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4" r:id="rId4"/>
    <p:sldId id="265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DA"/>
    <a:srgbClr val="DCE6F2"/>
    <a:srgbClr val="EBF1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>
        <p:scale>
          <a:sx n="70" d="100"/>
          <a:sy n="70" d="100"/>
        </p:scale>
        <p:origin x="-12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CEE51-F35B-40F3-9698-C17C9045665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CB9D-D59F-41D3-A4B3-D09AA84C0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48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CB9D-D59F-41D3-A4B3-D09AA84C0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6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60F6-04D8-4829-A0B2-4FD40FBFA4CF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54" t="23418" r="29525" b="33229"/>
          <a:stretch/>
        </p:blipFill>
        <p:spPr bwMode="auto">
          <a:xfrm>
            <a:off x="-17930" y="5377515"/>
            <a:ext cx="1922929" cy="14804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8" t="7393" r="32225" b="74292"/>
          <a:stretch/>
        </p:blipFill>
        <p:spPr bwMode="auto">
          <a:xfrm>
            <a:off x="6934200" y="5345206"/>
            <a:ext cx="2319208" cy="15127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A612-7DDE-460E-AA2A-DCF5003075F2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C0F7-59F3-4420-ABBA-6AC0156C0DE3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1086-CA2D-4DD1-9734-CF18359AB203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2" t="26295" r="31750" b="35351"/>
          <a:stretch/>
        </p:blipFill>
        <p:spPr bwMode="auto">
          <a:xfrm>
            <a:off x="0" y="5883275"/>
            <a:ext cx="1310640" cy="974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9" t="7424" r="34390" b="74479"/>
          <a:stretch/>
        </p:blipFill>
        <p:spPr bwMode="auto">
          <a:xfrm>
            <a:off x="7607935" y="5770319"/>
            <a:ext cx="1536065" cy="10204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D9CD-C20C-42AA-B4AB-4745D7C1A181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C463-048F-44BC-88AB-98140C84631E}" type="datetime1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17D1-7C7C-4438-8B1E-7D13C60A59E6}" type="datetime1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7F32-792F-4378-8EEF-5096AB8DD751}" type="datetime1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3A7C-8C7C-4EA5-BE62-B8986C2A72CF}" type="datetime1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6BF3-8B59-46EC-899B-9A14B4827CFB}" type="datetime1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12F3-B60F-4F90-8541-F9A976902EB5}" type="datetime1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846B-8D11-42C4-B6D6-0604E9010594}" type="datetime1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ryu@purdue.edu" TargetMode="External"/><Relationship Id="rId2" Type="http://schemas.openxmlformats.org/officeDocument/2006/relationships/hyperlink" Target="mailto:huiwang@purdu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bellos@purdu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752600"/>
            <a:ext cx="6400800" cy="175622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Hydroponics</a:t>
            </a:r>
            <a:r>
              <a:rPr lang="en-US" sz="4800" dirty="0" smtClean="0"/>
              <a:t>: </a:t>
            </a:r>
            <a:endParaRPr lang="en-US" sz="4800" dirty="0" smtClean="0"/>
          </a:p>
          <a:p>
            <a:r>
              <a:rPr lang="en-US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it All Together</a:t>
            </a:r>
            <a:endParaRPr lang="en-US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 : High School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029" y="3657600"/>
            <a:ext cx="2286000" cy="29658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6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"/>
            <a:ext cx="8229600" cy="97608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Overarching Hydroponic Challenge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1355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i="1" dirty="0"/>
              <a:t>You are working as an engineer for a company that manufactures irrigation systems for hydroponic </a:t>
            </a:r>
            <a:r>
              <a:rPr lang="en-US" i="1" dirty="0" smtClean="0"/>
              <a:t>farmers that live in remote locations including in regions of the Arctic.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i="1" dirty="0" smtClean="0"/>
              <a:t>You </a:t>
            </a:r>
            <a:r>
              <a:rPr lang="en-US" i="1" dirty="0"/>
              <a:t>and your </a:t>
            </a:r>
            <a:r>
              <a:rPr lang="en-US" i="1" dirty="0" smtClean="0"/>
              <a:t>interdisciplinary team </a:t>
            </a:r>
            <a:r>
              <a:rPr lang="en-US" i="1" dirty="0" smtClean="0"/>
              <a:t>are tasked </a:t>
            </a:r>
            <a:r>
              <a:rPr lang="en-US" i="1" dirty="0"/>
              <a:t>with the challenge to </a:t>
            </a:r>
            <a:r>
              <a:rPr lang="en-US" i="1" dirty="0" smtClean="0"/>
              <a:t>design a hydroponic system that would work in such conditions.  Your design should include plans for providing appropriate conditions for growing the hydroponic plants including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</a:t>
            </a:r>
            <a:r>
              <a:rPr lang="en-US" i="1" dirty="0" smtClean="0"/>
              <a:t>,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</a:t>
            </a:r>
            <a:r>
              <a:rPr lang="en-US" i="1" dirty="0" smtClean="0"/>
              <a:t>, and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nutrients</a:t>
            </a:r>
            <a:r>
              <a:rPr lang="en-US" i="1" dirty="0" smtClean="0"/>
              <a:t>.</a:t>
            </a:r>
            <a:endParaRPr lang="en-US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C2BEA9C-3B08-44E6-AEF3-5696D47A49AF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Overarching Hydroponic Challenge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C2BEA9C-3B08-44E6-AEF3-5696D47A49AF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45971" y="3124200"/>
            <a:ext cx="2743200" cy="2743200"/>
          </a:xfrm>
          <a:prstGeom prst="ellipse">
            <a:avLst/>
          </a:prstGeom>
          <a:solidFill>
            <a:srgbClr val="FDEADA">
              <a:alpha val="40000"/>
            </a:srgbClr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100943" y="1600200"/>
            <a:ext cx="4833257" cy="2743200"/>
            <a:chOff x="2100943" y="1600200"/>
            <a:chExt cx="4833257" cy="27432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Oval 6"/>
            <p:cNvSpPr/>
            <p:nvPr/>
          </p:nvSpPr>
          <p:spPr>
            <a:xfrm>
              <a:off x="2100943" y="1600200"/>
              <a:ext cx="2743200" cy="2743200"/>
            </a:xfrm>
            <a:prstGeom prst="ellipse">
              <a:avLst/>
            </a:prstGeom>
            <a:solidFill>
              <a:srgbClr val="EBF1DE">
                <a:alpha val="50196"/>
              </a:srgbClr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191000" y="1600200"/>
              <a:ext cx="2743200" cy="2743200"/>
            </a:xfrm>
            <a:prstGeom prst="ellipse">
              <a:avLst/>
            </a:prstGeom>
            <a:solidFill>
              <a:srgbClr val="DCE6F2">
                <a:alpha val="40000"/>
              </a:srgb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 rot="19190817">
            <a:off x="2187218" y="2303602"/>
            <a:ext cx="19175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Biology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2102650">
            <a:off x="4614142" y="2303600"/>
            <a:ext cx="25500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Che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mistry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63302" y="4716959"/>
            <a:ext cx="19085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Physics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Flowchart: Merge 17"/>
          <p:cNvSpPr/>
          <p:nvPr/>
        </p:nvSpPr>
        <p:spPr>
          <a:xfrm>
            <a:off x="4196290" y="3127104"/>
            <a:ext cx="642542" cy="74322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9919"/>
              <a:gd name="connsiteY0" fmla="*/ 0 h 10617"/>
              <a:gd name="connsiteX1" fmla="*/ 9919 w 9919"/>
              <a:gd name="connsiteY1" fmla="*/ 617 h 10617"/>
              <a:gd name="connsiteX2" fmla="*/ 4919 w 9919"/>
              <a:gd name="connsiteY2" fmla="*/ 10617 h 10617"/>
              <a:gd name="connsiteX3" fmla="*/ 0 w 9919"/>
              <a:gd name="connsiteY3" fmla="*/ 0 h 10617"/>
              <a:gd name="connsiteX0" fmla="*/ 0 w 9918"/>
              <a:gd name="connsiteY0" fmla="*/ 0 h 10000"/>
              <a:gd name="connsiteX1" fmla="*/ 9918 w 9918"/>
              <a:gd name="connsiteY1" fmla="*/ 0 h 10000"/>
              <a:gd name="connsiteX2" fmla="*/ 4959 w 9918"/>
              <a:gd name="connsiteY2" fmla="*/ 10000 h 10000"/>
              <a:gd name="connsiteX3" fmla="*/ 0 w 9918"/>
              <a:gd name="connsiteY3" fmla="*/ 0 h 10000"/>
              <a:gd name="connsiteX0" fmla="*/ 0 w 10000"/>
              <a:gd name="connsiteY0" fmla="*/ 0 h 9782"/>
              <a:gd name="connsiteX1" fmla="*/ 10000 w 10000"/>
              <a:gd name="connsiteY1" fmla="*/ 0 h 9782"/>
              <a:gd name="connsiteX2" fmla="*/ 5000 w 10000"/>
              <a:gd name="connsiteY2" fmla="*/ 9782 h 9782"/>
              <a:gd name="connsiteX3" fmla="*/ 0 w 10000"/>
              <a:gd name="connsiteY3" fmla="*/ 0 h 9782"/>
              <a:gd name="connsiteX0" fmla="*/ 0 w 10000"/>
              <a:gd name="connsiteY0" fmla="*/ 0 h 10000"/>
              <a:gd name="connsiteX1" fmla="*/ 3462 w 10000"/>
              <a:gd name="connsiteY1" fmla="*/ 6716 h 10000"/>
              <a:gd name="connsiteX2" fmla="*/ 10000 w 10000"/>
              <a:gd name="connsiteY2" fmla="*/ 0 h 10000"/>
              <a:gd name="connsiteX3" fmla="*/ 5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5000 w 10000"/>
              <a:gd name="connsiteY3" fmla="*/ 10557 h 10557"/>
              <a:gd name="connsiteX4" fmla="*/ 0 w 10000"/>
              <a:gd name="connsiteY4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5000 w 10000"/>
              <a:gd name="connsiteY3" fmla="*/ 10557 h 10557"/>
              <a:gd name="connsiteX4" fmla="*/ 2557 w 10000"/>
              <a:gd name="connsiteY4" fmla="*/ 5715 h 10557"/>
              <a:gd name="connsiteX5" fmla="*/ 0 w 10000"/>
              <a:gd name="connsiteY5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5000 w 10000"/>
              <a:gd name="connsiteY3" fmla="*/ 10557 h 10557"/>
              <a:gd name="connsiteX4" fmla="*/ 994 w 10000"/>
              <a:gd name="connsiteY4" fmla="*/ 3860 h 10557"/>
              <a:gd name="connsiteX5" fmla="*/ 0 w 10000"/>
              <a:gd name="connsiteY5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5000 w 10000"/>
              <a:gd name="connsiteY3" fmla="*/ 10557 h 10557"/>
              <a:gd name="connsiteX4" fmla="*/ 2968 w 10000"/>
              <a:gd name="connsiteY4" fmla="*/ 7125 h 10557"/>
              <a:gd name="connsiteX5" fmla="*/ 994 w 10000"/>
              <a:gd name="connsiteY5" fmla="*/ 3860 h 10557"/>
              <a:gd name="connsiteX6" fmla="*/ 0 w 10000"/>
              <a:gd name="connsiteY6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5000 w 10000"/>
              <a:gd name="connsiteY3" fmla="*/ 10557 h 10557"/>
              <a:gd name="connsiteX4" fmla="*/ 2228 w 10000"/>
              <a:gd name="connsiteY4" fmla="*/ 6383 h 10557"/>
              <a:gd name="connsiteX5" fmla="*/ 994 w 10000"/>
              <a:gd name="connsiteY5" fmla="*/ 3860 h 10557"/>
              <a:gd name="connsiteX6" fmla="*/ 0 w 10000"/>
              <a:gd name="connsiteY6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5000 w 10000"/>
              <a:gd name="connsiteY3" fmla="*/ 10557 h 10557"/>
              <a:gd name="connsiteX4" fmla="*/ 3544 w 10000"/>
              <a:gd name="connsiteY4" fmla="*/ 8535 h 10557"/>
              <a:gd name="connsiteX5" fmla="*/ 2228 w 10000"/>
              <a:gd name="connsiteY5" fmla="*/ 6383 h 10557"/>
              <a:gd name="connsiteX6" fmla="*/ 994 w 10000"/>
              <a:gd name="connsiteY6" fmla="*/ 3860 h 10557"/>
              <a:gd name="connsiteX7" fmla="*/ 0 w 10000"/>
              <a:gd name="connsiteY7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5000 w 10000"/>
              <a:gd name="connsiteY3" fmla="*/ 10557 h 10557"/>
              <a:gd name="connsiteX4" fmla="*/ 3050 w 10000"/>
              <a:gd name="connsiteY4" fmla="*/ 8016 h 10557"/>
              <a:gd name="connsiteX5" fmla="*/ 2228 w 10000"/>
              <a:gd name="connsiteY5" fmla="*/ 6383 h 10557"/>
              <a:gd name="connsiteX6" fmla="*/ 994 w 10000"/>
              <a:gd name="connsiteY6" fmla="*/ 3860 h 10557"/>
              <a:gd name="connsiteX7" fmla="*/ 0 w 10000"/>
              <a:gd name="connsiteY7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5000 w 10000"/>
              <a:gd name="connsiteY3" fmla="*/ 10557 h 10557"/>
              <a:gd name="connsiteX4" fmla="*/ 3050 w 10000"/>
              <a:gd name="connsiteY4" fmla="*/ 8016 h 10557"/>
              <a:gd name="connsiteX5" fmla="*/ 2228 w 10000"/>
              <a:gd name="connsiteY5" fmla="*/ 6383 h 10557"/>
              <a:gd name="connsiteX6" fmla="*/ 665 w 10000"/>
              <a:gd name="connsiteY6" fmla="*/ 3192 h 10557"/>
              <a:gd name="connsiteX7" fmla="*/ 0 w 10000"/>
              <a:gd name="connsiteY7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8644 w 10000"/>
              <a:gd name="connsiteY3" fmla="*/ 3118 h 10557"/>
              <a:gd name="connsiteX4" fmla="*/ 5000 w 10000"/>
              <a:gd name="connsiteY4" fmla="*/ 10557 h 10557"/>
              <a:gd name="connsiteX5" fmla="*/ 3050 w 10000"/>
              <a:gd name="connsiteY5" fmla="*/ 8016 h 10557"/>
              <a:gd name="connsiteX6" fmla="*/ 2228 w 10000"/>
              <a:gd name="connsiteY6" fmla="*/ 6383 h 10557"/>
              <a:gd name="connsiteX7" fmla="*/ 665 w 10000"/>
              <a:gd name="connsiteY7" fmla="*/ 3192 h 10557"/>
              <a:gd name="connsiteX8" fmla="*/ 0 w 10000"/>
              <a:gd name="connsiteY8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9138 w 10000"/>
              <a:gd name="connsiteY3" fmla="*/ 3637 h 10557"/>
              <a:gd name="connsiteX4" fmla="*/ 5000 w 10000"/>
              <a:gd name="connsiteY4" fmla="*/ 10557 h 10557"/>
              <a:gd name="connsiteX5" fmla="*/ 3050 w 10000"/>
              <a:gd name="connsiteY5" fmla="*/ 8016 h 10557"/>
              <a:gd name="connsiteX6" fmla="*/ 2228 w 10000"/>
              <a:gd name="connsiteY6" fmla="*/ 6383 h 10557"/>
              <a:gd name="connsiteX7" fmla="*/ 665 w 10000"/>
              <a:gd name="connsiteY7" fmla="*/ 3192 h 10557"/>
              <a:gd name="connsiteX8" fmla="*/ 0 w 10000"/>
              <a:gd name="connsiteY8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9138 w 10000"/>
              <a:gd name="connsiteY3" fmla="*/ 3637 h 10557"/>
              <a:gd name="connsiteX4" fmla="*/ 7081 w 10000"/>
              <a:gd name="connsiteY4" fmla="*/ 7051 h 10557"/>
              <a:gd name="connsiteX5" fmla="*/ 5000 w 10000"/>
              <a:gd name="connsiteY5" fmla="*/ 10557 h 10557"/>
              <a:gd name="connsiteX6" fmla="*/ 3050 w 10000"/>
              <a:gd name="connsiteY6" fmla="*/ 8016 h 10557"/>
              <a:gd name="connsiteX7" fmla="*/ 2228 w 10000"/>
              <a:gd name="connsiteY7" fmla="*/ 6383 h 10557"/>
              <a:gd name="connsiteX8" fmla="*/ 665 w 10000"/>
              <a:gd name="connsiteY8" fmla="*/ 3192 h 10557"/>
              <a:gd name="connsiteX9" fmla="*/ 0 w 10000"/>
              <a:gd name="connsiteY9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9138 w 10000"/>
              <a:gd name="connsiteY3" fmla="*/ 3637 h 10557"/>
              <a:gd name="connsiteX4" fmla="*/ 7904 w 10000"/>
              <a:gd name="connsiteY4" fmla="*/ 6532 h 10557"/>
              <a:gd name="connsiteX5" fmla="*/ 5000 w 10000"/>
              <a:gd name="connsiteY5" fmla="*/ 10557 h 10557"/>
              <a:gd name="connsiteX6" fmla="*/ 3050 w 10000"/>
              <a:gd name="connsiteY6" fmla="*/ 8016 h 10557"/>
              <a:gd name="connsiteX7" fmla="*/ 2228 w 10000"/>
              <a:gd name="connsiteY7" fmla="*/ 6383 h 10557"/>
              <a:gd name="connsiteX8" fmla="*/ 665 w 10000"/>
              <a:gd name="connsiteY8" fmla="*/ 3192 h 10557"/>
              <a:gd name="connsiteX9" fmla="*/ 0 w 10000"/>
              <a:gd name="connsiteY9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9138 w 10000"/>
              <a:gd name="connsiteY3" fmla="*/ 3637 h 10557"/>
              <a:gd name="connsiteX4" fmla="*/ 7904 w 10000"/>
              <a:gd name="connsiteY4" fmla="*/ 6532 h 10557"/>
              <a:gd name="connsiteX5" fmla="*/ 6341 w 10000"/>
              <a:gd name="connsiteY5" fmla="*/ 8683 h 10557"/>
              <a:gd name="connsiteX6" fmla="*/ 5000 w 10000"/>
              <a:gd name="connsiteY6" fmla="*/ 10557 h 10557"/>
              <a:gd name="connsiteX7" fmla="*/ 3050 w 10000"/>
              <a:gd name="connsiteY7" fmla="*/ 8016 h 10557"/>
              <a:gd name="connsiteX8" fmla="*/ 2228 w 10000"/>
              <a:gd name="connsiteY8" fmla="*/ 6383 h 10557"/>
              <a:gd name="connsiteX9" fmla="*/ 665 w 10000"/>
              <a:gd name="connsiteY9" fmla="*/ 3192 h 10557"/>
              <a:gd name="connsiteX10" fmla="*/ 0 w 10000"/>
              <a:gd name="connsiteY10" fmla="*/ 557 h 10557"/>
              <a:gd name="connsiteX0" fmla="*/ 0 w 10000"/>
              <a:gd name="connsiteY0" fmla="*/ 557 h 10557"/>
              <a:gd name="connsiteX1" fmla="*/ 5272 w 10000"/>
              <a:gd name="connsiteY1" fmla="*/ 0 h 10557"/>
              <a:gd name="connsiteX2" fmla="*/ 10000 w 10000"/>
              <a:gd name="connsiteY2" fmla="*/ 557 h 10557"/>
              <a:gd name="connsiteX3" fmla="*/ 9138 w 10000"/>
              <a:gd name="connsiteY3" fmla="*/ 3637 h 10557"/>
              <a:gd name="connsiteX4" fmla="*/ 7904 w 10000"/>
              <a:gd name="connsiteY4" fmla="*/ 6532 h 10557"/>
              <a:gd name="connsiteX5" fmla="*/ 6176 w 10000"/>
              <a:gd name="connsiteY5" fmla="*/ 9202 h 10557"/>
              <a:gd name="connsiteX6" fmla="*/ 5000 w 10000"/>
              <a:gd name="connsiteY6" fmla="*/ 10557 h 10557"/>
              <a:gd name="connsiteX7" fmla="*/ 3050 w 10000"/>
              <a:gd name="connsiteY7" fmla="*/ 8016 h 10557"/>
              <a:gd name="connsiteX8" fmla="*/ 2228 w 10000"/>
              <a:gd name="connsiteY8" fmla="*/ 6383 h 10557"/>
              <a:gd name="connsiteX9" fmla="*/ 665 w 10000"/>
              <a:gd name="connsiteY9" fmla="*/ 3192 h 10557"/>
              <a:gd name="connsiteX10" fmla="*/ 0 w 10000"/>
              <a:gd name="connsiteY10" fmla="*/ 557 h 10557"/>
              <a:gd name="connsiteX0" fmla="*/ 0 w 10000"/>
              <a:gd name="connsiteY0" fmla="*/ 435 h 10435"/>
              <a:gd name="connsiteX1" fmla="*/ 5003 w 10000"/>
              <a:gd name="connsiteY1" fmla="*/ 0 h 10435"/>
              <a:gd name="connsiteX2" fmla="*/ 10000 w 10000"/>
              <a:gd name="connsiteY2" fmla="*/ 435 h 10435"/>
              <a:gd name="connsiteX3" fmla="*/ 9138 w 10000"/>
              <a:gd name="connsiteY3" fmla="*/ 3515 h 10435"/>
              <a:gd name="connsiteX4" fmla="*/ 7904 w 10000"/>
              <a:gd name="connsiteY4" fmla="*/ 6410 h 10435"/>
              <a:gd name="connsiteX5" fmla="*/ 6176 w 10000"/>
              <a:gd name="connsiteY5" fmla="*/ 9080 h 10435"/>
              <a:gd name="connsiteX6" fmla="*/ 5000 w 10000"/>
              <a:gd name="connsiteY6" fmla="*/ 10435 h 10435"/>
              <a:gd name="connsiteX7" fmla="*/ 3050 w 10000"/>
              <a:gd name="connsiteY7" fmla="*/ 7894 h 10435"/>
              <a:gd name="connsiteX8" fmla="*/ 2228 w 10000"/>
              <a:gd name="connsiteY8" fmla="*/ 6261 h 10435"/>
              <a:gd name="connsiteX9" fmla="*/ 665 w 10000"/>
              <a:gd name="connsiteY9" fmla="*/ 3070 h 10435"/>
              <a:gd name="connsiteX10" fmla="*/ 0 w 10000"/>
              <a:gd name="connsiteY10" fmla="*/ 435 h 10435"/>
              <a:gd name="connsiteX0" fmla="*/ 0 w 10000"/>
              <a:gd name="connsiteY0" fmla="*/ 435 h 10435"/>
              <a:gd name="connsiteX1" fmla="*/ 5003 w 10000"/>
              <a:gd name="connsiteY1" fmla="*/ 0 h 10435"/>
              <a:gd name="connsiteX2" fmla="*/ 7329 w 10000"/>
              <a:gd name="connsiteY2" fmla="*/ 239 h 10435"/>
              <a:gd name="connsiteX3" fmla="*/ 10000 w 10000"/>
              <a:gd name="connsiteY3" fmla="*/ 435 h 10435"/>
              <a:gd name="connsiteX4" fmla="*/ 9138 w 10000"/>
              <a:gd name="connsiteY4" fmla="*/ 3515 h 10435"/>
              <a:gd name="connsiteX5" fmla="*/ 7904 w 10000"/>
              <a:gd name="connsiteY5" fmla="*/ 6410 h 10435"/>
              <a:gd name="connsiteX6" fmla="*/ 6176 w 10000"/>
              <a:gd name="connsiteY6" fmla="*/ 9080 h 10435"/>
              <a:gd name="connsiteX7" fmla="*/ 5000 w 10000"/>
              <a:gd name="connsiteY7" fmla="*/ 10435 h 10435"/>
              <a:gd name="connsiteX8" fmla="*/ 3050 w 10000"/>
              <a:gd name="connsiteY8" fmla="*/ 7894 h 10435"/>
              <a:gd name="connsiteX9" fmla="*/ 2228 w 10000"/>
              <a:gd name="connsiteY9" fmla="*/ 6261 h 10435"/>
              <a:gd name="connsiteX10" fmla="*/ 665 w 10000"/>
              <a:gd name="connsiteY10" fmla="*/ 3070 h 10435"/>
              <a:gd name="connsiteX11" fmla="*/ 0 w 10000"/>
              <a:gd name="connsiteY11" fmla="*/ 435 h 10435"/>
              <a:gd name="connsiteX0" fmla="*/ 0 w 10000"/>
              <a:gd name="connsiteY0" fmla="*/ 435 h 10435"/>
              <a:gd name="connsiteX1" fmla="*/ 5003 w 10000"/>
              <a:gd name="connsiteY1" fmla="*/ 0 h 10435"/>
              <a:gd name="connsiteX2" fmla="*/ 7598 w 10000"/>
              <a:gd name="connsiteY2" fmla="*/ 77 h 10435"/>
              <a:gd name="connsiteX3" fmla="*/ 10000 w 10000"/>
              <a:gd name="connsiteY3" fmla="*/ 435 h 10435"/>
              <a:gd name="connsiteX4" fmla="*/ 9138 w 10000"/>
              <a:gd name="connsiteY4" fmla="*/ 3515 h 10435"/>
              <a:gd name="connsiteX5" fmla="*/ 7904 w 10000"/>
              <a:gd name="connsiteY5" fmla="*/ 6410 h 10435"/>
              <a:gd name="connsiteX6" fmla="*/ 6176 w 10000"/>
              <a:gd name="connsiteY6" fmla="*/ 9080 h 10435"/>
              <a:gd name="connsiteX7" fmla="*/ 5000 w 10000"/>
              <a:gd name="connsiteY7" fmla="*/ 10435 h 10435"/>
              <a:gd name="connsiteX8" fmla="*/ 3050 w 10000"/>
              <a:gd name="connsiteY8" fmla="*/ 7894 h 10435"/>
              <a:gd name="connsiteX9" fmla="*/ 2228 w 10000"/>
              <a:gd name="connsiteY9" fmla="*/ 6261 h 10435"/>
              <a:gd name="connsiteX10" fmla="*/ 665 w 10000"/>
              <a:gd name="connsiteY10" fmla="*/ 3070 h 10435"/>
              <a:gd name="connsiteX11" fmla="*/ 0 w 10000"/>
              <a:gd name="connsiteY11" fmla="*/ 435 h 10435"/>
              <a:gd name="connsiteX0" fmla="*/ 0 w 10000"/>
              <a:gd name="connsiteY0" fmla="*/ 435 h 10435"/>
              <a:gd name="connsiteX1" fmla="*/ 2795 w 10000"/>
              <a:gd name="connsiteY1" fmla="*/ 158 h 10435"/>
              <a:gd name="connsiteX2" fmla="*/ 5003 w 10000"/>
              <a:gd name="connsiteY2" fmla="*/ 0 h 10435"/>
              <a:gd name="connsiteX3" fmla="*/ 7598 w 10000"/>
              <a:gd name="connsiteY3" fmla="*/ 77 h 10435"/>
              <a:gd name="connsiteX4" fmla="*/ 10000 w 10000"/>
              <a:gd name="connsiteY4" fmla="*/ 435 h 10435"/>
              <a:gd name="connsiteX5" fmla="*/ 9138 w 10000"/>
              <a:gd name="connsiteY5" fmla="*/ 3515 h 10435"/>
              <a:gd name="connsiteX6" fmla="*/ 7904 w 10000"/>
              <a:gd name="connsiteY6" fmla="*/ 6410 h 10435"/>
              <a:gd name="connsiteX7" fmla="*/ 6176 w 10000"/>
              <a:gd name="connsiteY7" fmla="*/ 9080 h 10435"/>
              <a:gd name="connsiteX8" fmla="*/ 5000 w 10000"/>
              <a:gd name="connsiteY8" fmla="*/ 10435 h 10435"/>
              <a:gd name="connsiteX9" fmla="*/ 3050 w 10000"/>
              <a:gd name="connsiteY9" fmla="*/ 7894 h 10435"/>
              <a:gd name="connsiteX10" fmla="*/ 2228 w 10000"/>
              <a:gd name="connsiteY10" fmla="*/ 6261 h 10435"/>
              <a:gd name="connsiteX11" fmla="*/ 665 w 10000"/>
              <a:gd name="connsiteY11" fmla="*/ 3070 h 10435"/>
              <a:gd name="connsiteX12" fmla="*/ 0 w 10000"/>
              <a:gd name="connsiteY12" fmla="*/ 435 h 10435"/>
              <a:gd name="connsiteX0" fmla="*/ 0 w 10000"/>
              <a:gd name="connsiteY0" fmla="*/ 435 h 10435"/>
              <a:gd name="connsiteX1" fmla="*/ 2571 w 10000"/>
              <a:gd name="connsiteY1" fmla="*/ 77 h 10435"/>
              <a:gd name="connsiteX2" fmla="*/ 5003 w 10000"/>
              <a:gd name="connsiteY2" fmla="*/ 0 h 10435"/>
              <a:gd name="connsiteX3" fmla="*/ 7598 w 10000"/>
              <a:gd name="connsiteY3" fmla="*/ 77 h 10435"/>
              <a:gd name="connsiteX4" fmla="*/ 10000 w 10000"/>
              <a:gd name="connsiteY4" fmla="*/ 435 h 10435"/>
              <a:gd name="connsiteX5" fmla="*/ 9138 w 10000"/>
              <a:gd name="connsiteY5" fmla="*/ 3515 h 10435"/>
              <a:gd name="connsiteX6" fmla="*/ 7904 w 10000"/>
              <a:gd name="connsiteY6" fmla="*/ 6410 h 10435"/>
              <a:gd name="connsiteX7" fmla="*/ 6176 w 10000"/>
              <a:gd name="connsiteY7" fmla="*/ 9080 h 10435"/>
              <a:gd name="connsiteX8" fmla="*/ 5000 w 10000"/>
              <a:gd name="connsiteY8" fmla="*/ 10435 h 10435"/>
              <a:gd name="connsiteX9" fmla="*/ 3050 w 10000"/>
              <a:gd name="connsiteY9" fmla="*/ 7894 h 10435"/>
              <a:gd name="connsiteX10" fmla="*/ 2228 w 10000"/>
              <a:gd name="connsiteY10" fmla="*/ 6261 h 10435"/>
              <a:gd name="connsiteX11" fmla="*/ 665 w 10000"/>
              <a:gd name="connsiteY11" fmla="*/ 3070 h 10435"/>
              <a:gd name="connsiteX12" fmla="*/ 0 w 10000"/>
              <a:gd name="connsiteY12" fmla="*/ 435 h 10435"/>
              <a:gd name="connsiteX0" fmla="*/ 0 w 10000"/>
              <a:gd name="connsiteY0" fmla="*/ 435 h 10435"/>
              <a:gd name="connsiteX1" fmla="*/ 2571 w 10000"/>
              <a:gd name="connsiteY1" fmla="*/ 77 h 10435"/>
              <a:gd name="connsiteX2" fmla="*/ 5003 w 10000"/>
              <a:gd name="connsiteY2" fmla="*/ 0 h 10435"/>
              <a:gd name="connsiteX3" fmla="*/ 7598 w 10000"/>
              <a:gd name="connsiteY3" fmla="*/ 77 h 10435"/>
              <a:gd name="connsiteX4" fmla="*/ 10000 w 10000"/>
              <a:gd name="connsiteY4" fmla="*/ 435 h 10435"/>
              <a:gd name="connsiteX5" fmla="*/ 9138 w 10000"/>
              <a:gd name="connsiteY5" fmla="*/ 3515 h 10435"/>
              <a:gd name="connsiteX6" fmla="*/ 7904 w 10000"/>
              <a:gd name="connsiteY6" fmla="*/ 6410 h 10435"/>
              <a:gd name="connsiteX7" fmla="*/ 6176 w 10000"/>
              <a:gd name="connsiteY7" fmla="*/ 9080 h 10435"/>
              <a:gd name="connsiteX8" fmla="*/ 5000 w 10000"/>
              <a:gd name="connsiteY8" fmla="*/ 10435 h 10435"/>
              <a:gd name="connsiteX9" fmla="*/ 3050 w 10000"/>
              <a:gd name="connsiteY9" fmla="*/ 7894 h 10435"/>
              <a:gd name="connsiteX10" fmla="*/ 1734 w 10000"/>
              <a:gd name="connsiteY10" fmla="*/ 5613 h 10435"/>
              <a:gd name="connsiteX11" fmla="*/ 665 w 10000"/>
              <a:gd name="connsiteY11" fmla="*/ 3070 h 10435"/>
              <a:gd name="connsiteX12" fmla="*/ 0 w 10000"/>
              <a:gd name="connsiteY12" fmla="*/ 435 h 10435"/>
              <a:gd name="connsiteX0" fmla="*/ 0 w 10000"/>
              <a:gd name="connsiteY0" fmla="*/ 435 h 10435"/>
              <a:gd name="connsiteX1" fmla="*/ 2571 w 10000"/>
              <a:gd name="connsiteY1" fmla="*/ 77 h 10435"/>
              <a:gd name="connsiteX2" fmla="*/ 5003 w 10000"/>
              <a:gd name="connsiteY2" fmla="*/ 0 h 10435"/>
              <a:gd name="connsiteX3" fmla="*/ 7598 w 10000"/>
              <a:gd name="connsiteY3" fmla="*/ 77 h 10435"/>
              <a:gd name="connsiteX4" fmla="*/ 10000 w 10000"/>
              <a:gd name="connsiteY4" fmla="*/ 435 h 10435"/>
              <a:gd name="connsiteX5" fmla="*/ 9138 w 10000"/>
              <a:gd name="connsiteY5" fmla="*/ 3515 h 10435"/>
              <a:gd name="connsiteX6" fmla="*/ 7994 w 10000"/>
              <a:gd name="connsiteY6" fmla="*/ 6127 h 10435"/>
              <a:gd name="connsiteX7" fmla="*/ 6176 w 10000"/>
              <a:gd name="connsiteY7" fmla="*/ 9080 h 10435"/>
              <a:gd name="connsiteX8" fmla="*/ 5000 w 10000"/>
              <a:gd name="connsiteY8" fmla="*/ 10435 h 10435"/>
              <a:gd name="connsiteX9" fmla="*/ 3050 w 10000"/>
              <a:gd name="connsiteY9" fmla="*/ 7894 h 10435"/>
              <a:gd name="connsiteX10" fmla="*/ 1734 w 10000"/>
              <a:gd name="connsiteY10" fmla="*/ 5613 h 10435"/>
              <a:gd name="connsiteX11" fmla="*/ 665 w 10000"/>
              <a:gd name="connsiteY11" fmla="*/ 3070 h 10435"/>
              <a:gd name="connsiteX12" fmla="*/ 0 w 10000"/>
              <a:gd name="connsiteY12" fmla="*/ 435 h 10435"/>
              <a:gd name="connsiteX0" fmla="*/ 0 w 10000"/>
              <a:gd name="connsiteY0" fmla="*/ 435 h 10435"/>
              <a:gd name="connsiteX1" fmla="*/ 2571 w 10000"/>
              <a:gd name="connsiteY1" fmla="*/ 77 h 10435"/>
              <a:gd name="connsiteX2" fmla="*/ 5003 w 10000"/>
              <a:gd name="connsiteY2" fmla="*/ 0 h 10435"/>
              <a:gd name="connsiteX3" fmla="*/ 7598 w 10000"/>
              <a:gd name="connsiteY3" fmla="*/ 77 h 10435"/>
              <a:gd name="connsiteX4" fmla="*/ 10000 w 10000"/>
              <a:gd name="connsiteY4" fmla="*/ 435 h 10435"/>
              <a:gd name="connsiteX5" fmla="*/ 9138 w 10000"/>
              <a:gd name="connsiteY5" fmla="*/ 3515 h 10435"/>
              <a:gd name="connsiteX6" fmla="*/ 7994 w 10000"/>
              <a:gd name="connsiteY6" fmla="*/ 6127 h 10435"/>
              <a:gd name="connsiteX7" fmla="*/ 6580 w 10000"/>
              <a:gd name="connsiteY7" fmla="*/ 8473 h 10435"/>
              <a:gd name="connsiteX8" fmla="*/ 5000 w 10000"/>
              <a:gd name="connsiteY8" fmla="*/ 10435 h 10435"/>
              <a:gd name="connsiteX9" fmla="*/ 3050 w 10000"/>
              <a:gd name="connsiteY9" fmla="*/ 7894 h 10435"/>
              <a:gd name="connsiteX10" fmla="*/ 1734 w 10000"/>
              <a:gd name="connsiteY10" fmla="*/ 5613 h 10435"/>
              <a:gd name="connsiteX11" fmla="*/ 665 w 10000"/>
              <a:gd name="connsiteY11" fmla="*/ 3070 h 10435"/>
              <a:gd name="connsiteX12" fmla="*/ 0 w 10000"/>
              <a:gd name="connsiteY12" fmla="*/ 435 h 10435"/>
              <a:gd name="connsiteX0" fmla="*/ 0 w 10000"/>
              <a:gd name="connsiteY0" fmla="*/ 435 h 10435"/>
              <a:gd name="connsiteX1" fmla="*/ 2571 w 10000"/>
              <a:gd name="connsiteY1" fmla="*/ 77 h 10435"/>
              <a:gd name="connsiteX2" fmla="*/ 5003 w 10000"/>
              <a:gd name="connsiteY2" fmla="*/ 0 h 10435"/>
              <a:gd name="connsiteX3" fmla="*/ 7598 w 10000"/>
              <a:gd name="connsiteY3" fmla="*/ 77 h 10435"/>
              <a:gd name="connsiteX4" fmla="*/ 10000 w 10000"/>
              <a:gd name="connsiteY4" fmla="*/ 435 h 10435"/>
              <a:gd name="connsiteX5" fmla="*/ 9138 w 10000"/>
              <a:gd name="connsiteY5" fmla="*/ 3515 h 10435"/>
              <a:gd name="connsiteX6" fmla="*/ 7994 w 10000"/>
              <a:gd name="connsiteY6" fmla="*/ 6127 h 10435"/>
              <a:gd name="connsiteX7" fmla="*/ 6580 w 10000"/>
              <a:gd name="connsiteY7" fmla="*/ 8473 h 10435"/>
              <a:gd name="connsiteX8" fmla="*/ 5000 w 10000"/>
              <a:gd name="connsiteY8" fmla="*/ 10435 h 10435"/>
              <a:gd name="connsiteX9" fmla="*/ 3050 w 10000"/>
              <a:gd name="connsiteY9" fmla="*/ 7894 h 10435"/>
              <a:gd name="connsiteX10" fmla="*/ 1734 w 10000"/>
              <a:gd name="connsiteY10" fmla="*/ 5572 h 10435"/>
              <a:gd name="connsiteX11" fmla="*/ 665 w 10000"/>
              <a:gd name="connsiteY11" fmla="*/ 3070 h 10435"/>
              <a:gd name="connsiteX12" fmla="*/ 0 w 10000"/>
              <a:gd name="connsiteY12" fmla="*/ 435 h 1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0" h="10435">
                <a:moveTo>
                  <a:pt x="0" y="435"/>
                </a:moveTo>
                <a:lnTo>
                  <a:pt x="2571" y="77"/>
                </a:lnTo>
                <a:lnTo>
                  <a:pt x="5003" y="0"/>
                </a:lnTo>
                <a:lnTo>
                  <a:pt x="7598" y="77"/>
                </a:lnTo>
                <a:lnTo>
                  <a:pt x="10000" y="435"/>
                </a:lnTo>
                <a:lnTo>
                  <a:pt x="9138" y="3515"/>
                </a:lnTo>
                <a:lnTo>
                  <a:pt x="7994" y="6127"/>
                </a:lnTo>
                <a:lnTo>
                  <a:pt x="6580" y="8473"/>
                </a:lnTo>
                <a:lnTo>
                  <a:pt x="5000" y="10435"/>
                </a:lnTo>
                <a:lnTo>
                  <a:pt x="3050" y="7894"/>
                </a:lnTo>
                <a:lnTo>
                  <a:pt x="1734" y="5572"/>
                </a:lnTo>
                <a:lnTo>
                  <a:pt x="665" y="3070"/>
                </a:lnTo>
                <a:lnTo>
                  <a:pt x="0" y="43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17561" y="1135039"/>
            <a:ext cx="0" cy="1989161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26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"/>
            <a:ext cx="8229600" cy="976086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Overarching Hydroponic Challenge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991600" cy="32766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i="1" dirty="0" smtClean="0"/>
              <a:t>Your plans should include designs for …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lighting system,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water distribution system, and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</a:t>
            </a:r>
            <a:r>
              <a:rPr lang="en-US" dirty="0" smtClean="0"/>
              <a:t>ecipe for appropriate nutrition for the plants.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C2BEA9C-3B08-44E6-AEF3-5696D47A49AF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1" y="4267200"/>
            <a:ext cx="8305800" cy="1200329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Work 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with your team and report back with a visualization and a verbal report</a:t>
            </a:r>
            <a:endParaRPr lang="en-US" sz="3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328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Power Point slides will be posted on the Blackboard website for the course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If you have any </a:t>
            </a:r>
            <a:r>
              <a:rPr lang="en-US" sz="3600" dirty="0" smtClean="0"/>
              <a:t>questions, please feel free to contact us</a:t>
            </a:r>
          </a:p>
          <a:p>
            <a:pPr marL="0" indent="0" algn="ctr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Hui-Hui Wang </a:t>
            </a:r>
            <a:r>
              <a:rPr lang="en-US" sz="3600" dirty="0" smtClean="0"/>
              <a:t>(</a:t>
            </a:r>
            <a:r>
              <a:rPr lang="en-US" sz="3600" dirty="0" smtClean="0">
                <a:hlinkClick r:id="rId2"/>
              </a:rPr>
              <a:t>huiwang@purdue.edu</a:t>
            </a:r>
            <a:r>
              <a:rPr lang="en-US" sz="3600" dirty="0" smtClean="0"/>
              <a:t>)</a:t>
            </a:r>
          </a:p>
          <a:p>
            <a:pPr marL="0" indent="0" algn="ctr">
              <a:buNone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Minjung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/>
              <a:t>(</a:t>
            </a:r>
            <a:r>
              <a:rPr lang="en-US" sz="3600" dirty="0" smtClean="0">
                <a:hlinkClick r:id="rId3"/>
              </a:rPr>
              <a:t>mryu@purdue.edu</a:t>
            </a:r>
            <a:r>
              <a:rPr lang="en-US" sz="3600" dirty="0" smtClean="0"/>
              <a:t>)</a:t>
            </a:r>
          </a:p>
          <a:p>
            <a:pPr marL="0" indent="0" algn="ctr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Sanjay Rebello </a:t>
            </a:r>
            <a:r>
              <a:rPr lang="en-US" sz="3600" dirty="0" smtClean="0"/>
              <a:t>(</a:t>
            </a:r>
            <a:r>
              <a:rPr lang="en-US" sz="3600" dirty="0" smtClean="0">
                <a:hlinkClick r:id="rId4"/>
              </a:rPr>
              <a:t>rebellos@purdue.edu</a:t>
            </a:r>
            <a:r>
              <a:rPr lang="en-US" sz="3600" dirty="0" smtClean="0"/>
              <a:t>)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2FEBFCC-749F-43DF-8CCC-4A9F33C9EB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180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Design STEM : High School</vt:lpstr>
      <vt:lpstr>Overarching Hydroponic Challenge</vt:lpstr>
      <vt:lpstr>Overarching Hydroponic Challenge</vt:lpstr>
      <vt:lpstr>Overarching Hydroponic Challenge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STEM High School Physics</dc:title>
  <dc:creator>Carina</dc:creator>
  <cp:lastModifiedBy>Carina</cp:lastModifiedBy>
  <cp:revision>48</cp:revision>
  <dcterms:created xsi:type="dcterms:W3CDTF">2006-08-16T00:00:00Z</dcterms:created>
  <dcterms:modified xsi:type="dcterms:W3CDTF">2016-06-24T02:33:03Z</dcterms:modified>
</cp:coreProperties>
</file>