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31"/>
  </p:notesMasterIdLst>
  <p:handoutMasterIdLst>
    <p:handoutMasterId r:id="rId32"/>
  </p:handoutMasterIdLst>
  <p:sldIdLst>
    <p:sldId id="263" r:id="rId2"/>
    <p:sldId id="262" r:id="rId3"/>
    <p:sldId id="258" r:id="rId4"/>
    <p:sldId id="257" r:id="rId5"/>
    <p:sldId id="260" r:id="rId6"/>
    <p:sldId id="746" r:id="rId7"/>
    <p:sldId id="747" r:id="rId8"/>
    <p:sldId id="264" r:id="rId9"/>
    <p:sldId id="261"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97" r:id="rId30"/>
  </p:sldIdLst>
  <p:sldSz cx="9144000" cy="6858000" type="screen4x3"/>
  <p:notesSz cx="6858000" cy="9144000"/>
  <p:embeddedFontLst>
    <p:embeddedFont>
      <p:font typeface="Acumin Pro" panose="020B0604020202020204" charset="0"/>
      <p:regular r:id="rId33"/>
      <p:bold r:id="rId34"/>
      <p:italic r:id="rId35"/>
      <p:boldItalic r:id="rId36"/>
    </p:embeddedFont>
    <p:embeddedFont>
      <p:font typeface="Acumin Pro ExtraCondensed" panose="020B0604020202020204" charset="0"/>
      <p:regular r:id="rId37"/>
      <p:bold r:id="rId38"/>
      <p:italic r:id="rId39"/>
      <p:boldItalic r:id="rId40"/>
    </p:embeddedFont>
    <p:embeddedFont>
      <p:font typeface="Acumin Pro ExtraCondensed Smbd" panose="020B0604020202020204" charset="0"/>
      <p:regular r:id="rId41"/>
      <p:bold r:id="rId42"/>
      <p:italic r:id="rId43"/>
      <p:boldItalic r:id="rId44"/>
    </p:embeddedFont>
    <p:embeddedFont>
      <p:font typeface="Acumin Pro Medium" panose="020B0604020202020204" charset="0"/>
      <p:regular r:id="rId45"/>
      <p:italic r:id="rId46"/>
    </p:embeddedFont>
    <p:embeddedFont>
      <p:font typeface="Acumin Pro Semibold" panose="020B0604020202020204" charset="0"/>
      <p:regular r:id="rId47"/>
      <p:bold r:id="rId48"/>
      <p:italic r:id="rId49"/>
      <p:boldItalic r:id="rId50"/>
    </p:embeddedFont>
    <p:embeddedFont>
      <p:font typeface="Acumin Pro SemiCondensed" panose="020B060402020202020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Poppins" panose="00000500000000000000" pitchFamily="2" charset="0"/>
      <p:regular r:id="rId59"/>
      <p:bold r:id="rId60"/>
      <p:italic r:id="rId61"/>
      <p:boldItalic r:id="rId62"/>
    </p:embeddedFont>
    <p:embeddedFont>
      <p:font typeface="United Sans Cd Md" charset="0"/>
      <p:regular r:id="rId63"/>
    </p:embeddedFont>
    <p:embeddedFont>
      <p:font typeface="United Sans Reg Medium" panose="020B0604020202020204" charset="0"/>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s" initials="ss" lastIdx="1" clrIdx="0">
    <p:extLst>
      <p:ext uri="{19B8F6BF-5375-455C-9EA6-DF929625EA0E}">
        <p15:presenceInfo xmlns:p15="http://schemas.microsoft.com/office/powerpoint/2012/main" userId="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2"/>
    <a:srgbClr val="8BA591"/>
    <a:srgbClr val="333300"/>
    <a:srgbClr val="777400"/>
    <a:srgbClr val="FF9F3F"/>
    <a:srgbClr val="CC6600"/>
    <a:srgbClr val="996600"/>
    <a:srgbClr val="7A3D00"/>
    <a:srgbClr val="74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C12AD-FE6A-4CC5-9E1F-B62CF627499C}" v="36" dt="2023-03-06T15:38:03.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62" y="4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sek, Senay" userId="b9a7932c-a56c-4f55-87a7-6523345c55cf" providerId="ADAL" clId="{9C0C12AD-FE6A-4CC5-9E1F-B62CF627499C}"/>
    <pc:docChg chg="redo custSel delSld modSld sldOrd delMainMaster">
      <pc:chgData name="Simsek, Senay" userId="b9a7932c-a56c-4f55-87a7-6523345c55cf" providerId="ADAL" clId="{9C0C12AD-FE6A-4CC5-9E1F-B62CF627499C}" dt="2023-03-06T15:42:55.905" v="407" actId="1076"/>
      <pc:docMkLst>
        <pc:docMk/>
      </pc:docMkLst>
      <pc:sldChg chg="del">
        <pc:chgData name="Simsek, Senay" userId="b9a7932c-a56c-4f55-87a7-6523345c55cf" providerId="ADAL" clId="{9C0C12AD-FE6A-4CC5-9E1F-B62CF627499C}" dt="2023-03-06T15:28:07.352" v="132" actId="47"/>
        <pc:sldMkLst>
          <pc:docMk/>
          <pc:sldMk cId="1728477023" sldId="256"/>
        </pc:sldMkLst>
      </pc:sldChg>
      <pc:sldChg chg="addSp modSp mod ord">
        <pc:chgData name="Simsek, Senay" userId="b9a7932c-a56c-4f55-87a7-6523345c55cf" providerId="ADAL" clId="{9C0C12AD-FE6A-4CC5-9E1F-B62CF627499C}" dt="2023-03-06T15:38:45.867" v="361"/>
        <pc:sldMkLst>
          <pc:docMk/>
          <pc:sldMk cId="4250211488" sldId="257"/>
        </pc:sldMkLst>
        <pc:spChg chg="mod">
          <ac:chgData name="Simsek, Senay" userId="b9a7932c-a56c-4f55-87a7-6523345c55cf" providerId="ADAL" clId="{9C0C12AD-FE6A-4CC5-9E1F-B62CF627499C}" dt="2023-03-06T15:24:43.425" v="57" actId="1076"/>
          <ac:spMkLst>
            <pc:docMk/>
            <pc:sldMk cId="4250211488" sldId="257"/>
            <ac:spMk id="4" creationId="{6E5A6202-69E9-4E15-8920-C27300F37706}"/>
          </ac:spMkLst>
        </pc:spChg>
        <pc:spChg chg="mod">
          <ac:chgData name="Simsek, Senay" userId="b9a7932c-a56c-4f55-87a7-6523345c55cf" providerId="ADAL" clId="{9C0C12AD-FE6A-4CC5-9E1F-B62CF627499C}" dt="2023-03-06T15:22:31.663" v="26" actId="27636"/>
          <ac:spMkLst>
            <pc:docMk/>
            <pc:sldMk cId="4250211488" sldId="257"/>
            <ac:spMk id="6" creationId="{2B778FEA-996E-4308-892B-C618F3403523}"/>
          </ac:spMkLst>
        </pc:spChg>
        <pc:spChg chg="mod">
          <ac:chgData name="Simsek, Senay" userId="b9a7932c-a56c-4f55-87a7-6523345c55cf" providerId="ADAL" clId="{9C0C12AD-FE6A-4CC5-9E1F-B62CF627499C}" dt="2023-03-06T15:24:51.364" v="61" actId="14100"/>
          <ac:spMkLst>
            <pc:docMk/>
            <pc:sldMk cId="4250211488" sldId="257"/>
            <ac:spMk id="10" creationId="{56D34B54-3736-4323-96A3-7242E8BD17D0}"/>
          </ac:spMkLst>
        </pc:spChg>
        <pc:picChg chg="add mod">
          <ac:chgData name="Simsek, Senay" userId="b9a7932c-a56c-4f55-87a7-6523345c55cf" providerId="ADAL" clId="{9C0C12AD-FE6A-4CC5-9E1F-B62CF627499C}" dt="2023-03-06T15:24:56.975" v="63" actId="1076"/>
          <ac:picMkLst>
            <pc:docMk/>
            <pc:sldMk cId="4250211488" sldId="257"/>
            <ac:picMk id="2" creationId="{83CCF947-AAF6-3382-420B-6D03310DCC6B}"/>
          </ac:picMkLst>
        </pc:picChg>
        <pc:picChg chg="mod">
          <ac:chgData name="Simsek, Senay" userId="b9a7932c-a56c-4f55-87a7-6523345c55cf" providerId="ADAL" clId="{9C0C12AD-FE6A-4CC5-9E1F-B62CF627499C}" dt="2023-03-06T15:25:00.236" v="64" actId="1076"/>
          <ac:picMkLst>
            <pc:docMk/>
            <pc:sldMk cId="4250211488" sldId="257"/>
            <ac:picMk id="9" creationId="{61CC5EB1-A917-4B83-9287-BC8B52D45508}"/>
          </ac:picMkLst>
        </pc:picChg>
      </pc:sldChg>
      <pc:sldChg chg="addSp modSp mod ord">
        <pc:chgData name="Simsek, Senay" userId="b9a7932c-a56c-4f55-87a7-6523345c55cf" providerId="ADAL" clId="{9C0C12AD-FE6A-4CC5-9E1F-B62CF627499C}" dt="2023-03-06T15:38:49.429" v="363"/>
        <pc:sldMkLst>
          <pc:docMk/>
          <pc:sldMk cId="1585586328" sldId="258"/>
        </pc:sldMkLst>
        <pc:spChg chg="mod">
          <ac:chgData name="Simsek, Senay" userId="b9a7932c-a56c-4f55-87a7-6523345c55cf" providerId="ADAL" clId="{9C0C12AD-FE6A-4CC5-9E1F-B62CF627499C}" dt="2023-03-06T15:25:06.037" v="66" actId="1076"/>
          <ac:spMkLst>
            <pc:docMk/>
            <pc:sldMk cId="1585586328" sldId="258"/>
            <ac:spMk id="4" creationId="{6E5A6202-69E9-4E15-8920-C27300F37706}"/>
          </ac:spMkLst>
        </pc:spChg>
        <pc:spChg chg="mod">
          <ac:chgData name="Simsek, Senay" userId="b9a7932c-a56c-4f55-87a7-6523345c55cf" providerId="ADAL" clId="{9C0C12AD-FE6A-4CC5-9E1F-B62CF627499C}" dt="2023-03-06T15:22:31.687" v="28" actId="27636"/>
          <ac:spMkLst>
            <pc:docMk/>
            <pc:sldMk cId="1585586328" sldId="258"/>
            <ac:spMk id="6" creationId="{2B778FEA-996E-4308-892B-C618F3403523}"/>
          </ac:spMkLst>
        </pc:spChg>
        <pc:spChg chg="mod">
          <ac:chgData name="Simsek, Senay" userId="b9a7932c-a56c-4f55-87a7-6523345c55cf" providerId="ADAL" clId="{9C0C12AD-FE6A-4CC5-9E1F-B62CF627499C}" dt="2023-03-06T15:25:15.905" v="72" actId="14100"/>
          <ac:spMkLst>
            <pc:docMk/>
            <pc:sldMk cId="1585586328" sldId="258"/>
            <ac:spMk id="11" creationId="{C5DDB42F-805E-4C2C-A14F-F77DA7F7C3A8}"/>
          </ac:spMkLst>
        </pc:spChg>
        <pc:picChg chg="add mod">
          <ac:chgData name="Simsek, Senay" userId="b9a7932c-a56c-4f55-87a7-6523345c55cf" providerId="ADAL" clId="{9C0C12AD-FE6A-4CC5-9E1F-B62CF627499C}" dt="2023-03-06T15:25:21.066" v="74" actId="1076"/>
          <ac:picMkLst>
            <pc:docMk/>
            <pc:sldMk cId="1585586328" sldId="258"/>
            <ac:picMk id="2" creationId="{44BA962A-DE2E-1AAD-F0DB-4F663A7B5082}"/>
          </ac:picMkLst>
        </pc:picChg>
        <pc:picChg chg="mod">
          <ac:chgData name="Simsek, Senay" userId="b9a7932c-a56c-4f55-87a7-6523345c55cf" providerId="ADAL" clId="{9C0C12AD-FE6A-4CC5-9E1F-B62CF627499C}" dt="2023-03-06T15:25:04.064" v="65" actId="1076"/>
          <ac:picMkLst>
            <pc:docMk/>
            <pc:sldMk cId="1585586328" sldId="258"/>
            <ac:picMk id="7" creationId="{E7194BD3-EBC2-4387-9815-34E2D0E2DC38}"/>
          </ac:picMkLst>
        </pc:picChg>
      </pc:sldChg>
      <pc:sldChg chg="del">
        <pc:chgData name="Simsek, Senay" userId="b9a7932c-a56c-4f55-87a7-6523345c55cf" providerId="ADAL" clId="{9C0C12AD-FE6A-4CC5-9E1F-B62CF627499C}" dt="2023-03-06T15:28:07.352" v="132" actId="47"/>
        <pc:sldMkLst>
          <pc:docMk/>
          <pc:sldMk cId="2690825025" sldId="259"/>
        </pc:sldMkLst>
      </pc:sldChg>
      <pc:sldChg chg="addSp modSp mod ord">
        <pc:chgData name="Simsek, Senay" userId="b9a7932c-a56c-4f55-87a7-6523345c55cf" providerId="ADAL" clId="{9C0C12AD-FE6A-4CC5-9E1F-B62CF627499C}" dt="2023-03-06T15:38:54.717" v="365"/>
        <pc:sldMkLst>
          <pc:docMk/>
          <pc:sldMk cId="3711381695" sldId="260"/>
        </pc:sldMkLst>
        <pc:spChg chg="mod">
          <ac:chgData name="Simsek, Senay" userId="b9a7932c-a56c-4f55-87a7-6523345c55cf" providerId="ADAL" clId="{9C0C12AD-FE6A-4CC5-9E1F-B62CF627499C}" dt="2023-03-06T15:26:22.355" v="95" actId="1076"/>
          <ac:spMkLst>
            <pc:docMk/>
            <pc:sldMk cId="3711381695" sldId="260"/>
            <ac:spMk id="4" creationId="{6E5A6202-69E9-4E15-8920-C27300F37706}"/>
          </ac:spMkLst>
        </pc:spChg>
        <pc:spChg chg="mod">
          <ac:chgData name="Simsek, Senay" userId="b9a7932c-a56c-4f55-87a7-6523345c55cf" providerId="ADAL" clId="{9C0C12AD-FE6A-4CC5-9E1F-B62CF627499C}" dt="2023-03-06T15:26:25.461" v="96" actId="20577"/>
          <ac:spMkLst>
            <pc:docMk/>
            <pc:sldMk cId="3711381695" sldId="260"/>
            <ac:spMk id="6" creationId="{2B778FEA-996E-4308-892B-C618F3403523}"/>
          </ac:spMkLst>
        </pc:spChg>
        <pc:spChg chg="mod">
          <ac:chgData name="Simsek, Senay" userId="b9a7932c-a56c-4f55-87a7-6523345c55cf" providerId="ADAL" clId="{9C0C12AD-FE6A-4CC5-9E1F-B62CF627499C}" dt="2023-03-06T15:26:32.660" v="101" actId="403"/>
          <ac:spMkLst>
            <pc:docMk/>
            <pc:sldMk cId="3711381695" sldId="260"/>
            <ac:spMk id="11" creationId="{C5DDB42F-805E-4C2C-A14F-F77DA7F7C3A8}"/>
          </ac:spMkLst>
        </pc:spChg>
        <pc:picChg chg="add mod">
          <ac:chgData name="Simsek, Senay" userId="b9a7932c-a56c-4f55-87a7-6523345c55cf" providerId="ADAL" clId="{9C0C12AD-FE6A-4CC5-9E1F-B62CF627499C}" dt="2023-03-06T15:26:38.853" v="103" actId="1076"/>
          <ac:picMkLst>
            <pc:docMk/>
            <pc:sldMk cId="3711381695" sldId="260"/>
            <ac:picMk id="2" creationId="{C6A77642-7424-9761-AD48-0A8B2FE75437}"/>
          </ac:picMkLst>
        </pc:picChg>
      </pc:sldChg>
      <pc:sldChg chg="addSp modSp mod">
        <pc:chgData name="Simsek, Senay" userId="b9a7932c-a56c-4f55-87a7-6523345c55cf" providerId="ADAL" clId="{9C0C12AD-FE6A-4CC5-9E1F-B62CF627499C}" dt="2023-03-06T15:41:10.096" v="386" actId="14100"/>
        <pc:sldMkLst>
          <pc:docMk/>
          <pc:sldMk cId="3275929774" sldId="261"/>
        </pc:sldMkLst>
        <pc:spChg chg="mod">
          <ac:chgData name="Simsek, Senay" userId="b9a7932c-a56c-4f55-87a7-6523345c55cf" providerId="ADAL" clId="{9C0C12AD-FE6A-4CC5-9E1F-B62CF627499C}" dt="2023-03-06T15:26:48.794" v="106" actId="1076"/>
          <ac:spMkLst>
            <pc:docMk/>
            <pc:sldMk cId="3275929774" sldId="261"/>
            <ac:spMk id="4" creationId="{6E5A6202-69E9-4E15-8920-C27300F37706}"/>
          </ac:spMkLst>
        </pc:spChg>
        <pc:spChg chg="mod">
          <ac:chgData name="Simsek, Senay" userId="b9a7932c-a56c-4f55-87a7-6523345c55cf" providerId="ADAL" clId="{9C0C12AD-FE6A-4CC5-9E1F-B62CF627499C}" dt="2023-03-06T15:26:54.427" v="107" actId="1076"/>
          <ac:spMkLst>
            <pc:docMk/>
            <pc:sldMk cId="3275929774" sldId="261"/>
            <ac:spMk id="6" creationId="{2B778FEA-996E-4308-892B-C618F3403523}"/>
          </ac:spMkLst>
        </pc:spChg>
        <pc:spChg chg="mod">
          <ac:chgData name="Simsek, Senay" userId="b9a7932c-a56c-4f55-87a7-6523345c55cf" providerId="ADAL" clId="{9C0C12AD-FE6A-4CC5-9E1F-B62CF627499C}" dt="2023-03-06T15:41:10.096" v="386" actId="14100"/>
          <ac:spMkLst>
            <pc:docMk/>
            <pc:sldMk cId="3275929774" sldId="261"/>
            <ac:spMk id="11" creationId="{C5DDB42F-805E-4C2C-A14F-F77DA7F7C3A8}"/>
          </ac:spMkLst>
        </pc:spChg>
        <pc:picChg chg="add mod">
          <ac:chgData name="Simsek, Senay" userId="b9a7932c-a56c-4f55-87a7-6523345c55cf" providerId="ADAL" clId="{9C0C12AD-FE6A-4CC5-9E1F-B62CF627499C}" dt="2023-03-06T15:26:45.945" v="105" actId="1076"/>
          <ac:picMkLst>
            <pc:docMk/>
            <pc:sldMk cId="3275929774" sldId="261"/>
            <ac:picMk id="2" creationId="{AB044E0E-916B-0AB0-1CDF-42610BDC5AC5}"/>
          </ac:picMkLst>
        </pc:picChg>
        <pc:picChg chg="mod">
          <ac:chgData name="Simsek, Senay" userId="b9a7932c-a56c-4f55-87a7-6523345c55cf" providerId="ADAL" clId="{9C0C12AD-FE6A-4CC5-9E1F-B62CF627499C}" dt="2023-03-06T15:27:07.145" v="116" actId="1076"/>
          <ac:picMkLst>
            <pc:docMk/>
            <pc:sldMk cId="3275929774" sldId="261"/>
            <ac:picMk id="3074" creationId="{F7A57DDD-5BE7-4A94-BC5D-6B7488D790E2}"/>
          </ac:picMkLst>
        </pc:picChg>
      </pc:sldChg>
      <pc:sldChg chg="addSp modSp mod ord">
        <pc:chgData name="Simsek, Senay" userId="b9a7932c-a56c-4f55-87a7-6523345c55cf" providerId="ADAL" clId="{9C0C12AD-FE6A-4CC5-9E1F-B62CF627499C}" dt="2023-03-06T15:39:25.184" v="372" actId="1076"/>
        <pc:sldMkLst>
          <pc:docMk/>
          <pc:sldMk cId="1017330918" sldId="262"/>
        </pc:sldMkLst>
        <pc:spChg chg="mod">
          <ac:chgData name="Simsek, Senay" userId="b9a7932c-a56c-4f55-87a7-6523345c55cf" providerId="ADAL" clId="{9C0C12AD-FE6A-4CC5-9E1F-B62CF627499C}" dt="2023-03-06T15:33:42.574" v="233" actId="1076"/>
          <ac:spMkLst>
            <pc:docMk/>
            <pc:sldMk cId="1017330918" sldId="262"/>
            <ac:spMk id="4" creationId="{6E5A6202-69E9-4E15-8920-C27300F37706}"/>
          </ac:spMkLst>
        </pc:spChg>
        <pc:spChg chg="mod">
          <ac:chgData name="Simsek, Senay" userId="b9a7932c-a56c-4f55-87a7-6523345c55cf" providerId="ADAL" clId="{9C0C12AD-FE6A-4CC5-9E1F-B62CF627499C}" dt="2023-03-06T15:39:22.940" v="371" actId="27636"/>
          <ac:spMkLst>
            <pc:docMk/>
            <pc:sldMk cId="1017330918" sldId="262"/>
            <ac:spMk id="6" creationId="{2B778FEA-996E-4308-892B-C618F3403523}"/>
          </ac:spMkLst>
        </pc:spChg>
        <pc:spChg chg="mod">
          <ac:chgData name="Simsek, Senay" userId="b9a7932c-a56c-4f55-87a7-6523345c55cf" providerId="ADAL" clId="{9C0C12AD-FE6A-4CC5-9E1F-B62CF627499C}" dt="2023-03-06T15:33:47.214" v="238" actId="403"/>
          <ac:spMkLst>
            <pc:docMk/>
            <pc:sldMk cId="1017330918" sldId="262"/>
            <ac:spMk id="11" creationId="{C5DDB42F-805E-4C2C-A14F-F77DA7F7C3A8}"/>
          </ac:spMkLst>
        </pc:spChg>
        <pc:picChg chg="add mod">
          <ac:chgData name="Simsek, Senay" userId="b9a7932c-a56c-4f55-87a7-6523345c55cf" providerId="ADAL" clId="{9C0C12AD-FE6A-4CC5-9E1F-B62CF627499C}" dt="2023-03-06T15:27:18.645" v="118" actId="1076"/>
          <ac:picMkLst>
            <pc:docMk/>
            <pc:sldMk cId="1017330918" sldId="262"/>
            <ac:picMk id="2" creationId="{394B10D8-0D13-C574-1FA4-BDF5628393E4}"/>
          </ac:picMkLst>
        </pc:picChg>
        <pc:picChg chg="mod">
          <ac:chgData name="Simsek, Senay" userId="b9a7932c-a56c-4f55-87a7-6523345c55cf" providerId="ADAL" clId="{9C0C12AD-FE6A-4CC5-9E1F-B62CF627499C}" dt="2023-03-06T15:39:25.184" v="372" actId="1076"/>
          <ac:picMkLst>
            <pc:docMk/>
            <pc:sldMk cId="1017330918" sldId="262"/>
            <ac:picMk id="5" creationId="{07AC3B98-5863-4D14-8DFC-4CB7920745AC}"/>
          </ac:picMkLst>
        </pc:picChg>
      </pc:sldChg>
      <pc:sldChg chg="addSp modSp mod ord">
        <pc:chgData name="Simsek, Senay" userId="b9a7932c-a56c-4f55-87a7-6523345c55cf" providerId="ADAL" clId="{9C0C12AD-FE6A-4CC5-9E1F-B62CF627499C}" dt="2023-03-06T15:39:12.786" v="368" actId="1076"/>
        <pc:sldMkLst>
          <pc:docMk/>
          <pc:sldMk cId="1875794500" sldId="263"/>
        </pc:sldMkLst>
        <pc:spChg chg="mod">
          <ac:chgData name="Simsek, Senay" userId="b9a7932c-a56c-4f55-87a7-6523345c55cf" providerId="ADAL" clId="{9C0C12AD-FE6A-4CC5-9E1F-B62CF627499C}" dt="2023-03-06T15:33:51.534" v="239" actId="1076"/>
          <ac:spMkLst>
            <pc:docMk/>
            <pc:sldMk cId="1875794500" sldId="263"/>
            <ac:spMk id="4" creationId="{6E5A6202-69E9-4E15-8920-C27300F37706}"/>
          </ac:spMkLst>
        </pc:spChg>
        <pc:spChg chg="mod">
          <ac:chgData name="Simsek, Senay" userId="b9a7932c-a56c-4f55-87a7-6523345c55cf" providerId="ADAL" clId="{9C0C12AD-FE6A-4CC5-9E1F-B62CF627499C}" dt="2023-03-06T15:33:57.973" v="244" actId="403"/>
          <ac:spMkLst>
            <pc:docMk/>
            <pc:sldMk cId="1875794500" sldId="263"/>
            <ac:spMk id="11" creationId="{C5DDB42F-805E-4C2C-A14F-F77DA7F7C3A8}"/>
          </ac:spMkLst>
        </pc:spChg>
        <pc:picChg chg="add mod">
          <ac:chgData name="Simsek, Senay" userId="b9a7932c-a56c-4f55-87a7-6523345c55cf" providerId="ADAL" clId="{9C0C12AD-FE6A-4CC5-9E1F-B62CF627499C}" dt="2023-03-06T15:27:23.955" v="120" actId="1076"/>
          <ac:picMkLst>
            <pc:docMk/>
            <pc:sldMk cId="1875794500" sldId="263"/>
            <ac:picMk id="2" creationId="{EE42778D-F56C-BD15-8F3F-7F68A433DFE6}"/>
          </ac:picMkLst>
        </pc:picChg>
        <pc:picChg chg="mod">
          <ac:chgData name="Simsek, Senay" userId="b9a7932c-a56c-4f55-87a7-6523345c55cf" providerId="ADAL" clId="{9C0C12AD-FE6A-4CC5-9E1F-B62CF627499C}" dt="2023-03-06T15:39:12.786" v="368" actId="1076"/>
          <ac:picMkLst>
            <pc:docMk/>
            <pc:sldMk cId="1875794500" sldId="263"/>
            <ac:picMk id="3" creationId="{DEAD17F5-A399-4901-B6C7-54CA0CE064DA}"/>
          </ac:picMkLst>
        </pc:picChg>
      </pc:sldChg>
      <pc:sldChg chg="addSp modSp mod">
        <pc:chgData name="Simsek, Senay" userId="b9a7932c-a56c-4f55-87a7-6523345c55cf" providerId="ADAL" clId="{9C0C12AD-FE6A-4CC5-9E1F-B62CF627499C}" dt="2023-03-06T15:26:17.354" v="94" actId="1076"/>
        <pc:sldMkLst>
          <pc:docMk/>
          <pc:sldMk cId="3733458981" sldId="264"/>
        </pc:sldMkLst>
        <pc:spChg chg="mod">
          <ac:chgData name="Simsek, Senay" userId="b9a7932c-a56c-4f55-87a7-6523345c55cf" providerId="ADAL" clId="{9C0C12AD-FE6A-4CC5-9E1F-B62CF627499C}" dt="2023-03-06T15:26:06.935" v="91" actId="1076"/>
          <ac:spMkLst>
            <pc:docMk/>
            <pc:sldMk cId="3733458981" sldId="264"/>
            <ac:spMk id="4" creationId="{6E5A6202-69E9-4E15-8920-C27300F37706}"/>
          </ac:spMkLst>
        </pc:spChg>
        <pc:spChg chg="mod">
          <ac:chgData name="Simsek, Senay" userId="b9a7932c-a56c-4f55-87a7-6523345c55cf" providerId="ADAL" clId="{9C0C12AD-FE6A-4CC5-9E1F-B62CF627499C}" dt="2023-03-06T15:26:10.306" v="92" actId="14100"/>
          <ac:spMkLst>
            <pc:docMk/>
            <pc:sldMk cId="3733458981" sldId="264"/>
            <ac:spMk id="6" creationId="{2B778FEA-996E-4308-892B-C618F3403523}"/>
          </ac:spMkLst>
        </pc:spChg>
        <pc:spChg chg="mod">
          <ac:chgData name="Simsek, Senay" userId="b9a7932c-a56c-4f55-87a7-6523345c55cf" providerId="ADAL" clId="{9C0C12AD-FE6A-4CC5-9E1F-B62CF627499C}" dt="2023-03-06T15:26:03.137" v="90" actId="403"/>
          <ac:spMkLst>
            <pc:docMk/>
            <pc:sldMk cId="3733458981" sldId="264"/>
            <ac:spMk id="11" creationId="{C5DDB42F-805E-4C2C-A14F-F77DA7F7C3A8}"/>
          </ac:spMkLst>
        </pc:spChg>
        <pc:picChg chg="add mod">
          <ac:chgData name="Simsek, Senay" userId="b9a7932c-a56c-4f55-87a7-6523345c55cf" providerId="ADAL" clId="{9C0C12AD-FE6A-4CC5-9E1F-B62CF627499C}" dt="2023-03-06T15:26:17.354" v="94" actId="1076"/>
          <ac:picMkLst>
            <pc:docMk/>
            <pc:sldMk cId="3733458981" sldId="264"/>
            <ac:picMk id="2" creationId="{A154BFDF-0A10-92D8-A622-FE48DEA064C7}"/>
          </ac:picMkLst>
        </pc:picChg>
      </pc:sldChg>
      <pc:sldChg chg="addSp modSp mod">
        <pc:chgData name="Simsek, Senay" userId="b9a7932c-a56c-4f55-87a7-6523345c55cf" providerId="ADAL" clId="{9C0C12AD-FE6A-4CC5-9E1F-B62CF627499C}" dt="2023-03-06T15:41:18.565" v="389" actId="1076"/>
        <pc:sldMkLst>
          <pc:docMk/>
          <pc:sldMk cId="2477306325" sldId="265"/>
        </pc:sldMkLst>
        <pc:spChg chg="mod">
          <ac:chgData name="Simsek, Senay" userId="b9a7932c-a56c-4f55-87a7-6523345c55cf" providerId="ADAL" clId="{9C0C12AD-FE6A-4CC5-9E1F-B62CF627499C}" dt="2023-03-06T15:41:18.565" v="389" actId="1076"/>
          <ac:spMkLst>
            <pc:docMk/>
            <pc:sldMk cId="2477306325" sldId="265"/>
            <ac:spMk id="4" creationId="{6E5A6202-69E9-4E15-8920-C27300F37706}"/>
          </ac:spMkLst>
        </pc:spChg>
        <pc:spChg chg="mod">
          <ac:chgData name="Simsek, Senay" userId="b9a7932c-a56c-4f55-87a7-6523345c55cf" providerId="ADAL" clId="{9C0C12AD-FE6A-4CC5-9E1F-B62CF627499C}" dt="2023-03-06T15:41:15.038" v="387" actId="14100"/>
          <ac:spMkLst>
            <pc:docMk/>
            <pc:sldMk cId="2477306325" sldId="265"/>
            <ac:spMk id="11" creationId="{C5DDB42F-805E-4C2C-A14F-F77DA7F7C3A8}"/>
          </ac:spMkLst>
        </pc:spChg>
        <pc:picChg chg="add mod">
          <ac:chgData name="Simsek, Senay" userId="b9a7932c-a56c-4f55-87a7-6523345c55cf" providerId="ADAL" clId="{9C0C12AD-FE6A-4CC5-9E1F-B62CF627499C}" dt="2023-03-06T15:27:30.794" v="122" actId="1076"/>
          <ac:picMkLst>
            <pc:docMk/>
            <pc:sldMk cId="2477306325" sldId="265"/>
            <ac:picMk id="2" creationId="{CBA61F37-A797-CBC5-2638-E598D3B0019C}"/>
          </ac:picMkLst>
        </pc:picChg>
        <pc:picChg chg="mod">
          <ac:chgData name="Simsek, Senay" userId="b9a7932c-a56c-4f55-87a7-6523345c55cf" providerId="ADAL" clId="{9C0C12AD-FE6A-4CC5-9E1F-B62CF627499C}" dt="2023-03-06T15:41:16.395" v="388" actId="1076"/>
          <ac:picMkLst>
            <pc:docMk/>
            <pc:sldMk cId="2477306325" sldId="265"/>
            <ac:picMk id="5" creationId="{2B4E1C69-0EEE-4F57-A13A-5F0D58FB8CE5}"/>
          </ac:picMkLst>
        </pc:picChg>
      </pc:sldChg>
      <pc:sldChg chg="addSp modSp mod">
        <pc:chgData name="Simsek, Senay" userId="b9a7932c-a56c-4f55-87a7-6523345c55cf" providerId="ADAL" clId="{9C0C12AD-FE6A-4CC5-9E1F-B62CF627499C}" dt="2023-03-06T15:34:39.947" v="257" actId="1076"/>
        <pc:sldMkLst>
          <pc:docMk/>
          <pc:sldMk cId="1397561868" sldId="266"/>
        </pc:sldMkLst>
        <pc:spChg chg="mod">
          <ac:chgData name="Simsek, Senay" userId="b9a7932c-a56c-4f55-87a7-6523345c55cf" providerId="ADAL" clId="{9C0C12AD-FE6A-4CC5-9E1F-B62CF627499C}" dt="2023-03-06T15:27:39.236" v="125" actId="1076"/>
          <ac:spMkLst>
            <pc:docMk/>
            <pc:sldMk cId="1397561868" sldId="266"/>
            <ac:spMk id="4" creationId="{6E5A6202-69E9-4E15-8920-C27300F37706}"/>
          </ac:spMkLst>
        </pc:spChg>
        <pc:spChg chg="mod">
          <ac:chgData name="Simsek, Senay" userId="b9a7932c-a56c-4f55-87a7-6523345c55cf" providerId="ADAL" clId="{9C0C12AD-FE6A-4CC5-9E1F-B62CF627499C}" dt="2023-03-06T15:34:39.947" v="257" actId="1076"/>
          <ac:spMkLst>
            <pc:docMk/>
            <pc:sldMk cId="1397561868" sldId="266"/>
            <ac:spMk id="5" creationId="{D88DE689-DF11-69F1-F34E-7DBB46EF5BCB}"/>
          </ac:spMkLst>
        </pc:spChg>
        <pc:spChg chg="mod">
          <ac:chgData name="Simsek, Senay" userId="b9a7932c-a56c-4f55-87a7-6523345c55cf" providerId="ADAL" clId="{9C0C12AD-FE6A-4CC5-9E1F-B62CF627499C}" dt="2023-03-06T15:27:44.956" v="128" actId="27636"/>
          <ac:spMkLst>
            <pc:docMk/>
            <pc:sldMk cId="1397561868" sldId="266"/>
            <ac:spMk id="6" creationId="{2B778FEA-996E-4308-892B-C618F3403523}"/>
          </ac:spMkLst>
        </pc:spChg>
        <pc:picChg chg="add mod">
          <ac:chgData name="Simsek, Senay" userId="b9a7932c-a56c-4f55-87a7-6523345c55cf" providerId="ADAL" clId="{9C0C12AD-FE6A-4CC5-9E1F-B62CF627499C}" dt="2023-03-06T15:27:36.104" v="124" actId="1076"/>
          <ac:picMkLst>
            <pc:docMk/>
            <pc:sldMk cId="1397561868" sldId="266"/>
            <ac:picMk id="2" creationId="{F4CED141-3853-9E0A-88C8-5657C1D59772}"/>
          </ac:picMkLst>
        </pc:picChg>
      </pc:sldChg>
      <pc:sldChg chg="addSp modSp mod">
        <pc:chgData name="Simsek, Senay" userId="b9a7932c-a56c-4f55-87a7-6523345c55cf" providerId="ADAL" clId="{9C0C12AD-FE6A-4CC5-9E1F-B62CF627499C}" dt="2023-03-06T15:34:34.062" v="256" actId="404"/>
        <pc:sldMkLst>
          <pc:docMk/>
          <pc:sldMk cId="2765137188" sldId="267"/>
        </pc:sldMkLst>
        <pc:spChg chg="mod">
          <ac:chgData name="Simsek, Senay" userId="b9a7932c-a56c-4f55-87a7-6523345c55cf" providerId="ADAL" clId="{9C0C12AD-FE6A-4CC5-9E1F-B62CF627499C}" dt="2023-03-06T15:34:34.062" v="256" actId="404"/>
          <ac:spMkLst>
            <pc:docMk/>
            <pc:sldMk cId="2765137188" sldId="267"/>
            <ac:spMk id="3" creationId="{64421F52-C626-2BF6-6553-9AFF2CAC5176}"/>
          </ac:spMkLst>
        </pc:spChg>
        <pc:spChg chg="mod">
          <ac:chgData name="Simsek, Senay" userId="b9a7932c-a56c-4f55-87a7-6523345c55cf" providerId="ADAL" clId="{9C0C12AD-FE6A-4CC5-9E1F-B62CF627499C}" dt="2023-03-06T15:34:19.924" v="247" actId="14100"/>
          <ac:spMkLst>
            <pc:docMk/>
            <pc:sldMk cId="2765137188" sldId="267"/>
            <ac:spMk id="4" creationId="{6E5A6202-69E9-4E15-8920-C27300F37706}"/>
          </ac:spMkLst>
        </pc:spChg>
        <pc:spChg chg="mod">
          <ac:chgData name="Simsek, Senay" userId="b9a7932c-a56c-4f55-87a7-6523345c55cf" providerId="ADAL" clId="{9C0C12AD-FE6A-4CC5-9E1F-B62CF627499C}" dt="2023-03-06T15:22:31.875" v="36" actId="27636"/>
          <ac:spMkLst>
            <pc:docMk/>
            <pc:sldMk cId="2765137188" sldId="267"/>
            <ac:spMk id="6" creationId="{2B778FEA-996E-4308-892B-C618F3403523}"/>
          </ac:spMkLst>
        </pc:spChg>
        <pc:picChg chg="add mod">
          <ac:chgData name="Simsek, Senay" userId="b9a7932c-a56c-4f55-87a7-6523345c55cf" providerId="ADAL" clId="{9C0C12AD-FE6A-4CC5-9E1F-B62CF627499C}" dt="2023-03-06T15:34:27.314" v="249" actId="1076"/>
          <ac:picMkLst>
            <pc:docMk/>
            <pc:sldMk cId="2765137188" sldId="267"/>
            <ac:picMk id="2" creationId="{0FEB5E43-1D26-58CF-A9F0-F29DC7C7412E}"/>
          </ac:picMkLst>
        </pc:picChg>
      </pc:sldChg>
      <pc:sldChg chg="addSp modSp mod">
        <pc:chgData name="Simsek, Senay" userId="b9a7932c-a56c-4f55-87a7-6523345c55cf" providerId="ADAL" clId="{9C0C12AD-FE6A-4CC5-9E1F-B62CF627499C}" dt="2023-03-06T15:41:30.734" v="391" actId="1076"/>
        <pc:sldMkLst>
          <pc:docMk/>
          <pc:sldMk cId="3260281871" sldId="268"/>
        </pc:sldMkLst>
        <pc:spChg chg="mod">
          <ac:chgData name="Simsek, Senay" userId="b9a7932c-a56c-4f55-87a7-6523345c55cf" providerId="ADAL" clId="{9C0C12AD-FE6A-4CC5-9E1F-B62CF627499C}" dt="2023-03-06T15:41:29.067" v="390" actId="14100"/>
          <ac:spMkLst>
            <pc:docMk/>
            <pc:sldMk cId="3260281871" sldId="268"/>
            <ac:spMk id="3" creationId="{64421F52-C626-2BF6-6553-9AFF2CAC5176}"/>
          </ac:spMkLst>
        </pc:spChg>
        <pc:spChg chg="mod">
          <ac:chgData name="Simsek, Senay" userId="b9a7932c-a56c-4f55-87a7-6523345c55cf" providerId="ADAL" clId="{9C0C12AD-FE6A-4CC5-9E1F-B62CF627499C}" dt="2023-03-06T15:34:54.464" v="268" actId="1076"/>
          <ac:spMkLst>
            <pc:docMk/>
            <pc:sldMk cId="3260281871" sldId="268"/>
            <ac:spMk id="4" creationId="{6E5A6202-69E9-4E15-8920-C27300F37706}"/>
          </ac:spMkLst>
        </pc:spChg>
        <pc:picChg chg="add mod">
          <ac:chgData name="Simsek, Senay" userId="b9a7932c-a56c-4f55-87a7-6523345c55cf" providerId="ADAL" clId="{9C0C12AD-FE6A-4CC5-9E1F-B62CF627499C}" dt="2023-03-06T15:34:46.564" v="259" actId="1076"/>
          <ac:picMkLst>
            <pc:docMk/>
            <pc:sldMk cId="3260281871" sldId="268"/>
            <ac:picMk id="2" creationId="{E1A34152-C478-5614-9A01-3E6CBD27E9F2}"/>
          </ac:picMkLst>
        </pc:picChg>
        <pc:picChg chg="mod">
          <ac:chgData name="Simsek, Senay" userId="b9a7932c-a56c-4f55-87a7-6523345c55cf" providerId="ADAL" clId="{9C0C12AD-FE6A-4CC5-9E1F-B62CF627499C}" dt="2023-03-06T15:41:30.734" v="391" actId="1076"/>
          <ac:picMkLst>
            <pc:docMk/>
            <pc:sldMk cId="3260281871" sldId="268"/>
            <ac:picMk id="5" creationId="{0C6B7A88-CDBA-4743-B279-2986CA46E577}"/>
          </ac:picMkLst>
        </pc:picChg>
      </pc:sldChg>
      <pc:sldChg chg="addSp modSp mod">
        <pc:chgData name="Simsek, Senay" userId="b9a7932c-a56c-4f55-87a7-6523345c55cf" providerId="ADAL" clId="{9C0C12AD-FE6A-4CC5-9E1F-B62CF627499C}" dt="2023-03-06T15:41:47.495" v="396" actId="1076"/>
        <pc:sldMkLst>
          <pc:docMk/>
          <pc:sldMk cId="4149754518" sldId="269"/>
        </pc:sldMkLst>
        <pc:spChg chg="mod">
          <ac:chgData name="Simsek, Senay" userId="b9a7932c-a56c-4f55-87a7-6523345c55cf" providerId="ADAL" clId="{9C0C12AD-FE6A-4CC5-9E1F-B62CF627499C}" dt="2023-03-06T15:37:15.034" v="323" actId="403"/>
          <ac:spMkLst>
            <pc:docMk/>
            <pc:sldMk cId="4149754518" sldId="269"/>
            <ac:spMk id="3" creationId="{64421F52-C626-2BF6-6553-9AFF2CAC5176}"/>
          </ac:spMkLst>
        </pc:spChg>
        <pc:spChg chg="mod">
          <ac:chgData name="Simsek, Senay" userId="b9a7932c-a56c-4f55-87a7-6523345c55cf" providerId="ADAL" clId="{9C0C12AD-FE6A-4CC5-9E1F-B62CF627499C}" dt="2023-03-06T15:41:45.934" v="395" actId="1076"/>
          <ac:spMkLst>
            <pc:docMk/>
            <pc:sldMk cId="4149754518" sldId="269"/>
            <ac:spMk id="4" creationId="{6E5A6202-69E9-4E15-8920-C27300F37706}"/>
          </ac:spMkLst>
        </pc:spChg>
        <pc:spChg chg="mod">
          <ac:chgData name="Simsek, Senay" userId="b9a7932c-a56c-4f55-87a7-6523345c55cf" providerId="ADAL" clId="{9C0C12AD-FE6A-4CC5-9E1F-B62CF627499C}" dt="2023-03-06T15:36:56.283" v="315" actId="21"/>
          <ac:spMkLst>
            <pc:docMk/>
            <pc:sldMk cId="4149754518" sldId="269"/>
            <ac:spMk id="6" creationId="{2B778FEA-996E-4308-892B-C618F3403523}"/>
          </ac:spMkLst>
        </pc:spChg>
        <pc:spChg chg="add mod">
          <ac:chgData name="Simsek, Senay" userId="b9a7932c-a56c-4f55-87a7-6523345c55cf" providerId="ADAL" clId="{9C0C12AD-FE6A-4CC5-9E1F-B62CF627499C}" dt="2023-03-06T15:37:09.996" v="318" actId="1076"/>
          <ac:spMkLst>
            <pc:docMk/>
            <pc:sldMk cId="4149754518" sldId="269"/>
            <ac:spMk id="7" creationId="{533A5F80-10A7-CD76-419D-B593F1844885}"/>
          </ac:spMkLst>
        </pc:spChg>
        <pc:picChg chg="mod">
          <ac:chgData name="Simsek, Senay" userId="b9a7932c-a56c-4f55-87a7-6523345c55cf" providerId="ADAL" clId="{9C0C12AD-FE6A-4CC5-9E1F-B62CF627499C}" dt="2023-03-06T15:41:47.495" v="396" actId="1076"/>
          <ac:picMkLst>
            <pc:docMk/>
            <pc:sldMk cId="4149754518" sldId="269"/>
            <ac:picMk id="5" creationId="{78060DCB-33B9-4991-9BB0-317E4B5C3709}"/>
          </ac:picMkLst>
        </pc:picChg>
        <pc:picChg chg="add mod">
          <ac:chgData name="Simsek, Senay" userId="b9a7932c-a56c-4f55-87a7-6523345c55cf" providerId="ADAL" clId="{9C0C12AD-FE6A-4CC5-9E1F-B62CF627499C}" dt="2023-03-06T15:37:24.516" v="325" actId="1076"/>
          <ac:picMkLst>
            <pc:docMk/>
            <pc:sldMk cId="4149754518" sldId="269"/>
            <ac:picMk id="8" creationId="{18D1A171-7FD6-F0B6-C577-5F65C75D1F88}"/>
          </ac:picMkLst>
        </pc:picChg>
      </pc:sldChg>
      <pc:sldChg chg="addSp modSp mod">
        <pc:chgData name="Simsek, Senay" userId="b9a7932c-a56c-4f55-87a7-6523345c55cf" providerId="ADAL" clId="{9C0C12AD-FE6A-4CC5-9E1F-B62CF627499C}" dt="2023-03-06T15:41:37.224" v="393" actId="1076"/>
        <pc:sldMkLst>
          <pc:docMk/>
          <pc:sldMk cId="1143942701" sldId="270"/>
        </pc:sldMkLst>
        <pc:spChg chg="mod">
          <ac:chgData name="Simsek, Senay" userId="b9a7932c-a56c-4f55-87a7-6523345c55cf" providerId="ADAL" clId="{9C0C12AD-FE6A-4CC5-9E1F-B62CF627499C}" dt="2023-03-06T15:41:37.224" v="393" actId="1076"/>
          <ac:spMkLst>
            <pc:docMk/>
            <pc:sldMk cId="1143942701" sldId="270"/>
            <ac:spMk id="3" creationId="{64421F52-C626-2BF6-6553-9AFF2CAC5176}"/>
          </ac:spMkLst>
        </pc:spChg>
        <pc:spChg chg="mod">
          <ac:chgData name="Simsek, Senay" userId="b9a7932c-a56c-4f55-87a7-6523345c55cf" providerId="ADAL" clId="{9C0C12AD-FE6A-4CC5-9E1F-B62CF627499C}" dt="2023-03-06T15:35:12.336" v="277" actId="1076"/>
          <ac:spMkLst>
            <pc:docMk/>
            <pc:sldMk cId="1143942701" sldId="270"/>
            <ac:spMk id="4" creationId="{6E5A6202-69E9-4E15-8920-C27300F37706}"/>
          </ac:spMkLst>
        </pc:spChg>
        <pc:picChg chg="add mod">
          <ac:chgData name="Simsek, Senay" userId="b9a7932c-a56c-4f55-87a7-6523345c55cf" providerId="ADAL" clId="{9C0C12AD-FE6A-4CC5-9E1F-B62CF627499C}" dt="2023-03-06T15:35:07.344" v="275" actId="1076"/>
          <ac:picMkLst>
            <pc:docMk/>
            <pc:sldMk cId="1143942701" sldId="270"/>
            <ac:picMk id="2" creationId="{6A11A054-172E-E6F0-2A4F-CDEFCAB76649}"/>
          </ac:picMkLst>
        </pc:picChg>
      </pc:sldChg>
      <pc:sldChg chg="addSp modSp mod">
        <pc:chgData name="Simsek, Senay" userId="b9a7932c-a56c-4f55-87a7-6523345c55cf" providerId="ADAL" clId="{9C0C12AD-FE6A-4CC5-9E1F-B62CF627499C}" dt="2023-03-06T15:36:34.154" v="311" actId="1076"/>
        <pc:sldMkLst>
          <pc:docMk/>
          <pc:sldMk cId="2042639928" sldId="271"/>
        </pc:sldMkLst>
        <pc:spChg chg="mod">
          <ac:chgData name="Simsek, Senay" userId="b9a7932c-a56c-4f55-87a7-6523345c55cf" providerId="ADAL" clId="{9C0C12AD-FE6A-4CC5-9E1F-B62CF627499C}" dt="2023-03-06T15:36:21.392" v="306" actId="403"/>
          <ac:spMkLst>
            <pc:docMk/>
            <pc:sldMk cId="2042639928" sldId="271"/>
            <ac:spMk id="3" creationId="{64421F52-C626-2BF6-6553-9AFF2CAC5176}"/>
          </ac:spMkLst>
        </pc:spChg>
        <pc:spChg chg="mod">
          <ac:chgData name="Simsek, Senay" userId="b9a7932c-a56c-4f55-87a7-6523345c55cf" providerId="ADAL" clId="{9C0C12AD-FE6A-4CC5-9E1F-B62CF627499C}" dt="2023-03-06T15:36:27.185" v="309" actId="27636"/>
          <ac:spMkLst>
            <pc:docMk/>
            <pc:sldMk cId="2042639928" sldId="271"/>
            <ac:spMk id="4" creationId="{6E5A6202-69E9-4E15-8920-C27300F37706}"/>
          </ac:spMkLst>
        </pc:spChg>
        <pc:picChg chg="add mod">
          <ac:chgData name="Simsek, Senay" userId="b9a7932c-a56c-4f55-87a7-6523345c55cf" providerId="ADAL" clId="{9C0C12AD-FE6A-4CC5-9E1F-B62CF627499C}" dt="2023-03-06T15:36:34.154" v="311" actId="1076"/>
          <ac:picMkLst>
            <pc:docMk/>
            <pc:sldMk cId="2042639928" sldId="271"/>
            <ac:picMk id="2" creationId="{0FC4C33B-3CAE-69A1-BA5D-518266FAABCF}"/>
          </ac:picMkLst>
        </pc:picChg>
      </pc:sldChg>
      <pc:sldChg chg="addSp modSp mod">
        <pc:chgData name="Simsek, Senay" userId="b9a7932c-a56c-4f55-87a7-6523345c55cf" providerId="ADAL" clId="{9C0C12AD-FE6A-4CC5-9E1F-B62CF627499C}" dt="2023-03-06T15:36:11.243" v="301" actId="1076"/>
        <pc:sldMkLst>
          <pc:docMk/>
          <pc:sldMk cId="383191082" sldId="272"/>
        </pc:sldMkLst>
        <pc:spChg chg="mod">
          <ac:chgData name="Simsek, Senay" userId="b9a7932c-a56c-4f55-87a7-6523345c55cf" providerId="ADAL" clId="{9C0C12AD-FE6A-4CC5-9E1F-B62CF627499C}" dt="2023-03-06T15:36:11.243" v="301" actId="1076"/>
          <ac:spMkLst>
            <pc:docMk/>
            <pc:sldMk cId="383191082" sldId="272"/>
            <ac:spMk id="3" creationId="{64421F52-C626-2BF6-6553-9AFF2CAC5176}"/>
          </ac:spMkLst>
        </pc:spChg>
        <pc:spChg chg="mod">
          <ac:chgData name="Simsek, Senay" userId="b9a7932c-a56c-4f55-87a7-6523345c55cf" providerId="ADAL" clId="{9C0C12AD-FE6A-4CC5-9E1F-B62CF627499C}" dt="2023-03-06T15:35:50.915" v="290" actId="1076"/>
          <ac:spMkLst>
            <pc:docMk/>
            <pc:sldMk cId="383191082" sldId="272"/>
            <ac:spMk id="4" creationId="{6E5A6202-69E9-4E15-8920-C27300F37706}"/>
          </ac:spMkLst>
        </pc:spChg>
        <pc:spChg chg="mod">
          <ac:chgData name="Simsek, Senay" userId="b9a7932c-a56c-4f55-87a7-6523345c55cf" providerId="ADAL" clId="{9C0C12AD-FE6A-4CC5-9E1F-B62CF627499C}" dt="2023-03-06T15:35:54.115" v="291" actId="1076"/>
          <ac:spMkLst>
            <pc:docMk/>
            <pc:sldMk cId="383191082" sldId="272"/>
            <ac:spMk id="6" creationId="{2B778FEA-996E-4308-892B-C618F3403523}"/>
          </ac:spMkLst>
        </pc:spChg>
        <pc:picChg chg="add mod">
          <ac:chgData name="Simsek, Senay" userId="b9a7932c-a56c-4f55-87a7-6523345c55cf" providerId="ADAL" clId="{9C0C12AD-FE6A-4CC5-9E1F-B62CF627499C}" dt="2023-03-06T15:36:09.237" v="300" actId="1076"/>
          <ac:picMkLst>
            <pc:docMk/>
            <pc:sldMk cId="383191082" sldId="272"/>
            <ac:picMk id="2" creationId="{8E0A54B7-57C6-6FBC-B92E-4F08BD72CBE3}"/>
          </ac:picMkLst>
        </pc:picChg>
      </pc:sldChg>
      <pc:sldChg chg="addSp delSp modSp mod">
        <pc:chgData name="Simsek, Senay" userId="b9a7932c-a56c-4f55-87a7-6523345c55cf" providerId="ADAL" clId="{9C0C12AD-FE6A-4CC5-9E1F-B62CF627499C}" dt="2023-03-06T15:42:55.905" v="407" actId="1076"/>
        <pc:sldMkLst>
          <pc:docMk/>
          <pc:sldMk cId="3788072726" sldId="273"/>
        </pc:sldMkLst>
        <pc:spChg chg="mod">
          <ac:chgData name="Simsek, Senay" userId="b9a7932c-a56c-4f55-87a7-6523345c55cf" providerId="ADAL" clId="{9C0C12AD-FE6A-4CC5-9E1F-B62CF627499C}" dt="2023-03-06T15:42:51.126" v="406" actId="1076"/>
          <ac:spMkLst>
            <pc:docMk/>
            <pc:sldMk cId="3788072726" sldId="273"/>
            <ac:spMk id="2" creationId="{693513C7-B47C-4542-A413-D25CA1BB45BE}"/>
          </ac:spMkLst>
        </pc:spChg>
        <pc:spChg chg="del mod">
          <ac:chgData name="Simsek, Senay" userId="b9a7932c-a56c-4f55-87a7-6523345c55cf" providerId="ADAL" clId="{9C0C12AD-FE6A-4CC5-9E1F-B62CF627499C}" dt="2023-03-06T15:42:28.238" v="401" actId="478"/>
          <ac:spMkLst>
            <pc:docMk/>
            <pc:sldMk cId="3788072726" sldId="273"/>
            <ac:spMk id="4" creationId="{7AD8472C-A877-42E2-AA0A-11725BC3E0BF}"/>
          </ac:spMkLst>
        </pc:spChg>
        <pc:spChg chg="add mod">
          <ac:chgData name="Simsek, Senay" userId="b9a7932c-a56c-4f55-87a7-6523345c55cf" providerId="ADAL" clId="{9C0C12AD-FE6A-4CC5-9E1F-B62CF627499C}" dt="2023-03-06T15:42:36.748" v="404" actId="404"/>
          <ac:spMkLst>
            <pc:docMk/>
            <pc:sldMk cId="3788072726" sldId="273"/>
            <ac:spMk id="7" creationId="{15351CCF-2425-D647-312C-FE3D6A258B61}"/>
          </ac:spMkLst>
        </pc:spChg>
        <pc:picChg chg="add mod">
          <ac:chgData name="Simsek, Senay" userId="b9a7932c-a56c-4f55-87a7-6523345c55cf" providerId="ADAL" clId="{9C0C12AD-FE6A-4CC5-9E1F-B62CF627499C}" dt="2023-03-06T15:35:42.746" v="289" actId="1076"/>
          <ac:picMkLst>
            <pc:docMk/>
            <pc:sldMk cId="3788072726" sldId="273"/>
            <ac:picMk id="3" creationId="{7F35434D-B008-2894-4B63-E6A1B109019B}"/>
          </ac:picMkLst>
        </pc:picChg>
        <pc:picChg chg="mod">
          <ac:chgData name="Simsek, Senay" userId="b9a7932c-a56c-4f55-87a7-6523345c55cf" providerId="ADAL" clId="{9C0C12AD-FE6A-4CC5-9E1F-B62CF627499C}" dt="2023-03-06T15:42:55.905" v="407" actId="1076"/>
          <ac:picMkLst>
            <pc:docMk/>
            <pc:sldMk cId="3788072726" sldId="273"/>
            <ac:picMk id="5" creationId="{322B071B-2202-4069-A4EF-C6249A5B8AB7}"/>
          </ac:picMkLst>
        </pc:picChg>
      </pc:sldChg>
      <pc:sldChg chg="addSp modSp mod">
        <pc:chgData name="Simsek, Senay" userId="b9a7932c-a56c-4f55-87a7-6523345c55cf" providerId="ADAL" clId="{9C0C12AD-FE6A-4CC5-9E1F-B62CF627499C}" dt="2023-03-06T15:35:37.645" v="287" actId="1076"/>
        <pc:sldMkLst>
          <pc:docMk/>
          <pc:sldMk cId="1327487903" sldId="274"/>
        </pc:sldMkLst>
        <pc:spChg chg="mod">
          <ac:chgData name="Simsek, Senay" userId="b9a7932c-a56c-4f55-87a7-6523345c55cf" providerId="ADAL" clId="{9C0C12AD-FE6A-4CC5-9E1F-B62CF627499C}" dt="2023-03-06T15:35:32.697" v="285" actId="404"/>
          <ac:spMkLst>
            <pc:docMk/>
            <pc:sldMk cId="1327487903" sldId="274"/>
            <ac:spMk id="5" creationId="{0EC14D27-B909-4EDA-8D9C-1E7A37214075}"/>
          </ac:spMkLst>
        </pc:spChg>
        <pc:spChg chg="mod">
          <ac:chgData name="Simsek, Senay" userId="b9a7932c-a56c-4f55-87a7-6523345c55cf" providerId="ADAL" clId="{9C0C12AD-FE6A-4CC5-9E1F-B62CF627499C}" dt="2023-03-06T15:35:26.906" v="278" actId="1076"/>
          <ac:spMkLst>
            <pc:docMk/>
            <pc:sldMk cId="1327487903" sldId="274"/>
            <ac:spMk id="7" creationId="{93457B50-1FF8-401A-80D4-4CB258C8CAD5}"/>
          </ac:spMkLst>
        </pc:spChg>
        <pc:picChg chg="add mod">
          <ac:chgData name="Simsek, Senay" userId="b9a7932c-a56c-4f55-87a7-6523345c55cf" providerId="ADAL" clId="{9C0C12AD-FE6A-4CC5-9E1F-B62CF627499C}" dt="2023-03-06T15:35:37.645" v="287" actId="1076"/>
          <ac:picMkLst>
            <pc:docMk/>
            <pc:sldMk cId="1327487903" sldId="274"/>
            <ac:picMk id="2" creationId="{1A4D2D28-5C49-4C7E-3825-FF2FC08EC212}"/>
          </ac:picMkLst>
        </pc:picChg>
      </pc:sldChg>
      <pc:sldChg chg="addSp modSp mod">
        <pc:chgData name="Simsek, Senay" userId="b9a7932c-a56c-4f55-87a7-6523345c55cf" providerId="ADAL" clId="{9C0C12AD-FE6A-4CC5-9E1F-B62CF627499C}" dt="2023-03-06T15:33:13.880" v="228" actId="20577"/>
        <pc:sldMkLst>
          <pc:docMk/>
          <pc:sldMk cId="170493891" sldId="275"/>
        </pc:sldMkLst>
        <pc:spChg chg="mod">
          <ac:chgData name="Simsek, Senay" userId="b9a7932c-a56c-4f55-87a7-6523345c55cf" providerId="ADAL" clId="{9C0C12AD-FE6A-4CC5-9E1F-B62CF627499C}" dt="2023-03-06T15:33:06.746" v="226" actId="403"/>
          <ac:spMkLst>
            <pc:docMk/>
            <pc:sldMk cId="170493891" sldId="275"/>
            <ac:spMk id="6" creationId="{966472AD-E11C-4425-93E6-306BD6BD13BD}"/>
          </ac:spMkLst>
        </pc:spChg>
        <pc:spChg chg="mod">
          <ac:chgData name="Simsek, Senay" userId="b9a7932c-a56c-4f55-87a7-6523345c55cf" providerId="ADAL" clId="{9C0C12AD-FE6A-4CC5-9E1F-B62CF627499C}" dt="2023-03-06T15:33:13.880" v="228" actId="20577"/>
          <ac:spMkLst>
            <pc:docMk/>
            <pc:sldMk cId="170493891" sldId="275"/>
            <ac:spMk id="7" creationId="{7A829927-BA40-44CB-ABE6-B41A0A96DD0E}"/>
          </ac:spMkLst>
        </pc:spChg>
        <pc:picChg chg="add mod">
          <ac:chgData name="Simsek, Senay" userId="b9a7932c-a56c-4f55-87a7-6523345c55cf" providerId="ADAL" clId="{9C0C12AD-FE6A-4CC5-9E1F-B62CF627499C}" dt="2023-03-06T15:33:01.125" v="220" actId="1076"/>
          <ac:picMkLst>
            <pc:docMk/>
            <pc:sldMk cId="170493891" sldId="275"/>
            <ac:picMk id="2" creationId="{9D8DBAD9-A8A4-F1CD-1E9C-8AF9E7C844FE}"/>
          </ac:picMkLst>
        </pc:picChg>
      </pc:sldChg>
      <pc:sldChg chg="addSp modSp mod">
        <pc:chgData name="Simsek, Senay" userId="b9a7932c-a56c-4f55-87a7-6523345c55cf" providerId="ADAL" clId="{9C0C12AD-FE6A-4CC5-9E1F-B62CF627499C}" dt="2023-03-06T15:33:17.211" v="229" actId="20577"/>
        <pc:sldMkLst>
          <pc:docMk/>
          <pc:sldMk cId="415418492" sldId="276"/>
        </pc:sldMkLst>
        <pc:spChg chg="mod">
          <ac:chgData name="Simsek, Senay" userId="b9a7932c-a56c-4f55-87a7-6523345c55cf" providerId="ADAL" clId="{9C0C12AD-FE6A-4CC5-9E1F-B62CF627499C}" dt="2023-03-06T15:32:48.847" v="216" actId="403"/>
          <ac:spMkLst>
            <pc:docMk/>
            <pc:sldMk cId="415418492" sldId="276"/>
            <ac:spMk id="6" creationId="{F7EAE4CE-A85E-49FA-9E82-C28313F77AEC}"/>
          </ac:spMkLst>
        </pc:spChg>
        <pc:spChg chg="mod">
          <ac:chgData name="Simsek, Senay" userId="b9a7932c-a56c-4f55-87a7-6523345c55cf" providerId="ADAL" clId="{9C0C12AD-FE6A-4CC5-9E1F-B62CF627499C}" dt="2023-03-06T15:33:17.211" v="229" actId="20577"/>
          <ac:spMkLst>
            <pc:docMk/>
            <pc:sldMk cId="415418492" sldId="276"/>
            <ac:spMk id="7" creationId="{C6C6517D-DCD3-452E-8C03-DE37FC7F3F4E}"/>
          </ac:spMkLst>
        </pc:spChg>
        <pc:picChg chg="add mod">
          <ac:chgData name="Simsek, Senay" userId="b9a7932c-a56c-4f55-87a7-6523345c55cf" providerId="ADAL" clId="{9C0C12AD-FE6A-4CC5-9E1F-B62CF627499C}" dt="2023-03-06T15:32:53.666" v="218" actId="1076"/>
          <ac:picMkLst>
            <pc:docMk/>
            <pc:sldMk cId="415418492" sldId="276"/>
            <ac:picMk id="2" creationId="{A7CCCD56-3B93-98C2-2094-3DBAA4B27186}"/>
          </ac:picMkLst>
        </pc:picChg>
      </pc:sldChg>
      <pc:sldChg chg="addSp modSp mod">
        <pc:chgData name="Simsek, Senay" userId="b9a7932c-a56c-4f55-87a7-6523345c55cf" providerId="ADAL" clId="{9C0C12AD-FE6A-4CC5-9E1F-B62CF627499C}" dt="2023-03-06T15:33:20.538" v="230" actId="20577"/>
        <pc:sldMkLst>
          <pc:docMk/>
          <pc:sldMk cId="3974556499" sldId="277"/>
        </pc:sldMkLst>
        <pc:spChg chg="mod">
          <ac:chgData name="Simsek, Senay" userId="b9a7932c-a56c-4f55-87a7-6523345c55cf" providerId="ADAL" clId="{9C0C12AD-FE6A-4CC5-9E1F-B62CF627499C}" dt="2023-03-06T15:32:33.894" v="209" actId="1076"/>
          <ac:spMkLst>
            <pc:docMk/>
            <pc:sldMk cId="3974556499" sldId="277"/>
            <ac:spMk id="4" creationId="{75371FCA-B49E-4A18-8AEE-55885B66335F}"/>
          </ac:spMkLst>
        </pc:spChg>
        <pc:spChg chg="mod">
          <ac:chgData name="Simsek, Senay" userId="b9a7932c-a56c-4f55-87a7-6523345c55cf" providerId="ADAL" clId="{9C0C12AD-FE6A-4CC5-9E1F-B62CF627499C}" dt="2023-03-06T15:33:20.538" v="230" actId="20577"/>
          <ac:spMkLst>
            <pc:docMk/>
            <pc:sldMk cId="3974556499" sldId="277"/>
            <ac:spMk id="6" creationId="{A5BAD744-FCD6-49B9-9063-2FA5F9CFA366}"/>
          </ac:spMkLst>
        </pc:spChg>
        <pc:picChg chg="add mod">
          <ac:chgData name="Simsek, Senay" userId="b9a7932c-a56c-4f55-87a7-6523345c55cf" providerId="ADAL" clId="{9C0C12AD-FE6A-4CC5-9E1F-B62CF627499C}" dt="2023-03-06T15:32:28.775" v="207" actId="1076"/>
          <ac:picMkLst>
            <pc:docMk/>
            <pc:sldMk cId="3974556499" sldId="277"/>
            <ac:picMk id="2" creationId="{0F291058-8B54-E7A2-B556-F3C49BA46DF1}"/>
          </ac:picMkLst>
        </pc:picChg>
      </pc:sldChg>
      <pc:sldChg chg="addSp modSp mod">
        <pc:chgData name="Simsek, Senay" userId="b9a7932c-a56c-4f55-87a7-6523345c55cf" providerId="ADAL" clId="{9C0C12AD-FE6A-4CC5-9E1F-B62CF627499C}" dt="2023-03-06T15:33:24.864" v="231" actId="20577"/>
        <pc:sldMkLst>
          <pc:docMk/>
          <pc:sldMk cId="2278227968" sldId="278"/>
        </pc:sldMkLst>
        <pc:spChg chg="mod">
          <ac:chgData name="Simsek, Senay" userId="b9a7932c-a56c-4f55-87a7-6523345c55cf" providerId="ADAL" clId="{9C0C12AD-FE6A-4CC5-9E1F-B62CF627499C}" dt="2023-03-06T15:32:19.396" v="205" actId="1076"/>
          <ac:spMkLst>
            <pc:docMk/>
            <pc:sldMk cId="2278227968" sldId="278"/>
            <ac:spMk id="4" creationId="{B267D26B-17BC-5ED3-6074-407D3A304C10}"/>
          </ac:spMkLst>
        </pc:spChg>
        <pc:spChg chg="add mod">
          <ac:chgData name="Simsek, Senay" userId="b9a7932c-a56c-4f55-87a7-6523345c55cf" providerId="ADAL" clId="{9C0C12AD-FE6A-4CC5-9E1F-B62CF627499C}" dt="2023-03-06T15:32:03.474" v="199" actId="1076"/>
          <ac:spMkLst>
            <pc:docMk/>
            <pc:sldMk cId="2278227968" sldId="278"/>
            <ac:spMk id="5" creationId="{F2786C56-3E26-BF76-0E75-E05F677CF81D}"/>
          </ac:spMkLst>
        </pc:spChg>
        <pc:spChg chg="mod">
          <ac:chgData name="Simsek, Senay" userId="b9a7932c-a56c-4f55-87a7-6523345c55cf" providerId="ADAL" clId="{9C0C12AD-FE6A-4CC5-9E1F-B62CF627499C}" dt="2023-03-06T15:33:24.864" v="231" actId="20577"/>
          <ac:spMkLst>
            <pc:docMk/>
            <pc:sldMk cId="2278227968" sldId="278"/>
            <ac:spMk id="6" creationId="{DE21EF99-63BC-F0F2-5F5B-958DE3AD7613}"/>
          </ac:spMkLst>
        </pc:spChg>
        <pc:picChg chg="add mod">
          <ac:chgData name="Simsek, Senay" userId="b9a7932c-a56c-4f55-87a7-6523345c55cf" providerId="ADAL" clId="{9C0C12AD-FE6A-4CC5-9E1F-B62CF627499C}" dt="2023-03-06T15:30:37.306" v="186" actId="1076"/>
          <ac:picMkLst>
            <pc:docMk/>
            <pc:sldMk cId="2278227968" sldId="278"/>
            <ac:picMk id="3" creationId="{5FD84A09-691A-3E5C-C45F-77FA16294B5A}"/>
          </ac:picMkLst>
        </pc:picChg>
      </pc:sldChg>
      <pc:sldChg chg="addSp modSp mod">
        <pc:chgData name="Simsek, Senay" userId="b9a7932c-a56c-4f55-87a7-6523345c55cf" providerId="ADAL" clId="{9C0C12AD-FE6A-4CC5-9E1F-B62CF627499C}" dt="2023-03-06T15:30:29.674" v="184" actId="1076"/>
        <pc:sldMkLst>
          <pc:docMk/>
          <pc:sldMk cId="1717671233" sldId="279"/>
        </pc:sldMkLst>
        <pc:spChg chg="mod">
          <ac:chgData name="Simsek, Senay" userId="b9a7932c-a56c-4f55-87a7-6523345c55cf" providerId="ADAL" clId="{9C0C12AD-FE6A-4CC5-9E1F-B62CF627499C}" dt="2023-03-06T15:30:17.455" v="179" actId="1076"/>
          <ac:spMkLst>
            <pc:docMk/>
            <pc:sldMk cId="1717671233" sldId="279"/>
            <ac:spMk id="6" creationId="{232A9D4B-1A57-41EA-8EB5-B81E6C4F67BA}"/>
          </ac:spMkLst>
        </pc:spChg>
        <pc:spChg chg="mod">
          <ac:chgData name="Simsek, Senay" userId="b9a7932c-a56c-4f55-87a7-6523345c55cf" providerId="ADAL" clId="{9C0C12AD-FE6A-4CC5-9E1F-B62CF627499C}" dt="2023-03-06T15:30:23.785" v="181" actId="1076"/>
          <ac:spMkLst>
            <pc:docMk/>
            <pc:sldMk cId="1717671233" sldId="279"/>
            <ac:spMk id="8" creationId="{D080ADAF-5780-45E5-BF88-F3B95F72E969}"/>
          </ac:spMkLst>
        </pc:spChg>
        <pc:picChg chg="add mod">
          <ac:chgData name="Simsek, Senay" userId="b9a7932c-a56c-4f55-87a7-6523345c55cf" providerId="ADAL" clId="{9C0C12AD-FE6A-4CC5-9E1F-B62CF627499C}" dt="2023-03-06T15:30:29.674" v="184" actId="1076"/>
          <ac:picMkLst>
            <pc:docMk/>
            <pc:sldMk cId="1717671233" sldId="279"/>
            <ac:picMk id="2" creationId="{E2F9A75C-7028-CDB1-04FB-D6626196A391}"/>
          </ac:picMkLst>
        </pc:picChg>
      </pc:sldChg>
      <pc:sldChg chg="addSp modSp mod">
        <pc:chgData name="Simsek, Senay" userId="b9a7932c-a56c-4f55-87a7-6523345c55cf" providerId="ADAL" clId="{9C0C12AD-FE6A-4CC5-9E1F-B62CF627499C}" dt="2023-03-06T15:40:33.295" v="380" actId="14100"/>
        <pc:sldMkLst>
          <pc:docMk/>
          <pc:sldMk cId="1833605069" sldId="280"/>
        </pc:sldMkLst>
        <pc:spChg chg="mod">
          <ac:chgData name="Simsek, Senay" userId="b9a7932c-a56c-4f55-87a7-6523345c55cf" providerId="ADAL" clId="{9C0C12AD-FE6A-4CC5-9E1F-B62CF627499C}" dt="2023-03-06T15:40:33.295" v="380" actId="14100"/>
          <ac:spMkLst>
            <pc:docMk/>
            <pc:sldMk cId="1833605069" sldId="280"/>
            <ac:spMk id="5" creationId="{E9CF9C12-7FD7-4DE2-8A53-C7FE40C62321}"/>
          </ac:spMkLst>
        </pc:spChg>
        <pc:picChg chg="add mod">
          <ac:chgData name="Simsek, Senay" userId="b9a7932c-a56c-4f55-87a7-6523345c55cf" providerId="ADAL" clId="{9C0C12AD-FE6A-4CC5-9E1F-B62CF627499C}" dt="2023-03-06T15:29:58.213" v="176" actId="1076"/>
          <ac:picMkLst>
            <pc:docMk/>
            <pc:sldMk cId="1833605069" sldId="280"/>
            <ac:picMk id="2" creationId="{98C53194-08A5-0673-A3CE-71D2375FFB71}"/>
          </ac:picMkLst>
        </pc:picChg>
        <pc:picChg chg="mod">
          <ac:chgData name="Simsek, Senay" userId="b9a7932c-a56c-4f55-87a7-6523345c55cf" providerId="ADAL" clId="{9C0C12AD-FE6A-4CC5-9E1F-B62CF627499C}" dt="2023-03-06T15:40:28.476" v="378" actId="1076"/>
          <ac:picMkLst>
            <pc:docMk/>
            <pc:sldMk cId="1833605069" sldId="280"/>
            <ac:picMk id="9" creationId="{DDBFE9A7-B436-4438-920A-BD8F89702A0E}"/>
          </ac:picMkLst>
        </pc:picChg>
        <pc:picChg chg="mod">
          <ac:chgData name="Simsek, Senay" userId="b9a7932c-a56c-4f55-87a7-6523345c55cf" providerId="ADAL" clId="{9C0C12AD-FE6A-4CC5-9E1F-B62CF627499C}" dt="2023-03-06T15:40:30.785" v="379" actId="1076"/>
          <ac:picMkLst>
            <pc:docMk/>
            <pc:sldMk cId="1833605069" sldId="280"/>
            <ac:picMk id="11" creationId="{67A3713D-931E-40B3-9AC7-93EAF43E324B}"/>
          </ac:picMkLst>
        </pc:picChg>
      </pc:sldChg>
      <pc:sldChg chg="addSp modSp mod">
        <pc:chgData name="Simsek, Senay" userId="b9a7932c-a56c-4f55-87a7-6523345c55cf" providerId="ADAL" clId="{9C0C12AD-FE6A-4CC5-9E1F-B62CF627499C}" dt="2023-03-06T15:40:11.937" v="375" actId="403"/>
        <pc:sldMkLst>
          <pc:docMk/>
          <pc:sldMk cId="4063293306" sldId="281"/>
        </pc:sldMkLst>
        <pc:spChg chg="mod">
          <ac:chgData name="Simsek, Senay" userId="b9a7932c-a56c-4f55-87a7-6523345c55cf" providerId="ADAL" clId="{9C0C12AD-FE6A-4CC5-9E1F-B62CF627499C}" dt="2023-03-06T15:29:41.707" v="172" actId="403"/>
          <ac:spMkLst>
            <pc:docMk/>
            <pc:sldMk cId="4063293306" sldId="281"/>
            <ac:spMk id="5" creationId="{052840C3-748A-492C-A6C8-6A1A36141A65}"/>
          </ac:spMkLst>
        </pc:spChg>
        <pc:spChg chg="mod">
          <ac:chgData name="Simsek, Senay" userId="b9a7932c-a56c-4f55-87a7-6523345c55cf" providerId="ADAL" clId="{9C0C12AD-FE6A-4CC5-9E1F-B62CF627499C}" dt="2023-03-06T15:40:11.937" v="375" actId="403"/>
          <ac:spMkLst>
            <pc:docMk/>
            <pc:sldMk cId="4063293306" sldId="281"/>
            <ac:spMk id="8" creationId="{35A34669-59B0-409E-803E-4F19A7A9C818}"/>
          </ac:spMkLst>
        </pc:spChg>
        <pc:picChg chg="add mod">
          <ac:chgData name="Simsek, Senay" userId="b9a7932c-a56c-4f55-87a7-6523345c55cf" providerId="ADAL" clId="{9C0C12AD-FE6A-4CC5-9E1F-B62CF627499C}" dt="2023-03-06T15:29:36.815" v="167" actId="1076"/>
          <ac:picMkLst>
            <pc:docMk/>
            <pc:sldMk cId="4063293306" sldId="281"/>
            <ac:picMk id="2" creationId="{633D6623-C560-BC9B-91E6-20E03BA93C66}"/>
          </ac:picMkLst>
        </pc:picChg>
      </pc:sldChg>
      <pc:sldChg chg="addSp modSp mod">
        <pc:chgData name="Simsek, Senay" userId="b9a7932c-a56c-4f55-87a7-6523345c55cf" providerId="ADAL" clId="{9C0C12AD-FE6A-4CC5-9E1F-B62CF627499C}" dt="2023-03-06T15:29:27.422" v="165" actId="14100"/>
        <pc:sldMkLst>
          <pc:docMk/>
          <pc:sldMk cId="2542447400" sldId="282"/>
        </pc:sldMkLst>
        <pc:spChg chg="mod">
          <ac:chgData name="Simsek, Senay" userId="b9a7932c-a56c-4f55-87a7-6523345c55cf" providerId="ADAL" clId="{9C0C12AD-FE6A-4CC5-9E1F-B62CF627499C}" dt="2023-03-06T15:29:27.422" v="165" actId="14100"/>
          <ac:spMkLst>
            <pc:docMk/>
            <pc:sldMk cId="2542447400" sldId="282"/>
            <ac:spMk id="5" creationId="{7A882C0C-CDC8-49F1-B8D6-D15706A365BF}"/>
          </ac:spMkLst>
        </pc:spChg>
        <pc:spChg chg="mod">
          <ac:chgData name="Simsek, Senay" userId="b9a7932c-a56c-4f55-87a7-6523345c55cf" providerId="ADAL" clId="{9C0C12AD-FE6A-4CC5-9E1F-B62CF627499C}" dt="2023-03-06T15:29:17.201" v="159" actId="403"/>
          <ac:spMkLst>
            <pc:docMk/>
            <pc:sldMk cId="2542447400" sldId="282"/>
            <ac:spMk id="7" creationId="{6E139558-4413-43AA-B143-E4D8B11FE217}"/>
          </ac:spMkLst>
        </pc:spChg>
        <pc:picChg chg="add mod">
          <ac:chgData name="Simsek, Senay" userId="b9a7932c-a56c-4f55-87a7-6523345c55cf" providerId="ADAL" clId="{9C0C12AD-FE6A-4CC5-9E1F-B62CF627499C}" dt="2023-03-06T15:29:10.045" v="156" actId="1076"/>
          <ac:picMkLst>
            <pc:docMk/>
            <pc:sldMk cId="2542447400" sldId="282"/>
            <ac:picMk id="2" creationId="{92E33BC7-C7F8-3D85-E110-25DAA3E5D691}"/>
          </ac:picMkLst>
        </pc:picChg>
      </pc:sldChg>
      <pc:sldChg chg="addSp modSp mod">
        <pc:chgData name="Simsek, Senay" userId="b9a7932c-a56c-4f55-87a7-6523345c55cf" providerId="ADAL" clId="{9C0C12AD-FE6A-4CC5-9E1F-B62CF627499C}" dt="2023-03-06T15:29:04.406" v="154" actId="1076"/>
        <pc:sldMkLst>
          <pc:docMk/>
          <pc:sldMk cId="2408738645" sldId="283"/>
        </pc:sldMkLst>
        <pc:spChg chg="mod">
          <ac:chgData name="Simsek, Senay" userId="b9a7932c-a56c-4f55-87a7-6523345c55cf" providerId="ADAL" clId="{9C0C12AD-FE6A-4CC5-9E1F-B62CF627499C}" dt="2023-03-06T15:28:57.879" v="153" actId="403"/>
          <ac:spMkLst>
            <pc:docMk/>
            <pc:sldMk cId="2408738645" sldId="283"/>
            <ac:spMk id="2" creationId="{9EFF5B62-1CA9-4FA1-961E-757F537253AC}"/>
          </ac:spMkLst>
        </pc:spChg>
        <pc:spChg chg="mod">
          <ac:chgData name="Simsek, Senay" userId="b9a7932c-a56c-4f55-87a7-6523345c55cf" providerId="ADAL" clId="{9C0C12AD-FE6A-4CC5-9E1F-B62CF627499C}" dt="2023-03-06T15:29:04.406" v="154" actId="1076"/>
          <ac:spMkLst>
            <pc:docMk/>
            <pc:sldMk cId="2408738645" sldId="283"/>
            <ac:spMk id="5" creationId="{A33FF45F-6177-478E-9666-A303C7E1238F}"/>
          </ac:spMkLst>
        </pc:spChg>
        <pc:picChg chg="mod">
          <ac:chgData name="Simsek, Senay" userId="b9a7932c-a56c-4f55-87a7-6523345c55cf" providerId="ADAL" clId="{9C0C12AD-FE6A-4CC5-9E1F-B62CF627499C}" dt="2023-03-06T15:28:34.994" v="142" actId="1076"/>
          <ac:picMkLst>
            <pc:docMk/>
            <pc:sldMk cId="2408738645" sldId="283"/>
            <ac:picMk id="3" creationId="{DC870379-A295-4CED-84D5-D93A35492F35}"/>
          </ac:picMkLst>
        </pc:picChg>
        <pc:picChg chg="add mod">
          <ac:chgData name="Simsek, Senay" userId="b9a7932c-a56c-4f55-87a7-6523345c55cf" providerId="ADAL" clId="{9C0C12AD-FE6A-4CC5-9E1F-B62CF627499C}" dt="2023-03-06T15:28:16.886" v="134" actId="1076"/>
          <ac:picMkLst>
            <pc:docMk/>
            <pc:sldMk cId="2408738645" sldId="283"/>
            <ac:picMk id="4" creationId="{2F69E0C4-AEE9-A025-BFDF-FFD34440C86B}"/>
          </ac:picMkLst>
        </pc:picChg>
      </pc:sldChg>
      <pc:sldChg chg="addSp delSp modSp del mod">
        <pc:chgData name="Simsek, Senay" userId="b9a7932c-a56c-4f55-87a7-6523345c55cf" providerId="ADAL" clId="{9C0C12AD-FE6A-4CC5-9E1F-B62CF627499C}" dt="2023-03-06T15:38:30.604" v="357" actId="47"/>
        <pc:sldMkLst>
          <pc:docMk/>
          <pc:sldMk cId="1259191293" sldId="291"/>
        </pc:sldMkLst>
        <pc:spChg chg="add del mod">
          <ac:chgData name="Simsek, Senay" userId="b9a7932c-a56c-4f55-87a7-6523345c55cf" providerId="ADAL" clId="{9C0C12AD-FE6A-4CC5-9E1F-B62CF627499C}" dt="2023-03-06T15:19:41.963" v="2" actId="478"/>
          <ac:spMkLst>
            <pc:docMk/>
            <pc:sldMk cId="1259191293" sldId="291"/>
            <ac:spMk id="3" creationId="{B2E1DC2F-9AB6-0529-6EEC-C4F279184E15}"/>
          </ac:spMkLst>
        </pc:spChg>
        <pc:spChg chg="mod">
          <ac:chgData name="Simsek, Senay" userId="b9a7932c-a56c-4f55-87a7-6523345c55cf" providerId="ADAL" clId="{9C0C12AD-FE6A-4CC5-9E1F-B62CF627499C}" dt="2023-03-06T15:20:59.415" v="14" actId="1076"/>
          <ac:spMkLst>
            <pc:docMk/>
            <pc:sldMk cId="1259191293" sldId="291"/>
            <ac:spMk id="8" creationId="{ABEE3921-7C40-491F-B385-7C87B35B884A}"/>
          </ac:spMkLst>
        </pc:spChg>
        <pc:spChg chg="del">
          <ac:chgData name="Simsek, Senay" userId="b9a7932c-a56c-4f55-87a7-6523345c55cf" providerId="ADAL" clId="{9C0C12AD-FE6A-4CC5-9E1F-B62CF627499C}" dt="2023-03-06T15:19:41.727" v="1" actId="478"/>
          <ac:spMkLst>
            <pc:docMk/>
            <pc:sldMk cId="1259191293" sldId="291"/>
            <ac:spMk id="9" creationId="{41BCCF95-A4ED-41F5-BCB1-E9CFC0FE1DCA}"/>
          </ac:spMkLst>
        </pc:spChg>
        <pc:spChg chg="add del mod">
          <ac:chgData name="Simsek, Senay" userId="b9a7932c-a56c-4f55-87a7-6523345c55cf" providerId="ADAL" clId="{9C0C12AD-FE6A-4CC5-9E1F-B62CF627499C}" dt="2023-03-06T15:20:45.046" v="10" actId="478"/>
          <ac:spMkLst>
            <pc:docMk/>
            <pc:sldMk cId="1259191293" sldId="291"/>
            <ac:spMk id="11" creationId="{C7A6897D-B9A4-E7A5-1A3C-8EB71E4A4E8A}"/>
          </ac:spMkLst>
        </pc:spChg>
        <pc:spChg chg="add del mod">
          <ac:chgData name="Simsek, Senay" userId="b9a7932c-a56c-4f55-87a7-6523345c55cf" providerId="ADAL" clId="{9C0C12AD-FE6A-4CC5-9E1F-B62CF627499C}" dt="2023-03-06T15:38:06.522" v="338" actId="478"/>
          <ac:spMkLst>
            <pc:docMk/>
            <pc:sldMk cId="1259191293" sldId="291"/>
            <ac:spMk id="12" creationId="{9DED37AB-C8B5-7C97-98EF-0391FFA954A3}"/>
          </ac:spMkLst>
        </pc:spChg>
        <pc:spChg chg="add mod">
          <ac:chgData name="Simsek, Senay" userId="b9a7932c-a56c-4f55-87a7-6523345c55cf" providerId="ADAL" clId="{9C0C12AD-FE6A-4CC5-9E1F-B62CF627499C}" dt="2023-03-06T15:38:19.408" v="356" actId="20577"/>
          <ac:spMkLst>
            <pc:docMk/>
            <pc:sldMk cId="1259191293" sldId="291"/>
            <ac:spMk id="13" creationId="{6DCEBFF9-CBE7-2EEC-80A5-5DECA6C41ABA}"/>
          </ac:spMkLst>
        </pc:spChg>
        <pc:picChg chg="add mod modCrop">
          <ac:chgData name="Simsek, Senay" userId="b9a7932c-a56c-4f55-87a7-6523345c55cf" providerId="ADAL" clId="{9C0C12AD-FE6A-4CC5-9E1F-B62CF627499C}" dt="2023-03-06T15:22:03.044" v="22" actId="1076"/>
          <ac:picMkLst>
            <pc:docMk/>
            <pc:sldMk cId="1259191293" sldId="291"/>
            <ac:picMk id="5" creationId="{90BADE2F-CD3A-6CF1-6ADE-89B1A1311561}"/>
          </ac:picMkLst>
        </pc:picChg>
        <pc:picChg chg="mod">
          <ac:chgData name="Simsek, Senay" userId="b9a7932c-a56c-4f55-87a7-6523345c55cf" providerId="ADAL" clId="{9C0C12AD-FE6A-4CC5-9E1F-B62CF627499C}" dt="2023-03-06T15:20:51.734" v="12" actId="1076"/>
          <ac:picMkLst>
            <pc:docMk/>
            <pc:sldMk cId="1259191293" sldId="291"/>
            <ac:picMk id="10" creationId="{F99FA428-52C4-40D5-AD19-70FD1B6120A6}"/>
          </ac:picMkLst>
        </pc:picChg>
      </pc:sldChg>
      <pc:sldChg chg="del">
        <pc:chgData name="Simsek, Senay" userId="b9a7932c-a56c-4f55-87a7-6523345c55cf" providerId="ADAL" clId="{9C0C12AD-FE6A-4CC5-9E1F-B62CF627499C}" dt="2023-03-06T15:28:07.352" v="132" actId="47"/>
        <pc:sldMkLst>
          <pc:docMk/>
          <pc:sldMk cId="1755604783" sldId="300"/>
        </pc:sldMkLst>
      </pc:sldChg>
      <pc:sldChg chg="del">
        <pc:chgData name="Simsek, Senay" userId="b9a7932c-a56c-4f55-87a7-6523345c55cf" providerId="ADAL" clId="{9C0C12AD-FE6A-4CC5-9E1F-B62CF627499C}" dt="2023-03-06T15:28:07.352" v="132" actId="47"/>
        <pc:sldMkLst>
          <pc:docMk/>
          <pc:sldMk cId="2915851819" sldId="301"/>
        </pc:sldMkLst>
      </pc:sldChg>
      <pc:sldChg chg="del">
        <pc:chgData name="Simsek, Senay" userId="b9a7932c-a56c-4f55-87a7-6523345c55cf" providerId="ADAL" clId="{9C0C12AD-FE6A-4CC5-9E1F-B62CF627499C}" dt="2023-03-06T15:28:07.352" v="132" actId="47"/>
        <pc:sldMkLst>
          <pc:docMk/>
          <pc:sldMk cId="2541887419" sldId="328"/>
        </pc:sldMkLst>
      </pc:sldChg>
      <pc:sldChg chg="del">
        <pc:chgData name="Simsek, Senay" userId="b9a7932c-a56c-4f55-87a7-6523345c55cf" providerId="ADAL" clId="{9C0C12AD-FE6A-4CC5-9E1F-B62CF627499C}" dt="2023-03-06T15:28:07.352" v="132" actId="47"/>
        <pc:sldMkLst>
          <pc:docMk/>
          <pc:sldMk cId="406910681" sldId="329"/>
        </pc:sldMkLst>
      </pc:sldChg>
      <pc:sldChg chg="del">
        <pc:chgData name="Simsek, Senay" userId="b9a7932c-a56c-4f55-87a7-6523345c55cf" providerId="ADAL" clId="{9C0C12AD-FE6A-4CC5-9E1F-B62CF627499C}" dt="2023-03-06T15:28:07.352" v="132" actId="47"/>
        <pc:sldMkLst>
          <pc:docMk/>
          <pc:sldMk cId="328786507" sldId="330"/>
        </pc:sldMkLst>
      </pc:sldChg>
      <pc:sldChg chg="del">
        <pc:chgData name="Simsek, Senay" userId="b9a7932c-a56c-4f55-87a7-6523345c55cf" providerId="ADAL" clId="{9C0C12AD-FE6A-4CC5-9E1F-B62CF627499C}" dt="2023-03-06T15:28:07.352" v="132" actId="47"/>
        <pc:sldMkLst>
          <pc:docMk/>
          <pc:sldMk cId="3071777109" sldId="331"/>
        </pc:sldMkLst>
      </pc:sldChg>
      <pc:sldChg chg="del">
        <pc:chgData name="Simsek, Senay" userId="b9a7932c-a56c-4f55-87a7-6523345c55cf" providerId="ADAL" clId="{9C0C12AD-FE6A-4CC5-9E1F-B62CF627499C}" dt="2023-03-06T15:28:07.352" v="132" actId="47"/>
        <pc:sldMkLst>
          <pc:docMk/>
          <pc:sldMk cId="1243990866" sldId="332"/>
        </pc:sldMkLst>
      </pc:sldChg>
      <pc:sldChg chg="del">
        <pc:chgData name="Simsek, Senay" userId="b9a7932c-a56c-4f55-87a7-6523345c55cf" providerId="ADAL" clId="{9C0C12AD-FE6A-4CC5-9E1F-B62CF627499C}" dt="2023-03-06T15:28:07.352" v="132" actId="47"/>
        <pc:sldMkLst>
          <pc:docMk/>
          <pc:sldMk cId="3958073270" sldId="333"/>
        </pc:sldMkLst>
      </pc:sldChg>
      <pc:sldChg chg="del">
        <pc:chgData name="Simsek, Senay" userId="b9a7932c-a56c-4f55-87a7-6523345c55cf" providerId="ADAL" clId="{9C0C12AD-FE6A-4CC5-9E1F-B62CF627499C}" dt="2023-03-06T15:28:07.352" v="132" actId="47"/>
        <pc:sldMkLst>
          <pc:docMk/>
          <pc:sldMk cId="4219807226" sldId="335"/>
        </pc:sldMkLst>
      </pc:sldChg>
      <pc:sldChg chg="del">
        <pc:chgData name="Simsek, Senay" userId="b9a7932c-a56c-4f55-87a7-6523345c55cf" providerId="ADAL" clId="{9C0C12AD-FE6A-4CC5-9E1F-B62CF627499C}" dt="2023-03-06T15:28:07.352" v="132" actId="47"/>
        <pc:sldMkLst>
          <pc:docMk/>
          <pc:sldMk cId="1588681259" sldId="336"/>
        </pc:sldMkLst>
      </pc:sldChg>
      <pc:sldChg chg="del">
        <pc:chgData name="Simsek, Senay" userId="b9a7932c-a56c-4f55-87a7-6523345c55cf" providerId="ADAL" clId="{9C0C12AD-FE6A-4CC5-9E1F-B62CF627499C}" dt="2023-03-06T15:28:07.352" v="132" actId="47"/>
        <pc:sldMkLst>
          <pc:docMk/>
          <pc:sldMk cId="3522497683" sldId="337"/>
        </pc:sldMkLst>
      </pc:sldChg>
      <pc:sldChg chg="del">
        <pc:chgData name="Simsek, Senay" userId="b9a7932c-a56c-4f55-87a7-6523345c55cf" providerId="ADAL" clId="{9C0C12AD-FE6A-4CC5-9E1F-B62CF627499C}" dt="2023-03-06T15:28:07.352" v="132" actId="47"/>
        <pc:sldMkLst>
          <pc:docMk/>
          <pc:sldMk cId="113216657" sldId="338"/>
        </pc:sldMkLst>
      </pc:sldChg>
      <pc:sldChg chg="del">
        <pc:chgData name="Simsek, Senay" userId="b9a7932c-a56c-4f55-87a7-6523345c55cf" providerId="ADAL" clId="{9C0C12AD-FE6A-4CC5-9E1F-B62CF627499C}" dt="2023-03-06T15:28:07.352" v="132" actId="47"/>
        <pc:sldMkLst>
          <pc:docMk/>
          <pc:sldMk cId="2750549861" sldId="339"/>
        </pc:sldMkLst>
      </pc:sldChg>
      <pc:sldChg chg="del">
        <pc:chgData name="Simsek, Senay" userId="b9a7932c-a56c-4f55-87a7-6523345c55cf" providerId="ADAL" clId="{9C0C12AD-FE6A-4CC5-9E1F-B62CF627499C}" dt="2023-03-06T15:28:07.352" v="132" actId="47"/>
        <pc:sldMkLst>
          <pc:docMk/>
          <pc:sldMk cId="2708287673" sldId="340"/>
        </pc:sldMkLst>
      </pc:sldChg>
      <pc:sldChg chg="del">
        <pc:chgData name="Simsek, Senay" userId="b9a7932c-a56c-4f55-87a7-6523345c55cf" providerId="ADAL" clId="{9C0C12AD-FE6A-4CC5-9E1F-B62CF627499C}" dt="2023-03-06T15:28:07.352" v="132" actId="47"/>
        <pc:sldMkLst>
          <pc:docMk/>
          <pc:sldMk cId="4014635222" sldId="341"/>
        </pc:sldMkLst>
      </pc:sldChg>
      <pc:sldChg chg="del">
        <pc:chgData name="Simsek, Senay" userId="b9a7932c-a56c-4f55-87a7-6523345c55cf" providerId="ADAL" clId="{9C0C12AD-FE6A-4CC5-9E1F-B62CF627499C}" dt="2023-03-06T15:28:07.352" v="132" actId="47"/>
        <pc:sldMkLst>
          <pc:docMk/>
          <pc:sldMk cId="3036125289" sldId="342"/>
        </pc:sldMkLst>
      </pc:sldChg>
      <pc:sldChg chg="del">
        <pc:chgData name="Simsek, Senay" userId="b9a7932c-a56c-4f55-87a7-6523345c55cf" providerId="ADAL" clId="{9C0C12AD-FE6A-4CC5-9E1F-B62CF627499C}" dt="2023-03-06T15:28:07.352" v="132" actId="47"/>
        <pc:sldMkLst>
          <pc:docMk/>
          <pc:sldMk cId="1288852975" sldId="343"/>
        </pc:sldMkLst>
      </pc:sldChg>
      <pc:sldChg chg="del">
        <pc:chgData name="Simsek, Senay" userId="b9a7932c-a56c-4f55-87a7-6523345c55cf" providerId="ADAL" clId="{9C0C12AD-FE6A-4CC5-9E1F-B62CF627499C}" dt="2023-03-06T15:28:07.352" v="132" actId="47"/>
        <pc:sldMkLst>
          <pc:docMk/>
          <pc:sldMk cId="3775390278" sldId="344"/>
        </pc:sldMkLst>
      </pc:sldChg>
      <pc:sldChg chg="del">
        <pc:chgData name="Simsek, Senay" userId="b9a7932c-a56c-4f55-87a7-6523345c55cf" providerId="ADAL" clId="{9C0C12AD-FE6A-4CC5-9E1F-B62CF627499C}" dt="2023-03-06T15:28:07.352" v="132" actId="47"/>
        <pc:sldMkLst>
          <pc:docMk/>
          <pc:sldMk cId="908506741" sldId="345"/>
        </pc:sldMkLst>
      </pc:sldChg>
      <pc:sldChg chg="del">
        <pc:chgData name="Simsek, Senay" userId="b9a7932c-a56c-4f55-87a7-6523345c55cf" providerId="ADAL" clId="{9C0C12AD-FE6A-4CC5-9E1F-B62CF627499C}" dt="2023-03-06T15:28:07.352" v="132" actId="47"/>
        <pc:sldMkLst>
          <pc:docMk/>
          <pc:sldMk cId="58442978" sldId="346"/>
        </pc:sldMkLst>
      </pc:sldChg>
      <pc:sldChg chg="del">
        <pc:chgData name="Simsek, Senay" userId="b9a7932c-a56c-4f55-87a7-6523345c55cf" providerId="ADAL" clId="{9C0C12AD-FE6A-4CC5-9E1F-B62CF627499C}" dt="2023-03-06T15:28:07.352" v="132" actId="47"/>
        <pc:sldMkLst>
          <pc:docMk/>
          <pc:sldMk cId="156912641" sldId="347"/>
        </pc:sldMkLst>
      </pc:sldChg>
      <pc:sldChg chg="del">
        <pc:chgData name="Simsek, Senay" userId="b9a7932c-a56c-4f55-87a7-6523345c55cf" providerId="ADAL" clId="{9C0C12AD-FE6A-4CC5-9E1F-B62CF627499C}" dt="2023-03-06T15:28:07.352" v="132" actId="47"/>
        <pc:sldMkLst>
          <pc:docMk/>
          <pc:sldMk cId="1866125431" sldId="348"/>
        </pc:sldMkLst>
      </pc:sldChg>
      <pc:sldChg chg="del">
        <pc:chgData name="Simsek, Senay" userId="b9a7932c-a56c-4f55-87a7-6523345c55cf" providerId="ADAL" clId="{9C0C12AD-FE6A-4CC5-9E1F-B62CF627499C}" dt="2023-03-06T15:28:07.352" v="132" actId="47"/>
        <pc:sldMkLst>
          <pc:docMk/>
          <pc:sldMk cId="1250659410" sldId="349"/>
        </pc:sldMkLst>
      </pc:sldChg>
      <pc:sldChg chg="del">
        <pc:chgData name="Simsek, Senay" userId="b9a7932c-a56c-4f55-87a7-6523345c55cf" providerId="ADAL" clId="{9C0C12AD-FE6A-4CC5-9E1F-B62CF627499C}" dt="2023-03-06T15:28:07.352" v="132" actId="47"/>
        <pc:sldMkLst>
          <pc:docMk/>
          <pc:sldMk cId="2658270893" sldId="350"/>
        </pc:sldMkLst>
      </pc:sldChg>
      <pc:sldChg chg="del">
        <pc:chgData name="Simsek, Senay" userId="b9a7932c-a56c-4f55-87a7-6523345c55cf" providerId="ADAL" clId="{9C0C12AD-FE6A-4CC5-9E1F-B62CF627499C}" dt="2023-03-06T15:28:07.352" v="132" actId="47"/>
        <pc:sldMkLst>
          <pc:docMk/>
          <pc:sldMk cId="1230771017" sldId="351"/>
        </pc:sldMkLst>
      </pc:sldChg>
      <pc:sldChg chg="del">
        <pc:chgData name="Simsek, Senay" userId="b9a7932c-a56c-4f55-87a7-6523345c55cf" providerId="ADAL" clId="{9C0C12AD-FE6A-4CC5-9E1F-B62CF627499C}" dt="2023-03-06T15:28:07.352" v="132" actId="47"/>
        <pc:sldMkLst>
          <pc:docMk/>
          <pc:sldMk cId="937220802" sldId="352"/>
        </pc:sldMkLst>
      </pc:sldChg>
      <pc:sldChg chg="del">
        <pc:chgData name="Simsek, Senay" userId="b9a7932c-a56c-4f55-87a7-6523345c55cf" providerId="ADAL" clId="{9C0C12AD-FE6A-4CC5-9E1F-B62CF627499C}" dt="2023-03-06T15:28:07.352" v="132" actId="47"/>
        <pc:sldMkLst>
          <pc:docMk/>
          <pc:sldMk cId="201261197" sldId="353"/>
        </pc:sldMkLst>
      </pc:sldChg>
      <pc:sldChg chg="del">
        <pc:chgData name="Simsek, Senay" userId="b9a7932c-a56c-4f55-87a7-6523345c55cf" providerId="ADAL" clId="{9C0C12AD-FE6A-4CC5-9E1F-B62CF627499C}" dt="2023-03-06T15:28:07.352" v="132" actId="47"/>
        <pc:sldMkLst>
          <pc:docMk/>
          <pc:sldMk cId="464726774" sldId="354"/>
        </pc:sldMkLst>
      </pc:sldChg>
      <pc:sldChg chg="del">
        <pc:chgData name="Simsek, Senay" userId="b9a7932c-a56c-4f55-87a7-6523345c55cf" providerId="ADAL" clId="{9C0C12AD-FE6A-4CC5-9E1F-B62CF627499C}" dt="2023-03-06T15:28:07.352" v="132" actId="47"/>
        <pc:sldMkLst>
          <pc:docMk/>
          <pc:sldMk cId="742504077" sldId="356"/>
        </pc:sldMkLst>
      </pc:sldChg>
      <pc:sldChg chg="del">
        <pc:chgData name="Simsek, Senay" userId="b9a7932c-a56c-4f55-87a7-6523345c55cf" providerId="ADAL" clId="{9C0C12AD-FE6A-4CC5-9E1F-B62CF627499C}" dt="2023-03-06T15:28:07.352" v="132" actId="47"/>
        <pc:sldMkLst>
          <pc:docMk/>
          <pc:sldMk cId="1257137938" sldId="357"/>
        </pc:sldMkLst>
      </pc:sldChg>
      <pc:sldChg chg="del">
        <pc:chgData name="Simsek, Senay" userId="b9a7932c-a56c-4f55-87a7-6523345c55cf" providerId="ADAL" clId="{9C0C12AD-FE6A-4CC5-9E1F-B62CF627499C}" dt="2023-03-06T15:28:07.352" v="132" actId="47"/>
        <pc:sldMkLst>
          <pc:docMk/>
          <pc:sldMk cId="1019295645" sldId="358"/>
        </pc:sldMkLst>
      </pc:sldChg>
      <pc:sldChg chg="del">
        <pc:chgData name="Simsek, Senay" userId="b9a7932c-a56c-4f55-87a7-6523345c55cf" providerId="ADAL" clId="{9C0C12AD-FE6A-4CC5-9E1F-B62CF627499C}" dt="2023-03-06T15:28:07.352" v="132" actId="47"/>
        <pc:sldMkLst>
          <pc:docMk/>
          <pc:sldMk cId="3530740886" sldId="707"/>
        </pc:sldMkLst>
      </pc:sldChg>
      <pc:sldChg chg="del">
        <pc:chgData name="Simsek, Senay" userId="b9a7932c-a56c-4f55-87a7-6523345c55cf" providerId="ADAL" clId="{9C0C12AD-FE6A-4CC5-9E1F-B62CF627499C}" dt="2023-03-06T15:28:07.352" v="132" actId="47"/>
        <pc:sldMkLst>
          <pc:docMk/>
          <pc:sldMk cId="2973421577" sldId="723"/>
        </pc:sldMkLst>
      </pc:sldChg>
      <pc:sldChg chg="del">
        <pc:chgData name="Simsek, Senay" userId="b9a7932c-a56c-4f55-87a7-6523345c55cf" providerId="ADAL" clId="{9C0C12AD-FE6A-4CC5-9E1F-B62CF627499C}" dt="2023-03-06T15:28:07.352" v="132" actId="47"/>
        <pc:sldMkLst>
          <pc:docMk/>
          <pc:sldMk cId="2016268708" sldId="724"/>
        </pc:sldMkLst>
      </pc:sldChg>
      <pc:sldChg chg="del">
        <pc:chgData name="Simsek, Senay" userId="b9a7932c-a56c-4f55-87a7-6523345c55cf" providerId="ADAL" clId="{9C0C12AD-FE6A-4CC5-9E1F-B62CF627499C}" dt="2023-03-06T15:28:07.352" v="132" actId="47"/>
        <pc:sldMkLst>
          <pc:docMk/>
          <pc:sldMk cId="251499559" sldId="725"/>
        </pc:sldMkLst>
      </pc:sldChg>
      <pc:sldChg chg="del">
        <pc:chgData name="Simsek, Senay" userId="b9a7932c-a56c-4f55-87a7-6523345c55cf" providerId="ADAL" clId="{9C0C12AD-FE6A-4CC5-9E1F-B62CF627499C}" dt="2023-03-06T15:28:07.352" v="132" actId="47"/>
        <pc:sldMkLst>
          <pc:docMk/>
          <pc:sldMk cId="1634864355" sldId="726"/>
        </pc:sldMkLst>
      </pc:sldChg>
      <pc:sldChg chg="del">
        <pc:chgData name="Simsek, Senay" userId="b9a7932c-a56c-4f55-87a7-6523345c55cf" providerId="ADAL" clId="{9C0C12AD-FE6A-4CC5-9E1F-B62CF627499C}" dt="2023-03-06T15:28:07.352" v="132" actId="47"/>
        <pc:sldMkLst>
          <pc:docMk/>
          <pc:sldMk cId="668166588" sldId="727"/>
        </pc:sldMkLst>
      </pc:sldChg>
      <pc:sldChg chg="del">
        <pc:chgData name="Simsek, Senay" userId="b9a7932c-a56c-4f55-87a7-6523345c55cf" providerId="ADAL" clId="{9C0C12AD-FE6A-4CC5-9E1F-B62CF627499C}" dt="2023-03-06T15:28:07.352" v="132" actId="47"/>
        <pc:sldMkLst>
          <pc:docMk/>
          <pc:sldMk cId="1653848069" sldId="728"/>
        </pc:sldMkLst>
      </pc:sldChg>
      <pc:sldChg chg="del">
        <pc:chgData name="Simsek, Senay" userId="b9a7932c-a56c-4f55-87a7-6523345c55cf" providerId="ADAL" clId="{9C0C12AD-FE6A-4CC5-9E1F-B62CF627499C}" dt="2023-03-06T15:28:07.352" v="132" actId="47"/>
        <pc:sldMkLst>
          <pc:docMk/>
          <pc:sldMk cId="2848808412" sldId="729"/>
        </pc:sldMkLst>
      </pc:sldChg>
      <pc:sldChg chg="del">
        <pc:chgData name="Simsek, Senay" userId="b9a7932c-a56c-4f55-87a7-6523345c55cf" providerId="ADAL" clId="{9C0C12AD-FE6A-4CC5-9E1F-B62CF627499C}" dt="2023-03-06T15:28:07.352" v="132" actId="47"/>
        <pc:sldMkLst>
          <pc:docMk/>
          <pc:sldMk cId="2394098093" sldId="730"/>
        </pc:sldMkLst>
      </pc:sldChg>
      <pc:sldChg chg="del">
        <pc:chgData name="Simsek, Senay" userId="b9a7932c-a56c-4f55-87a7-6523345c55cf" providerId="ADAL" clId="{9C0C12AD-FE6A-4CC5-9E1F-B62CF627499C}" dt="2023-03-06T15:28:07.352" v="132" actId="47"/>
        <pc:sldMkLst>
          <pc:docMk/>
          <pc:sldMk cId="3701892355" sldId="731"/>
        </pc:sldMkLst>
      </pc:sldChg>
      <pc:sldChg chg="del">
        <pc:chgData name="Simsek, Senay" userId="b9a7932c-a56c-4f55-87a7-6523345c55cf" providerId="ADAL" clId="{9C0C12AD-FE6A-4CC5-9E1F-B62CF627499C}" dt="2023-03-06T15:28:07.352" v="132" actId="47"/>
        <pc:sldMkLst>
          <pc:docMk/>
          <pc:sldMk cId="1510512216" sldId="732"/>
        </pc:sldMkLst>
      </pc:sldChg>
      <pc:sldChg chg="del">
        <pc:chgData name="Simsek, Senay" userId="b9a7932c-a56c-4f55-87a7-6523345c55cf" providerId="ADAL" clId="{9C0C12AD-FE6A-4CC5-9E1F-B62CF627499C}" dt="2023-03-06T15:28:07.352" v="132" actId="47"/>
        <pc:sldMkLst>
          <pc:docMk/>
          <pc:sldMk cId="2827873463" sldId="733"/>
        </pc:sldMkLst>
      </pc:sldChg>
      <pc:sldChg chg="del">
        <pc:chgData name="Simsek, Senay" userId="b9a7932c-a56c-4f55-87a7-6523345c55cf" providerId="ADAL" clId="{9C0C12AD-FE6A-4CC5-9E1F-B62CF627499C}" dt="2023-03-06T15:28:07.352" v="132" actId="47"/>
        <pc:sldMkLst>
          <pc:docMk/>
          <pc:sldMk cId="2500290478" sldId="734"/>
        </pc:sldMkLst>
      </pc:sldChg>
      <pc:sldChg chg="del">
        <pc:chgData name="Simsek, Senay" userId="b9a7932c-a56c-4f55-87a7-6523345c55cf" providerId="ADAL" clId="{9C0C12AD-FE6A-4CC5-9E1F-B62CF627499C}" dt="2023-03-06T15:28:07.352" v="132" actId="47"/>
        <pc:sldMkLst>
          <pc:docMk/>
          <pc:sldMk cId="3146501041" sldId="735"/>
        </pc:sldMkLst>
      </pc:sldChg>
      <pc:sldChg chg="del">
        <pc:chgData name="Simsek, Senay" userId="b9a7932c-a56c-4f55-87a7-6523345c55cf" providerId="ADAL" clId="{9C0C12AD-FE6A-4CC5-9E1F-B62CF627499C}" dt="2023-03-06T15:28:07.352" v="132" actId="47"/>
        <pc:sldMkLst>
          <pc:docMk/>
          <pc:sldMk cId="3582131619" sldId="736"/>
        </pc:sldMkLst>
      </pc:sldChg>
      <pc:sldChg chg="del">
        <pc:chgData name="Simsek, Senay" userId="b9a7932c-a56c-4f55-87a7-6523345c55cf" providerId="ADAL" clId="{9C0C12AD-FE6A-4CC5-9E1F-B62CF627499C}" dt="2023-03-06T15:28:07.352" v="132" actId="47"/>
        <pc:sldMkLst>
          <pc:docMk/>
          <pc:sldMk cId="3660190678" sldId="737"/>
        </pc:sldMkLst>
      </pc:sldChg>
      <pc:sldChg chg="del">
        <pc:chgData name="Simsek, Senay" userId="b9a7932c-a56c-4f55-87a7-6523345c55cf" providerId="ADAL" clId="{9C0C12AD-FE6A-4CC5-9E1F-B62CF627499C}" dt="2023-03-06T15:28:07.352" v="132" actId="47"/>
        <pc:sldMkLst>
          <pc:docMk/>
          <pc:sldMk cId="3107934818" sldId="738"/>
        </pc:sldMkLst>
      </pc:sldChg>
      <pc:sldChg chg="del">
        <pc:chgData name="Simsek, Senay" userId="b9a7932c-a56c-4f55-87a7-6523345c55cf" providerId="ADAL" clId="{9C0C12AD-FE6A-4CC5-9E1F-B62CF627499C}" dt="2023-03-06T15:28:07.352" v="132" actId="47"/>
        <pc:sldMkLst>
          <pc:docMk/>
          <pc:sldMk cId="2492434716" sldId="739"/>
        </pc:sldMkLst>
      </pc:sldChg>
      <pc:sldChg chg="del">
        <pc:chgData name="Simsek, Senay" userId="b9a7932c-a56c-4f55-87a7-6523345c55cf" providerId="ADAL" clId="{9C0C12AD-FE6A-4CC5-9E1F-B62CF627499C}" dt="2023-03-06T15:28:07.352" v="132" actId="47"/>
        <pc:sldMkLst>
          <pc:docMk/>
          <pc:sldMk cId="3648366782" sldId="740"/>
        </pc:sldMkLst>
      </pc:sldChg>
      <pc:sldChg chg="del">
        <pc:chgData name="Simsek, Senay" userId="b9a7932c-a56c-4f55-87a7-6523345c55cf" providerId="ADAL" clId="{9C0C12AD-FE6A-4CC5-9E1F-B62CF627499C}" dt="2023-03-06T15:28:07.352" v="132" actId="47"/>
        <pc:sldMkLst>
          <pc:docMk/>
          <pc:sldMk cId="2554722756" sldId="741"/>
        </pc:sldMkLst>
      </pc:sldChg>
      <pc:sldChg chg="del">
        <pc:chgData name="Simsek, Senay" userId="b9a7932c-a56c-4f55-87a7-6523345c55cf" providerId="ADAL" clId="{9C0C12AD-FE6A-4CC5-9E1F-B62CF627499C}" dt="2023-03-06T15:28:07.352" v="132" actId="47"/>
        <pc:sldMkLst>
          <pc:docMk/>
          <pc:sldMk cId="3547482907" sldId="742"/>
        </pc:sldMkLst>
      </pc:sldChg>
      <pc:sldChg chg="del">
        <pc:chgData name="Simsek, Senay" userId="b9a7932c-a56c-4f55-87a7-6523345c55cf" providerId="ADAL" clId="{9C0C12AD-FE6A-4CC5-9E1F-B62CF627499C}" dt="2023-03-06T15:28:07.352" v="132" actId="47"/>
        <pc:sldMkLst>
          <pc:docMk/>
          <pc:sldMk cId="1941552091" sldId="744"/>
        </pc:sldMkLst>
      </pc:sldChg>
      <pc:sldChg chg="del">
        <pc:chgData name="Simsek, Senay" userId="b9a7932c-a56c-4f55-87a7-6523345c55cf" providerId="ADAL" clId="{9C0C12AD-FE6A-4CC5-9E1F-B62CF627499C}" dt="2023-03-06T15:28:07.352" v="132" actId="47"/>
        <pc:sldMkLst>
          <pc:docMk/>
          <pc:sldMk cId="3857115059" sldId="745"/>
        </pc:sldMkLst>
      </pc:sldChg>
      <pc:sldChg chg="del">
        <pc:chgData name="Simsek, Senay" userId="b9a7932c-a56c-4f55-87a7-6523345c55cf" providerId="ADAL" clId="{9C0C12AD-FE6A-4CC5-9E1F-B62CF627499C}" dt="2023-03-06T15:22:06.690" v="23" actId="47"/>
        <pc:sldMkLst>
          <pc:docMk/>
          <pc:sldMk cId="688600792" sldId="746"/>
        </pc:sldMkLst>
      </pc:sldChg>
      <pc:sldChg chg="addSp modSp mod">
        <pc:chgData name="Simsek, Senay" userId="b9a7932c-a56c-4f55-87a7-6523345c55cf" providerId="ADAL" clId="{9C0C12AD-FE6A-4CC5-9E1F-B62CF627499C}" dt="2023-03-06T15:24:33.936" v="56" actId="1076"/>
        <pc:sldMkLst>
          <pc:docMk/>
          <pc:sldMk cId="2502613662" sldId="746"/>
        </pc:sldMkLst>
        <pc:spChg chg="mod">
          <ac:chgData name="Simsek, Senay" userId="b9a7932c-a56c-4f55-87a7-6523345c55cf" providerId="ADAL" clId="{9C0C12AD-FE6A-4CC5-9E1F-B62CF627499C}" dt="2023-03-06T15:23:56.515" v="44" actId="1076"/>
          <ac:spMkLst>
            <pc:docMk/>
            <pc:sldMk cId="2502613662" sldId="746"/>
            <ac:spMk id="4" creationId="{6E5A6202-69E9-4E15-8920-C27300F37706}"/>
          </ac:spMkLst>
        </pc:spChg>
        <pc:spChg chg="mod">
          <ac:chgData name="Simsek, Senay" userId="b9a7932c-a56c-4f55-87a7-6523345c55cf" providerId="ADAL" clId="{9C0C12AD-FE6A-4CC5-9E1F-B62CF627499C}" dt="2023-03-06T15:24:27.865" v="55" actId="1076"/>
          <ac:spMkLst>
            <pc:docMk/>
            <pc:sldMk cId="2502613662" sldId="746"/>
            <ac:spMk id="6" creationId="{2B778FEA-996E-4308-892B-C618F3403523}"/>
          </ac:spMkLst>
        </pc:spChg>
        <pc:graphicFrameChg chg="mod modGraphic">
          <ac:chgData name="Simsek, Senay" userId="b9a7932c-a56c-4f55-87a7-6523345c55cf" providerId="ADAL" clId="{9C0C12AD-FE6A-4CC5-9E1F-B62CF627499C}" dt="2023-03-06T15:24:23.487" v="54" actId="404"/>
          <ac:graphicFrameMkLst>
            <pc:docMk/>
            <pc:sldMk cId="2502613662" sldId="746"/>
            <ac:graphicFrameMk id="8" creationId="{3599B868-6417-4015-ABD0-165D174E1A7C}"/>
          </ac:graphicFrameMkLst>
        </pc:graphicFrameChg>
        <pc:picChg chg="add mod">
          <ac:chgData name="Simsek, Senay" userId="b9a7932c-a56c-4f55-87a7-6523345c55cf" providerId="ADAL" clId="{9C0C12AD-FE6A-4CC5-9E1F-B62CF627499C}" dt="2023-03-06T15:23:50.175" v="40" actId="1076"/>
          <ac:picMkLst>
            <pc:docMk/>
            <pc:sldMk cId="2502613662" sldId="746"/>
            <ac:picMk id="2" creationId="{FC851714-AD36-E20C-975A-C494148C1637}"/>
          </ac:picMkLst>
        </pc:picChg>
        <pc:picChg chg="mod">
          <ac:chgData name="Simsek, Senay" userId="b9a7932c-a56c-4f55-87a7-6523345c55cf" providerId="ADAL" clId="{9C0C12AD-FE6A-4CC5-9E1F-B62CF627499C}" dt="2023-03-06T15:24:33.936" v="56" actId="1076"/>
          <ac:picMkLst>
            <pc:docMk/>
            <pc:sldMk cId="2502613662" sldId="746"/>
            <ac:picMk id="7" creationId="{10A6348C-9ED2-4260-99E8-E0FFD43504CD}"/>
          </ac:picMkLst>
        </pc:picChg>
      </pc:sldChg>
      <pc:sldChg chg="addSp modSp mod">
        <pc:chgData name="Simsek, Senay" userId="b9a7932c-a56c-4f55-87a7-6523345c55cf" providerId="ADAL" clId="{9C0C12AD-FE6A-4CC5-9E1F-B62CF627499C}" dt="2023-03-06T15:25:56.299" v="85" actId="404"/>
        <pc:sldMkLst>
          <pc:docMk/>
          <pc:sldMk cId="3368893797" sldId="747"/>
        </pc:sldMkLst>
        <pc:spChg chg="mod">
          <ac:chgData name="Simsek, Senay" userId="b9a7932c-a56c-4f55-87a7-6523345c55cf" providerId="ADAL" clId="{9C0C12AD-FE6A-4CC5-9E1F-B62CF627499C}" dt="2023-03-06T15:25:31.025" v="77" actId="1076"/>
          <ac:spMkLst>
            <pc:docMk/>
            <pc:sldMk cId="3368893797" sldId="747"/>
            <ac:spMk id="4" creationId="{6E5A6202-69E9-4E15-8920-C27300F37706}"/>
          </ac:spMkLst>
        </pc:spChg>
        <pc:spChg chg="mod">
          <ac:chgData name="Simsek, Senay" userId="b9a7932c-a56c-4f55-87a7-6523345c55cf" providerId="ADAL" clId="{9C0C12AD-FE6A-4CC5-9E1F-B62CF627499C}" dt="2023-03-06T15:25:56.299" v="85" actId="404"/>
          <ac:spMkLst>
            <pc:docMk/>
            <pc:sldMk cId="3368893797" sldId="747"/>
            <ac:spMk id="11" creationId="{C5DDB42F-805E-4C2C-A14F-F77DA7F7C3A8}"/>
          </ac:spMkLst>
        </pc:spChg>
        <pc:picChg chg="add mod">
          <ac:chgData name="Simsek, Senay" userId="b9a7932c-a56c-4f55-87a7-6523345c55cf" providerId="ADAL" clId="{9C0C12AD-FE6A-4CC5-9E1F-B62CF627499C}" dt="2023-03-06T15:25:28.015" v="76" actId="1076"/>
          <ac:picMkLst>
            <pc:docMk/>
            <pc:sldMk cId="3368893797" sldId="747"/>
            <ac:picMk id="3" creationId="{12977B42-E86B-4B24-EE26-ACBBFA4105E1}"/>
          </ac:picMkLst>
        </pc:picChg>
      </pc:sldChg>
      <pc:sldMasterChg chg="delSldLayout">
        <pc:chgData name="Simsek, Senay" userId="b9a7932c-a56c-4f55-87a7-6523345c55cf" providerId="ADAL" clId="{9C0C12AD-FE6A-4CC5-9E1F-B62CF627499C}" dt="2023-03-06T15:28:07.352" v="132" actId="47"/>
        <pc:sldMasterMkLst>
          <pc:docMk/>
          <pc:sldMasterMk cId="3595336832" sldId="2147483708"/>
        </pc:sldMasterMkLst>
        <pc:sldLayoutChg chg="del">
          <pc:chgData name="Simsek, Senay" userId="b9a7932c-a56c-4f55-87a7-6523345c55cf" providerId="ADAL" clId="{9C0C12AD-FE6A-4CC5-9E1F-B62CF627499C}" dt="2023-03-06T15:28:07.352" v="132" actId="47"/>
          <pc:sldLayoutMkLst>
            <pc:docMk/>
            <pc:sldMasterMk cId="3595336832" sldId="2147483708"/>
            <pc:sldLayoutMk cId="1046817531" sldId="2147483788"/>
          </pc:sldLayoutMkLst>
        </pc:sldLayoutChg>
      </pc:sldMasterChg>
      <pc:sldMasterChg chg="del delSldLayout">
        <pc:chgData name="Simsek, Senay" userId="b9a7932c-a56c-4f55-87a7-6523345c55cf" providerId="ADAL" clId="{9C0C12AD-FE6A-4CC5-9E1F-B62CF627499C}" dt="2023-03-06T15:28:07.352" v="132" actId="47"/>
        <pc:sldMasterMkLst>
          <pc:docMk/>
          <pc:sldMasterMk cId="2733269675" sldId="2147483789"/>
        </pc:sldMasterMkLst>
        <pc:sldLayoutChg chg="del">
          <pc:chgData name="Simsek, Senay" userId="b9a7932c-a56c-4f55-87a7-6523345c55cf" providerId="ADAL" clId="{9C0C12AD-FE6A-4CC5-9E1F-B62CF627499C}" dt="2023-03-06T15:28:07.352" v="132" actId="47"/>
          <pc:sldLayoutMkLst>
            <pc:docMk/>
            <pc:sldMasterMk cId="2733269675" sldId="2147483789"/>
            <pc:sldLayoutMk cId="3290708654" sldId="2147483790"/>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592348802" sldId="2147483791"/>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3311089213" sldId="2147483792"/>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3144585052" sldId="2147483793"/>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3209519873" sldId="2147483794"/>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4124461829" sldId="2147483795"/>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2468126152" sldId="2147483796"/>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2523794447" sldId="2147483797"/>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3813569170" sldId="2147483798"/>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2291707254" sldId="2147483799"/>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1410255828" sldId="2147483800"/>
          </pc:sldLayoutMkLst>
        </pc:sldLayoutChg>
        <pc:sldLayoutChg chg="del">
          <pc:chgData name="Simsek, Senay" userId="b9a7932c-a56c-4f55-87a7-6523345c55cf" providerId="ADAL" clId="{9C0C12AD-FE6A-4CC5-9E1F-B62CF627499C}" dt="2023-03-06T15:28:07.352" v="132" actId="47"/>
          <pc:sldLayoutMkLst>
            <pc:docMk/>
            <pc:sldMasterMk cId="2733269675" sldId="2147483789"/>
            <pc:sldLayoutMk cId="2185323000" sldId="2147483801"/>
          </pc:sldLayoutMkLst>
        </pc:sldLayoutChg>
      </pc:sldMasterChg>
      <pc:sldMasterChg chg="del delSldLayout">
        <pc:chgData name="Simsek, Senay" userId="b9a7932c-a56c-4f55-87a7-6523345c55cf" providerId="ADAL" clId="{9C0C12AD-FE6A-4CC5-9E1F-B62CF627499C}" dt="2023-03-06T15:28:07.352" v="132" actId="47"/>
        <pc:sldMasterMkLst>
          <pc:docMk/>
          <pc:sldMasterMk cId="2234400454" sldId="2147483815"/>
        </pc:sldMasterMkLst>
        <pc:sldLayoutChg chg="del">
          <pc:chgData name="Simsek, Senay" userId="b9a7932c-a56c-4f55-87a7-6523345c55cf" providerId="ADAL" clId="{9C0C12AD-FE6A-4CC5-9E1F-B62CF627499C}" dt="2023-03-06T15:28:07.352" v="132" actId="47"/>
          <pc:sldLayoutMkLst>
            <pc:docMk/>
            <pc:sldMasterMk cId="2234400454" sldId="2147483815"/>
            <pc:sldLayoutMk cId="4281620299" sldId="2147483816"/>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146172356" sldId="2147483817"/>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731271504" sldId="2147483818"/>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2038833127" sldId="2147483819"/>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3634845561" sldId="2147483820"/>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1121409090" sldId="2147483821"/>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140070959" sldId="2147483822"/>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1391349520" sldId="2147483823"/>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2797173494" sldId="2147483824"/>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1050945094" sldId="2147483825"/>
          </pc:sldLayoutMkLst>
        </pc:sldLayoutChg>
        <pc:sldLayoutChg chg="del">
          <pc:chgData name="Simsek, Senay" userId="b9a7932c-a56c-4f55-87a7-6523345c55cf" providerId="ADAL" clId="{9C0C12AD-FE6A-4CC5-9E1F-B62CF627499C}" dt="2023-03-06T15:28:07.352" v="132" actId="47"/>
          <pc:sldLayoutMkLst>
            <pc:docMk/>
            <pc:sldMasterMk cId="2234400454" sldId="2147483815"/>
            <pc:sldLayoutMk cId="476903578" sldId="214748382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9FE87E-AC24-33CF-1446-6BB9D85AFE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E56E90-43F9-3135-E2A4-0FF11F53A3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42DB1F-027A-4C18-B562-CC4C39E2EF55}" type="datetimeFigureOut">
              <a:rPr lang="en-US" smtClean="0"/>
              <a:t>3/6/2023</a:t>
            </a:fld>
            <a:endParaRPr lang="en-US"/>
          </a:p>
        </p:txBody>
      </p:sp>
      <p:sp>
        <p:nvSpPr>
          <p:cNvPr id="4" name="Footer Placeholder 3">
            <a:extLst>
              <a:ext uri="{FF2B5EF4-FFF2-40B4-BE49-F238E27FC236}">
                <a16:creationId xmlns:a16="http://schemas.microsoft.com/office/drawing/2014/main" id="{2DD8BAC6-53A3-72B2-7658-6152AFB840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B080F8-79C7-E2D2-BC67-6004263BCE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45BA7A-D331-491E-B9B7-42CA4B3623BB}" type="slidenum">
              <a:rPr lang="en-US" smtClean="0"/>
              <a:t>‹#›</a:t>
            </a:fld>
            <a:endParaRPr lang="en-US"/>
          </a:p>
        </p:txBody>
      </p:sp>
    </p:spTree>
    <p:extLst>
      <p:ext uri="{BB962C8B-B14F-4D97-AF65-F5344CB8AC3E}">
        <p14:creationId xmlns:p14="http://schemas.microsoft.com/office/powerpoint/2010/main" val="60531170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6E5DA-50F2-4BB5-9023-5B4F996018EF}" type="datetimeFigureOut">
              <a:rPr lang="en-US" smtClean="0"/>
              <a:t>3/6/2023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EBBDE-3E37-4608-A33F-46D4C195565E}" type="slidenum">
              <a:rPr lang="en-US" smtClean="0"/>
              <a:t>‹#›</a:t>
            </a:fld>
            <a:endParaRPr lang="en-US"/>
          </a:p>
        </p:txBody>
      </p:sp>
    </p:spTree>
    <p:extLst>
      <p:ext uri="{BB962C8B-B14F-4D97-AF65-F5344CB8AC3E}">
        <p14:creationId xmlns:p14="http://schemas.microsoft.com/office/powerpoint/2010/main" val="68439844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110838" y="1877220"/>
            <a:ext cx="6128758" cy="1938992"/>
          </a:xfrm>
          <a:prstGeom prst="rect">
            <a:avLst/>
          </a:prstGeom>
          <a:noFill/>
        </p:spPr>
        <p:txBody>
          <a:bodyPr wrap="square" lIns="0" tIns="0" rIns="0" bIns="0" rtlCol="0">
            <a:spAutoFit/>
          </a:bodyPr>
          <a:lstStyle/>
          <a:p>
            <a:r>
              <a:rPr lang="en-US">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a:solidFill>
                  <a:schemeClr val="bg1"/>
                </a:solidFill>
                <a:effectLst/>
                <a:latin typeface="Acumin Pro" panose="020B0504020202020204" pitchFamily="34" charset="77"/>
              </a:rPr>
            </a:br>
            <a:r>
              <a:rPr lang="en-US">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7" y="4133385"/>
            <a:ext cx="5765747" cy="754822"/>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6059042"/>
            <a:ext cx="1908400" cy="3415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6" y="6202177"/>
            <a:ext cx="856701" cy="323968"/>
          </a:xfrm>
        </p:spPr>
        <p:txBody>
          <a:bodyPr/>
          <a:lstStyle>
            <a:lvl1pPr>
              <a:defRPr>
                <a:solidFill>
                  <a:schemeClr val="accent4">
                    <a:alpha val="70000"/>
                  </a:schemeClr>
                </a:solidFill>
              </a:defRPr>
            </a:lvl1pPr>
          </a:lstStyle>
          <a:p>
            <a:fld id="{049DC8E1-D369-0F48-9062-BB068AFD07CE}" type="datetime1">
              <a:rPr lang="en-US" smtClean="0"/>
              <a:pPr/>
              <a:t>3/6/2023</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CC3E5-5036-42EE-AA1B-A3D7FA6C9C73}"/>
              </a:ext>
            </a:extLst>
          </p:cNvPr>
          <p:cNvSpPr>
            <a:spLocks noGrp="1"/>
          </p:cNvSpPr>
          <p:nvPr>
            <p:ph type="dt" sz="half" idx="10"/>
          </p:nvPr>
        </p:nvSpPr>
        <p:spPr/>
        <p:txBody>
          <a:bodyPr/>
          <a:lstStyle/>
          <a:p>
            <a:fld id="{BF753093-84B8-4D91-B33D-0BA70B4172B0}" type="datetimeFigureOut">
              <a:rPr lang="en-US" smtClean="0"/>
              <a:t>3/6/2023</a:t>
            </a:fld>
            <a:endParaRPr lang="en-US"/>
          </a:p>
        </p:txBody>
      </p:sp>
      <p:sp>
        <p:nvSpPr>
          <p:cNvPr id="3" name="Footer Placeholder 2">
            <a:extLst>
              <a:ext uri="{FF2B5EF4-FFF2-40B4-BE49-F238E27FC236}">
                <a16:creationId xmlns:a16="http://schemas.microsoft.com/office/drawing/2014/main" id="{AD696D5E-EB8B-46BE-8A14-B23A20EB8C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D26375-8456-4AAD-A2AC-0CF219A3918B}"/>
              </a:ext>
            </a:extLst>
          </p:cNvPr>
          <p:cNvSpPr>
            <a:spLocks noGrp="1"/>
          </p:cNvSpPr>
          <p:nvPr>
            <p:ph type="sldNum" sz="quarter" idx="12"/>
          </p:nvPr>
        </p:nvSpPr>
        <p:spPr/>
        <p:txBody>
          <a:bodyPr/>
          <a:lstStyle/>
          <a:p>
            <a:fld id="{B2E0D28E-0DA9-439E-8281-1BE55000A50C}" type="slidenum">
              <a:rPr lang="en-US" smtClean="0"/>
              <a:t>‹#›</a:t>
            </a:fld>
            <a:endParaRPr lang="en-US"/>
          </a:p>
        </p:txBody>
      </p:sp>
    </p:spTree>
    <p:extLst>
      <p:ext uri="{BB962C8B-B14F-4D97-AF65-F5344CB8AC3E}">
        <p14:creationId xmlns:p14="http://schemas.microsoft.com/office/powerpoint/2010/main" val="363555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0B8F-220E-4A77-893F-837BD4104E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71335C-9337-44E3-B401-3F7CA2E2D75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8DC3B-9C27-4E60-BED2-7B94F14AD83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BB07F9-DC62-423C-8AA0-BF4A4AB2C651}"/>
              </a:ext>
            </a:extLst>
          </p:cNvPr>
          <p:cNvSpPr>
            <a:spLocks noGrp="1"/>
          </p:cNvSpPr>
          <p:nvPr>
            <p:ph type="dt" sz="half" idx="10"/>
          </p:nvPr>
        </p:nvSpPr>
        <p:spPr/>
        <p:txBody>
          <a:bodyPr/>
          <a:lstStyle/>
          <a:p>
            <a:fld id="{61F87CEA-0B7C-4A55-ADFD-60F68C8D387A}" type="datetimeFigureOut">
              <a:rPr lang="en-US" smtClean="0"/>
              <a:t>3/6/2023</a:t>
            </a:fld>
            <a:endParaRPr lang="en-US"/>
          </a:p>
        </p:txBody>
      </p:sp>
      <p:sp>
        <p:nvSpPr>
          <p:cNvPr id="6" name="Footer Placeholder 5">
            <a:extLst>
              <a:ext uri="{FF2B5EF4-FFF2-40B4-BE49-F238E27FC236}">
                <a16:creationId xmlns:a16="http://schemas.microsoft.com/office/drawing/2014/main" id="{C294DEAA-C8CB-4E78-87DB-B65331C70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B4422-125B-45FF-A5F3-4CD39031D01D}"/>
              </a:ext>
            </a:extLst>
          </p:cNvPr>
          <p:cNvSpPr>
            <a:spLocks noGrp="1"/>
          </p:cNvSpPr>
          <p:nvPr>
            <p:ph type="sldNum" sz="quarter" idx="12"/>
          </p:nvPr>
        </p:nvSpPr>
        <p:spPr/>
        <p:txBody>
          <a:bodyPr/>
          <a:lstStyle/>
          <a:p>
            <a:fld id="{6D2D6117-FA36-4B3C-9C2E-1615D21ABCB6}" type="slidenum">
              <a:rPr lang="en-US" smtClean="0"/>
              <a:t>‹#›</a:t>
            </a:fld>
            <a:endParaRPr lang="en-US"/>
          </a:p>
        </p:txBody>
      </p:sp>
    </p:spTree>
    <p:extLst>
      <p:ext uri="{BB962C8B-B14F-4D97-AF65-F5344CB8AC3E}">
        <p14:creationId xmlns:p14="http://schemas.microsoft.com/office/powerpoint/2010/main" val="218852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16116" y="1626244"/>
            <a:ext cx="5933959"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121760" y="3990084"/>
            <a:ext cx="5322202"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7366000" y="0"/>
            <a:ext cx="17780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3/6/2023</a:t>
            </a:fld>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117213" y="1345166"/>
            <a:ext cx="5491495"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3/6/2023</a:t>
            </a:fld>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117679" y="1345166"/>
            <a:ext cx="5466371"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3/6/2023</a:t>
            </a:fld>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304800"/>
            <a:ext cx="2879168" cy="1253420"/>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6202177"/>
            <a:ext cx="856700" cy="323968"/>
          </a:xfrm>
        </p:spPr>
        <p:txBody>
          <a:bodyPr/>
          <a:lstStyle>
            <a:lvl1pPr>
              <a:defRPr>
                <a:solidFill>
                  <a:schemeClr val="accent4">
                    <a:alpha val="70000"/>
                  </a:schemeClr>
                </a:solidFill>
              </a:defRPr>
            </a:lvl1pPr>
          </a:lstStyle>
          <a:p>
            <a:fld id="{049DC8E1-D369-0F48-9062-BB068AFD07CE}" type="datetime1">
              <a:rPr lang="en-US" smtClean="0"/>
              <a:pPr/>
              <a:t>3/6/2023</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fld id="{049DC8E1-D369-0F48-9062-BB068AFD07CE}" type="datetime1">
              <a:rPr lang="en-US" smtClean="0"/>
              <a:pPr/>
              <a:t>3/6/2023</a:t>
            </a:fld>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089144" y="1557666"/>
            <a:ext cx="5500897"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1" y="2578489"/>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7366000" y="0"/>
            <a:ext cx="17780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4" y="6202177"/>
            <a:ext cx="817513" cy="323968"/>
          </a:xfrm>
        </p:spPr>
        <p:txBody>
          <a:bodyPr/>
          <a:lstStyle>
            <a:lvl1pPr>
              <a:defRPr>
                <a:solidFill>
                  <a:schemeClr val="accent4">
                    <a:alpha val="70000"/>
                  </a:schemeClr>
                </a:solidFill>
              </a:defRPr>
            </a:lvl1pPr>
          </a:lstStyle>
          <a:p>
            <a:fld id="{049DC8E1-D369-0F48-9062-BB068AFD07CE}" type="datetime1">
              <a:rPr lang="en-US" smtClean="0"/>
              <a:pPr/>
              <a:t>3/6/2023</a:t>
            </a:fld>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Opening slide">
    <p:spTree>
      <p:nvGrpSpPr>
        <p:cNvPr id="1" name=""/>
        <p:cNvGrpSpPr/>
        <p:nvPr/>
      </p:nvGrpSpPr>
      <p:grpSpPr>
        <a:xfrm>
          <a:off x="0" y="0"/>
          <a:ext cx="0" cy="0"/>
          <a:chOff x="0" y="0"/>
          <a:chExt cx="0" cy="0"/>
        </a:xfrm>
      </p:grpSpPr>
      <p:pic>
        <p:nvPicPr>
          <p:cNvPr id="2" name="Picture 8" descr="green.template_graphics3.wmf"/>
          <p:cNvPicPr>
            <a:picLocks noChangeAspect="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889000" y="5883275"/>
            <a:ext cx="7366000" cy="163513"/>
          </a:xfrm>
          <a:prstGeom prst="rect">
            <a:avLst/>
          </a:prstGeom>
          <a:noFill/>
          <a:ln>
            <a:noFill/>
          </a:ln>
          <a:extLst>
            <a:ext uri="{909E8E84-426E-40DD-AFC4-6F175D3DCCD1}">
              <a14:hiddenFill xmlns:a14="http://schemas.microsoft.com/office/drawing/2010/main">
                <a:solidFill>
                  <a:srgbClr val="FFFFFF">
                    <a:alpha val="3098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2878138"/>
            <a:ext cx="72929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76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Opening slide">
    <p:spTree>
      <p:nvGrpSpPr>
        <p:cNvPr id="1" name=""/>
        <p:cNvGrpSpPr/>
        <p:nvPr/>
      </p:nvGrpSpPr>
      <p:grpSpPr>
        <a:xfrm>
          <a:off x="0" y="0"/>
          <a:ext cx="0" cy="0"/>
          <a:chOff x="0" y="0"/>
          <a:chExt cx="0" cy="0"/>
        </a:xfrm>
      </p:grpSpPr>
      <p:pic>
        <p:nvPicPr>
          <p:cNvPr id="2" name="Picture 7" descr="green.template_graphics2.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2" y="2732088"/>
            <a:ext cx="7366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green.template_graphics3.wmf"/>
          <p:cNvPicPr>
            <a:picLocks noChangeAspect="1"/>
          </p:cNvPicPr>
          <p:nvPr/>
        </p:nvPicPr>
        <p:blipFill>
          <a:blip r:embed="rId3">
            <a:alphaModFix amt="31000"/>
            <a:extLst>
              <a:ext uri="{28A0092B-C50C-407E-A947-70E740481C1C}">
                <a14:useLocalDpi xmlns:a14="http://schemas.microsoft.com/office/drawing/2010/main" val="0"/>
              </a:ext>
            </a:extLst>
          </a:blip>
          <a:srcRect/>
          <a:stretch>
            <a:fillRect/>
          </a:stretch>
        </p:blipFill>
        <p:spPr bwMode="auto">
          <a:xfrm>
            <a:off x="889002" y="5883279"/>
            <a:ext cx="7366000" cy="163513"/>
          </a:xfrm>
          <a:prstGeom prst="rect">
            <a:avLst/>
          </a:prstGeom>
          <a:noFill/>
          <a:ln>
            <a:noFill/>
          </a:ln>
          <a:extLst>
            <a:ext uri="{909E8E84-426E-40DD-AFC4-6F175D3DCCD1}">
              <a14:hiddenFill xmlns:a14="http://schemas.microsoft.com/office/drawing/2010/main">
                <a:solidFill>
                  <a:srgbClr val="FFFFFF">
                    <a:alpha val="3098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857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3/6/2023</a:t>
            </a:fld>
            <a:endParaRPr lang="en-US"/>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 id="2147483753" r:id="rId8"/>
    <p:sldLayoutId id="2147483754" r:id="rId9"/>
    <p:sldLayoutId id="2147483814" r:id="rId10"/>
    <p:sldLayoutId id="2147483827" r:id="rId11"/>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webstaurantstore.com/regency-24-x-36-green-epoxy-drying-rack-shelf-kit-with-64-posts-and-casters-3-slots/460EG2436D3C.html"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online-shop.eppendorf.us/US-en/Bioprocess-44559/Bioprocess-Systems-60767/BioFlo-120-PF-176595.html"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www.thermofisher.com/order/catalog/product/4375305" TargetMode="External"/><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online-shop.eppendorf.us/US-en/Centrifugation-44533/Microcentrifuges-1007183/Centrifuge-5425-5425R-PF-934144.html#epService" TargetMode="External"/><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Choose%20from%20Minigel,%20Midigel,%20Large%20Gel%20or%20Wide-Format%20System." TargetMode="Externa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fishersci.com/shop/products/thermo-scientific-sorvall-legend-xt-xf-centrifuge-rotor-packages-23/p-4383149#?keyword=legend%20xtr" TargetMode="Externa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ishersci.com/shop/products/sorvall-st8-ventilated-package-tx-150-highconic-rotor-package/75200709#?keyword=st8" TargetMode="Externa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ishersci.com/shop/products/general-purpose-high-amperage-power-supplies-2/p-7201187#?keyword=western%20blot%20power%20power%20supply" TargetMode="Externa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fishersci.com/shop/products/new-brunswick-innova-40-40r-benchtop-incubator-shaker-8/p-7237446#?keyword=incubated%20shaker" TargetMode="Externa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hyperlink" Target="https://www.walmart.com/ip/Oster-Extra-Large-Digital-Oven/160868897?wmlspartner=wlpa&amp;selectedSellerId=2162&amp;adid=22222222227160868897_145979307561_18597585355&amp;wl0=&amp;wl1=g&amp;wl2=c&amp;wl3=628089365970&amp;wl4=aud-1651068663586:pla-888632375717&amp;wl5=9016722&amp;wl6=&amp;wl7=&amp;wl8=&amp;wl9=pla&amp;wl10=113487156&amp;wl11=online&amp;wl12=160868897&amp;veh=sem&amp;gclid=Cj0KCQiA6fafBhC1ARIsAIJjL8mkaNtnzvg8A_vOj5baKzqjfMmo_YgXARzQnk9SGPtIWOSEOIMAb5QaAs2oEALw_wcB&amp;gclsrc=aw.d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bio-rad.com/en-us/product/t100-thermal-cycler?ID=LGTWGIE8Z" TargetMode="Externa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webstaurantstore.com/regency-20-pan-end-load-full-height-bun-sheet-pan-rack-with-cover-and-12-pans-unassembled/407RKKITFULL.html"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walmart.com/ip/Panasonic-Genius-Sensor-2-2-Cu-Ft-1250W-Microwave-Oven-with-Inverter-Technology/893590911?wmlspartner=wlpa&amp;selectedSellerId=1330&amp;adid=22222222227893590911_1330_142078072483_18599956994&amp;wl0=&amp;wl1=g&amp;wl2=c&amp;wl3=628422656306&amp;wl4=aud-1651068663586:pla-1834819188869&amp;wl5=9016722&amp;wl6=&amp;wl7=&amp;wl8=&amp;wl9=pla&amp;wl10=100362769&amp;wl11=online&amp;wl12=893590911_1330&amp;veh=sem&amp;gclid=Cj0KCQiA6fafBhC1ARIsAIJjL8m70c_cPUl2kT8Tl0O-PvQV62cQVZ1GbdIhTEDN93RFhqrciYKqL7AaAkkyEALw_wcB&amp;gclsrc=aw.ds" TargetMode="External"/><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www.bestbuy.com/site/newair-40-lb-clear-ice-maker-stainless-steel/6185215.p?skuId=6185215&amp;ref=NS&amp;loc=101" TargetMode="External"/><Relationship Id="rId2" Type="http://schemas.openxmlformats.org/officeDocument/2006/relationships/image" Target="../media/image31.jpe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www.fishersci.com/shop/products/genesys-50-uv-vis-spectrophotometer-promo-6/14385351PMO#?keyword=14-385-351" TargetMode="External"/><Relationship Id="rId2" Type="http://schemas.openxmlformats.org/officeDocument/2006/relationships/image" Target="../media/image32.jpe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www.perkinelmer.com/category/rva" TargetMode="External"/><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sbrewtech.com/collections/ebrewing-3v/products/ebrewing-3v-system?variant=17240039227463" TargetMode="Externa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ssbrewtech.com/products/unitank-2-0" TargetMode="Externa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ssbrewtech.com/products/glycol-chiller-3-8hp" TargetMode="Externa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www.mt.com/us/en/home/products/Laboratory_Analytics_Browse/pH-meter/pH-meters/portable-pH-meter/seven2go/S8-Meter.html#documents" TargetMode="External"/><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hyperlink" Target="https://www.mt.com/us/en/home/products/Laboratory_Analytics_Browse/pH-meter/sensor/pH-sensor/InLab-Expert-Go-ISM.html" TargetMode="External"/><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hyperlink" Target="https://www.thermofisher.com/order/catalog/product/STARA2146?cid=lpd_wlp_wps_r02_co_cp1462_pjt7014_lpd00000_0se_gaw_dy_awa_PrmtrDSA-dsa&amp;ef_id=CjwKCAiAjs2bBhACEiwALTBWZXj6y416M83zrlmL3EHwhB9Pmfs9gvCkuyAW3za6-HtIKmKHEHwrzxoCws4QAvD_BwE:G:s&amp;s_kwcid=AL!3652!3!572860693893!!!g!!&amp;gclid=CjwKCAiAjs2bBhACEiwALTBWZXj6y416M83zrlmL3EHwhB9Pmfs9gvCkuyAW3za6-HtIKmKHEHwrzxoCws4QAvD_BwE" TargetMode="External"/><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store.brookfieldengineering.com/dv2t-viscometer/" TargetMode="External"/><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microscopecentral.com/products/accu-scope-3001-digital-microscope-package"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perkinelmer.com/product/da-7250-at-line-nir-instrument-perdab" TargetMode="External"/><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keysight.com/us/en/product/N1501A/dielectric-probe-kit.html"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thermofisher.com/order/catalog/product/A51119600C" TargetMode="External"/><Relationship Id="rId1" Type="http://schemas.openxmlformats.org/officeDocument/2006/relationships/slideLayout" Target="../slideLayouts/slideLayout1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368584" y="542169"/>
            <a:ext cx="4290969" cy="788446"/>
          </a:xfrm>
        </p:spPr>
        <p:txBody>
          <a:bodyPr>
            <a:normAutofit fontScale="90000"/>
          </a:bodyPr>
          <a:lstStyle/>
          <a:p>
            <a:r>
              <a:rPr lang="en-US" dirty="0"/>
              <a:t>Drying Rack 4-shelf kit</a:t>
            </a:r>
            <a:br>
              <a:rPr lang="en-US" dirty="0"/>
            </a:br>
            <a:r>
              <a:rPr lang="en-US" dirty="0"/>
              <a:t>(Skidmore)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p:txBody>
          <a:bodyPr/>
          <a:lstStyle/>
          <a:p>
            <a:r>
              <a:rPr lang="en-US" sz="1800" b="1" dirty="0"/>
              <a:t>Price: </a:t>
            </a:r>
            <a:r>
              <a:rPr lang="en-US" sz="1800" dirty="0"/>
              <a:t>$315</a:t>
            </a:r>
          </a:p>
          <a:p>
            <a:endParaRPr lang="en-US" dirty="0"/>
          </a:p>
          <a:p>
            <a:r>
              <a:rPr lang="en-US" sz="1350" b="1" dirty="0"/>
              <a:t>Application: </a:t>
            </a:r>
            <a:r>
              <a:rPr lang="en-US" sz="1350" dirty="0"/>
              <a:t>It features (4) 24" x 36" drying rack shelves with 3" slots, accommodating 10 sheet pans per shelf for a total of 40.</a:t>
            </a:r>
          </a:p>
        </p:txBody>
      </p:sp>
      <p:sp>
        <p:nvSpPr>
          <p:cNvPr id="11" name="TextBox 10">
            <a:extLst>
              <a:ext uri="{FF2B5EF4-FFF2-40B4-BE49-F238E27FC236}">
                <a16:creationId xmlns:a16="http://schemas.microsoft.com/office/drawing/2014/main" id="{C5DDB42F-805E-4C2C-A14F-F77DA7F7C3A8}"/>
              </a:ext>
            </a:extLst>
          </p:cNvPr>
          <p:cNvSpPr txBox="1"/>
          <p:nvPr/>
        </p:nvSpPr>
        <p:spPr>
          <a:xfrm>
            <a:off x="629841" y="4704993"/>
            <a:ext cx="4290969" cy="1107996"/>
          </a:xfrm>
          <a:prstGeom prst="rect">
            <a:avLst/>
          </a:prstGeom>
          <a:noFill/>
        </p:spPr>
        <p:txBody>
          <a:bodyPr wrap="square">
            <a:spAutoFit/>
          </a:bodyPr>
          <a:lstStyle/>
          <a:p>
            <a:r>
              <a:rPr lang="en-US" sz="1400" dirty="0">
                <a:hlinkClick r:id="rId2"/>
              </a:rPr>
              <a:t>https://www.webstaurantstore.com/regency-24-x-36-green-epoxy-drying-rack-shelf-kit-with-64-posts-and-casters-3-slots/460EG2436D3C.html</a:t>
            </a:r>
            <a:endParaRPr lang="en-US" sz="1400" dirty="0"/>
          </a:p>
          <a:p>
            <a:endParaRPr lang="en-US" sz="2400" dirty="0"/>
          </a:p>
        </p:txBody>
      </p:sp>
      <p:pic>
        <p:nvPicPr>
          <p:cNvPr id="3" name="Picture 2">
            <a:extLst>
              <a:ext uri="{FF2B5EF4-FFF2-40B4-BE49-F238E27FC236}">
                <a16:creationId xmlns:a16="http://schemas.microsoft.com/office/drawing/2014/main" id="{DEAD17F5-A399-4901-B6C7-54CA0CE06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7" y="1431123"/>
            <a:ext cx="3995753" cy="3995753"/>
          </a:xfrm>
          <a:prstGeom prst="rect">
            <a:avLst/>
          </a:prstGeom>
        </p:spPr>
      </p:pic>
      <p:pic>
        <p:nvPicPr>
          <p:cNvPr id="2" name="Picture 1">
            <a:extLst>
              <a:ext uri="{FF2B5EF4-FFF2-40B4-BE49-F238E27FC236}">
                <a16:creationId xmlns:a16="http://schemas.microsoft.com/office/drawing/2014/main" id="{EE42778D-F56C-BD15-8F3F-7F68A433DFE6}"/>
              </a:ext>
            </a:extLst>
          </p:cNvPr>
          <p:cNvPicPr>
            <a:picLocks noChangeAspect="1"/>
          </p:cNvPicPr>
          <p:nvPr/>
        </p:nvPicPr>
        <p:blipFill>
          <a:blip r:embed="rId4"/>
          <a:stretch>
            <a:fillRect/>
          </a:stretch>
        </p:blipFill>
        <p:spPr>
          <a:xfrm>
            <a:off x="528172" y="6192504"/>
            <a:ext cx="3414056" cy="365792"/>
          </a:xfrm>
          <a:prstGeom prst="rect">
            <a:avLst/>
          </a:prstGeom>
        </p:spPr>
      </p:pic>
    </p:spTree>
    <p:extLst>
      <p:ext uri="{BB962C8B-B14F-4D97-AF65-F5344CB8AC3E}">
        <p14:creationId xmlns:p14="http://schemas.microsoft.com/office/powerpoint/2010/main" val="187579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464222" y="519220"/>
            <a:ext cx="3865131" cy="1200150"/>
          </a:xfrm>
        </p:spPr>
        <p:txBody>
          <a:bodyPr>
            <a:normAutofit fontScale="90000"/>
          </a:bodyPr>
          <a:lstStyle/>
          <a:p>
            <a:r>
              <a:rPr lang="en-US" dirty="0"/>
              <a:t>Bioreactor system – two bioreactors</a:t>
            </a:r>
            <a:br>
              <a:rPr lang="en-US" dirty="0"/>
            </a:br>
            <a:r>
              <a:rPr lang="en-US" dirty="0"/>
              <a:t>(Fermentation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p:txBody>
          <a:bodyPr/>
          <a:lstStyle/>
          <a:p>
            <a:endParaRPr lang="en-US" sz="1800" b="1" dirty="0"/>
          </a:p>
          <a:p>
            <a:r>
              <a:rPr lang="en-US" sz="1800" b="1" dirty="0"/>
              <a:t>Price: </a:t>
            </a:r>
            <a:r>
              <a:rPr lang="en-US" sz="1800" dirty="0"/>
              <a:t>$70,000</a:t>
            </a:r>
          </a:p>
          <a:p>
            <a:endParaRPr lang="en-US" dirty="0"/>
          </a:p>
          <a:p>
            <a:r>
              <a:rPr lang="en-US" sz="1350" b="1" dirty="0"/>
              <a:t>Application: </a:t>
            </a:r>
          </a:p>
          <a:p>
            <a:r>
              <a:rPr lang="en-US" sz="1350" dirty="0"/>
              <a:t>Bacterial, yeast, and fungal fermentation</a:t>
            </a:r>
          </a:p>
        </p:txBody>
      </p:sp>
      <p:sp>
        <p:nvSpPr>
          <p:cNvPr id="11" name="TextBox 10">
            <a:extLst>
              <a:ext uri="{FF2B5EF4-FFF2-40B4-BE49-F238E27FC236}">
                <a16:creationId xmlns:a16="http://schemas.microsoft.com/office/drawing/2014/main" id="{C5DDB42F-805E-4C2C-A14F-F77DA7F7C3A8}"/>
              </a:ext>
            </a:extLst>
          </p:cNvPr>
          <p:cNvSpPr txBox="1"/>
          <p:nvPr/>
        </p:nvSpPr>
        <p:spPr>
          <a:xfrm>
            <a:off x="632445" y="4757604"/>
            <a:ext cx="7940660" cy="892552"/>
          </a:xfrm>
          <a:prstGeom prst="rect">
            <a:avLst/>
          </a:prstGeom>
          <a:noFill/>
        </p:spPr>
        <p:txBody>
          <a:bodyPr wrap="square">
            <a:spAutoFit/>
          </a:bodyPr>
          <a:lstStyle/>
          <a:p>
            <a:r>
              <a:rPr lang="en-US" sz="1400" dirty="0">
                <a:hlinkClick r:id="rId2"/>
              </a:rPr>
              <a:t>https://online-</a:t>
            </a:r>
            <a:r>
              <a:rPr lang="en-US" sz="1400" dirty="0" err="1">
                <a:hlinkClick r:id="rId2"/>
              </a:rPr>
              <a:t>shop.eppendorf.us</a:t>
            </a:r>
            <a:r>
              <a:rPr lang="en-US" sz="1400" dirty="0">
                <a:hlinkClick r:id="rId2"/>
              </a:rPr>
              <a:t>/US-</a:t>
            </a:r>
            <a:r>
              <a:rPr lang="en-US" sz="1400" dirty="0" err="1">
                <a:hlinkClick r:id="rId2"/>
              </a:rPr>
              <a:t>en</a:t>
            </a:r>
            <a:r>
              <a:rPr lang="en-US" sz="1400" dirty="0">
                <a:hlinkClick r:id="rId2"/>
              </a:rPr>
              <a:t>/Bioprocess-44559/Bioprocess-Systems-60767/BioFlo-120-PF-176595.html</a:t>
            </a:r>
            <a:endParaRPr lang="en-US" sz="1400" dirty="0"/>
          </a:p>
          <a:p>
            <a:endParaRPr lang="en-US" sz="2400" dirty="0"/>
          </a:p>
        </p:txBody>
      </p:sp>
      <p:pic>
        <p:nvPicPr>
          <p:cNvPr id="5" name="Picture 4">
            <a:extLst>
              <a:ext uri="{FF2B5EF4-FFF2-40B4-BE49-F238E27FC236}">
                <a16:creationId xmlns:a16="http://schemas.microsoft.com/office/drawing/2014/main" id="{2B4E1C69-0EEE-4F57-A13A-5F0D58FB8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875" y="2057400"/>
            <a:ext cx="3538486" cy="2361984"/>
          </a:xfrm>
          <a:prstGeom prst="rect">
            <a:avLst/>
          </a:prstGeom>
        </p:spPr>
      </p:pic>
      <p:pic>
        <p:nvPicPr>
          <p:cNvPr id="2" name="Picture 1">
            <a:extLst>
              <a:ext uri="{FF2B5EF4-FFF2-40B4-BE49-F238E27FC236}">
                <a16:creationId xmlns:a16="http://schemas.microsoft.com/office/drawing/2014/main" id="{CBA61F37-A797-CBC5-2638-E598D3B0019C}"/>
              </a:ext>
            </a:extLst>
          </p:cNvPr>
          <p:cNvPicPr>
            <a:picLocks noChangeAspect="1"/>
          </p:cNvPicPr>
          <p:nvPr/>
        </p:nvPicPr>
        <p:blipFill>
          <a:blip r:embed="rId4"/>
          <a:stretch>
            <a:fillRect/>
          </a:stretch>
        </p:blipFill>
        <p:spPr>
          <a:xfrm>
            <a:off x="464222" y="6207018"/>
            <a:ext cx="3414056" cy="365792"/>
          </a:xfrm>
          <a:prstGeom prst="rect">
            <a:avLst/>
          </a:prstGeom>
        </p:spPr>
      </p:pic>
    </p:spTree>
    <p:extLst>
      <p:ext uri="{BB962C8B-B14F-4D97-AF65-F5344CB8AC3E}">
        <p14:creationId xmlns:p14="http://schemas.microsoft.com/office/powerpoint/2010/main" val="2477306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47593" y="388937"/>
            <a:ext cx="3865131" cy="1200150"/>
          </a:xfrm>
        </p:spPr>
        <p:txBody>
          <a:bodyPr>
            <a:normAutofit/>
          </a:bodyPr>
          <a:lstStyle/>
          <a:p>
            <a:r>
              <a:rPr lang="en-US" dirty="0"/>
              <a:t>Thermal cyclers – two units</a:t>
            </a:r>
            <a:br>
              <a:rPr lang="en-US" dirty="0"/>
            </a:br>
            <a:r>
              <a:rPr lang="en-US" dirty="0"/>
              <a:t>(Fermentation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547592" y="1556603"/>
            <a:ext cx="4822693" cy="3811588"/>
          </a:xfrm>
        </p:spPr>
        <p:txBody>
          <a:bodyPr>
            <a:normAutofit/>
          </a:bodyPr>
          <a:lstStyle/>
          <a:p>
            <a:endParaRPr lang="en-US" dirty="0"/>
          </a:p>
          <a:p>
            <a:r>
              <a:rPr lang="en-US" sz="1800" b="1" dirty="0"/>
              <a:t>Price: </a:t>
            </a:r>
            <a:r>
              <a:rPr lang="en-US" sz="1800" dirty="0"/>
              <a:t>$9,910 each</a:t>
            </a:r>
          </a:p>
          <a:p>
            <a:endParaRPr lang="en-US" dirty="0"/>
          </a:p>
          <a:p>
            <a:r>
              <a:rPr lang="en-US" sz="1350" b="1" dirty="0"/>
              <a:t>Application: </a:t>
            </a:r>
            <a:r>
              <a:rPr lang="en-US" sz="1350" dirty="0"/>
              <a:t>The </a:t>
            </a:r>
            <a:r>
              <a:rPr lang="en-US" sz="1350" dirty="0" err="1"/>
              <a:t>Veriti</a:t>
            </a:r>
            <a:r>
              <a:rPr lang="en-US" sz="1350" dirty="0"/>
              <a:t>™ 96-Well Thermal Cycler features innovative </a:t>
            </a:r>
            <a:r>
              <a:rPr lang="en-US" sz="1350" dirty="0" err="1"/>
              <a:t>VeriFlex</a:t>
            </a:r>
            <a:r>
              <a:rPr lang="en-US" sz="1350" dirty="0"/>
              <a:t>™ Blocks for enhanced PCR functionality. Six separate </a:t>
            </a:r>
            <a:r>
              <a:rPr lang="en-US" sz="1350" dirty="0" err="1"/>
              <a:t>peltier</a:t>
            </a:r>
            <a:r>
              <a:rPr lang="en-US" sz="1350" dirty="0"/>
              <a:t> blocks provide maximal versatility and flexibility and offer two key benefits: 1) PCR Optimization: each block can be set with a specific temperature which is ideal for precise control over PCR optimization 2) Run more experiments: the six </a:t>
            </a:r>
            <a:r>
              <a:rPr lang="en-US" sz="1350" dirty="0" err="1"/>
              <a:t>peltier</a:t>
            </a:r>
            <a:r>
              <a:rPr lang="en-US" sz="1350" dirty="0"/>
              <a:t> blocks can also be used to run up to six different annealing temperatures in the same run. </a:t>
            </a:r>
          </a:p>
        </p:txBody>
      </p:sp>
      <p:pic>
        <p:nvPicPr>
          <p:cNvPr id="1026" name="Picture 2" descr="Veriti&amp;trade; 96-Well Fast Thermal Cycler">
            <a:extLst>
              <a:ext uri="{FF2B5EF4-FFF2-40B4-BE49-F238E27FC236}">
                <a16:creationId xmlns:a16="http://schemas.microsoft.com/office/drawing/2014/main" id="{BC941C4D-60F9-AF91-9D6E-6362348D0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709" y="1809750"/>
            <a:ext cx="2667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8DE689-DF11-69F1-F34E-7DBB46EF5BCB}"/>
              </a:ext>
            </a:extLst>
          </p:cNvPr>
          <p:cNvSpPr txBox="1"/>
          <p:nvPr/>
        </p:nvSpPr>
        <p:spPr>
          <a:xfrm>
            <a:off x="547591" y="5301397"/>
            <a:ext cx="5383912" cy="307777"/>
          </a:xfrm>
          <a:prstGeom prst="rect">
            <a:avLst/>
          </a:prstGeom>
          <a:noFill/>
        </p:spPr>
        <p:txBody>
          <a:bodyPr wrap="square">
            <a:spAutoFit/>
          </a:bodyPr>
          <a:lstStyle/>
          <a:p>
            <a:r>
              <a:rPr lang="en-US" sz="1400" dirty="0">
                <a:hlinkClick r:id="rId3"/>
              </a:rPr>
              <a:t>https://</a:t>
            </a:r>
            <a:r>
              <a:rPr lang="en-US" sz="1400" dirty="0" err="1">
                <a:hlinkClick r:id="rId3"/>
              </a:rPr>
              <a:t>www.thermofisher.com</a:t>
            </a:r>
            <a:r>
              <a:rPr lang="en-US" sz="1400" dirty="0">
                <a:hlinkClick r:id="rId3"/>
              </a:rPr>
              <a:t>/order/catalog/product/4375305</a:t>
            </a:r>
            <a:endParaRPr lang="en-US" sz="1400" dirty="0"/>
          </a:p>
        </p:txBody>
      </p:sp>
      <p:pic>
        <p:nvPicPr>
          <p:cNvPr id="2" name="Picture 1">
            <a:extLst>
              <a:ext uri="{FF2B5EF4-FFF2-40B4-BE49-F238E27FC236}">
                <a16:creationId xmlns:a16="http://schemas.microsoft.com/office/drawing/2014/main" id="{F4CED141-3853-9E0A-88C8-5657C1D59772}"/>
              </a:ext>
            </a:extLst>
          </p:cNvPr>
          <p:cNvPicPr>
            <a:picLocks noChangeAspect="1"/>
          </p:cNvPicPr>
          <p:nvPr/>
        </p:nvPicPr>
        <p:blipFill>
          <a:blip r:embed="rId4"/>
          <a:stretch>
            <a:fillRect/>
          </a:stretch>
        </p:blipFill>
        <p:spPr>
          <a:xfrm>
            <a:off x="431410" y="6250562"/>
            <a:ext cx="3414056" cy="365792"/>
          </a:xfrm>
          <a:prstGeom prst="rect">
            <a:avLst/>
          </a:prstGeom>
        </p:spPr>
      </p:pic>
    </p:spTree>
    <p:extLst>
      <p:ext uri="{BB962C8B-B14F-4D97-AF65-F5344CB8AC3E}">
        <p14:creationId xmlns:p14="http://schemas.microsoft.com/office/powerpoint/2010/main" val="1397561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494374" y="469598"/>
            <a:ext cx="5829016" cy="1200150"/>
          </a:xfrm>
        </p:spPr>
        <p:txBody>
          <a:bodyPr>
            <a:normAutofit fontScale="90000"/>
          </a:bodyPr>
          <a:lstStyle/>
          <a:p>
            <a:r>
              <a:rPr lang="en-US" dirty="0"/>
              <a:t>Two Eppendorf 5425 microcentrifuges-one refrigerated, one not</a:t>
            </a:r>
            <a:br>
              <a:rPr lang="en-US" dirty="0"/>
            </a:br>
            <a:r>
              <a:rPr lang="en-US" dirty="0"/>
              <a:t>(Fermentation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p:txBody>
          <a:bodyPr>
            <a:normAutofit fontScale="92500"/>
          </a:bodyPr>
          <a:lstStyle/>
          <a:p>
            <a:r>
              <a:rPr lang="en-US" sz="1950" b="1" dirty="0"/>
              <a:t>Price: </a:t>
            </a:r>
            <a:r>
              <a:rPr lang="en-US" sz="1950" dirty="0"/>
              <a:t>$7,999 refrigerated</a:t>
            </a:r>
          </a:p>
          <a:p>
            <a:r>
              <a:rPr lang="en-US" sz="1950" b="1" dirty="0"/>
              <a:t>Price: </a:t>
            </a:r>
            <a:r>
              <a:rPr lang="en-US" sz="1950" dirty="0"/>
              <a:t>$3,608 non-refrigerated</a:t>
            </a:r>
          </a:p>
          <a:p>
            <a:endParaRPr lang="en-US" dirty="0"/>
          </a:p>
          <a:p>
            <a:r>
              <a:rPr lang="en-US" sz="1350" b="1" dirty="0"/>
              <a:t>Application: </a:t>
            </a:r>
            <a:r>
              <a:rPr lang="en-US" sz="1350" dirty="0"/>
              <a:t>Eppendorf microcentrifuges 5425 and 5425 R are true laboratory standards. These whisper quiet 24-place microcentrifuges offer an outstanding set of features for a broad range of molecular and cell biology applications in Eppendorf and PCR tubes from 0.2 to 5 </a:t>
            </a:r>
            <a:r>
              <a:rPr lang="en-US" sz="1350" dirty="0" err="1"/>
              <a:t>mL.</a:t>
            </a:r>
            <a:r>
              <a:rPr lang="en-US" sz="1350" dirty="0"/>
              <a:t> The refrigerated Centrifuge 5425 R provides precise temperature control for processing temperature-sensitive samples with its advanced cooling system.</a:t>
            </a:r>
          </a:p>
        </p:txBody>
      </p:sp>
      <p:pic>
        <p:nvPicPr>
          <p:cNvPr id="3074" name="Picture 2" descr="Eppendorf microcentrifuge Centrifuge 5425/5425 R OptiBowl&lt;sup&gt;&amp;reg;&lt;/sup&gt; design">
            <a:extLst>
              <a:ext uri="{FF2B5EF4-FFF2-40B4-BE49-F238E27FC236}">
                <a16:creationId xmlns:a16="http://schemas.microsoft.com/office/drawing/2014/main" id="{56E306F4-23B8-FD74-59A2-F999DECE7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474" y="1762125"/>
            <a:ext cx="4381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421F52-C626-2BF6-6553-9AFF2CAC5176}"/>
              </a:ext>
            </a:extLst>
          </p:cNvPr>
          <p:cNvSpPr txBox="1"/>
          <p:nvPr/>
        </p:nvSpPr>
        <p:spPr>
          <a:xfrm>
            <a:off x="4664247" y="5361157"/>
            <a:ext cx="3497954" cy="1169551"/>
          </a:xfrm>
          <a:prstGeom prst="rect">
            <a:avLst/>
          </a:prstGeom>
          <a:noFill/>
        </p:spPr>
        <p:txBody>
          <a:bodyPr wrap="square">
            <a:spAutoFit/>
          </a:bodyPr>
          <a:lstStyle/>
          <a:p>
            <a:r>
              <a:rPr lang="en-US" sz="1400" dirty="0">
                <a:hlinkClick r:id="rId3"/>
              </a:rPr>
              <a:t>https://online-</a:t>
            </a:r>
            <a:r>
              <a:rPr lang="en-US" sz="1400" dirty="0" err="1">
                <a:hlinkClick r:id="rId3"/>
              </a:rPr>
              <a:t>shop.eppendorf.us</a:t>
            </a:r>
            <a:r>
              <a:rPr lang="en-US" sz="1400" dirty="0">
                <a:hlinkClick r:id="rId3"/>
              </a:rPr>
              <a:t>/US-</a:t>
            </a:r>
            <a:r>
              <a:rPr lang="en-US" sz="1400" dirty="0" err="1">
                <a:hlinkClick r:id="rId3"/>
              </a:rPr>
              <a:t>en</a:t>
            </a:r>
            <a:r>
              <a:rPr lang="en-US" sz="1400" dirty="0">
                <a:hlinkClick r:id="rId3"/>
              </a:rPr>
              <a:t>/Centrifugation-44533/Microcentrifuges-1007183/Centrifuge-5425-5425R-PF-934144.html#epService</a:t>
            </a:r>
            <a:endParaRPr lang="en-US" sz="1400" dirty="0"/>
          </a:p>
        </p:txBody>
      </p:sp>
      <p:pic>
        <p:nvPicPr>
          <p:cNvPr id="2" name="Picture 1">
            <a:extLst>
              <a:ext uri="{FF2B5EF4-FFF2-40B4-BE49-F238E27FC236}">
                <a16:creationId xmlns:a16="http://schemas.microsoft.com/office/drawing/2014/main" id="{0FEB5E43-1D26-58CF-A9F0-F29DC7C7412E}"/>
              </a:ext>
            </a:extLst>
          </p:cNvPr>
          <p:cNvPicPr>
            <a:picLocks noChangeAspect="1"/>
          </p:cNvPicPr>
          <p:nvPr/>
        </p:nvPicPr>
        <p:blipFill>
          <a:blip r:embed="rId4"/>
          <a:stretch>
            <a:fillRect/>
          </a:stretch>
        </p:blipFill>
        <p:spPr>
          <a:xfrm>
            <a:off x="494374" y="6260269"/>
            <a:ext cx="3420152" cy="365792"/>
          </a:xfrm>
          <a:prstGeom prst="rect">
            <a:avLst/>
          </a:prstGeom>
        </p:spPr>
      </p:pic>
    </p:spTree>
    <p:extLst>
      <p:ext uri="{BB962C8B-B14F-4D97-AF65-F5344CB8AC3E}">
        <p14:creationId xmlns:p14="http://schemas.microsoft.com/office/powerpoint/2010/main" val="276513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489536" y="372835"/>
            <a:ext cx="3865131" cy="1200150"/>
          </a:xfrm>
        </p:spPr>
        <p:txBody>
          <a:bodyPr>
            <a:normAutofit fontScale="90000"/>
          </a:bodyPr>
          <a:lstStyle/>
          <a:p>
            <a:r>
              <a:rPr lang="en-US" dirty="0"/>
              <a:t>Three agarose gel electrophoresis units (Fermentation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29841" y="2604087"/>
            <a:ext cx="2949178" cy="2300098"/>
          </a:xfrm>
        </p:spPr>
        <p:txBody>
          <a:bodyPr>
            <a:normAutofit/>
          </a:bodyPr>
          <a:lstStyle/>
          <a:p>
            <a:r>
              <a:rPr lang="en-US" sz="1800" b="1" dirty="0"/>
              <a:t>Price: </a:t>
            </a:r>
            <a:r>
              <a:rPr lang="en-US" sz="1800" dirty="0"/>
              <a:t>$546.00 each</a:t>
            </a:r>
          </a:p>
          <a:p>
            <a:endParaRPr lang="en-US" sz="1800" dirty="0"/>
          </a:p>
          <a:p>
            <a:r>
              <a:rPr lang="en-US" sz="1350" b="1" dirty="0"/>
              <a:t>Application</a:t>
            </a:r>
            <a:r>
              <a:rPr lang="en-US" sz="1350" dirty="0"/>
              <a:t>: Allows the user to choose from </a:t>
            </a:r>
            <a:r>
              <a:rPr lang="en-US" sz="1350" dirty="0" err="1"/>
              <a:t>Minigel</a:t>
            </a:r>
            <a:r>
              <a:rPr lang="en-US" sz="1350" dirty="0"/>
              <a:t>, </a:t>
            </a:r>
            <a:r>
              <a:rPr lang="en-US" sz="1350" dirty="0" err="1"/>
              <a:t>Midigel</a:t>
            </a:r>
            <a:r>
              <a:rPr lang="en-US" sz="1350" dirty="0"/>
              <a:t>, Large Gel, or Wide-Format System as needed. </a:t>
            </a:r>
          </a:p>
        </p:txBody>
      </p:sp>
      <p:sp>
        <p:nvSpPr>
          <p:cNvPr id="3" name="TextBox 2">
            <a:extLst>
              <a:ext uri="{FF2B5EF4-FFF2-40B4-BE49-F238E27FC236}">
                <a16:creationId xmlns:a16="http://schemas.microsoft.com/office/drawing/2014/main" id="{64421F52-C626-2BF6-6553-9AFF2CAC5176}"/>
              </a:ext>
            </a:extLst>
          </p:cNvPr>
          <p:cNvSpPr txBox="1"/>
          <p:nvPr/>
        </p:nvSpPr>
        <p:spPr>
          <a:xfrm>
            <a:off x="629841" y="4738640"/>
            <a:ext cx="6646654" cy="523220"/>
          </a:xfrm>
          <a:prstGeom prst="rect">
            <a:avLst/>
          </a:prstGeom>
          <a:noFill/>
        </p:spPr>
        <p:txBody>
          <a:bodyPr wrap="square">
            <a:spAutoFit/>
          </a:bodyPr>
          <a:lstStyle/>
          <a:p>
            <a:r>
              <a:rPr lang="en-US" sz="1400" dirty="0">
                <a:hlinkClick r:id="rId2" action="ppaction://hlinkfile"/>
              </a:rPr>
              <a:t>https://</a:t>
            </a:r>
            <a:r>
              <a:rPr lang="en-US" sz="1400" dirty="0" err="1">
                <a:hlinkClick r:id="rId2" action="ppaction://hlinkfile"/>
              </a:rPr>
              <a:t>www.fishersci.com</a:t>
            </a:r>
            <a:r>
              <a:rPr lang="en-US" sz="1400" dirty="0">
                <a:hlinkClick r:id="rId2" action="ppaction://hlinkfile"/>
              </a:rPr>
              <a:t>/shop/products/fisherbiotech-horizontal-electrophoresis-systems-6/FBSB710</a:t>
            </a:r>
            <a:endParaRPr lang="en-US" sz="1400" dirty="0"/>
          </a:p>
        </p:txBody>
      </p:sp>
      <p:pic>
        <p:nvPicPr>
          <p:cNvPr id="5" name="Picture 4">
            <a:extLst>
              <a:ext uri="{FF2B5EF4-FFF2-40B4-BE49-F238E27FC236}">
                <a16:creationId xmlns:a16="http://schemas.microsoft.com/office/drawing/2014/main" id="{0C6B7A88-CDBA-4743-B279-2986CA46E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335" y="1416787"/>
            <a:ext cx="4243388" cy="2950369"/>
          </a:xfrm>
          <a:prstGeom prst="rect">
            <a:avLst/>
          </a:prstGeom>
        </p:spPr>
      </p:pic>
      <p:pic>
        <p:nvPicPr>
          <p:cNvPr id="2" name="Picture 1">
            <a:extLst>
              <a:ext uri="{FF2B5EF4-FFF2-40B4-BE49-F238E27FC236}">
                <a16:creationId xmlns:a16="http://schemas.microsoft.com/office/drawing/2014/main" id="{E1A34152-C478-5614-9A01-3E6CBD27E9F2}"/>
              </a:ext>
            </a:extLst>
          </p:cNvPr>
          <p:cNvPicPr>
            <a:picLocks noChangeAspect="1"/>
          </p:cNvPicPr>
          <p:nvPr/>
        </p:nvPicPr>
        <p:blipFill>
          <a:blip r:embed="rId4"/>
          <a:stretch>
            <a:fillRect/>
          </a:stretch>
        </p:blipFill>
        <p:spPr>
          <a:xfrm>
            <a:off x="583181" y="6028009"/>
            <a:ext cx="3420152" cy="365792"/>
          </a:xfrm>
          <a:prstGeom prst="rect">
            <a:avLst/>
          </a:prstGeom>
        </p:spPr>
      </p:pic>
    </p:spTree>
    <p:extLst>
      <p:ext uri="{BB962C8B-B14F-4D97-AF65-F5344CB8AC3E}">
        <p14:creationId xmlns:p14="http://schemas.microsoft.com/office/powerpoint/2010/main" val="326028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629841" y="551845"/>
            <a:ext cx="3865131" cy="1200150"/>
          </a:xfrm>
        </p:spPr>
        <p:txBody>
          <a:bodyPr>
            <a:normAutofit/>
          </a:bodyPr>
          <a:lstStyle/>
          <a:p>
            <a:r>
              <a:rPr lang="en-US" dirty="0"/>
              <a:t>Benchtop centrifuge (Fermentation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29841" y="2553046"/>
            <a:ext cx="2949178" cy="2705945"/>
          </a:xfrm>
        </p:spPr>
        <p:txBody>
          <a:bodyPr/>
          <a:lstStyle/>
          <a:p>
            <a:r>
              <a:rPr lang="en-US" sz="1800" b="1" dirty="0"/>
              <a:t>Price: </a:t>
            </a:r>
            <a:r>
              <a:rPr lang="en-US" sz="1800" dirty="0"/>
              <a:t>$17,930</a:t>
            </a:r>
          </a:p>
          <a:p>
            <a:endParaRPr lang="en-US" dirty="0"/>
          </a:p>
          <a:p>
            <a:r>
              <a:rPr lang="en-US" sz="1350" b="1" dirty="0"/>
              <a:t>Application: </a:t>
            </a:r>
            <a:r>
              <a:rPr lang="en-US" sz="1350" dirty="0"/>
              <a:t>Ensures accurate control of the sample temperature during the run featuring a </a:t>
            </a:r>
            <a:r>
              <a:rPr lang="en-US" sz="1350" dirty="0" err="1"/>
              <a:t>BIOLiner</a:t>
            </a:r>
            <a:r>
              <a:rPr lang="en-US" sz="1350" dirty="0"/>
              <a:t> rotor, </a:t>
            </a:r>
            <a:r>
              <a:rPr lang="en-US" sz="1350" dirty="0" err="1"/>
              <a:t>BIOLiner</a:t>
            </a:r>
            <a:r>
              <a:rPr lang="en-US" sz="1350" dirty="0"/>
              <a:t> buckets, and 8 conical adapters. </a:t>
            </a:r>
          </a:p>
        </p:txBody>
      </p:sp>
      <p:sp>
        <p:nvSpPr>
          <p:cNvPr id="3" name="TextBox 2">
            <a:extLst>
              <a:ext uri="{FF2B5EF4-FFF2-40B4-BE49-F238E27FC236}">
                <a16:creationId xmlns:a16="http://schemas.microsoft.com/office/drawing/2014/main" id="{64421F52-C626-2BF6-6553-9AFF2CAC5176}"/>
              </a:ext>
            </a:extLst>
          </p:cNvPr>
          <p:cNvSpPr txBox="1"/>
          <p:nvPr/>
        </p:nvSpPr>
        <p:spPr>
          <a:xfrm>
            <a:off x="552813" y="4844396"/>
            <a:ext cx="7884318" cy="523220"/>
          </a:xfrm>
          <a:prstGeom prst="rect">
            <a:avLst/>
          </a:prstGeom>
          <a:noFill/>
        </p:spPr>
        <p:txBody>
          <a:bodyPr wrap="square">
            <a:spAutoFit/>
          </a:bodyPr>
          <a:lstStyle/>
          <a:p>
            <a:r>
              <a:rPr lang="en-US" sz="1400" dirty="0">
                <a:hlinkClick r:id="rId2"/>
              </a:rPr>
              <a:t>https://</a:t>
            </a:r>
            <a:r>
              <a:rPr lang="en-US" sz="1400" dirty="0" err="1">
                <a:hlinkClick r:id="rId2"/>
              </a:rPr>
              <a:t>www.fishersci.com</a:t>
            </a:r>
            <a:r>
              <a:rPr lang="en-US" sz="1400" dirty="0">
                <a:hlinkClick r:id="rId2"/>
              </a:rPr>
              <a:t>/shop/products/thermo-scientific-sorvall-legend-xt-xf-centrifuge-rotor-packages-23/p-4383149#?keyword=legend%20xtr</a:t>
            </a:r>
            <a:endParaRPr lang="en-US" sz="1400" dirty="0"/>
          </a:p>
        </p:txBody>
      </p:sp>
      <p:pic>
        <p:nvPicPr>
          <p:cNvPr id="9218" name="Picture 2" descr="Thermo Scientific Sorvall Legend XT/XF Centrifuge and Rotor Packages:Centrifuges:Benchtop">
            <a:extLst>
              <a:ext uri="{FF2B5EF4-FFF2-40B4-BE49-F238E27FC236}">
                <a16:creationId xmlns:a16="http://schemas.microsoft.com/office/drawing/2014/main" id="{43E95F1B-DE96-877E-BCFE-0853B1487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139" y="2400300"/>
            <a:ext cx="3421021" cy="172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11A054-172E-E6F0-2A4F-CDEFCAB76649}"/>
              </a:ext>
            </a:extLst>
          </p:cNvPr>
          <p:cNvPicPr>
            <a:picLocks noChangeAspect="1"/>
          </p:cNvPicPr>
          <p:nvPr/>
        </p:nvPicPr>
        <p:blipFill>
          <a:blip r:embed="rId4"/>
          <a:stretch>
            <a:fillRect/>
          </a:stretch>
        </p:blipFill>
        <p:spPr>
          <a:xfrm>
            <a:off x="707643" y="6134447"/>
            <a:ext cx="3420152" cy="365792"/>
          </a:xfrm>
          <a:prstGeom prst="rect">
            <a:avLst/>
          </a:prstGeom>
        </p:spPr>
      </p:pic>
    </p:spTree>
    <p:extLst>
      <p:ext uri="{BB962C8B-B14F-4D97-AF65-F5344CB8AC3E}">
        <p14:creationId xmlns:p14="http://schemas.microsoft.com/office/powerpoint/2010/main" val="114394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23213" y="424632"/>
            <a:ext cx="5746769" cy="771449"/>
          </a:xfrm>
        </p:spPr>
        <p:txBody>
          <a:bodyPr>
            <a:normAutofit/>
          </a:bodyPr>
          <a:lstStyle/>
          <a:p>
            <a:r>
              <a:rPr lang="en-US" dirty="0"/>
              <a:t>Microplate rotor (Fermentation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p:txBody>
          <a:bodyPr>
            <a:normAutofit/>
          </a:bodyPr>
          <a:lstStyle/>
          <a:p>
            <a:endParaRPr lang="en-US" sz="1800" dirty="0"/>
          </a:p>
          <a:p>
            <a:r>
              <a:rPr lang="en-US" sz="1350" b="1" dirty="0"/>
              <a:t>Application: </a:t>
            </a:r>
            <a:r>
              <a:rPr lang="en-US" sz="1350" dirty="0"/>
              <a:t>Used for spinning up to 4 standard or 2 midi-</a:t>
            </a:r>
            <a:r>
              <a:rPr lang="en-US" sz="1350" dirty="0" err="1"/>
              <a:t>deepwell</a:t>
            </a:r>
            <a:r>
              <a:rPr lang="en-US" sz="1350" dirty="0"/>
              <a:t> microplates in transportable carriers. </a:t>
            </a:r>
          </a:p>
        </p:txBody>
      </p:sp>
      <p:sp>
        <p:nvSpPr>
          <p:cNvPr id="3" name="TextBox 2">
            <a:extLst>
              <a:ext uri="{FF2B5EF4-FFF2-40B4-BE49-F238E27FC236}">
                <a16:creationId xmlns:a16="http://schemas.microsoft.com/office/drawing/2014/main" id="{64421F52-C626-2BF6-6553-9AFF2CAC5176}"/>
              </a:ext>
            </a:extLst>
          </p:cNvPr>
          <p:cNvSpPr txBox="1"/>
          <p:nvPr/>
        </p:nvSpPr>
        <p:spPr>
          <a:xfrm>
            <a:off x="566946" y="4316145"/>
            <a:ext cx="3497954" cy="954107"/>
          </a:xfrm>
          <a:prstGeom prst="rect">
            <a:avLst/>
          </a:prstGeom>
          <a:noFill/>
        </p:spPr>
        <p:txBody>
          <a:bodyPr wrap="square">
            <a:spAutoFit/>
          </a:bodyPr>
          <a:lstStyle/>
          <a:p>
            <a:r>
              <a:rPr lang="en-US" sz="1400" dirty="0">
                <a:hlinkClick r:id="rId2"/>
              </a:rPr>
              <a:t>https://</a:t>
            </a:r>
            <a:r>
              <a:rPr lang="en-US" sz="1400" dirty="0" err="1">
                <a:hlinkClick r:id="rId2"/>
              </a:rPr>
              <a:t>www.fishersci.com</a:t>
            </a:r>
            <a:r>
              <a:rPr lang="en-US" sz="1400" dirty="0">
                <a:hlinkClick r:id="rId2"/>
              </a:rPr>
              <a:t>/shop/products/sorvall-st8-ventilated-package-tx-150-highconic-rotor-package/75200709#?keyword=st8</a:t>
            </a:r>
            <a:endParaRPr lang="en-US" sz="1400" dirty="0"/>
          </a:p>
        </p:txBody>
      </p:sp>
      <p:pic>
        <p:nvPicPr>
          <p:cNvPr id="5" name="Picture 4">
            <a:extLst>
              <a:ext uri="{FF2B5EF4-FFF2-40B4-BE49-F238E27FC236}">
                <a16:creationId xmlns:a16="http://schemas.microsoft.com/office/drawing/2014/main" id="{78060DCB-33B9-4991-9BB0-317E4B5C3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650" y="1543236"/>
            <a:ext cx="3931546" cy="3475435"/>
          </a:xfrm>
          <a:prstGeom prst="rect">
            <a:avLst/>
          </a:prstGeom>
        </p:spPr>
      </p:pic>
      <p:sp>
        <p:nvSpPr>
          <p:cNvPr id="7" name="TextBox 6">
            <a:extLst>
              <a:ext uri="{FF2B5EF4-FFF2-40B4-BE49-F238E27FC236}">
                <a16:creationId xmlns:a16="http://schemas.microsoft.com/office/drawing/2014/main" id="{533A5F80-10A7-CD76-419D-B593F1844885}"/>
              </a:ext>
            </a:extLst>
          </p:cNvPr>
          <p:cNvSpPr txBox="1"/>
          <p:nvPr/>
        </p:nvSpPr>
        <p:spPr>
          <a:xfrm>
            <a:off x="520096" y="1827981"/>
            <a:ext cx="4572000" cy="369332"/>
          </a:xfrm>
          <a:prstGeom prst="rect">
            <a:avLst/>
          </a:prstGeom>
          <a:noFill/>
        </p:spPr>
        <p:txBody>
          <a:bodyPr wrap="square">
            <a:spAutoFit/>
          </a:bodyPr>
          <a:lstStyle/>
          <a:p>
            <a:r>
              <a:rPr lang="en-US" sz="1800" b="1" dirty="0"/>
              <a:t>Price: </a:t>
            </a:r>
            <a:r>
              <a:rPr lang="en-US" sz="1800" dirty="0"/>
              <a:t>$2,750</a:t>
            </a:r>
          </a:p>
        </p:txBody>
      </p:sp>
      <p:pic>
        <p:nvPicPr>
          <p:cNvPr id="8" name="Picture 7">
            <a:extLst>
              <a:ext uri="{FF2B5EF4-FFF2-40B4-BE49-F238E27FC236}">
                <a16:creationId xmlns:a16="http://schemas.microsoft.com/office/drawing/2014/main" id="{18D1A171-7FD6-F0B6-C577-5F65C75D1F88}"/>
              </a:ext>
            </a:extLst>
          </p:cNvPr>
          <p:cNvPicPr>
            <a:picLocks noChangeAspect="1"/>
          </p:cNvPicPr>
          <p:nvPr/>
        </p:nvPicPr>
        <p:blipFill>
          <a:blip r:embed="rId4"/>
          <a:stretch>
            <a:fillRect/>
          </a:stretch>
        </p:blipFill>
        <p:spPr>
          <a:xfrm>
            <a:off x="566946" y="6144123"/>
            <a:ext cx="3420152" cy="365792"/>
          </a:xfrm>
          <a:prstGeom prst="rect">
            <a:avLst/>
          </a:prstGeom>
        </p:spPr>
      </p:pic>
    </p:spTree>
    <p:extLst>
      <p:ext uri="{BB962C8B-B14F-4D97-AF65-F5344CB8AC3E}">
        <p14:creationId xmlns:p14="http://schemas.microsoft.com/office/powerpoint/2010/main" val="414975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426659" y="387842"/>
            <a:ext cx="5770941" cy="1200150"/>
          </a:xfrm>
        </p:spPr>
        <p:txBody>
          <a:bodyPr>
            <a:normAutofit/>
          </a:bodyPr>
          <a:lstStyle/>
          <a:p>
            <a:r>
              <a:rPr lang="en-US" dirty="0"/>
              <a:t>One general purpose and one high amperage power supply (Fermentation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p:txBody>
          <a:bodyPr/>
          <a:lstStyle/>
          <a:p>
            <a:r>
              <a:rPr lang="en-US" sz="1800" b="1" dirty="0"/>
              <a:t>Price: </a:t>
            </a:r>
            <a:r>
              <a:rPr lang="en-US" sz="1800" dirty="0"/>
              <a:t>$1307 high amperage</a:t>
            </a:r>
          </a:p>
          <a:p>
            <a:r>
              <a:rPr lang="en-US" sz="1800" b="1" dirty="0"/>
              <a:t>Price: </a:t>
            </a:r>
            <a:r>
              <a:rPr lang="en-US" sz="1800" dirty="0"/>
              <a:t>$676.50 general purpose</a:t>
            </a:r>
          </a:p>
          <a:p>
            <a:endParaRPr lang="en-US" sz="1350" dirty="0"/>
          </a:p>
          <a:p>
            <a:r>
              <a:rPr lang="en-US" sz="1350" b="1" dirty="0"/>
              <a:t>Application: </a:t>
            </a:r>
            <a:r>
              <a:rPr lang="en-US" sz="1350" dirty="0"/>
              <a:t>Used for up to 4 gel boxes simultaneously, with color-coded terminals. </a:t>
            </a:r>
          </a:p>
        </p:txBody>
      </p:sp>
      <p:sp>
        <p:nvSpPr>
          <p:cNvPr id="3" name="TextBox 2">
            <a:extLst>
              <a:ext uri="{FF2B5EF4-FFF2-40B4-BE49-F238E27FC236}">
                <a16:creationId xmlns:a16="http://schemas.microsoft.com/office/drawing/2014/main" id="{64421F52-C626-2BF6-6553-9AFF2CAC5176}"/>
              </a:ext>
            </a:extLst>
          </p:cNvPr>
          <p:cNvSpPr txBox="1"/>
          <p:nvPr/>
        </p:nvSpPr>
        <p:spPr>
          <a:xfrm>
            <a:off x="629841" y="4757603"/>
            <a:ext cx="3661949" cy="1169551"/>
          </a:xfrm>
          <a:prstGeom prst="rect">
            <a:avLst/>
          </a:prstGeom>
          <a:noFill/>
        </p:spPr>
        <p:txBody>
          <a:bodyPr wrap="square">
            <a:spAutoFit/>
          </a:bodyPr>
          <a:lstStyle/>
          <a:p>
            <a:r>
              <a:rPr lang="en-US" sz="1400" dirty="0">
                <a:hlinkClick r:id="rId2"/>
              </a:rPr>
              <a:t>https://</a:t>
            </a:r>
            <a:r>
              <a:rPr lang="en-US" sz="1400" dirty="0" err="1">
                <a:hlinkClick r:id="rId2"/>
              </a:rPr>
              <a:t>www.fishersci.com</a:t>
            </a:r>
            <a:r>
              <a:rPr lang="en-US" sz="1400" dirty="0">
                <a:hlinkClick r:id="rId2"/>
              </a:rPr>
              <a:t>/shop/products/general-purpose-high-amperage-power-supplies-2/p-7201187#?keyword=western%20blot%20power%20power%20supply</a:t>
            </a:r>
            <a:endParaRPr lang="en-US" sz="1400" dirty="0"/>
          </a:p>
        </p:txBody>
      </p:sp>
      <p:pic>
        <p:nvPicPr>
          <p:cNvPr id="11266" name="Picture 2" descr="Axygen General Purpose and High Amperage Power Supplies:Gel Electrophoresis">
            <a:extLst>
              <a:ext uri="{FF2B5EF4-FFF2-40B4-BE49-F238E27FC236}">
                <a16:creationId xmlns:a16="http://schemas.microsoft.com/office/drawing/2014/main" id="{7E09D43E-FCC8-9231-198C-F114F6ACB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276" y="1587992"/>
            <a:ext cx="3654360" cy="36543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C4C33B-3CAE-69A1-BA5D-518266FAABCF}"/>
              </a:ext>
            </a:extLst>
          </p:cNvPr>
          <p:cNvPicPr>
            <a:picLocks noChangeAspect="1"/>
          </p:cNvPicPr>
          <p:nvPr/>
        </p:nvPicPr>
        <p:blipFill>
          <a:blip r:embed="rId4"/>
          <a:stretch>
            <a:fillRect/>
          </a:stretch>
        </p:blipFill>
        <p:spPr>
          <a:xfrm>
            <a:off x="394354" y="6155500"/>
            <a:ext cx="3420152" cy="365792"/>
          </a:xfrm>
          <a:prstGeom prst="rect">
            <a:avLst/>
          </a:prstGeom>
        </p:spPr>
      </p:pic>
    </p:spTree>
    <p:extLst>
      <p:ext uri="{BB962C8B-B14F-4D97-AF65-F5344CB8AC3E}">
        <p14:creationId xmlns:p14="http://schemas.microsoft.com/office/powerpoint/2010/main" val="204263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47594" y="435731"/>
            <a:ext cx="3865131" cy="1200150"/>
          </a:xfrm>
        </p:spPr>
        <p:txBody>
          <a:bodyPr>
            <a:normAutofit/>
          </a:bodyPr>
          <a:lstStyle/>
          <a:p>
            <a:r>
              <a:rPr lang="en-US" dirty="0"/>
              <a:t>Incubated shaker (Fermentation Science)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00812" y="1999654"/>
            <a:ext cx="2949178" cy="2858691"/>
          </a:xfrm>
        </p:spPr>
        <p:txBody>
          <a:bodyPr/>
          <a:lstStyle/>
          <a:p>
            <a:r>
              <a:rPr lang="en-US" sz="1800" b="1" dirty="0"/>
              <a:t>Price: </a:t>
            </a:r>
            <a:r>
              <a:rPr lang="en-US" sz="1800" dirty="0"/>
              <a:t>$11,064</a:t>
            </a:r>
          </a:p>
          <a:p>
            <a:endParaRPr lang="en-US" dirty="0"/>
          </a:p>
          <a:p>
            <a:r>
              <a:rPr lang="en-US" sz="1350" b="1" dirty="0"/>
              <a:t>Application: </a:t>
            </a:r>
            <a:r>
              <a:rPr lang="en-US" sz="1350" dirty="0"/>
              <a:t>The New Brunswick™ Innova™ 40/40R (refrigerated) Benchtop Incubator Shaker can take flasks up to 3 L in a compact footprint. The user interface allows easy programming of speed, temperature, and time. Samples can be observed at all times through the self-supporting transparent lid.</a:t>
            </a:r>
          </a:p>
        </p:txBody>
      </p:sp>
      <p:sp>
        <p:nvSpPr>
          <p:cNvPr id="3" name="TextBox 2">
            <a:extLst>
              <a:ext uri="{FF2B5EF4-FFF2-40B4-BE49-F238E27FC236}">
                <a16:creationId xmlns:a16="http://schemas.microsoft.com/office/drawing/2014/main" id="{64421F52-C626-2BF6-6553-9AFF2CAC5176}"/>
              </a:ext>
            </a:extLst>
          </p:cNvPr>
          <p:cNvSpPr txBox="1"/>
          <p:nvPr/>
        </p:nvSpPr>
        <p:spPr>
          <a:xfrm>
            <a:off x="600812" y="4919186"/>
            <a:ext cx="4726433" cy="738664"/>
          </a:xfrm>
          <a:prstGeom prst="rect">
            <a:avLst/>
          </a:prstGeom>
          <a:noFill/>
        </p:spPr>
        <p:txBody>
          <a:bodyPr wrap="square">
            <a:spAutoFit/>
          </a:bodyPr>
          <a:lstStyle/>
          <a:p>
            <a:r>
              <a:rPr lang="en-US" sz="1400" dirty="0">
                <a:hlinkClick r:id="rId2"/>
              </a:rPr>
              <a:t>https://</a:t>
            </a:r>
            <a:r>
              <a:rPr lang="en-US" sz="1400" dirty="0" err="1">
                <a:hlinkClick r:id="rId2"/>
              </a:rPr>
              <a:t>www.fishersci.com</a:t>
            </a:r>
            <a:r>
              <a:rPr lang="en-US" sz="1400" dirty="0">
                <a:hlinkClick r:id="rId2"/>
              </a:rPr>
              <a:t>/shop/products/new-brunswick-innova-40-40r-benchtop-incubator-shaker-8/p-7237446#?keyword=incubated%20shaker</a:t>
            </a:r>
            <a:endParaRPr lang="en-US" sz="1400" dirty="0"/>
          </a:p>
        </p:txBody>
      </p:sp>
      <p:pic>
        <p:nvPicPr>
          <p:cNvPr id="13314" name="Picture 2" descr="Eppendorf New Brunswick Innova 40/40R Benchtop Incubator Shaker:Shakers:Rockers">
            <a:extLst>
              <a:ext uri="{FF2B5EF4-FFF2-40B4-BE49-F238E27FC236}">
                <a16:creationId xmlns:a16="http://schemas.microsoft.com/office/drawing/2014/main" id="{0116CF8A-836B-7961-3EA0-AF94F52AC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572" y="1200150"/>
            <a:ext cx="4264429" cy="4264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0A54B7-57C6-6FBC-B92E-4F08BD72CBE3}"/>
              </a:ext>
            </a:extLst>
          </p:cNvPr>
          <p:cNvPicPr>
            <a:picLocks noChangeAspect="1"/>
          </p:cNvPicPr>
          <p:nvPr/>
        </p:nvPicPr>
        <p:blipFill>
          <a:blip r:embed="rId4"/>
          <a:stretch>
            <a:fillRect/>
          </a:stretch>
        </p:blipFill>
        <p:spPr>
          <a:xfrm>
            <a:off x="547594" y="6148961"/>
            <a:ext cx="3420152" cy="365792"/>
          </a:xfrm>
          <a:prstGeom prst="rect">
            <a:avLst/>
          </a:prstGeom>
        </p:spPr>
      </p:pic>
    </p:spTree>
    <p:extLst>
      <p:ext uri="{BB962C8B-B14F-4D97-AF65-F5344CB8AC3E}">
        <p14:creationId xmlns:p14="http://schemas.microsoft.com/office/powerpoint/2010/main" val="383191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513C7-B47C-4542-A413-D25CA1BB45BE}"/>
              </a:ext>
            </a:extLst>
          </p:cNvPr>
          <p:cNvSpPr txBox="1"/>
          <p:nvPr/>
        </p:nvSpPr>
        <p:spPr>
          <a:xfrm>
            <a:off x="511115" y="677026"/>
            <a:ext cx="6452491" cy="2100575"/>
          </a:xfrm>
          <a:prstGeom prst="rect">
            <a:avLst/>
          </a:prstGeom>
          <a:noFill/>
        </p:spPr>
        <p:txBody>
          <a:bodyPr wrap="square" rtlCol="0">
            <a:spAutoFit/>
          </a:bodyPr>
          <a:lstStyle/>
          <a:p>
            <a:pPr defTabSz="685800">
              <a:defRPr/>
            </a:pPr>
            <a:r>
              <a:rPr lang="en-US" sz="2400" dirty="0">
                <a:solidFill>
                  <a:prstClr val="black"/>
                </a:solidFill>
                <a:latin typeface="+mj-lt"/>
              </a:rPr>
              <a:t>Two Oster Extra L</a:t>
            </a:r>
            <a:r>
              <a:rPr lang="en-US" sz="2400" dirty="0" err="1">
                <a:solidFill>
                  <a:prstClr val="black"/>
                </a:solidFill>
                <a:latin typeface="+mj-lt"/>
              </a:rPr>
              <a:t>arge</a:t>
            </a:r>
            <a:r>
              <a:rPr lang="en-US" sz="2400" dirty="0">
                <a:solidFill>
                  <a:prstClr val="black"/>
                </a:solidFill>
                <a:latin typeface="+mj-lt"/>
              </a:rPr>
              <a:t> D</a:t>
            </a:r>
            <a:r>
              <a:rPr lang="en-US" sz="2400" dirty="0" err="1">
                <a:solidFill>
                  <a:prstClr val="black"/>
                </a:solidFill>
                <a:latin typeface="+mj-lt"/>
              </a:rPr>
              <a:t>igital</a:t>
            </a:r>
            <a:r>
              <a:rPr lang="en-US" sz="2400" dirty="0">
                <a:solidFill>
                  <a:prstClr val="black"/>
                </a:solidFill>
                <a:latin typeface="+mj-lt"/>
              </a:rPr>
              <a:t> C</a:t>
            </a:r>
            <a:r>
              <a:rPr lang="en-US" sz="2400" dirty="0" err="1">
                <a:solidFill>
                  <a:prstClr val="black"/>
                </a:solidFill>
                <a:latin typeface="+mj-lt"/>
              </a:rPr>
              <a:t>ountertop</a:t>
            </a:r>
            <a:r>
              <a:rPr lang="en-US" sz="2400" dirty="0">
                <a:solidFill>
                  <a:prstClr val="black"/>
                </a:solidFill>
                <a:latin typeface="+mj-lt"/>
              </a:rPr>
              <a:t> </a:t>
            </a:r>
            <a:br>
              <a:rPr lang="en-US" sz="2400" dirty="0">
                <a:solidFill>
                  <a:prstClr val="black"/>
                </a:solidFill>
                <a:latin typeface="+mj-lt"/>
              </a:rPr>
            </a:br>
            <a:r>
              <a:rPr lang="en-US" sz="2400" dirty="0">
                <a:solidFill>
                  <a:prstClr val="black"/>
                </a:solidFill>
                <a:latin typeface="+mj-lt"/>
              </a:rPr>
              <a:t>C</a:t>
            </a:r>
            <a:r>
              <a:rPr lang="en-US" sz="2400" dirty="0" err="1">
                <a:solidFill>
                  <a:prstClr val="black"/>
                </a:solidFill>
                <a:latin typeface="+mj-lt"/>
              </a:rPr>
              <a:t>onvection</a:t>
            </a:r>
            <a:r>
              <a:rPr lang="en-US" sz="2400" dirty="0">
                <a:solidFill>
                  <a:prstClr val="black"/>
                </a:solidFill>
                <a:latin typeface="+mj-lt"/>
              </a:rPr>
              <a:t> Ovens </a:t>
            </a:r>
          </a:p>
          <a:p>
            <a:pPr defTabSz="685800">
              <a:defRPr/>
            </a:pPr>
            <a:r>
              <a:rPr lang="en-US" sz="2400" dirty="0">
                <a:solidFill>
                  <a:prstClr val="black"/>
                </a:solidFill>
                <a:latin typeface="+mj-lt"/>
              </a:rPr>
              <a:t>(Lab 1254/Teaching Lab)</a:t>
            </a:r>
          </a:p>
          <a:p>
            <a:pPr defTabSz="685800">
              <a:defRPr/>
            </a:pPr>
            <a:endParaRPr lang="en-US" sz="1350" dirty="0">
              <a:solidFill>
                <a:prstClr val="black"/>
              </a:solidFill>
              <a:latin typeface="Calibri" panose="020F0502020204030204"/>
            </a:endParaRPr>
          </a:p>
          <a:p>
            <a:pPr defTabSz="685800">
              <a:defRPr/>
            </a:pPr>
            <a:r>
              <a:rPr lang="en-US" b="1" dirty="0">
                <a:solidFill>
                  <a:prstClr val="black"/>
                </a:solidFill>
                <a:latin typeface="Calibri" panose="020F0502020204030204"/>
              </a:rPr>
              <a:t>Price</a:t>
            </a:r>
            <a:r>
              <a:rPr lang="en-US" dirty="0">
                <a:solidFill>
                  <a:prstClr val="black"/>
                </a:solidFill>
                <a:latin typeface="Calibri" panose="020F0502020204030204"/>
              </a:rPr>
              <a:t> $204.89 each</a:t>
            </a:r>
          </a:p>
          <a:p>
            <a:pP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322B071B-2202-4069-A4EF-C6249A5B8AB7}"/>
              </a:ext>
            </a:extLst>
          </p:cNvPr>
          <p:cNvPicPr>
            <a:picLocks noChangeAspect="1"/>
          </p:cNvPicPr>
          <p:nvPr/>
        </p:nvPicPr>
        <p:blipFill>
          <a:blip r:embed="rId2"/>
          <a:stretch>
            <a:fillRect/>
          </a:stretch>
        </p:blipFill>
        <p:spPr>
          <a:xfrm>
            <a:off x="4915504" y="1960449"/>
            <a:ext cx="2937101" cy="2937101"/>
          </a:xfrm>
          <a:prstGeom prst="rect">
            <a:avLst/>
          </a:prstGeom>
        </p:spPr>
      </p:pic>
      <p:pic>
        <p:nvPicPr>
          <p:cNvPr id="3" name="Picture 2">
            <a:extLst>
              <a:ext uri="{FF2B5EF4-FFF2-40B4-BE49-F238E27FC236}">
                <a16:creationId xmlns:a16="http://schemas.microsoft.com/office/drawing/2014/main" id="{7F35434D-B008-2894-4B63-E6A1B109019B}"/>
              </a:ext>
            </a:extLst>
          </p:cNvPr>
          <p:cNvPicPr>
            <a:picLocks noChangeAspect="1"/>
          </p:cNvPicPr>
          <p:nvPr/>
        </p:nvPicPr>
        <p:blipFill>
          <a:blip r:embed="rId3"/>
          <a:stretch>
            <a:fillRect/>
          </a:stretch>
        </p:blipFill>
        <p:spPr>
          <a:xfrm>
            <a:off x="448219" y="6119932"/>
            <a:ext cx="3420152" cy="365792"/>
          </a:xfrm>
          <a:prstGeom prst="rect">
            <a:avLst/>
          </a:prstGeom>
        </p:spPr>
      </p:pic>
      <p:sp>
        <p:nvSpPr>
          <p:cNvPr id="7" name="TextBox 6">
            <a:extLst>
              <a:ext uri="{FF2B5EF4-FFF2-40B4-BE49-F238E27FC236}">
                <a16:creationId xmlns:a16="http://schemas.microsoft.com/office/drawing/2014/main" id="{15351CCF-2425-D647-312C-FE3D6A258B61}"/>
              </a:ext>
            </a:extLst>
          </p:cNvPr>
          <p:cNvSpPr txBox="1"/>
          <p:nvPr/>
        </p:nvSpPr>
        <p:spPr>
          <a:xfrm>
            <a:off x="679752" y="4964872"/>
            <a:ext cx="4572000" cy="338554"/>
          </a:xfrm>
          <a:prstGeom prst="rect">
            <a:avLst/>
          </a:prstGeom>
          <a:noFill/>
        </p:spPr>
        <p:txBody>
          <a:bodyPr wrap="square">
            <a:spAutoFit/>
          </a:bodyPr>
          <a:lstStyle/>
          <a:p>
            <a:r>
              <a:rPr lang="en-US" sz="1600" dirty="0">
                <a:hlinkClick r:id="rId4"/>
              </a:rPr>
              <a:t>Oster® Extra Large Digital Oven - Walmart.com</a:t>
            </a:r>
            <a:endParaRPr lang="en-US" sz="1600" dirty="0"/>
          </a:p>
        </p:txBody>
      </p:sp>
    </p:spTree>
    <p:extLst>
      <p:ext uri="{BB962C8B-B14F-4D97-AF65-F5344CB8AC3E}">
        <p14:creationId xmlns:p14="http://schemas.microsoft.com/office/powerpoint/2010/main" val="3788072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C14D27-B909-4EDA-8D9C-1E7A37214075}"/>
              </a:ext>
            </a:extLst>
          </p:cNvPr>
          <p:cNvSpPr txBox="1"/>
          <p:nvPr/>
        </p:nvSpPr>
        <p:spPr>
          <a:xfrm>
            <a:off x="833714" y="4974968"/>
            <a:ext cx="4572000" cy="523220"/>
          </a:xfrm>
          <a:prstGeom prst="rect">
            <a:avLst/>
          </a:prstGeom>
          <a:noFill/>
        </p:spPr>
        <p:txBody>
          <a:bodyPr wrap="square">
            <a:spAutoFit/>
          </a:bodyPr>
          <a:lstStyle/>
          <a:p>
            <a:pPr defTabSz="685800">
              <a:defRPr/>
            </a:pPr>
            <a:r>
              <a:rPr lang="en-US" sz="1400" u="sng" dirty="0">
                <a:solidFill>
                  <a:srgbClr val="0000FF"/>
                </a:solidFill>
                <a:latin typeface="Calibri" panose="020F0502020204030204" pitchFamily="34" charset="0"/>
                <a:ea typeface="Malgun Gothic" panose="020B0503020000020004" pitchFamily="34" charset="-127"/>
                <a:hlinkClick r:id="rId2"/>
              </a:rPr>
              <a:t>https://www.bio-rad.com/en-us/product/t100-thermal-cycler?ID=LGTWGIE8Z</a:t>
            </a:r>
            <a:endParaRPr lang="en-US" sz="1400" dirty="0">
              <a:solidFill>
                <a:prstClr val="black"/>
              </a:solidFill>
              <a:latin typeface="Calibri" panose="020F0502020204030204" pitchFamily="34" charset="0"/>
              <a:ea typeface="Malgun Gothic" panose="020B0503020000020004" pitchFamily="34" charset="-127"/>
            </a:endParaRPr>
          </a:p>
        </p:txBody>
      </p:sp>
      <p:pic>
        <p:nvPicPr>
          <p:cNvPr id="6" name="Picture 5">
            <a:extLst>
              <a:ext uri="{FF2B5EF4-FFF2-40B4-BE49-F238E27FC236}">
                <a16:creationId xmlns:a16="http://schemas.microsoft.com/office/drawing/2014/main" id="{2A5E39A9-020E-47CA-883E-DC3ECBA63915}"/>
              </a:ext>
            </a:extLst>
          </p:cNvPr>
          <p:cNvPicPr>
            <a:picLocks noChangeAspect="1"/>
          </p:cNvPicPr>
          <p:nvPr/>
        </p:nvPicPr>
        <p:blipFill>
          <a:blip r:embed="rId3"/>
          <a:stretch>
            <a:fillRect/>
          </a:stretch>
        </p:blipFill>
        <p:spPr>
          <a:xfrm>
            <a:off x="4956538" y="2339556"/>
            <a:ext cx="4298523" cy="2762030"/>
          </a:xfrm>
          <a:prstGeom prst="rect">
            <a:avLst/>
          </a:prstGeom>
        </p:spPr>
      </p:pic>
      <p:sp>
        <p:nvSpPr>
          <p:cNvPr id="7" name="TextBox 6">
            <a:extLst>
              <a:ext uri="{FF2B5EF4-FFF2-40B4-BE49-F238E27FC236}">
                <a16:creationId xmlns:a16="http://schemas.microsoft.com/office/drawing/2014/main" id="{93457B50-1FF8-401A-80D4-4CB258C8CAD5}"/>
              </a:ext>
            </a:extLst>
          </p:cNvPr>
          <p:cNvSpPr txBox="1"/>
          <p:nvPr/>
        </p:nvSpPr>
        <p:spPr>
          <a:xfrm>
            <a:off x="732114" y="689104"/>
            <a:ext cx="4629150" cy="3300904"/>
          </a:xfrm>
          <a:prstGeom prst="rect">
            <a:avLst/>
          </a:prstGeom>
          <a:noFill/>
        </p:spPr>
        <p:txBody>
          <a:bodyPr wrap="square">
            <a:spAutoFit/>
          </a:bodyPr>
          <a:lstStyle/>
          <a:p>
            <a:pPr defTabSz="685800">
              <a:defRPr/>
            </a:pPr>
            <a:r>
              <a:rPr lang="en-US" sz="2400" dirty="0">
                <a:solidFill>
                  <a:prstClr val="black"/>
                </a:solidFill>
                <a:latin typeface="+mj-lt"/>
                <a:ea typeface="Malgun Gothic" panose="020B0503020000020004" pitchFamily="34" charset="-127"/>
              </a:rPr>
              <a:t>Bio rad T100 Thermal Cycler</a:t>
            </a:r>
            <a:br>
              <a:rPr lang="en-US" sz="2400" dirty="0">
                <a:solidFill>
                  <a:prstClr val="black"/>
                </a:solidFill>
                <a:latin typeface="+mj-lt"/>
                <a:ea typeface="Malgun Gothic" panose="020B0503020000020004" pitchFamily="34" charset="-127"/>
              </a:rPr>
            </a:br>
            <a:r>
              <a:rPr lang="en-US" sz="2400" dirty="0">
                <a:solidFill>
                  <a:prstClr val="black"/>
                </a:solidFill>
                <a:latin typeface="+mj-lt"/>
              </a:rPr>
              <a:t>(Lab 1254/Teaching Lab)</a:t>
            </a:r>
          </a:p>
          <a:p>
            <a:pPr defTabSz="685800">
              <a:defRPr/>
            </a:pPr>
            <a:endParaRPr lang="en-US" sz="825" dirty="0">
              <a:solidFill>
                <a:prstClr val="black"/>
              </a:solidFill>
              <a:latin typeface="Calibri" panose="020F0502020204030204"/>
            </a:endParaRPr>
          </a:p>
          <a:p>
            <a:pPr defTabSz="685800">
              <a:defRPr/>
            </a:pPr>
            <a:endParaRPr lang="en-US" b="1" dirty="0">
              <a:solidFill>
                <a:prstClr val="black"/>
              </a:solidFill>
              <a:latin typeface="Calibri" panose="020F0502020204030204"/>
            </a:endParaRPr>
          </a:p>
          <a:p>
            <a:pPr defTabSz="685800">
              <a:defRPr/>
            </a:pPr>
            <a:r>
              <a:rPr lang="en-US" b="1" dirty="0">
                <a:solidFill>
                  <a:prstClr val="black"/>
                </a:solidFill>
                <a:latin typeface="Calibri" panose="020F0502020204030204"/>
              </a:rPr>
              <a:t>Price</a:t>
            </a:r>
            <a:r>
              <a:rPr lang="en-US" dirty="0">
                <a:solidFill>
                  <a:prstClr val="black"/>
                </a:solidFill>
                <a:latin typeface="Calibri" panose="020F0502020204030204"/>
              </a:rPr>
              <a:t> : 5,743.00</a:t>
            </a:r>
          </a:p>
          <a:p>
            <a:pPr defTabSz="685800">
              <a:defRPr/>
            </a:pPr>
            <a:endParaRPr lang="en-US" sz="1350" dirty="0">
              <a:solidFill>
                <a:prstClr val="black"/>
              </a:solidFill>
              <a:latin typeface="Calibri" panose="020F0502020204030204"/>
            </a:endParaRPr>
          </a:p>
          <a:p>
            <a:pPr defTabSz="685800">
              <a:defRPr/>
            </a:pPr>
            <a:r>
              <a:rPr lang="en-US" sz="1350" b="1" dirty="0">
                <a:solidFill>
                  <a:prstClr val="black"/>
                </a:solidFill>
                <a:latin typeface="Calibri" panose="020F0502020204030204"/>
              </a:rPr>
              <a:t>Application: </a:t>
            </a:r>
            <a:r>
              <a:rPr lang="en-US" sz="1350" dirty="0">
                <a:solidFill>
                  <a:prstClr val="black"/>
                </a:solidFill>
                <a:latin typeface="Calibri" panose="020F0502020204030204"/>
              </a:rPr>
              <a:t>The T100 thermal cycler is a small thermal cycler offering a comprehensive set of convenient features in a small footprint. This compact thermal cycler features an intuitive touch-screen user interface to make running PCR easy. Thermal gradient technology allows you to quickly optimize your reaction in a single run.</a:t>
            </a:r>
          </a:p>
          <a:p>
            <a:pPr defTabSz="685800">
              <a:defRPr/>
            </a:pPr>
            <a:endParaRPr lang="en-US" sz="1350" dirty="0">
              <a:solidFill>
                <a:prstClr val="black"/>
              </a:solidFill>
              <a:latin typeface="Calibri" panose="020F0502020204030204"/>
            </a:endParaRPr>
          </a:p>
          <a:p>
            <a:pPr defTabSz="685800">
              <a:defRPr/>
            </a:pPr>
            <a:endParaRPr lang="en-US" sz="825"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1A4D2D28-5C49-4C7E-3825-FF2FC08EC212}"/>
              </a:ext>
            </a:extLst>
          </p:cNvPr>
          <p:cNvPicPr>
            <a:picLocks noChangeAspect="1"/>
          </p:cNvPicPr>
          <p:nvPr/>
        </p:nvPicPr>
        <p:blipFill>
          <a:blip r:embed="rId4"/>
          <a:stretch>
            <a:fillRect/>
          </a:stretch>
        </p:blipFill>
        <p:spPr>
          <a:xfrm>
            <a:off x="833714" y="6196715"/>
            <a:ext cx="3420152" cy="365792"/>
          </a:xfrm>
          <a:prstGeom prst="rect">
            <a:avLst/>
          </a:prstGeom>
        </p:spPr>
      </p:pic>
    </p:spTree>
    <p:extLst>
      <p:ext uri="{BB962C8B-B14F-4D97-AF65-F5344CB8AC3E}">
        <p14:creationId xmlns:p14="http://schemas.microsoft.com/office/powerpoint/2010/main" val="1327487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62423" y="590219"/>
            <a:ext cx="4582239" cy="978533"/>
          </a:xfrm>
        </p:spPr>
        <p:txBody>
          <a:bodyPr>
            <a:noAutofit/>
          </a:bodyPr>
          <a:lstStyle/>
          <a:p>
            <a:r>
              <a:rPr lang="en-US" dirty="0"/>
              <a:t>Speed rack with cover—3 total (Skidmore)</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708059" y="2208591"/>
            <a:ext cx="4831560" cy="2618661"/>
          </a:xfrm>
        </p:spPr>
        <p:txBody>
          <a:bodyPr>
            <a:normAutofit/>
          </a:bodyPr>
          <a:lstStyle/>
          <a:p>
            <a:r>
              <a:rPr lang="en-US" sz="1800" b="1" dirty="0"/>
              <a:t>Price: </a:t>
            </a:r>
            <a:r>
              <a:rPr lang="en-US" sz="1800" dirty="0"/>
              <a:t>$825</a:t>
            </a:r>
          </a:p>
          <a:p>
            <a:endParaRPr lang="en-US" dirty="0"/>
          </a:p>
          <a:p>
            <a:r>
              <a:rPr lang="en-US" sz="1350" b="1" dirty="0"/>
              <a:t>Application: </a:t>
            </a:r>
            <a:r>
              <a:rPr lang="en-US" sz="1350" dirty="0">
                <a:solidFill>
                  <a:srgbClr val="3B3D3B"/>
                </a:solidFill>
              </a:rPr>
              <a:t>Regency's 20 pan end load full height bun pan rack with cover and 12 pans provides you with everything you need to effectively store and transport baked goods in your facility. This rack will save valuable space for your restaurant, bakery, cafe, supermarket, or catering business and provides chefs with the space to store multiple sheet pans in one convenient location. Because this rack is end loading, it is also perfect for properly and evenly cooling baked goods or meats.</a:t>
            </a:r>
            <a:r>
              <a:rPr lang="en-US" sz="1350" dirty="0"/>
              <a:t> </a:t>
            </a:r>
          </a:p>
          <a:p>
            <a:endParaRPr lang="en-US" dirty="0"/>
          </a:p>
        </p:txBody>
      </p:sp>
      <p:sp>
        <p:nvSpPr>
          <p:cNvPr id="11" name="TextBox 10">
            <a:extLst>
              <a:ext uri="{FF2B5EF4-FFF2-40B4-BE49-F238E27FC236}">
                <a16:creationId xmlns:a16="http://schemas.microsoft.com/office/drawing/2014/main" id="{C5DDB42F-805E-4C2C-A14F-F77DA7F7C3A8}"/>
              </a:ext>
            </a:extLst>
          </p:cNvPr>
          <p:cNvSpPr txBox="1"/>
          <p:nvPr/>
        </p:nvSpPr>
        <p:spPr>
          <a:xfrm>
            <a:off x="708059" y="5099366"/>
            <a:ext cx="4290969" cy="1323439"/>
          </a:xfrm>
          <a:prstGeom prst="rect">
            <a:avLst/>
          </a:prstGeom>
          <a:noFill/>
        </p:spPr>
        <p:txBody>
          <a:bodyPr wrap="square">
            <a:spAutoFit/>
          </a:bodyPr>
          <a:lstStyle/>
          <a:p>
            <a:r>
              <a:rPr lang="en-US" sz="1400" dirty="0">
                <a:hlinkClick r:id="rId2"/>
              </a:rPr>
              <a:t>https://www.webstaurantstore.com/regency-20-pan-end-load-full-height-bun-sheet-pan-rack-with-cover-and-12-pans-unassembled/407RKKITFULL.html</a:t>
            </a:r>
            <a:endParaRPr lang="en-US" sz="1400" dirty="0"/>
          </a:p>
          <a:p>
            <a:endParaRPr lang="en-US" sz="2400" dirty="0"/>
          </a:p>
        </p:txBody>
      </p:sp>
      <p:pic>
        <p:nvPicPr>
          <p:cNvPr id="5" name="Picture 4">
            <a:extLst>
              <a:ext uri="{FF2B5EF4-FFF2-40B4-BE49-F238E27FC236}">
                <a16:creationId xmlns:a16="http://schemas.microsoft.com/office/drawing/2014/main" id="{07AC3B98-5863-4D14-8DFC-4CB792074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445" y="1898771"/>
            <a:ext cx="2596689" cy="3360421"/>
          </a:xfrm>
          <a:prstGeom prst="rect">
            <a:avLst/>
          </a:prstGeom>
        </p:spPr>
      </p:pic>
      <p:pic>
        <p:nvPicPr>
          <p:cNvPr id="2" name="Picture 1">
            <a:extLst>
              <a:ext uri="{FF2B5EF4-FFF2-40B4-BE49-F238E27FC236}">
                <a16:creationId xmlns:a16="http://schemas.microsoft.com/office/drawing/2014/main" id="{394B10D8-0D13-C574-1FA4-BDF5628393E4}"/>
              </a:ext>
            </a:extLst>
          </p:cNvPr>
          <p:cNvPicPr>
            <a:picLocks noChangeAspect="1"/>
          </p:cNvPicPr>
          <p:nvPr/>
        </p:nvPicPr>
        <p:blipFill>
          <a:blip r:embed="rId4"/>
          <a:stretch>
            <a:fillRect/>
          </a:stretch>
        </p:blipFill>
        <p:spPr>
          <a:xfrm>
            <a:off x="436248" y="6245723"/>
            <a:ext cx="3414056" cy="365792"/>
          </a:xfrm>
          <a:prstGeom prst="rect">
            <a:avLst/>
          </a:prstGeom>
        </p:spPr>
      </p:pic>
    </p:spTree>
    <p:extLst>
      <p:ext uri="{BB962C8B-B14F-4D97-AF65-F5344CB8AC3E}">
        <p14:creationId xmlns:p14="http://schemas.microsoft.com/office/powerpoint/2010/main" val="1017330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85334-6723-4B9A-AEE4-271A1DFA38D0}"/>
              </a:ext>
            </a:extLst>
          </p:cNvPr>
          <p:cNvPicPr>
            <a:picLocks noChangeAspect="1"/>
          </p:cNvPicPr>
          <p:nvPr/>
        </p:nvPicPr>
        <p:blipFill rotWithShape="1">
          <a:blip r:embed="rId2"/>
          <a:srcRect t="23671" b="22420"/>
          <a:stretch/>
        </p:blipFill>
        <p:spPr>
          <a:xfrm>
            <a:off x="5674179" y="2804432"/>
            <a:ext cx="3112245" cy="1677761"/>
          </a:xfrm>
          <a:prstGeom prst="rect">
            <a:avLst/>
          </a:prstGeom>
        </p:spPr>
      </p:pic>
      <p:sp>
        <p:nvSpPr>
          <p:cNvPr id="6" name="TextBox 5">
            <a:extLst>
              <a:ext uri="{FF2B5EF4-FFF2-40B4-BE49-F238E27FC236}">
                <a16:creationId xmlns:a16="http://schemas.microsoft.com/office/drawing/2014/main" id="{966472AD-E11C-4425-93E6-306BD6BD13BD}"/>
              </a:ext>
            </a:extLst>
          </p:cNvPr>
          <p:cNvSpPr txBox="1"/>
          <p:nvPr/>
        </p:nvSpPr>
        <p:spPr>
          <a:xfrm>
            <a:off x="580030" y="4902600"/>
            <a:ext cx="4570857" cy="830997"/>
          </a:xfrm>
          <a:prstGeom prst="rect">
            <a:avLst/>
          </a:prstGeom>
          <a:noFill/>
        </p:spPr>
        <p:txBody>
          <a:bodyPr wrap="square">
            <a:spAutoFit/>
          </a:bodyPr>
          <a:lstStyle/>
          <a:p>
            <a:pPr defTabSz="685800">
              <a:defRPr/>
            </a:pPr>
            <a:r>
              <a:rPr lang="en-US" sz="1600" dirty="0">
                <a:solidFill>
                  <a:prstClr val="black"/>
                </a:solidFill>
                <a:latin typeface="Calibri" panose="020F0502020204030204"/>
                <a:hlinkClick r:id="rId3"/>
              </a:rPr>
              <a:t>https://www.walmart.com/ip/Panasonic-Genius-Sensor-2-2-Cu-Ft-1250W-Microwave-Oven-with-Inverter-Technology</a:t>
            </a:r>
            <a:endParaRPr lang="en-US" sz="16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7A829927-BA40-44CB-ABE6-B41A0A96DD0E}"/>
              </a:ext>
            </a:extLst>
          </p:cNvPr>
          <p:cNvSpPr txBox="1"/>
          <p:nvPr/>
        </p:nvSpPr>
        <p:spPr>
          <a:xfrm>
            <a:off x="665429" y="849888"/>
            <a:ext cx="4629150" cy="2423740"/>
          </a:xfrm>
          <a:prstGeom prst="rect">
            <a:avLst/>
          </a:prstGeom>
          <a:noFill/>
        </p:spPr>
        <p:txBody>
          <a:bodyPr wrap="square">
            <a:spAutoFit/>
          </a:bodyPr>
          <a:lstStyle/>
          <a:p>
            <a:pPr>
              <a:defRPr/>
            </a:pPr>
            <a:r>
              <a:rPr lang="en-US" sz="2400" dirty="0">
                <a:solidFill>
                  <a:srgbClr val="2E2F32"/>
                </a:solidFill>
                <a:latin typeface="+mj-lt"/>
              </a:rPr>
              <a:t>Panasonic Genius Sensor 2.2 Cu. Ft. 1250W Microwave Oven with Inverter Technology</a:t>
            </a:r>
            <a:br>
              <a:rPr lang="en-US" sz="2400" dirty="0">
                <a:solidFill>
                  <a:prstClr val="black"/>
                </a:solidFill>
                <a:latin typeface="+mj-lt"/>
                <a:ea typeface="Malgun Gothic" panose="020B0503020000020004" pitchFamily="34" charset="-127"/>
              </a:rPr>
            </a:br>
            <a:r>
              <a:rPr lang="en-US" sz="2400" dirty="0">
                <a:solidFill>
                  <a:prstClr val="black"/>
                </a:solidFill>
                <a:latin typeface="+mj-lt"/>
              </a:rPr>
              <a:t>(Lab 1254/Teaching Lab)</a:t>
            </a:r>
          </a:p>
          <a:p>
            <a:pPr defTabSz="685800">
              <a:defRPr/>
            </a:pPr>
            <a:endParaRPr lang="en-US" sz="825" dirty="0">
              <a:solidFill>
                <a:prstClr val="black"/>
              </a:solidFill>
              <a:latin typeface="Calibri" panose="020F0502020204030204"/>
            </a:endParaRPr>
          </a:p>
          <a:p>
            <a:pPr defTabSz="685800">
              <a:defRPr/>
            </a:pPr>
            <a:endParaRPr lang="en-US" b="1" dirty="0">
              <a:solidFill>
                <a:prstClr val="black"/>
              </a:solidFill>
              <a:latin typeface="Calibri" panose="020F0502020204030204"/>
            </a:endParaRPr>
          </a:p>
          <a:p>
            <a:pPr defTabSz="685800">
              <a:defRPr/>
            </a:pPr>
            <a:r>
              <a:rPr lang="en-US" b="1" dirty="0">
                <a:solidFill>
                  <a:prstClr val="black"/>
                </a:solidFill>
                <a:latin typeface="Calibri" panose="020F0502020204030204"/>
              </a:rPr>
              <a:t>Price</a:t>
            </a:r>
            <a:r>
              <a:rPr lang="en-US" dirty="0">
                <a:solidFill>
                  <a:prstClr val="black"/>
                </a:solidFill>
                <a:latin typeface="Calibri" panose="020F0502020204030204"/>
              </a:rPr>
              <a:t> : $355.24</a:t>
            </a:r>
          </a:p>
          <a:p>
            <a:pP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a:p>
            <a:pPr defTabSz="685800">
              <a:defRPr/>
            </a:pPr>
            <a:endParaRPr lang="en-US" sz="825"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9D8DBAD9-A8A4-F1CD-1E9C-8AF9E7C844FE}"/>
              </a:ext>
            </a:extLst>
          </p:cNvPr>
          <p:cNvPicPr>
            <a:picLocks noChangeAspect="1"/>
          </p:cNvPicPr>
          <p:nvPr/>
        </p:nvPicPr>
        <p:blipFill>
          <a:blip r:embed="rId4"/>
          <a:stretch>
            <a:fillRect/>
          </a:stretch>
        </p:blipFill>
        <p:spPr>
          <a:xfrm>
            <a:off x="665429" y="6129609"/>
            <a:ext cx="3420152" cy="365792"/>
          </a:xfrm>
          <a:prstGeom prst="rect">
            <a:avLst/>
          </a:prstGeom>
        </p:spPr>
      </p:pic>
    </p:spTree>
    <p:extLst>
      <p:ext uri="{BB962C8B-B14F-4D97-AF65-F5344CB8AC3E}">
        <p14:creationId xmlns:p14="http://schemas.microsoft.com/office/powerpoint/2010/main" val="170493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ont Zoom. NewAir - 40-lb Clear Ice Maker - Stainless steel.">
            <a:extLst>
              <a:ext uri="{FF2B5EF4-FFF2-40B4-BE49-F238E27FC236}">
                <a16:creationId xmlns:a16="http://schemas.microsoft.com/office/drawing/2014/main" id="{4454E694-4032-47D8-9388-FB00B179E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952" y="1612976"/>
            <a:ext cx="3632048" cy="36320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EAE4CE-A85E-49FA-9E82-C28313F77AEC}"/>
              </a:ext>
            </a:extLst>
          </p:cNvPr>
          <p:cNvSpPr txBox="1"/>
          <p:nvPr/>
        </p:nvSpPr>
        <p:spPr>
          <a:xfrm>
            <a:off x="941095" y="4517244"/>
            <a:ext cx="4570857" cy="738664"/>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3"/>
              </a:rPr>
              <a:t>https://www.bestbuy.com/site/newair-40-lb-clear-ice-maker-stainless-steel/6185215.p?skuId=6185215&amp;ref=NS&amp;loc=101</a:t>
            </a:r>
            <a:endParaRPr lang="en-US" sz="14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C6C6517D-DCD3-452E-8C03-DE37FC7F3F4E}"/>
              </a:ext>
            </a:extLst>
          </p:cNvPr>
          <p:cNvSpPr txBox="1"/>
          <p:nvPr/>
        </p:nvSpPr>
        <p:spPr>
          <a:xfrm>
            <a:off x="802417" y="1100207"/>
            <a:ext cx="4629150" cy="2054409"/>
          </a:xfrm>
          <a:prstGeom prst="rect">
            <a:avLst/>
          </a:prstGeom>
          <a:noFill/>
        </p:spPr>
        <p:txBody>
          <a:bodyPr wrap="square">
            <a:spAutoFit/>
          </a:bodyPr>
          <a:lstStyle/>
          <a:p>
            <a:pPr>
              <a:defRPr/>
            </a:pPr>
            <a:r>
              <a:rPr lang="en-US" sz="2400" dirty="0" err="1">
                <a:solidFill>
                  <a:srgbClr val="040C13"/>
                </a:solidFill>
                <a:latin typeface="+mj-lt"/>
              </a:rPr>
              <a:t>NewAir</a:t>
            </a:r>
            <a:r>
              <a:rPr lang="en-US" sz="2400" dirty="0">
                <a:solidFill>
                  <a:srgbClr val="040C13"/>
                </a:solidFill>
                <a:latin typeface="+mj-lt"/>
              </a:rPr>
              <a:t> - 40-lb Clear Ice Maker - Stainless steel</a:t>
            </a:r>
            <a:br>
              <a:rPr lang="en-US" sz="2400" dirty="0">
                <a:solidFill>
                  <a:prstClr val="black"/>
                </a:solidFill>
                <a:latin typeface="+mj-lt"/>
                <a:ea typeface="Malgun Gothic" panose="020B0503020000020004" pitchFamily="34" charset="-127"/>
              </a:rPr>
            </a:br>
            <a:r>
              <a:rPr lang="en-US" sz="2400" dirty="0">
                <a:solidFill>
                  <a:prstClr val="black"/>
                </a:solidFill>
                <a:latin typeface="+mj-lt"/>
              </a:rPr>
              <a:t>(Lab 1254/Teaching Lab)</a:t>
            </a:r>
          </a:p>
          <a:p>
            <a:pPr defTabSz="685800">
              <a:defRPr/>
            </a:pPr>
            <a:endParaRPr lang="en-US" sz="825" dirty="0">
              <a:solidFill>
                <a:prstClr val="black"/>
              </a:solidFill>
              <a:latin typeface="Calibri" panose="020F0502020204030204"/>
            </a:endParaRPr>
          </a:p>
          <a:p>
            <a:pPr defTabSz="685800">
              <a:defRPr/>
            </a:pPr>
            <a:endParaRPr lang="en-US" b="1" dirty="0">
              <a:solidFill>
                <a:prstClr val="black"/>
              </a:solidFill>
              <a:latin typeface="Calibri" panose="020F0502020204030204"/>
            </a:endParaRPr>
          </a:p>
          <a:p>
            <a:pPr defTabSz="685800">
              <a:defRPr/>
            </a:pPr>
            <a:r>
              <a:rPr lang="en-US" b="1" dirty="0">
                <a:solidFill>
                  <a:prstClr val="black"/>
                </a:solidFill>
                <a:latin typeface="Calibri" panose="020F0502020204030204"/>
              </a:rPr>
              <a:t>Price</a:t>
            </a:r>
            <a:r>
              <a:rPr lang="en-US" dirty="0">
                <a:solidFill>
                  <a:prstClr val="black"/>
                </a:solidFill>
                <a:latin typeface="Calibri" panose="020F0502020204030204"/>
              </a:rPr>
              <a:t> : $230.99</a:t>
            </a:r>
          </a:p>
          <a:p>
            <a:pP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a:p>
            <a:pPr defTabSz="685800">
              <a:defRPr/>
            </a:pPr>
            <a:endParaRPr lang="en-US" sz="825"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A7CCCD56-3B93-98C2-2094-3DBAA4B27186}"/>
              </a:ext>
            </a:extLst>
          </p:cNvPr>
          <p:cNvPicPr>
            <a:picLocks noChangeAspect="1"/>
          </p:cNvPicPr>
          <p:nvPr/>
        </p:nvPicPr>
        <p:blipFill>
          <a:blip r:embed="rId4"/>
          <a:stretch>
            <a:fillRect/>
          </a:stretch>
        </p:blipFill>
        <p:spPr>
          <a:xfrm>
            <a:off x="529962" y="6173152"/>
            <a:ext cx="3420152" cy="365792"/>
          </a:xfrm>
          <a:prstGeom prst="rect">
            <a:avLst/>
          </a:prstGeom>
        </p:spPr>
      </p:pic>
    </p:spTree>
    <p:extLst>
      <p:ext uri="{BB962C8B-B14F-4D97-AF65-F5344CB8AC3E}">
        <p14:creationId xmlns:p14="http://schemas.microsoft.com/office/powerpoint/2010/main" val="415418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rmo Scientific GENESYS 50 UV-Vis Spectrophotometer PROMO UV-Vis Spectrometer;">
            <a:extLst>
              <a:ext uri="{FF2B5EF4-FFF2-40B4-BE49-F238E27FC236}">
                <a16:creationId xmlns:a16="http://schemas.microsoft.com/office/drawing/2014/main" id="{6CC289B4-C87D-401A-BACB-313558488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740" y="1841424"/>
            <a:ext cx="4227486" cy="2816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371FCA-B49E-4A18-8AEE-55885B66335F}"/>
              </a:ext>
            </a:extLst>
          </p:cNvPr>
          <p:cNvSpPr txBox="1"/>
          <p:nvPr/>
        </p:nvSpPr>
        <p:spPr>
          <a:xfrm>
            <a:off x="449883" y="4091523"/>
            <a:ext cx="4570857" cy="738664"/>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3"/>
              </a:rPr>
              <a:t>https://www.fishersci.com/shop/products/genesys-50-uv-vis-spectrophotometer-promo-6/14385351PMO#?keyword=14-385-351</a:t>
            </a:r>
            <a:endParaRPr lang="en-US" sz="14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5BAD744-FCD6-49B9-9063-2FA5F9CFA366}"/>
              </a:ext>
            </a:extLst>
          </p:cNvPr>
          <p:cNvSpPr txBox="1"/>
          <p:nvPr/>
        </p:nvSpPr>
        <p:spPr>
          <a:xfrm>
            <a:off x="449883" y="859618"/>
            <a:ext cx="4629150" cy="2469907"/>
          </a:xfrm>
          <a:prstGeom prst="rect">
            <a:avLst/>
          </a:prstGeom>
          <a:noFill/>
        </p:spPr>
        <p:txBody>
          <a:bodyPr wrap="square">
            <a:spAutoFit/>
          </a:bodyPr>
          <a:lstStyle/>
          <a:p>
            <a:pPr>
              <a:defRPr/>
            </a:pPr>
            <a:r>
              <a:rPr lang="en-US" sz="2400" dirty="0">
                <a:solidFill>
                  <a:srgbClr val="040C13"/>
                </a:solidFill>
                <a:latin typeface="+mj-lt"/>
              </a:rPr>
              <a:t>GENESYS 50 UV-Vis Spectrophotometer</a:t>
            </a:r>
            <a:br>
              <a:rPr lang="en-US" sz="2400" dirty="0">
                <a:solidFill>
                  <a:prstClr val="black"/>
                </a:solidFill>
                <a:latin typeface="+mj-lt"/>
                <a:ea typeface="Malgun Gothic" panose="020B0503020000020004" pitchFamily="34" charset="-127"/>
              </a:rPr>
            </a:br>
            <a:r>
              <a:rPr lang="en-US" sz="2400" dirty="0">
                <a:solidFill>
                  <a:prstClr val="black"/>
                </a:solidFill>
                <a:latin typeface="+mj-lt"/>
              </a:rPr>
              <a:t>(Lab 1254/Teaching Lab)</a:t>
            </a:r>
          </a:p>
          <a:p>
            <a:pPr defTabSz="685800">
              <a:defRPr/>
            </a:pPr>
            <a:endParaRPr lang="en-US" sz="825" dirty="0">
              <a:solidFill>
                <a:prstClr val="black"/>
              </a:solidFill>
              <a:latin typeface="Calibri" panose="020F0502020204030204"/>
            </a:endParaRPr>
          </a:p>
          <a:p>
            <a:pPr defTabSz="685800">
              <a:defRPr/>
            </a:pPr>
            <a:endParaRPr lang="en-US" b="1" dirty="0">
              <a:solidFill>
                <a:prstClr val="black"/>
              </a:solidFill>
              <a:latin typeface="Calibri" panose="020F0502020204030204"/>
            </a:endParaRPr>
          </a:p>
          <a:p>
            <a:pPr defTabSz="685800">
              <a:defRPr/>
            </a:pPr>
            <a:r>
              <a:rPr lang="en-US" b="1" dirty="0">
                <a:solidFill>
                  <a:prstClr val="black"/>
                </a:solidFill>
                <a:latin typeface="Calibri" panose="020F0502020204030204"/>
              </a:rPr>
              <a:t>Price</a:t>
            </a:r>
            <a:r>
              <a:rPr lang="en-US" dirty="0">
                <a:solidFill>
                  <a:prstClr val="black"/>
                </a:solidFill>
                <a:latin typeface="Calibri" panose="020F0502020204030204"/>
              </a:rPr>
              <a:t> : $7,444</a:t>
            </a:r>
          </a:p>
          <a:p>
            <a:pPr defTabSz="685800">
              <a:defRPr/>
            </a:pPr>
            <a:endParaRPr lang="en-US" sz="1350" dirty="0">
              <a:solidFill>
                <a:prstClr val="black"/>
              </a:solidFill>
              <a:latin typeface="Calibri" panose="020F0502020204030204"/>
            </a:endParaRPr>
          </a:p>
          <a:p>
            <a:pPr defTabSz="685800">
              <a:defRPr/>
            </a:pPr>
            <a:r>
              <a:rPr lang="en-US" sz="1350" b="1" dirty="0">
                <a:solidFill>
                  <a:prstClr val="black"/>
                </a:solidFill>
                <a:latin typeface="Calibri" panose="020F0502020204030204"/>
              </a:rPr>
              <a:t>Application: </a:t>
            </a:r>
            <a:r>
              <a:rPr lang="en-US" sz="1350" dirty="0">
                <a:solidFill>
                  <a:prstClr val="black"/>
                </a:solidFill>
                <a:latin typeface="Calibri" panose="020F0502020204030204"/>
              </a:rPr>
              <a:t>Performing routine measurements for quality control. </a:t>
            </a:r>
          </a:p>
          <a:p>
            <a:pPr defTabSz="685800">
              <a:defRPr/>
            </a:pPr>
            <a:endParaRPr lang="en-US" sz="1350" dirty="0">
              <a:solidFill>
                <a:prstClr val="black"/>
              </a:solidFill>
              <a:latin typeface="Calibri" panose="020F0502020204030204"/>
            </a:endParaRPr>
          </a:p>
          <a:p>
            <a:pPr defTabSz="685800">
              <a:defRPr/>
            </a:pPr>
            <a:endParaRPr lang="en-US" sz="825"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F291058-8B54-E7A2-B556-F3C49BA46DF1}"/>
              </a:ext>
            </a:extLst>
          </p:cNvPr>
          <p:cNvPicPr>
            <a:picLocks noChangeAspect="1"/>
          </p:cNvPicPr>
          <p:nvPr/>
        </p:nvPicPr>
        <p:blipFill>
          <a:blip r:embed="rId4"/>
          <a:stretch>
            <a:fillRect/>
          </a:stretch>
        </p:blipFill>
        <p:spPr>
          <a:xfrm>
            <a:off x="539639" y="6018333"/>
            <a:ext cx="3420152" cy="365792"/>
          </a:xfrm>
          <a:prstGeom prst="rect">
            <a:avLst/>
          </a:prstGeom>
        </p:spPr>
      </p:pic>
    </p:spTree>
    <p:extLst>
      <p:ext uri="{BB962C8B-B14F-4D97-AF65-F5344CB8AC3E}">
        <p14:creationId xmlns:p14="http://schemas.microsoft.com/office/powerpoint/2010/main" val="397455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1636B-A212-E76B-B450-F40541C15046}"/>
              </a:ext>
            </a:extLst>
          </p:cNvPr>
          <p:cNvPicPr>
            <a:picLocks noChangeAspect="1"/>
          </p:cNvPicPr>
          <p:nvPr/>
        </p:nvPicPr>
        <p:blipFill rotWithShape="1">
          <a:blip r:embed="rId2"/>
          <a:srcRect l="35644" r="32307"/>
          <a:stretch/>
        </p:blipFill>
        <p:spPr>
          <a:xfrm>
            <a:off x="5034113" y="1827426"/>
            <a:ext cx="4051626" cy="2895111"/>
          </a:xfrm>
          <a:prstGeom prst="rect">
            <a:avLst/>
          </a:prstGeom>
        </p:spPr>
      </p:pic>
      <p:sp>
        <p:nvSpPr>
          <p:cNvPr id="4" name="TextBox 3">
            <a:extLst>
              <a:ext uri="{FF2B5EF4-FFF2-40B4-BE49-F238E27FC236}">
                <a16:creationId xmlns:a16="http://schemas.microsoft.com/office/drawing/2014/main" id="{B267D26B-17BC-5ED3-6074-407D3A304C10}"/>
              </a:ext>
            </a:extLst>
          </p:cNvPr>
          <p:cNvSpPr txBox="1"/>
          <p:nvPr/>
        </p:nvSpPr>
        <p:spPr>
          <a:xfrm>
            <a:off x="461525" y="5454419"/>
            <a:ext cx="4572588" cy="507831"/>
          </a:xfrm>
          <a:prstGeom prst="rect">
            <a:avLst/>
          </a:prstGeom>
          <a:noFill/>
        </p:spPr>
        <p:txBody>
          <a:bodyPr wrap="square">
            <a:spAutoFit/>
          </a:bodyPr>
          <a:lstStyle/>
          <a:p>
            <a:r>
              <a:rPr lang="en-US" sz="1350" dirty="0">
                <a:hlinkClick r:id="rId3"/>
              </a:rPr>
              <a:t>https://www.perkinelmer.com/category/rva</a:t>
            </a:r>
            <a:endParaRPr lang="en-US" sz="1350" dirty="0"/>
          </a:p>
          <a:p>
            <a:endParaRPr lang="en-US" sz="1350" dirty="0"/>
          </a:p>
        </p:txBody>
      </p:sp>
      <p:sp>
        <p:nvSpPr>
          <p:cNvPr id="6" name="TextBox 5">
            <a:extLst>
              <a:ext uri="{FF2B5EF4-FFF2-40B4-BE49-F238E27FC236}">
                <a16:creationId xmlns:a16="http://schemas.microsoft.com/office/drawing/2014/main" id="{DE21EF99-63BC-F0F2-5F5B-958DE3AD7613}"/>
              </a:ext>
            </a:extLst>
          </p:cNvPr>
          <p:cNvSpPr txBox="1"/>
          <p:nvPr/>
        </p:nvSpPr>
        <p:spPr>
          <a:xfrm>
            <a:off x="497173" y="917716"/>
            <a:ext cx="4572000" cy="1938992"/>
          </a:xfrm>
          <a:prstGeom prst="rect">
            <a:avLst/>
          </a:prstGeom>
          <a:noFill/>
        </p:spPr>
        <p:txBody>
          <a:bodyPr wrap="square">
            <a:spAutoFit/>
          </a:bodyPr>
          <a:lstStyle/>
          <a:p>
            <a:r>
              <a:rPr lang="en-US" sz="2400" dirty="0">
                <a:latin typeface="+mj-lt"/>
              </a:rPr>
              <a:t>The Rapid </a:t>
            </a:r>
            <a:r>
              <a:rPr lang="en-US" sz="2400" dirty="0" err="1">
                <a:latin typeface="+mj-lt"/>
              </a:rPr>
              <a:t>Visco</a:t>
            </a:r>
            <a:r>
              <a:rPr lang="en-US" sz="2400" dirty="0">
                <a:latin typeface="+mj-lt"/>
              </a:rPr>
              <a:t> </a:t>
            </a:r>
            <a:r>
              <a:rPr lang="en-US" sz="2400" dirty="0" err="1">
                <a:latin typeface="+mj-lt"/>
              </a:rPr>
              <a:t>Analyser</a:t>
            </a:r>
            <a:endParaRPr lang="en-US" sz="2400" dirty="0">
              <a:latin typeface="+mj-lt"/>
            </a:endParaRPr>
          </a:p>
          <a:p>
            <a:r>
              <a:rPr lang="en-US" sz="2400" dirty="0">
                <a:latin typeface="+mj-lt"/>
              </a:rPr>
              <a:t>( Pilot Plant QC Lab)</a:t>
            </a:r>
          </a:p>
          <a:p>
            <a:endParaRPr lang="en-US" sz="1350" dirty="0"/>
          </a:p>
          <a:p>
            <a:endParaRPr lang="en-US" sz="1350" dirty="0"/>
          </a:p>
          <a:p>
            <a:r>
              <a:rPr lang="en-US" b="1" dirty="0"/>
              <a:t>Price: $</a:t>
            </a:r>
            <a:r>
              <a:rPr lang="en-US" dirty="0"/>
              <a:t>60,000</a:t>
            </a:r>
          </a:p>
          <a:p>
            <a:endParaRPr lang="en-US" sz="1350" dirty="0"/>
          </a:p>
          <a:p>
            <a:r>
              <a:rPr lang="en-US" sz="1350" b="1" dirty="0"/>
              <a:t>Application:  </a:t>
            </a:r>
            <a:r>
              <a:rPr lang="en-US" sz="1350" dirty="0"/>
              <a:t>Ingredient Performance Analyzer</a:t>
            </a:r>
          </a:p>
        </p:txBody>
      </p:sp>
      <p:pic>
        <p:nvPicPr>
          <p:cNvPr id="3" name="Picture 2">
            <a:extLst>
              <a:ext uri="{FF2B5EF4-FFF2-40B4-BE49-F238E27FC236}">
                <a16:creationId xmlns:a16="http://schemas.microsoft.com/office/drawing/2014/main" id="{5FD84A09-691A-3E5C-C45F-77FA16294B5A}"/>
              </a:ext>
            </a:extLst>
          </p:cNvPr>
          <p:cNvPicPr>
            <a:picLocks noChangeAspect="1"/>
          </p:cNvPicPr>
          <p:nvPr/>
        </p:nvPicPr>
        <p:blipFill>
          <a:blip r:embed="rId4"/>
          <a:stretch>
            <a:fillRect/>
          </a:stretch>
        </p:blipFill>
        <p:spPr>
          <a:xfrm>
            <a:off x="496585" y="6058607"/>
            <a:ext cx="3414056" cy="365792"/>
          </a:xfrm>
          <a:prstGeom prst="rect">
            <a:avLst/>
          </a:prstGeom>
        </p:spPr>
      </p:pic>
      <p:sp>
        <p:nvSpPr>
          <p:cNvPr id="5" name="TextBox 4">
            <a:extLst>
              <a:ext uri="{FF2B5EF4-FFF2-40B4-BE49-F238E27FC236}">
                <a16:creationId xmlns:a16="http://schemas.microsoft.com/office/drawing/2014/main" id="{F2786C56-3E26-BF76-0E75-E05F677CF81D}"/>
              </a:ext>
            </a:extLst>
          </p:cNvPr>
          <p:cNvSpPr txBox="1"/>
          <p:nvPr/>
        </p:nvSpPr>
        <p:spPr>
          <a:xfrm>
            <a:off x="496585" y="2895849"/>
            <a:ext cx="3975652" cy="2462213"/>
          </a:xfrm>
          <a:prstGeom prst="rect">
            <a:avLst/>
          </a:prstGeom>
          <a:noFill/>
        </p:spPr>
        <p:txBody>
          <a:bodyPr wrap="square" rtlCol="0">
            <a:spAutoFit/>
          </a:bodyPr>
          <a:lstStyle/>
          <a:p>
            <a:r>
              <a:rPr lang="en-US" sz="1400" dirty="0"/>
              <a:t>The Rapid </a:t>
            </a:r>
            <a:r>
              <a:rPr lang="en-US" sz="1400" dirty="0" err="1"/>
              <a:t>Visco</a:t>
            </a:r>
            <a:r>
              <a:rPr lang="en-US" sz="1400" dirty="0"/>
              <a:t> </a:t>
            </a:r>
            <a:r>
              <a:rPr lang="en-US" sz="1400" dirty="0" err="1"/>
              <a:t>Analyser</a:t>
            </a:r>
            <a:r>
              <a:rPr lang="en-US" sz="1400" dirty="0"/>
              <a:t> is a unique tool for product development, quality and process control and quality assurance. It's a cooking, stirring viscometer with ramped temperature and variable shear capability optimized for testing the viscous properties of starch, grain, dairy products and other foods. The instrument will analyze as little as two or three grams of sample using international standard methods or your own tailor-made test routines of mixing, measuring, heating and cooling.</a:t>
            </a:r>
          </a:p>
        </p:txBody>
      </p:sp>
    </p:spTree>
    <p:extLst>
      <p:ext uri="{BB962C8B-B14F-4D97-AF65-F5344CB8AC3E}">
        <p14:creationId xmlns:p14="http://schemas.microsoft.com/office/powerpoint/2010/main" val="2278227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2A9D4B-1A57-41EA-8EB5-B81E6C4F67BA}"/>
              </a:ext>
            </a:extLst>
          </p:cNvPr>
          <p:cNvSpPr txBox="1"/>
          <p:nvPr/>
        </p:nvSpPr>
        <p:spPr>
          <a:xfrm>
            <a:off x="518478" y="671835"/>
            <a:ext cx="4139363" cy="2862322"/>
          </a:xfrm>
          <a:prstGeom prst="rect">
            <a:avLst/>
          </a:prstGeom>
          <a:noFill/>
        </p:spPr>
        <p:txBody>
          <a:bodyPr wrap="square" rtlCol="0">
            <a:spAutoFit/>
          </a:bodyPr>
          <a:lstStyle/>
          <a:p>
            <a:pPr defTabSz="685800">
              <a:defRPr/>
            </a:pPr>
            <a:r>
              <a:rPr lang="en-US" sz="2400" dirty="0">
                <a:solidFill>
                  <a:prstClr val="black"/>
                </a:solidFill>
                <a:latin typeface="+mj-lt"/>
              </a:rPr>
              <a:t>3 vessel </a:t>
            </a:r>
            <a:r>
              <a:rPr lang="en-US" sz="2400" dirty="0" err="1">
                <a:solidFill>
                  <a:prstClr val="black"/>
                </a:solidFill>
                <a:latin typeface="+mj-lt"/>
              </a:rPr>
              <a:t>eBrewing</a:t>
            </a:r>
            <a:r>
              <a:rPr lang="en-US" sz="2400" dirty="0">
                <a:solidFill>
                  <a:prstClr val="black"/>
                </a:solidFill>
                <a:latin typeface="+mj-lt"/>
              </a:rPr>
              <a:t> System</a:t>
            </a:r>
            <a:br>
              <a:rPr lang="en-US" sz="2400" dirty="0">
                <a:solidFill>
                  <a:prstClr val="black"/>
                </a:solidFill>
                <a:latin typeface="+mj-lt"/>
              </a:rPr>
            </a:br>
            <a:r>
              <a:rPr lang="en-US" sz="2400" dirty="0">
                <a:solidFill>
                  <a:prstClr val="black"/>
                </a:solidFill>
                <a:latin typeface="+mj-lt"/>
              </a:rPr>
              <a:t>20 gallon kettles</a:t>
            </a:r>
          </a:p>
          <a:p>
            <a:pPr>
              <a:defRPr/>
            </a:pPr>
            <a:r>
              <a:rPr lang="en-US" sz="2400" dirty="0">
                <a:solidFill>
                  <a:prstClr val="black"/>
                </a:solidFill>
                <a:latin typeface="+mj-lt"/>
              </a:rPr>
              <a:t>(Brewing Lab)</a:t>
            </a:r>
          </a:p>
          <a:p>
            <a:pPr marL="342900" indent="-342900" defTabSz="685800">
              <a:buFontTx/>
              <a:buChar char="-"/>
              <a:defRPr/>
            </a:pPr>
            <a:endParaRPr lang="en-US" dirty="0">
              <a:solidFill>
                <a:prstClr val="black"/>
              </a:solidFill>
              <a:latin typeface="Calibri" panose="020F0502020204030204"/>
            </a:endParaRPr>
          </a:p>
          <a:p>
            <a:pPr defTabSz="685800">
              <a:defRPr/>
            </a:pPr>
            <a:r>
              <a:rPr lang="en-US" b="1" dirty="0">
                <a:solidFill>
                  <a:prstClr val="black"/>
                </a:solidFill>
                <a:latin typeface="Calibri" panose="020F0502020204030204"/>
              </a:rPr>
              <a:t>Price: </a:t>
            </a:r>
            <a:r>
              <a:rPr lang="en-US" dirty="0">
                <a:solidFill>
                  <a:prstClr val="black"/>
                </a:solidFill>
                <a:latin typeface="Calibri" panose="020F0502020204030204"/>
              </a:rPr>
              <a:t>$3,359.00</a:t>
            </a:r>
          </a:p>
          <a:p>
            <a:pPr defTabSz="685800">
              <a:defRPr/>
            </a:pPr>
            <a:endParaRPr lang="en-US" dirty="0">
              <a:solidFill>
                <a:prstClr val="black"/>
              </a:solidFill>
              <a:latin typeface="Calibri" panose="020F0502020204030204"/>
            </a:endParaRPr>
          </a:p>
          <a:p>
            <a:pPr defTabSz="685800">
              <a:defRPr/>
            </a:pPr>
            <a:r>
              <a:rPr lang="en-US" sz="1350" b="1" dirty="0">
                <a:solidFill>
                  <a:prstClr val="black"/>
                </a:solidFill>
                <a:latin typeface="Calibri" panose="020F0502020204030204"/>
              </a:rPr>
              <a:t>Application: </a:t>
            </a:r>
            <a:r>
              <a:rPr lang="en-US" sz="1350" dirty="0">
                <a:solidFill>
                  <a:prstClr val="black"/>
                </a:solidFill>
                <a:latin typeface="Calibri" panose="020F0502020204030204"/>
              </a:rPr>
              <a:t>The 3V </a:t>
            </a:r>
            <a:r>
              <a:rPr lang="en-US" sz="1350" dirty="0" err="1">
                <a:solidFill>
                  <a:prstClr val="black"/>
                </a:solidFill>
                <a:latin typeface="Calibri" panose="020F0502020204030204"/>
              </a:rPr>
              <a:t>eBrewing</a:t>
            </a:r>
            <a:r>
              <a:rPr lang="en-US" sz="1350" dirty="0">
                <a:solidFill>
                  <a:prstClr val="black"/>
                </a:solidFill>
                <a:latin typeface="Calibri" panose="020F0502020204030204"/>
              </a:rPr>
              <a:t> system combines an </a:t>
            </a:r>
            <a:r>
              <a:rPr lang="en-US" sz="1350" dirty="0" err="1">
                <a:solidFill>
                  <a:prstClr val="black"/>
                </a:solidFill>
                <a:latin typeface="Calibri" panose="020F0502020204030204"/>
              </a:rPr>
              <a:t>eController</a:t>
            </a:r>
            <a:r>
              <a:rPr lang="en-US" sz="1350" dirty="0">
                <a:solidFill>
                  <a:prstClr val="black"/>
                </a:solidFill>
                <a:latin typeface="Calibri" panose="020F0502020204030204"/>
              </a:rPr>
              <a:t> 3V along with a pair of </a:t>
            </a:r>
            <a:r>
              <a:rPr lang="en-US" sz="1350" dirty="0" err="1">
                <a:solidFill>
                  <a:prstClr val="black"/>
                </a:solidFill>
                <a:latin typeface="Calibri" panose="020F0502020204030204"/>
              </a:rPr>
              <a:t>eKettles</a:t>
            </a:r>
            <a:r>
              <a:rPr lang="en-US" sz="1350" dirty="0">
                <a:solidFill>
                  <a:prstClr val="black"/>
                </a:solidFill>
                <a:latin typeface="Calibri" panose="020F0502020204030204"/>
              </a:rPr>
              <a:t> and an </a:t>
            </a:r>
            <a:r>
              <a:rPr lang="en-US" sz="1350" dirty="0" err="1">
                <a:solidFill>
                  <a:prstClr val="black"/>
                </a:solidFill>
                <a:latin typeface="Calibri" panose="020F0502020204030204"/>
              </a:rPr>
              <a:t>InfuSsion</a:t>
            </a:r>
            <a:r>
              <a:rPr lang="en-US" sz="1350" dirty="0">
                <a:solidFill>
                  <a:prstClr val="black"/>
                </a:solidFill>
                <a:latin typeface="Calibri" panose="020F0502020204030204"/>
              </a:rPr>
              <a:t> </a:t>
            </a:r>
            <a:r>
              <a:rPr lang="en-US" sz="1350" dirty="0" err="1">
                <a:solidFill>
                  <a:prstClr val="black"/>
                </a:solidFill>
                <a:latin typeface="Calibri" panose="020F0502020204030204"/>
              </a:rPr>
              <a:t>Mashtun</a:t>
            </a:r>
            <a:r>
              <a:rPr lang="en-US" sz="1350" dirty="0">
                <a:solidFill>
                  <a:prstClr val="black"/>
                </a:solidFill>
                <a:latin typeface="Calibri" panose="020F0502020204030204"/>
              </a:rPr>
              <a:t> paired with an RIMS, allowing for control, flexibility, and high performance in brewing.</a:t>
            </a:r>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080ADAF-5780-45E5-BF88-F3B95F72E969}"/>
              </a:ext>
            </a:extLst>
          </p:cNvPr>
          <p:cNvSpPr txBox="1"/>
          <p:nvPr/>
        </p:nvSpPr>
        <p:spPr>
          <a:xfrm>
            <a:off x="518478" y="4405098"/>
            <a:ext cx="6874132" cy="523220"/>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2"/>
              </a:rPr>
              <a:t>https://www.ssbrewtech.com/collections/ebrewing-3v/products/ebrewing-3v-system?variant=17240039227463</a:t>
            </a:r>
            <a:r>
              <a:rPr lang="en-US" sz="1400" dirty="0">
                <a:solidFill>
                  <a:prstClr val="black"/>
                </a:solidFill>
                <a:latin typeface="Calibri" panose="020F0502020204030204"/>
              </a:rPr>
              <a:t> </a:t>
            </a:r>
          </a:p>
        </p:txBody>
      </p:sp>
      <p:pic>
        <p:nvPicPr>
          <p:cNvPr id="3" name="Picture 2">
            <a:extLst>
              <a:ext uri="{FF2B5EF4-FFF2-40B4-BE49-F238E27FC236}">
                <a16:creationId xmlns:a16="http://schemas.microsoft.com/office/drawing/2014/main" id="{F31C6440-8328-484E-9175-49FC89C3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89382"/>
            <a:ext cx="4269036" cy="2107153"/>
          </a:xfrm>
          <a:prstGeom prst="rect">
            <a:avLst/>
          </a:prstGeom>
        </p:spPr>
      </p:pic>
      <p:pic>
        <p:nvPicPr>
          <p:cNvPr id="2" name="Picture 1">
            <a:extLst>
              <a:ext uri="{FF2B5EF4-FFF2-40B4-BE49-F238E27FC236}">
                <a16:creationId xmlns:a16="http://schemas.microsoft.com/office/drawing/2014/main" id="{E2F9A75C-7028-CDB1-04FB-D6626196A391}"/>
              </a:ext>
            </a:extLst>
          </p:cNvPr>
          <p:cNvPicPr>
            <a:picLocks noChangeAspect="1"/>
          </p:cNvPicPr>
          <p:nvPr/>
        </p:nvPicPr>
        <p:blipFill>
          <a:blip r:embed="rId4"/>
          <a:stretch>
            <a:fillRect/>
          </a:stretch>
        </p:blipFill>
        <p:spPr>
          <a:xfrm>
            <a:off x="600743" y="6123270"/>
            <a:ext cx="3414056" cy="365792"/>
          </a:xfrm>
          <a:prstGeom prst="rect">
            <a:avLst/>
          </a:prstGeom>
        </p:spPr>
      </p:pic>
    </p:spTree>
    <p:extLst>
      <p:ext uri="{BB962C8B-B14F-4D97-AF65-F5344CB8AC3E}">
        <p14:creationId xmlns:p14="http://schemas.microsoft.com/office/powerpoint/2010/main" val="171767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CF9C12-7FD7-4DE2-8A53-C7FE40C62321}"/>
              </a:ext>
            </a:extLst>
          </p:cNvPr>
          <p:cNvSpPr txBox="1"/>
          <p:nvPr/>
        </p:nvSpPr>
        <p:spPr>
          <a:xfrm>
            <a:off x="361270" y="4452195"/>
            <a:ext cx="4457700" cy="307777"/>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2"/>
              </a:rPr>
              <a:t>https://www.ssbrewtech.com/products/unitank-2-0</a:t>
            </a:r>
            <a:r>
              <a:rPr lang="en-US" sz="1400" dirty="0">
                <a:solidFill>
                  <a:prstClr val="black"/>
                </a:solidFill>
                <a:latin typeface="Calibri" panose="020F0502020204030204"/>
              </a:rPr>
              <a:t> </a:t>
            </a:r>
          </a:p>
        </p:txBody>
      </p:sp>
      <p:sp>
        <p:nvSpPr>
          <p:cNvPr id="8" name="TextBox 7">
            <a:extLst>
              <a:ext uri="{FF2B5EF4-FFF2-40B4-BE49-F238E27FC236}">
                <a16:creationId xmlns:a16="http://schemas.microsoft.com/office/drawing/2014/main" id="{5E5C0418-A657-4AFE-B82C-F7612DBD3C45}"/>
              </a:ext>
            </a:extLst>
          </p:cNvPr>
          <p:cNvSpPr txBox="1"/>
          <p:nvPr/>
        </p:nvSpPr>
        <p:spPr>
          <a:xfrm>
            <a:off x="361270" y="1456176"/>
            <a:ext cx="5063898" cy="2400657"/>
          </a:xfrm>
          <a:prstGeom prst="rect">
            <a:avLst/>
          </a:prstGeom>
          <a:noFill/>
        </p:spPr>
        <p:txBody>
          <a:bodyPr wrap="square" rtlCol="0">
            <a:spAutoFit/>
          </a:bodyPr>
          <a:lstStyle/>
          <a:p>
            <a:pPr defTabSz="685800">
              <a:defRPr/>
            </a:pPr>
            <a:r>
              <a:rPr lang="en-US" sz="2400" dirty="0" err="1">
                <a:solidFill>
                  <a:prstClr val="black"/>
                </a:solidFill>
                <a:latin typeface="+mj-lt"/>
              </a:rPr>
              <a:t>Unitank</a:t>
            </a:r>
            <a:r>
              <a:rPr lang="en-US" sz="2400" dirty="0">
                <a:solidFill>
                  <a:prstClr val="black"/>
                </a:solidFill>
                <a:latin typeface="+mj-lt"/>
              </a:rPr>
              <a:t> 2.0 - 14 gal with FTSS Touch Temp Control, FTSS Touch Heating Pad, and Essential Kit/</a:t>
            </a:r>
            <a:r>
              <a:rPr lang="en-US" sz="2400" dirty="0" err="1">
                <a:solidFill>
                  <a:prstClr val="black"/>
                </a:solidFill>
                <a:latin typeface="+mj-lt"/>
              </a:rPr>
              <a:t>Unitank</a:t>
            </a:r>
            <a:r>
              <a:rPr lang="en-US" sz="2400" dirty="0">
                <a:solidFill>
                  <a:prstClr val="black"/>
                </a:solidFill>
                <a:latin typeface="+mj-lt"/>
              </a:rPr>
              <a:t> Accessories</a:t>
            </a:r>
          </a:p>
          <a:p>
            <a:pPr>
              <a:defRPr/>
            </a:pPr>
            <a:r>
              <a:rPr lang="en-US" sz="2400" dirty="0">
                <a:solidFill>
                  <a:prstClr val="black"/>
                </a:solidFill>
                <a:latin typeface="+mj-lt"/>
              </a:rPr>
              <a:t>(Brewing Lab)</a:t>
            </a:r>
          </a:p>
          <a:p>
            <a:pPr marL="342900" indent="-342900" defTabSz="685800">
              <a:buFontTx/>
              <a:buChar char="-"/>
              <a:defRPr/>
            </a:pPr>
            <a:endParaRPr lang="en-US" dirty="0">
              <a:solidFill>
                <a:prstClr val="black"/>
              </a:solidFill>
              <a:latin typeface="Calibri" panose="020F0502020204030204"/>
            </a:endParaRPr>
          </a:p>
          <a:p>
            <a:pPr defTabSz="685800">
              <a:defRPr/>
            </a:pPr>
            <a:r>
              <a:rPr lang="en-US" b="1" dirty="0">
                <a:solidFill>
                  <a:prstClr val="black"/>
                </a:solidFill>
                <a:latin typeface="Calibri" panose="020F0502020204030204"/>
              </a:rPr>
              <a:t>Price: </a:t>
            </a:r>
            <a:r>
              <a:rPr lang="en-US" dirty="0">
                <a:solidFill>
                  <a:prstClr val="black"/>
                </a:solidFill>
                <a:latin typeface="Calibri" panose="020F0502020204030204"/>
              </a:rPr>
              <a:t>$1,645</a:t>
            </a:r>
          </a:p>
          <a:p>
            <a:pPr defTabSz="685800">
              <a:defRPr/>
            </a:pPr>
            <a:endParaRPr lang="en-US"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DDBFE9A7-B436-4438-920A-BD8F89702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338" y="65444"/>
            <a:ext cx="4457700" cy="4450556"/>
          </a:xfrm>
          <a:prstGeom prst="rect">
            <a:avLst/>
          </a:prstGeom>
        </p:spPr>
      </p:pic>
      <p:pic>
        <p:nvPicPr>
          <p:cNvPr id="11" name="Picture 10">
            <a:extLst>
              <a:ext uri="{FF2B5EF4-FFF2-40B4-BE49-F238E27FC236}">
                <a16:creationId xmlns:a16="http://schemas.microsoft.com/office/drawing/2014/main" id="{67A3713D-931E-40B3-9AC7-93EAF43E3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416" y="5053218"/>
            <a:ext cx="2043113" cy="1278731"/>
          </a:xfrm>
          <a:prstGeom prst="rect">
            <a:avLst/>
          </a:prstGeom>
        </p:spPr>
      </p:pic>
      <p:pic>
        <p:nvPicPr>
          <p:cNvPr id="2" name="Picture 1">
            <a:extLst>
              <a:ext uri="{FF2B5EF4-FFF2-40B4-BE49-F238E27FC236}">
                <a16:creationId xmlns:a16="http://schemas.microsoft.com/office/drawing/2014/main" id="{98C53194-08A5-0673-A3CE-71D2375FFB71}"/>
              </a:ext>
            </a:extLst>
          </p:cNvPr>
          <p:cNvPicPr>
            <a:picLocks noChangeAspect="1"/>
          </p:cNvPicPr>
          <p:nvPr/>
        </p:nvPicPr>
        <p:blipFill>
          <a:blip r:embed="rId5"/>
          <a:stretch>
            <a:fillRect/>
          </a:stretch>
        </p:blipFill>
        <p:spPr>
          <a:xfrm>
            <a:off x="591068" y="5926409"/>
            <a:ext cx="3414056" cy="365792"/>
          </a:xfrm>
          <a:prstGeom prst="rect">
            <a:avLst/>
          </a:prstGeom>
        </p:spPr>
      </p:pic>
    </p:spTree>
    <p:extLst>
      <p:ext uri="{BB962C8B-B14F-4D97-AF65-F5344CB8AC3E}">
        <p14:creationId xmlns:p14="http://schemas.microsoft.com/office/powerpoint/2010/main" val="1833605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2840C3-748A-492C-A6C8-6A1A36141A65}"/>
              </a:ext>
            </a:extLst>
          </p:cNvPr>
          <p:cNvSpPr txBox="1"/>
          <p:nvPr/>
        </p:nvSpPr>
        <p:spPr>
          <a:xfrm>
            <a:off x="687433" y="4711654"/>
            <a:ext cx="3884567" cy="523220"/>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2"/>
              </a:rPr>
              <a:t>https://www.ssbrewtech.com/products/glycol-chiller-3-8hp</a:t>
            </a:r>
            <a:r>
              <a:rPr lang="en-US" sz="1400" dirty="0">
                <a:solidFill>
                  <a:prstClr val="black"/>
                </a:solidFill>
                <a:latin typeface="Calibri" panose="020F0502020204030204"/>
              </a:rPr>
              <a:t> </a:t>
            </a:r>
          </a:p>
        </p:txBody>
      </p:sp>
      <p:pic>
        <p:nvPicPr>
          <p:cNvPr id="7" name="Picture 6">
            <a:extLst>
              <a:ext uri="{FF2B5EF4-FFF2-40B4-BE49-F238E27FC236}">
                <a16:creationId xmlns:a16="http://schemas.microsoft.com/office/drawing/2014/main" id="{537C93B9-B33F-4D53-9594-FF127FCEB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471" y="1076828"/>
            <a:ext cx="3006096" cy="4704345"/>
          </a:xfrm>
          <a:prstGeom prst="rect">
            <a:avLst/>
          </a:prstGeom>
        </p:spPr>
      </p:pic>
      <p:sp>
        <p:nvSpPr>
          <p:cNvPr id="8" name="TextBox 7">
            <a:extLst>
              <a:ext uri="{FF2B5EF4-FFF2-40B4-BE49-F238E27FC236}">
                <a16:creationId xmlns:a16="http://schemas.microsoft.com/office/drawing/2014/main" id="{35A34669-59B0-409E-803E-4F19A7A9C818}"/>
              </a:ext>
            </a:extLst>
          </p:cNvPr>
          <p:cNvSpPr txBox="1"/>
          <p:nvPr/>
        </p:nvSpPr>
        <p:spPr>
          <a:xfrm>
            <a:off x="687433" y="866760"/>
            <a:ext cx="4296864" cy="2808461"/>
          </a:xfrm>
          <a:prstGeom prst="rect">
            <a:avLst/>
          </a:prstGeom>
          <a:noFill/>
        </p:spPr>
        <p:txBody>
          <a:bodyPr wrap="square" rtlCol="0">
            <a:spAutoFit/>
          </a:bodyPr>
          <a:lstStyle/>
          <a:p>
            <a:pPr defTabSz="685800">
              <a:defRPr/>
            </a:pPr>
            <a:r>
              <a:rPr lang="en-US" sz="3200" dirty="0">
                <a:solidFill>
                  <a:prstClr val="black"/>
                </a:solidFill>
                <a:latin typeface="+mj-lt"/>
              </a:rPr>
              <a:t>Glycol Chiller / 3/8 hp</a:t>
            </a:r>
          </a:p>
          <a:p>
            <a:pPr>
              <a:defRPr/>
            </a:pPr>
            <a:r>
              <a:rPr lang="en-US" sz="3200" dirty="0">
                <a:solidFill>
                  <a:prstClr val="black"/>
                </a:solidFill>
                <a:latin typeface="+mj-lt"/>
              </a:rPr>
              <a:t>(Brewing Lab)</a:t>
            </a:r>
          </a:p>
          <a:p>
            <a:pPr marL="342900" indent="-342900" defTabSz="685800">
              <a:buFontTx/>
              <a:buChar char="-"/>
              <a:defRPr/>
            </a:pPr>
            <a:endParaRPr lang="en-US" dirty="0">
              <a:solidFill>
                <a:prstClr val="black"/>
              </a:solidFill>
              <a:latin typeface="Calibri" panose="020F0502020204030204"/>
            </a:endParaRPr>
          </a:p>
          <a:p>
            <a:pPr defTabSz="685800">
              <a:defRPr/>
            </a:pPr>
            <a:r>
              <a:rPr lang="en-US" b="1" dirty="0">
                <a:solidFill>
                  <a:prstClr val="black"/>
                </a:solidFill>
                <a:latin typeface="Calibri" panose="020F0502020204030204"/>
              </a:rPr>
              <a:t>Price: </a:t>
            </a:r>
            <a:r>
              <a:rPr lang="en-US" dirty="0">
                <a:solidFill>
                  <a:prstClr val="black"/>
                </a:solidFill>
                <a:latin typeface="Calibri" panose="020F0502020204030204"/>
              </a:rPr>
              <a:t>$1,499</a:t>
            </a:r>
          </a:p>
          <a:p>
            <a:pPr defTabSz="685800">
              <a:defRPr/>
            </a:pPr>
            <a:endParaRPr lang="en-US" dirty="0">
              <a:solidFill>
                <a:prstClr val="black"/>
              </a:solidFill>
              <a:latin typeface="Calibri" panose="020F0502020204030204"/>
            </a:endParaRPr>
          </a:p>
          <a:p>
            <a:pPr defTabSz="685800">
              <a:defRPr/>
            </a:pPr>
            <a:r>
              <a:rPr lang="en-US" sz="1350" b="1" dirty="0">
                <a:solidFill>
                  <a:prstClr val="black"/>
                </a:solidFill>
                <a:latin typeface="Calibri" panose="020F0502020204030204"/>
              </a:rPr>
              <a:t>Application: </a:t>
            </a:r>
            <a:r>
              <a:rPr lang="en-US" sz="1350" dirty="0">
                <a:solidFill>
                  <a:prstClr val="black"/>
                </a:solidFill>
                <a:latin typeface="Calibri" panose="020F0502020204030204"/>
              </a:rPr>
              <a:t>Maintains lager temperatures and enables crash c</a:t>
            </a:r>
            <a:r>
              <a:rPr lang="en-US" sz="1350" dirty="0" err="1">
                <a:solidFill>
                  <a:prstClr val="black"/>
                </a:solidFill>
                <a:latin typeface="Calibri" panose="020F0502020204030204"/>
              </a:rPr>
              <a:t>ooling</a:t>
            </a:r>
            <a:r>
              <a:rPr lang="en-US" sz="1350" dirty="0">
                <a:solidFill>
                  <a:prstClr val="black"/>
                </a:solidFill>
                <a:latin typeface="Calibri" panose="020F0502020204030204"/>
              </a:rPr>
              <a:t> for up to 6 vessels. Compatible with FTSS kits. </a:t>
            </a:r>
          </a:p>
          <a:p>
            <a:pPr defTabSz="685800">
              <a:defRPr/>
            </a:pPr>
            <a:endParaRPr lang="en-US"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633D6623-C560-BC9B-91E6-20E03BA93C66}"/>
              </a:ext>
            </a:extLst>
          </p:cNvPr>
          <p:cNvPicPr>
            <a:picLocks noChangeAspect="1"/>
          </p:cNvPicPr>
          <p:nvPr/>
        </p:nvPicPr>
        <p:blipFill>
          <a:blip r:embed="rId4"/>
          <a:stretch>
            <a:fillRect/>
          </a:stretch>
        </p:blipFill>
        <p:spPr>
          <a:xfrm>
            <a:off x="687433" y="6076390"/>
            <a:ext cx="3414056" cy="365792"/>
          </a:xfrm>
          <a:prstGeom prst="rect">
            <a:avLst/>
          </a:prstGeom>
        </p:spPr>
      </p:pic>
    </p:spTree>
    <p:extLst>
      <p:ext uri="{BB962C8B-B14F-4D97-AF65-F5344CB8AC3E}">
        <p14:creationId xmlns:p14="http://schemas.microsoft.com/office/powerpoint/2010/main" val="406329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E4F34-5930-4164-9E11-2BE505433BD2}"/>
              </a:ext>
            </a:extLst>
          </p:cNvPr>
          <p:cNvPicPr>
            <a:picLocks noChangeAspect="1"/>
          </p:cNvPicPr>
          <p:nvPr/>
        </p:nvPicPr>
        <p:blipFill rotWithShape="1">
          <a:blip r:embed="rId2"/>
          <a:srcRect r="37857"/>
          <a:stretch/>
        </p:blipFill>
        <p:spPr>
          <a:xfrm>
            <a:off x="5964140" y="1718970"/>
            <a:ext cx="2204229" cy="3546995"/>
          </a:xfrm>
          <a:prstGeom prst="rect">
            <a:avLst/>
          </a:prstGeom>
        </p:spPr>
      </p:pic>
      <p:sp>
        <p:nvSpPr>
          <p:cNvPr id="5" name="TextBox 4">
            <a:extLst>
              <a:ext uri="{FF2B5EF4-FFF2-40B4-BE49-F238E27FC236}">
                <a16:creationId xmlns:a16="http://schemas.microsoft.com/office/drawing/2014/main" id="{7A882C0C-CDC8-49F1-B8D6-D15706A365BF}"/>
              </a:ext>
            </a:extLst>
          </p:cNvPr>
          <p:cNvSpPr txBox="1"/>
          <p:nvPr/>
        </p:nvSpPr>
        <p:spPr>
          <a:xfrm>
            <a:off x="975631" y="4445404"/>
            <a:ext cx="4657727" cy="738664"/>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3"/>
              </a:rPr>
              <a:t>https://www.mt.com/us/en/home/products/Laboratory_Analytics_Browse/pH-meter/pH-meters/portable-pH-meter/seven2go/S8-Meter.html#documents</a:t>
            </a:r>
            <a:r>
              <a:rPr lang="en-US" sz="1400" dirty="0">
                <a:solidFill>
                  <a:prstClr val="black"/>
                </a:solidFill>
                <a:latin typeface="Calibri" panose="020F0502020204030204"/>
              </a:rPr>
              <a:t> </a:t>
            </a:r>
          </a:p>
        </p:txBody>
      </p:sp>
      <p:sp>
        <p:nvSpPr>
          <p:cNvPr id="7" name="TextBox 6">
            <a:extLst>
              <a:ext uri="{FF2B5EF4-FFF2-40B4-BE49-F238E27FC236}">
                <a16:creationId xmlns:a16="http://schemas.microsoft.com/office/drawing/2014/main" id="{6E139558-4413-43AA-B143-E4D8B11FE217}"/>
              </a:ext>
            </a:extLst>
          </p:cNvPr>
          <p:cNvSpPr txBox="1"/>
          <p:nvPr/>
        </p:nvSpPr>
        <p:spPr>
          <a:xfrm>
            <a:off x="975631" y="1345725"/>
            <a:ext cx="4657727" cy="2800767"/>
          </a:xfrm>
          <a:prstGeom prst="rect">
            <a:avLst/>
          </a:prstGeom>
          <a:noFill/>
        </p:spPr>
        <p:txBody>
          <a:bodyPr wrap="square" rtlCol="0">
            <a:spAutoFit/>
          </a:bodyPr>
          <a:lstStyle/>
          <a:p>
            <a:pPr defTabSz="685800">
              <a:defRPr/>
            </a:pPr>
            <a:r>
              <a:rPr lang="en-US" sz="3200" dirty="0">
                <a:solidFill>
                  <a:prstClr val="black"/>
                </a:solidFill>
                <a:latin typeface="+mj-lt"/>
              </a:rPr>
              <a:t>Seven2Go portable pH meter </a:t>
            </a:r>
          </a:p>
          <a:p>
            <a:pPr>
              <a:defRPr/>
            </a:pPr>
            <a:r>
              <a:rPr lang="en-US" sz="3200" dirty="0">
                <a:solidFill>
                  <a:prstClr val="black"/>
                </a:solidFill>
                <a:latin typeface="+mj-lt"/>
              </a:rPr>
              <a:t>(Brewing Lab)</a:t>
            </a:r>
          </a:p>
          <a:p>
            <a:pPr marL="342900" indent="-342900" defTabSz="685800">
              <a:buFontTx/>
              <a:buChar char="-"/>
              <a:defRPr/>
            </a:pPr>
            <a:endParaRPr lang="en-US" sz="2400" dirty="0">
              <a:solidFill>
                <a:prstClr val="black"/>
              </a:solidFill>
              <a:latin typeface="Calibri" panose="020F0502020204030204"/>
            </a:endParaRPr>
          </a:p>
          <a:p>
            <a:pPr defTabSz="685800">
              <a:defRPr/>
            </a:pPr>
            <a:r>
              <a:rPr lang="en-US" sz="2400" b="1" dirty="0">
                <a:solidFill>
                  <a:prstClr val="black"/>
                </a:solidFill>
                <a:latin typeface="Calibri" panose="020F0502020204030204"/>
              </a:rPr>
              <a:t>Price: </a:t>
            </a:r>
            <a:r>
              <a:rPr lang="en-US" sz="2400" dirty="0">
                <a:solidFill>
                  <a:prstClr val="black"/>
                </a:solidFill>
                <a:latin typeface="Calibri" panose="020F0502020204030204"/>
              </a:rPr>
              <a:t>$1,495</a:t>
            </a:r>
          </a:p>
          <a:p>
            <a:pPr defTabSz="685800">
              <a:defRPr/>
            </a:pPr>
            <a:endParaRPr lang="en-US" sz="2400" dirty="0">
              <a:solidFill>
                <a:prstClr val="black"/>
              </a:solidFill>
              <a:latin typeface="Calibri" panose="020F0502020204030204"/>
            </a:endParaRPr>
          </a:p>
          <a:p>
            <a:pPr defTabSz="685800">
              <a:defRPr/>
            </a:pPr>
            <a:r>
              <a:rPr lang="en-US" sz="1600" b="1" dirty="0">
                <a:solidFill>
                  <a:prstClr val="black"/>
                </a:solidFill>
                <a:latin typeface="Calibri" panose="020F0502020204030204"/>
              </a:rPr>
              <a:t>Application: </a:t>
            </a:r>
            <a:r>
              <a:rPr lang="en-US" sz="1600" dirty="0">
                <a:solidFill>
                  <a:prstClr val="black"/>
                </a:solidFill>
                <a:latin typeface="Calibri" panose="020F0502020204030204"/>
              </a:rPr>
              <a:t>Measuring pH in brewing</a:t>
            </a:r>
          </a:p>
          <a:p>
            <a:pPr defTabSz="685800">
              <a:defRPr/>
            </a:pPr>
            <a:endParaRPr lang="en-US" sz="24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92E33BC7-C7F8-3D85-E110-25DAA3E5D691}"/>
              </a:ext>
            </a:extLst>
          </p:cNvPr>
          <p:cNvPicPr>
            <a:picLocks noChangeAspect="1"/>
          </p:cNvPicPr>
          <p:nvPr/>
        </p:nvPicPr>
        <p:blipFill>
          <a:blip r:embed="rId4"/>
          <a:stretch>
            <a:fillRect/>
          </a:stretch>
        </p:blipFill>
        <p:spPr>
          <a:xfrm>
            <a:off x="725111" y="6158637"/>
            <a:ext cx="3414056" cy="365792"/>
          </a:xfrm>
          <a:prstGeom prst="rect">
            <a:avLst/>
          </a:prstGeom>
        </p:spPr>
      </p:pic>
    </p:spTree>
    <p:extLst>
      <p:ext uri="{BB962C8B-B14F-4D97-AF65-F5344CB8AC3E}">
        <p14:creationId xmlns:p14="http://schemas.microsoft.com/office/powerpoint/2010/main" val="2542447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FF5B62-1CA9-4FA1-961E-757F537253AC}"/>
              </a:ext>
            </a:extLst>
          </p:cNvPr>
          <p:cNvSpPr txBox="1"/>
          <p:nvPr/>
        </p:nvSpPr>
        <p:spPr>
          <a:xfrm>
            <a:off x="630166" y="781822"/>
            <a:ext cx="4657872" cy="2985433"/>
          </a:xfrm>
          <a:prstGeom prst="rect">
            <a:avLst/>
          </a:prstGeom>
          <a:noFill/>
        </p:spPr>
        <p:txBody>
          <a:bodyPr wrap="square" rtlCol="0">
            <a:spAutoFit/>
          </a:bodyPr>
          <a:lstStyle/>
          <a:p>
            <a:pPr defTabSz="685800">
              <a:defRPr/>
            </a:pPr>
            <a:r>
              <a:rPr lang="en-US" sz="3200" dirty="0">
                <a:solidFill>
                  <a:prstClr val="black"/>
                </a:solidFill>
                <a:latin typeface="+mj-lt"/>
              </a:rPr>
              <a:t>pH electrode </a:t>
            </a:r>
            <a:r>
              <a:rPr lang="en-US" sz="3200" dirty="0" err="1">
                <a:solidFill>
                  <a:prstClr val="black"/>
                </a:solidFill>
                <a:latin typeface="+mj-lt"/>
              </a:rPr>
              <a:t>inLab</a:t>
            </a:r>
            <a:r>
              <a:rPr lang="en-US" sz="3200" dirty="0">
                <a:solidFill>
                  <a:prstClr val="black"/>
                </a:solidFill>
                <a:latin typeface="+mj-lt"/>
              </a:rPr>
              <a:t> Expert Go-ISM (Brewing Lab)</a:t>
            </a:r>
          </a:p>
          <a:p>
            <a:pPr defTabSz="685800">
              <a:defRPr/>
            </a:pPr>
            <a:endParaRPr lang="en-US" sz="2400" dirty="0">
              <a:solidFill>
                <a:prstClr val="black"/>
              </a:solidFill>
              <a:latin typeface="+mj-lt"/>
            </a:endParaRPr>
          </a:p>
          <a:p>
            <a:pPr defTabSz="685800">
              <a:defRPr/>
            </a:pPr>
            <a:r>
              <a:rPr lang="en-US" sz="2000" b="1" dirty="0">
                <a:solidFill>
                  <a:prstClr val="black"/>
                </a:solidFill>
                <a:latin typeface="+mj-lt"/>
              </a:rPr>
              <a:t>Price: </a:t>
            </a:r>
            <a:r>
              <a:rPr lang="en-US" sz="2000" dirty="0">
                <a:solidFill>
                  <a:prstClr val="black"/>
                </a:solidFill>
                <a:latin typeface="+mj-lt"/>
              </a:rPr>
              <a:t>$580</a:t>
            </a:r>
          </a:p>
          <a:p>
            <a:pPr defTabSz="685800">
              <a:defRPr/>
            </a:pPr>
            <a:endParaRPr lang="en-US" sz="2400" dirty="0">
              <a:solidFill>
                <a:prstClr val="black"/>
              </a:solidFill>
              <a:latin typeface="+mj-lt"/>
            </a:endParaRPr>
          </a:p>
          <a:p>
            <a:pPr defTabSz="685800">
              <a:defRPr/>
            </a:pPr>
            <a:r>
              <a:rPr lang="en-US" sz="2800" b="1" dirty="0">
                <a:solidFill>
                  <a:prstClr val="black"/>
                </a:solidFill>
                <a:latin typeface="+mj-lt"/>
              </a:rPr>
              <a:t>Application: </a:t>
            </a:r>
            <a:r>
              <a:rPr lang="en-US" sz="2800" dirty="0">
                <a:solidFill>
                  <a:prstClr val="black"/>
                </a:solidFill>
                <a:latin typeface="+mj-lt"/>
              </a:rPr>
              <a:t>pH </a:t>
            </a:r>
            <a:r>
              <a:rPr lang="en-US" sz="2800" dirty="0" err="1">
                <a:solidFill>
                  <a:prstClr val="black"/>
                </a:solidFill>
                <a:latin typeface="+mj-lt"/>
              </a:rPr>
              <a:t>eltrode</a:t>
            </a:r>
            <a:r>
              <a:rPr lang="en-US" sz="2800" dirty="0">
                <a:solidFill>
                  <a:prstClr val="black"/>
                </a:solidFill>
                <a:latin typeface="+mj-lt"/>
              </a:rPr>
              <a:t> with integrated temperature probe, designed for portability</a:t>
            </a:r>
          </a:p>
        </p:txBody>
      </p:sp>
      <p:pic>
        <p:nvPicPr>
          <p:cNvPr id="3" name="Picture 2">
            <a:extLst>
              <a:ext uri="{FF2B5EF4-FFF2-40B4-BE49-F238E27FC236}">
                <a16:creationId xmlns:a16="http://schemas.microsoft.com/office/drawing/2014/main" id="{DC870379-A295-4CED-84D5-D93A35492F35}"/>
              </a:ext>
            </a:extLst>
          </p:cNvPr>
          <p:cNvPicPr>
            <a:picLocks noChangeAspect="1"/>
          </p:cNvPicPr>
          <p:nvPr/>
        </p:nvPicPr>
        <p:blipFill rotWithShape="1">
          <a:blip r:embed="rId2"/>
          <a:srcRect l="29107" r="26043"/>
          <a:stretch/>
        </p:blipFill>
        <p:spPr>
          <a:xfrm>
            <a:off x="6332625" y="1166842"/>
            <a:ext cx="1789610" cy="3990204"/>
          </a:xfrm>
          <a:prstGeom prst="rect">
            <a:avLst/>
          </a:prstGeom>
        </p:spPr>
      </p:pic>
      <p:sp>
        <p:nvSpPr>
          <p:cNvPr id="5" name="TextBox 4">
            <a:extLst>
              <a:ext uri="{FF2B5EF4-FFF2-40B4-BE49-F238E27FC236}">
                <a16:creationId xmlns:a16="http://schemas.microsoft.com/office/drawing/2014/main" id="{A33FF45F-6177-478E-9666-A303C7E1238F}"/>
              </a:ext>
            </a:extLst>
          </p:cNvPr>
          <p:cNvSpPr txBox="1"/>
          <p:nvPr/>
        </p:nvSpPr>
        <p:spPr>
          <a:xfrm>
            <a:off x="693062" y="4697738"/>
            <a:ext cx="3747407" cy="738664"/>
          </a:xfrm>
          <a:prstGeom prst="rect">
            <a:avLst/>
          </a:prstGeom>
          <a:noFill/>
        </p:spPr>
        <p:txBody>
          <a:bodyPr wrap="square">
            <a:spAutoFit/>
          </a:bodyPr>
          <a:lstStyle/>
          <a:p>
            <a:pPr defTabSz="685800">
              <a:defRPr/>
            </a:pPr>
            <a:r>
              <a:rPr lang="en-US" sz="1400" dirty="0">
                <a:solidFill>
                  <a:prstClr val="black"/>
                </a:solidFill>
                <a:latin typeface="Calibri" panose="020F0502020204030204"/>
                <a:hlinkClick r:id="rId3"/>
              </a:rPr>
              <a:t>https://www.mt.com/us/en/home/products/Laboratory_Analytics_Browse/pH-meter/sensor/pH-sensor/InLab-Expert-Go-ISM.html</a:t>
            </a:r>
            <a:r>
              <a:rPr lang="en-US" sz="1400" dirty="0">
                <a:solidFill>
                  <a:prstClr val="black"/>
                </a:solidFill>
                <a:latin typeface="Calibri" panose="020F0502020204030204"/>
              </a:rPr>
              <a:t> </a:t>
            </a:r>
          </a:p>
        </p:txBody>
      </p:sp>
      <p:pic>
        <p:nvPicPr>
          <p:cNvPr id="4" name="Picture 3">
            <a:extLst>
              <a:ext uri="{FF2B5EF4-FFF2-40B4-BE49-F238E27FC236}">
                <a16:creationId xmlns:a16="http://schemas.microsoft.com/office/drawing/2014/main" id="{2F69E0C4-AEE9-A025-BFDF-FFD34440C86B}"/>
              </a:ext>
            </a:extLst>
          </p:cNvPr>
          <p:cNvPicPr>
            <a:picLocks noChangeAspect="1"/>
          </p:cNvPicPr>
          <p:nvPr/>
        </p:nvPicPr>
        <p:blipFill>
          <a:blip r:embed="rId4"/>
          <a:stretch>
            <a:fillRect/>
          </a:stretch>
        </p:blipFill>
        <p:spPr>
          <a:xfrm>
            <a:off x="566877" y="5999952"/>
            <a:ext cx="3414056" cy="365792"/>
          </a:xfrm>
          <a:prstGeom prst="rect">
            <a:avLst/>
          </a:prstGeom>
        </p:spPr>
      </p:pic>
    </p:spTree>
    <p:extLst>
      <p:ext uri="{BB962C8B-B14F-4D97-AF65-F5344CB8AC3E}">
        <p14:creationId xmlns:p14="http://schemas.microsoft.com/office/powerpoint/2010/main" val="2408738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EE18F7-9853-44DF-808D-E37643334507}"/>
              </a:ext>
            </a:extLst>
          </p:cNvPr>
          <p:cNvSpPr>
            <a:spLocks noGrp="1"/>
          </p:cNvSpPr>
          <p:nvPr>
            <p:ph type="ctrTitle"/>
          </p:nvPr>
        </p:nvSpPr>
        <p:spPr/>
        <p:txBody>
          <a:bodyPr/>
          <a:lstStyle/>
          <a:p>
            <a:r>
              <a:rPr lang="en-US"/>
              <a:t>Questions?</a:t>
            </a:r>
          </a:p>
        </p:txBody>
      </p:sp>
      <p:sp>
        <p:nvSpPr>
          <p:cNvPr id="7" name="Subtitle 6">
            <a:extLst>
              <a:ext uri="{FF2B5EF4-FFF2-40B4-BE49-F238E27FC236}">
                <a16:creationId xmlns:a16="http://schemas.microsoft.com/office/drawing/2014/main" id="{18C1D3D5-6DC8-4223-98E5-71AFA2F0B156}"/>
              </a:ext>
            </a:extLst>
          </p:cNvPr>
          <p:cNvSpPr>
            <a:spLocks noGrp="1"/>
          </p:cNvSpPr>
          <p:nvPr>
            <p:ph type="subTitle" idx="1"/>
          </p:nvPr>
        </p:nvSpPr>
        <p:spPr/>
        <p:txBody>
          <a:bodyPr/>
          <a:lstStyle/>
          <a:p>
            <a:r>
              <a:rPr lang="en-US"/>
              <a:t>Social Media</a:t>
            </a:r>
          </a:p>
        </p:txBody>
      </p:sp>
      <p:sp>
        <p:nvSpPr>
          <p:cNvPr id="4" name="Date Placeholder 3">
            <a:extLst>
              <a:ext uri="{FF2B5EF4-FFF2-40B4-BE49-F238E27FC236}">
                <a16:creationId xmlns:a16="http://schemas.microsoft.com/office/drawing/2014/main" id="{2A82B751-1534-495A-A493-5CDACB899D0B}"/>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DC8E1-D369-0F48-9062-BB068AFD07CE}"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3/6/2023</a:t>
            </a:fld>
            <a:endParaRPr kumimoji="0" lang="en-US" sz="1000" b="0" i="0" u="none" strike="noStrike" kern="1200" cap="none" spc="0" normalizeH="0" baseline="0" noProof="0">
              <a:ln>
                <a:noFill/>
              </a:ln>
              <a:solidFill>
                <a:srgbClr val="000000">
                  <a:alpha val="70000"/>
                </a:srgbClr>
              </a:solidFill>
              <a:effectLst/>
              <a:uLnTx/>
              <a:uFillTx/>
              <a:latin typeface="Acumin Pro" panose="020B0504020202020204" pitchFamily="34" charset="77"/>
              <a:ea typeface="+mn-ea"/>
              <a:cs typeface="+mn-cs"/>
            </a:endParaRPr>
          </a:p>
        </p:txBody>
      </p:sp>
      <p:sp>
        <p:nvSpPr>
          <p:cNvPr id="5" name="Slide Number Placeholder 4">
            <a:extLst>
              <a:ext uri="{FF2B5EF4-FFF2-40B4-BE49-F238E27FC236}">
                <a16:creationId xmlns:a16="http://schemas.microsoft.com/office/drawing/2014/main" id="{854968B8-85DE-49C1-83FC-8570DB438F0E}"/>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srgbClr val="000000"/>
              </a:solidFill>
              <a:effectLst/>
              <a:uLnTx/>
              <a:uFillTx/>
              <a:latin typeface="Acumin Pro Semibold" panose="020B0504020202020204" pitchFamily="34" charset="77"/>
              <a:ea typeface="+mn-ea"/>
              <a:cs typeface="+mn-cs"/>
            </a:endParaRPr>
          </a:p>
        </p:txBody>
      </p:sp>
      <p:pic>
        <p:nvPicPr>
          <p:cNvPr id="9" name="Picture 8" descr="See the source image">
            <a:extLst>
              <a:ext uri="{FF2B5EF4-FFF2-40B4-BE49-F238E27FC236}">
                <a16:creationId xmlns:a16="http://schemas.microsoft.com/office/drawing/2014/main" id="{41DFBC73-C021-4FF6-92E8-977E2D7F03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214" y="1962540"/>
            <a:ext cx="457200" cy="457200"/>
          </a:xfrm>
          <a:prstGeom prst="rect">
            <a:avLst/>
          </a:prstGeom>
          <a:noFill/>
          <a:ln>
            <a:noFill/>
          </a:ln>
        </p:spPr>
      </p:pic>
      <p:pic>
        <p:nvPicPr>
          <p:cNvPr id="10" name="Picture 9" descr="See the source image">
            <a:extLst>
              <a:ext uri="{FF2B5EF4-FFF2-40B4-BE49-F238E27FC236}">
                <a16:creationId xmlns:a16="http://schemas.microsoft.com/office/drawing/2014/main" id="{95FFE781-FB2F-41C1-862D-558EC1D1F6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214" y="2603500"/>
            <a:ext cx="457200" cy="457200"/>
          </a:xfrm>
          <a:prstGeom prst="rect">
            <a:avLst/>
          </a:prstGeom>
          <a:noFill/>
          <a:ln>
            <a:noFill/>
          </a:ln>
        </p:spPr>
      </p:pic>
      <p:pic>
        <p:nvPicPr>
          <p:cNvPr id="2" name="Picture 1">
            <a:extLst>
              <a:ext uri="{FF2B5EF4-FFF2-40B4-BE49-F238E27FC236}">
                <a16:creationId xmlns:a16="http://schemas.microsoft.com/office/drawing/2014/main" id="{726A1B5B-C113-4681-AD71-DAB46EE4421C}"/>
              </a:ext>
            </a:extLst>
          </p:cNvPr>
          <p:cNvPicPr>
            <a:picLocks noChangeAspect="1"/>
          </p:cNvPicPr>
          <p:nvPr/>
        </p:nvPicPr>
        <p:blipFill>
          <a:blip r:embed="rId4"/>
          <a:stretch>
            <a:fillRect/>
          </a:stretch>
        </p:blipFill>
        <p:spPr>
          <a:xfrm>
            <a:off x="1117214" y="3244460"/>
            <a:ext cx="457240" cy="457240"/>
          </a:xfrm>
          <a:prstGeom prst="rect">
            <a:avLst/>
          </a:prstGeom>
        </p:spPr>
      </p:pic>
      <p:pic>
        <p:nvPicPr>
          <p:cNvPr id="3" name="Picture 2">
            <a:extLst>
              <a:ext uri="{FF2B5EF4-FFF2-40B4-BE49-F238E27FC236}">
                <a16:creationId xmlns:a16="http://schemas.microsoft.com/office/drawing/2014/main" id="{B923F0EB-F036-4122-8D17-A82A7D9CBD88}"/>
              </a:ext>
            </a:extLst>
          </p:cNvPr>
          <p:cNvPicPr>
            <a:picLocks noChangeAspect="1"/>
          </p:cNvPicPr>
          <p:nvPr/>
        </p:nvPicPr>
        <p:blipFill>
          <a:blip r:embed="rId5"/>
          <a:stretch>
            <a:fillRect/>
          </a:stretch>
        </p:blipFill>
        <p:spPr>
          <a:xfrm>
            <a:off x="1117214" y="3885420"/>
            <a:ext cx="457240" cy="457240"/>
          </a:xfrm>
          <a:prstGeom prst="rect">
            <a:avLst/>
          </a:prstGeom>
        </p:spPr>
      </p:pic>
      <p:sp>
        <p:nvSpPr>
          <p:cNvPr id="11" name="Rectangle 10">
            <a:extLst>
              <a:ext uri="{FF2B5EF4-FFF2-40B4-BE49-F238E27FC236}">
                <a16:creationId xmlns:a16="http://schemas.microsoft.com/office/drawing/2014/main" id="{490A4457-FA58-4B19-B5EC-7A377429CE48}"/>
              </a:ext>
            </a:extLst>
          </p:cNvPr>
          <p:cNvSpPr/>
          <p:nvPr/>
        </p:nvSpPr>
        <p:spPr>
          <a:xfrm>
            <a:off x="1668408" y="3926264"/>
            <a:ext cx="5189592" cy="370294"/>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cumin Pro"/>
                <a:ea typeface="+mn-ea"/>
                <a:cs typeface="+mn-cs"/>
              </a:rPr>
              <a:t>https://www.facebook.com/PurdueFoodScience</a:t>
            </a:r>
          </a:p>
        </p:txBody>
      </p:sp>
      <p:sp>
        <p:nvSpPr>
          <p:cNvPr id="12" name="Rectangle 11">
            <a:extLst>
              <a:ext uri="{FF2B5EF4-FFF2-40B4-BE49-F238E27FC236}">
                <a16:creationId xmlns:a16="http://schemas.microsoft.com/office/drawing/2014/main" id="{85CE8740-AF3E-4C1E-A649-B648DD569277}"/>
              </a:ext>
            </a:extLst>
          </p:cNvPr>
          <p:cNvSpPr/>
          <p:nvPr/>
        </p:nvSpPr>
        <p:spPr>
          <a:xfrm>
            <a:off x="1668368" y="2008019"/>
            <a:ext cx="61214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cumin Pro"/>
                <a:ea typeface="+mn-ea"/>
                <a:cs typeface="+mn-cs"/>
              </a:rPr>
              <a:t>https://www.linkedin.com/company/purdue-food-science/</a:t>
            </a:r>
          </a:p>
        </p:txBody>
      </p:sp>
      <p:sp>
        <p:nvSpPr>
          <p:cNvPr id="13" name="TextBox 12">
            <a:extLst>
              <a:ext uri="{FF2B5EF4-FFF2-40B4-BE49-F238E27FC236}">
                <a16:creationId xmlns:a16="http://schemas.microsoft.com/office/drawing/2014/main" id="{FE72EC48-FBA6-4B03-A4F2-9BE3A968D189}"/>
              </a:ext>
            </a:extLst>
          </p:cNvPr>
          <p:cNvSpPr txBox="1"/>
          <p:nvPr/>
        </p:nvSpPr>
        <p:spPr>
          <a:xfrm>
            <a:off x="1668408" y="2647434"/>
            <a:ext cx="19610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cumin Pro"/>
                <a:ea typeface="+mn-ea"/>
                <a:cs typeface="+mn-cs"/>
              </a:rPr>
              <a:t>@</a:t>
            </a:r>
            <a:r>
              <a:rPr kumimoji="0" lang="en-US" sz="1800" b="0" i="0" u="none" strike="noStrike" kern="1200" cap="none" spc="0" normalizeH="0" baseline="0" noProof="0" err="1">
                <a:ln>
                  <a:noFill/>
                </a:ln>
                <a:solidFill>
                  <a:srgbClr val="000000"/>
                </a:solidFill>
                <a:effectLst/>
                <a:uLnTx/>
                <a:uFillTx/>
                <a:latin typeface="Acumin Pro"/>
                <a:ea typeface="+mn-ea"/>
                <a:cs typeface="+mn-cs"/>
              </a:rPr>
              <a:t>PurdueFoodSci</a:t>
            </a: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sp>
        <p:nvSpPr>
          <p:cNvPr id="14" name="TextBox 13">
            <a:extLst>
              <a:ext uri="{FF2B5EF4-FFF2-40B4-BE49-F238E27FC236}">
                <a16:creationId xmlns:a16="http://schemas.microsoft.com/office/drawing/2014/main" id="{5C324EF6-BD8B-4906-B708-B721AEF5DAC5}"/>
              </a:ext>
            </a:extLst>
          </p:cNvPr>
          <p:cNvSpPr txBox="1"/>
          <p:nvPr/>
        </p:nvSpPr>
        <p:spPr>
          <a:xfrm>
            <a:off x="1668408" y="3286849"/>
            <a:ext cx="2347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cumin Pro"/>
                <a:ea typeface="+mn-ea"/>
                <a:cs typeface="+mn-cs"/>
              </a:rPr>
              <a:t>@</a:t>
            </a:r>
            <a:r>
              <a:rPr kumimoji="0" lang="en-US" sz="1800" b="0" i="0" u="none" strike="noStrike" kern="1200" cap="none" spc="0" normalizeH="0" baseline="0" noProof="0" err="1">
                <a:ln>
                  <a:noFill/>
                </a:ln>
                <a:solidFill>
                  <a:srgbClr val="000000"/>
                </a:solidFill>
                <a:effectLst/>
                <a:uLnTx/>
                <a:uFillTx/>
                <a:latin typeface="Acumin Pro"/>
                <a:ea typeface="+mn-ea"/>
                <a:cs typeface="+mn-cs"/>
              </a:rPr>
              <a:t>purduefoodscience</a:t>
            </a:r>
            <a:endParaRPr kumimoji="0" lang="en-US" sz="1800" b="0" i="0" u="none" strike="noStrike" kern="1200" cap="none" spc="0" normalizeH="0" baseline="0" noProof="0">
              <a:ln>
                <a:noFill/>
              </a:ln>
              <a:solidFill>
                <a:srgbClr val="000000"/>
              </a:solidFill>
              <a:effectLst/>
              <a:uLnTx/>
              <a:uFillTx/>
              <a:latin typeface="Acumin Pro"/>
              <a:ea typeface="+mn-ea"/>
              <a:cs typeface="+mn-cs"/>
            </a:endParaRPr>
          </a:p>
        </p:txBody>
      </p:sp>
      <p:pic>
        <p:nvPicPr>
          <p:cNvPr id="18" name="Picture 17">
            <a:extLst>
              <a:ext uri="{FF2B5EF4-FFF2-40B4-BE49-F238E27FC236}">
                <a16:creationId xmlns:a16="http://schemas.microsoft.com/office/drawing/2014/main" id="{849791AE-486B-4E75-8FD4-8BCC2125A117}"/>
              </a:ext>
            </a:extLst>
          </p:cNvPr>
          <p:cNvPicPr>
            <a:picLocks noChangeAspect="1"/>
          </p:cNvPicPr>
          <p:nvPr/>
        </p:nvPicPr>
        <p:blipFill>
          <a:blip r:embed="rId6"/>
          <a:stretch>
            <a:fillRect/>
          </a:stretch>
        </p:blipFill>
        <p:spPr>
          <a:xfrm>
            <a:off x="6217613" y="4666197"/>
            <a:ext cx="2442471" cy="1828800"/>
          </a:xfrm>
          <a:prstGeom prst="rect">
            <a:avLst/>
          </a:prstGeom>
        </p:spPr>
      </p:pic>
      <p:sp>
        <p:nvSpPr>
          <p:cNvPr id="19" name="Title">
            <a:extLst>
              <a:ext uri="{FF2B5EF4-FFF2-40B4-BE49-F238E27FC236}">
                <a16:creationId xmlns:a16="http://schemas.microsoft.com/office/drawing/2014/main" id="{2D1645A2-51EF-4B16-8EC2-A437A1E881B0}"/>
              </a:ext>
            </a:extLst>
          </p:cNvPr>
          <p:cNvSpPr txBox="1">
            <a:spLocks/>
          </p:cNvSpPr>
          <p:nvPr/>
        </p:nvSpPr>
        <p:spPr bwMode="blackWhite">
          <a:xfrm>
            <a:off x="1512755" y="5054244"/>
            <a:ext cx="5500897" cy="1107996"/>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sz="8000"/>
              <a:t>Thank You</a:t>
            </a:r>
          </a:p>
        </p:txBody>
      </p:sp>
    </p:spTree>
    <p:extLst>
      <p:ext uri="{BB962C8B-B14F-4D97-AF65-F5344CB8AC3E}">
        <p14:creationId xmlns:p14="http://schemas.microsoft.com/office/powerpoint/2010/main" val="1486599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760469" y="632174"/>
            <a:ext cx="2949178" cy="629689"/>
          </a:xfrm>
        </p:spPr>
        <p:txBody>
          <a:bodyPr>
            <a:normAutofit fontScale="90000"/>
          </a:bodyPr>
          <a:lstStyle/>
          <a:p>
            <a:r>
              <a:rPr lang="en-US" dirty="0"/>
              <a:t>pH meter (QC lab)</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29841" y="2045819"/>
            <a:ext cx="4345326" cy="2858691"/>
          </a:xfrm>
        </p:spPr>
        <p:txBody>
          <a:bodyPr>
            <a:normAutofit fontScale="92500" lnSpcReduction="20000"/>
          </a:bodyPr>
          <a:lstStyle/>
          <a:p>
            <a:r>
              <a:rPr lang="en-US" sz="1950" b="1" dirty="0"/>
              <a:t>Price</a:t>
            </a:r>
            <a:r>
              <a:rPr lang="en-US" sz="1950" dirty="0"/>
              <a:t>: $3,500</a:t>
            </a:r>
          </a:p>
          <a:p>
            <a:endParaRPr lang="en-US" dirty="0"/>
          </a:p>
          <a:p>
            <a:r>
              <a:rPr lang="en-US" sz="1575" b="1" dirty="0"/>
              <a:t>Application: </a:t>
            </a:r>
            <a:r>
              <a:rPr lang="en-US" sz="1425" dirty="0"/>
              <a:t>Record accurate and reliable pH, ion concentration, mV, ORP and temperature measurements with the Thermo Scientific™ Orion Star™ A214 pH and ISE Benchtop Meter. This meter is ideal for a wide range of applications and advanced pH or ion analysis in the lab. Perform up to 5 point pH and ISE calibrations, log up to 2000 data point sets with time/date stamp and easily transfer calibration and data logs via USB or RS232 to a printer or computer with free downloadable Orion Star™ Com software. Use the included electrode stand to easily place sensors in samples and simplify storage to minimize breakage.</a:t>
            </a:r>
          </a:p>
        </p:txBody>
      </p:sp>
      <p:pic>
        <p:nvPicPr>
          <p:cNvPr id="7" name="Picture 6">
            <a:extLst>
              <a:ext uri="{FF2B5EF4-FFF2-40B4-BE49-F238E27FC236}">
                <a16:creationId xmlns:a16="http://schemas.microsoft.com/office/drawing/2014/main" id="{E7194BD3-EBC2-4387-9815-34E2D0E2DC38}"/>
              </a:ext>
            </a:extLst>
          </p:cNvPr>
          <p:cNvPicPr/>
          <p:nvPr/>
        </p:nvPicPr>
        <p:blipFill>
          <a:blip r:embed="rId2"/>
          <a:stretch>
            <a:fillRect/>
          </a:stretch>
        </p:blipFill>
        <p:spPr>
          <a:xfrm>
            <a:off x="5310689" y="947019"/>
            <a:ext cx="3616037" cy="3404530"/>
          </a:xfrm>
          <a:prstGeom prst="rect">
            <a:avLst/>
          </a:prstGeom>
        </p:spPr>
      </p:pic>
      <p:sp>
        <p:nvSpPr>
          <p:cNvPr id="11" name="TextBox 10">
            <a:extLst>
              <a:ext uri="{FF2B5EF4-FFF2-40B4-BE49-F238E27FC236}">
                <a16:creationId xmlns:a16="http://schemas.microsoft.com/office/drawing/2014/main" id="{C5DDB42F-805E-4C2C-A14F-F77DA7F7C3A8}"/>
              </a:ext>
            </a:extLst>
          </p:cNvPr>
          <p:cNvSpPr txBox="1"/>
          <p:nvPr/>
        </p:nvSpPr>
        <p:spPr>
          <a:xfrm>
            <a:off x="629841" y="5120492"/>
            <a:ext cx="7120788" cy="307777"/>
          </a:xfrm>
          <a:prstGeom prst="rect">
            <a:avLst/>
          </a:prstGeom>
          <a:noFill/>
        </p:spPr>
        <p:txBody>
          <a:bodyPr wrap="square">
            <a:spAutoFit/>
          </a:bodyPr>
          <a:lstStyle/>
          <a:p>
            <a:r>
              <a:rPr lang="en-US" sz="1400" dirty="0">
                <a:hlinkClick r:id="rId3"/>
              </a:rPr>
              <a:t>Orion Star™ A214 pH/ISE Benchtop Meter (thermofisher.com)</a:t>
            </a:r>
            <a:endParaRPr lang="en-US" sz="1400" dirty="0"/>
          </a:p>
        </p:txBody>
      </p:sp>
      <p:pic>
        <p:nvPicPr>
          <p:cNvPr id="2" name="Picture 1">
            <a:extLst>
              <a:ext uri="{FF2B5EF4-FFF2-40B4-BE49-F238E27FC236}">
                <a16:creationId xmlns:a16="http://schemas.microsoft.com/office/drawing/2014/main" id="{44BA962A-DE2E-1AAD-F0DB-4F663A7B5082}"/>
              </a:ext>
            </a:extLst>
          </p:cNvPr>
          <p:cNvPicPr>
            <a:picLocks noChangeAspect="1"/>
          </p:cNvPicPr>
          <p:nvPr/>
        </p:nvPicPr>
        <p:blipFill>
          <a:blip r:embed="rId4"/>
          <a:stretch>
            <a:fillRect/>
          </a:stretch>
        </p:blipFill>
        <p:spPr>
          <a:xfrm>
            <a:off x="776179" y="6124770"/>
            <a:ext cx="3414056" cy="365792"/>
          </a:xfrm>
          <a:prstGeom prst="rect">
            <a:avLst/>
          </a:prstGeom>
        </p:spPr>
      </p:pic>
    </p:spTree>
    <p:extLst>
      <p:ext uri="{BB962C8B-B14F-4D97-AF65-F5344CB8AC3E}">
        <p14:creationId xmlns:p14="http://schemas.microsoft.com/office/powerpoint/2010/main" val="1585586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629841" y="624417"/>
            <a:ext cx="2949178" cy="554875"/>
          </a:xfrm>
        </p:spPr>
        <p:txBody>
          <a:bodyPr>
            <a:normAutofit fontScale="90000"/>
          </a:bodyPr>
          <a:lstStyle/>
          <a:p>
            <a:r>
              <a:rPr lang="en-US" dirty="0"/>
              <a:t>Viscometer (QC lab)</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29841" y="2074685"/>
            <a:ext cx="4183228" cy="2858691"/>
          </a:xfrm>
        </p:spPr>
        <p:txBody>
          <a:bodyPr>
            <a:normAutofit fontScale="92500" lnSpcReduction="10000"/>
          </a:bodyPr>
          <a:lstStyle/>
          <a:p>
            <a:r>
              <a:rPr lang="en-US" sz="1800" b="1" dirty="0"/>
              <a:t>Price:  </a:t>
            </a:r>
            <a:r>
              <a:rPr lang="en-US" sz="1800" dirty="0"/>
              <a:t>$7,000</a:t>
            </a:r>
          </a:p>
          <a:p>
            <a:pPr algn="l"/>
            <a:endParaRPr lang="en-US" b="0" i="0" dirty="0">
              <a:solidFill>
                <a:srgbClr val="101B43"/>
              </a:solidFill>
              <a:effectLst/>
              <a:latin typeface="Poppins" panose="00000500000000000000" pitchFamily="2" charset="0"/>
            </a:endParaRPr>
          </a:p>
          <a:p>
            <a:pPr algn="l"/>
            <a:r>
              <a:rPr lang="en-US" sz="1350" b="1" dirty="0"/>
              <a:t>Application: </a:t>
            </a:r>
            <a:r>
              <a:rPr lang="en-US" sz="1350" dirty="0"/>
              <a:t>The DV2T Viscometer offers powerful programming capabilities and result analysis, including data averaging and QC limits with alarms. Using the new Program Generator Software, you can create user instructions with multi-step test protocols.  </a:t>
            </a:r>
          </a:p>
          <a:p>
            <a:pPr algn="l"/>
            <a:r>
              <a:rPr lang="en-US" sz="1350" dirty="0"/>
              <a:t>The 5-inch color display guides you through test creation and data gathering for fast and easy laboratory viscosity measurements. Test data can be recorded directly on a local printer or sent to a PC. Additional automated control and data collection can be achieved with optional </a:t>
            </a:r>
            <a:r>
              <a:rPr lang="en-US" sz="1350" dirty="0" err="1"/>
              <a:t>RheocalcT</a:t>
            </a:r>
            <a:r>
              <a:rPr lang="en-US" sz="1350" dirty="0"/>
              <a:t> software. </a:t>
            </a:r>
          </a:p>
          <a:p>
            <a:endParaRPr lang="en-US" dirty="0"/>
          </a:p>
        </p:txBody>
      </p:sp>
      <p:pic>
        <p:nvPicPr>
          <p:cNvPr id="9" name="Content Placeholder 8">
            <a:extLst>
              <a:ext uri="{FF2B5EF4-FFF2-40B4-BE49-F238E27FC236}">
                <a16:creationId xmlns:a16="http://schemas.microsoft.com/office/drawing/2014/main" id="{61CC5EB1-A917-4B83-9287-BC8B52D45508}"/>
              </a:ext>
            </a:extLst>
          </p:cNvPr>
          <p:cNvPicPr>
            <a:picLocks noGrp="1"/>
          </p:cNvPicPr>
          <p:nvPr>
            <p:ph idx="1"/>
          </p:nvPr>
        </p:nvPicPr>
        <p:blipFill rotWithShape="1">
          <a:blip r:embed="rId2"/>
          <a:srcRect b="3174"/>
          <a:stretch/>
        </p:blipFill>
        <p:spPr>
          <a:xfrm>
            <a:off x="5618202" y="1107037"/>
            <a:ext cx="2393729" cy="3539213"/>
          </a:xfrm>
          <a:prstGeom prst="rect">
            <a:avLst/>
          </a:prstGeom>
        </p:spPr>
      </p:pic>
      <p:sp>
        <p:nvSpPr>
          <p:cNvPr id="10" name="TextBox 9">
            <a:extLst>
              <a:ext uri="{FF2B5EF4-FFF2-40B4-BE49-F238E27FC236}">
                <a16:creationId xmlns:a16="http://schemas.microsoft.com/office/drawing/2014/main" id="{56D34B54-3736-4323-96A3-7242E8BD17D0}"/>
              </a:ext>
            </a:extLst>
          </p:cNvPr>
          <p:cNvSpPr txBox="1"/>
          <p:nvPr/>
        </p:nvSpPr>
        <p:spPr>
          <a:xfrm>
            <a:off x="629840" y="5067344"/>
            <a:ext cx="5379073" cy="261610"/>
          </a:xfrm>
          <a:prstGeom prst="rect">
            <a:avLst/>
          </a:prstGeom>
          <a:noFill/>
        </p:spPr>
        <p:txBody>
          <a:bodyPr wrap="square">
            <a:spAutoFit/>
          </a:bodyPr>
          <a:lstStyle/>
          <a:p>
            <a:r>
              <a:rPr lang="en-US"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DV2T Viscometer - AMETEK Brookfield North America (brookfieldengineering.com)</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3CCF947-AAF6-3382-420B-6D03310DCC6B}"/>
              </a:ext>
            </a:extLst>
          </p:cNvPr>
          <p:cNvPicPr>
            <a:picLocks noChangeAspect="1"/>
          </p:cNvPicPr>
          <p:nvPr/>
        </p:nvPicPr>
        <p:blipFill>
          <a:blip r:embed="rId4"/>
          <a:stretch>
            <a:fillRect/>
          </a:stretch>
        </p:blipFill>
        <p:spPr>
          <a:xfrm>
            <a:off x="687830" y="6050687"/>
            <a:ext cx="3414056" cy="365792"/>
          </a:xfrm>
          <a:prstGeom prst="rect">
            <a:avLst/>
          </a:prstGeom>
        </p:spPr>
      </p:pic>
    </p:spTree>
    <p:extLst>
      <p:ext uri="{BB962C8B-B14F-4D97-AF65-F5344CB8AC3E}">
        <p14:creationId xmlns:p14="http://schemas.microsoft.com/office/powerpoint/2010/main" val="425021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23403" y="445407"/>
            <a:ext cx="3942159" cy="814358"/>
          </a:xfrm>
        </p:spPr>
        <p:txBody>
          <a:bodyPr>
            <a:normAutofit fontScale="90000"/>
          </a:bodyPr>
          <a:lstStyle/>
          <a:p>
            <a:r>
              <a:rPr lang="en-US" dirty="0" err="1"/>
              <a:t>Accu</a:t>
            </a:r>
            <a:r>
              <a:rPr lang="en-US" dirty="0"/>
              <a:t>-scope 3000 Digital Microscope (QC lab)</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p:txBody>
          <a:bodyPr/>
          <a:lstStyle/>
          <a:p>
            <a:r>
              <a:rPr lang="en-US" sz="1800" b="1" dirty="0"/>
              <a:t>Price: </a:t>
            </a:r>
            <a:r>
              <a:rPr lang="en-US" sz="1800" dirty="0"/>
              <a:t>$2,326</a:t>
            </a:r>
          </a:p>
          <a:p>
            <a:endParaRPr lang="en-US" dirty="0"/>
          </a:p>
          <a:p>
            <a:r>
              <a:rPr lang="en-US" sz="1350" b="1" dirty="0"/>
              <a:t>Application: </a:t>
            </a:r>
            <a:r>
              <a:rPr lang="en-US" sz="1350" dirty="0" err="1">
                <a:solidFill>
                  <a:srgbClr val="151515"/>
                </a:solidFill>
                <a:latin typeface="DIN Next"/>
              </a:rPr>
              <a:t>Accu</a:t>
            </a:r>
            <a:r>
              <a:rPr lang="en-US" sz="1350" dirty="0">
                <a:solidFill>
                  <a:srgbClr val="151515"/>
                </a:solidFill>
                <a:latin typeface="DIN Next"/>
              </a:rPr>
              <a:t>-Scope 3000 is our best selling all around laboratory microscope and can now be paired with your choice of digital camera. This package includes all necessary adapters and software for capturing digital video and images, annotations, measurements, and more! The microscope comes complete with trinocular head and c-mount adapter.</a:t>
            </a:r>
            <a:endParaRPr lang="en-US" sz="1350" dirty="0"/>
          </a:p>
        </p:txBody>
      </p:sp>
      <p:sp>
        <p:nvSpPr>
          <p:cNvPr id="11" name="TextBox 10">
            <a:extLst>
              <a:ext uri="{FF2B5EF4-FFF2-40B4-BE49-F238E27FC236}">
                <a16:creationId xmlns:a16="http://schemas.microsoft.com/office/drawing/2014/main" id="{C5DDB42F-805E-4C2C-A14F-F77DA7F7C3A8}"/>
              </a:ext>
            </a:extLst>
          </p:cNvPr>
          <p:cNvSpPr txBox="1"/>
          <p:nvPr/>
        </p:nvSpPr>
        <p:spPr>
          <a:xfrm>
            <a:off x="629841" y="5148394"/>
            <a:ext cx="4570952" cy="892552"/>
          </a:xfrm>
          <a:prstGeom prst="rect">
            <a:avLst/>
          </a:prstGeom>
          <a:noFill/>
        </p:spPr>
        <p:txBody>
          <a:bodyPr wrap="square">
            <a:spAutoFit/>
          </a:bodyPr>
          <a:lstStyle/>
          <a:p>
            <a:r>
              <a:rPr lang="en-US" sz="1400" dirty="0">
                <a:hlinkClick r:id="rId2"/>
              </a:rPr>
              <a:t>https://microscopecentral.com/products/accu-scope-3001-digital-microscope-package</a:t>
            </a:r>
            <a:endParaRPr lang="en-US" sz="1400" dirty="0"/>
          </a:p>
          <a:p>
            <a:endParaRPr lang="en-US" sz="2400" dirty="0"/>
          </a:p>
        </p:txBody>
      </p:sp>
      <p:pic>
        <p:nvPicPr>
          <p:cNvPr id="2052" name="Picture 4" descr="Accu-Scope 3000 Digital Microscope Package">
            <a:extLst>
              <a:ext uri="{FF2B5EF4-FFF2-40B4-BE49-F238E27FC236}">
                <a16:creationId xmlns:a16="http://schemas.microsoft.com/office/drawing/2014/main" id="{9E1BF021-96DA-4675-B851-509617884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513" y="1655094"/>
            <a:ext cx="2014309" cy="3493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A77642-7424-9761-AD48-0A8B2FE75437}"/>
              </a:ext>
            </a:extLst>
          </p:cNvPr>
          <p:cNvPicPr>
            <a:picLocks noChangeAspect="1"/>
          </p:cNvPicPr>
          <p:nvPr/>
        </p:nvPicPr>
        <p:blipFill>
          <a:blip r:embed="rId4"/>
          <a:stretch>
            <a:fillRect/>
          </a:stretch>
        </p:blipFill>
        <p:spPr>
          <a:xfrm>
            <a:off x="678153" y="6229697"/>
            <a:ext cx="3414056" cy="365792"/>
          </a:xfrm>
          <a:prstGeom prst="rect">
            <a:avLst/>
          </a:prstGeom>
        </p:spPr>
      </p:pic>
    </p:spTree>
    <p:extLst>
      <p:ext uri="{BB962C8B-B14F-4D97-AF65-F5344CB8AC3E}">
        <p14:creationId xmlns:p14="http://schemas.microsoft.com/office/powerpoint/2010/main" val="371138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272114" y="224420"/>
            <a:ext cx="5337643" cy="1136559"/>
          </a:xfrm>
        </p:spPr>
        <p:txBody>
          <a:bodyPr>
            <a:normAutofit/>
          </a:bodyPr>
          <a:lstStyle/>
          <a:p>
            <a:r>
              <a:rPr lang="en-US" dirty="0"/>
              <a:t>At-line NIR instrument </a:t>
            </a:r>
            <a:br>
              <a:rPr lang="en-US" dirty="0"/>
            </a:br>
            <a:r>
              <a:rPr lang="en-US" dirty="0"/>
              <a:t>(Pilot Plant, QC lab)</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494904" y="1737337"/>
            <a:ext cx="4892061" cy="2858691"/>
          </a:xfrm>
        </p:spPr>
        <p:txBody>
          <a:bodyPr/>
          <a:lstStyle/>
          <a:p>
            <a:r>
              <a:rPr lang="en-US" sz="1800" b="1" dirty="0"/>
              <a:t>Price: </a:t>
            </a:r>
            <a:r>
              <a:rPr lang="en-US" sz="1800" dirty="0"/>
              <a:t>$40,000</a:t>
            </a:r>
          </a:p>
          <a:p>
            <a:endParaRPr lang="en-US" dirty="0"/>
          </a:p>
        </p:txBody>
      </p:sp>
      <p:pic>
        <p:nvPicPr>
          <p:cNvPr id="7" name="Content Placeholder 6">
            <a:extLst>
              <a:ext uri="{FF2B5EF4-FFF2-40B4-BE49-F238E27FC236}">
                <a16:creationId xmlns:a16="http://schemas.microsoft.com/office/drawing/2014/main" id="{10A6348C-9ED2-4260-99E8-E0FFD43504CD}"/>
              </a:ext>
            </a:extLst>
          </p:cNvPr>
          <p:cNvPicPr>
            <a:picLocks noGrp="1"/>
          </p:cNvPicPr>
          <p:nvPr>
            <p:ph idx="1"/>
          </p:nvPr>
        </p:nvPicPr>
        <p:blipFill rotWithShape="1">
          <a:blip r:embed="rId2"/>
          <a:srcRect t="3418"/>
          <a:stretch/>
        </p:blipFill>
        <p:spPr>
          <a:xfrm>
            <a:off x="4924106" y="1657409"/>
            <a:ext cx="3863225" cy="3543181"/>
          </a:xfrm>
          <a:prstGeom prst="rect">
            <a:avLst/>
          </a:prstGeom>
        </p:spPr>
      </p:pic>
      <p:graphicFrame>
        <p:nvGraphicFramePr>
          <p:cNvPr id="8" name="Table 7">
            <a:extLst>
              <a:ext uri="{FF2B5EF4-FFF2-40B4-BE49-F238E27FC236}">
                <a16:creationId xmlns:a16="http://schemas.microsoft.com/office/drawing/2014/main" id="{3599B868-6417-4015-ABD0-165D174E1A7C}"/>
              </a:ext>
            </a:extLst>
          </p:cNvPr>
          <p:cNvGraphicFramePr>
            <a:graphicFrameLocks noGrp="1"/>
          </p:cNvGraphicFramePr>
          <p:nvPr>
            <p:extLst>
              <p:ext uri="{D42A27DB-BD31-4B8C-83A1-F6EECF244321}">
                <p14:modId xmlns:p14="http://schemas.microsoft.com/office/powerpoint/2010/main" val="3904866807"/>
              </p:ext>
            </p:extLst>
          </p:nvPr>
        </p:nvGraphicFramePr>
        <p:xfrm>
          <a:off x="617783" y="5135204"/>
          <a:ext cx="7447322" cy="288372"/>
        </p:xfrm>
        <a:graphic>
          <a:graphicData uri="http://schemas.openxmlformats.org/drawingml/2006/table">
            <a:tbl>
              <a:tblPr firstRow="1" firstCol="1" bandRow="1">
                <a:tableStyleId>{5C22544A-7EE6-4342-B048-85BDC9FD1C3A}</a:tableStyleId>
              </a:tblPr>
              <a:tblGrid>
                <a:gridCol w="7447322">
                  <a:extLst>
                    <a:ext uri="{9D8B030D-6E8A-4147-A177-3AD203B41FA5}">
                      <a16:colId xmlns:a16="http://schemas.microsoft.com/office/drawing/2014/main" val="1927682394"/>
                    </a:ext>
                  </a:extLst>
                </a:gridCol>
              </a:tblGrid>
              <a:tr h="288372">
                <a:tc>
                  <a:txBody>
                    <a:bodyPr/>
                    <a:lstStyle/>
                    <a:p>
                      <a:pPr marL="0" marR="0">
                        <a:spcBef>
                          <a:spcPts val="0"/>
                        </a:spcBef>
                        <a:spcAft>
                          <a:spcPts val="0"/>
                        </a:spcAft>
                      </a:pPr>
                      <a:r>
                        <a:rPr lang="en-US" sz="1400" u="sng" dirty="0">
                          <a:effectLst/>
                          <a:hlinkClick r:id="rId3"/>
                        </a:rPr>
                        <a:t>https://www.perkinelmer.com/product/da-7250-at-line-nir-instrument-perdab</a:t>
                      </a: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3716186326"/>
                  </a:ext>
                </a:extLst>
              </a:tr>
            </a:tbl>
          </a:graphicData>
        </a:graphic>
      </p:graphicFrame>
      <p:sp>
        <p:nvSpPr>
          <p:cNvPr id="3" name="TextBox 2">
            <a:extLst>
              <a:ext uri="{FF2B5EF4-FFF2-40B4-BE49-F238E27FC236}">
                <a16:creationId xmlns:a16="http://schemas.microsoft.com/office/drawing/2014/main" id="{599176BC-274F-26F0-74C8-6CE472CB8601}"/>
              </a:ext>
            </a:extLst>
          </p:cNvPr>
          <p:cNvSpPr txBox="1"/>
          <p:nvPr/>
        </p:nvSpPr>
        <p:spPr>
          <a:xfrm>
            <a:off x="605463" y="2849914"/>
            <a:ext cx="4670946" cy="1962076"/>
          </a:xfrm>
          <a:prstGeom prst="rect">
            <a:avLst/>
          </a:prstGeom>
          <a:noFill/>
        </p:spPr>
        <p:txBody>
          <a:bodyPr wrap="square">
            <a:spAutoFit/>
          </a:bodyPr>
          <a:lstStyle/>
          <a:p>
            <a:r>
              <a:rPr lang="en-US" sz="1350" b="1" dirty="0"/>
              <a:t>Application: </a:t>
            </a:r>
            <a:r>
              <a:rPr lang="en-US" sz="1350" dirty="0"/>
              <a:t>The DA 7250 NIR analyzer is the third generation diode array NIR instrument from PerkinElmer, designed specifically for analysis in the food and </a:t>
            </a:r>
            <a:r>
              <a:rPr lang="en-US" sz="1350" dirty="0" err="1"/>
              <a:t>agri</a:t>
            </a:r>
            <a:r>
              <a:rPr lang="en-US" sz="1350" dirty="0"/>
              <a:t> industries. It combines outstanding analytical accuracy with speed, ease of use, ruggedness, and versatility. DA 7250™ calibrations are available for a wide range of applications, and measures moisture, protein, fat, fiber, starch and many other parameters in all types of samples – powders, pellets, grains, pastes, cakes, meal, and slurries.</a:t>
            </a:r>
          </a:p>
        </p:txBody>
      </p:sp>
      <p:pic>
        <p:nvPicPr>
          <p:cNvPr id="2" name="Picture 1">
            <a:extLst>
              <a:ext uri="{FF2B5EF4-FFF2-40B4-BE49-F238E27FC236}">
                <a16:creationId xmlns:a16="http://schemas.microsoft.com/office/drawing/2014/main" id="{FC851714-AD36-E20C-975A-C494148C1637}"/>
              </a:ext>
            </a:extLst>
          </p:cNvPr>
          <p:cNvPicPr>
            <a:picLocks noChangeAspect="1"/>
          </p:cNvPicPr>
          <p:nvPr/>
        </p:nvPicPr>
        <p:blipFill>
          <a:blip r:embed="rId4"/>
          <a:stretch>
            <a:fillRect/>
          </a:stretch>
        </p:blipFill>
        <p:spPr>
          <a:xfrm>
            <a:off x="295944" y="6202180"/>
            <a:ext cx="3414056" cy="365792"/>
          </a:xfrm>
          <a:prstGeom prst="rect">
            <a:avLst/>
          </a:prstGeom>
        </p:spPr>
      </p:pic>
    </p:spTree>
    <p:extLst>
      <p:ext uri="{BB962C8B-B14F-4D97-AF65-F5344CB8AC3E}">
        <p14:creationId xmlns:p14="http://schemas.microsoft.com/office/powerpoint/2010/main" val="250261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00994" y="515340"/>
            <a:ext cx="4071006" cy="866602"/>
          </a:xfrm>
        </p:spPr>
        <p:txBody>
          <a:bodyPr>
            <a:normAutofit fontScale="90000"/>
          </a:bodyPr>
          <a:lstStyle/>
          <a:p>
            <a:r>
              <a:rPr lang="en-US" dirty="0"/>
              <a:t>Dielectric probe kit for microwave (Pilot Plant)</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29842" y="1918900"/>
            <a:ext cx="4208166" cy="3591098"/>
          </a:xfrm>
        </p:spPr>
        <p:txBody>
          <a:bodyPr>
            <a:normAutofit/>
          </a:bodyPr>
          <a:lstStyle/>
          <a:p>
            <a:r>
              <a:rPr lang="en-US" sz="1950" b="1" dirty="0"/>
              <a:t>Price</a:t>
            </a:r>
            <a:r>
              <a:rPr lang="en-US" sz="1950" dirty="0"/>
              <a:t>: $10,000</a:t>
            </a:r>
            <a:endParaRPr lang="en-US" sz="1350" dirty="0"/>
          </a:p>
          <a:p>
            <a:pPr>
              <a:lnSpc>
                <a:spcPct val="120000"/>
              </a:lnSpc>
            </a:pPr>
            <a:endParaRPr lang="en-US" sz="1425" b="1" dirty="0"/>
          </a:p>
          <a:p>
            <a:pPr>
              <a:lnSpc>
                <a:spcPct val="120000"/>
              </a:lnSpc>
            </a:pPr>
            <a:r>
              <a:rPr lang="en-US" sz="1350" b="1" dirty="0"/>
              <a:t>Application: </a:t>
            </a:r>
            <a:r>
              <a:rPr lang="en-US" sz="1350" dirty="0"/>
              <a:t>The Keysight N1501A dielectric probe kit with N1500A materials measurement software suite with Option 004 and a Keysight network analyzer determines the intrinsic electromagnetic properties of many dielectric materials…N1501A has a frequency range of 200 MHz to 50 GHz and is useful in all stages of a product's lifecycle: design, incoming inspection, process monitoring, and quality assurance. </a:t>
            </a:r>
          </a:p>
        </p:txBody>
      </p:sp>
      <p:sp>
        <p:nvSpPr>
          <p:cNvPr id="11" name="TextBox 10">
            <a:extLst>
              <a:ext uri="{FF2B5EF4-FFF2-40B4-BE49-F238E27FC236}">
                <a16:creationId xmlns:a16="http://schemas.microsoft.com/office/drawing/2014/main" id="{C5DDB42F-805E-4C2C-A14F-F77DA7F7C3A8}"/>
              </a:ext>
            </a:extLst>
          </p:cNvPr>
          <p:cNvSpPr txBox="1"/>
          <p:nvPr/>
        </p:nvSpPr>
        <p:spPr>
          <a:xfrm>
            <a:off x="629841" y="5165309"/>
            <a:ext cx="6622464" cy="307777"/>
          </a:xfrm>
          <a:prstGeom prst="rect">
            <a:avLst/>
          </a:prstGeom>
          <a:noFill/>
        </p:spPr>
        <p:txBody>
          <a:bodyPr wrap="square">
            <a:spAutoFit/>
          </a:bodyPr>
          <a:lstStyle/>
          <a:p>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https://www.keysight.com/us/en/product/N1501A/dielectric-probe-kit.html</a:t>
            </a: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pic>
        <p:nvPicPr>
          <p:cNvPr id="2" name="Picture 1">
            <a:extLst>
              <a:ext uri="{FF2B5EF4-FFF2-40B4-BE49-F238E27FC236}">
                <a16:creationId xmlns:a16="http://schemas.microsoft.com/office/drawing/2014/main" id="{1D1D4646-F962-41DD-AAAB-6A60EB4636EF}"/>
              </a:ext>
            </a:extLst>
          </p:cNvPr>
          <p:cNvPicPr>
            <a:picLocks noChangeAspect="1"/>
          </p:cNvPicPr>
          <p:nvPr/>
        </p:nvPicPr>
        <p:blipFill>
          <a:blip r:embed="rId3"/>
          <a:stretch>
            <a:fillRect/>
          </a:stretch>
        </p:blipFill>
        <p:spPr>
          <a:xfrm>
            <a:off x="5004930" y="1918900"/>
            <a:ext cx="3887157" cy="2481164"/>
          </a:xfrm>
          <a:prstGeom prst="rect">
            <a:avLst/>
          </a:prstGeom>
        </p:spPr>
      </p:pic>
      <p:pic>
        <p:nvPicPr>
          <p:cNvPr id="3" name="Picture 2">
            <a:extLst>
              <a:ext uri="{FF2B5EF4-FFF2-40B4-BE49-F238E27FC236}">
                <a16:creationId xmlns:a16="http://schemas.microsoft.com/office/drawing/2014/main" id="{12977B42-E86B-4B24-EE26-ACBBFA4105E1}"/>
              </a:ext>
            </a:extLst>
          </p:cNvPr>
          <p:cNvPicPr>
            <a:picLocks noChangeAspect="1"/>
          </p:cNvPicPr>
          <p:nvPr/>
        </p:nvPicPr>
        <p:blipFill>
          <a:blip r:embed="rId4"/>
          <a:stretch>
            <a:fillRect/>
          </a:stretch>
        </p:blipFill>
        <p:spPr>
          <a:xfrm>
            <a:off x="494305" y="6092347"/>
            <a:ext cx="3414056" cy="365792"/>
          </a:xfrm>
          <a:prstGeom prst="rect">
            <a:avLst/>
          </a:prstGeom>
        </p:spPr>
      </p:pic>
    </p:spTree>
    <p:extLst>
      <p:ext uri="{BB962C8B-B14F-4D97-AF65-F5344CB8AC3E}">
        <p14:creationId xmlns:p14="http://schemas.microsoft.com/office/powerpoint/2010/main" val="336889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455670" y="372837"/>
            <a:ext cx="4401981" cy="836579"/>
          </a:xfrm>
        </p:spPr>
        <p:txBody>
          <a:bodyPr>
            <a:normAutofit fontScale="90000"/>
          </a:bodyPr>
          <a:lstStyle/>
          <a:p>
            <a:r>
              <a:rPr lang="en-US" dirty="0" err="1"/>
              <a:t>PolarDry</a:t>
            </a:r>
            <a:r>
              <a:rPr lang="en-US" dirty="0"/>
              <a:t> Model 001 Electrostatic Spray Dryer (Pilot Plant)</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629841" y="2057400"/>
            <a:ext cx="4227810" cy="3811588"/>
          </a:xfrm>
        </p:spPr>
        <p:txBody>
          <a:bodyPr/>
          <a:lstStyle/>
          <a:p>
            <a:r>
              <a:rPr lang="en-US" sz="1800" b="1" dirty="0"/>
              <a:t>Price: </a:t>
            </a:r>
            <a:r>
              <a:rPr lang="en-US" sz="1800" dirty="0"/>
              <a:t>$250,000</a:t>
            </a:r>
          </a:p>
          <a:p>
            <a:endParaRPr lang="en-US" dirty="0"/>
          </a:p>
          <a:p>
            <a:r>
              <a:rPr lang="en-US" sz="1350" b="1" dirty="0"/>
              <a:t>Application</a:t>
            </a:r>
            <a:r>
              <a:rPr lang="en-US" sz="1350" dirty="0"/>
              <a:t>: </a:t>
            </a:r>
            <a:r>
              <a:rPr lang="en-US" sz="1350" dirty="0">
                <a:solidFill>
                  <a:srgbClr val="000000"/>
                </a:solidFill>
                <a:latin typeface="proxima-nova"/>
              </a:rPr>
              <a:t>Designed for a laboratory environment, this portable, PLC-controlled, once-through design is the choice for feasibility checks. cGMP design assures full features in a compact footprint.</a:t>
            </a:r>
            <a:endParaRPr lang="en-US" sz="1350" dirty="0"/>
          </a:p>
        </p:txBody>
      </p:sp>
      <p:sp>
        <p:nvSpPr>
          <p:cNvPr id="11" name="TextBox 10">
            <a:extLst>
              <a:ext uri="{FF2B5EF4-FFF2-40B4-BE49-F238E27FC236}">
                <a16:creationId xmlns:a16="http://schemas.microsoft.com/office/drawing/2014/main" id="{C5DDB42F-805E-4C2C-A14F-F77DA7F7C3A8}"/>
              </a:ext>
            </a:extLst>
          </p:cNvPr>
          <p:cNvSpPr txBox="1"/>
          <p:nvPr/>
        </p:nvSpPr>
        <p:spPr>
          <a:xfrm>
            <a:off x="629841" y="4866987"/>
            <a:ext cx="4570952" cy="523220"/>
          </a:xfrm>
          <a:prstGeom prst="rect">
            <a:avLst/>
          </a:prstGeom>
          <a:noFill/>
        </p:spPr>
        <p:txBody>
          <a:bodyPr wrap="square">
            <a:spAutoFit/>
          </a:bodyPr>
          <a:lstStyle/>
          <a:p>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https://www.fluidairinc.com/products/electrostatic-spray-dryers#section-2</a:t>
            </a:r>
            <a:endParaRPr lang="en-US" sz="1400" dirty="0"/>
          </a:p>
        </p:txBody>
      </p:sp>
      <p:pic>
        <p:nvPicPr>
          <p:cNvPr id="5" name="Picture 4">
            <a:extLst>
              <a:ext uri="{FF2B5EF4-FFF2-40B4-BE49-F238E27FC236}">
                <a16:creationId xmlns:a16="http://schemas.microsoft.com/office/drawing/2014/main" id="{FA852191-970F-42D8-B930-5BFF3D133AFB}"/>
              </a:ext>
            </a:extLst>
          </p:cNvPr>
          <p:cNvPicPr>
            <a:picLocks noChangeAspect="1"/>
          </p:cNvPicPr>
          <p:nvPr/>
        </p:nvPicPr>
        <p:blipFill rotWithShape="1">
          <a:blip r:embed="rId2"/>
          <a:srcRect l="1656" t="12521" r="6505" b="2437"/>
          <a:stretch/>
        </p:blipFill>
        <p:spPr>
          <a:xfrm>
            <a:off x="5767290" y="2036729"/>
            <a:ext cx="2599470" cy="2670770"/>
          </a:xfrm>
          <a:prstGeom prst="rect">
            <a:avLst/>
          </a:prstGeom>
        </p:spPr>
      </p:pic>
      <p:pic>
        <p:nvPicPr>
          <p:cNvPr id="2" name="Picture 1">
            <a:extLst>
              <a:ext uri="{FF2B5EF4-FFF2-40B4-BE49-F238E27FC236}">
                <a16:creationId xmlns:a16="http://schemas.microsoft.com/office/drawing/2014/main" id="{A154BFDF-0A10-92D8-A622-FE48DEA064C7}"/>
              </a:ext>
            </a:extLst>
          </p:cNvPr>
          <p:cNvPicPr>
            <a:picLocks noChangeAspect="1"/>
          </p:cNvPicPr>
          <p:nvPr/>
        </p:nvPicPr>
        <p:blipFill>
          <a:blip r:embed="rId3"/>
          <a:stretch>
            <a:fillRect/>
          </a:stretch>
        </p:blipFill>
        <p:spPr>
          <a:xfrm>
            <a:off x="629841" y="6032847"/>
            <a:ext cx="3414056" cy="365792"/>
          </a:xfrm>
          <a:prstGeom prst="rect">
            <a:avLst/>
          </a:prstGeom>
        </p:spPr>
      </p:pic>
    </p:spTree>
    <p:extLst>
      <p:ext uri="{BB962C8B-B14F-4D97-AF65-F5344CB8AC3E}">
        <p14:creationId xmlns:p14="http://schemas.microsoft.com/office/powerpoint/2010/main" val="373345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A6202-69E9-4E15-8920-C27300F37706}"/>
              </a:ext>
            </a:extLst>
          </p:cNvPr>
          <p:cNvSpPr>
            <a:spLocks noGrp="1"/>
          </p:cNvSpPr>
          <p:nvPr>
            <p:ph type="title"/>
          </p:nvPr>
        </p:nvSpPr>
        <p:spPr>
          <a:xfrm>
            <a:off x="547525" y="476571"/>
            <a:ext cx="3942159" cy="1200150"/>
          </a:xfrm>
        </p:spPr>
        <p:txBody>
          <a:bodyPr>
            <a:normAutofit/>
          </a:bodyPr>
          <a:lstStyle/>
          <a:p>
            <a:r>
              <a:rPr lang="en-US" dirty="0" err="1"/>
              <a:t>Multiskan</a:t>
            </a:r>
            <a:r>
              <a:rPr lang="en-US" dirty="0"/>
              <a:t> </a:t>
            </a:r>
            <a:r>
              <a:rPr lang="en-US" dirty="0" err="1"/>
              <a:t>SkyHigh</a:t>
            </a:r>
            <a:r>
              <a:rPr lang="en-US" dirty="0"/>
              <a:t> Microplate Spectrophotometer (QC lab)</a:t>
            </a:r>
          </a:p>
        </p:txBody>
      </p:sp>
      <p:sp>
        <p:nvSpPr>
          <p:cNvPr id="6" name="Text Placeholder 5">
            <a:extLst>
              <a:ext uri="{FF2B5EF4-FFF2-40B4-BE49-F238E27FC236}">
                <a16:creationId xmlns:a16="http://schemas.microsoft.com/office/drawing/2014/main" id="{2B778FEA-996E-4308-892B-C618F3403523}"/>
              </a:ext>
            </a:extLst>
          </p:cNvPr>
          <p:cNvSpPr>
            <a:spLocks noGrp="1"/>
          </p:cNvSpPr>
          <p:nvPr>
            <p:ph type="body" sz="half" idx="2"/>
          </p:nvPr>
        </p:nvSpPr>
        <p:spPr>
          <a:xfrm>
            <a:off x="547525" y="2047746"/>
            <a:ext cx="2949178" cy="2493970"/>
          </a:xfrm>
        </p:spPr>
        <p:txBody>
          <a:bodyPr/>
          <a:lstStyle/>
          <a:p>
            <a:r>
              <a:rPr lang="en-US" sz="1800" b="1" dirty="0"/>
              <a:t>Price: </a:t>
            </a:r>
            <a:r>
              <a:rPr lang="en-US" sz="1800" dirty="0"/>
              <a:t>$18,000</a:t>
            </a:r>
          </a:p>
          <a:p>
            <a:endParaRPr lang="en-US" dirty="0"/>
          </a:p>
          <a:p>
            <a:r>
              <a:rPr lang="en-US" sz="1350" b="1" dirty="0"/>
              <a:t>Application: </a:t>
            </a:r>
            <a:r>
              <a:rPr lang="en-US" sz="1350" dirty="0" err="1"/>
              <a:t>Multiskan</a:t>
            </a:r>
            <a:r>
              <a:rPr lang="en-US" sz="1350" dirty="0"/>
              <a:t> </a:t>
            </a:r>
            <a:r>
              <a:rPr lang="en-US" sz="1350" dirty="0" err="1"/>
              <a:t>SkyHigh</a:t>
            </a:r>
            <a:r>
              <a:rPr lang="en-US" sz="1350" dirty="0"/>
              <a:t> Microplate Spectrophotometer is a UV/Vis microplate reader designed to be convenient and easy to use for any photometric </a:t>
            </a:r>
            <a:r>
              <a:rPr lang="en-US" sz="1350" dirty="0" err="1"/>
              <a:t>absorbtion</a:t>
            </a:r>
            <a:r>
              <a:rPr lang="en-US" sz="1350" dirty="0"/>
              <a:t> or turbidimetric research applications and especially DNA, RNA and protein analysis.</a:t>
            </a:r>
          </a:p>
        </p:txBody>
      </p:sp>
      <p:sp>
        <p:nvSpPr>
          <p:cNvPr id="11" name="TextBox 10">
            <a:extLst>
              <a:ext uri="{FF2B5EF4-FFF2-40B4-BE49-F238E27FC236}">
                <a16:creationId xmlns:a16="http://schemas.microsoft.com/office/drawing/2014/main" id="{C5DDB42F-805E-4C2C-A14F-F77DA7F7C3A8}"/>
              </a:ext>
            </a:extLst>
          </p:cNvPr>
          <p:cNvSpPr txBox="1"/>
          <p:nvPr/>
        </p:nvSpPr>
        <p:spPr>
          <a:xfrm>
            <a:off x="610488" y="5140562"/>
            <a:ext cx="6312825" cy="677108"/>
          </a:xfrm>
          <a:prstGeom prst="rect">
            <a:avLst/>
          </a:prstGeom>
          <a:noFill/>
        </p:spPr>
        <p:txBody>
          <a:bodyPr wrap="square">
            <a:spAutoFit/>
          </a:bodyPr>
          <a:lstStyle/>
          <a:p>
            <a:r>
              <a:rPr lang="en-US" sz="1400" dirty="0">
                <a:hlinkClick r:id="rId2"/>
              </a:rPr>
              <a:t>https://www.thermofisher.com/order/catalog/product/A51119600C</a:t>
            </a:r>
            <a:endParaRPr lang="en-US" sz="1400" dirty="0"/>
          </a:p>
          <a:p>
            <a:endParaRPr lang="en-US" sz="2400" dirty="0"/>
          </a:p>
        </p:txBody>
      </p:sp>
      <p:pic>
        <p:nvPicPr>
          <p:cNvPr id="3074" name="Picture 2" descr="Multiskan SkyHigh Microplate Spectrophotometer">
            <a:extLst>
              <a:ext uri="{FF2B5EF4-FFF2-40B4-BE49-F238E27FC236}">
                <a16:creationId xmlns:a16="http://schemas.microsoft.com/office/drawing/2014/main" id="{F7A57DDD-5BE7-4A94-BC5D-6B7488D79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580" y="1359451"/>
            <a:ext cx="3511569" cy="32414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B044E0E-916B-0AB0-1CDF-42610BDC5AC5}"/>
              </a:ext>
            </a:extLst>
          </p:cNvPr>
          <p:cNvPicPr>
            <a:picLocks noChangeAspect="1"/>
          </p:cNvPicPr>
          <p:nvPr/>
        </p:nvPicPr>
        <p:blipFill>
          <a:blip r:embed="rId4"/>
          <a:stretch>
            <a:fillRect/>
          </a:stretch>
        </p:blipFill>
        <p:spPr>
          <a:xfrm>
            <a:off x="547525" y="6177990"/>
            <a:ext cx="3414056" cy="365792"/>
          </a:xfrm>
          <a:prstGeom prst="rect">
            <a:avLst/>
          </a:prstGeom>
        </p:spPr>
      </p:pic>
    </p:spTree>
    <p:extLst>
      <p:ext uri="{BB962C8B-B14F-4D97-AF65-F5344CB8AC3E}">
        <p14:creationId xmlns:p14="http://schemas.microsoft.com/office/powerpoint/2010/main" val="3275929774"/>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_2.pptx" id="{33130098-72E9-B14B-8D33-14895F32E203}" vid="{24A02D5D-460C-B047-B557-67731F776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PU-CoBrand_Template_Gold_Theme_Std_Screen_2</Template>
  <TotalTime>24</TotalTime>
  <Words>2064</Words>
  <Application>Microsoft Office PowerPoint</Application>
  <PresentationFormat>On-screen Show (4:3)</PresentationFormat>
  <Paragraphs>171</Paragraphs>
  <Slides>29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Arial</vt:lpstr>
      <vt:lpstr>Acumin Pro Semibold</vt:lpstr>
      <vt:lpstr>United Sans Cd Md</vt:lpstr>
      <vt:lpstr>Poppins</vt:lpstr>
      <vt:lpstr>Acumin Pro</vt:lpstr>
      <vt:lpstr>Acumin Pro ExtraCondensed</vt:lpstr>
      <vt:lpstr>Calibri</vt:lpstr>
      <vt:lpstr>proxima-nova</vt:lpstr>
      <vt:lpstr>Wingdings</vt:lpstr>
      <vt:lpstr>DIN Next</vt:lpstr>
      <vt:lpstr>Acumin Pro SemiCondensed</vt:lpstr>
      <vt:lpstr>Acumin Pro ExtraCondensed Smbd</vt:lpstr>
      <vt:lpstr>Acumin Pro Medium</vt:lpstr>
      <vt:lpstr>United Sans Reg Medium</vt:lpstr>
      <vt:lpstr>Purdue1</vt:lpstr>
      <vt:lpstr>Drying Rack 4-shelf kit (Skidmore)</vt:lpstr>
      <vt:lpstr>Speed rack with cover—3 total (Skidmore)</vt:lpstr>
      <vt:lpstr>pH meter (QC lab)</vt:lpstr>
      <vt:lpstr>Viscometer (QC lab)</vt:lpstr>
      <vt:lpstr>Accu-scope 3000 Digital Microscope (QC lab)</vt:lpstr>
      <vt:lpstr>At-line NIR instrument  (Pilot Plant, QC lab)</vt:lpstr>
      <vt:lpstr>Dielectric probe kit for microwave (Pilot Plant)</vt:lpstr>
      <vt:lpstr>PolarDry Model 001 Electrostatic Spray Dryer (Pilot Plant)</vt:lpstr>
      <vt:lpstr>Multiskan SkyHigh Microplate Spectrophotometer (QC lab)</vt:lpstr>
      <vt:lpstr>Bioreactor system – two bioreactors (Fermentation Science)</vt:lpstr>
      <vt:lpstr>Thermal cyclers – two units (Fermentation Science)</vt:lpstr>
      <vt:lpstr>Two Eppendorf 5425 microcentrifuges-one refrigerated, one not (Fermentation Science)</vt:lpstr>
      <vt:lpstr>Three agarose gel electrophoresis units (Fermentation Science)</vt:lpstr>
      <vt:lpstr>Benchtop centrifuge (Fermentation Science)</vt:lpstr>
      <vt:lpstr>Microplate rotor (Fermentation Science)</vt:lpstr>
      <vt:lpstr>One general purpose and one high amperage power supply (Fermentation Science)</vt:lpstr>
      <vt:lpstr>Incubated shaker (Fermentation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Purdue University - AgIT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Brenner, Coreen D</dc:creator>
  <cp:lastModifiedBy>Simsek, Senay</cp:lastModifiedBy>
  <cp:revision>3</cp:revision>
  <dcterms:created xsi:type="dcterms:W3CDTF">2020-02-26T17:49:20Z</dcterms:created>
  <dcterms:modified xsi:type="dcterms:W3CDTF">2023-03-06T15:42:58Z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2023-02-07T18:50:44Z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7f68560f-8d94-41d3-bb65-57a6c5734094</vt:lpwstr>
  </property>
  <property fmtid="{D5CDD505-2E9C-101B-9397-08002B2CF9AE}" pid="8" name="MSIP_Label_4044bd30-2ed7-4c9d-9d12-46200872a97b_ContentBits">
    <vt:lpwstr>0</vt:lpwstr>
  </property>
</Properties>
</file>