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3" r:id="rId4"/>
    <p:sldId id="309" r:id="rId5"/>
    <p:sldId id="330" r:id="rId6"/>
    <p:sldId id="310" r:id="rId7"/>
    <p:sldId id="331" r:id="rId8"/>
    <p:sldId id="324" r:id="rId9"/>
    <p:sldId id="327" r:id="rId10"/>
    <p:sldId id="273" r:id="rId11"/>
    <p:sldId id="274" r:id="rId12"/>
    <p:sldId id="282" r:id="rId13"/>
    <p:sldId id="325" r:id="rId14"/>
    <p:sldId id="328" r:id="rId15"/>
    <p:sldId id="329" r:id="rId16"/>
    <p:sldId id="33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038"/>
    <a:srgbClr val="BAA892"/>
    <a:srgbClr val="C28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E3EA4C-0F31-0549-A315-58B96F0D6EDA}" v="954" dt="2018-11-18T18:33:30.2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6" autoAdjust="0"/>
    <p:restoredTop sz="88682" autoAdjust="0"/>
  </p:normalViewPr>
  <p:slideViewPr>
    <p:cSldViewPr snapToGrid="0">
      <p:cViewPr varScale="1">
        <p:scale>
          <a:sx n="76" d="100"/>
          <a:sy n="76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68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6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7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6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o Gallardo" userId="49a044883f185952" providerId="LiveId" clId="{AEE3EA4C-0F31-0549-A315-58B96F0D6EDA}"/>
    <pc:docChg chg="undo custSel addSld delSld modSld sldOrd">
      <pc:chgData name="Roberto Gallardo" userId="49a044883f185952" providerId="LiveId" clId="{AEE3EA4C-0F31-0549-A315-58B96F0D6EDA}" dt="2018-11-18T18:35:37.929" v="3834" actId="14100"/>
      <pc:docMkLst>
        <pc:docMk/>
      </pc:docMkLst>
      <pc:sldChg chg="modSp">
        <pc:chgData name="Roberto Gallardo" userId="49a044883f185952" providerId="LiveId" clId="{AEE3EA4C-0F31-0549-A315-58B96F0D6EDA}" dt="2018-11-18T17:54:25.812" v="3169" actId="20577"/>
        <pc:sldMkLst>
          <pc:docMk/>
          <pc:sldMk cId="679647019" sldId="257"/>
        </pc:sldMkLst>
        <pc:spChg chg="mod">
          <ac:chgData name="Roberto Gallardo" userId="49a044883f185952" providerId="LiveId" clId="{AEE3EA4C-0F31-0549-A315-58B96F0D6EDA}" dt="2018-11-18T17:54:25.812" v="3169" actId="20577"/>
          <ac:spMkLst>
            <pc:docMk/>
            <pc:sldMk cId="679647019" sldId="257"/>
            <ac:spMk id="3" creationId="{00000000-0000-0000-0000-000000000000}"/>
          </ac:spMkLst>
        </pc:spChg>
      </pc:sldChg>
      <pc:sldChg chg="ord">
        <pc:chgData name="Roberto Gallardo" userId="49a044883f185952" providerId="LiveId" clId="{AEE3EA4C-0F31-0549-A315-58B96F0D6EDA}" dt="2018-11-15T00:31:30.179" v="194"/>
        <pc:sldMkLst>
          <pc:docMk/>
          <pc:sldMk cId="420724888" sldId="259"/>
        </pc:sldMkLst>
      </pc:sldChg>
      <pc:sldChg chg="ord">
        <pc:chgData name="Roberto Gallardo" userId="49a044883f185952" providerId="LiveId" clId="{AEE3EA4C-0F31-0549-A315-58B96F0D6EDA}" dt="2018-11-15T00:16:10.766" v="0"/>
        <pc:sldMkLst>
          <pc:docMk/>
          <pc:sldMk cId="3787453930" sldId="264"/>
        </pc:sldMkLst>
      </pc:sldChg>
      <pc:sldChg chg="ord">
        <pc:chgData name="Roberto Gallardo" userId="49a044883f185952" providerId="LiveId" clId="{AEE3EA4C-0F31-0549-A315-58B96F0D6EDA}" dt="2018-11-15T00:31:23.379" v="193"/>
        <pc:sldMkLst>
          <pc:docMk/>
          <pc:sldMk cId="1535847534" sldId="266"/>
        </pc:sldMkLst>
      </pc:sldChg>
      <pc:sldChg chg="modSp ord">
        <pc:chgData name="Roberto Gallardo" userId="49a044883f185952" providerId="LiveId" clId="{AEE3EA4C-0F31-0549-A315-58B96F0D6EDA}" dt="2018-11-15T00:25:19.235" v="96"/>
        <pc:sldMkLst>
          <pc:docMk/>
          <pc:sldMk cId="148051233" sldId="267"/>
        </pc:sldMkLst>
        <pc:picChg chg="mod">
          <ac:chgData name="Roberto Gallardo" userId="49a044883f185952" providerId="LiveId" clId="{AEE3EA4C-0F31-0549-A315-58B96F0D6EDA}" dt="2018-11-15T00:25:12.125" v="95" actId="1076"/>
          <ac:picMkLst>
            <pc:docMk/>
            <pc:sldMk cId="148051233" sldId="267"/>
            <ac:picMk id="1026" creationId="{00000000-0000-0000-0000-000000000000}"/>
          </ac:picMkLst>
        </pc:picChg>
      </pc:sldChg>
      <pc:sldChg chg="modSp modAnim">
        <pc:chgData name="Roberto Gallardo" userId="49a044883f185952" providerId="LiveId" clId="{AEE3EA4C-0F31-0549-A315-58B96F0D6EDA}" dt="2018-11-18T17:49:17.843" v="3121"/>
        <pc:sldMkLst>
          <pc:docMk/>
          <pc:sldMk cId="982269198" sldId="268"/>
        </pc:sldMkLst>
        <pc:spChg chg="mod">
          <ac:chgData name="Roberto Gallardo" userId="49a044883f185952" providerId="LiveId" clId="{AEE3EA4C-0F31-0549-A315-58B96F0D6EDA}" dt="2018-11-18T17:36:00.397" v="2835" actId="20577"/>
          <ac:spMkLst>
            <pc:docMk/>
            <pc:sldMk cId="982269198" sldId="268"/>
            <ac:spMk id="3" creationId="{00000000-0000-0000-0000-000000000000}"/>
          </ac:spMkLst>
        </pc:spChg>
        <pc:picChg chg="mod">
          <ac:chgData name="Roberto Gallardo" userId="49a044883f185952" providerId="LiveId" clId="{AEE3EA4C-0F31-0549-A315-58B96F0D6EDA}" dt="2018-11-18T17:35:54.468" v="2833" actId="1076"/>
          <ac:picMkLst>
            <pc:docMk/>
            <pc:sldMk cId="982269198" sldId="268"/>
            <ac:picMk id="4" creationId="{00000000-0000-0000-0000-000000000000}"/>
          </ac:picMkLst>
        </pc:picChg>
      </pc:sldChg>
      <pc:sldChg chg="modSp modAnim">
        <pc:chgData name="Roberto Gallardo" userId="49a044883f185952" providerId="LiveId" clId="{AEE3EA4C-0F31-0549-A315-58B96F0D6EDA}" dt="2018-11-18T17:57:23.202" v="3179" actId="20577"/>
        <pc:sldMkLst>
          <pc:docMk/>
          <pc:sldMk cId="2050632075" sldId="273"/>
        </pc:sldMkLst>
        <pc:spChg chg="mod">
          <ac:chgData name="Roberto Gallardo" userId="49a044883f185952" providerId="LiveId" clId="{AEE3EA4C-0F31-0549-A315-58B96F0D6EDA}" dt="2018-11-18T17:57:23.202" v="3179" actId="20577"/>
          <ac:spMkLst>
            <pc:docMk/>
            <pc:sldMk cId="2050632075" sldId="273"/>
            <ac:spMk id="3" creationId="{00000000-0000-0000-0000-000000000000}"/>
          </ac:spMkLst>
        </pc:spChg>
      </pc:sldChg>
      <pc:sldChg chg="modSp modAnim">
        <pc:chgData name="Roberto Gallardo" userId="49a044883f185952" providerId="LiveId" clId="{AEE3EA4C-0F31-0549-A315-58B96F0D6EDA}" dt="2018-11-18T17:15:39.320" v="2127"/>
        <pc:sldMkLst>
          <pc:docMk/>
          <pc:sldMk cId="3300301245" sldId="274"/>
        </pc:sldMkLst>
        <pc:spChg chg="mod">
          <ac:chgData name="Roberto Gallardo" userId="49a044883f185952" providerId="LiveId" clId="{AEE3EA4C-0F31-0549-A315-58B96F0D6EDA}" dt="2018-11-15T01:43:08.458" v="541" actId="20577"/>
          <ac:spMkLst>
            <pc:docMk/>
            <pc:sldMk cId="3300301245" sldId="274"/>
            <ac:spMk id="3" creationId="{00000000-0000-0000-0000-000000000000}"/>
          </ac:spMkLst>
        </pc:spChg>
        <pc:picChg chg="mod">
          <ac:chgData name="Roberto Gallardo" userId="49a044883f185952" providerId="LiveId" clId="{AEE3EA4C-0F31-0549-A315-58B96F0D6EDA}" dt="2018-11-15T01:43:34.648" v="543" actId="1076"/>
          <ac:picMkLst>
            <pc:docMk/>
            <pc:sldMk cId="3300301245" sldId="274"/>
            <ac:picMk id="4" creationId="{00000000-0000-0000-0000-000000000000}"/>
          </ac:picMkLst>
        </pc:picChg>
      </pc:sldChg>
      <pc:sldChg chg="modSp">
        <pc:chgData name="Roberto Gallardo" userId="49a044883f185952" providerId="LiveId" clId="{AEE3EA4C-0F31-0549-A315-58B96F0D6EDA}" dt="2018-11-15T00:27:46.627" v="152" actId="1076"/>
        <pc:sldMkLst>
          <pc:docMk/>
          <pc:sldMk cId="1578726079" sldId="280"/>
        </pc:sldMkLst>
        <pc:spChg chg="mod">
          <ac:chgData name="Roberto Gallardo" userId="49a044883f185952" providerId="LiveId" clId="{AEE3EA4C-0F31-0549-A315-58B96F0D6EDA}" dt="2018-11-15T00:27:46.627" v="152" actId="1076"/>
          <ac:spMkLst>
            <pc:docMk/>
            <pc:sldMk cId="1578726079" sldId="280"/>
            <ac:spMk id="5" creationId="{00000000-0000-0000-0000-000000000000}"/>
          </ac:spMkLst>
        </pc:spChg>
      </pc:sldChg>
      <pc:sldChg chg="modSp modAnim">
        <pc:chgData name="Roberto Gallardo" userId="49a044883f185952" providerId="LiveId" clId="{AEE3EA4C-0F31-0549-A315-58B96F0D6EDA}" dt="2018-11-18T17:50:15.260" v="3122"/>
        <pc:sldMkLst>
          <pc:docMk/>
          <pc:sldMk cId="3464334306" sldId="282"/>
        </pc:sldMkLst>
        <pc:spChg chg="mod">
          <ac:chgData name="Roberto Gallardo" userId="49a044883f185952" providerId="LiveId" clId="{AEE3EA4C-0F31-0549-A315-58B96F0D6EDA}" dt="2018-11-18T17:22:02.815" v="2341" actId="20577"/>
          <ac:spMkLst>
            <pc:docMk/>
            <pc:sldMk cId="3464334306" sldId="282"/>
            <ac:spMk id="3" creationId="{00000000-0000-0000-0000-000000000000}"/>
          </ac:spMkLst>
        </pc:spChg>
        <pc:picChg chg="mod">
          <ac:chgData name="Roberto Gallardo" userId="49a044883f185952" providerId="LiveId" clId="{AEE3EA4C-0F31-0549-A315-58B96F0D6EDA}" dt="2018-11-18T17:22:06.794" v="2342" actId="14100"/>
          <ac:picMkLst>
            <pc:docMk/>
            <pc:sldMk cId="3464334306" sldId="282"/>
            <ac:picMk id="4" creationId="{00000000-0000-0000-0000-000000000000}"/>
          </ac:picMkLst>
        </pc:picChg>
      </pc:sldChg>
      <pc:sldChg chg="addSp modSp modAnim">
        <pc:chgData name="Roberto Gallardo" userId="49a044883f185952" providerId="LiveId" clId="{AEE3EA4C-0F31-0549-A315-58B96F0D6EDA}" dt="2018-11-18T18:00:00.605" v="3181"/>
        <pc:sldMkLst>
          <pc:docMk/>
          <pc:sldMk cId="2194279346" sldId="283"/>
        </pc:sldMkLst>
        <pc:spChg chg="mod">
          <ac:chgData name="Roberto Gallardo" userId="49a044883f185952" providerId="LiveId" clId="{AEE3EA4C-0F31-0549-A315-58B96F0D6EDA}" dt="2018-11-18T17:59:56.156" v="3180" actId="164"/>
          <ac:spMkLst>
            <pc:docMk/>
            <pc:sldMk cId="2194279346" sldId="283"/>
            <ac:spMk id="6" creationId="{00000000-0000-0000-0000-000000000000}"/>
          </ac:spMkLst>
        </pc:spChg>
        <pc:grpChg chg="add mod">
          <ac:chgData name="Roberto Gallardo" userId="49a044883f185952" providerId="LiveId" clId="{AEE3EA4C-0F31-0549-A315-58B96F0D6EDA}" dt="2018-11-18T17:59:56.156" v="3180" actId="164"/>
          <ac:grpSpMkLst>
            <pc:docMk/>
            <pc:sldMk cId="2194279346" sldId="283"/>
            <ac:grpSpMk id="3" creationId="{55BAEA45-21E3-BD40-907C-C3F5606ADEE6}"/>
          </ac:grpSpMkLst>
        </pc:grpChg>
        <pc:picChg chg="mod">
          <ac:chgData name="Roberto Gallardo" userId="49a044883f185952" providerId="LiveId" clId="{AEE3EA4C-0F31-0549-A315-58B96F0D6EDA}" dt="2018-11-18T17:59:56.156" v="3180" actId="164"/>
          <ac:picMkLst>
            <pc:docMk/>
            <pc:sldMk cId="2194279346" sldId="283"/>
            <ac:picMk id="7" creationId="{00000000-0000-0000-0000-000000000000}"/>
          </ac:picMkLst>
        </pc:picChg>
      </pc:sldChg>
      <pc:sldChg chg="addSp delSp modSp modAnim">
        <pc:chgData name="Roberto Gallardo" userId="49a044883f185952" providerId="LiveId" clId="{AEE3EA4C-0F31-0549-A315-58B96F0D6EDA}" dt="2018-11-15T00:28:27.048" v="155" actId="1076"/>
        <pc:sldMkLst>
          <pc:docMk/>
          <pc:sldMk cId="4102389469" sldId="298"/>
        </pc:sldMkLst>
        <pc:spChg chg="del">
          <ac:chgData name="Roberto Gallardo" userId="49a044883f185952" providerId="LiveId" clId="{AEE3EA4C-0F31-0549-A315-58B96F0D6EDA}" dt="2018-11-15T00:17:22.383" v="2" actId="478"/>
          <ac:spMkLst>
            <pc:docMk/>
            <pc:sldMk cId="4102389469" sldId="298"/>
            <ac:spMk id="2" creationId="{00000000-0000-0000-0000-000000000000}"/>
          </ac:spMkLst>
        </pc:spChg>
        <pc:spChg chg="del">
          <ac:chgData name="Roberto Gallardo" userId="49a044883f185952" providerId="LiveId" clId="{AEE3EA4C-0F31-0549-A315-58B96F0D6EDA}" dt="2018-11-15T00:17:24.191" v="3" actId="478"/>
          <ac:spMkLst>
            <pc:docMk/>
            <pc:sldMk cId="4102389469" sldId="298"/>
            <ac:spMk id="3" creationId="{00000000-0000-0000-0000-000000000000}"/>
          </ac:spMkLst>
        </pc:spChg>
        <pc:spChg chg="add mod">
          <ac:chgData name="Roberto Gallardo" userId="49a044883f185952" providerId="LiveId" clId="{AEE3EA4C-0F31-0549-A315-58B96F0D6EDA}" dt="2018-11-15T00:19:39.589" v="49" actId="1076"/>
          <ac:spMkLst>
            <pc:docMk/>
            <pc:sldMk cId="4102389469" sldId="298"/>
            <ac:spMk id="5" creationId="{5886AF3A-F89B-0448-B124-D2E756B1EE15}"/>
          </ac:spMkLst>
        </pc:spChg>
        <pc:spChg chg="add mod">
          <ac:chgData name="Roberto Gallardo" userId="49a044883f185952" providerId="LiveId" clId="{AEE3EA4C-0F31-0549-A315-58B96F0D6EDA}" dt="2018-11-15T00:28:18.408" v="154" actId="1076"/>
          <ac:spMkLst>
            <pc:docMk/>
            <pc:sldMk cId="4102389469" sldId="298"/>
            <ac:spMk id="6" creationId="{B4D8240B-C1D0-3B4E-B108-317E508E1FE1}"/>
          </ac:spMkLst>
        </pc:spChg>
        <pc:spChg chg="add mod">
          <ac:chgData name="Roberto Gallardo" userId="49a044883f185952" providerId="LiveId" clId="{AEE3EA4C-0F31-0549-A315-58B96F0D6EDA}" dt="2018-11-15T00:28:27.048" v="155" actId="1076"/>
          <ac:spMkLst>
            <pc:docMk/>
            <pc:sldMk cId="4102389469" sldId="298"/>
            <ac:spMk id="7" creationId="{A3EE34D8-C84D-7A40-A034-6A12496BE048}"/>
          </ac:spMkLst>
        </pc:spChg>
        <pc:spChg chg="add mod">
          <ac:chgData name="Roberto Gallardo" userId="49a044883f185952" providerId="LiveId" clId="{AEE3EA4C-0F31-0549-A315-58B96F0D6EDA}" dt="2018-11-15T00:18:51.241" v="34" actId="1076"/>
          <ac:spMkLst>
            <pc:docMk/>
            <pc:sldMk cId="4102389469" sldId="298"/>
            <ac:spMk id="8" creationId="{BEC570A2-370C-A34D-BA87-98DE9A6E4259}"/>
          </ac:spMkLst>
        </pc:spChg>
        <pc:spChg chg="mod">
          <ac:chgData name="Roberto Gallardo" userId="49a044883f185952" providerId="LiveId" clId="{AEE3EA4C-0F31-0549-A315-58B96F0D6EDA}" dt="2018-11-15T00:18:27.492" v="28" actId="2711"/>
          <ac:spMkLst>
            <pc:docMk/>
            <pc:sldMk cId="4102389469" sldId="298"/>
            <ac:spMk id="10" creationId="{19A4AF08-DD84-7145-9869-0FB9929FB1ED}"/>
          </ac:spMkLst>
        </pc:spChg>
        <pc:spChg chg="mod">
          <ac:chgData name="Roberto Gallardo" userId="49a044883f185952" providerId="LiveId" clId="{AEE3EA4C-0F31-0549-A315-58B96F0D6EDA}" dt="2018-11-15T00:18:27.492" v="28" actId="2711"/>
          <ac:spMkLst>
            <pc:docMk/>
            <pc:sldMk cId="4102389469" sldId="298"/>
            <ac:spMk id="11" creationId="{899ADB2F-1EFD-3C4D-9FB5-134E4E7C58D5}"/>
          </ac:spMkLst>
        </pc:spChg>
        <pc:spChg chg="mod">
          <ac:chgData name="Roberto Gallardo" userId="49a044883f185952" providerId="LiveId" clId="{AEE3EA4C-0F31-0549-A315-58B96F0D6EDA}" dt="2018-11-15T00:18:27.492" v="28" actId="2711"/>
          <ac:spMkLst>
            <pc:docMk/>
            <pc:sldMk cId="4102389469" sldId="298"/>
            <ac:spMk id="15" creationId="{84CE6471-AABE-9C41-BA82-FF52B4F6B88E}"/>
          </ac:spMkLst>
        </pc:spChg>
        <pc:spChg chg="mod">
          <ac:chgData name="Roberto Gallardo" userId="49a044883f185952" providerId="LiveId" clId="{AEE3EA4C-0F31-0549-A315-58B96F0D6EDA}" dt="2018-11-15T00:18:27.492" v="28" actId="2711"/>
          <ac:spMkLst>
            <pc:docMk/>
            <pc:sldMk cId="4102389469" sldId="298"/>
            <ac:spMk id="16" creationId="{895B7B42-CC5D-774E-9727-27A81E1E06C9}"/>
          </ac:spMkLst>
        </pc:spChg>
        <pc:grpChg chg="add mod">
          <ac:chgData name="Roberto Gallardo" userId="49a044883f185952" providerId="LiveId" clId="{AEE3EA4C-0F31-0549-A315-58B96F0D6EDA}" dt="2018-11-15T00:28:09.982" v="153" actId="1076"/>
          <ac:grpSpMkLst>
            <pc:docMk/>
            <pc:sldMk cId="4102389469" sldId="298"/>
            <ac:grpSpMk id="9" creationId="{11CF7289-6B50-C043-8B24-3E30D808CA94}"/>
          </ac:grpSpMkLst>
        </pc:grpChg>
        <pc:grpChg chg="add del mod">
          <ac:chgData name="Roberto Gallardo" userId="49a044883f185952" providerId="LiveId" clId="{AEE3EA4C-0F31-0549-A315-58B96F0D6EDA}" dt="2018-11-15T00:18:45.433" v="32" actId="165"/>
          <ac:grpSpMkLst>
            <pc:docMk/>
            <pc:sldMk cId="4102389469" sldId="298"/>
            <ac:grpSpMk id="12" creationId="{45285B18-6A46-EB46-A697-C1CAE034D3A0}"/>
          </ac:grpSpMkLst>
        </pc:grpChg>
        <pc:grpChg chg="mod topLvl">
          <ac:chgData name="Roberto Gallardo" userId="49a044883f185952" providerId="LiveId" clId="{AEE3EA4C-0F31-0549-A315-58B96F0D6EDA}" dt="2018-11-15T00:20:01.336" v="50" actId="164"/>
          <ac:grpSpMkLst>
            <pc:docMk/>
            <pc:sldMk cId="4102389469" sldId="298"/>
            <ac:grpSpMk id="14" creationId="{E4516BE4-8E46-5744-9FBB-136F77A7CEB6}"/>
          </ac:grpSpMkLst>
        </pc:grpChg>
        <pc:grpChg chg="add mod">
          <ac:chgData name="Roberto Gallardo" userId="49a044883f185952" providerId="LiveId" clId="{AEE3EA4C-0F31-0549-A315-58B96F0D6EDA}" dt="2018-11-15T00:20:01.336" v="50" actId="164"/>
          <ac:grpSpMkLst>
            <pc:docMk/>
            <pc:sldMk cId="4102389469" sldId="298"/>
            <ac:grpSpMk id="17" creationId="{DF216B36-075F-8440-9D43-51A5B5193023}"/>
          </ac:grpSpMkLst>
        </pc:grpChg>
        <pc:graphicFrameChg chg="add del">
          <ac:chgData name="Roberto Gallardo" userId="49a044883f185952" providerId="LiveId" clId="{AEE3EA4C-0F31-0549-A315-58B96F0D6EDA}" dt="2018-11-15T00:17:28.082" v="5"/>
          <ac:graphicFrameMkLst>
            <pc:docMk/>
            <pc:sldMk cId="4102389469" sldId="298"/>
            <ac:graphicFrameMk id="4" creationId="{183FBFC3-A08F-4D4E-9CD5-99706D1A1D01}"/>
          </ac:graphicFrameMkLst>
        </pc:graphicFrameChg>
        <pc:picChg chg="mod topLvl">
          <ac:chgData name="Roberto Gallardo" userId="49a044883f185952" providerId="LiveId" clId="{AEE3EA4C-0F31-0549-A315-58B96F0D6EDA}" dt="2018-11-15T00:20:01.336" v="50" actId="164"/>
          <ac:picMkLst>
            <pc:docMk/>
            <pc:sldMk cId="4102389469" sldId="298"/>
            <ac:picMk id="13" creationId="{DA81462E-7AB7-4144-A3DC-B23CACF5BC05}"/>
          </ac:picMkLst>
        </pc:picChg>
      </pc:sldChg>
      <pc:sldChg chg="addSp delSp modSp add modAnim">
        <pc:chgData name="Roberto Gallardo" userId="49a044883f185952" providerId="LiveId" clId="{AEE3EA4C-0F31-0549-A315-58B96F0D6EDA}" dt="2018-11-15T00:22:17.789" v="68" actId="1076"/>
        <pc:sldMkLst>
          <pc:docMk/>
          <pc:sldMk cId="2777286658" sldId="301"/>
        </pc:sldMkLst>
        <pc:spChg chg="del">
          <ac:chgData name="Roberto Gallardo" userId="49a044883f185952" providerId="LiveId" clId="{AEE3EA4C-0F31-0549-A315-58B96F0D6EDA}" dt="2018-11-15T00:21:10.164" v="56" actId="478"/>
          <ac:spMkLst>
            <pc:docMk/>
            <pc:sldMk cId="2777286658" sldId="301"/>
            <ac:spMk id="2" creationId="{7301ACF0-6EA1-9248-A8EA-9E24344C946D}"/>
          </ac:spMkLst>
        </pc:spChg>
        <pc:spChg chg="del">
          <ac:chgData name="Roberto Gallardo" userId="49a044883f185952" providerId="LiveId" clId="{AEE3EA4C-0F31-0549-A315-58B96F0D6EDA}" dt="2018-11-15T00:21:12.053" v="57" actId="478"/>
          <ac:spMkLst>
            <pc:docMk/>
            <pc:sldMk cId="2777286658" sldId="301"/>
            <ac:spMk id="3" creationId="{99AFFEC9-D8B2-244F-B770-7D76E957390A}"/>
          </ac:spMkLst>
        </pc:spChg>
        <pc:spChg chg="add mod">
          <ac:chgData name="Roberto Gallardo" userId="49a044883f185952" providerId="LiveId" clId="{AEE3EA4C-0F31-0549-A315-58B96F0D6EDA}" dt="2018-11-15T00:22:17.789" v="68" actId="1076"/>
          <ac:spMkLst>
            <pc:docMk/>
            <pc:sldMk cId="2777286658" sldId="301"/>
            <ac:spMk id="4" creationId="{F2D4C125-3467-8B47-AC36-DC2727333123}"/>
          </ac:spMkLst>
        </pc:spChg>
        <pc:spChg chg="add mod">
          <ac:chgData name="Roberto Gallardo" userId="49a044883f185952" providerId="LiveId" clId="{AEE3EA4C-0F31-0549-A315-58B96F0D6EDA}" dt="2018-11-15T00:21:37.156" v="62" actId="1076"/>
          <ac:spMkLst>
            <pc:docMk/>
            <pc:sldMk cId="2777286658" sldId="301"/>
            <ac:spMk id="5" creationId="{5F46AEB1-48A6-C441-A991-9F39A8AA200A}"/>
          </ac:spMkLst>
        </pc:spChg>
        <pc:grpChg chg="add mod">
          <ac:chgData name="Roberto Gallardo" userId="49a044883f185952" providerId="LiveId" clId="{AEE3EA4C-0F31-0549-A315-58B96F0D6EDA}" dt="2018-11-15T00:21:52.270" v="66" actId="1076"/>
          <ac:grpSpMkLst>
            <pc:docMk/>
            <pc:sldMk cId="2777286658" sldId="301"/>
            <ac:grpSpMk id="6" creationId="{8A02C0C5-FAF4-404A-81BF-429E5D7F2534}"/>
          </ac:grpSpMkLst>
        </pc:grpChg>
        <pc:grpChg chg="add mod">
          <ac:chgData name="Roberto Gallardo" userId="49a044883f185952" providerId="LiveId" clId="{AEE3EA4C-0F31-0549-A315-58B96F0D6EDA}" dt="2018-11-15T00:21:44.914" v="64" actId="1076"/>
          <ac:grpSpMkLst>
            <pc:docMk/>
            <pc:sldMk cId="2777286658" sldId="301"/>
            <ac:grpSpMk id="9" creationId="{3B6031EA-507B-2346-9487-AB6069C61FB5}"/>
          </ac:grpSpMkLst>
        </pc:grpChg>
        <pc:grpChg chg="add mod">
          <ac:chgData name="Roberto Gallardo" userId="49a044883f185952" providerId="LiveId" clId="{AEE3EA4C-0F31-0549-A315-58B96F0D6EDA}" dt="2018-11-15T00:21:49.566" v="65" actId="1076"/>
          <ac:grpSpMkLst>
            <pc:docMk/>
            <pc:sldMk cId="2777286658" sldId="301"/>
            <ac:grpSpMk id="12" creationId="{3922282F-6C70-9844-97CE-CA3B3BAAD562}"/>
          </ac:grpSpMkLst>
        </pc:grpChg>
        <pc:grpChg chg="add mod">
          <ac:chgData name="Roberto Gallardo" userId="49a044883f185952" providerId="LiveId" clId="{AEE3EA4C-0F31-0549-A315-58B96F0D6EDA}" dt="2018-11-15T00:21:59.514" v="67" actId="1076"/>
          <ac:grpSpMkLst>
            <pc:docMk/>
            <pc:sldMk cId="2777286658" sldId="301"/>
            <ac:grpSpMk id="17" creationId="{1028E190-C115-C04B-9BD6-43E92B1583CF}"/>
          </ac:grpSpMkLst>
        </pc:grpChg>
      </pc:sldChg>
      <pc:sldChg chg="addSp modSp add">
        <pc:chgData name="Roberto Gallardo" userId="49a044883f185952" providerId="LiveId" clId="{AEE3EA4C-0F31-0549-A315-58B96F0D6EDA}" dt="2018-11-15T00:24:01.800" v="92" actId="14100"/>
        <pc:sldMkLst>
          <pc:docMk/>
          <pc:sldMk cId="868896380" sldId="302"/>
        </pc:sldMkLst>
        <pc:spChg chg="mod">
          <ac:chgData name="Roberto Gallardo" userId="49a044883f185952" providerId="LiveId" clId="{AEE3EA4C-0F31-0549-A315-58B96F0D6EDA}" dt="2018-11-15T00:23:08.950" v="85" actId="20577"/>
          <ac:spMkLst>
            <pc:docMk/>
            <pc:sldMk cId="868896380" sldId="302"/>
            <ac:spMk id="2" creationId="{BAC0BED2-8AC7-2046-A146-A72833BCD3BC}"/>
          </ac:spMkLst>
        </pc:spChg>
        <pc:spChg chg="mod">
          <ac:chgData name="Roberto Gallardo" userId="49a044883f185952" providerId="LiveId" clId="{AEE3EA4C-0F31-0549-A315-58B96F0D6EDA}" dt="2018-11-15T00:23:34.698" v="88" actId="14100"/>
          <ac:spMkLst>
            <pc:docMk/>
            <pc:sldMk cId="868896380" sldId="302"/>
            <ac:spMk id="3" creationId="{3655C1A3-B04B-9549-8F64-7A344662A067}"/>
          </ac:spMkLst>
        </pc:spChg>
        <pc:picChg chg="add mod">
          <ac:chgData name="Roberto Gallardo" userId="49a044883f185952" providerId="LiveId" clId="{AEE3EA4C-0F31-0549-A315-58B96F0D6EDA}" dt="2018-11-15T00:24:01.800" v="92" actId="14100"/>
          <ac:picMkLst>
            <pc:docMk/>
            <pc:sldMk cId="868896380" sldId="302"/>
            <ac:picMk id="4" creationId="{EC755266-A3B5-5A43-907E-7E9B80EBF7B6}"/>
          </ac:picMkLst>
        </pc:picChg>
      </pc:sldChg>
      <pc:sldChg chg="addSp delSp modSp add">
        <pc:chgData name="Roberto Gallardo" userId="49a044883f185952" providerId="LiveId" clId="{AEE3EA4C-0F31-0549-A315-58B96F0D6EDA}" dt="2018-11-15T00:27:19.171" v="150" actId="1076"/>
        <pc:sldMkLst>
          <pc:docMk/>
          <pc:sldMk cId="3870654039" sldId="303"/>
        </pc:sldMkLst>
        <pc:spChg chg="mod">
          <ac:chgData name="Roberto Gallardo" userId="49a044883f185952" providerId="LiveId" clId="{AEE3EA4C-0F31-0549-A315-58B96F0D6EDA}" dt="2018-11-15T00:26:04.762" v="133" actId="5793"/>
          <ac:spMkLst>
            <pc:docMk/>
            <pc:sldMk cId="3870654039" sldId="303"/>
            <ac:spMk id="2" creationId="{269C6DB6-31DA-DE45-A167-66C55F52880E}"/>
          </ac:spMkLst>
        </pc:spChg>
        <pc:spChg chg="del">
          <ac:chgData name="Roberto Gallardo" userId="49a044883f185952" providerId="LiveId" clId="{AEE3EA4C-0F31-0549-A315-58B96F0D6EDA}" dt="2018-11-15T00:26:16.099" v="134" actId="478"/>
          <ac:spMkLst>
            <pc:docMk/>
            <pc:sldMk cId="3870654039" sldId="303"/>
            <ac:spMk id="3" creationId="{69370938-2ABF-1741-AE85-C96CF44B5724}"/>
          </ac:spMkLst>
        </pc:spChg>
        <pc:spChg chg="add mod">
          <ac:chgData name="Roberto Gallardo" userId="49a044883f185952" providerId="LiveId" clId="{AEE3EA4C-0F31-0549-A315-58B96F0D6EDA}" dt="2018-11-15T00:27:09.495" v="149" actId="255"/>
          <ac:spMkLst>
            <pc:docMk/>
            <pc:sldMk cId="3870654039" sldId="303"/>
            <ac:spMk id="5" creationId="{E4DE14CC-C504-0A46-85F2-9BF73E7E9BFB}"/>
          </ac:spMkLst>
        </pc:spChg>
        <pc:picChg chg="add mod">
          <ac:chgData name="Roberto Gallardo" userId="49a044883f185952" providerId="LiveId" clId="{AEE3EA4C-0F31-0549-A315-58B96F0D6EDA}" dt="2018-11-15T00:27:19.171" v="150" actId="1076"/>
          <ac:picMkLst>
            <pc:docMk/>
            <pc:sldMk cId="3870654039" sldId="303"/>
            <ac:picMk id="4" creationId="{1D687FC9-C67C-A540-98D8-8AC8E98F5284}"/>
          </ac:picMkLst>
        </pc:picChg>
        <pc:picChg chg="add mod modCrop">
          <ac:chgData name="Roberto Gallardo" userId="49a044883f185952" providerId="LiveId" clId="{AEE3EA4C-0F31-0549-A315-58B96F0D6EDA}" dt="2018-11-15T00:27:00.672" v="146" actId="1076"/>
          <ac:picMkLst>
            <pc:docMk/>
            <pc:sldMk cId="3870654039" sldId="303"/>
            <ac:picMk id="6" creationId="{7E42A9FF-B9EA-FC4D-825D-3BC9DCCB2B23}"/>
          </ac:picMkLst>
        </pc:picChg>
      </pc:sldChg>
      <pc:sldChg chg="addSp delSp modSp add modAnim">
        <pc:chgData name="Roberto Gallardo" userId="49a044883f185952" providerId="LiveId" clId="{AEE3EA4C-0F31-0549-A315-58B96F0D6EDA}" dt="2018-11-15T00:30:31.492" v="191" actId="2711"/>
        <pc:sldMkLst>
          <pc:docMk/>
          <pc:sldMk cId="2350772262" sldId="304"/>
        </pc:sldMkLst>
        <pc:spChg chg="mod">
          <ac:chgData name="Roberto Gallardo" userId="49a044883f185952" providerId="LiveId" clId="{AEE3EA4C-0F31-0549-A315-58B96F0D6EDA}" dt="2018-11-15T00:28:46.897" v="177" actId="20577"/>
          <ac:spMkLst>
            <pc:docMk/>
            <pc:sldMk cId="2350772262" sldId="304"/>
            <ac:spMk id="2" creationId="{8B854AB8-1C61-ED42-AE44-8B0233B138FB}"/>
          </ac:spMkLst>
        </pc:spChg>
        <pc:spChg chg="del">
          <ac:chgData name="Roberto Gallardo" userId="49a044883f185952" providerId="LiveId" clId="{AEE3EA4C-0F31-0549-A315-58B96F0D6EDA}" dt="2018-11-15T00:29:01.341" v="178" actId="478"/>
          <ac:spMkLst>
            <pc:docMk/>
            <pc:sldMk cId="2350772262" sldId="304"/>
            <ac:spMk id="3" creationId="{706D8789-1C37-9648-B736-83A864819AF3}"/>
          </ac:spMkLst>
        </pc:spChg>
        <pc:spChg chg="add mod">
          <ac:chgData name="Roberto Gallardo" userId="49a044883f185952" providerId="LiveId" clId="{AEE3EA4C-0F31-0549-A315-58B96F0D6EDA}" dt="2018-11-15T00:29:36.995" v="188" actId="255"/>
          <ac:spMkLst>
            <pc:docMk/>
            <pc:sldMk cId="2350772262" sldId="304"/>
            <ac:spMk id="5" creationId="{94464F4C-D55D-F64B-8DA3-2EB1150B7CF8}"/>
          </ac:spMkLst>
        </pc:spChg>
        <pc:spChg chg="mod">
          <ac:chgData name="Roberto Gallardo" userId="49a044883f185952" providerId="LiveId" clId="{AEE3EA4C-0F31-0549-A315-58B96F0D6EDA}" dt="2018-11-15T00:30:31.492" v="191" actId="2711"/>
          <ac:spMkLst>
            <pc:docMk/>
            <pc:sldMk cId="2350772262" sldId="304"/>
            <ac:spMk id="7" creationId="{7C5AE795-26AA-C142-A84D-F2C419DF4D28}"/>
          </ac:spMkLst>
        </pc:spChg>
        <pc:spChg chg="mod">
          <ac:chgData name="Roberto Gallardo" userId="49a044883f185952" providerId="LiveId" clId="{AEE3EA4C-0F31-0549-A315-58B96F0D6EDA}" dt="2018-11-15T00:30:31.492" v="191" actId="2711"/>
          <ac:spMkLst>
            <pc:docMk/>
            <pc:sldMk cId="2350772262" sldId="304"/>
            <ac:spMk id="8" creationId="{678FF9BD-4A20-A54F-8673-BD7F112F4E19}"/>
          </ac:spMkLst>
        </pc:spChg>
        <pc:spChg chg="mod">
          <ac:chgData name="Roberto Gallardo" userId="49a044883f185952" providerId="LiveId" clId="{AEE3EA4C-0F31-0549-A315-58B96F0D6EDA}" dt="2018-11-15T00:30:31.492" v="191" actId="2711"/>
          <ac:spMkLst>
            <pc:docMk/>
            <pc:sldMk cId="2350772262" sldId="304"/>
            <ac:spMk id="10" creationId="{4F60303A-177A-2C48-869D-259D575CC329}"/>
          </ac:spMkLst>
        </pc:spChg>
        <pc:spChg chg="mod">
          <ac:chgData name="Roberto Gallardo" userId="49a044883f185952" providerId="LiveId" clId="{AEE3EA4C-0F31-0549-A315-58B96F0D6EDA}" dt="2018-11-15T00:30:31.492" v="191" actId="2711"/>
          <ac:spMkLst>
            <pc:docMk/>
            <pc:sldMk cId="2350772262" sldId="304"/>
            <ac:spMk id="11" creationId="{C0296E58-6277-D047-8899-89438CDF6F55}"/>
          </ac:spMkLst>
        </pc:spChg>
        <pc:spChg chg="mod">
          <ac:chgData name="Roberto Gallardo" userId="49a044883f185952" providerId="LiveId" clId="{AEE3EA4C-0F31-0549-A315-58B96F0D6EDA}" dt="2018-11-15T00:30:31.492" v="191" actId="2711"/>
          <ac:spMkLst>
            <pc:docMk/>
            <pc:sldMk cId="2350772262" sldId="304"/>
            <ac:spMk id="13" creationId="{715CB756-2049-DB4B-8181-61D7D991A6D5}"/>
          </ac:spMkLst>
        </pc:spChg>
        <pc:spChg chg="mod">
          <ac:chgData name="Roberto Gallardo" userId="49a044883f185952" providerId="LiveId" clId="{AEE3EA4C-0F31-0549-A315-58B96F0D6EDA}" dt="2018-11-15T00:30:31.492" v="191" actId="2711"/>
          <ac:spMkLst>
            <pc:docMk/>
            <pc:sldMk cId="2350772262" sldId="304"/>
            <ac:spMk id="14" creationId="{39D8B0D7-DDB7-4049-89DF-4EC676F26CC4}"/>
          </ac:spMkLst>
        </pc:spChg>
        <pc:grpChg chg="add mod">
          <ac:chgData name="Roberto Gallardo" userId="49a044883f185952" providerId="LiveId" clId="{AEE3EA4C-0F31-0549-A315-58B96F0D6EDA}" dt="2018-11-15T00:29:18.012" v="183" actId="1076"/>
          <ac:grpSpMkLst>
            <pc:docMk/>
            <pc:sldMk cId="2350772262" sldId="304"/>
            <ac:grpSpMk id="6" creationId="{656F169E-BD6C-8C4D-A3AC-41D5CDDDDF5E}"/>
          </ac:grpSpMkLst>
        </pc:grpChg>
        <pc:grpChg chg="add mod">
          <ac:chgData name="Roberto Gallardo" userId="49a044883f185952" providerId="LiveId" clId="{AEE3EA4C-0F31-0549-A315-58B96F0D6EDA}" dt="2018-11-15T00:29:21.062" v="184" actId="1076"/>
          <ac:grpSpMkLst>
            <pc:docMk/>
            <pc:sldMk cId="2350772262" sldId="304"/>
            <ac:grpSpMk id="9" creationId="{C5229903-899B-1843-8352-8CB5A140E549}"/>
          </ac:grpSpMkLst>
        </pc:grpChg>
        <pc:grpChg chg="add mod">
          <ac:chgData name="Roberto Gallardo" userId="49a044883f185952" providerId="LiveId" clId="{AEE3EA4C-0F31-0549-A315-58B96F0D6EDA}" dt="2018-11-15T00:30:16.652" v="190" actId="1076"/>
          <ac:grpSpMkLst>
            <pc:docMk/>
            <pc:sldMk cId="2350772262" sldId="304"/>
            <ac:grpSpMk id="12" creationId="{9757BD30-DABE-4F42-A08D-AEEFCE2B6BE0}"/>
          </ac:grpSpMkLst>
        </pc:grpChg>
        <pc:picChg chg="add mod">
          <ac:chgData name="Roberto Gallardo" userId="49a044883f185952" providerId="LiveId" clId="{AEE3EA4C-0F31-0549-A315-58B96F0D6EDA}" dt="2018-11-15T00:29:13.756" v="182" actId="1076"/>
          <ac:picMkLst>
            <pc:docMk/>
            <pc:sldMk cId="2350772262" sldId="304"/>
            <ac:picMk id="4" creationId="{80CD35FF-4945-614C-BBAA-307C15868565}"/>
          </ac:picMkLst>
        </pc:picChg>
      </pc:sldChg>
      <pc:sldChg chg="addSp delSp modSp add">
        <pc:chgData name="Roberto Gallardo" userId="49a044883f185952" providerId="LiveId" clId="{AEE3EA4C-0F31-0549-A315-58B96F0D6EDA}" dt="2018-11-15T00:32:20.096" v="218" actId="14100"/>
        <pc:sldMkLst>
          <pc:docMk/>
          <pc:sldMk cId="3122165501" sldId="305"/>
        </pc:sldMkLst>
        <pc:spChg chg="mod">
          <ac:chgData name="Roberto Gallardo" userId="49a044883f185952" providerId="LiveId" clId="{AEE3EA4C-0F31-0549-A315-58B96F0D6EDA}" dt="2018-11-15T00:32:00.945" v="214" actId="5793"/>
          <ac:spMkLst>
            <pc:docMk/>
            <pc:sldMk cId="3122165501" sldId="305"/>
            <ac:spMk id="2" creationId="{03743062-11B8-7C43-BFC4-E935FC649C64}"/>
          </ac:spMkLst>
        </pc:spChg>
        <pc:spChg chg="del">
          <ac:chgData name="Roberto Gallardo" userId="49a044883f185952" providerId="LiveId" clId="{AEE3EA4C-0F31-0549-A315-58B96F0D6EDA}" dt="2018-11-15T00:32:09.006" v="215" actId="478"/>
          <ac:spMkLst>
            <pc:docMk/>
            <pc:sldMk cId="3122165501" sldId="305"/>
            <ac:spMk id="3" creationId="{D9AF8C3C-6589-3647-991C-AA1D509B880F}"/>
          </ac:spMkLst>
        </pc:spChg>
        <pc:picChg chg="add mod">
          <ac:chgData name="Roberto Gallardo" userId="49a044883f185952" providerId="LiveId" clId="{AEE3EA4C-0F31-0549-A315-58B96F0D6EDA}" dt="2018-11-15T00:32:20.096" v="218" actId="14100"/>
          <ac:picMkLst>
            <pc:docMk/>
            <pc:sldMk cId="3122165501" sldId="305"/>
            <ac:picMk id="4" creationId="{1CE008D5-4F49-C040-ABB7-09381498D427}"/>
          </ac:picMkLst>
        </pc:picChg>
      </pc:sldChg>
      <pc:sldChg chg="addSp delSp modSp add modAnim">
        <pc:chgData name="Roberto Gallardo" userId="49a044883f185952" providerId="LiveId" clId="{AEE3EA4C-0F31-0549-A315-58B96F0D6EDA}" dt="2018-11-18T18:01:19.948" v="3182"/>
        <pc:sldMkLst>
          <pc:docMk/>
          <pc:sldMk cId="2202833033" sldId="306"/>
        </pc:sldMkLst>
        <pc:spChg chg="mod">
          <ac:chgData name="Roberto Gallardo" userId="49a044883f185952" providerId="LiveId" clId="{AEE3EA4C-0F31-0549-A315-58B96F0D6EDA}" dt="2018-11-15T00:32:59.604" v="245" actId="20577"/>
          <ac:spMkLst>
            <pc:docMk/>
            <pc:sldMk cId="2202833033" sldId="306"/>
            <ac:spMk id="2" creationId="{6308EA3A-67B9-8946-9B94-4313D57A429A}"/>
          </ac:spMkLst>
        </pc:spChg>
        <pc:spChg chg="del">
          <ac:chgData name="Roberto Gallardo" userId="49a044883f185952" providerId="LiveId" clId="{AEE3EA4C-0F31-0549-A315-58B96F0D6EDA}" dt="2018-11-15T00:33:08.038" v="246" actId="478"/>
          <ac:spMkLst>
            <pc:docMk/>
            <pc:sldMk cId="2202833033" sldId="306"/>
            <ac:spMk id="3" creationId="{CFC5781C-B431-0E43-AAC7-7B5C77461EE9}"/>
          </ac:spMkLst>
        </pc:spChg>
        <pc:spChg chg="add mod">
          <ac:chgData name="Roberto Gallardo" userId="49a044883f185952" providerId="LiveId" clId="{AEE3EA4C-0F31-0549-A315-58B96F0D6EDA}" dt="2018-11-15T00:33:32.532" v="253" actId="1076"/>
          <ac:spMkLst>
            <pc:docMk/>
            <pc:sldMk cId="2202833033" sldId="306"/>
            <ac:spMk id="5" creationId="{91E63772-4606-0940-9C31-61FF24A8A321}"/>
          </ac:spMkLst>
        </pc:spChg>
        <pc:picChg chg="add mod">
          <ac:chgData name="Roberto Gallardo" userId="49a044883f185952" providerId="LiveId" clId="{AEE3EA4C-0F31-0549-A315-58B96F0D6EDA}" dt="2018-11-15T00:33:36.030" v="254" actId="14100"/>
          <ac:picMkLst>
            <pc:docMk/>
            <pc:sldMk cId="2202833033" sldId="306"/>
            <ac:picMk id="4" creationId="{39287785-356D-ED4F-A7AE-5CBFF5D8D59B}"/>
          </ac:picMkLst>
        </pc:picChg>
      </pc:sldChg>
      <pc:sldChg chg="addSp delSp modSp add modAnim">
        <pc:chgData name="Roberto Gallardo" userId="49a044883f185952" providerId="LiveId" clId="{AEE3EA4C-0F31-0549-A315-58B96F0D6EDA}" dt="2018-11-15T00:35:46.828" v="304"/>
        <pc:sldMkLst>
          <pc:docMk/>
          <pc:sldMk cId="3359940436" sldId="307"/>
        </pc:sldMkLst>
        <pc:spChg chg="mod">
          <ac:chgData name="Roberto Gallardo" userId="49a044883f185952" providerId="LiveId" clId="{AEE3EA4C-0F31-0549-A315-58B96F0D6EDA}" dt="2018-11-15T00:34:15.483" v="286" actId="20577"/>
          <ac:spMkLst>
            <pc:docMk/>
            <pc:sldMk cId="3359940436" sldId="307"/>
            <ac:spMk id="2" creationId="{B898894E-9FB0-434A-A8DB-F60198158E5A}"/>
          </ac:spMkLst>
        </pc:spChg>
        <pc:spChg chg="del">
          <ac:chgData name="Roberto Gallardo" userId="49a044883f185952" providerId="LiveId" clId="{AEE3EA4C-0F31-0549-A315-58B96F0D6EDA}" dt="2018-11-15T00:34:27.149" v="287" actId="478"/>
          <ac:spMkLst>
            <pc:docMk/>
            <pc:sldMk cId="3359940436" sldId="307"/>
            <ac:spMk id="3" creationId="{9921FFCF-EEEE-4940-A66D-2CCC2FC6F8D8}"/>
          </ac:spMkLst>
        </pc:spChg>
        <pc:spChg chg="add mod">
          <ac:chgData name="Roberto Gallardo" userId="49a044883f185952" providerId="LiveId" clId="{AEE3EA4C-0F31-0549-A315-58B96F0D6EDA}" dt="2018-11-15T00:35:21.775" v="300" actId="1076"/>
          <ac:spMkLst>
            <pc:docMk/>
            <pc:sldMk cId="3359940436" sldId="307"/>
            <ac:spMk id="4" creationId="{C61C65E7-A2BF-CA4A-9570-B76FB8494439}"/>
          </ac:spMkLst>
        </pc:spChg>
        <pc:spChg chg="add mod">
          <ac:chgData name="Roberto Gallardo" userId="49a044883f185952" providerId="LiveId" clId="{AEE3EA4C-0F31-0549-A315-58B96F0D6EDA}" dt="2018-11-15T00:35:19.119" v="299" actId="1076"/>
          <ac:spMkLst>
            <pc:docMk/>
            <pc:sldMk cId="3359940436" sldId="307"/>
            <ac:spMk id="6" creationId="{88145994-8B34-9245-994C-3512846C9311}"/>
          </ac:spMkLst>
        </pc:spChg>
        <pc:picChg chg="add mod">
          <ac:chgData name="Roberto Gallardo" userId="49a044883f185952" providerId="LiveId" clId="{AEE3EA4C-0F31-0549-A315-58B96F0D6EDA}" dt="2018-11-15T00:35:33.437" v="302" actId="1076"/>
          <ac:picMkLst>
            <pc:docMk/>
            <pc:sldMk cId="3359940436" sldId="307"/>
            <ac:picMk id="5" creationId="{A7888128-36DB-664D-9EEA-83B8D9E346D2}"/>
          </ac:picMkLst>
        </pc:picChg>
      </pc:sldChg>
      <pc:sldChg chg="addSp delSp modSp add">
        <pc:chgData name="Roberto Gallardo" userId="49a044883f185952" providerId="LiveId" clId="{AEE3EA4C-0F31-0549-A315-58B96F0D6EDA}" dt="2018-11-15T00:43:58.106" v="394" actId="1076"/>
        <pc:sldMkLst>
          <pc:docMk/>
          <pc:sldMk cId="754015596" sldId="308"/>
        </pc:sldMkLst>
        <pc:spChg chg="mod">
          <ac:chgData name="Roberto Gallardo" userId="49a044883f185952" providerId="LiveId" clId="{AEE3EA4C-0F31-0549-A315-58B96F0D6EDA}" dt="2018-11-15T00:40:06.172" v="357" actId="20577"/>
          <ac:spMkLst>
            <pc:docMk/>
            <pc:sldMk cId="754015596" sldId="308"/>
            <ac:spMk id="2" creationId="{0CA1BB18-A3EC-5249-B147-88ED6D71384D}"/>
          </ac:spMkLst>
        </pc:spChg>
        <pc:spChg chg="del">
          <ac:chgData name="Roberto Gallardo" userId="49a044883f185952" providerId="LiveId" clId="{AEE3EA4C-0F31-0549-A315-58B96F0D6EDA}" dt="2018-11-15T00:41:14.067" v="358" actId="478"/>
          <ac:spMkLst>
            <pc:docMk/>
            <pc:sldMk cId="754015596" sldId="308"/>
            <ac:spMk id="3" creationId="{6CD0F0C3-386A-1C4D-A13B-CBFEEE9CF996}"/>
          </ac:spMkLst>
        </pc:spChg>
        <pc:spChg chg="add del mod">
          <ac:chgData name="Roberto Gallardo" userId="49a044883f185952" providerId="LiveId" clId="{AEE3EA4C-0F31-0549-A315-58B96F0D6EDA}" dt="2018-11-15T00:41:25.686" v="361" actId="478"/>
          <ac:spMkLst>
            <pc:docMk/>
            <pc:sldMk cId="754015596" sldId="308"/>
            <ac:spMk id="4" creationId="{57E14288-27FF-AC4F-B8E3-6444204DB4C3}"/>
          </ac:spMkLst>
        </pc:spChg>
        <pc:spChg chg="add del mod">
          <ac:chgData name="Roberto Gallardo" userId="49a044883f185952" providerId="LiveId" clId="{AEE3EA4C-0F31-0549-A315-58B96F0D6EDA}" dt="2018-11-15T00:42:22.904" v="366" actId="478"/>
          <ac:spMkLst>
            <pc:docMk/>
            <pc:sldMk cId="754015596" sldId="308"/>
            <ac:spMk id="5" creationId="{75FF137C-3CA0-4841-8873-560F0D34656B}"/>
          </ac:spMkLst>
        </pc:spChg>
        <pc:spChg chg="add mod">
          <ac:chgData name="Roberto Gallardo" userId="49a044883f185952" providerId="LiveId" clId="{AEE3EA4C-0F31-0549-A315-58B96F0D6EDA}" dt="2018-11-15T00:43:24.852" v="389" actId="113"/>
          <ac:spMkLst>
            <pc:docMk/>
            <pc:sldMk cId="754015596" sldId="308"/>
            <ac:spMk id="7" creationId="{CA1D3195-BFBE-374D-891C-579069D41C0E}"/>
          </ac:spMkLst>
        </pc:spChg>
        <pc:spChg chg="add mod">
          <ac:chgData name="Roberto Gallardo" userId="49a044883f185952" providerId="LiveId" clId="{AEE3EA4C-0F31-0549-A315-58B96F0D6EDA}" dt="2018-11-15T00:43:24.852" v="389" actId="113"/>
          <ac:spMkLst>
            <pc:docMk/>
            <pc:sldMk cId="754015596" sldId="308"/>
            <ac:spMk id="8" creationId="{8AF06149-60CD-ED4E-998F-110544D4EE62}"/>
          </ac:spMkLst>
        </pc:spChg>
        <pc:spChg chg="add mod">
          <ac:chgData name="Roberto Gallardo" userId="49a044883f185952" providerId="LiveId" clId="{AEE3EA4C-0F31-0549-A315-58B96F0D6EDA}" dt="2018-11-15T00:43:24.852" v="389" actId="113"/>
          <ac:spMkLst>
            <pc:docMk/>
            <pc:sldMk cId="754015596" sldId="308"/>
            <ac:spMk id="9" creationId="{C82DB9A8-CB7F-8849-8630-3CD3E1FAC3CA}"/>
          </ac:spMkLst>
        </pc:spChg>
        <pc:spChg chg="add mod">
          <ac:chgData name="Roberto Gallardo" userId="49a044883f185952" providerId="LiveId" clId="{AEE3EA4C-0F31-0549-A315-58B96F0D6EDA}" dt="2018-11-15T00:43:24.852" v="389" actId="113"/>
          <ac:spMkLst>
            <pc:docMk/>
            <pc:sldMk cId="754015596" sldId="308"/>
            <ac:spMk id="10" creationId="{B7D804D5-E44F-5244-B432-3A5071A2AF21}"/>
          </ac:spMkLst>
        </pc:spChg>
        <pc:spChg chg="add mod">
          <ac:chgData name="Roberto Gallardo" userId="49a044883f185952" providerId="LiveId" clId="{AEE3EA4C-0F31-0549-A315-58B96F0D6EDA}" dt="2018-11-15T00:43:34.785" v="390" actId="1076"/>
          <ac:spMkLst>
            <pc:docMk/>
            <pc:sldMk cId="754015596" sldId="308"/>
            <ac:spMk id="11" creationId="{4336BFA9-8A0B-F54A-BBBC-317304073892}"/>
          </ac:spMkLst>
        </pc:spChg>
        <pc:spChg chg="add mod">
          <ac:chgData name="Roberto Gallardo" userId="49a044883f185952" providerId="LiveId" clId="{AEE3EA4C-0F31-0549-A315-58B96F0D6EDA}" dt="2018-11-15T00:43:24.852" v="389" actId="113"/>
          <ac:spMkLst>
            <pc:docMk/>
            <pc:sldMk cId="754015596" sldId="308"/>
            <ac:spMk id="12" creationId="{EDB824D3-6236-B741-B2D6-9BFE13EA9734}"/>
          </ac:spMkLst>
        </pc:spChg>
        <pc:spChg chg="add mod">
          <ac:chgData name="Roberto Gallardo" userId="49a044883f185952" providerId="LiveId" clId="{AEE3EA4C-0F31-0549-A315-58B96F0D6EDA}" dt="2018-11-15T00:43:24.852" v="389" actId="113"/>
          <ac:spMkLst>
            <pc:docMk/>
            <pc:sldMk cId="754015596" sldId="308"/>
            <ac:spMk id="13" creationId="{7FE793EF-5BC9-8344-8AEE-31793BA26252}"/>
          </ac:spMkLst>
        </pc:spChg>
        <pc:spChg chg="add mod">
          <ac:chgData name="Roberto Gallardo" userId="49a044883f185952" providerId="LiveId" clId="{AEE3EA4C-0F31-0549-A315-58B96F0D6EDA}" dt="2018-11-15T00:43:24.852" v="389" actId="113"/>
          <ac:spMkLst>
            <pc:docMk/>
            <pc:sldMk cId="754015596" sldId="308"/>
            <ac:spMk id="14" creationId="{376A1988-6F73-364A-9628-BD5E3358BE67}"/>
          </ac:spMkLst>
        </pc:spChg>
        <pc:spChg chg="add mod">
          <ac:chgData name="Roberto Gallardo" userId="49a044883f185952" providerId="LiveId" clId="{AEE3EA4C-0F31-0549-A315-58B96F0D6EDA}" dt="2018-11-15T00:43:24.852" v="389" actId="113"/>
          <ac:spMkLst>
            <pc:docMk/>
            <pc:sldMk cId="754015596" sldId="308"/>
            <ac:spMk id="15" creationId="{7118863D-15BB-9D49-9387-743E582761AD}"/>
          </ac:spMkLst>
        </pc:spChg>
        <pc:spChg chg="add mod">
          <ac:chgData name="Roberto Gallardo" userId="49a044883f185952" providerId="LiveId" clId="{AEE3EA4C-0F31-0549-A315-58B96F0D6EDA}" dt="2018-11-15T00:43:41.189" v="391" actId="1076"/>
          <ac:spMkLst>
            <pc:docMk/>
            <pc:sldMk cId="754015596" sldId="308"/>
            <ac:spMk id="16" creationId="{4CDA0572-A078-A54C-8E6B-777CFC83AF2B}"/>
          </ac:spMkLst>
        </pc:spChg>
        <pc:spChg chg="add mod">
          <ac:chgData name="Roberto Gallardo" userId="49a044883f185952" providerId="LiveId" clId="{AEE3EA4C-0F31-0549-A315-58B96F0D6EDA}" dt="2018-11-15T00:43:58.106" v="394" actId="1076"/>
          <ac:spMkLst>
            <pc:docMk/>
            <pc:sldMk cId="754015596" sldId="308"/>
            <ac:spMk id="17" creationId="{604F0E0F-1DAB-8B47-A313-A0D97BCC40F7}"/>
          </ac:spMkLst>
        </pc:spChg>
        <pc:grpChg chg="add mod">
          <ac:chgData name="Roberto Gallardo" userId="49a044883f185952" providerId="LiveId" clId="{AEE3EA4C-0F31-0549-A315-58B96F0D6EDA}" dt="2018-11-15T00:42:38.855" v="368" actId="1076"/>
          <ac:grpSpMkLst>
            <pc:docMk/>
            <pc:sldMk cId="754015596" sldId="308"/>
            <ac:grpSpMk id="18" creationId="{15AB9771-7F42-EB41-81FE-2539DDFB66EE}"/>
          </ac:grpSpMkLst>
        </pc:grpChg>
        <pc:picChg chg="add mod modCrop">
          <ac:chgData name="Roberto Gallardo" userId="49a044883f185952" providerId="LiveId" clId="{AEE3EA4C-0F31-0549-A315-58B96F0D6EDA}" dt="2018-11-15T00:42:32.123" v="367" actId="164"/>
          <ac:picMkLst>
            <pc:docMk/>
            <pc:sldMk cId="754015596" sldId="308"/>
            <ac:picMk id="6" creationId="{4E063980-EE21-F345-83D8-84BB919165FE}"/>
          </ac:picMkLst>
        </pc:picChg>
      </pc:sldChg>
      <pc:sldChg chg="addSp modSp add modAnim">
        <pc:chgData name="Roberto Gallardo" userId="49a044883f185952" providerId="LiveId" clId="{AEE3EA4C-0F31-0549-A315-58B96F0D6EDA}" dt="2018-11-15T00:45:57.141" v="418" actId="14100"/>
        <pc:sldMkLst>
          <pc:docMk/>
          <pc:sldMk cId="3798083888" sldId="309"/>
        </pc:sldMkLst>
        <pc:spChg chg="mod">
          <ac:chgData name="Roberto Gallardo" userId="49a044883f185952" providerId="LiveId" clId="{AEE3EA4C-0F31-0549-A315-58B96F0D6EDA}" dt="2018-11-15T00:36:17.037" v="323" actId="20577"/>
          <ac:spMkLst>
            <pc:docMk/>
            <pc:sldMk cId="3798083888" sldId="309"/>
            <ac:spMk id="2" creationId="{FF646D58-258A-3B4E-879D-A1F90511CEC4}"/>
          </ac:spMkLst>
        </pc:spChg>
        <pc:spChg chg="mod">
          <ac:chgData name="Roberto Gallardo" userId="49a044883f185952" providerId="LiveId" clId="{AEE3EA4C-0F31-0549-A315-58B96F0D6EDA}" dt="2018-11-15T00:45:57.141" v="418" actId="14100"/>
          <ac:spMkLst>
            <pc:docMk/>
            <pc:sldMk cId="3798083888" sldId="309"/>
            <ac:spMk id="3" creationId="{F23B9038-78B9-5943-AC61-CCA3DE2AEBDC}"/>
          </ac:spMkLst>
        </pc:spChg>
        <pc:spChg chg="add mod">
          <ac:chgData name="Roberto Gallardo" userId="49a044883f185952" providerId="LiveId" clId="{AEE3EA4C-0F31-0549-A315-58B96F0D6EDA}" dt="2018-11-15T00:44:54.056" v="403" actId="1076"/>
          <ac:spMkLst>
            <pc:docMk/>
            <pc:sldMk cId="3798083888" sldId="309"/>
            <ac:spMk id="4" creationId="{C81D5715-953C-0D4D-94FB-480C71DBE8C1}"/>
          </ac:spMkLst>
        </pc:spChg>
        <pc:picChg chg="add mod">
          <ac:chgData name="Roberto Gallardo" userId="49a044883f185952" providerId="LiveId" clId="{AEE3EA4C-0F31-0549-A315-58B96F0D6EDA}" dt="2018-11-15T00:44:49.811" v="402" actId="1076"/>
          <ac:picMkLst>
            <pc:docMk/>
            <pc:sldMk cId="3798083888" sldId="309"/>
            <ac:picMk id="5" creationId="{C67024F4-6973-FD4D-B455-84A85288B203}"/>
          </ac:picMkLst>
        </pc:picChg>
        <pc:picChg chg="add mod modCrop">
          <ac:chgData name="Roberto Gallardo" userId="49a044883f185952" providerId="LiveId" clId="{AEE3EA4C-0F31-0549-A315-58B96F0D6EDA}" dt="2018-11-15T00:45:36.876" v="405" actId="1076"/>
          <ac:picMkLst>
            <pc:docMk/>
            <pc:sldMk cId="3798083888" sldId="309"/>
            <ac:picMk id="6" creationId="{B617795A-6637-EA46-928B-BE469D7C054B}"/>
          </ac:picMkLst>
        </pc:picChg>
      </pc:sldChg>
      <pc:sldChg chg="addSp delSp modSp add modAnim">
        <pc:chgData name="Roberto Gallardo" userId="49a044883f185952" providerId="LiveId" clId="{AEE3EA4C-0F31-0549-A315-58B96F0D6EDA}" dt="2018-11-15T00:48:15.250" v="453"/>
        <pc:sldMkLst>
          <pc:docMk/>
          <pc:sldMk cId="3771539143" sldId="310"/>
        </pc:sldMkLst>
        <pc:spChg chg="mod">
          <ac:chgData name="Roberto Gallardo" userId="49a044883f185952" providerId="LiveId" clId="{AEE3EA4C-0F31-0549-A315-58B96F0D6EDA}" dt="2018-11-15T00:48:01.247" v="452" actId="20577"/>
          <ac:spMkLst>
            <pc:docMk/>
            <pc:sldMk cId="3771539143" sldId="310"/>
            <ac:spMk id="2" creationId="{8EEBB574-E65C-9E49-A8BC-C3BB8473005C}"/>
          </ac:spMkLst>
        </pc:spChg>
        <pc:spChg chg="del">
          <ac:chgData name="Roberto Gallardo" userId="49a044883f185952" providerId="LiveId" clId="{AEE3EA4C-0F31-0549-A315-58B96F0D6EDA}" dt="2018-11-15T00:47:17.668" v="437" actId="478"/>
          <ac:spMkLst>
            <pc:docMk/>
            <pc:sldMk cId="3771539143" sldId="310"/>
            <ac:spMk id="3" creationId="{F8F43EC4-A917-D246-A279-7BD26046D55C}"/>
          </ac:spMkLst>
        </pc:spChg>
        <pc:spChg chg="add mod">
          <ac:chgData name="Roberto Gallardo" userId="49a044883f185952" providerId="LiveId" clId="{AEE3EA4C-0F31-0549-A315-58B96F0D6EDA}" dt="2018-11-15T00:47:55.203" v="445" actId="1076"/>
          <ac:spMkLst>
            <pc:docMk/>
            <pc:sldMk cId="3771539143" sldId="310"/>
            <ac:spMk id="5" creationId="{985BC5F6-2201-7547-8543-11945678B8C0}"/>
          </ac:spMkLst>
        </pc:spChg>
        <pc:grpChg chg="add mod">
          <ac:chgData name="Roberto Gallardo" userId="49a044883f185952" providerId="LiveId" clId="{AEE3EA4C-0F31-0549-A315-58B96F0D6EDA}" dt="2018-11-15T00:47:28.866" v="439" actId="1076"/>
          <ac:grpSpMkLst>
            <pc:docMk/>
            <pc:sldMk cId="3771539143" sldId="310"/>
            <ac:grpSpMk id="6" creationId="{209F8A32-D94E-7F43-B82A-E814395FBC37}"/>
          </ac:grpSpMkLst>
        </pc:grpChg>
        <pc:graphicFrameChg chg="add mod">
          <ac:chgData name="Roberto Gallardo" userId="49a044883f185952" providerId="LiveId" clId="{AEE3EA4C-0F31-0549-A315-58B96F0D6EDA}" dt="2018-11-15T00:47:28.866" v="439" actId="1076"/>
          <ac:graphicFrameMkLst>
            <pc:docMk/>
            <pc:sldMk cId="3771539143" sldId="310"/>
            <ac:graphicFrameMk id="4" creationId="{33A4EAE7-6B62-8C41-B6FD-E73469A60401}"/>
          </ac:graphicFrameMkLst>
        </pc:graphicFrameChg>
        <pc:cxnChg chg="mod">
          <ac:chgData name="Roberto Gallardo" userId="49a044883f185952" providerId="LiveId" clId="{AEE3EA4C-0F31-0549-A315-58B96F0D6EDA}" dt="2018-11-15T00:47:41.108" v="441" actId="14100"/>
          <ac:cxnSpMkLst>
            <pc:docMk/>
            <pc:sldMk cId="3771539143" sldId="310"/>
            <ac:cxnSpMk id="8" creationId="{97337E8B-9966-8A49-8BA2-9CB384CDAF5F}"/>
          </ac:cxnSpMkLst>
        </pc:cxnChg>
      </pc:sldChg>
      <pc:sldChg chg="addSp modSp add">
        <pc:chgData name="Roberto Gallardo" userId="49a044883f185952" providerId="LiveId" clId="{AEE3EA4C-0F31-0549-A315-58B96F0D6EDA}" dt="2018-11-15T02:44:58.871" v="1017" actId="1036"/>
        <pc:sldMkLst>
          <pc:docMk/>
          <pc:sldMk cId="3132327707" sldId="311"/>
        </pc:sldMkLst>
        <pc:spChg chg="mod">
          <ac:chgData name="Roberto Gallardo" userId="49a044883f185952" providerId="LiveId" clId="{AEE3EA4C-0F31-0549-A315-58B96F0D6EDA}" dt="2018-11-15T01:44:16.492" v="565" actId="5793"/>
          <ac:spMkLst>
            <pc:docMk/>
            <pc:sldMk cId="3132327707" sldId="311"/>
            <ac:spMk id="2" creationId="{AA4A376D-920F-924E-AC63-517DF699EAAE}"/>
          </ac:spMkLst>
        </pc:spChg>
        <pc:spChg chg="mod">
          <ac:chgData name="Roberto Gallardo" userId="49a044883f185952" providerId="LiveId" clId="{AEE3EA4C-0F31-0549-A315-58B96F0D6EDA}" dt="2018-11-15T01:44:54.032" v="644" actId="20577"/>
          <ac:spMkLst>
            <pc:docMk/>
            <pc:sldMk cId="3132327707" sldId="311"/>
            <ac:spMk id="3" creationId="{22AB8A49-A9F1-8347-8D0A-7D7CD0DCD354}"/>
          </ac:spMkLst>
        </pc:spChg>
        <pc:picChg chg="add mod">
          <ac:chgData name="Roberto Gallardo" userId="49a044883f185952" providerId="LiveId" clId="{AEE3EA4C-0F31-0549-A315-58B96F0D6EDA}" dt="2018-11-15T02:44:57.239" v="1011" actId="1036"/>
          <ac:picMkLst>
            <pc:docMk/>
            <pc:sldMk cId="3132327707" sldId="311"/>
            <ac:picMk id="4" creationId="{39AC1EBF-63ED-C948-BC1F-89586DB13E78}"/>
          </ac:picMkLst>
        </pc:picChg>
        <pc:picChg chg="add mod">
          <ac:chgData name="Roberto Gallardo" userId="49a044883f185952" providerId="LiveId" clId="{AEE3EA4C-0F31-0549-A315-58B96F0D6EDA}" dt="2018-11-15T02:44:58.871" v="1017" actId="1036"/>
          <ac:picMkLst>
            <pc:docMk/>
            <pc:sldMk cId="3132327707" sldId="311"/>
            <ac:picMk id="5" creationId="{A8074869-E0F1-F948-9403-093247C61D59}"/>
          </ac:picMkLst>
        </pc:picChg>
      </pc:sldChg>
      <pc:sldChg chg="addSp delSp modSp add">
        <pc:chgData name="Roberto Gallardo" userId="49a044883f185952" providerId="LiveId" clId="{AEE3EA4C-0F31-0549-A315-58B96F0D6EDA}" dt="2018-11-18T17:38:22.264" v="2876"/>
        <pc:sldMkLst>
          <pc:docMk/>
          <pc:sldMk cId="2284467694" sldId="312"/>
        </pc:sldMkLst>
        <pc:spChg chg="mod">
          <ac:chgData name="Roberto Gallardo" userId="49a044883f185952" providerId="LiveId" clId="{AEE3EA4C-0F31-0549-A315-58B96F0D6EDA}" dt="2018-11-15T01:45:51.663" v="674" actId="20577"/>
          <ac:spMkLst>
            <pc:docMk/>
            <pc:sldMk cId="2284467694" sldId="312"/>
            <ac:spMk id="2" creationId="{F9BB035E-8C12-064D-AEAA-20249C3545AD}"/>
          </ac:spMkLst>
        </pc:spChg>
        <pc:spChg chg="del">
          <ac:chgData name="Roberto Gallardo" userId="49a044883f185952" providerId="LiveId" clId="{AEE3EA4C-0F31-0549-A315-58B96F0D6EDA}" dt="2018-11-15T01:46:22.176" v="675" actId="931"/>
          <ac:spMkLst>
            <pc:docMk/>
            <pc:sldMk cId="2284467694" sldId="312"/>
            <ac:spMk id="3" creationId="{36AEDC16-35DC-5A48-B256-E91B8059D356}"/>
          </ac:spMkLst>
        </pc:spChg>
        <pc:spChg chg="add del mod">
          <ac:chgData name="Roberto Gallardo" userId="49a044883f185952" providerId="LiveId" clId="{AEE3EA4C-0F31-0549-A315-58B96F0D6EDA}" dt="2018-11-15T01:46:28.923" v="677" actId="478"/>
          <ac:spMkLst>
            <pc:docMk/>
            <pc:sldMk cId="2284467694" sldId="312"/>
            <ac:spMk id="6" creationId="{0D2E629A-A36A-EF45-8253-670C522D3AEC}"/>
          </ac:spMkLst>
        </pc:spChg>
        <pc:spChg chg="add mod">
          <ac:chgData name="Roberto Gallardo" userId="49a044883f185952" providerId="LiveId" clId="{AEE3EA4C-0F31-0549-A315-58B96F0D6EDA}" dt="2018-11-15T02:43:26.605" v="983" actId="1076"/>
          <ac:spMkLst>
            <pc:docMk/>
            <pc:sldMk cId="2284467694" sldId="312"/>
            <ac:spMk id="7" creationId="{A22FFE53-1787-2A46-A3BF-23B9C5C850F3}"/>
          </ac:spMkLst>
        </pc:spChg>
        <pc:spChg chg="add del mod">
          <ac:chgData name="Roberto Gallardo" userId="49a044883f185952" providerId="LiveId" clId="{AEE3EA4C-0F31-0549-A315-58B96F0D6EDA}" dt="2018-11-15T02:22:30.572" v="716" actId="478"/>
          <ac:spMkLst>
            <pc:docMk/>
            <pc:sldMk cId="2284467694" sldId="312"/>
            <ac:spMk id="10" creationId="{506B8331-5CF9-9A4E-88CD-86F9A9AE2198}"/>
          </ac:spMkLst>
        </pc:spChg>
        <pc:spChg chg="add">
          <ac:chgData name="Roberto Gallardo" userId="49a044883f185952" providerId="LiveId" clId="{AEE3EA4C-0F31-0549-A315-58B96F0D6EDA}" dt="2018-11-18T17:38:22.264" v="2876"/>
          <ac:spMkLst>
            <pc:docMk/>
            <pc:sldMk cId="2284467694" sldId="312"/>
            <ac:spMk id="10" creationId="{DF426F31-8115-E247-876A-A491CB2CAE6B}"/>
          </ac:spMkLst>
        </pc:spChg>
        <pc:spChg chg="add mod">
          <ac:chgData name="Roberto Gallardo" userId="49a044883f185952" providerId="LiveId" clId="{AEE3EA4C-0F31-0549-A315-58B96F0D6EDA}" dt="2018-11-15T02:33:47.692" v="871" actId="164"/>
          <ac:spMkLst>
            <pc:docMk/>
            <pc:sldMk cId="2284467694" sldId="312"/>
            <ac:spMk id="11" creationId="{C7678C26-E791-4942-B15F-8026490FBD64}"/>
          </ac:spMkLst>
        </pc:spChg>
        <pc:spChg chg="add del mod">
          <ac:chgData name="Roberto Gallardo" userId="49a044883f185952" providerId="LiveId" clId="{AEE3EA4C-0F31-0549-A315-58B96F0D6EDA}" dt="2018-11-15T02:24:26.022" v="747" actId="478"/>
          <ac:spMkLst>
            <pc:docMk/>
            <pc:sldMk cId="2284467694" sldId="312"/>
            <ac:spMk id="14" creationId="{3098DC4A-2F75-ED48-A772-4DD075917D3C}"/>
          </ac:spMkLst>
        </pc:spChg>
        <pc:spChg chg="add del mod">
          <ac:chgData name="Roberto Gallardo" userId="49a044883f185952" providerId="LiveId" clId="{AEE3EA4C-0F31-0549-A315-58B96F0D6EDA}" dt="2018-11-15T02:32:30.471" v="864" actId="478"/>
          <ac:spMkLst>
            <pc:docMk/>
            <pc:sldMk cId="2284467694" sldId="312"/>
            <ac:spMk id="15" creationId="{E892E801-1259-2741-9FA7-66AFF983F159}"/>
          </ac:spMkLst>
        </pc:spChg>
        <pc:spChg chg="add del mod">
          <ac:chgData name="Roberto Gallardo" userId="49a044883f185952" providerId="LiveId" clId="{AEE3EA4C-0F31-0549-A315-58B96F0D6EDA}" dt="2018-11-15T02:25:29.202" v="812" actId="478"/>
          <ac:spMkLst>
            <pc:docMk/>
            <pc:sldMk cId="2284467694" sldId="312"/>
            <ac:spMk id="18" creationId="{33405A2A-D372-5C45-BC85-C3745A12CFDE}"/>
          </ac:spMkLst>
        </pc:spChg>
        <pc:spChg chg="add del mod">
          <ac:chgData name="Roberto Gallardo" userId="49a044883f185952" providerId="LiveId" clId="{AEE3EA4C-0F31-0549-A315-58B96F0D6EDA}" dt="2018-11-15T02:32:30.471" v="864" actId="478"/>
          <ac:spMkLst>
            <pc:docMk/>
            <pc:sldMk cId="2284467694" sldId="312"/>
            <ac:spMk id="19" creationId="{BDBE4E51-FEAA-6A4B-B29D-0A8C954A142B}"/>
          </ac:spMkLst>
        </pc:spChg>
        <pc:spChg chg="add del mod">
          <ac:chgData name="Roberto Gallardo" userId="49a044883f185952" providerId="LiveId" clId="{AEE3EA4C-0F31-0549-A315-58B96F0D6EDA}" dt="2018-11-15T02:26:50.483" v="839" actId="478"/>
          <ac:spMkLst>
            <pc:docMk/>
            <pc:sldMk cId="2284467694" sldId="312"/>
            <ac:spMk id="22" creationId="{A39E5C10-EA77-B44C-AF60-EBE89F6A441D}"/>
          </ac:spMkLst>
        </pc:spChg>
        <pc:spChg chg="add del mod">
          <ac:chgData name="Roberto Gallardo" userId="49a044883f185952" providerId="LiveId" clId="{AEE3EA4C-0F31-0549-A315-58B96F0D6EDA}" dt="2018-11-15T02:32:30.471" v="864" actId="478"/>
          <ac:spMkLst>
            <pc:docMk/>
            <pc:sldMk cId="2284467694" sldId="312"/>
            <ac:spMk id="23" creationId="{239C9106-C0CD-294F-ACBC-BC944B754BE9}"/>
          </ac:spMkLst>
        </pc:spChg>
        <pc:grpChg chg="add mod">
          <ac:chgData name="Roberto Gallardo" userId="49a044883f185952" providerId="LiveId" clId="{AEE3EA4C-0F31-0549-A315-58B96F0D6EDA}" dt="2018-11-15T02:43:21.521" v="982" actId="1076"/>
          <ac:grpSpMkLst>
            <pc:docMk/>
            <pc:sldMk cId="2284467694" sldId="312"/>
            <ac:grpSpMk id="24" creationId="{F7370C3E-F2BD-C744-839A-514FA1364B1C}"/>
          </ac:grpSpMkLst>
        </pc:grpChg>
        <pc:picChg chg="add mod">
          <ac:chgData name="Roberto Gallardo" userId="49a044883f185952" providerId="LiveId" clId="{AEE3EA4C-0F31-0549-A315-58B96F0D6EDA}" dt="2018-11-15T02:43:26.605" v="983" actId="1076"/>
          <ac:picMkLst>
            <pc:docMk/>
            <pc:sldMk cId="2284467694" sldId="312"/>
            <ac:picMk id="5" creationId="{0A46823E-2305-E247-8CF9-F83338A37CBD}"/>
          </ac:picMkLst>
        </pc:picChg>
        <pc:picChg chg="add mod">
          <ac:chgData name="Roberto Gallardo" userId="49a044883f185952" providerId="LiveId" clId="{AEE3EA4C-0F31-0549-A315-58B96F0D6EDA}" dt="2018-11-15T02:33:47.692" v="871" actId="164"/>
          <ac:picMkLst>
            <pc:docMk/>
            <pc:sldMk cId="2284467694" sldId="312"/>
            <ac:picMk id="9" creationId="{BA259F39-26D7-5B4A-90E7-A8659EE797B9}"/>
          </ac:picMkLst>
        </pc:picChg>
        <pc:picChg chg="add del mod">
          <ac:chgData name="Roberto Gallardo" userId="49a044883f185952" providerId="LiveId" clId="{AEE3EA4C-0F31-0549-A315-58B96F0D6EDA}" dt="2018-11-15T02:32:30.471" v="864" actId="478"/>
          <ac:picMkLst>
            <pc:docMk/>
            <pc:sldMk cId="2284467694" sldId="312"/>
            <ac:picMk id="13" creationId="{E4E612D7-1BE2-2A4F-AEF9-70371DD7B775}"/>
          </ac:picMkLst>
        </pc:picChg>
        <pc:picChg chg="add del mod modCrop">
          <ac:chgData name="Roberto Gallardo" userId="49a044883f185952" providerId="LiveId" clId="{AEE3EA4C-0F31-0549-A315-58B96F0D6EDA}" dt="2018-11-15T02:32:30.471" v="864" actId="478"/>
          <ac:picMkLst>
            <pc:docMk/>
            <pc:sldMk cId="2284467694" sldId="312"/>
            <ac:picMk id="17" creationId="{4BCE99B0-0895-B141-A563-938B65CBA518}"/>
          </ac:picMkLst>
        </pc:picChg>
        <pc:picChg chg="add del mod">
          <ac:chgData name="Roberto Gallardo" userId="49a044883f185952" providerId="LiveId" clId="{AEE3EA4C-0F31-0549-A315-58B96F0D6EDA}" dt="2018-11-15T02:32:30.471" v="864" actId="478"/>
          <ac:picMkLst>
            <pc:docMk/>
            <pc:sldMk cId="2284467694" sldId="312"/>
            <ac:picMk id="21" creationId="{55392F9E-EAC6-2549-826F-999CC6EB11C1}"/>
          </ac:picMkLst>
        </pc:picChg>
        <pc:picChg chg="add mod modCrop">
          <ac:chgData name="Roberto Gallardo" userId="49a044883f185952" providerId="LiveId" clId="{AEE3EA4C-0F31-0549-A315-58B96F0D6EDA}" dt="2018-11-15T02:45:58.250" v="1020" actId="1076"/>
          <ac:picMkLst>
            <pc:docMk/>
            <pc:sldMk cId="2284467694" sldId="312"/>
            <ac:picMk id="25" creationId="{5656D014-0B5B-824C-A250-8745B636CAAD}"/>
          </ac:picMkLst>
        </pc:picChg>
      </pc:sldChg>
      <pc:sldChg chg="addSp delSp modSp add ord">
        <pc:chgData name="Roberto Gallardo" userId="49a044883f185952" providerId="LiveId" clId="{AEE3EA4C-0F31-0549-A315-58B96F0D6EDA}" dt="2018-11-18T17:38:10.100" v="2875" actId="20577"/>
        <pc:sldMkLst>
          <pc:docMk/>
          <pc:sldMk cId="3920370855" sldId="313"/>
        </pc:sldMkLst>
        <pc:spChg chg="mod">
          <ac:chgData name="Roberto Gallardo" userId="49a044883f185952" providerId="LiveId" clId="{AEE3EA4C-0F31-0549-A315-58B96F0D6EDA}" dt="2018-11-15T02:32:07.902" v="861" actId="1076"/>
          <ac:spMkLst>
            <pc:docMk/>
            <pc:sldMk cId="3920370855" sldId="313"/>
            <ac:spMk id="2" creationId="{F9BB035E-8C12-064D-AEAA-20249C3545AD}"/>
          </ac:spMkLst>
        </pc:spChg>
        <pc:spChg chg="add del mod">
          <ac:chgData name="Roberto Gallardo" userId="49a044883f185952" providerId="LiveId" clId="{AEE3EA4C-0F31-0549-A315-58B96F0D6EDA}" dt="2018-11-15T02:32:20.616" v="863" actId="478"/>
          <ac:spMkLst>
            <pc:docMk/>
            <pc:sldMk cId="3920370855" sldId="313"/>
            <ac:spMk id="4" creationId="{071181D4-CECC-D944-9DC5-CC8809F56540}"/>
          </ac:spMkLst>
        </pc:spChg>
        <pc:spChg chg="del">
          <ac:chgData name="Roberto Gallardo" userId="49a044883f185952" providerId="LiveId" clId="{AEE3EA4C-0F31-0549-A315-58B96F0D6EDA}" dt="2018-11-15T02:32:17.278" v="862" actId="478"/>
          <ac:spMkLst>
            <pc:docMk/>
            <pc:sldMk cId="3920370855" sldId="313"/>
            <ac:spMk id="7" creationId="{A22FFE53-1787-2A46-A3BF-23B9C5C850F3}"/>
          </ac:spMkLst>
        </pc:spChg>
        <pc:spChg chg="add del mod">
          <ac:chgData name="Roberto Gallardo" userId="49a044883f185952" providerId="LiveId" clId="{AEE3EA4C-0F31-0549-A315-58B96F0D6EDA}" dt="2018-11-15T02:34:59.647" v="878" actId="478"/>
          <ac:spMkLst>
            <pc:docMk/>
            <pc:sldMk cId="3920370855" sldId="313"/>
            <ac:spMk id="10" creationId="{B4706D1C-F962-A045-BC69-47A06F78AEFA}"/>
          </ac:spMkLst>
        </pc:spChg>
        <pc:spChg chg="del">
          <ac:chgData name="Roberto Gallardo" userId="49a044883f185952" providerId="LiveId" clId="{AEE3EA4C-0F31-0549-A315-58B96F0D6EDA}" dt="2018-11-15T02:32:17.278" v="862" actId="478"/>
          <ac:spMkLst>
            <pc:docMk/>
            <pc:sldMk cId="3920370855" sldId="313"/>
            <ac:spMk id="11" creationId="{C7678C26-E791-4942-B15F-8026490FBD64}"/>
          </ac:spMkLst>
        </pc:spChg>
        <pc:spChg chg="mod">
          <ac:chgData name="Roberto Gallardo" userId="49a044883f185952" providerId="LiveId" clId="{AEE3EA4C-0F31-0549-A315-58B96F0D6EDA}" dt="2018-11-15T02:47:20.843" v="1035" actId="164"/>
          <ac:spMkLst>
            <pc:docMk/>
            <pc:sldMk cId="3920370855" sldId="313"/>
            <ac:spMk id="15" creationId="{E892E801-1259-2741-9FA7-66AFF983F159}"/>
          </ac:spMkLst>
        </pc:spChg>
        <pc:spChg chg="add del mod">
          <ac:chgData name="Roberto Gallardo" userId="49a044883f185952" providerId="LiveId" clId="{AEE3EA4C-0F31-0549-A315-58B96F0D6EDA}" dt="2018-11-18T17:36:36.577" v="2837" actId="478"/>
          <ac:spMkLst>
            <pc:docMk/>
            <pc:sldMk cId="3920370855" sldId="313"/>
            <ac:spMk id="16" creationId="{6D8FDD88-F4B6-7E49-85E7-9BB1641CB908}"/>
          </ac:spMkLst>
        </pc:spChg>
        <pc:spChg chg="add del mod">
          <ac:chgData name="Roberto Gallardo" userId="49a044883f185952" providerId="LiveId" clId="{AEE3EA4C-0F31-0549-A315-58B96F0D6EDA}" dt="2018-11-15T02:35:35.546" v="884" actId="478"/>
          <ac:spMkLst>
            <pc:docMk/>
            <pc:sldMk cId="3920370855" sldId="313"/>
            <ac:spMk id="16" creationId="{E38FA864-16C5-EB4A-86F8-3DB1B5F23F7C}"/>
          </ac:spMkLst>
        </pc:spChg>
        <pc:spChg chg="add mod">
          <ac:chgData name="Roberto Gallardo" userId="49a044883f185952" providerId="LiveId" clId="{AEE3EA4C-0F31-0549-A315-58B96F0D6EDA}" dt="2018-11-18T17:38:10.100" v="2875" actId="20577"/>
          <ac:spMkLst>
            <pc:docMk/>
            <pc:sldMk cId="3920370855" sldId="313"/>
            <ac:spMk id="17" creationId="{5B1BCD7F-00EE-8947-A7BF-40BB04392416}"/>
          </ac:spMkLst>
        </pc:spChg>
        <pc:spChg chg="mod">
          <ac:chgData name="Roberto Gallardo" userId="49a044883f185952" providerId="LiveId" clId="{AEE3EA4C-0F31-0549-A315-58B96F0D6EDA}" dt="2018-11-15T02:47:26.832" v="1036" actId="164"/>
          <ac:spMkLst>
            <pc:docMk/>
            <pc:sldMk cId="3920370855" sldId="313"/>
            <ac:spMk id="19" creationId="{BDBE4E51-FEAA-6A4B-B29D-0A8C954A142B}"/>
          </ac:spMkLst>
        </pc:spChg>
        <pc:spChg chg="add del mod">
          <ac:chgData name="Roberto Gallardo" userId="49a044883f185952" providerId="LiveId" clId="{AEE3EA4C-0F31-0549-A315-58B96F0D6EDA}" dt="2018-11-15T02:37:33.853" v="923" actId="478"/>
          <ac:spMkLst>
            <pc:docMk/>
            <pc:sldMk cId="3920370855" sldId="313"/>
            <ac:spMk id="22" creationId="{5E25D95A-56D4-3742-BF3B-BF8D81E85768}"/>
          </ac:spMkLst>
        </pc:spChg>
        <pc:spChg chg="mod">
          <ac:chgData name="Roberto Gallardo" userId="49a044883f185952" providerId="LiveId" clId="{AEE3EA4C-0F31-0549-A315-58B96F0D6EDA}" dt="2018-11-15T02:47:33.359" v="1037" actId="164"/>
          <ac:spMkLst>
            <pc:docMk/>
            <pc:sldMk cId="3920370855" sldId="313"/>
            <ac:spMk id="23" creationId="{239C9106-C0CD-294F-ACBC-BC944B754BE9}"/>
          </ac:spMkLst>
        </pc:spChg>
        <pc:spChg chg="add mod">
          <ac:chgData name="Roberto Gallardo" userId="49a044883f185952" providerId="LiveId" clId="{AEE3EA4C-0F31-0549-A315-58B96F0D6EDA}" dt="2018-11-15T02:47:20.843" v="1035" actId="164"/>
          <ac:spMkLst>
            <pc:docMk/>
            <pc:sldMk cId="3920370855" sldId="313"/>
            <ac:spMk id="24" creationId="{D8FD91BF-9596-4F41-88E9-F57A719F6222}"/>
          </ac:spMkLst>
        </pc:spChg>
        <pc:spChg chg="add mod">
          <ac:chgData name="Roberto Gallardo" userId="49a044883f185952" providerId="LiveId" clId="{AEE3EA4C-0F31-0549-A315-58B96F0D6EDA}" dt="2018-11-15T02:49:24.127" v="1048" actId="1076"/>
          <ac:spMkLst>
            <pc:docMk/>
            <pc:sldMk cId="3920370855" sldId="313"/>
            <ac:spMk id="25" creationId="{FDBEF656-BC60-4246-A71F-7DFBFA03CECD}"/>
          </ac:spMkLst>
        </pc:spChg>
        <pc:spChg chg="add mod">
          <ac:chgData name="Roberto Gallardo" userId="49a044883f185952" providerId="LiveId" clId="{AEE3EA4C-0F31-0549-A315-58B96F0D6EDA}" dt="2018-11-15T02:49:30.541" v="1049" actId="1076"/>
          <ac:spMkLst>
            <pc:docMk/>
            <pc:sldMk cId="3920370855" sldId="313"/>
            <ac:spMk id="26" creationId="{E32C8127-4126-224F-8427-51B6786D270B}"/>
          </ac:spMkLst>
        </pc:spChg>
        <pc:grpChg chg="add mod">
          <ac:chgData name="Roberto Gallardo" userId="49a044883f185952" providerId="LiveId" clId="{AEE3EA4C-0F31-0549-A315-58B96F0D6EDA}" dt="2018-11-15T02:48:46.159" v="1044" actId="1076"/>
          <ac:grpSpMkLst>
            <pc:docMk/>
            <pc:sldMk cId="3920370855" sldId="313"/>
            <ac:grpSpMk id="27" creationId="{150FD70D-558F-8543-9CCF-1F91FD5689E8}"/>
          </ac:grpSpMkLst>
        </pc:grpChg>
        <pc:grpChg chg="add mod">
          <ac:chgData name="Roberto Gallardo" userId="49a044883f185952" providerId="LiveId" clId="{AEE3EA4C-0F31-0549-A315-58B96F0D6EDA}" dt="2018-11-15T02:48:50.217" v="1045" actId="1076"/>
          <ac:grpSpMkLst>
            <pc:docMk/>
            <pc:sldMk cId="3920370855" sldId="313"/>
            <ac:grpSpMk id="28" creationId="{B22C2812-B414-D241-B8EE-2434FEE369E7}"/>
          </ac:grpSpMkLst>
        </pc:grpChg>
        <pc:grpChg chg="add mod">
          <ac:chgData name="Roberto Gallardo" userId="49a044883f185952" providerId="LiveId" clId="{AEE3EA4C-0F31-0549-A315-58B96F0D6EDA}" dt="2018-11-15T02:48:59.005" v="1046" actId="1076"/>
          <ac:grpSpMkLst>
            <pc:docMk/>
            <pc:sldMk cId="3920370855" sldId="313"/>
            <ac:grpSpMk id="29" creationId="{FDF82959-2159-6249-A008-4E79DD26AA47}"/>
          </ac:grpSpMkLst>
        </pc:grpChg>
        <pc:picChg chg="del">
          <ac:chgData name="Roberto Gallardo" userId="49a044883f185952" providerId="LiveId" clId="{AEE3EA4C-0F31-0549-A315-58B96F0D6EDA}" dt="2018-11-15T02:32:17.278" v="862" actId="478"/>
          <ac:picMkLst>
            <pc:docMk/>
            <pc:sldMk cId="3920370855" sldId="313"/>
            <ac:picMk id="5" creationId="{0A46823E-2305-E247-8CF9-F83338A37CBD}"/>
          </ac:picMkLst>
        </pc:picChg>
        <pc:picChg chg="add mod">
          <ac:chgData name="Roberto Gallardo" userId="49a044883f185952" providerId="LiveId" clId="{AEE3EA4C-0F31-0549-A315-58B96F0D6EDA}" dt="2018-11-15T02:47:26.832" v="1036" actId="164"/>
          <ac:picMkLst>
            <pc:docMk/>
            <pc:sldMk cId="3920370855" sldId="313"/>
            <ac:picMk id="8" creationId="{F55C87D0-A9C5-8145-AAE1-771605E4D540}"/>
          </ac:picMkLst>
        </pc:picChg>
        <pc:picChg chg="del">
          <ac:chgData name="Roberto Gallardo" userId="49a044883f185952" providerId="LiveId" clId="{AEE3EA4C-0F31-0549-A315-58B96F0D6EDA}" dt="2018-11-15T02:32:17.278" v="862" actId="478"/>
          <ac:picMkLst>
            <pc:docMk/>
            <pc:sldMk cId="3920370855" sldId="313"/>
            <ac:picMk id="9" creationId="{BA259F39-26D7-5B4A-90E7-A8659EE797B9}"/>
          </ac:picMkLst>
        </pc:picChg>
        <pc:picChg chg="mod">
          <ac:chgData name="Roberto Gallardo" userId="49a044883f185952" providerId="LiveId" clId="{AEE3EA4C-0F31-0549-A315-58B96F0D6EDA}" dt="2018-11-15T02:47:20.843" v="1035" actId="164"/>
          <ac:picMkLst>
            <pc:docMk/>
            <pc:sldMk cId="3920370855" sldId="313"/>
            <ac:picMk id="13" creationId="{E4E612D7-1BE2-2A4F-AEF9-70371DD7B775}"/>
          </ac:picMkLst>
        </pc:picChg>
        <pc:picChg chg="add del mod modCrop">
          <ac:chgData name="Roberto Gallardo" userId="49a044883f185952" providerId="LiveId" clId="{AEE3EA4C-0F31-0549-A315-58B96F0D6EDA}" dt="2018-11-15T02:37:36.496" v="924" actId="478"/>
          <ac:picMkLst>
            <pc:docMk/>
            <pc:sldMk cId="3920370855" sldId="313"/>
            <ac:picMk id="14" creationId="{9008A96A-2FD0-DC4D-958A-CAAA84F01DD2}"/>
          </ac:picMkLst>
        </pc:picChg>
        <pc:picChg chg="del mod">
          <ac:chgData name="Roberto Gallardo" userId="49a044883f185952" providerId="LiveId" clId="{AEE3EA4C-0F31-0549-A315-58B96F0D6EDA}" dt="2018-11-15T02:35:03.315" v="880" actId="478"/>
          <ac:picMkLst>
            <pc:docMk/>
            <pc:sldMk cId="3920370855" sldId="313"/>
            <ac:picMk id="17" creationId="{4BCE99B0-0895-B141-A563-938B65CBA518}"/>
          </ac:picMkLst>
        </pc:picChg>
        <pc:picChg chg="add mod modCrop">
          <ac:chgData name="Roberto Gallardo" userId="49a044883f185952" providerId="LiveId" clId="{AEE3EA4C-0F31-0549-A315-58B96F0D6EDA}" dt="2018-11-15T02:49:38.564" v="1050" actId="1076"/>
          <ac:picMkLst>
            <pc:docMk/>
            <pc:sldMk cId="3920370855" sldId="313"/>
            <ac:picMk id="20" creationId="{EBA7954D-09CB-734B-A514-BC0153FC4855}"/>
          </ac:picMkLst>
        </pc:picChg>
        <pc:picChg chg="del mod">
          <ac:chgData name="Roberto Gallardo" userId="49a044883f185952" providerId="LiveId" clId="{AEE3EA4C-0F31-0549-A315-58B96F0D6EDA}" dt="2018-11-15T02:35:37.313" v="885" actId="478"/>
          <ac:picMkLst>
            <pc:docMk/>
            <pc:sldMk cId="3920370855" sldId="313"/>
            <ac:picMk id="21" creationId="{55392F9E-EAC6-2549-826F-999CC6EB11C1}"/>
          </ac:picMkLst>
        </pc:picChg>
      </pc:sldChg>
      <pc:sldChg chg="addSp modSp add ord">
        <pc:chgData name="Roberto Gallardo" userId="49a044883f185952" providerId="LiveId" clId="{AEE3EA4C-0F31-0549-A315-58B96F0D6EDA}" dt="2018-11-18T17:01:10.726" v="1162"/>
        <pc:sldMkLst>
          <pc:docMk/>
          <pc:sldMk cId="2108610112" sldId="317"/>
        </pc:sldMkLst>
        <pc:spChg chg="mod">
          <ac:chgData name="Roberto Gallardo" userId="49a044883f185952" providerId="LiveId" clId="{AEE3EA4C-0F31-0549-A315-58B96F0D6EDA}" dt="2018-11-18T16:56:06.875" v="1080" actId="20577"/>
          <ac:spMkLst>
            <pc:docMk/>
            <pc:sldMk cId="2108610112" sldId="317"/>
            <ac:spMk id="2" creationId="{0FAA53EA-D32B-B64A-96C7-868FFC648DDC}"/>
          </ac:spMkLst>
        </pc:spChg>
        <pc:spChg chg="mod">
          <ac:chgData name="Roberto Gallardo" userId="49a044883f185952" providerId="LiveId" clId="{AEE3EA4C-0F31-0549-A315-58B96F0D6EDA}" dt="2018-11-18T16:56:23.481" v="1082" actId="14100"/>
          <ac:spMkLst>
            <pc:docMk/>
            <pc:sldMk cId="2108610112" sldId="317"/>
            <ac:spMk id="3" creationId="{B92EA12E-D681-074D-81C6-376E3D055A72}"/>
          </ac:spMkLst>
        </pc:spChg>
        <pc:spChg chg="add mod">
          <ac:chgData name="Roberto Gallardo" userId="49a044883f185952" providerId="LiveId" clId="{AEE3EA4C-0F31-0549-A315-58B96F0D6EDA}" dt="2018-11-18T16:56:58.578" v="1089" actId="1076"/>
          <ac:spMkLst>
            <pc:docMk/>
            <pc:sldMk cId="2108610112" sldId="317"/>
            <ac:spMk id="4" creationId="{026842D6-56F5-F04E-A789-3E1B82898236}"/>
          </ac:spMkLst>
        </pc:spChg>
        <pc:picChg chg="add mod">
          <ac:chgData name="Roberto Gallardo" userId="49a044883f185952" providerId="LiveId" clId="{AEE3EA4C-0F31-0549-A315-58B96F0D6EDA}" dt="2018-11-18T16:56:46.561" v="1086" actId="1076"/>
          <ac:picMkLst>
            <pc:docMk/>
            <pc:sldMk cId="2108610112" sldId="317"/>
            <ac:picMk id="5" creationId="{9542BA65-4CCF-2F45-A725-D863E5384EC8}"/>
          </ac:picMkLst>
        </pc:picChg>
      </pc:sldChg>
      <pc:sldChg chg="addSp modSp add ord">
        <pc:chgData name="Roberto Gallardo" userId="49a044883f185952" providerId="LiveId" clId="{AEE3EA4C-0F31-0549-A315-58B96F0D6EDA}" dt="2018-11-18T17:01:10.726" v="1162"/>
        <pc:sldMkLst>
          <pc:docMk/>
          <pc:sldMk cId="558686888" sldId="318"/>
        </pc:sldMkLst>
        <pc:spChg chg="mod">
          <ac:chgData name="Roberto Gallardo" userId="49a044883f185952" providerId="LiveId" clId="{AEE3EA4C-0F31-0549-A315-58B96F0D6EDA}" dt="2018-11-18T16:57:36.977" v="1113" actId="20577"/>
          <ac:spMkLst>
            <pc:docMk/>
            <pc:sldMk cId="558686888" sldId="318"/>
            <ac:spMk id="2" creationId="{3EF6CBBC-F448-E54B-9B43-61C3D3C03EBB}"/>
          </ac:spMkLst>
        </pc:spChg>
        <pc:spChg chg="mod">
          <ac:chgData name="Roberto Gallardo" userId="49a044883f185952" providerId="LiveId" clId="{AEE3EA4C-0F31-0549-A315-58B96F0D6EDA}" dt="2018-11-18T16:58:16.868" v="1123" actId="14100"/>
          <ac:spMkLst>
            <pc:docMk/>
            <pc:sldMk cId="558686888" sldId="318"/>
            <ac:spMk id="3" creationId="{CC10E067-B35F-0B40-B28C-A3AD6C97C11C}"/>
          </ac:spMkLst>
        </pc:spChg>
        <pc:spChg chg="add mod">
          <ac:chgData name="Roberto Gallardo" userId="49a044883f185952" providerId="LiveId" clId="{AEE3EA4C-0F31-0549-A315-58B96F0D6EDA}" dt="2018-11-18T16:58:34.753" v="1128" actId="1076"/>
          <ac:spMkLst>
            <pc:docMk/>
            <pc:sldMk cId="558686888" sldId="318"/>
            <ac:spMk id="5" creationId="{F510B2C8-0015-DC43-8E3B-2C29D589B92A}"/>
          </ac:spMkLst>
        </pc:spChg>
        <pc:picChg chg="add mod">
          <ac:chgData name="Roberto Gallardo" userId="49a044883f185952" providerId="LiveId" clId="{AEE3EA4C-0F31-0549-A315-58B96F0D6EDA}" dt="2018-11-18T16:58:29.861" v="1127" actId="14100"/>
          <ac:picMkLst>
            <pc:docMk/>
            <pc:sldMk cId="558686888" sldId="318"/>
            <ac:picMk id="4" creationId="{7E44793C-D72F-4A49-8438-2B7224FBE161}"/>
          </ac:picMkLst>
        </pc:picChg>
      </pc:sldChg>
      <pc:sldChg chg="addSp modSp add ord">
        <pc:chgData name="Roberto Gallardo" userId="49a044883f185952" providerId="LiveId" clId="{AEE3EA4C-0F31-0549-A315-58B96F0D6EDA}" dt="2018-11-18T17:01:10.726" v="1162"/>
        <pc:sldMkLst>
          <pc:docMk/>
          <pc:sldMk cId="1141922500" sldId="319"/>
        </pc:sldMkLst>
        <pc:spChg chg="mod">
          <ac:chgData name="Roberto Gallardo" userId="49a044883f185952" providerId="LiveId" clId="{AEE3EA4C-0F31-0549-A315-58B96F0D6EDA}" dt="2018-11-18T16:59:14.007" v="1150" actId="20577"/>
          <ac:spMkLst>
            <pc:docMk/>
            <pc:sldMk cId="1141922500" sldId="319"/>
            <ac:spMk id="2" creationId="{D155C3BA-6CEA-3D4D-A927-BFD07456B44C}"/>
          </ac:spMkLst>
        </pc:spChg>
        <pc:spChg chg="mod">
          <ac:chgData name="Roberto Gallardo" userId="49a044883f185952" providerId="LiveId" clId="{AEE3EA4C-0F31-0549-A315-58B96F0D6EDA}" dt="2018-11-18T16:59:50.069" v="1158" actId="14100"/>
          <ac:spMkLst>
            <pc:docMk/>
            <pc:sldMk cId="1141922500" sldId="319"/>
            <ac:spMk id="3" creationId="{68F0BDC6-DFD5-1D48-87F0-AB327AA3633F}"/>
          </ac:spMkLst>
        </pc:spChg>
        <pc:picChg chg="add mod">
          <ac:chgData name="Roberto Gallardo" userId="49a044883f185952" providerId="LiveId" clId="{AEE3EA4C-0F31-0549-A315-58B96F0D6EDA}" dt="2018-11-18T16:59:58.224" v="1159" actId="1076"/>
          <ac:picMkLst>
            <pc:docMk/>
            <pc:sldMk cId="1141922500" sldId="319"/>
            <ac:picMk id="4" creationId="{7838D49F-AA62-2548-B629-499EF407F800}"/>
          </ac:picMkLst>
        </pc:picChg>
      </pc:sldChg>
      <pc:sldChg chg="addSp delSp modSp add del">
        <pc:chgData name="Roberto Gallardo" userId="49a044883f185952" providerId="LiveId" clId="{AEE3EA4C-0F31-0549-A315-58B96F0D6EDA}" dt="2018-11-18T17:15:57.919" v="2129" actId="2696"/>
        <pc:sldMkLst>
          <pc:docMk/>
          <pc:sldMk cId="2079370887" sldId="320"/>
        </pc:sldMkLst>
        <pc:spChg chg="mod">
          <ac:chgData name="Roberto Gallardo" userId="49a044883f185952" providerId="LiveId" clId="{AEE3EA4C-0F31-0549-A315-58B96F0D6EDA}" dt="2018-11-18T17:03:42.353" v="1195" actId="20577"/>
          <ac:spMkLst>
            <pc:docMk/>
            <pc:sldMk cId="2079370887" sldId="320"/>
            <ac:spMk id="2" creationId="{1328A238-C893-6645-B7B4-4978F377F9FF}"/>
          </ac:spMkLst>
        </pc:spChg>
        <pc:spChg chg="mod">
          <ac:chgData name="Roberto Gallardo" userId="49a044883f185952" providerId="LiveId" clId="{AEE3EA4C-0F31-0549-A315-58B96F0D6EDA}" dt="2018-11-18T17:09:48.224" v="1577" actId="20577"/>
          <ac:spMkLst>
            <pc:docMk/>
            <pc:sldMk cId="2079370887" sldId="320"/>
            <ac:spMk id="3" creationId="{FACEE394-DFF0-7B46-BF86-19BC65FE0E45}"/>
          </ac:spMkLst>
        </pc:spChg>
        <pc:picChg chg="add del mod">
          <ac:chgData name="Roberto Gallardo" userId="49a044883f185952" providerId="LiveId" clId="{AEE3EA4C-0F31-0549-A315-58B96F0D6EDA}" dt="2018-11-18T17:09:51.037" v="1578" actId="478"/>
          <ac:picMkLst>
            <pc:docMk/>
            <pc:sldMk cId="2079370887" sldId="320"/>
            <ac:picMk id="4" creationId="{A32BAC4C-181E-0F49-9158-3FF2A87D8216}"/>
          </ac:picMkLst>
        </pc:picChg>
      </pc:sldChg>
      <pc:sldChg chg="modSp add del">
        <pc:chgData name="Roberto Gallardo" userId="49a044883f185952" providerId="LiveId" clId="{AEE3EA4C-0F31-0549-A315-58B96F0D6EDA}" dt="2018-11-18T17:15:59.549" v="2130" actId="2696"/>
        <pc:sldMkLst>
          <pc:docMk/>
          <pc:sldMk cId="829816992" sldId="321"/>
        </pc:sldMkLst>
        <pc:spChg chg="mod">
          <ac:chgData name="Roberto Gallardo" userId="49a044883f185952" providerId="LiveId" clId="{AEE3EA4C-0F31-0549-A315-58B96F0D6EDA}" dt="2018-11-18T17:04:39.910" v="1323" actId="20577"/>
          <ac:spMkLst>
            <pc:docMk/>
            <pc:sldMk cId="829816992" sldId="321"/>
            <ac:spMk id="2" creationId="{0E439D31-6F89-7748-B2B1-7BEA6724C8D3}"/>
          </ac:spMkLst>
        </pc:spChg>
        <pc:spChg chg="mod">
          <ac:chgData name="Roberto Gallardo" userId="49a044883f185952" providerId="LiveId" clId="{AEE3EA4C-0F31-0549-A315-58B96F0D6EDA}" dt="2018-11-18T17:04:46.495" v="1343" actId="20577"/>
          <ac:spMkLst>
            <pc:docMk/>
            <pc:sldMk cId="829816992" sldId="321"/>
            <ac:spMk id="3" creationId="{F45B4F79-5B84-3E4A-9303-FC1C3097C6E9}"/>
          </ac:spMkLst>
        </pc:spChg>
      </pc:sldChg>
      <pc:sldChg chg="modSp add del">
        <pc:chgData name="Roberto Gallardo" userId="49a044883f185952" providerId="LiveId" clId="{AEE3EA4C-0F31-0549-A315-58B96F0D6EDA}" dt="2018-11-18T17:16:00.611" v="2131" actId="2696"/>
        <pc:sldMkLst>
          <pc:docMk/>
          <pc:sldMk cId="3896450641" sldId="322"/>
        </pc:sldMkLst>
        <pc:spChg chg="mod">
          <ac:chgData name="Roberto Gallardo" userId="49a044883f185952" providerId="LiveId" clId="{AEE3EA4C-0F31-0549-A315-58B96F0D6EDA}" dt="2018-11-18T17:04:58.225" v="1357" actId="20577"/>
          <ac:spMkLst>
            <pc:docMk/>
            <pc:sldMk cId="3896450641" sldId="322"/>
            <ac:spMk id="2" creationId="{36D3A99B-C59C-0D44-9A89-2637A9F7BD28}"/>
          </ac:spMkLst>
        </pc:spChg>
      </pc:sldChg>
      <pc:sldChg chg="modSp add del">
        <pc:chgData name="Roberto Gallardo" userId="49a044883f185952" providerId="LiveId" clId="{AEE3EA4C-0F31-0549-A315-58B96F0D6EDA}" dt="2018-11-18T17:15:55.304" v="2128" actId="2696"/>
        <pc:sldMkLst>
          <pc:docMk/>
          <pc:sldMk cId="4165697219" sldId="323"/>
        </pc:sldMkLst>
        <pc:spChg chg="mod">
          <ac:chgData name="Roberto Gallardo" userId="49a044883f185952" providerId="LiveId" clId="{AEE3EA4C-0F31-0549-A315-58B96F0D6EDA}" dt="2018-11-18T17:06:24.920" v="1377" actId="20577"/>
          <ac:spMkLst>
            <pc:docMk/>
            <pc:sldMk cId="4165697219" sldId="323"/>
            <ac:spMk id="2" creationId="{6740FB94-01BD-AD42-83B4-16217F5C3AAF}"/>
          </ac:spMkLst>
        </pc:spChg>
        <pc:spChg chg="mod">
          <ac:chgData name="Roberto Gallardo" userId="49a044883f185952" providerId="LiveId" clId="{AEE3EA4C-0F31-0549-A315-58B96F0D6EDA}" dt="2018-11-18T17:07:00.282" v="1480" actId="20577"/>
          <ac:spMkLst>
            <pc:docMk/>
            <pc:sldMk cId="4165697219" sldId="323"/>
            <ac:spMk id="3" creationId="{C9CCCA0D-E19C-0741-8EBE-1B90A5C7788C}"/>
          </ac:spMkLst>
        </pc:spChg>
      </pc:sldChg>
      <pc:sldChg chg="modSp add ord modAnim">
        <pc:chgData name="Roberto Gallardo" userId="49a044883f185952" providerId="LiveId" clId="{AEE3EA4C-0F31-0549-A315-58B96F0D6EDA}" dt="2018-11-18T17:56:32.251" v="3172"/>
        <pc:sldMkLst>
          <pc:docMk/>
          <pc:sldMk cId="730433864" sldId="324"/>
        </pc:sldMkLst>
        <pc:spChg chg="mod">
          <ac:chgData name="Roberto Gallardo" userId="49a044883f185952" providerId="LiveId" clId="{AEE3EA4C-0F31-0549-A315-58B96F0D6EDA}" dt="2018-11-18T17:23:13.544" v="2369" actId="20577"/>
          <ac:spMkLst>
            <pc:docMk/>
            <pc:sldMk cId="730433864" sldId="324"/>
            <ac:spMk id="2" creationId="{2C303028-A999-3D47-A4E0-3F23ECD228F2}"/>
          </ac:spMkLst>
        </pc:spChg>
        <pc:spChg chg="mod">
          <ac:chgData name="Roberto Gallardo" userId="49a044883f185952" providerId="LiveId" clId="{AEE3EA4C-0F31-0549-A315-58B96F0D6EDA}" dt="2018-11-18T17:31:56.303" v="2747" actId="20577"/>
          <ac:spMkLst>
            <pc:docMk/>
            <pc:sldMk cId="730433864" sldId="324"/>
            <ac:spMk id="3" creationId="{C14806FB-3B13-5048-A70D-BD928082E492}"/>
          </ac:spMkLst>
        </pc:spChg>
      </pc:sldChg>
      <pc:sldChg chg="addSp delSp modSp add">
        <pc:chgData name="Roberto Gallardo" userId="49a044883f185952" providerId="LiveId" clId="{AEE3EA4C-0F31-0549-A315-58B96F0D6EDA}" dt="2018-11-18T17:20:20.146" v="2298" actId="20577"/>
        <pc:sldMkLst>
          <pc:docMk/>
          <pc:sldMk cId="3676896322" sldId="325"/>
        </pc:sldMkLst>
        <pc:spChg chg="mod">
          <ac:chgData name="Roberto Gallardo" userId="49a044883f185952" providerId="LiveId" clId="{AEE3EA4C-0F31-0549-A315-58B96F0D6EDA}" dt="2018-11-18T17:18:53.623" v="2268" actId="20577"/>
          <ac:spMkLst>
            <pc:docMk/>
            <pc:sldMk cId="3676896322" sldId="325"/>
            <ac:spMk id="2" creationId="{B161CCAF-5BCE-C34C-82FE-37F6984EEA98}"/>
          </ac:spMkLst>
        </pc:spChg>
        <pc:spChg chg="del">
          <ac:chgData name="Roberto Gallardo" userId="49a044883f185952" providerId="LiveId" clId="{AEE3EA4C-0F31-0549-A315-58B96F0D6EDA}" dt="2018-11-18T17:18:57.582" v="2269" actId="478"/>
          <ac:spMkLst>
            <pc:docMk/>
            <pc:sldMk cId="3676896322" sldId="325"/>
            <ac:spMk id="3" creationId="{5E1FA820-036F-3148-ADFE-F596C4A53594}"/>
          </ac:spMkLst>
        </pc:spChg>
        <pc:spChg chg="add mod">
          <ac:chgData name="Roberto Gallardo" userId="49a044883f185952" providerId="LiveId" clId="{AEE3EA4C-0F31-0549-A315-58B96F0D6EDA}" dt="2018-11-18T17:20:20.146" v="2298" actId="20577"/>
          <ac:spMkLst>
            <pc:docMk/>
            <pc:sldMk cId="3676896322" sldId="325"/>
            <ac:spMk id="5" creationId="{F7A90CC7-79B0-024B-9D51-088D254398CC}"/>
          </ac:spMkLst>
        </pc:spChg>
        <pc:picChg chg="add mod modCrop">
          <ac:chgData name="Roberto Gallardo" userId="49a044883f185952" providerId="LiveId" clId="{AEE3EA4C-0F31-0549-A315-58B96F0D6EDA}" dt="2018-11-18T17:19:27.359" v="2278" actId="14100"/>
          <ac:picMkLst>
            <pc:docMk/>
            <pc:sldMk cId="3676896322" sldId="325"/>
            <ac:picMk id="4" creationId="{BC785029-DB63-6C41-9BB0-1D9D7515E19C}"/>
          </ac:picMkLst>
        </pc:picChg>
      </pc:sldChg>
      <pc:sldChg chg="addSp delSp modSp add modAnim">
        <pc:chgData name="Roberto Gallardo" userId="49a044883f185952" providerId="LiveId" clId="{AEE3EA4C-0F31-0549-A315-58B96F0D6EDA}" dt="2018-11-18T17:52:20.543" v="3146" actId="20577"/>
        <pc:sldMkLst>
          <pc:docMk/>
          <pc:sldMk cId="4237939759" sldId="326"/>
        </pc:sldMkLst>
        <pc:spChg chg="mod">
          <ac:chgData name="Roberto Gallardo" userId="49a044883f185952" providerId="LiveId" clId="{AEE3EA4C-0F31-0549-A315-58B96F0D6EDA}" dt="2018-11-18T17:22:19.545" v="2358" actId="5793"/>
          <ac:spMkLst>
            <pc:docMk/>
            <pc:sldMk cId="4237939759" sldId="326"/>
            <ac:spMk id="2" creationId="{81919A59-94BF-D843-B090-98186FE67B39}"/>
          </ac:spMkLst>
        </pc:spChg>
        <pc:spChg chg="del">
          <ac:chgData name="Roberto Gallardo" userId="49a044883f185952" providerId="LiveId" clId="{AEE3EA4C-0F31-0549-A315-58B96F0D6EDA}" dt="2018-11-18T17:38:34.410" v="2877" actId="478"/>
          <ac:spMkLst>
            <pc:docMk/>
            <pc:sldMk cId="4237939759" sldId="326"/>
            <ac:spMk id="3" creationId="{67A79536-D9F6-8B49-88EB-F222A19F570A}"/>
          </ac:spMkLst>
        </pc:spChg>
        <pc:spChg chg="add mod">
          <ac:chgData name="Roberto Gallardo" userId="49a044883f185952" providerId="LiveId" clId="{AEE3EA4C-0F31-0549-A315-58B96F0D6EDA}" dt="2018-11-18T17:45:02.206" v="3067" actId="164"/>
          <ac:spMkLst>
            <pc:docMk/>
            <pc:sldMk cId="4237939759" sldId="326"/>
            <ac:spMk id="6" creationId="{201C71C0-3330-8245-9A3A-F35537A112BC}"/>
          </ac:spMkLst>
        </pc:spChg>
        <pc:spChg chg="add mod">
          <ac:chgData name="Roberto Gallardo" userId="49a044883f185952" providerId="LiveId" clId="{AEE3EA4C-0F31-0549-A315-58B96F0D6EDA}" dt="2018-11-18T17:46:49.068" v="3082" actId="1076"/>
          <ac:spMkLst>
            <pc:docMk/>
            <pc:sldMk cId="4237939759" sldId="326"/>
            <ac:spMk id="7" creationId="{0E5E356A-9703-064E-8B2D-6D44AA23C742}"/>
          </ac:spMkLst>
        </pc:spChg>
        <pc:grpChg chg="add mod">
          <ac:chgData name="Roberto Gallardo" userId="49a044883f185952" providerId="LiveId" clId="{AEE3EA4C-0F31-0549-A315-58B96F0D6EDA}" dt="2018-11-18T17:50:37.254" v="3138" actId="1035"/>
          <ac:grpSpMkLst>
            <pc:docMk/>
            <pc:sldMk cId="4237939759" sldId="326"/>
            <ac:grpSpMk id="8" creationId="{E364552C-0587-BF42-8477-BCD4694DFC05}"/>
          </ac:grpSpMkLst>
        </pc:grpChg>
        <pc:graphicFrameChg chg="add del mod">
          <ac:chgData name="Roberto Gallardo" userId="49a044883f185952" providerId="LiveId" clId="{AEE3EA4C-0F31-0549-A315-58B96F0D6EDA}" dt="2018-11-18T17:40:03.875" v="2960" actId="478"/>
          <ac:graphicFrameMkLst>
            <pc:docMk/>
            <pc:sldMk cId="4237939759" sldId="326"/>
            <ac:graphicFrameMk id="4" creationId="{0376A92D-DD6A-2D4B-B800-1E22EF3A55DD}"/>
          </ac:graphicFrameMkLst>
        </pc:graphicFrameChg>
        <pc:graphicFrameChg chg="add mod">
          <ac:chgData name="Roberto Gallardo" userId="49a044883f185952" providerId="LiveId" clId="{AEE3EA4C-0F31-0549-A315-58B96F0D6EDA}" dt="2018-11-18T17:52:20.543" v="3146" actId="20577"/>
          <ac:graphicFrameMkLst>
            <pc:docMk/>
            <pc:sldMk cId="4237939759" sldId="326"/>
            <ac:graphicFrameMk id="5" creationId="{9CDE2092-CEE0-9C49-9BE4-145A96E519D8}"/>
          </ac:graphicFrameMkLst>
        </pc:graphicFrameChg>
      </pc:sldChg>
      <pc:sldChg chg="modSp add">
        <pc:chgData name="Roberto Gallardo" userId="49a044883f185952" providerId="LiveId" clId="{AEE3EA4C-0F31-0549-A315-58B96F0D6EDA}" dt="2018-11-18T17:57:04.549" v="3178" actId="115"/>
        <pc:sldMkLst>
          <pc:docMk/>
          <pc:sldMk cId="20305862" sldId="327"/>
        </pc:sldMkLst>
        <pc:spChg chg="mod">
          <ac:chgData name="Roberto Gallardo" userId="49a044883f185952" providerId="LiveId" clId="{AEE3EA4C-0F31-0549-A315-58B96F0D6EDA}" dt="2018-11-18T17:23:26.583" v="2380" actId="20577"/>
          <ac:spMkLst>
            <pc:docMk/>
            <pc:sldMk cId="20305862" sldId="327"/>
            <ac:spMk id="2" creationId="{2C303028-A999-3D47-A4E0-3F23ECD228F2}"/>
          </ac:spMkLst>
        </pc:spChg>
        <pc:spChg chg="mod">
          <ac:chgData name="Roberto Gallardo" userId="49a044883f185952" providerId="LiveId" clId="{AEE3EA4C-0F31-0549-A315-58B96F0D6EDA}" dt="2018-11-18T17:57:04.549" v="3178" actId="115"/>
          <ac:spMkLst>
            <pc:docMk/>
            <pc:sldMk cId="20305862" sldId="327"/>
            <ac:spMk id="3" creationId="{C14806FB-3B13-5048-A70D-BD928082E492}"/>
          </ac:spMkLst>
        </pc:spChg>
      </pc:sldChg>
      <pc:sldChg chg="addSp delSp modSp add">
        <pc:chgData name="Roberto Gallardo" userId="49a044883f185952" providerId="LiveId" clId="{AEE3EA4C-0F31-0549-A315-58B96F0D6EDA}" dt="2018-11-18T18:35:37.929" v="3834" actId="14100"/>
        <pc:sldMkLst>
          <pc:docMk/>
          <pc:sldMk cId="789205257" sldId="328"/>
        </pc:sldMkLst>
        <pc:spChg chg="mod">
          <ac:chgData name="Roberto Gallardo" userId="49a044883f185952" providerId="LiveId" clId="{AEE3EA4C-0F31-0549-A315-58B96F0D6EDA}" dt="2018-11-18T18:27:12.456" v="3455" actId="20577"/>
          <ac:spMkLst>
            <pc:docMk/>
            <pc:sldMk cId="789205257" sldId="328"/>
            <ac:spMk id="2" creationId="{657154FF-7925-6745-8738-7A3070D4D5C3}"/>
          </ac:spMkLst>
        </pc:spChg>
        <pc:spChg chg="mod">
          <ac:chgData name="Roberto Gallardo" userId="49a044883f185952" providerId="LiveId" clId="{AEE3EA4C-0F31-0549-A315-58B96F0D6EDA}" dt="2018-11-18T18:27:32.561" v="3467" actId="5793"/>
          <ac:spMkLst>
            <pc:docMk/>
            <pc:sldMk cId="789205257" sldId="328"/>
            <ac:spMk id="3" creationId="{52C6ED6D-336B-C042-941D-C164E901CDED}"/>
          </ac:spMkLst>
        </pc:spChg>
        <pc:spChg chg="add del mod">
          <ac:chgData name="Roberto Gallardo" userId="49a044883f185952" providerId="LiveId" clId="{AEE3EA4C-0F31-0549-A315-58B96F0D6EDA}" dt="2018-11-18T18:33:35.116" v="3829" actId="478"/>
          <ac:spMkLst>
            <pc:docMk/>
            <pc:sldMk cId="789205257" sldId="328"/>
            <ac:spMk id="6" creationId="{B1439A80-6380-4E46-89E0-DB2C85E91808}"/>
          </ac:spMkLst>
        </pc:spChg>
        <pc:picChg chg="add mod">
          <ac:chgData name="Roberto Gallardo" userId="49a044883f185952" providerId="LiveId" clId="{AEE3EA4C-0F31-0549-A315-58B96F0D6EDA}" dt="2018-11-18T18:35:37.929" v="3834" actId="14100"/>
          <ac:picMkLst>
            <pc:docMk/>
            <pc:sldMk cId="789205257" sldId="328"/>
            <ac:picMk id="5" creationId="{90BA3FDC-E4E9-A345-A642-F38D8E755CA2}"/>
          </ac:picMkLst>
        </pc:picChg>
      </pc:sldChg>
      <pc:sldChg chg="modSp add">
        <pc:chgData name="Roberto Gallardo" userId="49a044883f185952" providerId="LiveId" clId="{AEE3EA4C-0F31-0549-A315-58B96F0D6EDA}" dt="2018-11-18T18:31:02.828" v="3827" actId="20577"/>
        <pc:sldMkLst>
          <pc:docMk/>
          <pc:sldMk cId="3603872698" sldId="329"/>
        </pc:sldMkLst>
        <pc:spChg chg="mod">
          <ac:chgData name="Roberto Gallardo" userId="49a044883f185952" providerId="LiveId" clId="{AEE3EA4C-0F31-0549-A315-58B96F0D6EDA}" dt="2018-11-18T18:27:41.296" v="3483" actId="20577"/>
          <ac:spMkLst>
            <pc:docMk/>
            <pc:sldMk cId="3603872698" sldId="329"/>
            <ac:spMk id="2" creationId="{5C38034A-3AB5-A743-A707-BDC5E7AD8424}"/>
          </ac:spMkLst>
        </pc:spChg>
        <pc:spChg chg="mod">
          <ac:chgData name="Roberto Gallardo" userId="49a044883f185952" providerId="LiveId" clId="{AEE3EA4C-0F31-0549-A315-58B96F0D6EDA}" dt="2018-11-18T18:31:02.828" v="3827" actId="20577"/>
          <ac:spMkLst>
            <pc:docMk/>
            <pc:sldMk cId="3603872698" sldId="329"/>
            <ac:spMk id="3" creationId="{321035F8-0CDA-0A4A-BAC7-C1FD113C1B9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Unprepared</c:v>
                </c:pt>
                <c:pt idx="1">
                  <c:v>Traditional Learners</c:v>
                </c:pt>
                <c:pt idx="2">
                  <c:v>Reluctant</c:v>
                </c:pt>
                <c:pt idx="3">
                  <c:v>Cautious Clickers</c:v>
                </c:pt>
                <c:pt idx="4">
                  <c:v>Digitally Ready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0.05</c:v>
                </c:pt>
                <c:pt idx="2">
                  <c:v>0.33</c:v>
                </c:pt>
                <c:pt idx="3">
                  <c:v>0.31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A7-7744-8C12-9FF512A69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234267184"/>
        <c:axId val="234267512"/>
      </c:barChart>
      <c:catAx>
        <c:axId val="23426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+mn-ea"/>
                <a:cs typeface="+mn-cs"/>
              </a:defRPr>
            </a:pPr>
            <a:endParaRPr lang="en-US"/>
          </a:p>
        </c:txPr>
        <c:crossAx val="234267512"/>
        <c:crosses val="autoZero"/>
        <c:auto val="1"/>
        <c:lblAlgn val="ctr"/>
        <c:lblOffset val="100"/>
        <c:noMultiLvlLbl val="0"/>
      </c:catAx>
      <c:valAx>
        <c:axId val="234267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+mn-ea"/>
                <a:cs typeface="+mn-cs"/>
              </a:defRPr>
            </a:pPr>
            <a:endParaRPr lang="en-US"/>
          </a:p>
        </c:txPr>
        <c:crossAx val="23426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440186-DEB8-4D4C-A0C9-459CBEB69FF7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5834E0-BF37-7B49-8AA2-1D2C9F562AD3}">
      <dgm:prSet phldrT="[Text]" custT="1"/>
      <dgm:spPr/>
      <dgm:t>
        <a:bodyPr/>
        <a:lstStyle/>
        <a:p>
          <a:r>
            <a:rPr lang="en-US" sz="3200" dirty="0">
              <a:latin typeface="Bernard MT Condensed" panose="02050806060905020404" pitchFamily="18" charset="77"/>
            </a:rPr>
            <a:t>Community Economic Development</a:t>
          </a:r>
        </a:p>
      </dgm:t>
    </dgm:pt>
    <dgm:pt modelId="{CC468AFE-2776-5C4A-9B07-D5B5887F79C3}" type="parTrans" cxnId="{C7E6AD27-3EBD-DA4D-A046-7B15C57BBC93}">
      <dgm:prSet/>
      <dgm:spPr/>
      <dgm:t>
        <a:bodyPr/>
        <a:lstStyle/>
        <a:p>
          <a:endParaRPr lang="en-US"/>
        </a:p>
      </dgm:t>
    </dgm:pt>
    <dgm:pt modelId="{90C68D22-B277-1F4A-9808-1DAC42366838}" type="sibTrans" cxnId="{C7E6AD27-3EBD-DA4D-A046-7B15C57BBC93}">
      <dgm:prSet/>
      <dgm:spPr/>
      <dgm:t>
        <a:bodyPr/>
        <a:lstStyle/>
        <a:p>
          <a:endParaRPr lang="en-US"/>
        </a:p>
      </dgm:t>
    </dgm:pt>
    <dgm:pt modelId="{41D7E03E-55E9-3748-A7AE-70527359F8DD}">
      <dgm:prSet phldrT="[Text]"/>
      <dgm:spPr/>
      <dgm:t>
        <a:bodyPr/>
        <a:lstStyle/>
        <a:p>
          <a:r>
            <a:rPr lang="en-US" dirty="0">
              <a:latin typeface="Bernard MT Condensed" panose="02050806060905020404" pitchFamily="18" charset="77"/>
            </a:rPr>
            <a:t>Access &amp; Affordability</a:t>
          </a:r>
        </a:p>
      </dgm:t>
    </dgm:pt>
    <dgm:pt modelId="{A41EEA43-5CED-304C-BEFB-C1AAEAA26751}" type="parTrans" cxnId="{7A33DD41-42AE-704D-AA2F-21D08305155D}">
      <dgm:prSet/>
      <dgm:spPr/>
      <dgm:t>
        <a:bodyPr/>
        <a:lstStyle/>
        <a:p>
          <a:endParaRPr lang="en-US"/>
        </a:p>
      </dgm:t>
    </dgm:pt>
    <dgm:pt modelId="{BEC09451-019A-9B40-9EEF-38A2C665E526}" type="sibTrans" cxnId="{7A33DD41-42AE-704D-AA2F-21D08305155D}">
      <dgm:prSet/>
      <dgm:spPr/>
      <dgm:t>
        <a:bodyPr/>
        <a:lstStyle/>
        <a:p>
          <a:endParaRPr lang="en-US"/>
        </a:p>
      </dgm:t>
    </dgm:pt>
    <dgm:pt modelId="{06473916-9296-2D4F-B3EA-147A35A113C5}">
      <dgm:prSet phldrT="[Text]"/>
      <dgm:spPr/>
      <dgm:t>
        <a:bodyPr/>
        <a:lstStyle/>
        <a:p>
          <a:r>
            <a:rPr lang="en-US" dirty="0">
              <a:latin typeface="Bernard MT Condensed" panose="02050806060905020404" pitchFamily="18" charset="77"/>
            </a:rPr>
            <a:t>Adoption </a:t>
          </a:r>
        </a:p>
        <a:p>
          <a:r>
            <a:rPr lang="en-US" dirty="0">
              <a:latin typeface="Bernard MT Condensed" panose="02050806060905020404" pitchFamily="18" charset="77"/>
            </a:rPr>
            <a:t>&amp; Use</a:t>
          </a:r>
        </a:p>
      </dgm:t>
    </dgm:pt>
    <dgm:pt modelId="{8CF734C6-1F0D-4540-9063-BC92778F82FC}" type="parTrans" cxnId="{98F126FB-6DC2-EB46-B73E-086C2BF92F59}">
      <dgm:prSet/>
      <dgm:spPr/>
      <dgm:t>
        <a:bodyPr/>
        <a:lstStyle/>
        <a:p>
          <a:endParaRPr lang="en-US"/>
        </a:p>
      </dgm:t>
    </dgm:pt>
    <dgm:pt modelId="{B1503D43-73E3-2D4C-8D60-65CB73E11282}" type="sibTrans" cxnId="{98F126FB-6DC2-EB46-B73E-086C2BF92F59}">
      <dgm:prSet/>
      <dgm:spPr/>
      <dgm:t>
        <a:bodyPr/>
        <a:lstStyle/>
        <a:p>
          <a:endParaRPr lang="en-US"/>
        </a:p>
      </dgm:t>
    </dgm:pt>
    <dgm:pt modelId="{F5862DCC-AF58-C14B-B0A5-17EA7458A3F5}" type="pres">
      <dgm:prSet presAssocID="{51440186-DEB8-4D4C-A0C9-459CBEB69FF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5AC9CC-6AD3-5F4F-866B-EFD9E31D2C31}" type="pres">
      <dgm:prSet presAssocID="{CB5834E0-BF37-7B49-8AA2-1D2C9F562AD3}" presName="centerShape" presStyleLbl="node0" presStyleIdx="0" presStyleCnt="1" custScaleX="131683" custScaleY="91817" custLinFactNeighborY="3273"/>
      <dgm:spPr/>
      <dgm:t>
        <a:bodyPr/>
        <a:lstStyle/>
        <a:p>
          <a:endParaRPr lang="en-US"/>
        </a:p>
      </dgm:t>
    </dgm:pt>
    <dgm:pt modelId="{83E9A3DE-BB9B-7940-93A7-837564979BC0}" type="pres">
      <dgm:prSet presAssocID="{A41EEA43-5CED-304C-BEFB-C1AAEAA26751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670A36D7-B97E-1F4C-907C-05968F13CB47}" type="pres">
      <dgm:prSet presAssocID="{41D7E03E-55E9-3748-A7AE-70527359F8D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F3A6D-BDEE-3A43-80D2-E29B91F31867}" type="pres">
      <dgm:prSet presAssocID="{8CF734C6-1F0D-4540-9063-BC92778F82FC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4E9B44A9-1BDC-7C45-B8F9-47A699C3163E}" type="pres">
      <dgm:prSet presAssocID="{06473916-9296-2D4F-B3EA-147A35A113C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CA4958-21BB-BD4F-B379-A54878788DBF}" type="presOf" srcId="{06473916-9296-2D4F-B3EA-147A35A113C5}" destId="{4E9B44A9-1BDC-7C45-B8F9-47A699C3163E}" srcOrd="0" destOrd="0" presId="urn:microsoft.com/office/officeart/2005/8/layout/radial4"/>
    <dgm:cxn modelId="{98F126FB-6DC2-EB46-B73E-086C2BF92F59}" srcId="{CB5834E0-BF37-7B49-8AA2-1D2C9F562AD3}" destId="{06473916-9296-2D4F-B3EA-147A35A113C5}" srcOrd="1" destOrd="0" parTransId="{8CF734C6-1F0D-4540-9063-BC92778F82FC}" sibTransId="{B1503D43-73E3-2D4C-8D60-65CB73E11282}"/>
    <dgm:cxn modelId="{C7E6AD27-3EBD-DA4D-A046-7B15C57BBC93}" srcId="{51440186-DEB8-4D4C-A0C9-459CBEB69FF7}" destId="{CB5834E0-BF37-7B49-8AA2-1D2C9F562AD3}" srcOrd="0" destOrd="0" parTransId="{CC468AFE-2776-5C4A-9B07-D5B5887F79C3}" sibTransId="{90C68D22-B277-1F4A-9808-1DAC42366838}"/>
    <dgm:cxn modelId="{A66CDEE8-A159-4B4E-9336-19AD30DDE3A5}" type="presOf" srcId="{41D7E03E-55E9-3748-A7AE-70527359F8DD}" destId="{670A36D7-B97E-1F4C-907C-05968F13CB47}" srcOrd="0" destOrd="0" presId="urn:microsoft.com/office/officeart/2005/8/layout/radial4"/>
    <dgm:cxn modelId="{DF36B5B2-89D8-3547-A126-78F429250D92}" type="presOf" srcId="{A41EEA43-5CED-304C-BEFB-C1AAEAA26751}" destId="{83E9A3DE-BB9B-7940-93A7-837564979BC0}" srcOrd="0" destOrd="0" presId="urn:microsoft.com/office/officeart/2005/8/layout/radial4"/>
    <dgm:cxn modelId="{7A33DD41-42AE-704D-AA2F-21D08305155D}" srcId="{CB5834E0-BF37-7B49-8AA2-1D2C9F562AD3}" destId="{41D7E03E-55E9-3748-A7AE-70527359F8DD}" srcOrd="0" destOrd="0" parTransId="{A41EEA43-5CED-304C-BEFB-C1AAEAA26751}" sibTransId="{BEC09451-019A-9B40-9EEF-38A2C665E526}"/>
    <dgm:cxn modelId="{4DFA46D8-0759-1641-9F1C-0DEEAB950515}" type="presOf" srcId="{8CF734C6-1F0D-4540-9063-BC92778F82FC}" destId="{9C2F3A6D-BDEE-3A43-80D2-E29B91F31867}" srcOrd="0" destOrd="0" presId="urn:microsoft.com/office/officeart/2005/8/layout/radial4"/>
    <dgm:cxn modelId="{B0935119-0C31-E040-B7B1-A11BD8462886}" type="presOf" srcId="{CB5834E0-BF37-7B49-8AA2-1D2C9F562AD3}" destId="{FB5AC9CC-6AD3-5F4F-866B-EFD9E31D2C31}" srcOrd="0" destOrd="0" presId="urn:microsoft.com/office/officeart/2005/8/layout/radial4"/>
    <dgm:cxn modelId="{4EEAA636-C739-4546-9378-55BFFE0B713B}" type="presOf" srcId="{51440186-DEB8-4D4C-A0C9-459CBEB69FF7}" destId="{F5862DCC-AF58-C14B-B0A5-17EA7458A3F5}" srcOrd="0" destOrd="0" presId="urn:microsoft.com/office/officeart/2005/8/layout/radial4"/>
    <dgm:cxn modelId="{E9CA2FB4-1124-9244-9424-5B510D1E499B}" type="presParOf" srcId="{F5862DCC-AF58-C14B-B0A5-17EA7458A3F5}" destId="{FB5AC9CC-6AD3-5F4F-866B-EFD9E31D2C31}" srcOrd="0" destOrd="0" presId="urn:microsoft.com/office/officeart/2005/8/layout/radial4"/>
    <dgm:cxn modelId="{6A8866DE-4CD7-0A4C-AFBE-1FC7B1686C15}" type="presParOf" srcId="{F5862DCC-AF58-C14B-B0A5-17EA7458A3F5}" destId="{83E9A3DE-BB9B-7940-93A7-837564979BC0}" srcOrd="1" destOrd="0" presId="urn:microsoft.com/office/officeart/2005/8/layout/radial4"/>
    <dgm:cxn modelId="{DC40D3AF-D640-E448-A586-0715B4649AF2}" type="presParOf" srcId="{F5862DCC-AF58-C14B-B0A5-17EA7458A3F5}" destId="{670A36D7-B97E-1F4C-907C-05968F13CB47}" srcOrd="2" destOrd="0" presId="urn:microsoft.com/office/officeart/2005/8/layout/radial4"/>
    <dgm:cxn modelId="{08D2E059-BF60-3E45-92CF-55C83F7A9085}" type="presParOf" srcId="{F5862DCC-AF58-C14B-B0A5-17EA7458A3F5}" destId="{9C2F3A6D-BDEE-3A43-80D2-E29B91F31867}" srcOrd="3" destOrd="0" presId="urn:microsoft.com/office/officeart/2005/8/layout/radial4"/>
    <dgm:cxn modelId="{74AF40D8-8159-9E4B-8F99-DF2DA3B9A0F7}" type="presParOf" srcId="{F5862DCC-AF58-C14B-B0A5-17EA7458A3F5}" destId="{4E9B44A9-1BDC-7C45-B8F9-47A699C3163E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AC9CC-6AD3-5F4F-866B-EFD9E31D2C31}">
      <dsp:nvSpPr>
        <dsp:cNvPr id="0" name=""/>
        <dsp:cNvSpPr/>
      </dsp:nvSpPr>
      <dsp:spPr>
        <a:xfrm>
          <a:off x="2374902" y="2651061"/>
          <a:ext cx="3378195" cy="23554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Bernard MT Condensed" panose="02050806060905020404" pitchFamily="18" charset="77"/>
            </a:rPr>
            <a:t>Community Economic Development</a:t>
          </a:r>
        </a:p>
      </dsp:txBody>
      <dsp:txXfrm>
        <a:off x="2869627" y="2996012"/>
        <a:ext cx="2388745" cy="1665571"/>
      </dsp:txXfrm>
    </dsp:sp>
    <dsp:sp modelId="{83E9A3DE-BB9B-7940-93A7-837564979BC0}">
      <dsp:nvSpPr>
        <dsp:cNvPr id="0" name=""/>
        <dsp:cNvSpPr/>
      </dsp:nvSpPr>
      <dsp:spPr>
        <a:xfrm rot="13077509">
          <a:off x="1007548" y="1879945"/>
          <a:ext cx="2053825" cy="7311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A36D7-B97E-1F4C-907C-05968F13CB47}">
      <dsp:nvSpPr>
        <dsp:cNvPr id="0" name=""/>
        <dsp:cNvSpPr/>
      </dsp:nvSpPr>
      <dsp:spPr>
        <a:xfrm>
          <a:off x="6219" y="639019"/>
          <a:ext cx="2437130" cy="19497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Bernard MT Condensed" panose="02050806060905020404" pitchFamily="18" charset="77"/>
            </a:rPr>
            <a:t>Access &amp; Affordability</a:t>
          </a:r>
        </a:p>
      </dsp:txBody>
      <dsp:txXfrm>
        <a:off x="63324" y="696124"/>
        <a:ext cx="2322920" cy="1835494"/>
      </dsp:txXfrm>
    </dsp:sp>
    <dsp:sp modelId="{9C2F3A6D-BDEE-3A43-80D2-E29B91F31867}">
      <dsp:nvSpPr>
        <dsp:cNvPr id="0" name=""/>
        <dsp:cNvSpPr/>
      </dsp:nvSpPr>
      <dsp:spPr>
        <a:xfrm rot="19322491">
          <a:off x="5066626" y="1879945"/>
          <a:ext cx="2053825" cy="7311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B44A9-1BDC-7C45-B8F9-47A699C3163E}">
      <dsp:nvSpPr>
        <dsp:cNvPr id="0" name=""/>
        <dsp:cNvSpPr/>
      </dsp:nvSpPr>
      <dsp:spPr>
        <a:xfrm>
          <a:off x="5684650" y="639019"/>
          <a:ext cx="2437130" cy="19497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Bernard MT Condensed" panose="02050806060905020404" pitchFamily="18" charset="77"/>
            </a:rPr>
            <a:t>Adoption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Bernard MT Condensed" panose="02050806060905020404" pitchFamily="18" charset="77"/>
            </a:rPr>
            <a:t>&amp; Use</a:t>
          </a:r>
        </a:p>
      </dsp:txBody>
      <dsp:txXfrm>
        <a:off x="5741755" y="696124"/>
        <a:ext cx="2322920" cy="1835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36" y="1371744"/>
            <a:ext cx="11953702" cy="1881303"/>
          </a:xfrm>
        </p:spPr>
        <p:txBody>
          <a:bodyPr anchor="b"/>
          <a:lstStyle>
            <a:lvl1pPr algn="ctr">
              <a:defRPr sz="6000">
                <a:latin typeface="Bernard MT Condensed" panose="020508060609050204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836" y="3552233"/>
            <a:ext cx="11953702" cy="1706952"/>
          </a:xfrm>
        </p:spPr>
        <p:txBody>
          <a:bodyPr/>
          <a:lstStyle>
            <a:lvl1pPr marL="0" indent="0" algn="ctr">
              <a:buNone/>
              <a:defRPr sz="2400">
                <a:latin typeface="Bernard MT Condensed" panose="020508060609050204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504" y="5346641"/>
            <a:ext cx="4156365" cy="142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36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4460-036C-433E-8DC0-7A5AB2CBC04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30AD-CFBB-4AAE-9C8A-322E0E65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4460-036C-433E-8DC0-7A5AB2CBC04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30AD-CFBB-4AAE-9C8A-322E0E65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385" y="365125"/>
            <a:ext cx="9885218" cy="1325563"/>
          </a:xfrm>
        </p:spPr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5385" y="1858876"/>
            <a:ext cx="9885218" cy="4159539"/>
          </a:xfrm>
        </p:spPr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  <a:lvl2pPr>
              <a:defRPr>
                <a:latin typeface="Bernard MT Condensed" panose="02050806060905020404" pitchFamily="18" charset="0"/>
              </a:defRPr>
            </a:lvl2pPr>
            <a:lvl3pPr>
              <a:defRPr>
                <a:latin typeface="Bernard MT Condensed" panose="02050806060905020404" pitchFamily="18" charset="0"/>
              </a:defRPr>
            </a:lvl3pPr>
            <a:lvl4pPr>
              <a:defRPr>
                <a:latin typeface="Bernard MT Condensed" panose="02050806060905020404" pitchFamily="18" charset="0"/>
              </a:defRPr>
            </a:lvl4pPr>
            <a:lvl5pPr>
              <a:defRPr>
                <a:latin typeface="Bernard MT Condensed" panose="020508060609050204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385455" cy="6858000"/>
          </a:xfrm>
          <a:prstGeom prst="rect">
            <a:avLst/>
          </a:prstGeom>
          <a:solidFill>
            <a:srgbClr val="BAA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85" y="6093916"/>
            <a:ext cx="5041392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3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4460-036C-433E-8DC0-7A5AB2CBC04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30AD-CFBB-4AAE-9C8A-322E0E65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8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4460-036C-433E-8DC0-7A5AB2CBC04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30AD-CFBB-4AAE-9C8A-322E0E65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4460-036C-433E-8DC0-7A5AB2CBC04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30AD-CFBB-4AAE-9C8A-322E0E65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1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4460-036C-433E-8DC0-7A5AB2CBC04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30AD-CFBB-4AAE-9C8A-322E0E65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6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4460-036C-433E-8DC0-7A5AB2CBC04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30AD-CFBB-4AAE-9C8A-322E0E65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4460-036C-433E-8DC0-7A5AB2CBC04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30AD-CFBB-4AAE-9C8A-322E0E65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7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4460-036C-433E-8DC0-7A5AB2CBC04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30AD-CFBB-4AAE-9C8A-322E0E65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F4460-036C-433E-8DC0-7A5AB2CBC04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D30AD-CFBB-4AAE-9C8A-322E0E65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uninetworks.org/content/open-access" TargetMode="External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acc.typepad.com/synthesis/2010/01/barriers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inclusion.org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2.deloitte.com/global/e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rning-glass.com/research-project/digital-skills-gap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winternet.org/2016/09/20/digital-readiness-gaps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odernfarmer.com/2016/07/swagbot/" TargetMode="External"/><Relationship Id="rId2" Type="http://schemas.openxmlformats.org/officeDocument/2006/relationships/hyperlink" Target="http://www.techinsider.io/farming-robot-farmbot-automatically-grow-vegetables-backyard-garden-2016-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medium.com/food-is-the-new-internet/the-rise-of-small-farm-robots-365e76dbdac1#.q5sd1ln4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36" y="1263536"/>
            <a:ext cx="11953702" cy="1989512"/>
          </a:xfrm>
        </p:spPr>
        <p:txBody>
          <a:bodyPr/>
          <a:lstStyle/>
          <a:p>
            <a:r>
              <a:rPr lang="en-US" dirty="0"/>
              <a:t>Broadband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836" y="3452477"/>
            <a:ext cx="11953702" cy="1706952"/>
          </a:xfrm>
        </p:spPr>
        <p:txBody>
          <a:bodyPr/>
          <a:lstStyle/>
          <a:p>
            <a:r>
              <a:rPr lang="en-US" dirty="0"/>
              <a:t>Roberto Gallardo, Ph.D.</a:t>
            </a:r>
          </a:p>
          <a:p>
            <a:r>
              <a:rPr lang="en-US" dirty="0"/>
              <a:t>Purdue Center for Regional Development / Extension</a:t>
            </a:r>
          </a:p>
          <a:p>
            <a:r>
              <a:rPr lang="en-US" dirty="0" err="1"/>
              <a:t>robertoge</a:t>
            </a:r>
            <a:endParaRPr lang="en-US" dirty="0"/>
          </a:p>
        </p:txBody>
      </p:sp>
      <p:pic>
        <p:nvPicPr>
          <p:cNvPr id="4" name="Picture 3" descr="Team:Macquarie Australia - 2017.igem.or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50" y="4351021"/>
            <a:ext cx="457891" cy="45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35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Broadband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access that is always on and faster than dial-up</a:t>
            </a:r>
          </a:p>
          <a:p>
            <a:r>
              <a:rPr lang="en-US" dirty="0"/>
              <a:t>Different technologies, different speeds</a:t>
            </a:r>
          </a:p>
          <a:p>
            <a:r>
              <a:rPr lang="en-US" dirty="0"/>
              <a:t>Download: 25 Mbps</a:t>
            </a:r>
          </a:p>
          <a:p>
            <a:r>
              <a:rPr lang="en-US" dirty="0"/>
              <a:t>Upload: 3 Mbps</a:t>
            </a:r>
          </a:p>
          <a:p>
            <a:endParaRPr lang="en-US" dirty="0"/>
          </a:p>
          <a:p>
            <a:r>
              <a:rPr lang="en-US" dirty="0"/>
              <a:t>1 Mbps = 1 mph</a:t>
            </a:r>
          </a:p>
        </p:txBody>
      </p:sp>
      <p:pic>
        <p:nvPicPr>
          <p:cNvPr id="4" name="Picture 3" descr="¿Merece la pena contratar 300 megas? - Byteli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338" y="3486652"/>
            <a:ext cx="4564340" cy="284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3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Broadband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Digital Subscriber Line (DSL)</a:t>
            </a:r>
          </a:p>
          <a:p>
            <a:r>
              <a:rPr lang="en-US" dirty="0"/>
              <a:t>Cable Modem</a:t>
            </a:r>
          </a:p>
          <a:p>
            <a:r>
              <a:rPr lang="en-US" dirty="0"/>
              <a:t>Fiber-optic</a:t>
            </a:r>
          </a:p>
          <a:p>
            <a:r>
              <a:rPr lang="en-US" dirty="0"/>
              <a:t>Fixed Wireless</a:t>
            </a:r>
          </a:p>
          <a:p>
            <a:r>
              <a:rPr lang="en-US" dirty="0"/>
              <a:t>Satellite</a:t>
            </a:r>
          </a:p>
          <a:p>
            <a:r>
              <a:rPr lang="en-US" dirty="0"/>
              <a:t>Broadband over Power Line (BPL)</a:t>
            </a:r>
          </a:p>
          <a:p>
            <a:endParaRPr lang="en-US" dirty="0"/>
          </a:p>
          <a:p>
            <a:r>
              <a:rPr lang="en-US" dirty="0"/>
              <a:t>Fixed Versus Mobile</a:t>
            </a:r>
          </a:p>
        </p:txBody>
      </p:sp>
      <p:pic>
        <p:nvPicPr>
          <p:cNvPr id="4" name="Picture 3" descr="UQAM | Service des Bibliothèques | Science, technologie et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159" y="1476928"/>
            <a:ext cx="5277862" cy="390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0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Broadband Deployment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 sector</a:t>
            </a:r>
          </a:p>
          <a:p>
            <a:pPr lvl="1"/>
            <a:r>
              <a:rPr lang="en-US" dirty="0"/>
              <a:t>Large providers; WISPs; Telephone/Cable</a:t>
            </a:r>
          </a:p>
          <a:p>
            <a:r>
              <a:rPr lang="en-US" dirty="0"/>
              <a:t>Public-private partnership (P3)</a:t>
            </a:r>
          </a:p>
          <a:p>
            <a:pPr lvl="1"/>
            <a:r>
              <a:rPr lang="en-US" dirty="0"/>
              <a:t>Ammon, Idaho</a:t>
            </a:r>
          </a:p>
          <a:p>
            <a:pPr lvl="1"/>
            <a:r>
              <a:rPr lang="en-US" dirty="0"/>
              <a:t>South Bend, Indiana</a:t>
            </a:r>
          </a:p>
          <a:p>
            <a:r>
              <a:rPr lang="en-US" dirty="0"/>
              <a:t>Municipal</a:t>
            </a:r>
          </a:p>
          <a:p>
            <a:pPr lvl="1"/>
            <a:r>
              <a:rPr lang="en-US" dirty="0"/>
              <a:t>Nashville, Tennessee</a:t>
            </a:r>
          </a:p>
          <a:p>
            <a:r>
              <a:rPr lang="en-US" dirty="0"/>
              <a:t>Co-operatives</a:t>
            </a:r>
          </a:p>
          <a:p>
            <a:pPr lvl="1"/>
            <a:r>
              <a:rPr lang="en-US" dirty="0"/>
              <a:t>Minnesota</a:t>
            </a:r>
          </a:p>
        </p:txBody>
      </p:sp>
      <p:pic>
        <p:nvPicPr>
          <p:cNvPr id="4" name="Picture 3" descr="Más q foto: Puesta a punto del NAS WD MyBook Liv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289" y="2033645"/>
            <a:ext cx="4668697" cy="350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3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CCAF-5BCE-C34C-82FE-37F6984EE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access arrangement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785029-DB63-6C41-9BB0-1D9D7515E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35" b="14865"/>
          <a:stretch/>
        </p:blipFill>
        <p:spPr>
          <a:xfrm>
            <a:off x="1525385" y="1551431"/>
            <a:ext cx="8748758" cy="44470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A90CC7-79B0-024B-9D51-088D254398CC}"/>
              </a:ext>
            </a:extLst>
          </p:cNvPr>
          <p:cNvSpPr txBox="1"/>
          <p:nvPr/>
        </p:nvSpPr>
        <p:spPr>
          <a:xfrm>
            <a:off x="8439987" y="5867659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Bernard MT Condensed" panose="02050806060905020404" pitchFamily="18" charset="77"/>
              </a:rPr>
              <a:t>Source: </a:t>
            </a:r>
            <a:r>
              <a:rPr lang="en-US" sz="1100" dirty="0">
                <a:latin typeface="Bernard MT Condensed" panose="02050806060905020404" pitchFamily="18" charset="77"/>
                <a:hlinkClick r:id="rId3"/>
              </a:rPr>
              <a:t>Community Networks</a:t>
            </a:r>
            <a:endParaRPr lang="en-US" sz="1100" dirty="0">
              <a:latin typeface="Bernard MT Condensed" panose="020508060609050204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6896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154FF-7925-6745-8738-7A3070D4D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6ED6D-336B-C042-941D-C164E901C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density</a:t>
            </a:r>
          </a:p>
          <a:p>
            <a:r>
              <a:rPr lang="en-US" dirty="0"/>
              <a:t>ROI inexistent</a:t>
            </a:r>
          </a:p>
          <a:p>
            <a:r>
              <a:rPr lang="en-US" dirty="0"/>
              <a:t>Right-of-ways</a:t>
            </a:r>
          </a:p>
          <a:p>
            <a:r>
              <a:rPr lang="en-US" dirty="0"/>
              <a:t>Easements</a:t>
            </a:r>
          </a:p>
          <a:p>
            <a:r>
              <a:rPr lang="en-US" dirty="0"/>
              <a:t>Topography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~synthesis~: barriers">
            <a:extLst>
              <a:ext uri="{FF2B5EF4-FFF2-40B4-BE49-F238E27FC236}">
                <a16:creationId xmlns:a16="http://schemas.microsoft.com/office/drawing/2014/main" id="{90BA3FDC-E4E9-A345-A642-F38D8E755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33424" y="1690688"/>
            <a:ext cx="3474403" cy="382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05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8034A-3AB5-A743-A707-BDC5E7AD8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035F8-0CDA-0A4A-BAC7-C1FD113C1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USDA – Community Connect Grants</a:t>
            </a:r>
          </a:p>
          <a:p>
            <a:r>
              <a:rPr lang="en-US" dirty="0"/>
              <a:t>USDA – Distance Learning and Telemedicine Grants</a:t>
            </a:r>
          </a:p>
          <a:p>
            <a:r>
              <a:rPr lang="en-US" dirty="0"/>
              <a:t>USDA – Rural Broadband Access Loan and Loan Guarantees</a:t>
            </a:r>
          </a:p>
          <a:p>
            <a:r>
              <a:rPr lang="en-US" dirty="0"/>
              <a:t>USDA – Telecommunications Infrastructure Loans and Guarantees</a:t>
            </a:r>
          </a:p>
          <a:p>
            <a:endParaRPr lang="en-US" dirty="0"/>
          </a:p>
          <a:p>
            <a:r>
              <a:rPr lang="en-US" dirty="0"/>
              <a:t>USDA – e-Connectivity ($600 million)</a:t>
            </a:r>
          </a:p>
          <a:p>
            <a:r>
              <a:rPr lang="en-US" dirty="0"/>
              <a:t>Indiana – Rural Broadband ($100 million)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72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364552C-0587-BF42-8477-BCD4694DFC05}"/>
              </a:ext>
            </a:extLst>
          </p:cNvPr>
          <p:cNvGrpSpPr/>
          <p:nvPr/>
        </p:nvGrpSpPr>
        <p:grpSpPr>
          <a:xfrm>
            <a:off x="1854200" y="1524000"/>
            <a:ext cx="8470900" cy="2451100"/>
            <a:chOff x="1854200" y="1422400"/>
            <a:chExt cx="8470900" cy="245110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01C71C0-3330-8245-9A3A-F35537A112BC}"/>
                </a:ext>
              </a:extLst>
            </p:cNvPr>
            <p:cNvSpPr/>
            <p:nvPr/>
          </p:nvSpPr>
          <p:spPr>
            <a:xfrm>
              <a:off x="1854200" y="1422400"/>
              <a:ext cx="8470900" cy="24511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5E356A-9703-064E-8B2D-6D44AA23C742}"/>
                </a:ext>
              </a:extLst>
            </p:cNvPr>
            <p:cNvSpPr txBox="1"/>
            <p:nvPr/>
          </p:nvSpPr>
          <p:spPr>
            <a:xfrm>
              <a:off x="4707701" y="2392449"/>
              <a:ext cx="27638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Bernard MT Condensed" panose="02050806060905020404" pitchFamily="18" charset="77"/>
                </a:rPr>
                <a:t>Digital Inclusion</a:t>
              </a:r>
            </a:p>
          </p:txBody>
        </p:sp>
      </p:grp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CDE2092-CEE0-9C49-9BE4-145A96E519D8}"/>
              </a:ext>
            </a:extLst>
          </p:cNvPr>
          <p:cNvGraphicFramePr/>
          <p:nvPr>
            <p:extLst/>
          </p:nvPr>
        </p:nvGraphicFramePr>
        <p:xfrm>
          <a:off x="2032000" y="11295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1919A59-94BF-D843-B090-98186FE67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 …</a:t>
            </a:r>
          </a:p>
        </p:txBody>
      </p:sp>
    </p:spTree>
    <p:extLst>
      <p:ext uri="{BB962C8B-B14F-4D97-AF65-F5344CB8AC3E}">
        <p14:creationId xmlns:p14="http://schemas.microsoft.com/office/powerpoint/2010/main" val="16764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Inclusion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5385" y="1858876"/>
            <a:ext cx="7424651" cy="415953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Affordable &amp; robust broadband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Internet-enabled devices that meet needs of user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Digital Literacy training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Quality technical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Applications &amp; online content that encourage self-sufficiency, participation, &amp; collaboration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Man reading book | Phil Wolff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007" y="1858876"/>
            <a:ext cx="2660374" cy="2660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6316" y="5033646"/>
            <a:ext cx="24481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Bernard MT Condensed" panose="02050806060905020404" pitchFamily="18" charset="0"/>
              </a:rPr>
              <a:t>Source: </a:t>
            </a:r>
            <a:r>
              <a:rPr lang="en-US" sz="1100" dirty="0">
                <a:latin typeface="Bernard MT Condensed" panose="02050806060905020404" pitchFamily="18" charset="0"/>
                <a:hlinkClick r:id="rId3"/>
              </a:rPr>
              <a:t>National Digital Inclusion Alliance</a:t>
            </a:r>
            <a:endParaRPr lang="en-US" sz="11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4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Parity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5385" y="1858876"/>
            <a:ext cx="5390804" cy="4159539"/>
          </a:xfrm>
        </p:spPr>
        <p:txBody>
          <a:bodyPr/>
          <a:lstStyle/>
          <a:p>
            <a:r>
              <a:rPr lang="en-US" dirty="0"/>
              <a:t>Mindset</a:t>
            </a:r>
          </a:p>
          <a:p>
            <a:r>
              <a:rPr lang="en-US" dirty="0"/>
              <a:t>Infrastructure</a:t>
            </a:r>
          </a:p>
          <a:p>
            <a:r>
              <a:rPr lang="en-US" dirty="0"/>
              <a:t>Literacy/Skills</a:t>
            </a:r>
          </a:p>
          <a:p>
            <a:endParaRPr lang="en-US" dirty="0"/>
          </a:p>
          <a:p>
            <a:r>
              <a:rPr lang="en-US" dirty="0"/>
              <a:t>#Rural2pt0</a:t>
            </a:r>
          </a:p>
        </p:txBody>
      </p:sp>
      <p:pic>
        <p:nvPicPr>
          <p:cNvPr id="4" name="Picture 3" descr="File:Balanced scale of Justice (blue)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29" y="1470810"/>
            <a:ext cx="4878821" cy="38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6D58-258A-3B4E-879D-A1F90511C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workforce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B9038-78B9-5943-AC61-CCA3DE2AE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385" y="1858876"/>
            <a:ext cx="5201092" cy="41595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Worldwide by 2025, </a:t>
            </a:r>
            <a:r>
              <a:rPr lang="en-US" dirty="0">
                <a:solidFill>
                  <a:srgbClr val="208B9C"/>
                </a:solidFill>
              </a:rPr>
              <a:t>1 billion </a:t>
            </a:r>
            <a:r>
              <a:rPr lang="en-US" dirty="0"/>
              <a:t>digital natives will join the workforce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1D5715-953C-0D4D-94FB-480C71DBE8C1}"/>
              </a:ext>
            </a:extLst>
          </p:cNvPr>
          <p:cNvSpPr txBox="1"/>
          <p:nvPr/>
        </p:nvSpPr>
        <p:spPr>
          <a:xfrm>
            <a:off x="10377948" y="5756805"/>
            <a:ext cx="1032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Bernard MT Condensed" panose="02050806060905020404" pitchFamily="18" charset="77"/>
              </a:rPr>
              <a:t>Source: </a:t>
            </a:r>
            <a:r>
              <a:rPr lang="en-US" sz="1100" dirty="0">
                <a:latin typeface="Bernard MT Condensed" panose="02050806060905020404" pitchFamily="18" charset="77"/>
                <a:hlinkClick r:id="rId2"/>
              </a:rPr>
              <a:t>Deloitte</a:t>
            </a:r>
            <a:endParaRPr lang="en-US" sz="1100" dirty="0">
              <a:latin typeface="Bernard MT Condensed" panose="02050806060905020404" pitchFamily="18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7024F4-6973-FD4D-B455-84A85288B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754" y="2584595"/>
            <a:ext cx="3288932" cy="3139009"/>
          </a:xfrm>
          <a:prstGeom prst="rect">
            <a:avLst/>
          </a:prstGeom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B617795A-6637-EA46-928B-BE469D7C05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7" b="20404"/>
          <a:stretch/>
        </p:blipFill>
        <p:spPr>
          <a:xfrm>
            <a:off x="1525385" y="2905247"/>
            <a:ext cx="6492835" cy="281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&amp; Digital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5385" y="2607021"/>
            <a:ext cx="4132811" cy="18319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Occupations that typically don’t require a bachelor’s degree and pay above the national living wage.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556" y="1432959"/>
            <a:ext cx="5158378" cy="4799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5385" y="4387308"/>
            <a:ext cx="2048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Bernard MT Condensed" panose="02050806060905020404" pitchFamily="18" charset="0"/>
              </a:rPr>
              <a:t>Source: </a:t>
            </a:r>
            <a:r>
              <a:rPr lang="en-US" sz="1100" dirty="0">
                <a:latin typeface="Bernard MT Condensed" panose="02050806060905020404" pitchFamily="18" charset="0"/>
                <a:hlinkClick r:id="rId3"/>
              </a:rPr>
              <a:t>Capital One; Burning Glass</a:t>
            </a:r>
            <a:endParaRPr lang="en-US" sz="11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81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BB574-E65C-9E49-A8BC-C3BB8473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Readiness (2016)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33A4EAE7-6B62-8C41-B6FD-E73469A604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901349"/>
              </p:ext>
            </p:extLst>
          </p:nvPr>
        </p:nvGraphicFramePr>
        <p:xfrm>
          <a:off x="1525385" y="1575104"/>
          <a:ext cx="7886700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85BC5F6-2201-7547-8543-11945678B8C0}"/>
              </a:ext>
            </a:extLst>
          </p:cNvPr>
          <p:cNvSpPr txBox="1"/>
          <p:nvPr/>
        </p:nvSpPr>
        <p:spPr>
          <a:xfrm>
            <a:off x="7577929" y="5865617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Bernard MT Condensed" panose="02050806060905020404" pitchFamily="18" charset="77"/>
              </a:rPr>
              <a:t>Source: </a:t>
            </a:r>
            <a:r>
              <a:rPr lang="en-US" sz="1100" dirty="0">
                <a:latin typeface="Bernard MT Condensed" panose="02050806060905020404" pitchFamily="18" charset="77"/>
                <a:hlinkClick r:id="rId3"/>
              </a:rPr>
              <a:t>Pew Research Internet</a:t>
            </a:r>
            <a:endParaRPr lang="en-US" sz="1100" dirty="0">
              <a:latin typeface="Bernard MT Condensed" panose="02050806060905020404" pitchFamily="18" charset="77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09F8A32-D94E-7F43-B82A-E814395FBC37}"/>
              </a:ext>
            </a:extLst>
          </p:cNvPr>
          <p:cNvGrpSpPr/>
          <p:nvPr/>
        </p:nvGrpSpPr>
        <p:grpSpPr>
          <a:xfrm>
            <a:off x="1929008" y="1575104"/>
            <a:ext cx="4166992" cy="1580566"/>
            <a:chOff x="1032273" y="1825625"/>
            <a:chExt cx="4166992" cy="15805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933325-A64A-E74C-8E84-7EF456A86870}"/>
                </a:ext>
              </a:extLst>
            </p:cNvPr>
            <p:cNvSpPr txBox="1"/>
            <p:nvPr/>
          </p:nvSpPr>
          <p:spPr>
            <a:xfrm>
              <a:off x="2146852" y="2544417"/>
              <a:ext cx="128272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dirty="0">
                  <a:solidFill>
                    <a:srgbClr val="FF0000"/>
                  </a:solidFill>
                  <a:latin typeface="Impact" panose="020B0806030902050204" pitchFamily="34" charset="0"/>
                </a:rPr>
                <a:t>52%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7337E8B-9966-8A49-8BA2-9CB384CDAF5F}"/>
                </a:ext>
              </a:extLst>
            </p:cNvPr>
            <p:cNvCxnSpPr>
              <a:cxnSpLocks/>
            </p:cNvCxnSpPr>
            <p:nvPr/>
          </p:nvCxnSpPr>
          <p:spPr>
            <a:xfrm>
              <a:off x="1032273" y="1825625"/>
              <a:ext cx="416699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1539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5C3BA-6CEA-3D4D-A927-BFD07456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0BDC6-DFD5-1D48-87F0-AB327AA36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385" y="1858876"/>
            <a:ext cx="4570615" cy="4159539"/>
          </a:xfrm>
        </p:spPr>
        <p:txBody>
          <a:bodyPr/>
          <a:lstStyle/>
          <a:p>
            <a:r>
              <a:rPr lang="en-US" dirty="0"/>
              <a:t>UAVs</a:t>
            </a:r>
          </a:p>
          <a:p>
            <a:r>
              <a:rPr lang="en-US" dirty="0"/>
              <a:t>Self-guided equipment</a:t>
            </a:r>
          </a:p>
          <a:p>
            <a:r>
              <a:rPr lang="en-US" dirty="0"/>
              <a:t>Soil and moisture sensors</a:t>
            </a:r>
          </a:p>
          <a:p>
            <a:r>
              <a:rPr lang="en-US" dirty="0">
                <a:hlinkClick r:id="rId2"/>
              </a:rPr>
              <a:t>Farmbot Genesis</a:t>
            </a:r>
            <a:r>
              <a:rPr lang="en-US" dirty="0"/>
              <a:t>: grows food in your backyard</a:t>
            </a:r>
          </a:p>
          <a:p>
            <a:r>
              <a:rPr lang="en-US" dirty="0">
                <a:hlinkClick r:id="rId3"/>
              </a:rPr>
              <a:t>Swagbot</a:t>
            </a:r>
            <a:r>
              <a:rPr lang="en-US" dirty="0"/>
              <a:t>: cattle herding</a:t>
            </a:r>
          </a:p>
          <a:p>
            <a:r>
              <a:rPr lang="en-US" dirty="0">
                <a:hlinkClick r:id="rId4"/>
              </a:rPr>
              <a:t>Rowbot</a:t>
            </a:r>
            <a:r>
              <a:rPr lang="en-US" dirty="0"/>
              <a:t>: fertilize soil, mulch weeds, sow crops</a:t>
            </a:r>
          </a:p>
        </p:txBody>
      </p:sp>
      <p:pic>
        <p:nvPicPr>
          <p:cNvPr id="4" name="Picture 2" descr="https://www.vlab.org/wp-content/uploads/2015/08/agtech-620.jpg">
            <a:extLst>
              <a:ext uri="{FF2B5EF4-FFF2-40B4-BE49-F238E27FC236}">
                <a16:creationId xmlns:a16="http://schemas.microsoft.com/office/drawing/2014/main" id="{7838D49F-AA62-2548-B629-499EF407F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994" y="2264016"/>
            <a:ext cx="5434085" cy="23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72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03028-A999-3D47-A4E0-3F23ECD22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Broadband 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806FB-3B13-5048-A70D-BD928082E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385" y="1858876"/>
            <a:ext cx="9885218" cy="4159539"/>
          </a:xfrm>
        </p:spPr>
        <p:txBody>
          <a:bodyPr>
            <a:normAutofit/>
          </a:bodyPr>
          <a:lstStyle/>
          <a:p>
            <a:r>
              <a:rPr lang="en-US" dirty="0"/>
              <a:t>Bits: 1s &amp; 0s; basic unit of information</a:t>
            </a:r>
          </a:p>
          <a:p>
            <a:pPr lvl="1"/>
            <a:r>
              <a:rPr lang="en-US" dirty="0"/>
              <a:t>Kilobit (Kbps): 1,000 bits per second</a:t>
            </a:r>
          </a:p>
          <a:p>
            <a:pPr lvl="1"/>
            <a:r>
              <a:rPr lang="en-US" dirty="0"/>
              <a:t>Megabit (Mbps): 1,000,000 bits per second</a:t>
            </a:r>
          </a:p>
          <a:p>
            <a:pPr lvl="1"/>
            <a:r>
              <a:rPr lang="en-US" dirty="0"/>
              <a:t>Gigabit: (Gbps): 1,000,000,000 bits per second</a:t>
            </a:r>
          </a:p>
          <a:p>
            <a:r>
              <a:rPr lang="en-US" dirty="0"/>
              <a:t>Download: speed measured in </a:t>
            </a:r>
            <a:r>
              <a:rPr lang="en-US" dirty="0" smtClean="0"/>
              <a:t>bits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receive </a:t>
            </a:r>
            <a:r>
              <a:rPr lang="en-US" dirty="0"/>
              <a:t>data</a:t>
            </a:r>
          </a:p>
          <a:p>
            <a:r>
              <a:rPr lang="en-US" dirty="0"/>
              <a:t>Upload: speed measured in bits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send </a:t>
            </a:r>
            <a:r>
              <a:rPr lang="en-US" dirty="0"/>
              <a:t>data</a:t>
            </a:r>
          </a:p>
          <a:p>
            <a:r>
              <a:rPr lang="en-US" dirty="0"/>
              <a:t>Symmetric: comparable upload/download speeds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3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03028-A999-3D47-A4E0-3F23ECD22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Broadband Key Terms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806FB-3B13-5048-A70D-BD928082E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385" y="1858876"/>
            <a:ext cx="9885218" cy="4159539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Middle mile</a:t>
            </a:r>
            <a:r>
              <a:rPr lang="en-US" dirty="0"/>
              <a:t>: network section that connects last mile networks to the backbone of the internet</a:t>
            </a:r>
          </a:p>
          <a:p>
            <a:r>
              <a:rPr lang="en-US" u="sng" dirty="0"/>
              <a:t>Last mile</a:t>
            </a:r>
            <a:r>
              <a:rPr lang="en-US" dirty="0"/>
              <a:t>: connection between network and home subscriber</a:t>
            </a:r>
          </a:p>
          <a:p>
            <a:r>
              <a:rPr lang="en-US" u="sng" dirty="0"/>
              <a:t>FTTH</a:t>
            </a:r>
            <a:r>
              <a:rPr lang="en-US" dirty="0"/>
              <a:t>: fiber-to-the-home</a:t>
            </a:r>
          </a:p>
          <a:p>
            <a:r>
              <a:rPr lang="en-US" u="sng" dirty="0"/>
              <a:t>WISPs</a:t>
            </a:r>
            <a:r>
              <a:rPr lang="en-US" dirty="0"/>
              <a:t>: wireless internet service providers</a:t>
            </a:r>
          </a:p>
          <a:p>
            <a:r>
              <a:rPr lang="en-US" u="sng" dirty="0"/>
              <a:t>Open access</a:t>
            </a:r>
            <a:r>
              <a:rPr lang="en-US" dirty="0"/>
              <a:t>: separates physical network from the services</a:t>
            </a:r>
          </a:p>
          <a:p>
            <a:pPr lvl="1"/>
            <a:r>
              <a:rPr lang="en-US" dirty="0"/>
              <a:t>Two-layer: municipality builds/owns/operates; ISPs provide service</a:t>
            </a:r>
          </a:p>
          <a:p>
            <a:pPr lvl="1"/>
            <a:r>
              <a:rPr lang="en-US" dirty="0"/>
              <a:t>Three-layer: municipality builds/owns; independent party operates; ISPs provide service</a:t>
            </a:r>
          </a:p>
          <a:p>
            <a:r>
              <a:rPr lang="en-US" u="sng" dirty="0"/>
              <a:t>Dark fiber</a:t>
            </a:r>
            <a:r>
              <a:rPr lang="en-US" dirty="0"/>
              <a:t>: laid but not “lit”; left as unused until needed or desired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3F4F12AB7E8B4CA36163DE1786C39A" ma:contentTypeVersion="3" ma:contentTypeDescription="Create a new document." ma:contentTypeScope="" ma:versionID="fb3038be28bc784d8bf49ca90fcbe0c5">
  <xsd:schema xmlns:xsd="http://www.w3.org/2001/XMLSchema" xmlns:xs="http://www.w3.org/2001/XMLSchema" xmlns:p="http://schemas.microsoft.com/office/2006/metadata/properties" xmlns:ns1="http://schemas.microsoft.com/sharepoint/v3" xmlns:ns2="3586257f-d17b-4174-95ba-84c7efb4b691" targetNamespace="http://schemas.microsoft.com/office/2006/metadata/properties" ma:root="true" ma:fieldsID="fe7e2c370861cae7a8fe7da3ccc4c61e" ns1:_="" ns2:_="">
    <xsd:import namespace="http://schemas.microsoft.com/sharepoint/v3"/>
    <xsd:import namespace="3586257f-d17b-4174-95ba-84c7efb4b69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6257f-d17b-4174-95ba-84c7efb4b691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0" nillable="true" ma:displayName="Document type" ma:default="Ag Research Fund Scholarship" ma:format="Dropdown" ma:internalName="Document_x0020_type">
      <xsd:simpleType>
        <xsd:union memberTypes="dms:Text">
          <xsd:simpleType>
            <xsd:restriction base="dms:Choice">
              <xsd:enumeration value="Ag Research Fund Scholarship"/>
              <xsd:enumeration value="ARP Assistantship Info"/>
              <xsd:enumeration value="ARP Award"/>
              <xsd:enumeration value="ARP Statistical Reports"/>
              <xsd:enumeration value="FAIR"/>
              <xsd:enumeration value="Farm Policy Study Group"/>
              <xsd:enumeration value="HATCH - CRIS NIMSS"/>
              <xsd:enumeration value="MOG Info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Document_x0020_type xmlns="3586257f-d17b-4174-95ba-84c7efb4b691">Ag Research Fund Scholarship</Document_x0020_type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F87F39D-C050-4510-8A98-759FC8CF7078}"/>
</file>

<file path=customXml/itemProps2.xml><?xml version="1.0" encoding="utf-8"?>
<ds:datastoreItem xmlns:ds="http://schemas.openxmlformats.org/officeDocument/2006/customXml" ds:itemID="{B2C50623-19C4-4046-998B-F73785AC5572}"/>
</file>

<file path=customXml/itemProps3.xml><?xml version="1.0" encoding="utf-8"?>
<ds:datastoreItem xmlns:ds="http://schemas.openxmlformats.org/officeDocument/2006/customXml" ds:itemID="{EF8F2B11-573A-4713-8F56-606BE672C9F6}"/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451</Words>
  <Application>Microsoft Office PowerPoint</Application>
  <PresentationFormat>Widescreen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Bernard MT Condensed</vt:lpstr>
      <vt:lpstr>Calibri</vt:lpstr>
      <vt:lpstr>Calibri Light</vt:lpstr>
      <vt:lpstr>Impact</vt:lpstr>
      <vt:lpstr>Wingdings</vt:lpstr>
      <vt:lpstr>Office Theme</vt:lpstr>
      <vt:lpstr>Broadband 101</vt:lpstr>
      <vt:lpstr>Digital Inclusion</vt:lpstr>
      <vt:lpstr>Digital Parity</vt:lpstr>
      <vt:lpstr>Changing workforce</vt:lpstr>
      <vt:lpstr>Middle &amp; Digital Skills</vt:lpstr>
      <vt:lpstr>Digital Readiness (2016)</vt:lpstr>
      <vt:lpstr>Precision Agriculture</vt:lpstr>
      <vt:lpstr>Broadband Key Terms</vt:lpstr>
      <vt:lpstr>Broadband Key Terms (cont’d)</vt:lpstr>
      <vt:lpstr>Defining Broadband</vt:lpstr>
      <vt:lpstr>Broadband Technologies</vt:lpstr>
      <vt:lpstr>Broadband Deployment Models</vt:lpstr>
      <vt:lpstr>Open access arrangement</vt:lpstr>
      <vt:lpstr>Infrastructure Barriers</vt:lpstr>
      <vt:lpstr>Funding Options</vt:lpstr>
      <vt:lpstr>In summary …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Gallardo, Roberto</dc:creator>
  <cp:lastModifiedBy>Roberto Gallardo</cp:lastModifiedBy>
  <cp:revision>89</cp:revision>
  <dcterms:created xsi:type="dcterms:W3CDTF">2018-11-07T17:48:32Z</dcterms:created>
  <dcterms:modified xsi:type="dcterms:W3CDTF">2018-12-03T15:29:00Z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0x0101006F3F4F12AB7E8B4CA36163DE1786C39A</vt:lpwstr>
  </property>
</Properties>
</file>