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autoCompressPictures="0">
  <p:sldMasterIdLst>
    <p:sldMasterId id="2147483648" r:id="rId4"/>
    <p:sldMasterId id="2147483749" r:id="rId5"/>
  </p:sldMasterIdLst>
  <p:notesMasterIdLst>
    <p:notesMasterId r:id="rId19"/>
  </p:notesMasterIdLst>
  <p:sldIdLst>
    <p:sldId id="300" r:id="rId6"/>
    <p:sldId id="734" r:id="rId7"/>
    <p:sldId id="735" r:id="rId8"/>
    <p:sldId id="336" r:id="rId9"/>
    <p:sldId id="298" r:id="rId10"/>
    <p:sldId id="328" r:id="rId11"/>
    <p:sldId id="327" r:id="rId12"/>
    <p:sldId id="329" r:id="rId13"/>
    <p:sldId id="330" r:id="rId14"/>
    <p:sldId id="333" r:id="rId15"/>
    <p:sldId id="332" r:id="rId16"/>
    <p:sldId id="334" r:id="rId17"/>
    <p:sldId id="335" r:id="rId18"/>
  </p:sldIdLst>
  <p:sldSz cx="12192000" cy="6858000"/>
  <p:notesSz cx="6858000" cy="9144000"/>
  <p:embeddedFontLst>
    <p:embeddedFont>
      <p:font typeface="Acumin Pro" panose="020B0504020202020204" pitchFamily="34" charset="77"/>
      <p:regular r:id="rId20"/>
      <p:bold r:id="rId21"/>
      <p:italic r:id="rId22"/>
      <p:boldItalic r:id="rId23"/>
    </p:embeddedFont>
    <p:embeddedFont>
      <p:font typeface="Acumin Pro ExtraCondensed" panose="020B0508020202020204" pitchFamily="34" charset="77"/>
      <p:regular r:id="rId24"/>
      <p:bold r:id="rId25"/>
      <p:italic r:id="rId26"/>
      <p:boldItalic r:id="rId27"/>
    </p:embeddedFont>
    <p:embeddedFont>
      <p:font typeface="Acumin Pro ExtraCondensed Smbd" panose="020B0508020202020204" pitchFamily="34" charset="77"/>
      <p:regular r:id="rId28"/>
      <p:bold r:id="rId29"/>
      <p:italic r:id="rId30"/>
      <p:boldItalic r:id="rId31"/>
    </p:embeddedFont>
    <p:embeddedFont>
      <p:font typeface="Acumin Pro Medium" panose="020B0504020202020204" pitchFamily="34" charset="77"/>
      <p:regular r:id="rId32"/>
      <p:italic r:id="rId33"/>
    </p:embeddedFont>
    <p:embeddedFont>
      <p:font typeface="Acumin Pro Semibold" panose="020B0504020202020204" pitchFamily="34" charset="77"/>
      <p:regular r:id="rId34"/>
      <p:bold r:id="rId35"/>
      <p:italic r:id="rId36"/>
      <p:boldItalic r:id="rId37"/>
    </p:embeddedFont>
    <p:embeddedFont>
      <p:font typeface="Acumin Pro SemiCondensed" panose="020B0506020202020204" pitchFamily="34" charset="77"/>
      <p:regular r:id="rId38"/>
      <p:italic r:id="rId39"/>
    </p:embeddedFont>
    <p:embeddedFont>
      <p:font typeface="Arial Narrow" panose="020B0604020202020204" pitchFamily="34" charset="0"/>
      <p:regular r:id="rId40"/>
      <p:bold r:id="rId41"/>
      <p:italic r:id="rId42"/>
      <p:boldItalic r:id="rId43"/>
    </p:embeddedFont>
    <p:embeddedFont>
      <p:font typeface="Avenir Next LT Pro" panose="020B0504020202020204" pitchFamily="34" charset="77"/>
      <p:regular r:id="rId44"/>
      <p:bold r:id="rId45"/>
    </p:embeddedFont>
    <p:embeddedFont>
      <p:font typeface="Franklin Gothic Book" panose="020B0503020102020204" pitchFamily="34" charset="0"/>
      <p:regular r:id="rId46"/>
      <p:italic r:id="rId47"/>
    </p:embeddedFont>
    <p:embeddedFont>
      <p:font typeface="Franklin Gothic Medium" panose="020B0603020102020204" pitchFamily="34" charset="0"/>
      <p:regular r:id="rId48"/>
      <p:italic r:id="rId49"/>
    </p:embeddedFont>
    <p:embeddedFont>
      <p:font typeface="United Sans Cd Md" pitchFamily="2" charset="77"/>
      <p:regular r:id="rId50"/>
    </p:embeddedFont>
    <p:embeddedFont>
      <p:font typeface="United Sans Rg Md" pitchFamily="2" charset="77"/>
      <p:regular r:id="rId5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80" userDrawn="1">
          <p15:clr>
            <a:srgbClr val="A4A3A4"/>
          </p15:clr>
        </p15:guide>
        <p15:guide id="2" pos="312"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26CE219-6CB4-4D82-2315-C217F06FFCCD}" name="Hiller, Kelly R" initials="HKR" userId="S::khiller@purdue.edu::b25b1487-7f5e-4b7f-a0b2-f8bcb0b1ea5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B991"/>
    <a:srgbClr val="E9E6E3"/>
    <a:srgbClr val="DDB945"/>
    <a:srgbClr val="EBD9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74"/>
    <p:restoredTop sz="94775"/>
  </p:normalViewPr>
  <p:slideViewPr>
    <p:cSldViewPr snapToGrid="0">
      <p:cViewPr varScale="1">
        <p:scale>
          <a:sx n="109" d="100"/>
          <a:sy n="109" d="100"/>
        </p:scale>
        <p:origin x="216" y="176"/>
      </p:cViewPr>
      <p:guideLst>
        <p:guide orient="horz" pos="1080"/>
        <p:guide pos="312"/>
      </p:guideLst>
    </p:cSldViewPr>
  </p:slideViewPr>
  <p:outlineViewPr>
    <p:cViewPr>
      <p:scale>
        <a:sx n="33" d="100"/>
        <a:sy n="33" d="100"/>
      </p:scale>
      <p:origin x="0" y="-16376"/>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font" Target="fonts/font28.fntdata"/><Relationship Id="rId50" Type="http://schemas.openxmlformats.org/officeDocument/2006/relationships/font" Target="fonts/font31.fntdata"/><Relationship Id="rId55"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10.fntdata"/><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5.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font" Target="fonts/font29.fntdata"/><Relationship Id="rId56" Type="http://schemas.microsoft.com/office/2018/10/relationships/authors" Target="authors.xml"/><Relationship Id="rId8" Type="http://schemas.openxmlformats.org/officeDocument/2006/relationships/slide" Target="slides/slide3.xml"/><Relationship Id="rId51" Type="http://schemas.openxmlformats.org/officeDocument/2006/relationships/font" Target="fonts/font32.fntdata"/><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20" Type="http://schemas.openxmlformats.org/officeDocument/2006/relationships/font" Target="fonts/font1.fntdata"/><Relationship Id="rId41" Type="http://schemas.openxmlformats.org/officeDocument/2006/relationships/font" Target="fonts/font22.fntdata"/><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font" Target="fonts/font3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926CF7-48D8-2F46-AFC8-8A5D2298DFDD}" type="datetimeFigureOut">
              <a:rPr lang="en-US" smtClean="0"/>
              <a:t>7/20/26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7BF745-0557-B241-863F-056113C7032A}" type="slidenum">
              <a:rPr lang="en-US" smtClean="0"/>
              <a:t>‹#›</a:t>
            </a:fld>
            <a:endParaRPr lang="en-US" dirty="0"/>
          </a:p>
        </p:txBody>
      </p:sp>
    </p:spTree>
    <p:extLst>
      <p:ext uri="{BB962C8B-B14F-4D97-AF65-F5344CB8AC3E}">
        <p14:creationId xmlns:p14="http://schemas.microsoft.com/office/powerpoint/2010/main" val="31656743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links: https://www.iaea.org/newscenter/news/what-are-small-modular-reactors-smrs </a:t>
            </a:r>
          </a:p>
          <a:p>
            <a:r>
              <a:rPr lang="en-US" dirty="0"/>
              <a:t>https://world-nuclear.org/information-library/nuclear-power-reactors/small-modular-reactors/small-modular-reactors</a:t>
            </a:r>
          </a:p>
        </p:txBody>
      </p:sp>
      <p:sp>
        <p:nvSpPr>
          <p:cNvPr id="4" name="Slide Number Placeholder 3"/>
          <p:cNvSpPr>
            <a:spLocks noGrp="1"/>
          </p:cNvSpPr>
          <p:nvPr>
            <p:ph type="sldNum" sz="quarter" idx="5"/>
          </p:nvPr>
        </p:nvSpPr>
        <p:spPr/>
        <p:txBody>
          <a:bodyPr/>
          <a:lstStyle/>
          <a:p>
            <a:fld id="{237BF745-0557-B241-863F-056113C7032A}" type="slidenum">
              <a:rPr lang="en-US" smtClean="0"/>
              <a:t>7</a:t>
            </a:fld>
            <a:endParaRPr lang="en-US" dirty="0"/>
          </a:p>
        </p:txBody>
      </p:sp>
    </p:spTree>
    <p:extLst>
      <p:ext uri="{BB962C8B-B14F-4D97-AF65-F5344CB8AC3E}">
        <p14:creationId xmlns:p14="http://schemas.microsoft.com/office/powerpoint/2010/main" val="3117495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CB5788-D4AC-F251-BCC2-9BF0E435B7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70A41-B6E2-303F-F776-B96571EC4D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558A11-182E-6FE5-3345-F5BFABA4192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549F296-5A67-2424-375D-B58402391EF8}"/>
              </a:ext>
            </a:extLst>
          </p:cNvPr>
          <p:cNvSpPr>
            <a:spLocks noGrp="1"/>
          </p:cNvSpPr>
          <p:nvPr>
            <p:ph type="sldNum" sz="quarter" idx="5"/>
          </p:nvPr>
        </p:nvSpPr>
        <p:spPr/>
        <p:txBody>
          <a:bodyPr/>
          <a:lstStyle/>
          <a:p>
            <a:fld id="{237BF745-0557-B241-863F-056113C7032A}" type="slidenum">
              <a:rPr lang="en-US" smtClean="0"/>
              <a:t>8</a:t>
            </a:fld>
            <a:endParaRPr lang="en-US" dirty="0"/>
          </a:p>
        </p:txBody>
      </p:sp>
    </p:spTree>
    <p:extLst>
      <p:ext uri="{BB962C8B-B14F-4D97-AF65-F5344CB8AC3E}">
        <p14:creationId xmlns:p14="http://schemas.microsoft.com/office/powerpoint/2010/main" val="33238628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837C3-7C67-6890-10E2-A72BC87C21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E5F94-7F71-8922-27C0-1FBD5E675A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112062-C81F-4ECB-52B7-5F29982732E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1AC66C5-16B8-3CCE-2173-3267DF1473F9}"/>
              </a:ext>
            </a:extLst>
          </p:cNvPr>
          <p:cNvSpPr>
            <a:spLocks noGrp="1"/>
          </p:cNvSpPr>
          <p:nvPr>
            <p:ph type="sldNum" sz="quarter" idx="5"/>
          </p:nvPr>
        </p:nvSpPr>
        <p:spPr/>
        <p:txBody>
          <a:bodyPr/>
          <a:lstStyle/>
          <a:p>
            <a:fld id="{237BF745-0557-B241-863F-056113C7032A}" type="slidenum">
              <a:rPr lang="en-US" smtClean="0"/>
              <a:t>9</a:t>
            </a:fld>
            <a:endParaRPr lang="en-US" dirty="0"/>
          </a:p>
        </p:txBody>
      </p:sp>
    </p:spTree>
    <p:extLst>
      <p:ext uri="{BB962C8B-B14F-4D97-AF65-F5344CB8AC3E}">
        <p14:creationId xmlns:p14="http://schemas.microsoft.com/office/powerpoint/2010/main" val="846946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3EB99-A79F-7A56-A738-1751B920CA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605B1-5151-367A-C0BD-4B69FE7166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127B8D-5F32-1FCD-9A27-2327FC0953B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84DCFCD-3E6B-9569-0746-F3DA7574B02B}"/>
              </a:ext>
            </a:extLst>
          </p:cNvPr>
          <p:cNvSpPr>
            <a:spLocks noGrp="1"/>
          </p:cNvSpPr>
          <p:nvPr>
            <p:ph type="sldNum" sz="quarter" idx="5"/>
          </p:nvPr>
        </p:nvSpPr>
        <p:spPr/>
        <p:txBody>
          <a:bodyPr/>
          <a:lstStyle/>
          <a:p>
            <a:fld id="{237BF745-0557-B241-863F-056113C7032A}" type="slidenum">
              <a:rPr lang="en-US" smtClean="0"/>
              <a:t>10</a:t>
            </a:fld>
            <a:endParaRPr lang="en-US" dirty="0"/>
          </a:p>
        </p:txBody>
      </p:sp>
    </p:spTree>
    <p:extLst>
      <p:ext uri="{BB962C8B-B14F-4D97-AF65-F5344CB8AC3E}">
        <p14:creationId xmlns:p14="http://schemas.microsoft.com/office/powerpoint/2010/main" val="1176499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6C855-C618-8B13-F879-AFE7203B01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ADAA6F-7FC3-F601-13B0-EF2AC4DCC61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C60C04-9918-2565-1038-AC90661F34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AFB182-FE64-C33F-1FF5-DA92B839CC72}"/>
              </a:ext>
            </a:extLst>
          </p:cNvPr>
          <p:cNvSpPr>
            <a:spLocks noGrp="1"/>
          </p:cNvSpPr>
          <p:nvPr>
            <p:ph type="sldNum" sz="quarter" idx="5"/>
          </p:nvPr>
        </p:nvSpPr>
        <p:spPr/>
        <p:txBody>
          <a:bodyPr/>
          <a:lstStyle/>
          <a:p>
            <a:fld id="{237BF745-0557-B241-863F-056113C7032A}" type="slidenum">
              <a:rPr lang="en-US" smtClean="0"/>
              <a:t>11</a:t>
            </a:fld>
            <a:endParaRPr lang="en-US" dirty="0"/>
          </a:p>
        </p:txBody>
      </p:sp>
    </p:spTree>
    <p:extLst>
      <p:ext uri="{BB962C8B-B14F-4D97-AF65-F5344CB8AC3E}">
        <p14:creationId xmlns:p14="http://schemas.microsoft.com/office/powerpoint/2010/main" val="25275220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7389CD-903D-0B6B-8130-520B53E599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4AECAD-7D48-F553-8608-E608EDA89B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2E156C-805A-DA37-4313-FC7E9663D17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687B513-B72C-E5B7-3967-4EDE25F7BF0A}"/>
              </a:ext>
            </a:extLst>
          </p:cNvPr>
          <p:cNvSpPr>
            <a:spLocks noGrp="1"/>
          </p:cNvSpPr>
          <p:nvPr>
            <p:ph type="sldNum" sz="quarter" idx="5"/>
          </p:nvPr>
        </p:nvSpPr>
        <p:spPr/>
        <p:txBody>
          <a:bodyPr/>
          <a:lstStyle/>
          <a:p>
            <a:fld id="{237BF745-0557-B241-863F-056113C7032A}" type="slidenum">
              <a:rPr lang="en-US" smtClean="0"/>
              <a:t>12</a:t>
            </a:fld>
            <a:endParaRPr lang="en-US" dirty="0"/>
          </a:p>
        </p:txBody>
      </p:sp>
    </p:spTree>
    <p:extLst>
      <p:ext uri="{BB962C8B-B14F-4D97-AF65-F5344CB8AC3E}">
        <p14:creationId xmlns:p14="http://schemas.microsoft.com/office/powerpoint/2010/main" val="2690303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76D997-162E-A376-2E71-6DEF234BBD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03AE93-6A15-22E5-3485-716D4B8D8F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24FB76-829E-68B5-C37F-93C60574935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7EF62E-0E78-07A2-99B2-FC21AFC59E2C}"/>
              </a:ext>
            </a:extLst>
          </p:cNvPr>
          <p:cNvSpPr>
            <a:spLocks noGrp="1"/>
          </p:cNvSpPr>
          <p:nvPr>
            <p:ph type="sldNum" sz="quarter" idx="5"/>
          </p:nvPr>
        </p:nvSpPr>
        <p:spPr/>
        <p:txBody>
          <a:bodyPr/>
          <a:lstStyle/>
          <a:p>
            <a:fld id="{237BF745-0557-B241-863F-056113C7032A}" type="slidenum">
              <a:rPr lang="en-US" smtClean="0"/>
              <a:t>13</a:t>
            </a:fld>
            <a:endParaRPr lang="en-US" dirty="0"/>
          </a:p>
        </p:txBody>
      </p:sp>
    </p:spTree>
    <p:extLst>
      <p:ext uri="{BB962C8B-B14F-4D97-AF65-F5344CB8AC3E}">
        <p14:creationId xmlns:p14="http://schemas.microsoft.com/office/powerpoint/2010/main" val="38065205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H-Blk-1">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pic>
        <p:nvPicPr>
          <p:cNvPr id="2" name="Picture 1" descr="Purdue University Center for Regional Development logo">
            <a:extLst>
              <a:ext uri="{FF2B5EF4-FFF2-40B4-BE49-F238E27FC236}">
                <a16:creationId xmlns:a16="http://schemas.microsoft.com/office/drawing/2014/main" id="{5B0DABC0-E7B8-C8FC-9DF2-B1536F28EBF7}"/>
              </a:ext>
            </a:extLst>
          </p:cNvPr>
          <p:cNvPicPr>
            <a:picLocks noChangeAspect="1"/>
          </p:cNvPicPr>
          <p:nvPr userDrawn="1"/>
        </p:nvPicPr>
        <p:blipFill>
          <a:blip r:embed="rId2"/>
          <a:srcRect r="2244"/>
          <a:stretch>
            <a:fillRect/>
          </a:stretch>
        </p:blipFill>
        <p:spPr>
          <a:xfrm>
            <a:off x="3635085" y="5590903"/>
            <a:ext cx="4921831" cy="533098"/>
          </a:xfrm>
          <a:prstGeom prst="rect">
            <a:avLst/>
          </a:prstGeom>
        </p:spPr>
      </p:pic>
    </p:spTree>
    <p:extLst>
      <p:ext uri="{BB962C8B-B14F-4D97-AF65-F5344CB8AC3E}">
        <p14:creationId xmlns:p14="http://schemas.microsoft.com/office/powerpoint/2010/main" val="29889103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Photo">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0" y="-9525"/>
            <a:ext cx="12192000" cy="6867525"/>
          </a:xfrm>
          <a:prstGeom prst="rect">
            <a:avLst/>
          </a:prstGeom>
          <a:ln>
            <a:noFill/>
          </a:ln>
        </p:spPr>
        <p:txBody>
          <a:bodyPr/>
          <a:lstStyle/>
          <a:p>
            <a:r>
              <a:rPr lang="en-US" dirty="0"/>
              <a:t>Click icon to add picture</a:t>
            </a:r>
          </a:p>
        </p:txBody>
      </p:sp>
      <p:sp>
        <p:nvSpPr>
          <p:cNvPr id="3" name="Slide Number Placeholder 2">
            <a:extLst>
              <a:ext uri="{FF2B5EF4-FFF2-40B4-BE49-F238E27FC236}">
                <a16:creationId xmlns:a16="http://schemas.microsoft.com/office/drawing/2014/main" id="{6EFC2CE8-E7A7-5DA8-903C-7C61B21A6F1A}"/>
              </a:ext>
            </a:extLst>
          </p:cNvPr>
          <p:cNvSpPr>
            <a:spLocks noGrp="1"/>
          </p:cNvSpPr>
          <p:nvPr>
            <p:ph type="sldNum" sz="quarter" idx="12"/>
          </p:nvPr>
        </p:nvSpPr>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6042123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odySlide-White-TopLogo">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52FCDFDB-E694-090C-56AB-F8906B361495}"/>
              </a:ext>
            </a:extLst>
          </p:cNvPr>
          <p:cNvSpPr>
            <a:spLocks noGrp="1"/>
          </p:cNvSpPr>
          <p:nvPr>
            <p:ph type="title"/>
          </p:nvPr>
        </p:nvSpPr>
        <p:spPr>
          <a:xfrm>
            <a:off x="446468" y="559559"/>
            <a:ext cx="6910677" cy="577902"/>
          </a:xfrm>
        </p:spPr>
        <p:txBody>
          <a:bodyPr>
            <a:noAutofit/>
          </a:bodyPr>
          <a:lstStyle>
            <a:lvl1pPr>
              <a:defRPr sz="3200"/>
            </a:lvl1pPr>
          </a:lstStyle>
          <a:p>
            <a:r>
              <a:rPr lang="en-US" dirty="0"/>
              <a:t>Click to edit Master title style</a:t>
            </a:r>
          </a:p>
        </p:txBody>
      </p:sp>
      <p:cxnSp>
        <p:nvCxnSpPr>
          <p:cNvPr id="8" name="Straight Connector 7">
            <a:extLst>
              <a:ext uri="{FF2B5EF4-FFF2-40B4-BE49-F238E27FC236}">
                <a16:creationId xmlns:a16="http://schemas.microsoft.com/office/drawing/2014/main" id="{EFBE18F7-5A47-308E-21EC-7BC52E6FFA50}"/>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36674AAC-B0FE-CEEF-2D6A-06D54475981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2" name="Text Placeholder 11">
            <a:extLst>
              <a:ext uri="{FF2B5EF4-FFF2-40B4-BE49-F238E27FC236}">
                <a16:creationId xmlns:a16="http://schemas.microsoft.com/office/drawing/2014/main" id="{85E2159F-0009-AAFF-7796-04AE85EFBC93}"/>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cxnSp>
        <p:nvCxnSpPr>
          <p:cNvPr id="6" name="Straight Connector 5">
            <a:extLst>
              <a:ext uri="{FF2B5EF4-FFF2-40B4-BE49-F238E27FC236}">
                <a16:creationId xmlns:a16="http://schemas.microsoft.com/office/drawing/2014/main" id="{BAA0B03B-9F39-F0B0-FD75-2762FC777C1A}"/>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5" name="Picture 4" descr="Purdue University Center for Regional Development logo">
            <a:extLst>
              <a:ext uri="{FF2B5EF4-FFF2-40B4-BE49-F238E27FC236}">
                <a16:creationId xmlns:a16="http://schemas.microsoft.com/office/drawing/2014/main" id="{6AFDDAB9-ED91-08CA-01D4-494048845604}"/>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133193474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odySlide-White-BottomLogo">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2" name="Straight Connector 1">
            <a:extLst>
              <a:ext uri="{FF2B5EF4-FFF2-40B4-BE49-F238E27FC236}">
                <a16:creationId xmlns:a16="http://schemas.microsoft.com/office/drawing/2014/main" id="{4B41341A-DEFD-637E-AFE4-3ADF7FF54B6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2"/>
                </a:solidFill>
              </a:defRPr>
            </a:lvl1pPr>
          </a:lstStyle>
          <a:p>
            <a:fld id="{F994776A-187E-9540-9EA4-8D5781AB769D}" type="slidenum">
              <a:rPr lang="en-US" smtClean="0"/>
              <a:pPr/>
              <a:t>‹#›</a:t>
            </a:fld>
            <a:endParaRPr lang="en-US" dirty="0"/>
          </a:p>
        </p:txBody>
      </p:sp>
      <p:cxnSp>
        <p:nvCxnSpPr>
          <p:cNvPr id="10" name="Straight Connector 9">
            <a:extLst>
              <a:ext uri="{FF2B5EF4-FFF2-40B4-BE49-F238E27FC236}">
                <a16:creationId xmlns:a16="http://schemas.microsoft.com/office/drawing/2014/main" id="{D801B1CB-8A3D-CAC2-4156-F1B1F2EEF37B}"/>
              </a:ext>
              <a:ext uri="{C183D7F6-B498-43B3-948B-1728B52AA6E4}">
                <adec:decorative xmlns:adec="http://schemas.microsoft.com/office/drawing/2017/decorative" val="1"/>
              </a:ext>
            </a:extLst>
          </p:cNvPr>
          <p:cNvCxnSpPr>
            <a:cxnSpLocks/>
          </p:cNvCxnSpPr>
          <p:nvPr userDrawn="1"/>
        </p:nvCxnSpPr>
        <p:spPr>
          <a:xfrm flipH="1">
            <a:off x="1007267" y="6462761"/>
            <a:ext cx="6412586" cy="2046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descr="Purdue University Center for Regional Development logo">
            <a:extLst>
              <a:ext uri="{FF2B5EF4-FFF2-40B4-BE49-F238E27FC236}">
                <a16:creationId xmlns:a16="http://schemas.microsoft.com/office/drawing/2014/main" id="{18D6E7D3-8E85-39F1-28CA-AAA804678183}"/>
              </a:ext>
            </a:extLst>
          </p:cNvPr>
          <p:cNvPicPr>
            <a:picLocks noChangeAspect="1"/>
          </p:cNvPicPr>
          <p:nvPr userDrawn="1"/>
        </p:nvPicPr>
        <p:blipFill rotWithShape="1">
          <a:blip r:embed="rId2"/>
          <a:srcRect l="-1" t="1253" r="1954" b="-700"/>
          <a:stretch>
            <a:fillRect/>
          </a:stretch>
        </p:blipFill>
        <p:spPr>
          <a:xfrm>
            <a:off x="7842592" y="6089236"/>
            <a:ext cx="3902940" cy="422739"/>
          </a:xfrm>
          <a:prstGeom prst="rect">
            <a:avLst/>
          </a:prstGeom>
        </p:spPr>
      </p:pic>
    </p:spTree>
    <p:extLst>
      <p:ext uri="{BB962C8B-B14F-4D97-AF65-F5344CB8AC3E}">
        <p14:creationId xmlns:p14="http://schemas.microsoft.com/office/powerpoint/2010/main" val="187583149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odySlide-White">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41CF9059-C253-04ED-C9A6-96F3DE8E4F16}"/>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2" name="Straight Connector 1">
            <a:extLst>
              <a:ext uri="{FF2B5EF4-FFF2-40B4-BE49-F238E27FC236}">
                <a16:creationId xmlns:a16="http://schemas.microsoft.com/office/drawing/2014/main" id="{4B41341A-DEFD-637E-AFE4-3ADF7FF54B6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258C21F1-BEAB-87A3-D83E-115CBA4BD4D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57199" y="1806112"/>
            <a:ext cx="11266713" cy="4142179"/>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5" name="Slide Number Placeholder 2">
            <a:extLst>
              <a:ext uri="{FF2B5EF4-FFF2-40B4-BE49-F238E27FC236}">
                <a16:creationId xmlns:a16="http://schemas.microsoft.com/office/drawing/2014/main" id="{04F866C2-6CFD-746E-EE9C-213DFB52A31A}"/>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1969515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odySlide-Gray-TopLogo">
    <p:bg>
      <p:bgPr>
        <a:solidFill>
          <a:srgbClr val="E9E6E3"/>
        </a:solidFill>
        <a:effectLst/>
      </p:bgPr>
    </p:bg>
    <p:spTree>
      <p:nvGrpSpPr>
        <p:cNvPr id="1" name=""/>
        <p:cNvGrpSpPr/>
        <p:nvPr/>
      </p:nvGrpSpPr>
      <p:grpSpPr>
        <a:xfrm>
          <a:off x="0" y="0"/>
          <a:ext cx="0" cy="0"/>
          <a:chOff x="0" y="0"/>
          <a:chExt cx="0" cy="0"/>
        </a:xfrm>
      </p:grpSpPr>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559559"/>
            <a:ext cx="6910677" cy="577902"/>
          </a:xfrm>
        </p:spPr>
        <p:txBody>
          <a:bodyPr>
            <a:noAutofit/>
          </a:bodyPr>
          <a:lstStyle>
            <a:lvl1pPr>
              <a:defRPr sz="3200"/>
            </a:lvl1pPr>
          </a:lstStyle>
          <a:p>
            <a:r>
              <a:rPr lang="en-US" dirty="0"/>
              <a:t>Click to edit Master title style</a:t>
            </a:r>
          </a:p>
        </p:txBody>
      </p:sp>
      <p:cxnSp>
        <p:nvCxnSpPr>
          <p:cNvPr id="6" name="Straight Connector 5">
            <a:extLst>
              <a:ext uri="{FF2B5EF4-FFF2-40B4-BE49-F238E27FC236}">
                <a16:creationId xmlns:a16="http://schemas.microsoft.com/office/drawing/2014/main" id="{467EE58D-2434-3FAA-0D78-169DDA5093B4}"/>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83AB1058-23CB-BFCB-B5BF-BE1FA7C440C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cxnSp>
        <p:nvCxnSpPr>
          <p:cNvPr id="7" name="Straight Connector 6">
            <a:extLst>
              <a:ext uri="{FF2B5EF4-FFF2-40B4-BE49-F238E27FC236}">
                <a16:creationId xmlns:a16="http://schemas.microsoft.com/office/drawing/2014/main" id="{F9DE45F2-8CD6-825D-3371-106FE400C6D2}"/>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descr="Purdue University Center for Regional Development logo">
            <a:extLst>
              <a:ext uri="{FF2B5EF4-FFF2-40B4-BE49-F238E27FC236}">
                <a16:creationId xmlns:a16="http://schemas.microsoft.com/office/drawing/2014/main" id="{ECB5DA7C-E594-B6DF-E9C4-D413A93FA95A}"/>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4116471855"/>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odySlide-Gray-BottomLogo">
    <p:bg>
      <p:bgPr>
        <a:solidFill>
          <a:srgbClr val="E9E6E3"/>
        </a:solidFill>
        <a:effectLst/>
      </p:bgPr>
    </p:bg>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7B670A0F-5BE9-4B20-C2B0-A6FFBB58540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6" name="Slide Number Placeholder 2">
            <a:extLst>
              <a:ext uri="{FF2B5EF4-FFF2-40B4-BE49-F238E27FC236}">
                <a16:creationId xmlns:a16="http://schemas.microsoft.com/office/drawing/2014/main" id="{1D1F6165-FBF1-BEBF-4CC5-72ACD4268F4A}"/>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2" name="Straight Connector 1">
            <a:extLst>
              <a:ext uri="{FF2B5EF4-FFF2-40B4-BE49-F238E27FC236}">
                <a16:creationId xmlns:a16="http://schemas.microsoft.com/office/drawing/2014/main" id="{BB084901-D3F0-19A3-BE77-4D13C44D8870}"/>
              </a:ext>
              <a:ext uri="{C183D7F6-B498-43B3-948B-1728B52AA6E4}">
                <adec:decorative xmlns:adec="http://schemas.microsoft.com/office/drawing/2017/decorative" val="1"/>
              </a:ext>
            </a:extLst>
          </p:cNvPr>
          <p:cNvCxnSpPr>
            <a:cxnSpLocks/>
          </p:cNvCxnSpPr>
          <p:nvPr userDrawn="1"/>
        </p:nvCxnSpPr>
        <p:spPr>
          <a:xfrm flipH="1">
            <a:off x="1007267" y="6462761"/>
            <a:ext cx="6412586" cy="2046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9" name="Picture 8" descr="Purdue University Center for Regional Development logo">
            <a:extLst>
              <a:ext uri="{FF2B5EF4-FFF2-40B4-BE49-F238E27FC236}">
                <a16:creationId xmlns:a16="http://schemas.microsoft.com/office/drawing/2014/main" id="{D8D85273-3195-7511-ADC4-6C6F30F35BDD}"/>
              </a:ext>
            </a:extLst>
          </p:cNvPr>
          <p:cNvPicPr>
            <a:picLocks noChangeAspect="1"/>
          </p:cNvPicPr>
          <p:nvPr userDrawn="1"/>
        </p:nvPicPr>
        <p:blipFill rotWithShape="1">
          <a:blip r:embed="rId2"/>
          <a:srcRect l="-1" t="1253" r="1954" b="-700"/>
          <a:stretch>
            <a:fillRect/>
          </a:stretch>
        </p:blipFill>
        <p:spPr>
          <a:xfrm>
            <a:off x="7842592" y="6089236"/>
            <a:ext cx="3902940" cy="422739"/>
          </a:xfrm>
          <a:prstGeom prst="rect">
            <a:avLst/>
          </a:prstGeom>
        </p:spPr>
      </p:pic>
    </p:spTree>
    <p:extLst>
      <p:ext uri="{BB962C8B-B14F-4D97-AF65-F5344CB8AC3E}">
        <p14:creationId xmlns:p14="http://schemas.microsoft.com/office/powerpoint/2010/main" val="210834426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odySlide-Gray">
    <p:bg>
      <p:bgPr>
        <a:solidFill>
          <a:srgbClr val="E9E6E3"/>
        </a:solidFill>
        <a:effectLst/>
      </p:bgPr>
    </p:bg>
    <p:spTree>
      <p:nvGrpSpPr>
        <p:cNvPr id="1" name=""/>
        <p:cNvGrpSpPr/>
        <p:nvPr/>
      </p:nvGrpSpPr>
      <p:grpSpPr>
        <a:xfrm>
          <a:off x="0" y="0"/>
          <a:ext cx="0" cy="0"/>
          <a:chOff x="0" y="0"/>
          <a:chExt cx="0" cy="0"/>
        </a:xfrm>
      </p:grpSpPr>
      <p:sp>
        <p:nvSpPr>
          <p:cNvPr id="8" name="Title 6">
            <a:extLst>
              <a:ext uri="{FF2B5EF4-FFF2-40B4-BE49-F238E27FC236}">
                <a16:creationId xmlns:a16="http://schemas.microsoft.com/office/drawing/2014/main" id="{838DAEA0-419D-57DE-626C-769496EF864F}"/>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3" name="Straight Connector 2">
            <a:extLst>
              <a:ext uri="{FF2B5EF4-FFF2-40B4-BE49-F238E27FC236}">
                <a16:creationId xmlns:a16="http://schemas.microsoft.com/office/drawing/2014/main" id="{7B670A0F-5BE9-4B20-C2B0-A6FFBB58540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821A5712-427E-C81F-9C98-C6F20D2F514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3"/>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5" name="Text Placeholder 11">
            <a:extLst>
              <a:ext uri="{FF2B5EF4-FFF2-40B4-BE49-F238E27FC236}">
                <a16:creationId xmlns:a16="http://schemas.microsoft.com/office/drawing/2014/main" id="{9E679DDF-2879-4EBB-47B1-F98AE617766F}"/>
              </a:ext>
            </a:extLst>
          </p:cNvPr>
          <p:cNvSpPr>
            <a:spLocks noGrp="1"/>
          </p:cNvSpPr>
          <p:nvPr>
            <p:ph type="body" sz="quarter" idx="10"/>
          </p:nvPr>
        </p:nvSpPr>
        <p:spPr>
          <a:xfrm>
            <a:off x="457199" y="1806112"/>
            <a:ext cx="11266713" cy="4100561"/>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Slide Number Placeholder 2">
            <a:extLst>
              <a:ext uri="{FF2B5EF4-FFF2-40B4-BE49-F238E27FC236}">
                <a16:creationId xmlns:a16="http://schemas.microsoft.com/office/drawing/2014/main" id="{B5F889AD-C085-DAF8-AEF4-888A2C575085}"/>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40595131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odySlide-Gold-TopLogo">
    <p:bg>
      <p:bgPr>
        <a:solidFill>
          <a:schemeClr val="accent1"/>
        </a:solidFill>
        <a:effectLst/>
      </p:bgPr>
    </p:bg>
    <p:spTree>
      <p:nvGrpSpPr>
        <p:cNvPr id="1" name=""/>
        <p:cNvGrpSpPr/>
        <p:nvPr/>
      </p:nvGrpSpPr>
      <p:grpSpPr>
        <a:xfrm>
          <a:off x="0" y="0"/>
          <a:ext cx="0" cy="0"/>
          <a:chOff x="0" y="0"/>
          <a:chExt cx="0" cy="0"/>
        </a:xfrm>
      </p:grpSpPr>
      <p:sp>
        <p:nvSpPr>
          <p:cNvPr id="12" name="Title 6">
            <a:extLst>
              <a:ext uri="{FF2B5EF4-FFF2-40B4-BE49-F238E27FC236}">
                <a16:creationId xmlns:a16="http://schemas.microsoft.com/office/drawing/2014/main" id="{726BE45A-A390-5653-D020-7289EB8F9FD9}"/>
              </a:ext>
            </a:extLst>
          </p:cNvPr>
          <p:cNvSpPr>
            <a:spLocks noGrp="1"/>
          </p:cNvSpPr>
          <p:nvPr>
            <p:ph type="title"/>
          </p:nvPr>
        </p:nvSpPr>
        <p:spPr>
          <a:xfrm>
            <a:off x="446468" y="559559"/>
            <a:ext cx="6910677" cy="577902"/>
          </a:xfrm>
        </p:spPr>
        <p:txBody>
          <a:bodyPr>
            <a:noAutofit/>
          </a:bodyPr>
          <a:lstStyle>
            <a:lvl1pPr>
              <a:defRPr sz="3200"/>
            </a:lvl1pPr>
          </a:lstStyle>
          <a:p>
            <a:r>
              <a:rPr lang="en-US" dirty="0"/>
              <a:t>Click to edit Master title style</a:t>
            </a:r>
          </a:p>
        </p:txBody>
      </p:sp>
      <p:cxnSp>
        <p:nvCxnSpPr>
          <p:cNvPr id="5" name="Straight Connector 4">
            <a:extLst>
              <a:ext uri="{FF2B5EF4-FFF2-40B4-BE49-F238E27FC236}">
                <a16:creationId xmlns:a16="http://schemas.microsoft.com/office/drawing/2014/main" id="{5B7F911C-D8F7-2956-6685-CF3B0089A614}"/>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B571FA08-40AA-6E7F-584E-D8D51D028F2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1" name="Text Placeholder 11">
            <a:extLst>
              <a:ext uri="{FF2B5EF4-FFF2-40B4-BE49-F238E27FC236}">
                <a16:creationId xmlns:a16="http://schemas.microsoft.com/office/drawing/2014/main" id="{3DE1970D-09D6-D138-4789-0CE4B768A57D}"/>
              </a:ext>
            </a:extLst>
          </p:cNvPr>
          <p:cNvSpPr>
            <a:spLocks noGrp="1"/>
          </p:cNvSpPr>
          <p:nvPr>
            <p:ph type="body" sz="quarter" idx="10"/>
          </p:nvPr>
        </p:nvSpPr>
        <p:spPr>
          <a:xfrm>
            <a:off x="457199" y="1806112"/>
            <a:ext cx="11266713" cy="4311995"/>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4D173FC-F72C-559C-F454-857ABE1F1636}"/>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descr="Purdue University Center for Regional Development logo">
            <a:extLst>
              <a:ext uri="{FF2B5EF4-FFF2-40B4-BE49-F238E27FC236}">
                <a16:creationId xmlns:a16="http://schemas.microsoft.com/office/drawing/2014/main" id="{6E598EF5-721D-7954-8D7E-4E14F91A89BE}"/>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3589246304"/>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odySlide-Gold-BottomLogo">
    <p:bg>
      <p:bgPr>
        <a:solidFill>
          <a:schemeClr val="accent1"/>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2" name="Straight Connector 1">
            <a:extLst>
              <a:ext uri="{FF2B5EF4-FFF2-40B4-BE49-F238E27FC236}">
                <a16:creationId xmlns:a16="http://schemas.microsoft.com/office/drawing/2014/main" id="{4B41341A-DEFD-637E-AFE4-3ADF7FF54B6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58AD1B83-8CE4-B5C8-94C6-092D6446F102}"/>
              </a:ext>
              <a:ext uri="{C183D7F6-B498-43B3-948B-1728B52AA6E4}">
                <adec:decorative xmlns:adec="http://schemas.microsoft.com/office/drawing/2017/decorative" val="1"/>
              </a:ext>
            </a:extLst>
          </p:cNvPr>
          <p:cNvCxnSpPr>
            <a:cxnSpLocks/>
          </p:cNvCxnSpPr>
          <p:nvPr userDrawn="1"/>
        </p:nvCxnSpPr>
        <p:spPr>
          <a:xfrm flipH="1">
            <a:off x="1007267" y="6462761"/>
            <a:ext cx="6412586" cy="20469"/>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Picture 4" descr="Purdue University Center for Regional Development logo">
            <a:extLst>
              <a:ext uri="{FF2B5EF4-FFF2-40B4-BE49-F238E27FC236}">
                <a16:creationId xmlns:a16="http://schemas.microsoft.com/office/drawing/2014/main" id="{4ED68C31-DF9E-D44C-D877-E65217505619}"/>
              </a:ext>
            </a:extLst>
          </p:cNvPr>
          <p:cNvPicPr>
            <a:picLocks noChangeAspect="1"/>
          </p:cNvPicPr>
          <p:nvPr userDrawn="1"/>
        </p:nvPicPr>
        <p:blipFill rotWithShape="1">
          <a:blip r:embed="rId2"/>
          <a:srcRect l="-1" t="1253" r="1954" b="-700"/>
          <a:stretch>
            <a:fillRect/>
          </a:stretch>
        </p:blipFill>
        <p:spPr>
          <a:xfrm>
            <a:off x="7842592" y="6089236"/>
            <a:ext cx="3902940" cy="422739"/>
          </a:xfrm>
          <a:prstGeom prst="rect">
            <a:avLst/>
          </a:prstGeom>
        </p:spPr>
      </p:pic>
    </p:spTree>
    <p:extLst>
      <p:ext uri="{BB962C8B-B14F-4D97-AF65-F5344CB8AC3E}">
        <p14:creationId xmlns:p14="http://schemas.microsoft.com/office/powerpoint/2010/main" val="175779876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odySlide-Gold">
    <p:bg>
      <p:bgPr>
        <a:solidFill>
          <a:schemeClr val="accent1"/>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D17FD12F-58BF-BA50-7FEA-7B86D6EB85F2}"/>
              </a:ext>
            </a:extLst>
          </p:cNvPr>
          <p:cNvSpPr>
            <a:spLocks noGrp="1"/>
          </p:cNvSpPr>
          <p:nvPr>
            <p:ph type="title"/>
          </p:nvPr>
        </p:nvSpPr>
        <p:spPr>
          <a:xfrm>
            <a:off x="446468" y="559559"/>
            <a:ext cx="11299064" cy="577902"/>
          </a:xfrm>
        </p:spPr>
        <p:txBody>
          <a:bodyPr>
            <a:noAutofit/>
          </a:bodyPr>
          <a:lstStyle>
            <a:lvl1pPr>
              <a:defRPr sz="3200"/>
            </a:lvl1pPr>
          </a:lstStyle>
          <a:p>
            <a:r>
              <a:rPr lang="en-US" dirty="0"/>
              <a:t>Click to edit Master title style</a:t>
            </a:r>
          </a:p>
        </p:txBody>
      </p:sp>
      <p:cxnSp>
        <p:nvCxnSpPr>
          <p:cNvPr id="2" name="Straight Connector 1">
            <a:extLst>
              <a:ext uri="{FF2B5EF4-FFF2-40B4-BE49-F238E27FC236}">
                <a16:creationId xmlns:a16="http://schemas.microsoft.com/office/drawing/2014/main" id="{4B41341A-DEFD-637E-AFE4-3ADF7FF54B6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8EA537CD-C6A0-BE20-6371-38B941BB0949}"/>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26F0D643-2A33-8C05-8A50-0CEE8621CDC5}"/>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4" name="Slide Number Placeholder 2">
            <a:extLst>
              <a:ext uri="{FF2B5EF4-FFF2-40B4-BE49-F238E27FC236}">
                <a16:creationId xmlns:a16="http://schemas.microsoft.com/office/drawing/2014/main" id="{C07BF70C-1670-9925-2F30-E6E4D11894E3}"/>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580080162"/>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H-Blk-2">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20849"/>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18436"/>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0279"/>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Rectangle 1">
            <a:extLst>
              <a:ext uri="{FF2B5EF4-FFF2-40B4-BE49-F238E27FC236}">
                <a16:creationId xmlns:a16="http://schemas.microsoft.com/office/drawing/2014/main" id="{7EAFCB6E-FC6C-E2CE-03FA-F78F9B7C6DD9}"/>
              </a:ext>
              <a:ext uri="{C183D7F6-B498-43B3-948B-1728B52AA6E4}">
                <adec:decorative xmlns:adec="http://schemas.microsoft.com/office/drawing/2017/decorative" val="1"/>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36F74CD9-C907-54E6-4B32-EF35B304F80F}"/>
              </a:ext>
              <a:ext uri="{C183D7F6-B498-43B3-948B-1728B52AA6E4}">
                <adec:decorative xmlns:adec="http://schemas.microsoft.com/office/drawing/2017/decorative" val="1"/>
              </a:ext>
            </a:extLst>
          </p:cNvPr>
          <p:cNvSpPr/>
          <p:nvPr userDrawn="1"/>
        </p:nvSpPr>
        <p:spPr>
          <a:xfrm>
            <a:off x="4706224" y="6153664"/>
            <a:ext cx="2779552"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8" name="Slide Number Placeholder 3">
            <a:extLst>
              <a:ext uri="{FF2B5EF4-FFF2-40B4-BE49-F238E27FC236}">
                <a16:creationId xmlns:a16="http://schemas.microsoft.com/office/drawing/2014/main" id="{E9C6BFF4-0AED-1141-33D3-3DC697EE0110}"/>
              </a:ext>
            </a:extLst>
          </p:cNvPr>
          <p:cNvSpPr>
            <a:spLocks noGrp="1"/>
          </p:cNvSpPr>
          <p:nvPr>
            <p:ph type="sldNum" sz="quarter" idx="12"/>
          </p:nvPr>
        </p:nvSpPr>
        <p:spPr>
          <a:xfrm>
            <a:off x="10560521" y="606752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pic>
        <p:nvPicPr>
          <p:cNvPr id="10" name="Picture 9" descr="Purdue University Center for Regional Development logo">
            <a:extLst>
              <a:ext uri="{FF2B5EF4-FFF2-40B4-BE49-F238E27FC236}">
                <a16:creationId xmlns:a16="http://schemas.microsoft.com/office/drawing/2014/main" id="{3DC31B3A-3834-8C64-0315-AECA4A4AA8B3}"/>
              </a:ext>
            </a:extLst>
          </p:cNvPr>
          <p:cNvPicPr>
            <a:picLocks noChangeAspect="1"/>
          </p:cNvPicPr>
          <p:nvPr userDrawn="1"/>
        </p:nvPicPr>
        <p:blipFill>
          <a:blip r:embed="rId2"/>
          <a:srcRect l="6375" r="6375" b="16629"/>
          <a:stretch>
            <a:fillRect/>
          </a:stretch>
        </p:blipFill>
        <p:spPr>
          <a:xfrm>
            <a:off x="5120082" y="5147095"/>
            <a:ext cx="1951836" cy="1468735"/>
          </a:xfrm>
          <a:prstGeom prst="rect">
            <a:avLst/>
          </a:prstGeom>
        </p:spPr>
      </p:pic>
    </p:spTree>
    <p:extLst>
      <p:ext uri="{BB962C8B-B14F-4D97-AF65-F5344CB8AC3E}">
        <p14:creationId xmlns:p14="http://schemas.microsoft.com/office/powerpoint/2010/main" val="421452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odySlide-Blk-TopLogo">
    <p:bg>
      <p:bgPr>
        <a:solidFill>
          <a:schemeClr val="tx1"/>
        </a:solidFill>
        <a:effectLst/>
      </p:bgPr>
    </p:bg>
    <p:spTree>
      <p:nvGrpSpPr>
        <p:cNvPr id="1" name=""/>
        <p:cNvGrpSpPr/>
        <p:nvPr/>
      </p:nvGrpSpPr>
      <p:grpSpPr>
        <a:xfrm>
          <a:off x="0" y="0"/>
          <a:ext cx="0" cy="0"/>
          <a:chOff x="0" y="0"/>
          <a:chExt cx="0" cy="0"/>
        </a:xfrm>
      </p:grpSpPr>
      <p:sp>
        <p:nvSpPr>
          <p:cNvPr id="11" name="Title 6">
            <a:extLst>
              <a:ext uri="{FF2B5EF4-FFF2-40B4-BE49-F238E27FC236}">
                <a16:creationId xmlns:a16="http://schemas.microsoft.com/office/drawing/2014/main" id="{4EC2A2E5-91A3-D03B-3912-EA3D5725A152}"/>
              </a:ext>
            </a:extLst>
          </p:cNvPr>
          <p:cNvSpPr>
            <a:spLocks noGrp="1"/>
          </p:cNvSpPr>
          <p:nvPr>
            <p:ph type="title"/>
          </p:nvPr>
        </p:nvSpPr>
        <p:spPr>
          <a:xfrm>
            <a:off x="446468" y="559559"/>
            <a:ext cx="7264731" cy="577902"/>
          </a:xfrm>
        </p:spPr>
        <p:txBody>
          <a:bodyPr>
            <a:noAutofit/>
          </a:bodyPr>
          <a:lstStyle>
            <a:lvl1pPr>
              <a:defRPr sz="3200">
                <a:solidFill>
                  <a:schemeClr val="bg1"/>
                </a:solidFill>
              </a:defRPr>
            </a:lvl1pPr>
          </a:lstStyle>
          <a:p>
            <a:r>
              <a:rPr lang="en-US" dirty="0"/>
              <a:t>Click to edit Master title style</a:t>
            </a:r>
          </a:p>
        </p:txBody>
      </p:sp>
      <p:cxnSp>
        <p:nvCxnSpPr>
          <p:cNvPr id="8" name="Straight Connector 7">
            <a:extLst>
              <a:ext uri="{FF2B5EF4-FFF2-40B4-BE49-F238E27FC236}">
                <a16:creationId xmlns:a16="http://schemas.microsoft.com/office/drawing/2014/main" id="{EFBE18F7-5A47-308E-21EC-7BC52E6FFA50}"/>
              </a:ext>
              <a:ext uri="{C183D7F6-B498-43B3-948B-1728B52AA6E4}">
                <adec:decorative xmlns:adec="http://schemas.microsoft.com/office/drawing/2017/decorative" val="1"/>
              </a:ext>
            </a:extLst>
          </p:cNvPr>
          <p:cNvCxnSpPr>
            <a:cxnSpLocks/>
          </p:cNvCxnSpPr>
          <p:nvPr userDrawn="1"/>
        </p:nvCxnSpPr>
        <p:spPr>
          <a:xfrm flipH="1">
            <a:off x="446468" y="395239"/>
            <a:ext cx="691077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2D13AD09-C8AB-ADF0-A08B-FAF18E9DA898}"/>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0" name="Text Placeholder 11">
            <a:extLst>
              <a:ext uri="{FF2B5EF4-FFF2-40B4-BE49-F238E27FC236}">
                <a16:creationId xmlns:a16="http://schemas.microsoft.com/office/drawing/2014/main" id="{F12A313A-32B5-D27C-11F8-518F22250FE9}"/>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2" name="Slide Number Placeholder 2">
            <a:extLst>
              <a:ext uri="{FF2B5EF4-FFF2-40B4-BE49-F238E27FC236}">
                <a16:creationId xmlns:a16="http://schemas.microsoft.com/office/drawing/2014/main" id="{6D0D03EF-0A23-AEEB-013C-8142A602A279}"/>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4D173FC-F72C-559C-F454-857ABE1F1636}"/>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3" name="Picture 2" descr="Purdue University Center for Regional Development logo">
            <a:extLst>
              <a:ext uri="{FF2B5EF4-FFF2-40B4-BE49-F238E27FC236}">
                <a16:creationId xmlns:a16="http://schemas.microsoft.com/office/drawing/2014/main" id="{B1A445F9-308F-15F7-7777-5E8573931F98}"/>
              </a:ext>
            </a:extLst>
          </p:cNvPr>
          <p:cNvPicPr>
            <a:picLocks noChangeAspect="1"/>
          </p:cNvPicPr>
          <p:nvPr userDrawn="1"/>
        </p:nvPicPr>
        <p:blipFill>
          <a:blip r:embed="rId2"/>
          <a:srcRect r="2244"/>
          <a:stretch>
            <a:fillRect/>
          </a:stretch>
        </p:blipFill>
        <p:spPr>
          <a:xfrm>
            <a:off x="7788765" y="327387"/>
            <a:ext cx="3956767" cy="428569"/>
          </a:xfrm>
          <a:prstGeom prst="rect">
            <a:avLst/>
          </a:prstGeom>
        </p:spPr>
      </p:pic>
    </p:spTree>
    <p:extLst>
      <p:ext uri="{BB962C8B-B14F-4D97-AF65-F5344CB8AC3E}">
        <p14:creationId xmlns:p14="http://schemas.microsoft.com/office/powerpoint/2010/main" val="568891806"/>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odySlide-Blk-BottomLogo">
    <p:bg>
      <p:bgPr>
        <a:solidFill>
          <a:schemeClr val="tx1"/>
        </a:solidFill>
        <a:effectLst/>
      </p:bgPr>
    </p:bg>
    <p:spTree>
      <p:nvGrpSpPr>
        <p:cNvPr id="1" name=""/>
        <p:cNvGrpSpPr/>
        <p:nvPr/>
      </p:nvGrpSpPr>
      <p:grpSpPr>
        <a:xfrm>
          <a:off x="0" y="0"/>
          <a:ext cx="0" cy="0"/>
          <a:chOff x="0" y="0"/>
          <a:chExt cx="0" cy="0"/>
        </a:xfrm>
      </p:grpSpPr>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dirty="0"/>
              <a:t>Click to edit Master title style</a:t>
            </a:r>
          </a:p>
        </p:txBody>
      </p:sp>
      <p:cxnSp>
        <p:nvCxnSpPr>
          <p:cNvPr id="2" name="Straight Connector 1">
            <a:extLst>
              <a:ext uri="{FF2B5EF4-FFF2-40B4-BE49-F238E27FC236}">
                <a16:creationId xmlns:a16="http://schemas.microsoft.com/office/drawing/2014/main" id="{4B41341A-DEFD-637E-AFE4-3ADF7FF54B6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457199" y="6300668"/>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cxnSp>
        <p:nvCxnSpPr>
          <p:cNvPr id="8" name="Straight Connector 7">
            <a:extLst>
              <a:ext uri="{FF2B5EF4-FFF2-40B4-BE49-F238E27FC236}">
                <a16:creationId xmlns:a16="http://schemas.microsoft.com/office/drawing/2014/main" id="{EFBE18F7-5A47-308E-21EC-7BC52E6FFA50}"/>
              </a:ext>
              <a:ext uri="{C183D7F6-B498-43B3-948B-1728B52AA6E4}">
                <adec:decorative xmlns:adec="http://schemas.microsoft.com/office/drawing/2017/decorative" val="1"/>
              </a:ext>
            </a:extLst>
          </p:cNvPr>
          <p:cNvCxnSpPr>
            <a:cxnSpLocks/>
          </p:cNvCxnSpPr>
          <p:nvPr userDrawn="1"/>
        </p:nvCxnSpPr>
        <p:spPr>
          <a:xfrm flipH="1">
            <a:off x="1007267" y="6483230"/>
            <a:ext cx="6398178"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pic>
        <p:nvPicPr>
          <p:cNvPr id="9" name="Picture 8" descr="Purdue University Center for Regional Development logo">
            <a:extLst>
              <a:ext uri="{FF2B5EF4-FFF2-40B4-BE49-F238E27FC236}">
                <a16:creationId xmlns:a16="http://schemas.microsoft.com/office/drawing/2014/main" id="{00A2444E-DA45-7468-3EE8-B2E23575663E}"/>
              </a:ext>
            </a:extLst>
          </p:cNvPr>
          <p:cNvPicPr>
            <a:picLocks noChangeAspect="1"/>
          </p:cNvPicPr>
          <p:nvPr userDrawn="1"/>
        </p:nvPicPr>
        <p:blipFill>
          <a:blip r:embed="rId2"/>
          <a:srcRect r="2244"/>
          <a:stretch>
            <a:fillRect/>
          </a:stretch>
        </p:blipFill>
        <p:spPr>
          <a:xfrm>
            <a:off x="7788765" y="6115480"/>
            <a:ext cx="3956767" cy="428569"/>
          </a:xfrm>
          <a:prstGeom prst="rect">
            <a:avLst/>
          </a:prstGeom>
        </p:spPr>
      </p:pic>
    </p:spTree>
    <p:extLst>
      <p:ext uri="{BB962C8B-B14F-4D97-AF65-F5344CB8AC3E}">
        <p14:creationId xmlns:p14="http://schemas.microsoft.com/office/powerpoint/2010/main" val="1221911082"/>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odySlide-Blk">
    <p:bg>
      <p:bgPr>
        <a:solidFill>
          <a:schemeClr val="tx1"/>
        </a:solidFill>
        <a:effectLst/>
      </p:bgPr>
    </p:bg>
    <p:spTree>
      <p:nvGrpSpPr>
        <p:cNvPr id="1" name=""/>
        <p:cNvGrpSpPr/>
        <p:nvPr/>
      </p:nvGrpSpPr>
      <p:grpSpPr>
        <a:xfrm>
          <a:off x="0" y="0"/>
          <a:ext cx="0" cy="0"/>
          <a:chOff x="0" y="0"/>
          <a:chExt cx="0" cy="0"/>
        </a:xfrm>
      </p:grpSpPr>
      <p:sp>
        <p:nvSpPr>
          <p:cNvPr id="16" name="Title 6">
            <a:extLst>
              <a:ext uri="{FF2B5EF4-FFF2-40B4-BE49-F238E27FC236}">
                <a16:creationId xmlns:a16="http://schemas.microsoft.com/office/drawing/2014/main" id="{43A33CF7-62A6-52DD-3D31-F09F39787E90}"/>
              </a:ext>
            </a:extLst>
          </p:cNvPr>
          <p:cNvSpPr>
            <a:spLocks noGrp="1"/>
          </p:cNvSpPr>
          <p:nvPr>
            <p:ph type="title"/>
          </p:nvPr>
        </p:nvSpPr>
        <p:spPr>
          <a:xfrm>
            <a:off x="446468" y="559559"/>
            <a:ext cx="11299064" cy="577902"/>
          </a:xfrm>
        </p:spPr>
        <p:txBody>
          <a:bodyPr>
            <a:noAutofit/>
          </a:bodyPr>
          <a:lstStyle>
            <a:lvl1pPr>
              <a:defRPr sz="3200">
                <a:solidFill>
                  <a:schemeClr val="bg1"/>
                </a:solidFill>
              </a:defRPr>
            </a:lvl1pPr>
          </a:lstStyle>
          <a:p>
            <a:r>
              <a:rPr lang="en-US" dirty="0"/>
              <a:t>Click to edit Master title style</a:t>
            </a:r>
          </a:p>
        </p:txBody>
      </p:sp>
      <p:cxnSp>
        <p:nvCxnSpPr>
          <p:cNvPr id="2" name="Straight Connector 1">
            <a:extLst>
              <a:ext uri="{FF2B5EF4-FFF2-40B4-BE49-F238E27FC236}">
                <a16:creationId xmlns:a16="http://schemas.microsoft.com/office/drawing/2014/main" id="{4B41341A-DEFD-637E-AFE4-3ADF7FF54B69}"/>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Text Placeholder 13">
            <a:extLst>
              <a:ext uri="{FF2B5EF4-FFF2-40B4-BE49-F238E27FC236}">
                <a16:creationId xmlns:a16="http://schemas.microsoft.com/office/drawing/2014/main" id="{ABF239E0-E797-8DEC-DB93-CE30C2D5C35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1"/>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Text Placeholder 11">
            <a:extLst>
              <a:ext uri="{FF2B5EF4-FFF2-40B4-BE49-F238E27FC236}">
                <a16:creationId xmlns:a16="http://schemas.microsoft.com/office/drawing/2014/main" id="{71FA3952-DBC2-BF11-CB8A-3BDECCA95F97}"/>
              </a:ext>
            </a:extLst>
          </p:cNvPr>
          <p:cNvSpPr>
            <a:spLocks noGrp="1"/>
          </p:cNvSpPr>
          <p:nvPr>
            <p:ph type="body" sz="quarter" idx="10"/>
          </p:nvPr>
        </p:nvSpPr>
        <p:spPr>
          <a:xfrm>
            <a:off x="457199" y="1806113"/>
            <a:ext cx="11266713" cy="4034468"/>
          </a:xfrm>
          <a:prstGeom prst="rect">
            <a:avLst/>
          </a:prstGeom>
        </p:spPr>
        <p:txBody>
          <a:bodyPr numCol="1">
            <a:noAutofit/>
          </a:bodyPr>
          <a:lstStyle>
            <a:lvl1pPr marL="0" indent="0" algn="l" fontAlgn="t">
              <a:buFontTx/>
              <a:buNone/>
              <a:defRPr sz="1800"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5" name="Slide Number Placeholder 2">
            <a:extLst>
              <a:ext uri="{FF2B5EF4-FFF2-40B4-BE49-F238E27FC236}">
                <a16:creationId xmlns:a16="http://schemas.microsoft.com/office/drawing/2014/main" id="{5EB65EF1-9FF4-643C-B66B-79917C3963EC}"/>
              </a:ext>
            </a:extLst>
          </p:cNvPr>
          <p:cNvSpPr>
            <a:spLocks noGrp="1"/>
          </p:cNvSpPr>
          <p:nvPr>
            <p:ph type="sldNum" sz="quarter" idx="12"/>
          </p:nvPr>
        </p:nvSpPr>
        <p:spPr>
          <a:xfrm>
            <a:off x="10634663" y="6300668"/>
            <a:ext cx="1100137" cy="365125"/>
          </a:xfrm>
        </p:spPr>
        <p:txBody>
          <a:bodyPr/>
          <a:lstStyle>
            <a:lvl1pPr>
              <a:defRPr>
                <a:solidFill>
                  <a:schemeClr val="bg2"/>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96737456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odySlide-1Column">
    <p:spTree>
      <p:nvGrpSpPr>
        <p:cNvPr id="1" name=""/>
        <p:cNvGrpSpPr/>
        <p:nvPr/>
      </p:nvGrpSpPr>
      <p:grpSpPr>
        <a:xfrm>
          <a:off x="0" y="0"/>
          <a:ext cx="0" cy="0"/>
          <a:chOff x="0" y="0"/>
          <a:chExt cx="0" cy="0"/>
        </a:xfrm>
      </p:grpSpPr>
      <p:sp>
        <p:nvSpPr>
          <p:cNvPr id="17" name="Title 6">
            <a:extLst>
              <a:ext uri="{FF2B5EF4-FFF2-40B4-BE49-F238E27FC236}">
                <a16:creationId xmlns:a16="http://schemas.microsoft.com/office/drawing/2014/main" id="{0C220EB2-A62E-457F-BF7D-12B956A22DCD}"/>
              </a:ext>
            </a:extLst>
          </p:cNvPr>
          <p:cNvSpPr>
            <a:spLocks noGrp="1"/>
          </p:cNvSpPr>
          <p:nvPr>
            <p:ph type="title"/>
          </p:nvPr>
        </p:nvSpPr>
        <p:spPr>
          <a:xfrm>
            <a:off x="446468" y="559559"/>
            <a:ext cx="7128791" cy="577902"/>
          </a:xfrm>
        </p:spPr>
        <p:txBody>
          <a:bodyPr>
            <a:noAutofit/>
          </a:bodyPr>
          <a:lstStyle>
            <a:lvl1pPr>
              <a:defRPr sz="3200"/>
            </a:lvl1pPr>
          </a:lstStyle>
          <a:p>
            <a:r>
              <a:rPr lang="en-US" dirty="0"/>
              <a:t>Click to edit Master title style</a:t>
            </a:r>
          </a:p>
        </p:txBody>
      </p:sp>
      <p:cxnSp>
        <p:nvCxnSpPr>
          <p:cNvPr id="6" name="Straight Connector 5">
            <a:extLst>
              <a:ext uri="{FF2B5EF4-FFF2-40B4-BE49-F238E27FC236}">
                <a16:creationId xmlns:a16="http://schemas.microsoft.com/office/drawing/2014/main" id="{3F797482-EF81-B421-87CF-258662A2B378}"/>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13">
            <a:extLst>
              <a:ext uri="{FF2B5EF4-FFF2-40B4-BE49-F238E27FC236}">
                <a16:creationId xmlns:a16="http://schemas.microsoft.com/office/drawing/2014/main" id="{FAC08060-C6F6-7E6F-3601-5CF3F03D844B}"/>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6628D381-488B-4C1C-32F0-1D389C1FF7E3}"/>
              </a:ext>
            </a:extLst>
          </p:cNvPr>
          <p:cNvSpPr>
            <a:spLocks noGrp="1"/>
          </p:cNvSpPr>
          <p:nvPr>
            <p:ph idx="14"/>
          </p:nvPr>
        </p:nvSpPr>
        <p:spPr>
          <a:xfrm>
            <a:off x="468086" y="1780112"/>
            <a:ext cx="11266714" cy="4518323"/>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2">
            <a:extLst>
              <a:ext uri="{FF2B5EF4-FFF2-40B4-BE49-F238E27FC236}">
                <a16:creationId xmlns:a16="http://schemas.microsoft.com/office/drawing/2014/main" id="{59EDA826-C5D6-64A2-A4FD-A5406FCBF470}"/>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0EB6243B-DE8E-EF59-91E8-8D9FFB723FCD}"/>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descr="Purdue University Center for Regional Development logo">
            <a:extLst>
              <a:ext uri="{FF2B5EF4-FFF2-40B4-BE49-F238E27FC236}">
                <a16:creationId xmlns:a16="http://schemas.microsoft.com/office/drawing/2014/main" id="{B2573CCE-E8D1-D296-764E-94F3CE4D5E48}"/>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1626903686"/>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odySlide-2Column">
    <p:spTree>
      <p:nvGrpSpPr>
        <p:cNvPr id="1" name=""/>
        <p:cNvGrpSpPr/>
        <p:nvPr/>
      </p:nvGrpSpPr>
      <p:grpSpPr>
        <a:xfrm>
          <a:off x="0" y="0"/>
          <a:ext cx="0" cy="0"/>
          <a:chOff x="0" y="0"/>
          <a:chExt cx="0" cy="0"/>
        </a:xfrm>
      </p:grpSpPr>
      <p:sp>
        <p:nvSpPr>
          <p:cNvPr id="19" name="Title 6">
            <a:extLst>
              <a:ext uri="{FF2B5EF4-FFF2-40B4-BE49-F238E27FC236}">
                <a16:creationId xmlns:a16="http://schemas.microsoft.com/office/drawing/2014/main" id="{D558BBE9-0B7C-5984-3113-C19DB69A3D09}"/>
              </a:ext>
            </a:extLst>
          </p:cNvPr>
          <p:cNvSpPr>
            <a:spLocks noGrp="1"/>
          </p:cNvSpPr>
          <p:nvPr>
            <p:ph type="title"/>
          </p:nvPr>
        </p:nvSpPr>
        <p:spPr>
          <a:xfrm>
            <a:off x="446469" y="559559"/>
            <a:ext cx="7254626" cy="577902"/>
          </a:xfrm>
        </p:spPr>
        <p:txBody>
          <a:bodyPr>
            <a:noAutofit/>
          </a:bodyPr>
          <a:lstStyle>
            <a:lvl1pPr>
              <a:defRPr sz="3200"/>
            </a:lvl1pPr>
          </a:lstStyle>
          <a:p>
            <a:r>
              <a:rPr lang="en-US" dirty="0"/>
              <a:t>Click to edit Master title style</a:t>
            </a:r>
          </a:p>
        </p:txBody>
      </p:sp>
      <p:cxnSp>
        <p:nvCxnSpPr>
          <p:cNvPr id="6" name="Straight Connector 5">
            <a:extLst>
              <a:ext uri="{FF2B5EF4-FFF2-40B4-BE49-F238E27FC236}">
                <a16:creationId xmlns:a16="http://schemas.microsoft.com/office/drawing/2014/main" id="{82623683-14C2-58CE-0337-3C8CBAD8232A}"/>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B2726547-286D-3293-113A-6991E1237ED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6" y="1843741"/>
            <a:ext cx="5413169" cy="4390338"/>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a:extLst>
              <a:ext uri="{FF2B5EF4-FFF2-40B4-BE49-F238E27FC236}">
                <a16:creationId xmlns:a16="http://schemas.microsoft.com/office/drawing/2014/main" id="{8F449F3F-4187-E891-E28D-ABAA40118134}"/>
              </a:ext>
            </a:extLst>
          </p:cNvPr>
          <p:cNvSpPr>
            <a:spLocks noGrp="1"/>
          </p:cNvSpPr>
          <p:nvPr>
            <p:ph idx="13"/>
          </p:nvPr>
        </p:nvSpPr>
        <p:spPr>
          <a:xfrm>
            <a:off x="6309157" y="1843741"/>
            <a:ext cx="5425643" cy="4390338"/>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Slide Number Placeholder 2">
            <a:extLst>
              <a:ext uri="{FF2B5EF4-FFF2-40B4-BE49-F238E27FC236}">
                <a16:creationId xmlns:a16="http://schemas.microsoft.com/office/drawing/2014/main" id="{DB959CD6-F6BC-D15F-EB41-56ADFEEA0C26}"/>
              </a:ext>
            </a:extLst>
          </p:cNvPr>
          <p:cNvSpPr>
            <a:spLocks noGrp="1"/>
          </p:cNvSpPr>
          <p:nvPr>
            <p:ph type="sldNum" sz="quarter" idx="14"/>
          </p:nvPr>
        </p:nvSpPr>
        <p:spPr>
          <a:xfrm>
            <a:off x="10634663" y="6379498"/>
            <a:ext cx="1100137" cy="365125"/>
          </a:xfrm>
        </p:spPr>
        <p:txBody>
          <a:bodyPr/>
          <a:lstStyle/>
          <a:p>
            <a:fld id="{F994776A-187E-9540-9EA4-8D5781AB769D}" type="slidenum">
              <a:rPr lang="en-US" smtClean="0"/>
              <a:pPr/>
              <a:t>‹#›</a:t>
            </a:fld>
            <a:endParaRPr lang="en-US" dirty="0"/>
          </a:p>
        </p:txBody>
      </p:sp>
      <p:cxnSp>
        <p:nvCxnSpPr>
          <p:cNvPr id="4" name="Straight Connector 3">
            <a:extLst>
              <a:ext uri="{FF2B5EF4-FFF2-40B4-BE49-F238E27FC236}">
                <a16:creationId xmlns:a16="http://schemas.microsoft.com/office/drawing/2014/main" id="{57D11F12-C985-F4EE-5C6C-A67641EB4C50}"/>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7" name="Picture 6" descr="Purdue University Center for Regional Development logo">
            <a:extLst>
              <a:ext uri="{FF2B5EF4-FFF2-40B4-BE49-F238E27FC236}">
                <a16:creationId xmlns:a16="http://schemas.microsoft.com/office/drawing/2014/main" id="{8CD0B64B-71D3-3DC0-2B70-BC03FCA18B99}"/>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36399634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odySlide-3Column">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9" y="559559"/>
            <a:ext cx="7204292" cy="577902"/>
          </a:xfrm>
        </p:spPr>
        <p:txBody>
          <a:bodyPr>
            <a:noAutofit/>
          </a:bodyPr>
          <a:lstStyle>
            <a:lvl1pPr>
              <a:defRPr sz="3200"/>
            </a:lvl1pPr>
          </a:lstStyle>
          <a:p>
            <a:r>
              <a:rPr lang="en-US" dirty="0"/>
              <a:t>Click to edit Master title style</a:t>
            </a:r>
          </a:p>
        </p:txBody>
      </p:sp>
      <p:cxnSp>
        <p:nvCxnSpPr>
          <p:cNvPr id="4" name="Straight Connector 3">
            <a:extLst>
              <a:ext uri="{FF2B5EF4-FFF2-40B4-BE49-F238E27FC236}">
                <a16:creationId xmlns:a16="http://schemas.microsoft.com/office/drawing/2014/main" id="{A69F936E-48C0-D041-28D0-2B456ED13845}"/>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8" name="Content Placeholder 2">
            <a:extLst>
              <a:ext uri="{FF2B5EF4-FFF2-40B4-BE49-F238E27FC236}">
                <a16:creationId xmlns:a16="http://schemas.microsoft.com/office/drawing/2014/main" id="{2D59E3ED-7921-E7F3-A0A2-0467597EF7ED}"/>
              </a:ext>
            </a:extLst>
          </p:cNvPr>
          <p:cNvSpPr>
            <a:spLocks noGrp="1"/>
          </p:cNvSpPr>
          <p:nvPr>
            <p:ph idx="12"/>
          </p:nvPr>
        </p:nvSpPr>
        <p:spPr>
          <a:xfrm>
            <a:off x="468087" y="1864120"/>
            <a:ext cx="3507565" cy="4390338"/>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Content Placeholder 2">
            <a:extLst>
              <a:ext uri="{FF2B5EF4-FFF2-40B4-BE49-F238E27FC236}">
                <a16:creationId xmlns:a16="http://schemas.microsoft.com/office/drawing/2014/main" id="{66D77F14-E88B-D0A5-6F63-E4DA45A7CD6B}"/>
              </a:ext>
            </a:extLst>
          </p:cNvPr>
          <p:cNvSpPr>
            <a:spLocks noGrp="1"/>
          </p:cNvSpPr>
          <p:nvPr>
            <p:ph idx="17"/>
          </p:nvPr>
        </p:nvSpPr>
        <p:spPr>
          <a:xfrm>
            <a:off x="4342217" y="1864119"/>
            <a:ext cx="3507565" cy="4390337"/>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2">
            <a:extLst>
              <a:ext uri="{FF2B5EF4-FFF2-40B4-BE49-F238E27FC236}">
                <a16:creationId xmlns:a16="http://schemas.microsoft.com/office/drawing/2014/main" id="{5A95E987-1BAB-5DE6-3A52-75935C62985E}"/>
              </a:ext>
            </a:extLst>
          </p:cNvPr>
          <p:cNvSpPr>
            <a:spLocks noGrp="1"/>
          </p:cNvSpPr>
          <p:nvPr>
            <p:ph idx="18"/>
          </p:nvPr>
        </p:nvSpPr>
        <p:spPr>
          <a:xfrm>
            <a:off x="8243137" y="1864118"/>
            <a:ext cx="3507565" cy="4390337"/>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Purdue University Center for Regional Development logo">
            <a:extLst>
              <a:ext uri="{FF2B5EF4-FFF2-40B4-BE49-F238E27FC236}">
                <a16:creationId xmlns:a16="http://schemas.microsoft.com/office/drawing/2014/main" id="{ABA6EB0D-06B4-25AE-EA16-AEAF39DE5F21}"/>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6817145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BodySlide-2Column-Stat">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246237" cy="577902"/>
          </a:xfrm>
        </p:spPr>
        <p:txBody>
          <a:bodyPr>
            <a:noAutofit/>
          </a:bodyPr>
          <a:lstStyle>
            <a:lvl1pPr>
              <a:defRPr sz="3200"/>
            </a:lvl1pPr>
          </a:lstStyle>
          <a:p>
            <a:r>
              <a:rPr lang="en-US" dirty="0"/>
              <a:t>Click to edit Master title style</a:t>
            </a:r>
          </a:p>
        </p:txBody>
      </p:sp>
      <p:cxnSp>
        <p:nvCxnSpPr>
          <p:cNvPr id="9" name="Straight Connector 8">
            <a:extLst>
              <a:ext uri="{FF2B5EF4-FFF2-40B4-BE49-F238E27FC236}">
                <a16:creationId xmlns:a16="http://schemas.microsoft.com/office/drawing/2014/main" id="{6DA096E4-CE7D-927A-651A-96D8618733D9}"/>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1986537"/>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1130909" y="2489331"/>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3354401"/>
            <a:ext cx="4037990" cy="362993"/>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1128487" y="4201233"/>
            <a:ext cx="4026126" cy="1889682"/>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1977833"/>
            <a:ext cx="4037990"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4" name="Text Placeholder 11">
            <a:extLst>
              <a:ext uri="{FF2B5EF4-FFF2-40B4-BE49-F238E27FC236}">
                <a16:creationId xmlns:a16="http://schemas.microsoft.com/office/drawing/2014/main" id="{B64E6458-C08E-7055-7668-21E0E193F75C}"/>
              </a:ext>
            </a:extLst>
          </p:cNvPr>
          <p:cNvSpPr>
            <a:spLocks noGrp="1"/>
          </p:cNvSpPr>
          <p:nvPr>
            <p:ph type="body" sz="quarter" idx="23" hasCustomPrompt="1"/>
          </p:nvPr>
        </p:nvSpPr>
        <p:spPr>
          <a:xfrm>
            <a:off x="6098422" y="2480627"/>
            <a:ext cx="4037990"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3345697"/>
            <a:ext cx="4037990" cy="362993"/>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6" name="Content Placeholder 2">
            <a:extLst>
              <a:ext uri="{FF2B5EF4-FFF2-40B4-BE49-F238E27FC236}">
                <a16:creationId xmlns:a16="http://schemas.microsoft.com/office/drawing/2014/main" id="{DC770428-549B-E733-CDCC-C96387B33B29}"/>
              </a:ext>
            </a:extLst>
          </p:cNvPr>
          <p:cNvSpPr>
            <a:spLocks noGrp="1"/>
          </p:cNvSpPr>
          <p:nvPr>
            <p:ph idx="25"/>
          </p:nvPr>
        </p:nvSpPr>
        <p:spPr>
          <a:xfrm>
            <a:off x="6096000" y="4192529"/>
            <a:ext cx="4026126" cy="1889682"/>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1" name="Picture 10" descr="Purdue University Center for Regional Development logo">
            <a:extLst>
              <a:ext uri="{FF2B5EF4-FFF2-40B4-BE49-F238E27FC236}">
                <a16:creationId xmlns:a16="http://schemas.microsoft.com/office/drawing/2014/main" id="{0C97A9B3-4E71-8D09-8434-2B9878ABBF81}"/>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4714254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odySlide-3Column-Stat">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246237" cy="577902"/>
          </a:xfrm>
        </p:spPr>
        <p:txBody>
          <a:bodyPr>
            <a:noAutofit/>
          </a:bodyPr>
          <a:lstStyle>
            <a:lvl1pPr>
              <a:defRPr sz="3200"/>
            </a:lvl1pPr>
          </a:lstStyle>
          <a:p>
            <a:r>
              <a:rPr lang="en-US" dirty="0"/>
              <a:t>Click to edit Master title style</a:t>
            </a:r>
          </a:p>
        </p:txBody>
      </p:sp>
      <p:cxnSp>
        <p:nvCxnSpPr>
          <p:cNvPr id="4" name="Straight Connector 3">
            <a:extLst>
              <a:ext uri="{FF2B5EF4-FFF2-40B4-BE49-F238E27FC236}">
                <a16:creationId xmlns:a16="http://schemas.microsoft.com/office/drawing/2014/main" id="{C0D10E66-DF3F-BA73-B6F1-39A46B4A5DE7}"/>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470509" y="1986537"/>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10" name="Text Placeholder 11">
            <a:extLst>
              <a:ext uri="{FF2B5EF4-FFF2-40B4-BE49-F238E27FC236}">
                <a16:creationId xmlns:a16="http://schemas.microsoft.com/office/drawing/2014/main" id="{26938F75-871C-74A6-F57C-8E904F262136}"/>
              </a:ext>
            </a:extLst>
          </p:cNvPr>
          <p:cNvSpPr>
            <a:spLocks noGrp="1"/>
          </p:cNvSpPr>
          <p:nvPr>
            <p:ph type="body" sz="quarter" idx="20" hasCustomPrompt="1"/>
          </p:nvPr>
        </p:nvSpPr>
        <p:spPr>
          <a:xfrm>
            <a:off x="470509" y="2489331"/>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470509" y="3354401"/>
            <a:ext cx="3517901" cy="362993"/>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9" name="Content Placeholder 2">
            <a:extLst>
              <a:ext uri="{FF2B5EF4-FFF2-40B4-BE49-F238E27FC236}">
                <a16:creationId xmlns:a16="http://schemas.microsoft.com/office/drawing/2014/main" id="{A74E11FE-D3C6-2BC6-8191-2DE6002017DE}"/>
              </a:ext>
            </a:extLst>
          </p:cNvPr>
          <p:cNvSpPr>
            <a:spLocks noGrp="1"/>
          </p:cNvSpPr>
          <p:nvPr>
            <p:ph idx="12"/>
          </p:nvPr>
        </p:nvSpPr>
        <p:spPr>
          <a:xfrm>
            <a:off x="468087" y="4201233"/>
            <a:ext cx="3507565" cy="1889682"/>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Text Placeholder 11">
            <a:extLst>
              <a:ext uri="{FF2B5EF4-FFF2-40B4-BE49-F238E27FC236}">
                <a16:creationId xmlns:a16="http://schemas.microsoft.com/office/drawing/2014/main" id="{708C00C7-A22F-D282-0605-2A6E2034E5E9}"/>
              </a:ext>
            </a:extLst>
          </p:cNvPr>
          <p:cNvSpPr>
            <a:spLocks noGrp="1"/>
          </p:cNvSpPr>
          <p:nvPr>
            <p:ph type="body" sz="quarter" idx="23" hasCustomPrompt="1"/>
          </p:nvPr>
        </p:nvSpPr>
        <p:spPr>
          <a:xfrm>
            <a:off x="4355482"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22" name="Text Placeholder 11">
            <a:extLst>
              <a:ext uri="{FF2B5EF4-FFF2-40B4-BE49-F238E27FC236}">
                <a16:creationId xmlns:a16="http://schemas.microsoft.com/office/drawing/2014/main" id="{ADB55CCC-D621-D98E-0ECB-B10EAAA0A705}"/>
              </a:ext>
            </a:extLst>
          </p:cNvPr>
          <p:cNvSpPr>
            <a:spLocks noGrp="1"/>
          </p:cNvSpPr>
          <p:nvPr>
            <p:ph type="body" sz="quarter" idx="24" hasCustomPrompt="1"/>
          </p:nvPr>
        </p:nvSpPr>
        <p:spPr>
          <a:xfrm>
            <a:off x="4355482"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23" name="Text Placeholder 11">
            <a:extLst>
              <a:ext uri="{FF2B5EF4-FFF2-40B4-BE49-F238E27FC236}">
                <a16:creationId xmlns:a16="http://schemas.microsoft.com/office/drawing/2014/main" id="{2573F117-89BE-3761-E7FE-6B1480F57FE6}"/>
              </a:ext>
            </a:extLst>
          </p:cNvPr>
          <p:cNvSpPr>
            <a:spLocks noGrp="1"/>
          </p:cNvSpPr>
          <p:nvPr>
            <p:ph type="body" sz="quarter" idx="25" hasCustomPrompt="1"/>
          </p:nvPr>
        </p:nvSpPr>
        <p:spPr>
          <a:xfrm>
            <a:off x="4355482" y="3348054"/>
            <a:ext cx="3517901" cy="362993"/>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30" name="Content Placeholder 2">
            <a:extLst>
              <a:ext uri="{FF2B5EF4-FFF2-40B4-BE49-F238E27FC236}">
                <a16:creationId xmlns:a16="http://schemas.microsoft.com/office/drawing/2014/main" id="{9E64259F-7EFF-2E8F-BE03-8E2DCDCB86BE}"/>
              </a:ext>
            </a:extLst>
          </p:cNvPr>
          <p:cNvSpPr>
            <a:spLocks noGrp="1"/>
          </p:cNvSpPr>
          <p:nvPr>
            <p:ph idx="31"/>
          </p:nvPr>
        </p:nvSpPr>
        <p:spPr>
          <a:xfrm>
            <a:off x="4342138" y="4188539"/>
            <a:ext cx="3507565" cy="1889682"/>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5" name="Text Placeholder 11">
            <a:extLst>
              <a:ext uri="{FF2B5EF4-FFF2-40B4-BE49-F238E27FC236}">
                <a16:creationId xmlns:a16="http://schemas.microsoft.com/office/drawing/2014/main" id="{5F95A66C-1C26-B8EB-CC82-8C70FF32409C}"/>
              </a:ext>
            </a:extLst>
          </p:cNvPr>
          <p:cNvSpPr>
            <a:spLocks noGrp="1"/>
          </p:cNvSpPr>
          <p:nvPr>
            <p:ph type="body" sz="quarter" idx="27" hasCustomPrompt="1"/>
          </p:nvPr>
        </p:nvSpPr>
        <p:spPr>
          <a:xfrm>
            <a:off x="8203590" y="1980190"/>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Stat Title</a:t>
            </a:r>
          </a:p>
        </p:txBody>
      </p:sp>
      <p:sp>
        <p:nvSpPr>
          <p:cNvPr id="26" name="Text Placeholder 11">
            <a:extLst>
              <a:ext uri="{FF2B5EF4-FFF2-40B4-BE49-F238E27FC236}">
                <a16:creationId xmlns:a16="http://schemas.microsoft.com/office/drawing/2014/main" id="{FB4D7E54-B5B5-3662-1D24-F23FAB05CA07}"/>
              </a:ext>
            </a:extLst>
          </p:cNvPr>
          <p:cNvSpPr>
            <a:spLocks noGrp="1"/>
          </p:cNvSpPr>
          <p:nvPr>
            <p:ph type="body" sz="quarter" idx="28" hasCustomPrompt="1"/>
          </p:nvPr>
        </p:nvSpPr>
        <p:spPr>
          <a:xfrm>
            <a:off x="8203590" y="2482984"/>
            <a:ext cx="3517901" cy="750570"/>
          </a:xfrm>
          <a:prstGeom prst="rect">
            <a:avLst/>
          </a:prstGeom>
        </p:spPr>
        <p:txBody>
          <a:bodyPr numCol="1">
            <a:noAutofit/>
          </a:bodyPr>
          <a:lstStyle>
            <a:lvl1pPr marL="0" indent="0" algn="l" fontAlgn="t">
              <a:buFontTx/>
              <a:buNone/>
              <a:defRPr sz="6000" b="1" baseline="0">
                <a:solidFill>
                  <a:schemeClr val="accent3"/>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0.00K</a:t>
            </a:r>
          </a:p>
        </p:txBody>
      </p:sp>
      <p:sp>
        <p:nvSpPr>
          <p:cNvPr id="27" name="Text Placeholder 11">
            <a:extLst>
              <a:ext uri="{FF2B5EF4-FFF2-40B4-BE49-F238E27FC236}">
                <a16:creationId xmlns:a16="http://schemas.microsoft.com/office/drawing/2014/main" id="{1D327CF0-F1EA-C31C-2B1E-34010AF0AE4F}"/>
              </a:ext>
            </a:extLst>
          </p:cNvPr>
          <p:cNvSpPr>
            <a:spLocks noGrp="1"/>
          </p:cNvSpPr>
          <p:nvPr>
            <p:ph type="body" sz="quarter" idx="29" hasCustomPrompt="1"/>
          </p:nvPr>
        </p:nvSpPr>
        <p:spPr>
          <a:xfrm>
            <a:off x="8203590" y="3348054"/>
            <a:ext cx="3517901" cy="362993"/>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31" name="Content Placeholder 2">
            <a:extLst>
              <a:ext uri="{FF2B5EF4-FFF2-40B4-BE49-F238E27FC236}">
                <a16:creationId xmlns:a16="http://schemas.microsoft.com/office/drawing/2014/main" id="{2311616D-A502-3368-FE0F-BFE3682E660E}"/>
              </a:ext>
            </a:extLst>
          </p:cNvPr>
          <p:cNvSpPr>
            <a:spLocks noGrp="1"/>
          </p:cNvSpPr>
          <p:nvPr>
            <p:ph idx="32"/>
          </p:nvPr>
        </p:nvSpPr>
        <p:spPr>
          <a:xfrm>
            <a:off x="8203590" y="4182193"/>
            <a:ext cx="3507565" cy="1889682"/>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Purdue University Center for Regional Development logo">
            <a:extLst>
              <a:ext uri="{FF2B5EF4-FFF2-40B4-BE49-F238E27FC236}">
                <a16:creationId xmlns:a16="http://schemas.microsoft.com/office/drawing/2014/main" id="{F356D24A-EAA3-2FD1-744C-416C05CD3970}"/>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8299922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BodySlide-2Column-Photo">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9" y="559559"/>
            <a:ext cx="7237848" cy="577902"/>
          </a:xfrm>
        </p:spPr>
        <p:txBody>
          <a:bodyPr>
            <a:noAutofit/>
          </a:bodyPr>
          <a:lstStyle>
            <a:lvl1pPr>
              <a:defRPr sz="3200"/>
            </a:lvl1pPr>
          </a:lstStyle>
          <a:p>
            <a:r>
              <a:rPr lang="en-US" dirty="0"/>
              <a:t>Click to edit Master title style</a:t>
            </a:r>
          </a:p>
        </p:txBody>
      </p:sp>
      <p:cxnSp>
        <p:nvCxnSpPr>
          <p:cNvPr id="4" name="Straight Connector 3">
            <a:extLst>
              <a:ext uri="{FF2B5EF4-FFF2-40B4-BE49-F238E27FC236}">
                <a16:creationId xmlns:a16="http://schemas.microsoft.com/office/drawing/2014/main" id="{707251F8-3247-27EA-A645-3D8A7FD566C9}"/>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1" name="Picture Placeholder 10">
            <a:extLst>
              <a:ext uri="{FF2B5EF4-FFF2-40B4-BE49-F238E27FC236}">
                <a16:creationId xmlns:a16="http://schemas.microsoft.com/office/drawing/2014/main" id="{2626660B-FAF6-46BF-5C3D-8A771DDAFFAB}"/>
              </a:ext>
            </a:extLst>
          </p:cNvPr>
          <p:cNvSpPr>
            <a:spLocks noGrp="1"/>
          </p:cNvSpPr>
          <p:nvPr>
            <p:ph type="pic" sz="quarter" idx="26"/>
          </p:nvPr>
        </p:nvSpPr>
        <p:spPr>
          <a:xfrm>
            <a:off x="1128713" y="1888971"/>
            <a:ext cx="4037990" cy="2625191"/>
          </a:xfrm>
        </p:spPr>
        <p:txBody>
          <a:bodyPr/>
          <a:lstStyle/>
          <a:p>
            <a:endParaRPr lang="en-US" dirty="0"/>
          </a:p>
        </p:txBody>
      </p:sp>
      <p:sp>
        <p:nvSpPr>
          <p:cNvPr id="7" name="Text Placeholder 11">
            <a:extLst>
              <a:ext uri="{FF2B5EF4-FFF2-40B4-BE49-F238E27FC236}">
                <a16:creationId xmlns:a16="http://schemas.microsoft.com/office/drawing/2014/main" id="{30047E3A-D7D1-78F3-874A-5A65F92B34AE}"/>
              </a:ext>
            </a:extLst>
          </p:cNvPr>
          <p:cNvSpPr>
            <a:spLocks noGrp="1"/>
          </p:cNvSpPr>
          <p:nvPr>
            <p:ph type="body" sz="quarter" idx="10" hasCustomPrompt="1"/>
          </p:nvPr>
        </p:nvSpPr>
        <p:spPr>
          <a:xfrm>
            <a:off x="1130909" y="4633784"/>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3" name="Text Placeholder 11">
            <a:extLst>
              <a:ext uri="{FF2B5EF4-FFF2-40B4-BE49-F238E27FC236}">
                <a16:creationId xmlns:a16="http://schemas.microsoft.com/office/drawing/2014/main" id="{BC13A7B3-B727-52BC-C86A-E3A82D0B6A7F}"/>
              </a:ext>
            </a:extLst>
          </p:cNvPr>
          <p:cNvSpPr>
            <a:spLocks noGrp="1"/>
          </p:cNvSpPr>
          <p:nvPr>
            <p:ph type="body" sz="quarter" idx="21" hasCustomPrompt="1"/>
          </p:nvPr>
        </p:nvSpPr>
        <p:spPr>
          <a:xfrm>
            <a:off x="1130909" y="5236171"/>
            <a:ext cx="4037990" cy="1070974"/>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14" name="Picture Placeholder 10">
            <a:extLst>
              <a:ext uri="{FF2B5EF4-FFF2-40B4-BE49-F238E27FC236}">
                <a16:creationId xmlns:a16="http://schemas.microsoft.com/office/drawing/2014/main" id="{1DCB9A12-C956-52BC-E697-428116CC55D2}"/>
              </a:ext>
            </a:extLst>
          </p:cNvPr>
          <p:cNvSpPr>
            <a:spLocks noGrp="1"/>
          </p:cNvSpPr>
          <p:nvPr>
            <p:ph type="pic" sz="quarter" idx="27"/>
          </p:nvPr>
        </p:nvSpPr>
        <p:spPr>
          <a:xfrm>
            <a:off x="6098422" y="1888972"/>
            <a:ext cx="4037990" cy="2625191"/>
          </a:xfrm>
        </p:spPr>
        <p:txBody>
          <a:bodyPr/>
          <a:lstStyle/>
          <a:p>
            <a:endParaRPr lang="en-US" dirty="0"/>
          </a:p>
        </p:txBody>
      </p:sp>
      <p:sp>
        <p:nvSpPr>
          <p:cNvPr id="3" name="Text Placeholder 11">
            <a:extLst>
              <a:ext uri="{FF2B5EF4-FFF2-40B4-BE49-F238E27FC236}">
                <a16:creationId xmlns:a16="http://schemas.microsoft.com/office/drawing/2014/main" id="{EA6C7F5F-3326-F65B-8B6F-E4CD2568FE59}"/>
              </a:ext>
            </a:extLst>
          </p:cNvPr>
          <p:cNvSpPr>
            <a:spLocks noGrp="1"/>
          </p:cNvSpPr>
          <p:nvPr>
            <p:ph type="body" sz="quarter" idx="22" hasCustomPrompt="1"/>
          </p:nvPr>
        </p:nvSpPr>
        <p:spPr>
          <a:xfrm>
            <a:off x="6098422" y="4625080"/>
            <a:ext cx="4037990" cy="486250"/>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5" name="Text Placeholder 11">
            <a:extLst>
              <a:ext uri="{FF2B5EF4-FFF2-40B4-BE49-F238E27FC236}">
                <a16:creationId xmlns:a16="http://schemas.microsoft.com/office/drawing/2014/main" id="{8F42163C-BC1F-1633-90F2-C6EFF0F34A87}"/>
              </a:ext>
            </a:extLst>
          </p:cNvPr>
          <p:cNvSpPr>
            <a:spLocks noGrp="1"/>
          </p:cNvSpPr>
          <p:nvPr>
            <p:ph type="body" sz="quarter" idx="24" hasCustomPrompt="1"/>
          </p:nvPr>
        </p:nvSpPr>
        <p:spPr>
          <a:xfrm>
            <a:off x="6098422" y="5227467"/>
            <a:ext cx="4037990" cy="1070974"/>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pic>
        <p:nvPicPr>
          <p:cNvPr id="6" name="Picture 5" descr="Purdue University Center for Regional Development logo">
            <a:extLst>
              <a:ext uri="{FF2B5EF4-FFF2-40B4-BE49-F238E27FC236}">
                <a16:creationId xmlns:a16="http://schemas.microsoft.com/office/drawing/2014/main" id="{DE2DD17A-387E-B8FC-A080-3ED67C268D5E}"/>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13543760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BodySlide-3Column-Photo">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215573" cy="577902"/>
          </a:xfrm>
        </p:spPr>
        <p:txBody>
          <a:bodyPr>
            <a:noAutofit/>
          </a:bodyPr>
          <a:lstStyle>
            <a:lvl1pPr>
              <a:defRPr sz="3200"/>
            </a:lvl1pPr>
          </a:lstStyle>
          <a:p>
            <a:r>
              <a:rPr lang="en-US" dirty="0"/>
              <a:t>Click to edit Master title style</a:t>
            </a:r>
          </a:p>
        </p:txBody>
      </p:sp>
      <p:cxnSp>
        <p:nvCxnSpPr>
          <p:cNvPr id="7" name="Straight Connector 6">
            <a:extLst>
              <a:ext uri="{FF2B5EF4-FFF2-40B4-BE49-F238E27FC236}">
                <a16:creationId xmlns:a16="http://schemas.microsoft.com/office/drawing/2014/main" id="{0C2E1414-7DFC-B2EC-3411-92DD4861EC18}"/>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8" name="Picture Placeholder 10">
            <a:extLst>
              <a:ext uri="{FF2B5EF4-FFF2-40B4-BE49-F238E27FC236}">
                <a16:creationId xmlns:a16="http://schemas.microsoft.com/office/drawing/2014/main" id="{16896C1B-33DE-C941-C6B2-D79BD8803B5C}"/>
              </a:ext>
            </a:extLst>
          </p:cNvPr>
          <p:cNvSpPr>
            <a:spLocks noGrp="1"/>
          </p:cNvSpPr>
          <p:nvPr>
            <p:ph type="pic" sz="quarter" idx="26"/>
          </p:nvPr>
        </p:nvSpPr>
        <p:spPr>
          <a:xfrm>
            <a:off x="480845" y="1980190"/>
            <a:ext cx="3494807" cy="2625191"/>
          </a:xfrm>
        </p:spPr>
        <p:txBody>
          <a:bodyPr/>
          <a:lstStyle/>
          <a:p>
            <a:endParaRPr lang="en-US" dirty="0"/>
          </a:p>
        </p:txBody>
      </p:sp>
      <p:sp>
        <p:nvSpPr>
          <p:cNvPr id="4" name="Text Placeholder 11">
            <a:extLst>
              <a:ext uri="{FF2B5EF4-FFF2-40B4-BE49-F238E27FC236}">
                <a16:creationId xmlns:a16="http://schemas.microsoft.com/office/drawing/2014/main" id="{B90731C8-4C96-94A9-2DB0-75FD847E2D82}"/>
              </a:ext>
            </a:extLst>
          </p:cNvPr>
          <p:cNvSpPr>
            <a:spLocks noGrp="1"/>
          </p:cNvSpPr>
          <p:nvPr>
            <p:ph type="body" sz="quarter" idx="33" hasCustomPrompt="1"/>
          </p:nvPr>
        </p:nvSpPr>
        <p:spPr>
          <a:xfrm>
            <a:off x="483041"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6" name="Text Placeholder 11">
            <a:extLst>
              <a:ext uri="{FF2B5EF4-FFF2-40B4-BE49-F238E27FC236}">
                <a16:creationId xmlns:a16="http://schemas.microsoft.com/office/drawing/2014/main" id="{7F58D3FC-09BB-8BB0-F12D-BADEAB68BE41}"/>
              </a:ext>
            </a:extLst>
          </p:cNvPr>
          <p:cNvSpPr>
            <a:spLocks noGrp="1"/>
          </p:cNvSpPr>
          <p:nvPr>
            <p:ph type="body" sz="quarter" idx="34" hasCustomPrompt="1"/>
          </p:nvPr>
        </p:nvSpPr>
        <p:spPr>
          <a:xfrm>
            <a:off x="483041" y="5327390"/>
            <a:ext cx="3494807" cy="1070974"/>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17" name="Picture Placeholder 10">
            <a:extLst>
              <a:ext uri="{FF2B5EF4-FFF2-40B4-BE49-F238E27FC236}">
                <a16:creationId xmlns:a16="http://schemas.microsoft.com/office/drawing/2014/main" id="{C72F24A3-97C2-E4A9-5D3D-02473C05E709}"/>
              </a:ext>
            </a:extLst>
          </p:cNvPr>
          <p:cNvSpPr>
            <a:spLocks noGrp="1"/>
          </p:cNvSpPr>
          <p:nvPr>
            <p:ph type="pic" sz="quarter" idx="37"/>
          </p:nvPr>
        </p:nvSpPr>
        <p:spPr>
          <a:xfrm>
            <a:off x="4340021" y="1986183"/>
            <a:ext cx="3494807" cy="2625191"/>
          </a:xfrm>
        </p:spPr>
        <p:txBody>
          <a:bodyPr/>
          <a:lstStyle/>
          <a:p>
            <a:endParaRPr lang="en-US" dirty="0"/>
          </a:p>
        </p:txBody>
      </p:sp>
      <p:sp>
        <p:nvSpPr>
          <p:cNvPr id="14" name="Text Placeholder 11">
            <a:extLst>
              <a:ext uri="{FF2B5EF4-FFF2-40B4-BE49-F238E27FC236}">
                <a16:creationId xmlns:a16="http://schemas.microsoft.com/office/drawing/2014/main" id="{46BE92E7-B382-C90A-248E-E6022A45E544}"/>
              </a:ext>
            </a:extLst>
          </p:cNvPr>
          <p:cNvSpPr>
            <a:spLocks noGrp="1"/>
          </p:cNvSpPr>
          <p:nvPr>
            <p:ph type="body" sz="quarter" idx="35" hasCustomPrompt="1"/>
          </p:nvPr>
        </p:nvSpPr>
        <p:spPr>
          <a:xfrm>
            <a:off x="4342217" y="4732638"/>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6" name="Text Placeholder 11">
            <a:extLst>
              <a:ext uri="{FF2B5EF4-FFF2-40B4-BE49-F238E27FC236}">
                <a16:creationId xmlns:a16="http://schemas.microsoft.com/office/drawing/2014/main" id="{E0F8793F-3B8C-1822-82FF-FD717E56B0A7}"/>
              </a:ext>
            </a:extLst>
          </p:cNvPr>
          <p:cNvSpPr>
            <a:spLocks noGrp="1"/>
          </p:cNvSpPr>
          <p:nvPr>
            <p:ph type="body" sz="quarter" idx="36" hasCustomPrompt="1"/>
          </p:nvPr>
        </p:nvSpPr>
        <p:spPr>
          <a:xfrm>
            <a:off x="4342217" y="5333383"/>
            <a:ext cx="3494807" cy="1070974"/>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24" name="Picture Placeholder 10">
            <a:extLst>
              <a:ext uri="{FF2B5EF4-FFF2-40B4-BE49-F238E27FC236}">
                <a16:creationId xmlns:a16="http://schemas.microsoft.com/office/drawing/2014/main" id="{3DC04E0A-2BFA-5B60-C59A-46A8490E0E4E}"/>
              </a:ext>
            </a:extLst>
          </p:cNvPr>
          <p:cNvSpPr>
            <a:spLocks noGrp="1"/>
          </p:cNvSpPr>
          <p:nvPr>
            <p:ph type="pic" sz="quarter" idx="40"/>
          </p:nvPr>
        </p:nvSpPr>
        <p:spPr>
          <a:xfrm>
            <a:off x="8199197" y="1980190"/>
            <a:ext cx="3494807" cy="2625191"/>
          </a:xfrm>
        </p:spPr>
        <p:txBody>
          <a:bodyPr/>
          <a:lstStyle/>
          <a:p>
            <a:endParaRPr lang="en-US" dirty="0"/>
          </a:p>
        </p:txBody>
      </p:sp>
      <p:sp>
        <p:nvSpPr>
          <p:cNvPr id="18" name="Text Placeholder 11">
            <a:extLst>
              <a:ext uri="{FF2B5EF4-FFF2-40B4-BE49-F238E27FC236}">
                <a16:creationId xmlns:a16="http://schemas.microsoft.com/office/drawing/2014/main" id="{98208B5A-B853-50D8-2064-AADBFB3787E0}"/>
              </a:ext>
            </a:extLst>
          </p:cNvPr>
          <p:cNvSpPr>
            <a:spLocks noGrp="1"/>
          </p:cNvSpPr>
          <p:nvPr>
            <p:ph type="body" sz="quarter" idx="38" hasCustomPrompt="1"/>
          </p:nvPr>
        </p:nvSpPr>
        <p:spPr>
          <a:xfrm>
            <a:off x="8201393" y="4726645"/>
            <a:ext cx="3494807" cy="484608"/>
          </a:xfrm>
          <a:prstGeom prst="rect">
            <a:avLst/>
          </a:prstGeom>
          <a:solidFill>
            <a:schemeClr val="accent3"/>
          </a:solidFill>
        </p:spPr>
        <p:txBody>
          <a:bodyPr numCol="1" anchor="ctr">
            <a:noAutofit/>
          </a:bodyPr>
          <a:lstStyle>
            <a:lvl1pPr marL="0" indent="0" algn="ctr" fontAlgn="t">
              <a:buFontTx/>
              <a:buNone/>
              <a:defRPr sz="2000" b="1" baseline="0">
                <a:solidFill>
                  <a:schemeClr val="bg1"/>
                </a:solidFill>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19" name="Text Placeholder 11">
            <a:extLst>
              <a:ext uri="{FF2B5EF4-FFF2-40B4-BE49-F238E27FC236}">
                <a16:creationId xmlns:a16="http://schemas.microsoft.com/office/drawing/2014/main" id="{4CDC906C-E6AC-F216-FC9A-677C49AF3CAD}"/>
              </a:ext>
            </a:extLst>
          </p:cNvPr>
          <p:cNvSpPr>
            <a:spLocks noGrp="1"/>
          </p:cNvSpPr>
          <p:nvPr>
            <p:ph type="body" sz="quarter" idx="39" hasCustomPrompt="1"/>
          </p:nvPr>
        </p:nvSpPr>
        <p:spPr>
          <a:xfrm>
            <a:off x="8201393" y="5327390"/>
            <a:ext cx="3494807" cy="1070974"/>
          </a:xfrm>
          <a:prstGeom prst="rect">
            <a:avLst/>
          </a:prstGeom>
        </p:spPr>
        <p:txBody>
          <a:bodyPr numCol="1">
            <a:noAutofit/>
          </a:bodyPr>
          <a:lstStyle>
            <a:lvl1pPr marL="0" indent="0" algn="l" fontAlgn="t">
              <a:buFontTx/>
              <a:buNone/>
              <a:defRPr sz="1800" b="1" i="0" baseline="0">
                <a:solidFill>
                  <a:schemeClr val="tx2"/>
                </a:solidFill>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Additional info</a:t>
            </a:r>
          </a:p>
        </p:txBody>
      </p:sp>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pic>
        <p:nvPicPr>
          <p:cNvPr id="9" name="Picture 8" descr="Purdue University Center for Regional Development logo">
            <a:extLst>
              <a:ext uri="{FF2B5EF4-FFF2-40B4-BE49-F238E27FC236}">
                <a16:creationId xmlns:a16="http://schemas.microsoft.com/office/drawing/2014/main" id="{D8053E2C-B455-1F72-1B5C-C68CDF2207EA}"/>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3958065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H-Blk-Photos">
    <p:bg>
      <p:bgPr>
        <a:solidFill>
          <a:schemeClr val="tx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490543"/>
            <a:ext cx="9042305" cy="1215754"/>
          </a:xfrm>
        </p:spPr>
        <p:txBody>
          <a:bodyPr>
            <a:noAutofit/>
          </a:bodyPr>
          <a:lstStyle>
            <a:lvl1pPr algn="ctr">
              <a:defRPr sz="7200" cap="none">
                <a:solidFill>
                  <a:schemeClr val="bg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771067"/>
            <a:ext cx="7763458" cy="449263"/>
          </a:xfrm>
          <a:prstGeom prst="rect">
            <a:avLst/>
          </a:prstGeom>
        </p:spPr>
        <p:txBody>
          <a:bodyPr>
            <a:noAutofit/>
          </a:bodyPr>
          <a:lstStyle>
            <a:lvl1pPr marL="0" indent="0" algn="ctr">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287170"/>
            <a:ext cx="7763458" cy="449263"/>
          </a:xfrm>
          <a:prstGeom prst="rect">
            <a:avLst/>
          </a:prstGeom>
        </p:spPr>
        <p:txBody>
          <a:bodyPr>
            <a:normAutofit/>
          </a:bodyPr>
          <a:lstStyle>
            <a:lvl1pPr marL="0" indent="0" algn="ctr">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5" name="Picture 4" descr="Purdue University Center for Regional Development logo">
            <a:extLst>
              <a:ext uri="{FF2B5EF4-FFF2-40B4-BE49-F238E27FC236}">
                <a16:creationId xmlns:a16="http://schemas.microsoft.com/office/drawing/2014/main" id="{5FBD20C3-C579-9BF9-818C-4240C17A4309}"/>
              </a:ext>
            </a:extLst>
          </p:cNvPr>
          <p:cNvPicPr>
            <a:picLocks noChangeAspect="1"/>
          </p:cNvPicPr>
          <p:nvPr userDrawn="1"/>
        </p:nvPicPr>
        <p:blipFill>
          <a:blip r:embed="rId2"/>
          <a:srcRect r="2244"/>
          <a:stretch>
            <a:fillRect/>
          </a:stretch>
        </p:blipFill>
        <p:spPr>
          <a:xfrm>
            <a:off x="3635085" y="5732259"/>
            <a:ext cx="4921831" cy="533098"/>
          </a:xfrm>
          <a:prstGeom prst="rect">
            <a:avLst/>
          </a:prstGeom>
        </p:spPr>
      </p:pic>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1165309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odySlide-2Column-Text-Content">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9" y="559559"/>
            <a:ext cx="7226084" cy="577902"/>
          </a:xfrm>
        </p:spPr>
        <p:txBody>
          <a:bodyPr>
            <a:noAutofit/>
          </a:bodyPr>
          <a:lstStyle>
            <a:lvl1pPr>
              <a:defRPr sz="3200"/>
            </a:lvl1pPr>
          </a:lstStyle>
          <a:p>
            <a:r>
              <a:rPr lang="en-US" dirty="0"/>
              <a:t>Click to edit Master title style</a:t>
            </a:r>
          </a:p>
        </p:txBody>
      </p:sp>
      <p:cxnSp>
        <p:nvCxnSpPr>
          <p:cNvPr id="4" name="Straight Connector 3">
            <a:extLst>
              <a:ext uri="{FF2B5EF4-FFF2-40B4-BE49-F238E27FC236}">
                <a16:creationId xmlns:a16="http://schemas.microsoft.com/office/drawing/2014/main" id="{134967E3-F843-C73A-18D6-B8494F6DEFBD}"/>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36" name="Text Placeholder 11">
            <a:extLst>
              <a:ext uri="{FF2B5EF4-FFF2-40B4-BE49-F238E27FC236}">
                <a16:creationId xmlns:a16="http://schemas.microsoft.com/office/drawing/2014/main" id="{9BD18488-A0F0-7559-3C6D-78AF17A023F0}"/>
              </a:ext>
            </a:extLst>
          </p:cNvPr>
          <p:cNvSpPr>
            <a:spLocks noGrp="1"/>
          </p:cNvSpPr>
          <p:nvPr>
            <p:ph type="body" sz="quarter" idx="32" hasCustomPrompt="1"/>
          </p:nvPr>
        </p:nvSpPr>
        <p:spPr>
          <a:xfrm>
            <a:off x="1100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37" name="Text Placeholder 11">
            <a:extLst>
              <a:ext uri="{FF2B5EF4-FFF2-40B4-BE49-F238E27FC236}">
                <a16:creationId xmlns:a16="http://schemas.microsoft.com/office/drawing/2014/main" id="{6EFE2028-7A08-8F1A-E7D1-2B08F7E5CA21}"/>
              </a:ext>
            </a:extLst>
          </p:cNvPr>
          <p:cNvSpPr>
            <a:spLocks noGrp="1"/>
          </p:cNvSpPr>
          <p:nvPr>
            <p:ph type="body" sz="quarter" idx="33" hasCustomPrompt="1"/>
          </p:nvPr>
        </p:nvSpPr>
        <p:spPr>
          <a:xfrm>
            <a:off x="1100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8" name="Content Placeholder 2">
            <a:extLst>
              <a:ext uri="{FF2B5EF4-FFF2-40B4-BE49-F238E27FC236}">
                <a16:creationId xmlns:a16="http://schemas.microsoft.com/office/drawing/2014/main" id="{F25795EC-9127-84AE-2FDC-A735BFA29DA5}"/>
              </a:ext>
            </a:extLst>
          </p:cNvPr>
          <p:cNvSpPr>
            <a:spLocks noGrp="1"/>
          </p:cNvSpPr>
          <p:nvPr>
            <p:ph idx="34"/>
          </p:nvPr>
        </p:nvSpPr>
        <p:spPr>
          <a:xfrm>
            <a:off x="1100938" y="4028075"/>
            <a:ext cx="4394193" cy="205803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6561938" y="1938474"/>
            <a:ext cx="4394193"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6561938" y="2513990"/>
            <a:ext cx="4394193"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6561938" y="4028075"/>
            <a:ext cx="4394193" cy="205803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Purdue University Center for Regional Development logo">
            <a:extLst>
              <a:ext uri="{FF2B5EF4-FFF2-40B4-BE49-F238E27FC236}">
                <a16:creationId xmlns:a16="http://schemas.microsoft.com/office/drawing/2014/main" id="{8D1EAD48-7413-B21A-792B-E42B211592C6}"/>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37344754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odySlide-3Column-Text-Content">
    <p:spTree>
      <p:nvGrpSpPr>
        <p:cNvPr id="1" name=""/>
        <p:cNvGrpSpPr/>
        <p:nvPr/>
      </p:nvGrpSpPr>
      <p:grpSpPr>
        <a:xfrm>
          <a:off x="0" y="0"/>
          <a:ext cx="0" cy="0"/>
          <a:chOff x="0" y="0"/>
          <a:chExt cx="0" cy="0"/>
        </a:xfrm>
      </p:grpSpPr>
      <p:sp>
        <p:nvSpPr>
          <p:cNvPr id="21" name="Title 6">
            <a:extLst>
              <a:ext uri="{FF2B5EF4-FFF2-40B4-BE49-F238E27FC236}">
                <a16:creationId xmlns:a16="http://schemas.microsoft.com/office/drawing/2014/main" id="{40060F8F-6684-099F-69AE-7C372BD3D12E}"/>
              </a:ext>
            </a:extLst>
          </p:cNvPr>
          <p:cNvSpPr>
            <a:spLocks noGrp="1"/>
          </p:cNvSpPr>
          <p:nvPr>
            <p:ph type="title"/>
          </p:nvPr>
        </p:nvSpPr>
        <p:spPr>
          <a:xfrm>
            <a:off x="446468" y="559559"/>
            <a:ext cx="7194553" cy="577902"/>
          </a:xfrm>
        </p:spPr>
        <p:txBody>
          <a:bodyPr>
            <a:noAutofit/>
          </a:bodyPr>
          <a:lstStyle>
            <a:lvl1pPr>
              <a:defRPr sz="3200"/>
            </a:lvl1pPr>
          </a:lstStyle>
          <a:p>
            <a:r>
              <a:rPr lang="en-US" dirty="0"/>
              <a:t>Click to edit Master title style</a:t>
            </a:r>
          </a:p>
        </p:txBody>
      </p:sp>
      <p:cxnSp>
        <p:nvCxnSpPr>
          <p:cNvPr id="4" name="Straight Connector 3">
            <a:extLst>
              <a:ext uri="{FF2B5EF4-FFF2-40B4-BE49-F238E27FC236}">
                <a16:creationId xmlns:a16="http://schemas.microsoft.com/office/drawing/2014/main" id="{FF69377C-2090-AFE5-09D8-3AC9282593FD}"/>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792BD4B-9140-0842-CD39-F66A0FEC0471}"/>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3" name="Text Placeholder 11">
            <a:extLst>
              <a:ext uri="{FF2B5EF4-FFF2-40B4-BE49-F238E27FC236}">
                <a16:creationId xmlns:a16="http://schemas.microsoft.com/office/drawing/2014/main" id="{DB96C68B-9456-92FB-9B53-AAA8F4001CA7}"/>
              </a:ext>
            </a:extLst>
          </p:cNvPr>
          <p:cNvSpPr>
            <a:spLocks noGrp="1"/>
          </p:cNvSpPr>
          <p:nvPr>
            <p:ph type="body" sz="quarter" idx="10" hasCustomPrompt="1"/>
          </p:nvPr>
        </p:nvSpPr>
        <p:spPr>
          <a:xfrm>
            <a:off x="533400"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4" name="Text Placeholder 11">
            <a:extLst>
              <a:ext uri="{FF2B5EF4-FFF2-40B4-BE49-F238E27FC236}">
                <a16:creationId xmlns:a16="http://schemas.microsoft.com/office/drawing/2014/main" id="{3E7FD1E6-E2D1-53C8-064C-44C0EF14CC97}"/>
              </a:ext>
            </a:extLst>
          </p:cNvPr>
          <p:cNvSpPr>
            <a:spLocks noGrp="1"/>
          </p:cNvSpPr>
          <p:nvPr>
            <p:ph type="body" sz="quarter" idx="20" hasCustomPrompt="1"/>
          </p:nvPr>
        </p:nvSpPr>
        <p:spPr>
          <a:xfrm>
            <a:off x="533400"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1" name="Content Placeholder 2">
            <a:extLst>
              <a:ext uri="{FF2B5EF4-FFF2-40B4-BE49-F238E27FC236}">
                <a16:creationId xmlns:a16="http://schemas.microsoft.com/office/drawing/2014/main" id="{6B3E1BC0-5840-6F62-9BF8-33A9C0030ED7}"/>
              </a:ext>
            </a:extLst>
          </p:cNvPr>
          <p:cNvSpPr>
            <a:spLocks noGrp="1"/>
          </p:cNvSpPr>
          <p:nvPr>
            <p:ph idx="12"/>
          </p:nvPr>
        </p:nvSpPr>
        <p:spPr>
          <a:xfrm>
            <a:off x="543736" y="4040769"/>
            <a:ext cx="3517901" cy="205803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6" name="Text Placeholder 11">
            <a:extLst>
              <a:ext uri="{FF2B5EF4-FFF2-40B4-BE49-F238E27FC236}">
                <a16:creationId xmlns:a16="http://schemas.microsoft.com/office/drawing/2014/main" id="{3145E8E2-9BF9-15CE-C1E6-E9325081E519}"/>
              </a:ext>
            </a:extLst>
          </p:cNvPr>
          <p:cNvSpPr>
            <a:spLocks noGrp="1"/>
          </p:cNvSpPr>
          <p:nvPr>
            <p:ph type="body" sz="quarter" idx="21" hasCustomPrompt="1"/>
          </p:nvPr>
        </p:nvSpPr>
        <p:spPr>
          <a:xfrm>
            <a:off x="43922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27" name="Text Placeholder 11">
            <a:extLst>
              <a:ext uri="{FF2B5EF4-FFF2-40B4-BE49-F238E27FC236}">
                <a16:creationId xmlns:a16="http://schemas.microsoft.com/office/drawing/2014/main" id="{69DBDB1B-A4F7-7384-8942-37F019B27A17}"/>
              </a:ext>
            </a:extLst>
          </p:cNvPr>
          <p:cNvSpPr>
            <a:spLocks noGrp="1"/>
          </p:cNvSpPr>
          <p:nvPr>
            <p:ph type="body" sz="quarter" idx="22" hasCustomPrompt="1"/>
          </p:nvPr>
        </p:nvSpPr>
        <p:spPr>
          <a:xfrm>
            <a:off x="43922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2" name="Content Placeholder 2">
            <a:extLst>
              <a:ext uri="{FF2B5EF4-FFF2-40B4-BE49-F238E27FC236}">
                <a16:creationId xmlns:a16="http://schemas.microsoft.com/office/drawing/2014/main" id="{A1D65B7B-9D6F-511A-96B2-BCB01CCA2661}"/>
              </a:ext>
            </a:extLst>
          </p:cNvPr>
          <p:cNvSpPr>
            <a:spLocks noGrp="1"/>
          </p:cNvSpPr>
          <p:nvPr>
            <p:ph idx="31"/>
          </p:nvPr>
        </p:nvSpPr>
        <p:spPr>
          <a:xfrm>
            <a:off x="4392231" y="4028075"/>
            <a:ext cx="3517901" cy="205803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8" name="Text Placeholder 11">
            <a:extLst>
              <a:ext uri="{FF2B5EF4-FFF2-40B4-BE49-F238E27FC236}">
                <a16:creationId xmlns:a16="http://schemas.microsoft.com/office/drawing/2014/main" id="{7E63E3AE-D9C1-B76A-C215-87BE9C57AECC}"/>
              </a:ext>
            </a:extLst>
          </p:cNvPr>
          <p:cNvSpPr>
            <a:spLocks noGrp="1"/>
          </p:cNvSpPr>
          <p:nvPr>
            <p:ph type="body" sz="quarter" idx="23" hasCustomPrompt="1"/>
          </p:nvPr>
        </p:nvSpPr>
        <p:spPr>
          <a:xfrm>
            <a:off x="8227631" y="1938474"/>
            <a:ext cx="3517901" cy="392954"/>
          </a:xfrm>
          <a:prstGeom prst="rect">
            <a:avLst/>
          </a:prstGeom>
        </p:spPr>
        <p:txBody>
          <a:bodyPr numCol="1">
            <a:noAutofit/>
          </a:bodyPr>
          <a:lstStyle>
            <a:lvl1pPr marL="0" indent="0" algn="l" fontAlgn="t">
              <a:buFontTx/>
              <a:buNone/>
              <a:defRPr sz="2400" b="1"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Story Title</a:t>
            </a:r>
          </a:p>
        </p:txBody>
      </p:sp>
      <p:sp>
        <p:nvSpPr>
          <p:cNvPr id="30" name="Text Placeholder 11">
            <a:extLst>
              <a:ext uri="{FF2B5EF4-FFF2-40B4-BE49-F238E27FC236}">
                <a16:creationId xmlns:a16="http://schemas.microsoft.com/office/drawing/2014/main" id="{42FF80F2-8B56-4DBB-1F18-68B10633DB05}"/>
              </a:ext>
            </a:extLst>
          </p:cNvPr>
          <p:cNvSpPr>
            <a:spLocks noGrp="1"/>
          </p:cNvSpPr>
          <p:nvPr>
            <p:ph type="body" sz="quarter" idx="24" hasCustomPrompt="1"/>
          </p:nvPr>
        </p:nvSpPr>
        <p:spPr>
          <a:xfrm>
            <a:off x="8227631" y="2513990"/>
            <a:ext cx="3517901" cy="1231879"/>
          </a:xfrm>
          <a:prstGeom prst="rect">
            <a:avLst/>
          </a:prstGeom>
        </p:spPr>
        <p:txBody>
          <a:bodyPr numCol="1">
            <a:noAutofit/>
          </a:bodyPr>
          <a:lstStyle>
            <a:lvl1pPr marL="0" indent="0" algn="l" fontAlgn="t">
              <a:buFontTx/>
              <a:buNone/>
              <a:defRPr sz="1800" b="0" i="0" baseline="0">
                <a:latin typeface="Arial Narrow" panose="020B0604020202020204" pitchFamily="34" charset="0"/>
                <a:cs typeface="Arial Narrow"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Description</a:t>
            </a:r>
          </a:p>
        </p:txBody>
      </p:sp>
      <p:sp>
        <p:nvSpPr>
          <p:cNvPr id="33" name="Content Placeholder 2">
            <a:extLst>
              <a:ext uri="{FF2B5EF4-FFF2-40B4-BE49-F238E27FC236}">
                <a16:creationId xmlns:a16="http://schemas.microsoft.com/office/drawing/2014/main" id="{CDD8ED49-09D2-7938-056F-899A7132F2C8}"/>
              </a:ext>
            </a:extLst>
          </p:cNvPr>
          <p:cNvSpPr>
            <a:spLocks noGrp="1"/>
          </p:cNvSpPr>
          <p:nvPr>
            <p:ph idx="32"/>
          </p:nvPr>
        </p:nvSpPr>
        <p:spPr>
          <a:xfrm>
            <a:off x="8227631" y="4021729"/>
            <a:ext cx="3517901" cy="2058037"/>
          </a:xfrm>
          <a:prstGeom prst="rect">
            <a:avLst/>
          </a:prstGeom>
        </p:spPr>
        <p:txBody>
          <a:bodyPr>
            <a:normAutofit/>
          </a:bodyPr>
          <a:lstStyle>
            <a:lvl1pPr>
              <a:defRPr sz="1800"/>
            </a:lvl1pPr>
            <a:lvl2pPr>
              <a:defRPr sz="18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6" name="Picture 5" descr="Purdue University Center for Regional Development logo">
            <a:extLst>
              <a:ext uri="{FF2B5EF4-FFF2-40B4-BE49-F238E27FC236}">
                <a16:creationId xmlns:a16="http://schemas.microsoft.com/office/drawing/2014/main" id="{60454745-FCDA-3B6E-2058-0AD0C0714FDC}"/>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5" name="Slide Number Placeholder 2">
            <a:extLst>
              <a:ext uri="{FF2B5EF4-FFF2-40B4-BE49-F238E27FC236}">
                <a16:creationId xmlns:a16="http://schemas.microsoft.com/office/drawing/2014/main" id="{DAA7A59B-9939-34CC-1F66-11B66E245B2C}"/>
              </a:ext>
            </a:extLst>
          </p:cNvPr>
          <p:cNvSpPr>
            <a:spLocks noGrp="1"/>
          </p:cNvSpPr>
          <p:nvPr>
            <p:ph type="sldNum" sz="quarter" idx="19"/>
          </p:nvPr>
        </p:nvSpPr>
        <p:spPr>
          <a:xfrm>
            <a:off x="10634663" y="637949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0811719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odySlide-2Column-Text-Photo">
    <p:spTree>
      <p:nvGrpSpPr>
        <p:cNvPr id="1" name=""/>
        <p:cNvGrpSpPr/>
        <p:nvPr/>
      </p:nvGrpSpPr>
      <p:grpSpPr>
        <a:xfrm>
          <a:off x="0" y="0"/>
          <a:ext cx="0" cy="0"/>
          <a:chOff x="0" y="0"/>
          <a:chExt cx="0" cy="0"/>
        </a:xfrm>
      </p:grpSpPr>
      <p:sp>
        <p:nvSpPr>
          <p:cNvPr id="22" name="Title 6">
            <a:extLst>
              <a:ext uri="{FF2B5EF4-FFF2-40B4-BE49-F238E27FC236}">
                <a16:creationId xmlns:a16="http://schemas.microsoft.com/office/drawing/2014/main" id="{A269F402-B0F7-74E8-7F77-B2E288DAF6F7}"/>
              </a:ext>
            </a:extLst>
          </p:cNvPr>
          <p:cNvSpPr>
            <a:spLocks noGrp="1"/>
          </p:cNvSpPr>
          <p:nvPr>
            <p:ph type="title"/>
          </p:nvPr>
        </p:nvSpPr>
        <p:spPr>
          <a:xfrm>
            <a:off x="446469" y="559559"/>
            <a:ext cx="7236594" cy="577902"/>
          </a:xfrm>
        </p:spPr>
        <p:txBody>
          <a:bodyPr>
            <a:noAutofit/>
          </a:bodyPr>
          <a:lstStyle>
            <a:lvl1pPr>
              <a:defRPr sz="3200"/>
            </a:lvl1pPr>
          </a:lstStyle>
          <a:p>
            <a:r>
              <a:rPr lang="en-US" dirty="0"/>
              <a:t>Click to edit Master title style</a:t>
            </a:r>
          </a:p>
        </p:txBody>
      </p:sp>
      <p:cxnSp>
        <p:nvCxnSpPr>
          <p:cNvPr id="7" name="Straight Connector 6">
            <a:extLst>
              <a:ext uri="{FF2B5EF4-FFF2-40B4-BE49-F238E27FC236}">
                <a16:creationId xmlns:a16="http://schemas.microsoft.com/office/drawing/2014/main" id="{4C419D43-4591-71EB-2262-3D99CF0E4557}"/>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A260E0C2-BB11-C733-CE29-F6AB2E45AA07}"/>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1" y="1858853"/>
            <a:ext cx="546974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3" y="3914015"/>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6275945" y="1858853"/>
            <a:ext cx="5458727"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6264929" y="3914014"/>
            <a:ext cx="5469743"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pic>
        <p:nvPicPr>
          <p:cNvPr id="9" name="Picture 8" descr="Purdue University Center for Regional Development logo">
            <a:extLst>
              <a:ext uri="{FF2B5EF4-FFF2-40B4-BE49-F238E27FC236}">
                <a16:creationId xmlns:a16="http://schemas.microsoft.com/office/drawing/2014/main" id="{A6D6E9CE-4E76-813F-CFB1-4E44C9AF3CFE}"/>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6" name="Slide Number Placeholder 2">
            <a:extLst>
              <a:ext uri="{FF2B5EF4-FFF2-40B4-BE49-F238E27FC236}">
                <a16:creationId xmlns:a16="http://schemas.microsoft.com/office/drawing/2014/main" id="{86D359B9-C433-04EF-E8E8-B25C86B9142E}"/>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72668508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odySlide-3Column-Text-Photo">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79751612-06BC-5DB7-7C73-F66139AB3716}"/>
              </a:ext>
            </a:extLst>
          </p:cNvPr>
          <p:cNvSpPr>
            <a:spLocks noGrp="1"/>
          </p:cNvSpPr>
          <p:nvPr>
            <p:ph type="title"/>
          </p:nvPr>
        </p:nvSpPr>
        <p:spPr>
          <a:xfrm>
            <a:off x="446468" y="559559"/>
            <a:ext cx="7205063" cy="577902"/>
          </a:xfrm>
        </p:spPr>
        <p:txBody>
          <a:bodyPr>
            <a:noAutofit/>
          </a:bodyPr>
          <a:lstStyle>
            <a:lvl1pPr>
              <a:defRPr sz="3200"/>
            </a:lvl1pPr>
          </a:lstStyle>
          <a:p>
            <a:r>
              <a:rPr lang="en-US" dirty="0"/>
              <a:t>Click to edit Master title style</a:t>
            </a:r>
          </a:p>
        </p:txBody>
      </p:sp>
      <p:cxnSp>
        <p:nvCxnSpPr>
          <p:cNvPr id="7" name="Straight Connector 6">
            <a:extLst>
              <a:ext uri="{FF2B5EF4-FFF2-40B4-BE49-F238E27FC236}">
                <a16:creationId xmlns:a16="http://schemas.microsoft.com/office/drawing/2014/main" id="{D1393E14-F3DE-E49D-05CF-A2D3FDD54955}"/>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E7399E14-E830-2EF6-2B06-D7D5F2AE35F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2" y="1848595"/>
            <a:ext cx="3534479"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Text Placeholder 11">
            <a:extLst>
              <a:ext uri="{FF2B5EF4-FFF2-40B4-BE49-F238E27FC236}">
                <a16:creationId xmlns:a16="http://schemas.microsoft.com/office/drawing/2014/main" id="{6A937CB7-FF71-AF7C-945C-0E285D7B2D54}"/>
              </a:ext>
            </a:extLst>
          </p:cNvPr>
          <p:cNvSpPr>
            <a:spLocks noGrp="1"/>
          </p:cNvSpPr>
          <p:nvPr>
            <p:ph type="body" sz="quarter" idx="10"/>
          </p:nvPr>
        </p:nvSpPr>
        <p:spPr>
          <a:xfrm>
            <a:off x="446314"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4336974" y="1848596"/>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Text Placeholder 11">
            <a:extLst>
              <a:ext uri="{FF2B5EF4-FFF2-40B4-BE49-F238E27FC236}">
                <a16:creationId xmlns:a16="http://schemas.microsoft.com/office/drawing/2014/main" id="{710C66FF-C32F-9EF8-4FBC-44E08230B658}"/>
              </a:ext>
            </a:extLst>
          </p:cNvPr>
          <p:cNvSpPr>
            <a:spLocks noGrp="1"/>
          </p:cNvSpPr>
          <p:nvPr>
            <p:ph type="body" sz="quarter" idx="15"/>
          </p:nvPr>
        </p:nvSpPr>
        <p:spPr>
          <a:xfrm>
            <a:off x="4325959" y="3903757"/>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8205605" y="1837579"/>
            <a:ext cx="3527360" cy="1885677"/>
          </a:xfrm>
          <a:prstGeom prst="rect">
            <a:avLst/>
          </a:prstGeom>
        </p:spPr>
        <p:txBody>
          <a:bodyPr>
            <a:normAutofit/>
          </a:bodyPr>
          <a:lstStyle>
            <a:lvl1pPr marL="0" indent="0">
              <a:buNone/>
              <a:defRPr sz="2000">
                <a:latin typeface="Arial" panose="020B0604020202020204" pitchFamily="34" charset="0"/>
                <a:cs typeface="Arial" panose="020B06040202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Text Placeholder 11">
            <a:extLst>
              <a:ext uri="{FF2B5EF4-FFF2-40B4-BE49-F238E27FC236}">
                <a16:creationId xmlns:a16="http://schemas.microsoft.com/office/drawing/2014/main" id="{347E27B2-1DE2-3469-81EF-9EBD7DC7AFBA}"/>
              </a:ext>
            </a:extLst>
          </p:cNvPr>
          <p:cNvSpPr>
            <a:spLocks noGrp="1"/>
          </p:cNvSpPr>
          <p:nvPr>
            <p:ph type="body" sz="quarter" idx="17"/>
          </p:nvPr>
        </p:nvSpPr>
        <p:spPr>
          <a:xfrm>
            <a:off x="8194590" y="3892740"/>
            <a:ext cx="3534479" cy="2345757"/>
          </a:xfrm>
          <a:prstGeom prst="rect">
            <a:avLst/>
          </a:prstGeom>
        </p:spPr>
        <p:txBody>
          <a:bodyPr numCol="1">
            <a:noAutofit/>
          </a:bodyPr>
          <a:lstStyle>
            <a:lvl1pPr marL="285750" indent="-285750" algn="l" fontAlgn="t">
              <a:buFont typeface="Wingdings" pitchFamily="2" charset="2"/>
              <a:buChar char="§"/>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pic>
        <p:nvPicPr>
          <p:cNvPr id="11" name="Picture 10" descr="Purdue University Center for Regional Development logo">
            <a:extLst>
              <a:ext uri="{FF2B5EF4-FFF2-40B4-BE49-F238E27FC236}">
                <a16:creationId xmlns:a16="http://schemas.microsoft.com/office/drawing/2014/main" id="{1CBEB501-586C-71E9-92F0-A925928BADD5}"/>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8" name="Slide Number Placeholder 2">
            <a:extLst>
              <a:ext uri="{FF2B5EF4-FFF2-40B4-BE49-F238E27FC236}">
                <a16:creationId xmlns:a16="http://schemas.microsoft.com/office/drawing/2014/main" id="{7726DAA0-E43B-59F9-2083-9E74FC704983}"/>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46076719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BodySlide-V-Text-Content">
    <p:spTree>
      <p:nvGrpSpPr>
        <p:cNvPr id="1" name=""/>
        <p:cNvGrpSpPr/>
        <p:nvPr/>
      </p:nvGrpSpPr>
      <p:grpSpPr>
        <a:xfrm>
          <a:off x="0" y="0"/>
          <a:ext cx="0" cy="0"/>
          <a:chOff x="0" y="0"/>
          <a:chExt cx="0" cy="0"/>
        </a:xfrm>
      </p:grpSpPr>
      <p:sp>
        <p:nvSpPr>
          <p:cNvPr id="13" name="Title 6">
            <a:extLst>
              <a:ext uri="{FF2B5EF4-FFF2-40B4-BE49-F238E27FC236}">
                <a16:creationId xmlns:a16="http://schemas.microsoft.com/office/drawing/2014/main" id="{78140938-4F2F-9F14-F3C0-B3B1780B9AB7}"/>
              </a:ext>
            </a:extLst>
          </p:cNvPr>
          <p:cNvSpPr>
            <a:spLocks noGrp="1"/>
          </p:cNvSpPr>
          <p:nvPr>
            <p:ph type="title"/>
          </p:nvPr>
        </p:nvSpPr>
        <p:spPr>
          <a:xfrm>
            <a:off x="446468" y="667804"/>
            <a:ext cx="4314823" cy="935046"/>
          </a:xfrm>
        </p:spPr>
        <p:txBody>
          <a:bodyPr>
            <a:noAutofit/>
          </a:bodyPr>
          <a:lstStyle>
            <a:lvl1pPr>
              <a:defRPr sz="3200"/>
            </a:lvl1pPr>
          </a:lstStyle>
          <a:p>
            <a:r>
              <a:rPr lang="en-US" dirty="0"/>
              <a:t>Click to edit Master title style</a:t>
            </a:r>
          </a:p>
        </p:txBody>
      </p:sp>
      <p:cxnSp>
        <p:nvCxnSpPr>
          <p:cNvPr id="2" name="Straight Connector 1">
            <a:extLst>
              <a:ext uri="{FF2B5EF4-FFF2-40B4-BE49-F238E27FC236}">
                <a16:creationId xmlns:a16="http://schemas.microsoft.com/office/drawing/2014/main" id="{4F931628-26EF-32D3-06E2-E0B00800A5E7}"/>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B9889552-EB9F-6D72-9130-E107C02C22F6}"/>
              </a:ext>
            </a:extLst>
          </p:cNvPr>
          <p:cNvSpPr>
            <a:spLocks noGrp="1"/>
          </p:cNvSpPr>
          <p:nvPr>
            <p:ph type="body" sz="half" idx="2"/>
          </p:nvPr>
        </p:nvSpPr>
        <p:spPr>
          <a:xfrm>
            <a:off x="457202" y="1780988"/>
            <a:ext cx="4314823" cy="369787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6" name="Straight Connector 5">
            <a:extLst>
              <a:ext uri="{FF2B5EF4-FFF2-40B4-BE49-F238E27FC236}">
                <a16:creationId xmlns:a16="http://schemas.microsoft.com/office/drawing/2014/main" id="{30849F04-FEB0-FEE6-E20E-55729B779E38}"/>
              </a:ext>
              <a:ext uri="{C183D7F6-B498-43B3-948B-1728B52AA6E4}">
                <adec:decorative xmlns:adec="http://schemas.microsoft.com/office/drawing/2017/decorative" val="1"/>
              </a:ext>
            </a:extLst>
          </p:cNvPr>
          <p:cNvCxnSpPr>
            <a:cxnSpLocks/>
          </p:cNvCxnSpPr>
          <p:nvPr userDrawn="1"/>
        </p:nvCxnSpPr>
        <p:spPr>
          <a:xfrm flipH="1">
            <a:off x="1007267" y="6462761"/>
            <a:ext cx="6412586" cy="2046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0" name="Content Placeholder 2">
            <a:extLst>
              <a:ext uri="{FF2B5EF4-FFF2-40B4-BE49-F238E27FC236}">
                <a16:creationId xmlns:a16="http://schemas.microsoft.com/office/drawing/2014/main" id="{C5F6EAB8-D2BB-0BDE-C7AC-895B69CA533E}"/>
              </a:ext>
            </a:extLst>
          </p:cNvPr>
          <p:cNvSpPr>
            <a:spLocks noGrp="1"/>
          </p:cNvSpPr>
          <p:nvPr>
            <p:ph idx="1"/>
          </p:nvPr>
        </p:nvSpPr>
        <p:spPr>
          <a:xfrm>
            <a:off x="5071871" y="667804"/>
            <a:ext cx="6662927" cy="4771643"/>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descr="Purdue University Center for Regional Development logo">
            <a:extLst>
              <a:ext uri="{FF2B5EF4-FFF2-40B4-BE49-F238E27FC236}">
                <a16:creationId xmlns:a16="http://schemas.microsoft.com/office/drawing/2014/main" id="{2CB071DB-5001-67B4-0926-946303EDC02A}"/>
              </a:ext>
            </a:extLst>
          </p:cNvPr>
          <p:cNvPicPr>
            <a:picLocks noChangeAspect="1"/>
          </p:cNvPicPr>
          <p:nvPr userDrawn="1"/>
        </p:nvPicPr>
        <p:blipFill rotWithShape="1">
          <a:blip r:embed="rId2"/>
          <a:srcRect l="-1" t="1253" r="1954" b="-700"/>
          <a:stretch>
            <a:fillRect/>
          </a:stretch>
        </p:blipFill>
        <p:spPr>
          <a:xfrm>
            <a:off x="7842592" y="6089236"/>
            <a:ext cx="3902940" cy="422739"/>
          </a:xfrm>
          <a:prstGeom prst="rect">
            <a:avLst/>
          </a:prstGeom>
        </p:spPr>
      </p:pic>
      <p:sp>
        <p:nvSpPr>
          <p:cNvPr id="14" name="Slide Number Placeholder 2">
            <a:extLst>
              <a:ext uri="{FF2B5EF4-FFF2-40B4-BE49-F238E27FC236}">
                <a16:creationId xmlns:a16="http://schemas.microsoft.com/office/drawing/2014/main" id="{729AF2A0-974C-469B-7735-2EE23036FFC6}"/>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40629003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odySlide-V-Text-Photo">
    <p:spTree>
      <p:nvGrpSpPr>
        <p:cNvPr id="1" name=""/>
        <p:cNvGrpSpPr/>
        <p:nvPr/>
      </p:nvGrpSpPr>
      <p:grpSpPr>
        <a:xfrm>
          <a:off x="0" y="0"/>
          <a:ext cx="0" cy="0"/>
          <a:chOff x="0" y="0"/>
          <a:chExt cx="0" cy="0"/>
        </a:xfrm>
      </p:grpSpPr>
      <p:sp>
        <p:nvSpPr>
          <p:cNvPr id="5" name="Title 6">
            <a:extLst>
              <a:ext uri="{FF2B5EF4-FFF2-40B4-BE49-F238E27FC236}">
                <a16:creationId xmlns:a16="http://schemas.microsoft.com/office/drawing/2014/main" id="{DA5781E0-5696-82B7-1007-773E75642E9F}"/>
              </a:ext>
            </a:extLst>
          </p:cNvPr>
          <p:cNvSpPr>
            <a:spLocks noGrp="1"/>
          </p:cNvSpPr>
          <p:nvPr>
            <p:ph type="title"/>
          </p:nvPr>
        </p:nvSpPr>
        <p:spPr>
          <a:xfrm>
            <a:off x="446468" y="667804"/>
            <a:ext cx="4314823" cy="935046"/>
          </a:xfrm>
        </p:spPr>
        <p:txBody>
          <a:bodyPr>
            <a:noAutofit/>
          </a:bodyPr>
          <a:lstStyle>
            <a:lvl1pPr>
              <a:defRPr sz="3200"/>
            </a:lvl1pPr>
          </a:lstStyle>
          <a:p>
            <a:r>
              <a:rPr lang="en-US" dirty="0"/>
              <a:t>Click to edit Master title style</a:t>
            </a:r>
          </a:p>
        </p:txBody>
      </p:sp>
      <p:cxnSp>
        <p:nvCxnSpPr>
          <p:cNvPr id="2" name="Straight Connector 1">
            <a:extLst>
              <a:ext uri="{FF2B5EF4-FFF2-40B4-BE49-F238E27FC236}">
                <a16:creationId xmlns:a16="http://schemas.microsoft.com/office/drawing/2014/main" id="{1BB378B2-FA38-4F68-2711-88179DF4B3B2}"/>
              </a:ext>
              <a:ext uri="{C183D7F6-B498-43B3-948B-1728B52AA6E4}">
                <adec:decorative xmlns:adec="http://schemas.microsoft.com/office/drawing/2017/decorative" val="1"/>
              </a:ext>
            </a:extLst>
          </p:cNvPr>
          <p:cNvCxnSpPr>
            <a:cxnSpLocks/>
          </p:cNvCxnSpPr>
          <p:nvPr userDrawn="1"/>
        </p:nvCxnSpPr>
        <p:spPr>
          <a:xfrm flipH="1">
            <a:off x="446467" y="395239"/>
            <a:ext cx="1129906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314" y="1785413"/>
            <a:ext cx="4325711" cy="4149552"/>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8" name="Straight Connector 7">
            <a:extLst>
              <a:ext uri="{FF2B5EF4-FFF2-40B4-BE49-F238E27FC236}">
                <a16:creationId xmlns:a16="http://schemas.microsoft.com/office/drawing/2014/main" id="{A737B694-CEE9-872E-E6C2-037DB68FA1DD}"/>
              </a:ext>
              <a:ext uri="{C183D7F6-B498-43B3-948B-1728B52AA6E4}">
                <adec:decorative xmlns:adec="http://schemas.microsoft.com/office/drawing/2017/decorative" val="1"/>
              </a:ext>
            </a:extLst>
          </p:cNvPr>
          <p:cNvCxnSpPr>
            <a:cxnSpLocks/>
          </p:cNvCxnSpPr>
          <p:nvPr userDrawn="1"/>
        </p:nvCxnSpPr>
        <p:spPr>
          <a:xfrm flipH="1">
            <a:off x="1007267" y="6462761"/>
            <a:ext cx="6412586" cy="20469"/>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5183188" y="667804"/>
            <a:ext cx="6562498" cy="5248369"/>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10" name="Picture 9" descr="Purdue University Center for Regional Development logo">
            <a:extLst>
              <a:ext uri="{FF2B5EF4-FFF2-40B4-BE49-F238E27FC236}">
                <a16:creationId xmlns:a16="http://schemas.microsoft.com/office/drawing/2014/main" id="{A27C0470-2D62-6F69-E004-8BF7266A0234}"/>
              </a:ext>
            </a:extLst>
          </p:cNvPr>
          <p:cNvPicPr>
            <a:picLocks noChangeAspect="1"/>
          </p:cNvPicPr>
          <p:nvPr userDrawn="1"/>
        </p:nvPicPr>
        <p:blipFill rotWithShape="1">
          <a:blip r:embed="rId2"/>
          <a:srcRect l="-1" t="1253" r="1954" b="-700"/>
          <a:stretch>
            <a:fillRect/>
          </a:stretch>
        </p:blipFill>
        <p:spPr>
          <a:xfrm>
            <a:off x="7842592" y="6089236"/>
            <a:ext cx="3902940" cy="422739"/>
          </a:xfrm>
          <a:prstGeom prst="rect">
            <a:avLst/>
          </a:prstGeom>
        </p:spPr>
      </p:pic>
      <p:sp>
        <p:nvSpPr>
          <p:cNvPr id="7" name="Slide Number Placeholder 2">
            <a:extLst>
              <a:ext uri="{FF2B5EF4-FFF2-40B4-BE49-F238E27FC236}">
                <a16:creationId xmlns:a16="http://schemas.microsoft.com/office/drawing/2014/main" id="{860380DA-377C-A726-F3B0-DCE75E7BBBC9}"/>
              </a:ext>
            </a:extLst>
          </p:cNvPr>
          <p:cNvSpPr>
            <a:spLocks noGrp="1"/>
          </p:cNvSpPr>
          <p:nvPr>
            <p:ph type="sldNum" sz="quarter" idx="12"/>
          </p:nvPr>
        </p:nvSpPr>
        <p:spPr>
          <a:xfrm>
            <a:off x="457199" y="6290433"/>
            <a:ext cx="1100137" cy="365125"/>
          </a:xfrm>
        </p:spPr>
        <p:txBody>
          <a:bodyPr/>
          <a:lstStyle>
            <a:lvl1pPr algn="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4333543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BodySlide-2Photo">
    <p:spTree>
      <p:nvGrpSpPr>
        <p:cNvPr id="1" name=""/>
        <p:cNvGrpSpPr/>
        <p:nvPr/>
      </p:nvGrpSpPr>
      <p:grpSpPr>
        <a:xfrm>
          <a:off x="0" y="0"/>
          <a:ext cx="0" cy="0"/>
          <a:chOff x="0" y="0"/>
          <a:chExt cx="0" cy="0"/>
        </a:xfrm>
      </p:grpSpPr>
      <p:sp>
        <p:nvSpPr>
          <p:cNvPr id="19" name="Title 6">
            <a:extLst>
              <a:ext uri="{FF2B5EF4-FFF2-40B4-BE49-F238E27FC236}">
                <a16:creationId xmlns:a16="http://schemas.microsoft.com/office/drawing/2014/main" id="{76AEB301-3963-48B6-A1DD-CF117B70E63E}"/>
              </a:ext>
            </a:extLst>
          </p:cNvPr>
          <p:cNvSpPr>
            <a:spLocks noGrp="1"/>
          </p:cNvSpPr>
          <p:nvPr>
            <p:ph type="title"/>
          </p:nvPr>
        </p:nvSpPr>
        <p:spPr>
          <a:xfrm>
            <a:off x="446469" y="559559"/>
            <a:ext cx="7163022" cy="577902"/>
          </a:xfrm>
        </p:spPr>
        <p:txBody>
          <a:bodyPr>
            <a:noAutofit/>
          </a:bodyPr>
          <a:lstStyle>
            <a:lvl1pPr>
              <a:defRPr sz="3200"/>
            </a:lvl1pPr>
          </a:lstStyle>
          <a:p>
            <a:r>
              <a:rPr lang="en-US" dirty="0"/>
              <a:t>Click to edit Master title style</a:t>
            </a:r>
          </a:p>
        </p:txBody>
      </p:sp>
      <p:cxnSp>
        <p:nvCxnSpPr>
          <p:cNvPr id="7" name="Straight Connector 6">
            <a:extLst>
              <a:ext uri="{FF2B5EF4-FFF2-40B4-BE49-F238E27FC236}">
                <a16:creationId xmlns:a16="http://schemas.microsoft.com/office/drawing/2014/main" id="{2DA6FD14-BE85-CF6A-A367-87AE8A6FF1AD}"/>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2862C3A-4DF3-0E37-CDC3-B18D3A13F1A4}"/>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46313"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CF92D672-5C11-B647-ADA7-722837BA86C0}"/>
              </a:ext>
            </a:extLst>
          </p:cNvPr>
          <p:cNvSpPr>
            <a:spLocks noGrp="1"/>
          </p:cNvSpPr>
          <p:nvPr>
            <p:ph type="pic" idx="12"/>
          </p:nvPr>
        </p:nvSpPr>
        <p:spPr>
          <a:xfrm>
            <a:off x="6286962" y="1871096"/>
            <a:ext cx="5458727" cy="431772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Slide Number Placeholder 2">
            <a:extLst>
              <a:ext uri="{FF2B5EF4-FFF2-40B4-BE49-F238E27FC236}">
                <a16:creationId xmlns:a16="http://schemas.microsoft.com/office/drawing/2014/main" id="{088E96CC-B779-413A-4E9D-875B3E3A8BDC}"/>
              </a:ext>
            </a:extLst>
          </p:cNvPr>
          <p:cNvSpPr>
            <a:spLocks noGrp="1"/>
          </p:cNvSpPr>
          <p:nvPr>
            <p:ph type="sldNum" sz="quarter" idx="13"/>
          </p:nvPr>
        </p:nvSpPr>
        <p:spPr>
          <a:xfrm>
            <a:off x="10634663" y="6379498"/>
            <a:ext cx="1100137" cy="365125"/>
          </a:xfrm>
        </p:spPr>
        <p:txBody>
          <a:bodyPr/>
          <a:lstStyle/>
          <a:p>
            <a:fld id="{F994776A-187E-9540-9EA4-8D5781AB769D}" type="slidenum">
              <a:rPr lang="en-US" smtClean="0"/>
              <a:pPr/>
              <a:t>‹#›</a:t>
            </a:fld>
            <a:endParaRPr lang="en-US" dirty="0"/>
          </a:p>
        </p:txBody>
      </p:sp>
      <p:cxnSp>
        <p:nvCxnSpPr>
          <p:cNvPr id="5" name="Straight Connector 4">
            <a:extLst>
              <a:ext uri="{FF2B5EF4-FFF2-40B4-BE49-F238E27FC236}">
                <a16:creationId xmlns:a16="http://schemas.microsoft.com/office/drawing/2014/main" id="{E2D17710-6C8C-AD47-41C6-F42CE841B85B}"/>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pic>
        <p:nvPicPr>
          <p:cNvPr id="8" name="Picture 7" descr="Purdue University Center for Regional Development logo">
            <a:extLst>
              <a:ext uri="{FF2B5EF4-FFF2-40B4-BE49-F238E27FC236}">
                <a16:creationId xmlns:a16="http://schemas.microsoft.com/office/drawing/2014/main" id="{F5FCEEA5-681A-CE97-DCED-B7D5DFF7C808}"/>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Tree>
    <p:extLst>
      <p:ext uri="{BB962C8B-B14F-4D97-AF65-F5344CB8AC3E}">
        <p14:creationId xmlns:p14="http://schemas.microsoft.com/office/powerpoint/2010/main" val="159417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BodySlide-3Photo-Text">
    <p:spTree>
      <p:nvGrpSpPr>
        <p:cNvPr id="1" name=""/>
        <p:cNvGrpSpPr/>
        <p:nvPr/>
      </p:nvGrpSpPr>
      <p:grpSpPr>
        <a:xfrm>
          <a:off x="0" y="0"/>
          <a:ext cx="0" cy="0"/>
          <a:chOff x="0" y="0"/>
          <a:chExt cx="0" cy="0"/>
        </a:xfrm>
      </p:grpSpPr>
      <p:sp>
        <p:nvSpPr>
          <p:cNvPr id="20" name="Title 6">
            <a:extLst>
              <a:ext uri="{FF2B5EF4-FFF2-40B4-BE49-F238E27FC236}">
                <a16:creationId xmlns:a16="http://schemas.microsoft.com/office/drawing/2014/main" id="{836AECA3-F85E-69FA-C4E7-43B815CC2335}"/>
              </a:ext>
            </a:extLst>
          </p:cNvPr>
          <p:cNvSpPr>
            <a:spLocks noGrp="1"/>
          </p:cNvSpPr>
          <p:nvPr>
            <p:ph type="title"/>
          </p:nvPr>
        </p:nvSpPr>
        <p:spPr>
          <a:xfrm>
            <a:off x="446469" y="559559"/>
            <a:ext cx="7163022" cy="577902"/>
          </a:xfrm>
        </p:spPr>
        <p:txBody>
          <a:bodyPr>
            <a:noAutofit/>
          </a:bodyPr>
          <a:lstStyle>
            <a:lvl1pPr>
              <a:defRPr sz="3200"/>
            </a:lvl1pPr>
          </a:lstStyle>
          <a:p>
            <a:r>
              <a:rPr lang="en-US" dirty="0"/>
              <a:t>Click to edit Master title style</a:t>
            </a:r>
          </a:p>
        </p:txBody>
      </p:sp>
      <p:cxnSp>
        <p:nvCxnSpPr>
          <p:cNvPr id="8" name="Straight Connector 7">
            <a:extLst>
              <a:ext uri="{FF2B5EF4-FFF2-40B4-BE49-F238E27FC236}">
                <a16:creationId xmlns:a16="http://schemas.microsoft.com/office/drawing/2014/main" id="{38E9F273-0027-4025-A229-02578BA0A062}"/>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71E7C696-BAD6-EC45-C569-DDA5635B6C9C}"/>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468086" y="1891940"/>
            <a:ext cx="5862679"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68086" y="4143921"/>
            <a:ext cx="2844188"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3486577" y="4143921"/>
            <a:ext cx="2844188"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cxnSp>
        <p:nvCxnSpPr>
          <p:cNvPr id="6" name="Straight Connector 5">
            <a:extLst>
              <a:ext uri="{FF2B5EF4-FFF2-40B4-BE49-F238E27FC236}">
                <a16:creationId xmlns:a16="http://schemas.microsoft.com/office/drawing/2014/main" id="{8BD8BD59-193C-6A4B-505F-ABCF6A5BC899}"/>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6615759" y="1891939"/>
            <a:ext cx="5129927" cy="4307573"/>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pic>
        <p:nvPicPr>
          <p:cNvPr id="9" name="Picture 8" descr="Purdue University Center for Regional Development logo">
            <a:extLst>
              <a:ext uri="{FF2B5EF4-FFF2-40B4-BE49-F238E27FC236}">
                <a16:creationId xmlns:a16="http://schemas.microsoft.com/office/drawing/2014/main" id="{9EFE2D60-AE71-DE1B-520E-6ABF675763F6}"/>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6" name="Slide Number Placeholder 2">
            <a:extLst>
              <a:ext uri="{FF2B5EF4-FFF2-40B4-BE49-F238E27FC236}">
                <a16:creationId xmlns:a16="http://schemas.microsoft.com/office/drawing/2014/main" id="{E915C52F-4D8F-063B-33FF-157226409D2F}"/>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58824445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BodySlide-6Photo-text">
    <p:spTree>
      <p:nvGrpSpPr>
        <p:cNvPr id="1" name=""/>
        <p:cNvGrpSpPr/>
        <p:nvPr/>
      </p:nvGrpSpPr>
      <p:grpSpPr>
        <a:xfrm>
          <a:off x="0" y="0"/>
          <a:ext cx="0" cy="0"/>
          <a:chOff x="0" y="0"/>
          <a:chExt cx="0" cy="0"/>
        </a:xfrm>
      </p:grpSpPr>
      <p:sp>
        <p:nvSpPr>
          <p:cNvPr id="29" name="Title 6">
            <a:extLst>
              <a:ext uri="{FF2B5EF4-FFF2-40B4-BE49-F238E27FC236}">
                <a16:creationId xmlns:a16="http://schemas.microsoft.com/office/drawing/2014/main" id="{C0C81A24-810F-2D95-1C9F-89B5FA953041}"/>
              </a:ext>
            </a:extLst>
          </p:cNvPr>
          <p:cNvSpPr>
            <a:spLocks noGrp="1"/>
          </p:cNvSpPr>
          <p:nvPr>
            <p:ph type="title"/>
          </p:nvPr>
        </p:nvSpPr>
        <p:spPr>
          <a:xfrm>
            <a:off x="446468" y="559559"/>
            <a:ext cx="7194553" cy="577902"/>
          </a:xfrm>
        </p:spPr>
        <p:txBody>
          <a:bodyPr>
            <a:noAutofit/>
          </a:bodyPr>
          <a:lstStyle>
            <a:lvl1pPr>
              <a:defRPr sz="3200"/>
            </a:lvl1pPr>
          </a:lstStyle>
          <a:p>
            <a:r>
              <a:rPr lang="en-US" dirty="0"/>
              <a:t>Click to edit Master title style</a:t>
            </a:r>
          </a:p>
        </p:txBody>
      </p:sp>
      <p:cxnSp>
        <p:nvCxnSpPr>
          <p:cNvPr id="5" name="Straight Connector 4">
            <a:extLst>
              <a:ext uri="{FF2B5EF4-FFF2-40B4-BE49-F238E27FC236}">
                <a16:creationId xmlns:a16="http://schemas.microsoft.com/office/drawing/2014/main" id="{E051D596-C322-DE69-7A97-F5EC15A5EB50}"/>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61693CFB-3D40-B0BB-F880-C21DBE5173AF}"/>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457200"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a:extLst>
              <a:ext uri="{FF2B5EF4-FFF2-40B4-BE49-F238E27FC236}">
                <a16:creationId xmlns:a16="http://schemas.microsoft.com/office/drawing/2014/main" id="{69A59AA2-58AF-A659-F919-8BDA04ADA496}"/>
              </a:ext>
            </a:extLst>
          </p:cNvPr>
          <p:cNvSpPr>
            <a:spLocks noGrp="1"/>
          </p:cNvSpPr>
          <p:nvPr>
            <p:ph type="body" sz="half" idx="2"/>
          </p:nvPr>
        </p:nvSpPr>
        <p:spPr>
          <a:xfrm>
            <a:off x="446468" y="3644133"/>
            <a:ext cx="3530752" cy="365760"/>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3" name="Picture Placeholder 2">
            <a:extLst>
              <a:ext uri="{FF2B5EF4-FFF2-40B4-BE49-F238E27FC236}">
                <a16:creationId xmlns:a16="http://schemas.microsoft.com/office/drawing/2014/main" id="{19716662-3C77-F831-E45C-F9EA49810F58}"/>
              </a:ext>
            </a:extLst>
          </p:cNvPr>
          <p:cNvSpPr>
            <a:spLocks noGrp="1"/>
          </p:cNvSpPr>
          <p:nvPr>
            <p:ph type="pic" idx="21"/>
          </p:nvPr>
        </p:nvSpPr>
        <p:spPr>
          <a:xfrm>
            <a:off x="457198" y="4174213"/>
            <a:ext cx="3498249"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2" name="Text Placeholder 3">
            <a:extLst>
              <a:ext uri="{FF2B5EF4-FFF2-40B4-BE49-F238E27FC236}">
                <a16:creationId xmlns:a16="http://schemas.microsoft.com/office/drawing/2014/main" id="{4633AE4D-056F-FC97-1F10-877F247AB319}"/>
              </a:ext>
            </a:extLst>
          </p:cNvPr>
          <p:cNvSpPr>
            <a:spLocks noGrp="1"/>
          </p:cNvSpPr>
          <p:nvPr>
            <p:ph type="body" sz="half" idx="20"/>
          </p:nvPr>
        </p:nvSpPr>
        <p:spPr>
          <a:xfrm>
            <a:off x="446468" y="6022946"/>
            <a:ext cx="3508980" cy="365760"/>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Picture Placeholder 2">
            <a:extLst>
              <a:ext uri="{FF2B5EF4-FFF2-40B4-BE49-F238E27FC236}">
                <a16:creationId xmlns:a16="http://schemas.microsoft.com/office/drawing/2014/main" id="{60A3B0E8-AC0D-A169-37E3-2D123D6EBF24}"/>
              </a:ext>
            </a:extLst>
          </p:cNvPr>
          <p:cNvSpPr>
            <a:spLocks noGrp="1"/>
          </p:cNvSpPr>
          <p:nvPr>
            <p:ph type="pic" idx="16"/>
          </p:nvPr>
        </p:nvSpPr>
        <p:spPr>
          <a:xfrm>
            <a:off x="4281560" y="1795400"/>
            <a:ext cx="3563564"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4" name="Text Placeholder 3">
            <a:extLst>
              <a:ext uri="{FF2B5EF4-FFF2-40B4-BE49-F238E27FC236}">
                <a16:creationId xmlns:a16="http://schemas.microsoft.com/office/drawing/2014/main" id="{6B04B79A-B4BD-0306-3D46-D570E1F51CA6}"/>
              </a:ext>
            </a:extLst>
          </p:cNvPr>
          <p:cNvSpPr>
            <a:spLocks noGrp="1"/>
          </p:cNvSpPr>
          <p:nvPr>
            <p:ph type="body" sz="half" idx="18"/>
          </p:nvPr>
        </p:nvSpPr>
        <p:spPr>
          <a:xfrm>
            <a:off x="4303332" y="3644133"/>
            <a:ext cx="3541792" cy="365760"/>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4" name="Picture Placeholder 2">
            <a:extLst>
              <a:ext uri="{FF2B5EF4-FFF2-40B4-BE49-F238E27FC236}">
                <a16:creationId xmlns:a16="http://schemas.microsoft.com/office/drawing/2014/main" id="{1ED1A14F-5E0D-476E-9C60-BD987EFC4940}"/>
              </a:ext>
            </a:extLst>
          </p:cNvPr>
          <p:cNvSpPr>
            <a:spLocks noGrp="1"/>
          </p:cNvSpPr>
          <p:nvPr>
            <p:ph type="pic" idx="22"/>
          </p:nvPr>
        </p:nvSpPr>
        <p:spPr>
          <a:xfrm>
            <a:off x="4303332"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6" name="Text Placeholder 3">
            <a:extLst>
              <a:ext uri="{FF2B5EF4-FFF2-40B4-BE49-F238E27FC236}">
                <a16:creationId xmlns:a16="http://schemas.microsoft.com/office/drawing/2014/main" id="{08CE8D58-56A2-6AE5-AB18-C53F4134DD88}"/>
              </a:ext>
            </a:extLst>
          </p:cNvPr>
          <p:cNvSpPr>
            <a:spLocks noGrp="1"/>
          </p:cNvSpPr>
          <p:nvPr>
            <p:ph type="body" sz="half" idx="24"/>
          </p:nvPr>
        </p:nvSpPr>
        <p:spPr>
          <a:xfrm>
            <a:off x="4281560" y="6022946"/>
            <a:ext cx="3541792" cy="365760"/>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3" name="Picture Placeholder 2">
            <a:extLst>
              <a:ext uri="{FF2B5EF4-FFF2-40B4-BE49-F238E27FC236}">
                <a16:creationId xmlns:a16="http://schemas.microsoft.com/office/drawing/2014/main" id="{640970D8-E511-89A8-FC5C-6DB37485ADE3}"/>
              </a:ext>
            </a:extLst>
          </p:cNvPr>
          <p:cNvSpPr>
            <a:spLocks noGrp="1"/>
          </p:cNvSpPr>
          <p:nvPr>
            <p:ph type="pic" idx="17"/>
          </p:nvPr>
        </p:nvSpPr>
        <p:spPr>
          <a:xfrm>
            <a:off x="8181729" y="1795400"/>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5" name="Text Placeholder 3">
            <a:extLst>
              <a:ext uri="{FF2B5EF4-FFF2-40B4-BE49-F238E27FC236}">
                <a16:creationId xmlns:a16="http://schemas.microsoft.com/office/drawing/2014/main" id="{450B4796-C4B7-C272-5ADD-7D6C896B703E}"/>
              </a:ext>
            </a:extLst>
          </p:cNvPr>
          <p:cNvSpPr>
            <a:spLocks noGrp="1"/>
          </p:cNvSpPr>
          <p:nvPr>
            <p:ph type="body" sz="half" idx="19"/>
          </p:nvPr>
        </p:nvSpPr>
        <p:spPr>
          <a:xfrm>
            <a:off x="8181729" y="3644133"/>
            <a:ext cx="3541792" cy="365760"/>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25" name="Picture Placeholder 2">
            <a:extLst>
              <a:ext uri="{FF2B5EF4-FFF2-40B4-BE49-F238E27FC236}">
                <a16:creationId xmlns:a16="http://schemas.microsoft.com/office/drawing/2014/main" id="{A0003A4C-26CB-DD7F-0B22-024AFB58DC67}"/>
              </a:ext>
            </a:extLst>
          </p:cNvPr>
          <p:cNvSpPr>
            <a:spLocks noGrp="1"/>
          </p:cNvSpPr>
          <p:nvPr>
            <p:ph type="pic" idx="23"/>
          </p:nvPr>
        </p:nvSpPr>
        <p:spPr>
          <a:xfrm>
            <a:off x="8193008" y="4174213"/>
            <a:ext cx="3520020" cy="1750458"/>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7" name="Text Placeholder 3">
            <a:extLst>
              <a:ext uri="{FF2B5EF4-FFF2-40B4-BE49-F238E27FC236}">
                <a16:creationId xmlns:a16="http://schemas.microsoft.com/office/drawing/2014/main" id="{7A4C2D1F-1A58-AC60-F606-B816E5F23FFF}"/>
              </a:ext>
            </a:extLst>
          </p:cNvPr>
          <p:cNvSpPr>
            <a:spLocks noGrp="1"/>
          </p:cNvSpPr>
          <p:nvPr>
            <p:ph type="body" sz="half" idx="25"/>
          </p:nvPr>
        </p:nvSpPr>
        <p:spPr>
          <a:xfrm>
            <a:off x="8193008" y="6022946"/>
            <a:ext cx="3541792" cy="365760"/>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8" name="Picture 7" descr="Purdue University Center for Regional Development logo">
            <a:extLst>
              <a:ext uri="{FF2B5EF4-FFF2-40B4-BE49-F238E27FC236}">
                <a16:creationId xmlns:a16="http://schemas.microsoft.com/office/drawing/2014/main" id="{C9D7637F-DEBE-1BE1-7AE6-46F24EDF2E48}"/>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9" name="Slide Number Placeholder 2">
            <a:extLst>
              <a:ext uri="{FF2B5EF4-FFF2-40B4-BE49-F238E27FC236}">
                <a16:creationId xmlns:a16="http://schemas.microsoft.com/office/drawing/2014/main" id="{1BED45C0-040C-0831-071F-6665F18876F2}"/>
              </a:ext>
            </a:extLst>
          </p:cNvPr>
          <p:cNvSpPr>
            <a:spLocks noGrp="1"/>
          </p:cNvSpPr>
          <p:nvPr>
            <p:ph type="sldNum" sz="quarter" idx="12"/>
          </p:nvPr>
        </p:nvSpPr>
        <p:spPr>
          <a:xfrm>
            <a:off x="10634663" y="6372384"/>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7503303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odySlide-7Photo">
    <p:spTree>
      <p:nvGrpSpPr>
        <p:cNvPr id="1" name=""/>
        <p:cNvGrpSpPr/>
        <p:nvPr/>
      </p:nvGrpSpPr>
      <p:grpSpPr>
        <a:xfrm>
          <a:off x="0" y="0"/>
          <a:ext cx="0" cy="0"/>
          <a:chOff x="0" y="0"/>
          <a:chExt cx="0" cy="0"/>
        </a:xfrm>
      </p:grpSpPr>
      <p:sp>
        <p:nvSpPr>
          <p:cNvPr id="23" name="Title 6">
            <a:extLst>
              <a:ext uri="{FF2B5EF4-FFF2-40B4-BE49-F238E27FC236}">
                <a16:creationId xmlns:a16="http://schemas.microsoft.com/office/drawing/2014/main" id="{4E8FFC23-9125-352A-82B4-020AEF1643C7}"/>
              </a:ext>
            </a:extLst>
          </p:cNvPr>
          <p:cNvSpPr>
            <a:spLocks noGrp="1"/>
          </p:cNvSpPr>
          <p:nvPr>
            <p:ph type="title"/>
          </p:nvPr>
        </p:nvSpPr>
        <p:spPr>
          <a:xfrm>
            <a:off x="446468" y="559559"/>
            <a:ext cx="7187391" cy="577902"/>
          </a:xfrm>
        </p:spPr>
        <p:txBody>
          <a:bodyPr>
            <a:noAutofit/>
          </a:bodyPr>
          <a:lstStyle>
            <a:lvl1pPr>
              <a:defRPr sz="3200"/>
            </a:lvl1pPr>
          </a:lstStyle>
          <a:p>
            <a:r>
              <a:rPr lang="en-US" dirty="0"/>
              <a:t>Click to edit Master title style</a:t>
            </a:r>
          </a:p>
        </p:txBody>
      </p:sp>
      <p:cxnSp>
        <p:nvCxnSpPr>
          <p:cNvPr id="8" name="Straight Connector 7">
            <a:extLst>
              <a:ext uri="{FF2B5EF4-FFF2-40B4-BE49-F238E27FC236}">
                <a16:creationId xmlns:a16="http://schemas.microsoft.com/office/drawing/2014/main" id="{A172B45E-538D-A63B-4F5A-FBFBA7CB5855}"/>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5E5EABC4-5A36-8044-7BE6-8DBA23FC27C6}"/>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Picture Placeholder 2">
            <a:extLst>
              <a:ext uri="{FF2B5EF4-FFF2-40B4-BE49-F238E27FC236}">
                <a16:creationId xmlns:a16="http://schemas.microsoft.com/office/drawing/2014/main" id="{EC508144-F984-C37C-90F6-AA8C545F3DA9}"/>
              </a:ext>
            </a:extLst>
          </p:cNvPr>
          <p:cNvSpPr>
            <a:spLocks noGrp="1"/>
          </p:cNvSpPr>
          <p:nvPr>
            <p:ph type="pic" idx="1"/>
          </p:nvPr>
        </p:nvSpPr>
        <p:spPr>
          <a:xfrm>
            <a:off x="446314" y="2001397"/>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3" name="Picture Placeholder 2">
            <a:extLst>
              <a:ext uri="{FF2B5EF4-FFF2-40B4-BE49-F238E27FC236}">
                <a16:creationId xmlns:a16="http://schemas.microsoft.com/office/drawing/2014/main" id="{35480D7F-9BE0-34B6-0080-2DFC58123F3E}"/>
              </a:ext>
            </a:extLst>
          </p:cNvPr>
          <p:cNvSpPr>
            <a:spLocks noGrp="1"/>
          </p:cNvSpPr>
          <p:nvPr>
            <p:ph type="pic" idx="14"/>
          </p:nvPr>
        </p:nvSpPr>
        <p:spPr>
          <a:xfrm>
            <a:off x="334406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9" name="Picture Placeholder 2">
            <a:extLst>
              <a:ext uri="{FF2B5EF4-FFF2-40B4-BE49-F238E27FC236}">
                <a16:creationId xmlns:a16="http://schemas.microsoft.com/office/drawing/2014/main" id="{5D5694FC-6767-0363-8F8C-4C8AEA0C5DCC}"/>
              </a:ext>
            </a:extLst>
          </p:cNvPr>
          <p:cNvSpPr>
            <a:spLocks noGrp="1"/>
          </p:cNvSpPr>
          <p:nvPr>
            <p:ph type="pic" idx="16"/>
          </p:nvPr>
        </p:nvSpPr>
        <p:spPr>
          <a:xfrm>
            <a:off x="623655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6223A017-A902-92C1-8A99-7D45B08D860D}"/>
              </a:ext>
            </a:extLst>
          </p:cNvPr>
          <p:cNvSpPr>
            <a:spLocks noGrp="1"/>
          </p:cNvSpPr>
          <p:nvPr>
            <p:ph type="pic" idx="17"/>
          </p:nvPr>
        </p:nvSpPr>
        <p:spPr>
          <a:xfrm>
            <a:off x="9129043" y="2001397"/>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5" name="Picture Placeholder 2">
            <a:extLst>
              <a:ext uri="{FF2B5EF4-FFF2-40B4-BE49-F238E27FC236}">
                <a16:creationId xmlns:a16="http://schemas.microsoft.com/office/drawing/2014/main" id="{FE352EAA-3DC6-450E-518D-B55638975ECE}"/>
              </a:ext>
            </a:extLst>
          </p:cNvPr>
          <p:cNvSpPr>
            <a:spLocks noGrp="1"/>
          </p:cNvSpPr>
          <p:nvPr>
            <p:ph type="pic" idx="18"/>
          </p:nvPr>
        </p:nvSpPr>
        <p:spPr>
          <a:xfrm>
            <a:off x="1843620" y="4109785"/>
            <a:ext cx="2611015"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6" name="Picture Placeholder 2">
            <a:extLst>
              <a:ext uri="{FF2B5EF4-FFF2-40B4-BE49-F238E27FC236}">
                <a16:creationId xmlns:a16="http://schemas.microsoft.com/office/drawing/2014/main" id="{1E5E3807-051E-4D4B-1143-A6B4BDDBB5D8}"/>
              </a:ext>
            </a:extLst>
          </p:cNvPr>
          <p:cNvSpPr>
            <a:spLocks noGrp="1"/>
          </p:cNvSpPr>
          <p:nvPr>
            <p:ph type="pic" idx="19"/>
          </p:nvPr>
        </p:nvSpPr>
        <p:spPr>
          <a:xfrm>
            <a:off x="474136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7" name="Picture Placeholder 2">
            <a:extLst>
              <a:ext uri="{FF2B5EF4-FFF2-40B4-BE49-F238E27FC236}">
                <a16:creationId xmlns:a16="http://schemas.microsoft.com/office/drawing/2014/main" id="{9659EF4B-6B57-DE2A-B33A-D60A659CFE6D}"/>
              </a:ext>
            </a:extLst>
          </p:cNvPr>
          <p:cNvSpPr>
            <a:spLocks noGrp="1"/>
          </p:cNvSpPr>
          <p:nvPr>
            <p:ph type="pic" idx="20"/>
          </p:nvPr>
        </p:nvSpPr>
        <p:spPr>
          <a:xfrm>
            <a:off x="7633859" y="4109785"/>
            <a:ext cx="2605756" cy="1885677"/>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10" name="Picture 9" descr="Purdue University Center for Regional Development logo">
            <a:extLst>
              <a:ext uri="{FF2B5EF4-FFF2-40B4-BE49-F238E27FC236}">
                <a16:creationId xmlns:a16="http://schemas.microsoft.com/office/drawing/2014/main" id="{E65AB514-E199-CD96-80E2-B8EEDA8A7E03}"/>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9" name="Slide Number Placeholder 2">
            <a:extLst>
              <a:ext uri="{FF2B5EF4-FFF2-40B4-BE49-F238E27FC236}">
                <a16:creationId xmlns:a16="http://schemas.microsoft.com/office/drawing/2014/main" id="{177B502D-43EF-708E-A450-723E3DF4DE7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cxnSp>
        <p:nvCxnSpPr>
          <p:cNvPr id="6" name="Straight Connector 5">
            <a:extLst>
              <a:ext uri="{FF2B5EF4-FFF2-40B4-BE49-F238E27FC236}">
                <a16:creationId xmlns:a16="http://schemas.microsoft.com/office/drawing/2014/main" id="{1B4E8A07-9838-6B1D-352E-1E4D670BADDE}"/>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931317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V-Blk-Photos">
    <p:bg>
      <p:bgPr>
        <a:solidFill>
          <a:schemeClr val="tx1"/>
        </a:solidFill>
        <a:effectLst/>
      </p:bgPr>
    </p:bg>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1B44B622-62C1-F7DD-5F37-B117709D46B2}"/>
              </a:ext>
            </a:extLst>
          </p:cNvPr>
          <p:cNvSpPr>
            <a:spLocks noGrp="1"/>
          </p:cNvSpPr>
          <p:nvPr>
            <p:ph type="title" hasCustomPrompt="1"/>
          </p:nvPr>
        </p:nvSpPr>
        <p:spPr>
          <a:xfrm>
            <a:off x="723087" y="1214599"/>
            <a:ext cx="6314461" cy="2334697"/>
          </a:xfrm>
        </p:spPr>
        <p:txBody>
          <a:bodyPr>
            <a:noAutofit/>
          </a:bodyPr>
          <a:lstStyle>
            <a:lvl1pPr algn="l">
              <a:defRPr sz="7200" cap="none">
                <a:solidFill>
                  <a:schemeClr val="bg1"/>
                </a:solidFill>
              </a:defRPr>
            </a:lvl1pPr>
          </a:lstStyle>
          <a:p>
            <a:r>
              <a:rPr lang="en-US" dirty="0"/>
              <a:t>Presentation Title</a:t>
            </a:r>
          </a:p>
        </p:txBody>
      </p:sp>
      <p:cxnSp>
        <p:nvCxnSpPr>
          <p:cNvPr id="15" name="Straight Connector 14">
            <a:extLst>
              <a:ext uri="{FF2B5EF4-FFF2-40B4-BE49-F238E27FC236}">
                <a16:creationId xmlns:a16="http://schemas.microsoft.com/office/drawing/2014/main" id="{D152EF56-DD46-36B7-FAA5-F6217EBAAB54}"/>
              </a:ext>
              <a:ext uri="{C183D7F6-B498-43B3-948B-1728B52AA6E4}">
                <adec:decorative xmlns:adec="http://schemas.microsoft.com/office/drawing/2017/decorative" val="1"/>
              </a:ext>
            </a:extLst>
          </p:cNvPr>
          <p:cNvCxnSpPr>
            <a:cxnSpLocks/>
          </p:cNvCxnSpPr>
          <p:nvPr userDrawn="1"/>
        </p:nvCxnSpPr>
        <p:spPr>
          <a:xfrm flipH="1">
            <a:off x="723087" y="916130"/>
            <a:ext cx="6314459"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ext Placeholder 8">
            <a:extLst>
              <a:ext uri="{FF2B5EF4-FFF2-40B4-BE49-F238E27FC236}">
                <a16:creationId xmlns:a16="http://schemas.microsoft.com/office/drawing/2014/main" id="{872DADBF-23C6-8444-E10D-FD8778907138}"/>
              </a:ext>
            </a:extLst>
          </p:cNvPr>
          <p:cNvSpPr>
            <a:spLocks noGrp="1"/>
          </p:cNvSpPr>
          <p:nvPr>
            <p:ph type="body" sz="quarter" idx="10" hasCustomPrompt="1"/>
          </p:nvPr>
        </p:nvSpPr>
        <p:spPr>
          <a:xfrm>
            <a:off x="723086" y="3650822"/>
            <a:ext cx="6314462" cy="449263"/>
          </a:xfrm>
          <a:prstGeom prst="rect">
            <a:avLst/>
          </a:prstGeom>
        </p:spPr>
        <p:txBody>
          <a:bodyPr>
            <a:noAutofit/>
          </a:bodyPr>
          <a:lstStyle>
            <a:lvl1pPr marL="0" indent="0" algn="l">
              <a:buFontTx/>
              <a:buNone/>
              <a:defRPr sz="2400" b="1" i="0">
                <a:solidFill>
                  <a:schemeClr val="accent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14" name="Text Placeholder 8">
            <a:extLst>
              <a:ext uri="{FF2B5EF4-FFF2-40B4-BE49-F238E27FC236}">
                <a16:creationId xmlns:a16="http://schemas.microsoft.com/office/drawing/2014/main" id="{F04D7C32-3C42-DD66-27B0-48FF96BE8D86}"/>
              </a:ext>
            </a:extLst>
          </p:cNvPr>
          <p:cNvSpPr>
            <a:spLocks noGrp="1"/>
          </p:cNvSpPr>
          <p:nvPr>
            <p:ph type="body" sz="quarter" idx="11" hasCustomPrompt="1"/>
          </p:nvPr>
        </p:nvSpPr>
        <p:spPr>
          <a:xfrm>
            <a:off x="723085" y="4138762"/>
            <a:ext cx="6314461" cy="449263"/>
          </a:xfrm>
          <a:prstGeom prst="rect">
            <a:avLst/>
          </a:prstGeom>
        </p:spPr>
        <p:txBody>
          <a:bodyPr>
            <a:normAutofit/>
          </a:bodyPr>
          <a:lstStyle>
            <a:lvl1pPr marL="0" indent="0" algn="l">
              <a:buFontTx/>
              <a:buNone/>
              <a:defRPr sz="160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5" name="Picture 4" descr="Purdue University Center for Regional Development logo">
            <a:extLst>
              <a:ext uri="{FF2B5EF4-FFF2-40B4-BE49-F238E27FC236}">
                <a16:creationId xmlns:a16="http://schemas.microsoft.com/office/drawing/2014/main" id="{CE448239-AC1B-F91B-03CE-158494F94481}"/>
              </a:ext>
            </a:extLst>
          </p:cNvPr>
          <p:cNvPicPr>
            <a:picLocks noChangeAspect="1"/>
          </p:cNvPicPr>
          <p:nvPr userDrawn="1"/>
        </p:nvPicPr>
        <p:blipFill>
          <a:blip r:embed="rId2"/>
          <a:srcRect r="2244"/>
          <a:stretch>
            <a:fillRect/>
          </a:stretch>
        </p:blipFill>
        <p:spPr>
          <a:xfrm>
            <a:off x="723085" y="5643401"/>
            <a:ext cx="4921831" cy="533098"/>
          </a:xfrm>
          <a:prstGeom prst="rect">
            <a:avLst/>
          </a:prstGeom>
        </p:spPr>
      </p:pic>
      <p:sp>
        <p:nvSpPr>
          <p:cNvPr id="17" name="Slide Number Placeholder 3">
            <a:extLst>
              <a:ext uri="{FF2B5EF4-FFF2-40B4-BE49-F238E27FC236}">
                <a16:creationId xmlns:a16="http://schemas.microsoft.com/office/drawing/2014/main" id="{4BF89A6C-E492-97AC-5E9F-21C3BCCA7B2E}"/>
              </a:ext>
            </a:extLst>
          </p:cNvPr>
          <p:cNvSpPr>
            <a:spLocks noGrp="1"/>
          </p:cNvSpPr>
          <p:nvPr>
            <p:ph type="sldNum" sz="quarter" idx="12"/>
          </p:nvPr>
        </p:nvSpPr>
        <p:spPr>
          <a:xfrm>
            <a:off x="723085" y="372179"/>
            <a:ext cx="1100137" cy="365125"/>
          </a:xfrm>
        </p:spPr>
        <p:txBody>
          <a:bodyPr/>
          <a:lstStyle>
            <a:lvl1pPr algn="l">
              <a:defRPr>
                <a:solidFill>
                  <a:schemeClr val="bg2"/>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8905549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BodySlide-2Photo-Content">
    <p:spTree>
      <p:nvGrpSpPr>
        <p:cNvPr id="1" name=""/>
        <p:cNvGrpSpPr/>
        <p:nvPr/>
      </p:nvGrpSpPr>
      <p:grpSpPr>
        <a:xfrm>
          <a:off x="0" y="0"/>
          <a:ext cx="0" cy="0"/>
          <a:chOff x="0" y="0"/>
          <a:chExt cx="0" cy="0"/>
        </a:xfrm>
      </p:grpSpPr>
      <p:sp>
        <p:nvSpPr>
          <p:cNvPr id="24" name="Title 6">
            <a:extLst>
              <a:ext uri="{FF2B5EF4-FFF2-40B4-BE49-F238E27FC236}">
                <a16:creationId xmlns:a16="http://schemas.microsoft.com/office/drawing/2014/main" id="{BE905469-A8A7-C35E-822C-9D7392697FF4}"/>
              </a:ext>
            </a:extLst>
          </p:cNvPr>
          <p:cNvSpPr>
            <a:spLocks noGrp="1"/>
          </p:cNvSpPr>
          <p:nvPr>
            <p:ph type="title"/>
          </p:nvPr>
        </p:nvSpPr>
        <p:spPr>
          <a:xfrm>
            <a:off x="446469" y="559559"/>
            <a:ext cx="7226084" cy="577902"/>
          </a:xfrm>
        </p:spPr>
        <p:txBody>
          <a:bodyPr>
            <a:noAutofit/>
          </a:bodyPr>
          <a:lstStyle>
            <a:lvl1pPr>
              <a:defRPr sz="3200"/>
            </a:lvl1pPr>
          </a:lstStyle>
          <a:p>
            <a:r>
              <a:rPr lang="en-US" dirty="0"/>
              <a:t>Click to edit Master title style</a:t>
            </a:r>
          </a:p>
        </p:txBody>
      </p:sp>
      <p:cxnSp>
        <p:nvCxnSpPr>
          <p:cNvPr id="6" name="Straight Connector 5">
            <a:extLst>
              <a:ext uri="{FF2B5EF4-FFF2-40B4-BE49-F238E27FC236}">
                <a16:creationId xmlns:a16="http://schemas.microsoft.com/office/drawing/2014/main" id="{A895F7C2-8AB0-CA7B-2C41-A45DB8EBAD2C}"/>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Text Placeholder 13">
            <a:extLst>
              <a:ext uri="{FF2B5EF4-FFF2-40B4-BE49-F238E27FC236}">
                <a16:creationId xmlns:a16="http://schemas.microsoft.com/office/drawing/2014/main" id="{6C405820-79BD-D353-B439-2BD637393DB5}"/>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918193"/>
            <a:ext cx="5745165" cy="4307571"/>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918193"/>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6521986" y="4159157"/>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7" name="Picture 6" descr="Purdue University Center for Regional Development logo">
            <a:extLst>
              <a:ext uri="{FF2B5EF4-FFF2-40B4-BE49-F238E27FC236}">
                <a16:creationId xmlns:a16="http://schemas.microsoft.com/office/drawing/2014/main" id="{63E80D07-F459-5539-4504-5A1AF7231B3D}"/>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9" name="Slide Number Placeholder 2">
            <a:extLst>
              <a:ext uri="{FF2B5EF4-FFF2-40B4-BE49-F238E27FC236}">
                <a16:creationId xmlns:a16="http://schemas.microsoft.com/office/drawing/2014/main" id="{C2E23D62-688F-5DF4-14FC-E5BA3E4B551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885527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odySlide-3Photo-Content">
    <p:spTree>
      <p:nvGrpSpPr>
        <p:cNvPr id="1" name=""/>
        <p:cNvGrpSpPr/>
        <p:nvPr/>
      </p:nvGrpSpPr>
      <p:grpSpPr>
        <a:xfrm>
          <a:off x="0" y="0"/>
          <a:ext cx="0" cy="0"/>
          <a:chOff x="0" y="0"/>
          <a:chExt cx="0" cy="0"/>
        </a:xfrm>
      </p:grpSpPr>
      <p:sp>
        <p:nvSpPr>
          <p:cNvPr id="26" name="Title 6">
            <a:extLst>
              <a:ext uri="{FF2B5EF4-FFF2-40B4-BE49-F238E27FC236}">
                <a16:creationId xmlns:a16="http://schemas.microsoft.com/office/drawing/2014/main" id="{DF1BE928-0DEA-2B96-95D5-444512A188DE}"/>
              </a:ext>
            </a:extLst>
          </p:cNvPr>
          <p:cNvSpPr>
            <a:spLocks noGrp="1"/>
          </p:cNvSpPr>
          <p:nvPr>
            <p:ph type="title"/>
          </p:nvPr>
        </p:nvSpPr>
        <p:spPr>
          <a:xfrm>
            <a:off x="446468" y="559559"/>
            <a:ext cx="7278635" cy="577902"/>
          </a:xfrm>
        </p:spPr>
        <p:txBody>
          <a:bodyPr>
            <a:noAutofit/>
          </a:bodyPr>
          <a:lstStyle>
            <a:lvl1pPr>
              <a:defRPr sz="3200"/>
            </a:lvl1pPr>
          </a:lstStyle>
          <a:p>
            <a:r>
              <a:rPr lang="en-US" dirty="0"/>
              <a:t>Click to edit Master title style</a:t>
            </a:r>
          </a:p>
        </p:txBody>
      </p:sp>
      <p:cxnSp>
        <p:nvCxnSpPr>
          <p:cNvPr id="4" name="Straight Connector 3">
            <a:extLst>
              <a:ext uri="{FF2B5EF4-FFF2-40B4-BE49-F238E27FC236}">
                <a16:creationId xmlns:a16="http://schemas.microsoft.com/office/drawing/2014/main" id="{04B3B6CC-1525-0A63-4F3D-8FD8E66FFFDC}"/>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Text Placeholder 13">
            <a:extLst>
              <a:ext uri="{FF2B5EF4-FFF2-40B4-BE49-F238E27FC236}">
                <a16:creationId xmlns:a16="http://schemas.microsoft.com/office/drawing/2014/main" id="{58D352BE-3B18-146E-41E0-DF8F039C7490}"/>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Content Placeholder 2">
            <a:extLst>
              <a:ext uri="{FF2B5EF4-FFF2-40B4-BE49-F238E27FC236}">
                <a16:creationId xmlns:a16="http://schemas.microsoft.com/office/drawing/2014/main" id="{DC2C5294-0EFC-A3EC-D994-11DDCFE70D67}"/>
              </a:ext>
            </a:extLst>
          </p:cNvPr>
          <p:cNvSpPr>
            <a:spLocks noGrp="1"/>
          </p:cNvSpPr>
          <p:nvPr>
            <p:ph idx="18"/>
          </p:nvPr>
        </p:nvSpPr>
        <p:spPr>
          <a:xfrm>
            <a:off x="446315" y="1881871"/>
            <a:ext cx="5745165" cy="4307571"/>
          </a:xfrm>
          <a:prstGeom prst="rect">
            <a:avLst/>
          </a:prstGeom>
        </p:spPr>
        <p:txBody>
          <a:bodyPr>
            <a:normAutofit/>
          </a:bodyPr>
          <a:lstStyle>
            <a:lvl1pPr>
              <a:defRPr sz="2400"/>
            </a:lvl1pPr>
            <a:lvl2pPr>
              <a:defRPr sz="2200"/>
            </a:lvl2pPr>
            <a:lvl3pPr>
              <a:defRPr sz="22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F2E1BF6-9F66-A119-6E10-5D16400A750A}"/>
              </a:ext>
            </a:extLst>
          </p:cNvPr>
          <p:cNvSpPr>
            <a:spLocks noGrp="1"/>
          </p:cNvSpPr>
          <p:nvPr>
            <p:ph type="pic" idx="1"/>
          </p:nvPr>
        </p:nvSpPr>
        <p:spPr>
          <a:xfrm>
            <a:off x="6521986" y="1881871"/>
            <a:ext cx="5212813"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E4F1D849-D57F-29CA-A61A-410807726101}"/>
              </a:ext>
            </a:extLst>
          </p:cNvPr>
          <p:cNvSpPr>
            <a:spLocks noGrp="1"/>
          </p:cNvSpPr>
          <p:nvPr>
            <p:ph type="pic" idx="14"/>
          </p:nvPr>
        </p:nvSpPr>
        <p:spPr>
          <a:xfrm>
            <a:off x="6521986" y="4117918"/>
            <a:ext cx="2528916" cy="2055592"/>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0492B2E6-F25A-DAD4-50C4-028EE4F9F201}"/>
              </a:ext>
            </a:extLst>
          </p:cNvPr>
          <p:cNvSpPr>
            <a:spLocks noGrp="1"/>
          </p:cNvSpPr>
          <p:nvPr>
            <p:ph type="pic" idx="13"/>
          </p:nvPr>
        </p:nvSpPr>
        <p:spPr>
          <a:xfrm>
            <a:off x="9287219" y="4122835"/>
            <a:ext cx="2447580" cy="2055591"/>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6" name="Picture 5" descr="Purdue University Center for Regional Development logo">
            <a:extLst>
              <a:ext uri="{FF2B5EF4-FFF2-40B4-BE49-F238E27FC236}">
                <a16:creationId xmlns:a16="http://schemas.microsoft.com/office/drawing/2014/main" id="{5E5ED3C6-FEB8-24F6-8A95-C0ABE998FC29}"/>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22" name="Slide Number Placeholder 2">
            <a:extLst>
              <a:ext uri="{FF2B5EF4-FFF2-40B4-BE49-F238E27FC236}">
                <a16:creationId xmlns:a16="http://schemas.microsoft.com/office/drawing/2014/main" id="{C140ECD7-F041-FE86-3082-DF8545F25720}"/>
              </a:ext>
            </a:extLst>
          </p:cNvPr>
          <p:cNvSpPr>
            <a:spLocks noGrp="1"/>
          </p:cNvSpPr>
          <p:nvPr>
            <p:ph type="sldNum" sz="quarter" idx="12"/>
          </p:nvPr>
        </p:nvSpPr>
        <p:spPr>
          <a:xfrm>
            <a:off x="10634663" y="6354455"/>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7034418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odySlide-3Blocks-Blk">
    <p:spTree>
      <p:nvGrpSpPr>
        <p:cNvPr id="1" name=""/>
        <p:cNvGrpSpPr/>
        <p:nvPr/>
      </p:nvGrpSpPr>
      <p:grpSpPr>
        <a:xfrm>
          <a:off x="0" y="0"/>
          <a:ext cx="0" cy="0"/>
          <a:chOff x="0" y="0"/>
          <a:chExt cx="0" cy="0"/>
        </a:xfrm>
      </p:grpSpPr>
      <p:sp>
        <p:nvSpPr>
          <p:cNvPr id="27" name="Title 6">
            <a:extLst>
              <a:ext uri="{FF2B5EF4-FFF2-40B4-BE49-F238E27FC236}">
                <a16:creationId xmlns:a16="http://schemas.microsoft.com/office/drawing/2014/main" id="{3031BA61-6F43-CD73-2617-4CACF7E7C2A4}"/>
              </a:ext>
            </a:extLst>
          </p:cNvPr>
          <p:cNvSpPr>
            <a:spLocks noGrp="1"/>
          </p:cNvSpPr>
          <p:nvPr>
            <p:ph type="title"/>
          </p:nvPr>
        </p:nvSpPr>
        <p:spPr>
          <a:xfrm>
            <a:off x="446469" y="559559"/>
            <a:ext cx="7124416" cy="577902"/>
          </a:xfrm>
        </p:spPr>
        <p:txBody>
          <a:bodyPr>
            <a:noAutofit/>
          </a:bodyPr>
          <a:lstStyle>
            <a:lvl1pPr>
              <a:defRPr sz="3200"/>
            </a:lvl1pPr>
          </a:lstStyle>
          <a:p>
            <a:r>
              <a:rPr lang="en-US" dirty="0"/>
              <a:t>Click to edit Master title style</a:t>
            </a:r>
          </a:p>
        </p:txBody>
      </p:sp>
      <p:cxnSp>
        <p:nvCxnSpPr>
          <p:cNvPr id="14" name="Straight Connector 13">
            <a:extLst>
              <a:ext uri="{FF2B5EF4-FFF2-40B4-BE49-F238E27FC236}">
                <a16:creationId xmlns:a16="http://schemas.microsoft.com/office/drawing/2014/main" id="{1F09B316-ECC1-66A6-3457-A64FF506AC2D}"/>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6" name="Text Placeholder 13">
            <a:extLst>
              <a:ext uri="{FF2B5EF4-FFF2-40B4-BE49-F238E27FC236}">
                <a16:creationId xmlns:a16="http://schemas.microsoft.com/office/drawing/2014/main" id="{66ECA49F-C0B8-02B2-231B-B292CC035733}"/>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3" name="Rectangle 2">
            <a:extLst>
              <a:ext uri="{FF2B5EF4-FFF2-40B4-BE49-F238E27FC236}">
                <a16:creationId xmlns:a16="http://schemas.microsoft.com/office/drawing/2014/main" id="{067105CB-DECE-0616-2A57-776784CFC1CB}"/>
              </a:ext>
              <a:ext uri="{C183D7F6-B498-43B3-948B-1728B52AA6E4}">
                <adec:decorative xmlns:adec="http://schemas.microsoft.com/office/drawing/2017/decorative" val="1"/>
              </a:ext>
            </a:extLst>
          </p:cNvPr>
          <p:cNvSpPr/>
          <p:nvPr userDrawn="1"/>
        </p:nvSpPr>
        <p:spPr>
          <a:xfrm>
            <a:off x="903437" y="1820657"/>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 Placeholder 6">
            <a:extLst>
              <a:ext uri="{FF2B5EF4-FFF2-40B4-BE49-F238E27FC236}">
                <a16:creationId xmlns:a16="http://schemas.microsoft.com/office/drawing/2014/main" id="{1813FE17-B697-FB87-4ED6-D832D798E901}"/>
              </a:ext>
            </a:extLst>
          </p:cNvPr>
          <p:cNvSpPr>
            <a:spLocks noGrp="1"/>
          </p:cNvSpPr>
          <p:nvPr>
            <p:ph type="body" sz="quarter" idx="10" hasCustomPrompt="1"/>
          </p:nvPr>
        </p:nvSpPr>
        <p:spPr>
          <a:xfrm>
            <a:off x="903506"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 name="Text Placeholder 3">
            <a:extLst>
              <a:ext uri="{FF2B5EF4-FFF2-40B4-BE49-F238E27FC236}">
                <a16:creationId xmlns:a16="http://schemas.microsoft.com/office/drawing/2014/main" id="{140B5B1B-89D1-9945-6AB1-0D9B2E27009A}"/>
              </a:ext>
            </a:extLst>
          </p:cNvPr>
          <p:cNvSpPr>
            <a:spLocks noGrp="1"/>
          </p:cNvSpPr>
          <p:nvPr>
            <p:ph type="body" sz="half" idx="2" hasCustomPrompt="1"/>
          </p:nvPr>
        </p:nvSpPr>
        <p:spPr>
          <a:xfrm>
            <a:off x="1087907" y="2570021"/>
            <a:ext cx="2950589" cy="1691333"/>
          </a:xfrm>
          <a:prstGeom prst="rect">
            <a:avLst/>
          </a:prstGeom>
        </p:spPr>
        <p:txBody>
          <a:bodyPr>
            <a:normAutofit/>
          </a:bodyPr>
          <a:lstStyle>
            <a:lvl1pPr marL="0" indent="0">
              <a:buNone/>
              <a:defRPr sz="18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11" name="Picture Placeholder 10">
            <a:extLst>
              <a:ext uri="{FF2B5EF4-FFF2-40B4-BE49-F238E27FC236}">
                <a16:creationId xmlns:a16="http://schemas.microsoft.com/office/drawing/2014/main" id="{8B65CB9D-AA49-05C2-2100-C63D32C82B85}"/>
              </a:ext>
            </a:extLst>
          </p:cNvPr>
          <p:cNvSpPr>
            <a:spLocks noGrp="1"/>
          </p:cNvSpPr>
          <p:nvPr>
            <p:ph type="pic" sz="quarter" idx="12"/>
          </p:nvPr>
        </p:nvSpPr>
        <p:spPr>
          <a:xfrm>
            <a:off x="1101943" y="4550585"/>
            <a:ext cx="2951163" cy="1555750"/>
          </a:xfrm>
          <a:prstGeom prst="rect">
            <a:avLst/>
          </a:prstGeom>
        </p:spPr>
        <p:txBody>
          <a:bodyPr/>
          <a:lstStyle>
            <a:lvl1pPr marL="0" indent="0">
              <a:buNone/>
              <a:defRPr/>
            </a:lvl1pPr>
          </a:lstStyle>
          <a:p>
            <a:r>
              <a:rPr lang="en-US" dirty="0"/>
              <a:t>Click icon to add picture</a:t>
            </a:r>
          </a:p>
        </p:txBody>
      </p:sp>
      <p:cxnSp>
        <p:nvCxnSpPr>
          <p:cNvPr id="12" name="Straight Connector 11">
            <a:extLst>
              <a:ext uri="{FF2B5EF4-FFF2-40B4-BE49-F238E27FC236}">
                <a16:creationId xmlns:a16="http://schemas.microsoft.com/office/drawing/2014/main" id="{35118454-8A24-6C34-B1EC-03A6DE69718F}"/>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Rectangle 3">
            <a:extLst>
              <a:ext uri="{FF2B5EF4-FFF2-40B4-BE49-F238E27FC236}">
                <a16:creationId xmlns:a16="http://schemas.microsoft.com/office/drawing/2014/main" id="{713C0F4F-1E76-E3A4-E5AA-8FA79C7C69FB}"/>
              </a:ext>
              <a:ext uri="{C183D7F6-B498-43B3-948B-1728B52AA6E4}">
                <adec:decorative xmlns:adec="http://schemas.microsoft.com/office/drawing/2017/decorative" val="1"/>
              </a:ext>
            </a:extLst>
          </p:cNvPr>
          <p:cNvSpPr/>
          <p:nvPr userDrawn="1"/>
        </p:nvSpPr>
        <p:spPr>
          <a:xfrm>
            <a:off x="4420956" y="1820656"/>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17" name="Text Placeholder 6">
            <a:extLst>
              <a:ext uri="{FF2B5EF4-FFF2-40B4-BE49-F238E27FC236}">
                <a16:creationId xmlns:a16="http://schemas.microsoft.com/office/drawing/2014/main" id="{43204028-135E-83A2-B94A-693154F531B4}"/>
              </a:ext>
            </a:extLst>
          </p:cNvPr>
          <p:cNvSpPr>
            <a:spLocks noGrp="1"/>
          </p:cNvSpPr>
          <p:nvPr>
            <p:ph type="body" sz="quarter" idx="13" hasCustomPrompt="1"/>
          </p:nvPr>
        </p:nvSpPr>
        <p:spPr>
          <a:xfrm>
            <a:off x="4421284" y="194122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8" name="Text Placeholder 3">
            <a:extLst>
              <a:ext uri="{FF2B5EF4-FFF2-40B4-BE49-F238E27FC236}">
                <a16:creationId xmlns:a16="http://schemas.microsoft.com/office/drawing/2014/main" id="{CCAB75A6-8C36-AD93-09A1-D377BF55C686}"/>
              </a:ext>
            </a:extLst>
          </p:cNvPr>
          <p:cNvSpPr>
            <a:spLocks noGrp="1"/>
          </p:cNvSpPr>
          <p:nvPr>
            <p:ph type="body" sz="half" idx="20" hasCustomPrompt="1"/>
          </p:nvPr>
        </p:nvSpPr>
        <p:spPr>
          <a:xfrm>
            <a:off x="4605427" y="2570020"/>
            <a:ext cx="2950589" cy="1691333"/>
          </a:xfrm>
          <a:prstGeom prst="rect">
            <a:avLst/>
          </a:prstGeom>
        </p:spPr>
        <p:txBody>
          <a:bodyPr>
            <a:normAutofit/>
          </a:bodyPr>
          <a:lstStyle>
            <a:lvl1pPr marL="0" indent="0">
              <a:buNone/>
              <a:defRPr sz="18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19" name="Picture Placeholder 10">
            <a:extLst>
              <a:ext uri="{FF2B5EF4-FFF2-40B4-BE49-F238E27FC236}">
                <a16:creationId xmlns:a16="http://schemas.microsoft.com/office/drawing/2014/main" id="{D4E810FD-2D00-764A-B144-B235C21E32F6}"/>
              </a:ext>
            </a:extLst>
          </p:cNvPr>
          <p:cNvSpPr>
            <a:spLocks noGrp="1"/>
          </p:cNvSpPr>
          <p:nvPr>
            <p:ph type="pic" sz="quarter" idx="15"/>
          </p:nvPr>
        </p:nvSpPr>
        <p:spPr>
          <a:xfrm>
            <a:off x="4619721" y="4550585"/>
            <a:ext cx="2951163" cy="1555750"/>
          </a:xfrm>
          <a:prstGeom prst="rect">
            <a:avLst/>
          </a:prstGeom>
        </p:spPr>
        <p:txBody>
          <a:bodyPr/>
          <a:lstStyle>
            <a:lvl1pPr marL="0" indent="0">
              <a:buNone/>
              <a:defRPr/>
            </a:lvl1pPr>
          </a:lstStyle>
          <a:p>
            <a:r>
              <a:rPr lang="en-US" dirty="0"/>
              <a:t>Click icon to add picture</a:t>
            </a:r>
          </a:p>
        </p:txBody>
      </p:sp>
      <p:sp>
        <p:nvSpPr>
          <p:cNvPr id="5" name="Rectangle 4">
            <a:extLst>
              <a:ext uri="{FF2B5EF4-FFF2-40B4-BE49-F238E27FC236}">
                <a16:creationId xmlns:a16="http://schemas.microsoft.com/office/drawing/2014/main" id="{D4CFF414-FA47-F7EC-7EFB-7073E26BB831}"/>
              </a:ext>
              <a:ext uri="{C183D7F6-B498-43B3-948B-1728B52AA6E4}">
                <adec:decorative xmlns:adec="http://schemas.microsoft.com/office/drawing/2017/decorative" val="1"/>
              </a:ext>
            </a:extLst>
          </p:cNvPr>
          <p:cNvSpPr/>
          <p:nvPr userDrawn="1"/>
        </p:nvSpPr>
        <p:spPr>
          <a:xfrm>
            <a:off x="7938475" y="1820655"/>
            <a:ext cx="3319531" cy="4513267"/>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21" name="Text Placeholder 6">
            <a:extLst>
              <a:ext uri="{FF2B5EF4-FFF2-40B4-BE49-F238E27FC236}">
                <a16:creationId xmlns:a16="http://schemas.microsoft.com/office/drawing/2014/main" id="{0A71EF50-386A-A3B9-93FB-6EF179A4EE47}"/>
              </a:ext>
            </a:extLst>
          </p:cNvPr>
          <p:cNvSpPr>
            <a:spLocks noGrp="1"/>
          </p:cNvSpPr>
          <p:nvPr>
            <p:ph type="body" sz="quarter" idx="16" hasCustomPrompt="1"/>
          </p:nvPr>
        </p:nvSpPr>
        <p:spPr>
          <a:xfrm>
            <a:off x="7938803" y="1938679"/>
            <a:ext cx="3319462" cy="339561"/>
          </a:xfrm>
          <a:prstGeom prst="rect">
            <a:avLst/>
          </a:prstGeom>
        </p:spPr>
        <p:txBody>
          <a:bodyP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10" name="Text Placeholder 3">
            <a:extLst>
              <a:ext uri="{FF2B5EF4-FFF2-40B4-BE49-F238E27FC236}">
                <a16:creationId xmlns:a16="http://schemas.microsoft.com/office/drawing/2014/main" id="{9BFCE088-E342-EDAD-213D-39C8B8D85057}"/>
              </a:ext>
            </a:extLst>
          </p:cNvPr>
          <p:cNvSpPr>
            <a:spLocks noGrp="1"/>
          </p:cNvSpPr>
          <p:nvPr>
            <p:ph type="body" sz="half" idx="21" hasCustomPrompt="1"/>
          </p:nvPr>
        </p:nvSpPr>
        <p:spPr>
          <a:xfrm>
            <a:off x="8122945" y="2570020"/>
            <a:ext cx="2950589" cy="1691333"/>
          </a:xfrm>
          <a:prstGeom prst="rect">
            <a:avLst/>
          </a:prstGeom>
        </p:spPr>
        <p:txBody>
          <a:bodyPr>
            <a:normAutofit/>
          </a:bodyPr>
          <a:lstStyle>
            <a:lvl1pPr marL="0" indent="0">
              <a:buNone/>
              <a:defRPr sz="1800">
                <a:solidFill>
                  <a:schemeClr val="bg1"/>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23" name="Picture Placeholder 10">
            <a:extLst>
              <a:ext uri="{FF2B5EF4-FFF2-40B4-BE49-F238E27FC236}">
                <a16:creationId xmlns:a16="http://schemas.microsoft.com/office/drawing/2014/main" id="{6AE17ED9-FDD9-34C3-1F7D-9A8EA4C4B40E}"/>
              </a:ext>
            </a:extLst>
          </p:cNvPr>
          <p:cNvSpPr>
            <a:spLocks noGrp="1"/>
          </p:cNvSpPr>
          <p:nvPr>
            <p:ph type="pic" sz="quarter" idx="18"/>
          </p:nvPr>
        </p:nvSpPr>
        <p:spPr>
          <a:xfrm>
            <a:off x="8137240" y="4548035"/>
            <a:ext cx="2951163" cy="1555750"/>
          </a:xfrm>
          <a:prstGeom prst="rect">
            <a:avLst/>
          </a:prstGeom>
        </p:spPr>
        <p:txBody>
          <a:bodyPr/>
          <a:lstStyle>
            <a:lvl1pPr marL="0" indent="0">
              <a:buNone/>
              <a:defRPr b="1"/>
            </a:lvl1pPr>
          </a:lstStyle>
          <a:p>
            <a:r>
              <a:rPr lang="en-US" dirty="0"/>
              <a:t>Click icon to add picture</a:t>
            </a:r>
          </a:p>
        </p:txBody>
      </p:sp>
      <p:pic>
        <p:nvPicPr>
          <p:cNvPr id="15" name="Picture 14" descr="Purdue University Center for Regional Development logo">
            <a:extLst>
              <a:ext uri="{FF2B5EF4-FFF2-40B4-BE49-F238E27FC236}">
                <a16:creationId xmlns:a16="http://schemas.microsoft.com/office/drawing/2014/main" id="{115E41D1-3B08-B79D-C596-4C39774E9FF6}"/>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22" name="Slide Number Placeholder 2">
            <a:extLst>
              <a:ext uri="{FF2B5EF4-FFF2-40B4-BE49-F238E27FC236}">
                <a16:creationId xmlns:a16="http://schemas.microsoft.com/office/drawing/2014/main" id="{85A96C43-5700-D08C-D4E1-E72C33EABF03}"/>
              </a:ext>
            </a:extLst>
          </p:cNvPr>
          <p:cNvSpPr>
            <a:spLocks noGrp="1"/>
          </p:cNvSpPr>
          <p:nvPr>
            <p:ph type="sldNum" sz="quarter" idx="22"/>
          </p:nvPr>
        </p:nvSpPr>
        <p:spPr>
          <a:xfrm>
            <a:off x="10634663" y="6354455"/>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21671260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odySlide-3Blocks-Gold">
    <p:spTree>
      <p:nvGrpSpPr>
        <p:cNvPr id="1" name=""/>
        <p:cNvGrpSpPr/>
        <p:nvPr/>
      </p:nvGrpSpPr>
      <p:grpSpPr>
        <a:xfrm>
          <a:off x="0" y="0"/>
          <a:ext cx="0" cy="0"/>
          <a:chOff x="0" y="0"/>
          <a:chExt cx="0" cy="0"/>
        </a:xfrm>
      </p:grpSpPr>
      <p:sp>
        <p:nvSpPr>
          <p:cNvPr id="17" name="Title 6">
            <a:extLst>
              <a:ext uri="{FF2B5EF4-FFF2-40B4-BE49-F238E27FC236}">
                <a16:creationId xmlns:a16="http://schemas.microsoft.com/office/drawing/2014/main" id="{4B11080C-ECDB-68AD-2E43-0BF70CFEB010}"/>
              </a:ext>
            </a:extLst>
          </p:cNvPr>
          <p:cNvSpPr>
            <a:spLocks noGrp="1"/>
          </p:cNvSpPr>
          <p:nvPr>
            <p:ph type="title"/>
          </p:nvPr>
        </p:nvSpPr>
        <p:spPr>
          <a:xfrm>
            <a:off x="446469" y="559559"/>
            <a:ext cx="7293760" cy="577902"/>
          </a:xfrm>
        </p:spPr>
        <p:txBody>
          <a:bodyPr>
            <a:noAutofit/>
          </a:bodyPr>
          <a:lstStyle>
            <a:lvl1pPr>
              <a:defRPr sz="3200"/>
            </a:lvl1pPr>
          </a:lstStyle>
          <a:p>
            <a:r>
              <a:rPr lang="en-US" dirty="0"/>
              <a:t>Click to edit Master title style</a:t>
            </a:r>
          </a:p>
        </p:txBody>
      </p:sp>
      <p:cxnSp>
        <p:nvCxnSpPr>
          <p:cNvPr id="6" name="Straight Connector 5">
            <a:extLst>
              <a:ext uri="{FF2B5EF4-FFF2-40B4-BE49-F238E27FC236}">
                <a16:creationId xmlns:a16="http://schemas.microsoft.com/office/drawing/2014/main" id="{9697D11A-02E2-D4FE-AC54-C0C665775834}"/>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2" name="Text Placeholder 13">
            <a:extLst>
              <a:ext uri="{FF2B5EF4-FFF2-40B4-BE49-F238E27FC236}">
                <a16:creationId xmlns:a16="http://schemas.microsoft.com/office/drawing/2014/main" id="{EAE03DAD-537C-958F-66D6-D051D85CAF62}"/>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15" name="Rectangle 14">
            <a:extLst>
              <a:ext uri="{FF2B5EF4-FFF2-40B4-BE49-F238E27FC236}">
                <a16:creationId xmlns:a16="http://schemas.microsoft.com/office/drawing/2014/main" id="{3138D75A-DD50-6C6E-0A9D-7F77E72C780A}"/>
              </a:ext>
              <a:ext uri="{C183D7F6-B498-43B3-948B-1728B52AA6E4}">
                <adec:decorative xmlns:adec="http://schemas.microsoft.com/office/drawing/2017/decorative" val="1"/>
              </a:ext>
            </a:extLst>
          </p:cNvPr>
          <p:cNvSpPr/>
          <p:nvPr userDrawn="1"/>
        </p:nvSpPr>
        <p:spPr>
          <a:xfrm>
            <a:off x="903178" y="1867924"/>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16" name="Text Placeholder 6">
            <a:extLst>
              <a:ext uri="{FF2B5EF4-FFF2-40B4-BE49-F238E27FC236}">
                <a16:creationId xmlns:a16="http://schemas.microsoft.com/office/drawing/2014/main" id="{876A1563-09E6-06B6-EC4A-8E309CC57B11}"/>
              </a:ext>
            </a:extLst>
          </p:cNvPr>
          <p:cNvSpPr>
            <a:spLocks noGrp="1"/>
          </p:cNvSpPr>
          <p:nvPr>
            <p:ph type="body" sz="quarter" idx="10" hasCustomPrompt="1"/>
          </p:nvPr>
        </p:nvSpPr>
        <p:spPr>
          <a:xfrm>
            <a:off x="903247"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30" name="Text Placeholder 3">
            <a:extLst>
              <a:ext uri="{FF2B5EF4-FFF2-40B4-BE49-F238E27FC236}">
                <a16:creationId xmlns:a16="http://schemas.microsoft.com/office/drawing/2014/main" id="{AE5BF8CB-9477-F598-75C4-6F35D608B35B}"/>
              </a:ext>
            </a:extLst>
          </p:cNvPr>
          <p:cNvSpPr>
            <a:spLocks noGrp="1"/>
          </p:cNvSpPr>
          <p:nvPr>
            <p:ph type="body" sz="half" idx="2" hasCustomPrompt="1"/>
          </p:nvPr>
        </p:nvSpPr>
        <p:spPr>
          <a:xfrm>
            <a:off x="1101684" y="2592700"/>
            <a:ext cx="2951163" cy="1691333"/>
          </a:xfrm>
          <a:prstGeom prst="rect">
            <a:avLst/>
          </a:prstGeo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3" name="Picture Placeholder 10">
            <a:extLst>
              <a:ext uri="{FF2B5EF4-FFF2-40B4-BE49-F238E27FC236}">
                <a16:creationId xmlns:a16="http://schemas.microsoft.com/office/drawing/2014/main" id="{53952BA5-2190-5106-0EBD-DA1D15EFBB9D}"/>
              </a:ext>
            </a:extLst>
          </p:cNvPr>
          <p:cNvSpPr>
            <a:spLocks noGrp="1"/>
          </p:cNvSpPr>
          <p:nvPr>
            <p:ph type="pic" sz="quarter" idx="12"/>
          </p:nvPr>
        </p:nvSpPr>
        <p:spPr>
          <a:xfrm>
            <a:off x="1101684" y="4597852"/>
            <a:ext cx="2951163" cy="1555750"/>
          </a:xfrm>
          <a:prstGeom prst="rect">
            <a:avLst/>
          </a:prstGeom>
        </p:spPr>
        <p:txBody>
          <a:bodyPr/>
          <a:lstStyle>
            <a:lvl1pPr marL="0" indent="0">
              <a:buNone/>
              <a:defRPr/>
            </a:lvl1pPr>
          </a:lstStyle>
          <a:p>
            <a:r>
              <a:rPr lang="en-US" dirty="0"/>
              <a:t>Click icon to add picture</a:t>
            </a:r>
          </a:p>
        </p:txBody>
      </p:sp>
      <p:cxnSp>
        <p:nvCxnSpPr>
          <p:cNvPr id="4" name="Straight Connector 3">
            <a:extLst>
              <a:ext uri="{FF2B5EF4-FFF2-40B4-BE49-F238E27FC236}">
                <a16:creationId xmlns:a16="http://schemas.microsoft.com/office/drawing/2014/main" id="{35527B5D-6C94-14EB-EE79-42144EAEEFC0}"/>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2C44A1A-1D1D-F2D9-8EC1-EFF25EBA1FB0}"/>
              </a:ext>
              <a:ext uri="{C183D7F6-B498-43B3-948B-1728B52AA6E4}">
                <adec:decorative xmlns:adec="http://schemas.microsoft.com/office/drawing/2017/decorative" val="1"/>
              </a:ext>
            </a:extLst>
          </p:cNvPr>
          <p:cNvSpPr/>
          <p:nvPr userDrawn="1"/>
        </p:nvSpPr>
        <p:spPr>
          <a:xfrm>
            <a:off x="4420697" y="1867923"/>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2" name="Text Placeholder 6">
            <a:extLst>
              <a:ext uri="{FF2B5EF4-FFF2-40B4-BE49-F238E27FC236}">
                <a16:creationId xmlns:a16="http://schemas.microsoft.com/office/drawing/2014/main" id="{AF401EC8-7352-A985-133C-726A718A9E9A}"/>
              </a:ext>
            </a:extLst>
          </p:cNvPr>
          <p:cNvSpPr>
            <a:spLocks noGrp="1"/>
          </p:cNvSpPr>
          <p:nvPr>
            <p:ph type="body" sz="quarter" idx="13" hasCustomPrompt="1"/>
          </p:nvPr>
        </p:nvSpPr>
        <p:spPr>
          <a:xfrm>
            <a:off x="4421025" y="198849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31" name="Text Placeholder 3">
            <a:extLst>
              <a:ext uri="{FF2B5EF4-FFF2-40B4-BE49-F238E27FC236}">
                <a16:creationId xmlns:a16="http://schemas.microsoft.com/office/drawing/2014/main" id="{AE6CE746-1703-63A8-BBD4-546AD104E27E}"/>
              </a:ext>
            </a:extLst>
          </p:cNvPr>
          <p:cNvSpPr>
            <a:spLocks noGrp="1"/>
          </p:cNvSpPr>
          <p:nvPr>
            <p:ph type="body" sz="half" idx="24" hasCustomPrompt="1"/>
          </p:nvPr>
        </p:nvSpPr>
        <p:spPr>
          <a:xfrm>
            <a:off x="4604880" y="2617288"/>
            <a:ext cx="2951163" cy="1691333"/>
          </a:xfrm>
          <a:prstGeom prst="rect">
            <a:avLst/>
          </a:prstGeo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4" name="Picture Placeholder 10">
            <a:extLst>
              <a:ext uri="{FF2B5EF4-FFF2-40B4-BE49-F238E27FC236}">
                <a16:creationId xmlns:a16="http://schemas.microsoft.com/office/drawing/2014/main" id="{835FE666-CADC-4DB4-80A4-BFD9823DE051}"/>
              </a:ext>
            </a:extLst>
          </p:cNvPr>
          <p:cNvSpPr>
            <a:spLocks noGrp="1"/>
          </p:cNvSpPr>
          <p:nvPr>
            <p:ph type="pic" sz="quarter" idx="15"/>
          </p:nvPr>
        </p:nvSpPr>
        <p:spPr>
          <a:xfrm>
            <a:off x="4619462" y="4597852"/>
            <a:ext cx="2951163" cy="1555750"/>
          </a:xfrm>
          <a:prstGeom prst="rect">
            <a:avLst/>
          </a:prstGeom>
        </p:spPr>
        <p:txBody>
          <a:bodyPr/>
          <a:lstStyle>
            <a:lvl1pPr marL="0" indent="0">
              <a:buNone/>
              <a:defRPr/>
            </a:lvl1pPr>
          </a:lstStyle>
          <a:p>
            <a:r>
              <a:rPr lang="en-US" dirty="0"/>
              <a:t>Click icon to add picture</a:t>
            </a:r>
          </a:p>
        </p:txBody>
      </p:sp>
      <p:sp>
        <p:nvSpPr>
          <p:cNvPr id="8" name="Rectangle 7">
            <a:extLst>
              <a:ext uri="{FF2B5EF4-FFF2-40B4-BE49-F238E27FC236}">
                <a16:creationId xmlns:a16="http://schemas.microsoft.com/office/drawing/2014/main" id="{8C98D576-4759-5408-883D-2E56D9D0F603}"/>
              </a:ext>
              <a:ext uri="{C183D7F6-B498-43B3-948B-1728B52AA6E4}">
                <adec:decorative xmlns:adec="http://schemas.microsoft.com/office/drawing/2017/decorative" val="1"/>
              </a:ext>
            </a:extLst>
          </p:cNvPr>
          <p:cNvSpPr/>
          <p:nvPr userDrawn="1"/>
        </p:nvSpPr>
        <p:spPr>
          <a:xfrm>
            <a:off x="7938216" y="1867922"/>
            <a:ext cx="3319531" cy="4513267"/>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latin typeface="Arial" panose="020B0604020202020204" pitchFamily="34" charset="0"/>
              <a:cs typeface="Arial" panose="020B0604020202020204" pitchFamily="34" charset="0"/>
            </a:endParaRPr>
          </a:p>
        </p:txBody>
      </p:sp>
      <p:sp>
        <p:nvSpPr>
          <p:cNvPr id="26" name="Text Placeholder 6">
            <a:extLst>
              <a:ext uri="{FF2B5EF4-FFF2-40B4-BE49-F238E27FC236}">
                <a16:creationId xmlns:a16="http://schemas.microsoft.com/office/drawing/2014/main" id="{71A04C69-EC92-81B2-FCD5-39464C669BEB}"/>
              </a:ext>
            </a:extLst>
          </p:cNvPr>
          <p:cNvSpPr>
            <a:spLocks noGrp="1"/>
          </p:cNvSpPr>
          <p:nvPr>
            <p:ph type="body" sz="quarter" idx="16" hasCustomPrompt="1"/>
          </p:nvPr>
        </p:nvSpPr>
        <p:spPr>
          <a:xfrm>
            <a:off x="7938544" y="1985946"/>
            <a:ext cx="3319462" cy="339561"/>
          </a:xfrm>
          <a:prstGeom prst="rect">
            <a:avLst/>
          </a:prstGeom>
        </p:spPr>
        <p:txBody>
          <a:bodyPr>
            <a:noAutofit/>
          </a:bodyPr>
          <a:lstStyle>
            <a:lvl1pPr marL="0" indent="0" algn="ctr" fontAlgn="t">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36" name="Text Placeholder 3">
            <a:extLst>
              <a:ext uri="{FF2B5EF4-FFF2-40B4-BE49-F238E27FC236}">
                <a16:creationId xmlns:a16="http://schemas.microsoft.com/office/drawing/2014/main" id="{9F4CE92C-83FA-CA44-69CB-E6229E144199}"/>
              </a:ext>
            </a:extLst>
          </p:cNvPr>
          <p:cNvSpPr>
            <a:spLocks noGrp="1"/>
          </p:cNvSpPr>
          <p:nvPr>
            <p:ph type="body" sz="half" idx="25" hasCustomPrompt="1"/>
          </p:nvPr>
        </p:nvSpPr>
        <p:spPr>
          <a:xfrm>
            <a:off x="8129414" y="2623454"/>
            <a:ext cx="2951163" cy="1691333"/>
          </a:xfrm>
          <a:prstGeom prst="rect">
            <a:avLst/>
          </a:prstGeo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body copy.</a:t>
            </a:r>
          </a:p>
        </p:txBody>
      </p:sp>
      <p:sp>
        <p:nvSpPr>
          <p:cNvPr id="35" name="Picture Placeholder 10">
            <a:extLst>
              <a:ext uri="{FF2B5EF4-FFF2-40B4-BE49-F238E27FC236}">
                <a16:creationId xmlns:a16="http://schemas.microsoft.com/office/drawing/2014/main" id="{AECA5017-0E7C-4957-02B2-65FA6C1F6E5F}"/>
              </a:ext>
            </a:extLst>
          </p:cNvPr>
          <p:cNvSpPr>
            <a:spLocks noGrp="1"/>
          </p:cNvSpPr>
          <p:nvPr>
            <p:ph type="pic" sz="quarter" idx="18"/>
          </p:nvPr>
        </p:nvSpPr>
        <p:spPr>
          <a:xfrm>
            <a:off x="8136981" y="4595302"/>
            <a:ext cx="2951163" cy="1555750"/>
          </a:xfrm>
          <a:prstGeom prst="rect">
            <a:avLst/>
          </a:prstGeom>
        </p:spPr>
        <p:txBody>
          <a:bodyPr/>
          <a:lstStyle>
            <a:lvl1pPr marL="0" indent="0">
              <a:buNone/>
              <a:defRPr b="1"/>
            </a:lvl1pPr>
          </a:lstStyle>
          <a:p>
            <a:r>
              <a:rPr lang="en-US" dirty="0"/>
              <a:t>Click icon to add picture</a:t>
            </a:r>
          </a:p>
        </p:txBody>
      </p:sp>
      <p:pic>
        <p:nvPicPr>
          <p:cNvPr id="7" name="Picture 6" descr="Purdue University Center for Regional Development logo">
            <a:extLst>
              <a:ext uri="{FF2B5EF4-FFF2-40B4-BE49-F238E27FC236}">
                <a16:creationId xmlns:a16="http://schemas.microsoft.com/office/drawing/2014/main" id="{9CA201D1-3118-19C2-3F31-3005A3869A08}"/>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0" name="Slide Number Placeholder 2">
            <a:extLst>
              <a:ext uri="{FF2B5EF4-FFF2-40B4-BE49-F238E27FC236}">
                <a16:creationId xmlns:a16="http://schemas.microsoft.com/office/drawing/2014/main" id="{0693F6A7-02E1-0B78-3DBC-9EB54343FDB3}"/>
              </a:ext>
            </a:extLst>
          </p:cNvPr>
          <p:cNvSpPr>
            <a:spLocks noGrp="1"/>
          </p:cNvSpPr>
          <p:nvPr>
            <p:ph type="sldNum" sz="quarter" idx="26"/>
          </p:nvPr>
        </p:nvSpPr>
        <p:spPr>
          <a:xfrm>
            <a:off x="10634663" y="6390313"/>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83894665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odySlide-5Blocks-Colorful">
    <p:spTree>
      <p:nvGrpSpPr>
        <p:cNvPr id="1" name=""/>
        <p:cNvGrpSpPr/>
        <p:nvPr/>
      </p:nvGrpSpPr>
      <p:grpSpPr>
        <a:xfrm>
          <a:off x="0" y="0"/>
          <a:ext cx="0" cy="0"/>
          <a:chOff x="0" y="0"/>
          <a:chExt cx="0" cy="0"/>
        </a:xfrm>
      </p:grpSpPr>
      <p:sp>
        <p:nvSpPr>
          <p:cNvPr id="15" name="Title 6">
            <a:extLst>
              <a:ext uri="{FF2B5EF4-FFF2-40B4-BE49-F238E27FC236}">
                <a16:creationId xmlns:a16="http://schemas.microsoft.com/office/drawing/2014/main" id="{2D756FEC-1853-9539-2F68-7F6BA048F720}"/>
              </a:ext>
            </a:extLst>
          </p:cNvPr>
          <p:cNvSpPr>
            <a:spLocks noGrp="1"/>
          </p:cNvSpPr>
          <p:nvPr>
            <p:ph type="title"/>
          </p:nvPr>
        </p:nvSpPr>
        <p:spPr>
          <a:xfrm>
            <a:off x="446469" y="559559"/>
            <a:ext cx="7226084" cy="577902"/>
          </a:xfrm>
        </p:spPr>
        <p:txBody>
          <a:bodyPr>
            <a:noAutofit/>
          </a:bodyPr>
          <a:lstStyle>
            <a:lvl1pPr>
              <a:defRPr sz="3200"/>
            </a:lvl1pPr>
          </a:lstStyle>
          <a:p>
            <a:r>
              <a:rPr lang="en-US" dirty="0"/>
              <a:t>Click to edit Master title style</a:t>
            </a:r>
          </a:p>
        </p:txBody>
      </p:sp>
      <p:cxnSp>
        <p:nvCxnSpPr>
          <p:cNvPr id="8" name="Straight Connector 7">
            <a:extLst>
              <a:ext uri="{FF2B5EF4-FFF2-40B4-BE49-F238E27FC236}">
                <a16:creationId xmlns:a16="http://schemas.microsoft.com/office/drawing/2014/main" id="{3196D719-99B1-F5E9-111B-C1C35604F087}"/>
              </a:ext>
              <a:ext uri="{C183D7F6-B498-43B3-948B-1728B52AA6E4}">
                <adec:decorative xmlns:adec="http://schemas.microsoft.com/office/drawing/2017/decorative" val="1"/>
              </a:ext>
            </a:extLst>
          </p:cNvPr>
          <p:cNvCxnSpPr>
            <a:cxnSpLocks/>
          </p:cNvCxnSpPr>
          <p:nvPr userDrawn="1"/>
        </p:nvCxnSpPr>
        <p:spPr>
          <a:xfrm flipH="1">
            <a:off x="446468" y="395239"/>
            <a:ext cx="6910677"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Text Placeholder 13">
            <a:extLst>
              <a:ext uri="{FF2B5EF4-FFF2-40B4-BE49-F238E27FC236}">
                <a16:creationId xmlns:a16="http://schemas.microsoft.com/office/drawing/2014/main" id="{163AB125-E190-D815-9AF5-A4A79A32797D}"/>
              </a:ext>
            </a:extLst>
          </p:cNvPr>
          <p:cNvSpPr>
            <a:spLocks noGrp="1"/>
          </p:cNvSpPr>
          <p:nvPr>
            <p:ph type="body" sz="quarter" idx="11" hasCustomPrompt="1"/>
          </p:nvPr>
        </p:nvSpPr>
        <p:spPr>
          <a:xfrm>
            <a:off x="457199" y="1188925"/>
            <a:ext cx="11277444" cy="365760"/>
          </a:xfrm>
          <a:prstGeom prst="rect">
            <a:avLst/>
          </a:prstGeom>
        </p:spPr>
        <p:txBody>
          <a:bodyPr>
            <a:noAutofit/>
          </a:bodyPr>
          <a:lstStyle>
            <a:lvl1pPr marL="0" indent="0" algn="l">
              <a:buNone/>
              <a:defRPr sz="2000" b="1" i="0" baseline="0">
                <a:solidFill>
                  <a:schemeClr val="accent6">
                    <a:lumMod val="75000"/>
                  </a:schemeClr>
                </a:solidFill>
                <a:latin typeface="Arial Narrow" panose="020B0604020202020204" pitchFamily="34" charset="0"/>
                <a:cs typeface="Arial Narrow" panose="020B0604020202020204" pitchFamily="34" charset="0"/>
              </a:defRPr>
            </a:lvl1pPr>
          </a:lstStyle>
          <a:p>
            <a:pPr lvl="0"/>
            <a:r>
              <a:rPr lang="en-US" dirty="0"/>
              <a:t>Click to add subhead</a:t>
            </a:r>
          </a:p>
        </p:txBody>
      </p:sp>
      <p:sp>
        <p:nvSpPr>
          <p:cNvPr id="2" name="Rectangle 1">
            <a:extLst>
              <a:ext uri="{FF2B5EF4-FFF2-40B4-BE49-F238E27FC236}">
                <a16:creationId xmlns:a16="http://schemas.microsoft.com/office/drawing/2014/main" id="{C979A34A-6A6B-FC98-1EC8-8347FAB1A48F}"/>
              </a:ext>
              <a:ext uri="{C183D7F6-B498-43B3-948B-1728B52AA6E4}">
                <adec:decorative xmlns:adec="http://schemas.microsoft.com/office/drawing/2017/decorative" val="1"/>
              </a:ext>
            </a:extLst>
          </p:cNvPr>
          <p:cNvSpPr/>
          <p:nvPr userDrawn="1"/>
        </p:nvSpPr>
        <p:spPr>
          <a:xfrm>
            <a:off x="446468" y="1870747"/>
            <a:ext cx="2164570" cy="737629"/>
          </a:xfrm>
          <a:prstGeom prst="rect">
            <a:avLst/>
          </a:prstGeom>
          <a:solidFill>
            <a:schemeClr val="tx2"/>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44" name="Text Placeholder 6">
            <a:extLst>
              <a:ext uri="{FF2B5EF4-FFF2-40B4-BE49-F238E27FC236}">
                <a16:creationId xmlns:a16="http://schemas.microsoft.com/office/drawing/2014/main" id="{1BA8130D-B7F2-9815-5056-6F334D4BBAEF}"/>
              </a:ext>
            </a:extLst>
          </p:cNvPr>
          <p:cNvSpPr>
            <a:spLocks noGrp="1"/>
          </p:cNvSpPr>
          <p:nvPr>
            <p:ph type="body" sz="quarter" idx="10" hasCustomPrompt="1"/>
          </p:nvPr>
        </p:nvSpPr>
        <p:spPr>
          <a:xfrm>
            <a:off x="457199" y="1963025"/>
            <a:ext cx="2151372" cy="553070"/>
          </a:xfrm>
          <a:prstGeom prst="rect">
            <a:avLst/>
          </a:prstGeom>
        </p:spPr>
        <p:txBody>
          <a:bodyPr anchor="ctr">
            <a:noAutofit/>
          </a:bodyPr>
          <a:lstStyle>
            <a:lvl1pPr marL="0" indent="0" algn="ctr" fontAlgn="ctr">
              <a:spcBef>
                <a:spcPts val="0"/>
              </a:spcBef>
              <a:buFontTx/>
              <a:buNone/>
              <a:defRPr sz="1800" b="1" i="0" baseline="0">
                <a:solidFill>
                  <a:schemeClr val="bg1"/>
                </a:solidFill>
                <a:latin typeface="Arial Narrow" panose="020B0604020202020204" pitchFamily="34" charset="0"/>
                <a:cs typeface="Arial Narrow" panose="020B0604020202020204" pitchFamily="34" charset="0"/>
              </a:defRPr>
            </a:lvl1pPr>
          </a:lstStyle>
          <a:p>
            <a:pPr lvl="0"/>
            <a:r>
              <a:rPr lang="en-US" dirty="0"/>
              <a:t>Click to edit Subhead </a:t>
            </a:r>
          </a:p>
        </p:txBody>
      </p:sp>
      <p:sp>
        <p:nvSpPr>
          <p:cNvPr id="7" name="Rectangle 6">
            <a:extLst>
              <a:ext uri="{FF2B5EF4-FFF2-40B4-BE49-F238E27FC236}">
                <a16:creationId xmlns:a16="http://schemas.microsoft.com/office/drawing/2014/main" id="{3C3F2A76-73C1-7478-1C52-F70D9B50BC0A}"/>
              </a:ext>
              <a:ext uri="{C183D7F6-B498-43B3-948B-1728B52AA6E4}">
                <adec:decorative xmlns:adec="http://schemas.microsoft.com/office/drawing/2017/decorative" val="1"/>
              </a:ext>
            </a:extLst>
          </p:cNvPr>
          <p:cNvSpPr/>
          <p:nvPr userDrawn="1"/>
        </p:nvSpPr>
        <p:spPr>
          <a:xfrm>
            <a:off x="457199" y="2671916"/>
            <a:ext cx="2151372" cy="3460409"/>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49" name="Text Placeholder 3">
            <a:extLst>
              <a:ext uri="{FF2B5EF4-FFF2-40B4-BE49-F238E27FC236}">
                <a16:creationId xmlns:a16="http://schemas.microsoft.com/office/drawing/2014/main" id="{9E69C3F7-0A3A-FAC2-6540-8BB750E9AA4C}"/>
              </a:ext>
            </a:extLst>
          </p:cNvPr>
          <p:cNvSpPr>
            <a:spLocks noGrp="1"/>
          </p:cNvSpPr>
          <p:nvPr>
            <p:ph type="body" sz="half" idx="2"/>
          </p:nvPr>
        </p:nvSpPr>
        <p:spPr>
          <a:xfrm>
            <a:off x="590143" y="2824079"/>
            <a:ext cx="1885802" cy="318243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F393C6-8E68-99A7-5D7C-67F162B07A62}"/>
              </a:ext>
              <a:ext uri="{C183D7F6-B498-43B3-948B-1728B52AA6E4}">
                <adec:decorative xmlns:adec="http://schemas.microsoft.com/office/drawing/2017/decorative" val="1"/>
              </a:ext>
            </a:extLst>
          </p:cNvPr>
          <p:cNvCxnSpPr>
            <a:cxnSpLocks/>
          </p:cNvCxnSpPr>
          <p:nvPr userDrawn="1"/>
        </p:nvCxnSpPr>
        <p:spPr>
          <a:xfrm flipH="1">
            <a:off x="446468" y="6483231"/>
            <a:ext cx="10738263"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3B6525D0-8078-E003-46A7-FFCB83C221E0}"/>
              </a:ext>
              <a:ext uri="{C183D7F6-B498-43B3-948B-1728B52AA6E4}">
                <adec:decorative xmlns:adec="http://schemas.microsoft.com/office/drawing/2017/decorative" val="1"/>
              </a:ext>
            </a:extLst>
          </p:cNvPr>
          <p:cNvSpPr/>
          <p:nvPr userDrawn="1"/>
        </p:nvSpPr>
        <p:spPr>
          <a:xfrm>
            <a:off x="2727408" y="1870747"/>
            <a:ext cx="2164570" cy="737629"/>
          </a:xfrm>
          <a:prstGeom prst="rect">
            <a:avLst/>
          </a:prstGeom>
          <a:solidFill>
            <a:schemeClr val="accent1">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45" name="Text Placeholder 6">
            <a:extLst>
              <a:ext uri="{FF2B5EF4-FFF2-40B4-BE49-F238E27FC236}">
                <a16:creationId xmlns:a16="http://schemas.microsoft.com/office/drawing/2014/main" id="{A41A66E4-0B84-E1FB-88CD-3E0E6E80C49D}"/>
              </a:ext>
            </a:extLst>
          </p:cNvPr>
          <p:cNvSpPr>
            <a:spLocks noGrp="1"/>
          </p:cNvSpPr>
          <p:nvPr>
            <p:ph type="body" sz="quarter" idx="28" hasCustomPrompt="1"/>
          </p:nvPr>
        </p:nvSpPr>
        <p:spPr>
          <a:xfrm>
            <a:off x="2747576" y="1963024"/>
            <a:ext cx="2141936" cy="553072"/>
          </a:xfrm>
          <a:prstGeom prst="rect">
            <a:avLst/>
          </a:prstGeom>
        </p:spPr>
        <p:txBody>
          <a:bodyPr anchor="ctr">
            <a:noAutofit/>
          </a:bodyPr>
          <a:lstStyle>
            <a:lvl1pPr marL="0" indent="0" algn="ctr" fontAlgn="ctr">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0" name="Rectangle 19">
            <a:extLst>
              <a:ext uri="{FF2B5EF4-FFF2-40B4-BE49-F238E27FC236}">
                <a16:creationId xmlns:a16="http://schemas.microsoft.com/office/drawing/2014/main" id="{AE6AD059-9160-4AE4-0F86-92FB0AAD082C}"/>
              </a:ext>
              <a:ext uri="{C183D7F6-B498-43B3-948B-1728B52AA6E4}">
                <adec:decorative xmlns:adec="http://schemas.microsoft.com/office/drawing/2017/decorative" val="1"/>
              </a:ext>
            </a:extLst>
          </p:cNvPr>
          <p:cNvSpPr/>
          <p:nvPr userDrawn="1"/>
        </p:nvSpPr>
        <p:spPr>
          <a:xfrm>
            <a:off x="2727409" y="2671916"/>
            <a:ext cx="2162104" cy="3460405"/>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50" name="Text Placeholder 3">
            <a:extLst>
              <a:ext uri="{FF2B5EF4-FFF2-40B4-BE49-F238E27FC236}">
                <a16:creationId xmlns:a16="http://schemas.microsoft.com/office/drawing/2014/main" id="{040CB427-2320-1A81-037C-6D83BCA5B36F}"/>
              </a:ext>
            </a:extLst>
          </p:cNvPr>
          <p:cNvSpPr>
            <a:spLocks noGrp="1"/>
          </p:cNvSpPr>
          <p:nvPr>
            <p:ph type="body" sz="half" idx="32"/>
          </p:nvPr>
        </p:nvSpPr>
        <p:spPr>
          <a:xfrm>
            <a:off x="2860035" y="2824079"/>
            <a:ext cx="1905134" cy="3182438"/>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1" name="Rectangle 20">
            <a:extLst>
              <a:ext uri="{FF2B5EF4-FFF2-40B4-BE49-F238E27FC236}">
                <a16:creationId xmlns:a16="http://schemas.microsoft.com/office/drawing/2014/main" id="{E0F701C0-7A2F-0B95-E95C-07302A14CA56}"/>
              </a:ext>
              <a:ext uri="{C183D7F6-B498-43B3-948B-1728B52AA6E4}">
                <adec:decorative xmlns:adec="http://schemas.microsoft.com/office/drawing/2017/decorative" val="1"/>
              </a:ext>
            </a:extLst>
          </p:cNvPr>
          <p:cNvSpPr/>
          <p:nvPr userDrawn="1"/>
        </p:nvSpPr>
        <p:spPr>
          <a:xfrm>
            <a:off x="5008349" y="1870747"/>
            <a:ext cx="2164570" cy="737629"/>
          </a:xfrm>
          <a:prstGeom prst="rect">
            <a:avLst/>
          </a:prstGeom>
          <a:solidFill>
            <a:schemeClr val="bg2">
              <a:lumMod val="75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46" name="Text Placeholder 6">
            <a:extLst>
              <a:ext uri="{FF2B5EF4-FFF2-40B4-BE49-F238E27FC236}">
                <a16:creationId xmlns:a16="http://schemas.microsoft.com/office/drawing/2014/main" id="{235E5CE7-3D80-1BB5-DACD-8A63CA927E9A}"/>
              </a:ext>
            </a:extLst>
          </p:cNvPr>
          <p:cNvSpPr>
            <a:spLocks noGrp="1"/>
          </p:cNvSpPr>
          <p:nvPr>
            <p:ph type="body" sz="quarter" idx="29" hasCustomPrompt="1"/>
          </p:nvPr>
        </p:nvSpPr>
        <p:spPr>
          <a:xfrm>
            <a:off x="5005882" y="1963024"/>
            <a:ext cx="2164570" cy="537396"/>
          </a:xfrm>
          <a:prstGeom prst="rect">
            <a:avLst/>
          </a:prstGeom>
        </p:spPr>
        <p:txBody>
          <a:bodyPr anchor="ctr">
            <a:noAutofit/>
          </a:bodyPr>
          <a:lstStyle>
            <a:lvl1pPr marL="0" indent="0" algn="ctr" fontAlgn="ctr">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3" name="Rectangle 22">
            <a:extLst>
              <a:ext uri="{FF2B5EF4-FFF2-40B4-BE49-F238E27FC236}">
                <a16:creationId xmlns:a16="http://schemas.microsoft.com/office/drawing/2014/main" id="{AD786ED8-9187-C7FB-F774-CE52A2971FFD}"/>
              </a:ext>
              <a:ext uri="{C183D7F6-B498-43B3-948B-1728B52AA6E4}">
                <adec:decorative xmlns:adec="http://schemas.microsoft.com/office/drawing/2017/decorative" val="1"/>
              </a:ext>
            </a:extLst>
          </p:cNvPr>
          <p:cNvSpPr/>
          <p:nvPr userDrawn="1"/>
        </p:nvSpPr>
        <p:spPr>
          <a:xfrm>
            <a:off x="5016633" y="2671916"/>
            <a:ext cx="2153819" cy="3460401"/>
          </a:xfrm>
          <a:prstGeom prst="rect">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51" name="Text Placeholder 3">
            <a:extLst>
              <a:ext uri="{FF2B5EF4-FFF2-40B4-BE49-F238E27FC236}">
                <a16:creationId xmlns:a16="http://schemas.microsoft.com/office/drawing/2014/main" id="{3144BCA8-7BD5-8323-CDAB-E5362D78AA68}"/>
              </a:ext>
            </a:extLst>
          </p:cNvPr>
          <p:cNvSpPr>
            <a:spLocks noGrp="1"/>
          </p:cNvSpPr>
          <p:nvPr>
            <p:ph type="body" sz="half" idx="33"/>
          </p:nvPr>
        </p:nvSpPr>
        <p:spPr>
          <a:xfrm>
            <a:off x="5150840" y="2809653"/>
            <a:ext cx="1887523" cy="3196863"/>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4" name="Rectangle 23">
            <a:extLst>
              <a:ext uri="{FF2B5EF4-FFF2-40B4-BE49-F238E27FC236}">
                <a16:creationId xmlns:a16="http://schemas.microsoft.com/office/drawing/2014/main" id="{9A6F5635-02F3-829F-B778-4A766D8D4A2D}"/>
              </a:ext>
              <a:ext uri="{C183D7F6-B498-43B3-948B-1728B52AA6E4}">
                <adec:decorative xmlns:adec="http://schemas.microsoft.com/office/drawing/2017/decorative" val="1"/>
              </a:ext>
            </a:extLst>
          </p:cNvPr>
          <p:cNvSpPr/>
          <p:nvPr userDrawn="1"/>
        </p:nvSpPr>
        <p:spPr>
          <a:xfrm>
            <a:off x="7289290" y="1870747"/>
            <a:ext cx="2164570" cy="737629"/>
          </a:xfrm>
          <a:prstGeom prst="rect">
            <a:avLst/>
          </a:prstGeom>
          <a:solidFill>
            <a:schemeClr val="accent6"/>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47" name="Text Placeholder 6">
            <a:extLst>
              <a:ext uri="{FF2B5EF4-FFF2-40B4-BE49-F238E27FC236}">
                <a16:creationId xmlns:a16="http://schemas.microsoft.com/office/drawing/2014/main" id="{685C02D4-EA4F-4962-D397-F6439EC5C6E9}"/>
              </a:ext>
            </a:extLst>
          </p:cNvPr>
          <p:cNvSpPr>
            <a:spLocks noGrp="1"/>
          </p:cNvSpPr>
          <p:nvPr>
            <p:ph type="body" sz="quarter" idx="30" hasCustomPrompt="1"/>
          </p:nvPr>
        </p:nvSpPr>
        <p:spPr>
          <a:xfrm>
            <a:off x="7284356" y="1963024"/>
            <a:ext cx="2169503" cy="537396"/>
          </a:xfrm>
          <a:prstGeom prst="rect">
            <a:avLst/>
          </a:prstGeom>
        </p:spPr>
        <p:txBody>
          <a:bodyPr anchor="ctr">
            <a:noAutofit/>
          </a:bodyPr>
          <a:lstStyle>
            <a:lvl1pPr marL="0" indent="0" algn="ctr" fontAlgn="ctr">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5" name="Rectangle 24">
            <a:extLst>
              <a:ext uri="{FF2B5EF4-FFF2-40B4-BE49-F238E27FC236}">
                <a16:creationId xmlns:a16="http://schemas.microsoft.com/office/drawing/2014/main" id="{3CBD6A50-2E1C-FDDB-2F9B-D9101B8535C5}"/>
              </a:ext>
              <a:ext uri="{C183D7F6-B498-43B3-948B-1728B52AA6E4}">
                <adec:decorative xmlns:adec="http://schemas.microsoft.com/office/drawing/2017/decorative" val="1"/>
              </a:ext>
            </a:extLst>
          </p:cNvPr>
          <p:cNvSpPr/>
          <p:nvPr userDrawn="1"/>
        </p:nvSpPr>
        <p:spPr>
          <a:xfrm>
            <a:off x="7289291" y="2671917"/>
            <a:ext cx="2175300" cy="3460400"/>
          </a:xfrm>
          <a:prstGeom prst="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52" name="Text Placeholder 3">
            <a:extLst>
              <a:ext uri="{FF2B5EF4-FFF2-40B4-BE49-F238E27FC236}">
                <a16:creationId xmlns:a16="http://schemas.microsoft.com/office/drawing/2014/main" id="{82EC0719-39BA-B2AB-F29D-3C947DC78925}"/>
              </a:ext>
            </a:extLst>
          </p:cNvPr>
          <p:cNvSpPr>
            <a:spLocks noGrp="1"/>
          </p:cNvSpPr>
          <p:nvPr>
            <p:ph type="body" sz="half" idx="34"/>
          </p:nvPr>
        </p:nvSpPr>
        <p:spPr>
          <a:xfrm>
            <a:off x="7392454" y="2808994"/>
            <a:ext cx="1939512" cy="3197522"/>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27" name="Rectangle 26">
            <a:extLst>
              <a:ext uri="{FF2B5EF4-FFF2-40B4-BE49-F238E27FC236}">
                <a16:creationId xmlns:a16="http://schemas.microsoft.com/office/drawing/2014/main" id="{B239B4FF-413F-3DBC-C6E4-087C951C5464}"/>
              </a:ext>
              <a:ext uri="{C183D7F6-B498-43B3-948B-1728B52AA6E4}">
                <adec:decorative xmlns:adec="http://schemas.microsoft.com/office/drawing/2017/decorative" val="1"/>
              </a:ext>
            </a:extLst>
          </p:cNvPr>
          <p:cNvSpPr/>
          <p:nvPr userDrawn="1"/>
        </p:nvSpPr>
        <p:spPr>
          <a:xfrm>
            <a:off x="9570230" y="1870746"/>
            <a:ext cx="2164570" cy="737629"/>
          </a:xfrm>
          <a:prstGeom prst="rect">
            <a:avLst/>
          </a:prstGeom>
          <a:solidFill>
            <a:schemeClr val="tx2">
              <a:lumMod val="60000"/>
              <a:lumOff val="40000"/>
            </a:schemeClr>
          </a:solidFill>
          <a:ln>
            <a:noFill/>
          </a:ln>
        </p:spPr>
        <p:style>
          <a:lnRef idx="0">
            <a:schemeClr val="accent1"/>
          </a:lnRef>
          <a:fillRef idx="1">
            <a:schemeClr val="accent1"/>
          </a:fillRef>
          <a:effectRef idx="0">
            <a:srgbClr val="000000"/>
          </a:effectRef>
          <a:fontRef idx="minor">
            <a:schemeClr val="lt1"/>
          </a:fontRef>
        </p:style>
        <p:txBody>
          <a:bodyPr rtlCol="0" anchor="ctr"/>
          <a:lstStyle/>
          <a:p>
            <a:pPr algn="ctr"/>
            <a:endParaRPr lang="de-DE" sz="1100">
              <a:solidFill>
                <a:schemeClr val="bg1"/>
              </a:solidFill>
              <a:latin typeface="Franklin Gothic Medium" panose="020B0603020102020204" pitchFamily="34" charset="0"/>
            </a:endParaRPr>
          </a:p>
        </p:txBody>
      </p:sp>
      <p:sp>
        <p:nvSpPr>
          <p:cNvPr id="48" name="Text Placeholder 6">
            <a:extLst>
              <a:ext uri="{FF2B5EF4-FFF2-40B4-BE49-F238E27FC236}">
                <a16:creationId xmlns:a16="http://schemas.microsoft.com/office/drawing/2014/main" id="{1F46F0A7-55C4-6BAE-BCB0-157A86C91997}"/>
              </a:ext>
            </a:extLst>
          </p:cNvPr>
          <p:cNvSpPr>
            <a:spLocks noGrp="1"/>
          </p:cNvSpPr>
          <p:nvPr>
            <p:ph type="body" sz="quarter" idx="31" hasCustomPrompt="1"/>
          </p:nvPr>
        </p:nvSpPr>
        <p:spPr>
          <a:xfrm>
            <a:off x="9565296" y="1963024"/>
            <a:ext cx="2169346" cy="539714"/>
          </a:xfrm>
          <a:prstGeom prst="rect">
            <a:avLst/>
          </a:prstGeom>
        </p:spPr>
        <p:txBody>
          <a:bodyPr anchor="ctr">
            <a:noAutofit/>
          </a:bodyPr>
          <a:lstStyle>
            <a:lvl1pPr marL="0" indent="0" algn="ctr" fontAlgn="ctr">
              <a:spcBef>
                <a:spcPts val="0"/>
              </a:spcBef>
              <a:buFontTx/>
              <a:buNone/>
              <a:defRPr sz="1800" b="1" i="0" baseline="0">
                <a:solidFill>
                  <a:schemeClr val="tx1"/>
                </a:solidFill>
                <a:latin typeface="Arial Narrow" panose="020B0604020202020204" pitchFamily="34" charset="0"/>
                <a:cs typeface="Arial Narrow" panose="020B0604020202020204" pitchFamily="34" charset="0"/>
              </a:defRPr>
            </a:lvl1pPr>
          </a:lstStyle>
          <a:p>
            <a:pPr lvl="0"/>
            <a:r>
              <a:rPr lang="en-US" dirty="0"/>
              <a:t>Click to edit Subhead</a:t>
            </a:r>
          </a:p>
        </p:txBody>
      </p:sp>
      <p:sp>
        <p:nvSpPr>
          <p:cNvPr id="28" name="Rectangle 27">
            <a:extLst>
              <a:ext uri="{FF2B5EF4-FFF2-40B4-BE49-F238E27FC236}">
                <a16:creationId xmlns:a16="http://schemas.microsoft.com/office/drawing/2014/main" id="{8CB8434E-9F38-4592-327E-51A570C73E09}"/>
              </a:ext>
              <a:ext uri="{C183D7F6-B498-43B3-948B-1728B52AA6E4}">
                <adec:decorative xmlns:adec="http://schemas.microsoft.com/office/drawing/2017/decorative" val="1"/>
              </a:ext>
            </a:extLst>
          </p:cNvPr>
          <p:cNvSpPr/>
          <p:nvPr userDrawn="1"/>
        </p:nvSpPr>
        <p:spPr>
          <a:xfrm>
            <a:off x="9583430" y="2671916"/>
            <a:ext cx="2151212" cy="346039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l" defTabSz="914400" rtl="0" eaLnBrk="1" fontAlgn="auto" latinLnBrk="0" hangingPunct="1">
              <a:lnSpc>
                <a:spcPct val="100000"/>
              </a:lnSpc>
              <a:spcBef>
                <a:spcPts val="0"/>
              </a:spcBef>
              <a:spcAft>
                <a:spcPts val="1000"/>
              </a:spcAft>
              <a:buClr>
                <a:schemeClr val="tx1">
                  <a:lumMod val="50000"/>
                  <a:lumOff val="50000"/>
                </a:schemeClr>
              </a:buClr>
              <a:buSzTx/>
              <a:buFontTx/>
              <a:buNone/>
              <a:tabLst/>
              <a:defRPr/>
            </a:pPr>
            <a:endParaRPr lang="en-GB" sz="1200" kern="0" dirty="0">
              <a:solidFill>
                <a:sysClr val="windowText" lastClr="000000"/>
              </a:solidFill>
              <a:latin typeface="Franklin Gothic Book" panose="020B0503020102020204" pitchFamily="34" charset="0"/>
              <a:cs typeface="Calibri Light" panose="020F0302020204030204" pitchFamily="34" charset="0"/>
            </a:endParaRPr>
          </a:p>
        </p:txBody>
      </p:sp>
      <p:sp>
        <p:nvSpPr>
          <p:cNvPr id="53" name="Text Placeholder 3">
            <a:extLst>
              <a:ext uri="{FF2B5EF4-FFF2-40B4-BE49-F238E27FC236}">
                <a16:creationId xmlns:a16="http://schemas.microsoft.com/office/drawing/2014/main" id="{B939ED29-1A95-3771-8E52-C1F99F848ABD}"/>
              </a:ext>
            </a:extLst>
          </p:cNvPr>
          <p:cNvSpPr>
            <a:spLocks noGrp="1"/>
          </p:cNvSpPr>
          <p:nvPr>
            <p:ph type="body" sz="half" idx="35"/>
          </p:nvPr>
        </p:nvSpPr>
        <p:spPr>
          <a:xfrm>
            <a:off x="9722840" y="2808994"/>
            <a:ext cx="1879017" cy="3197521"/>
          </a:xfrm>
          <a:prstGeom prst="rect">
            <a:avLst/>
          </a:prstGeom>
        </p:spPr>
        <p:txBody>
          <a:bodyP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pic>
        <p:nvPicPr>
          <p:cNvPr id="9" name="Picture 8" descr="Purdue University Center for Regional Development logo">
            <a:extLst>
              <a:ext uri="{FF2B5EF4-FFF2-40B4-BE49-F238E27FC236}">
                <a16:creationId xmlns:a16="http://schemas.microsoft.com/office/drawing/2014/main" id="{42831CD1-5151-E774-AAD1-183E1987E396}"/>
              </a:ext>
            </a:extLst>
          </p:cNvPr>
          <p:cNvPicPr>
            <a:picLocks noChangeAspect="1"/>
          </p:cNvPicPr>
          <p:nvPr userDrawn="1"/>
        </p:nvPicPr>
        <p:blipFill rotWithShape="1">
          <a:blip r:embed="rId2"/>
          <a:srcRect l="-1" t="1253" r="1954" b="-700"/>
          <a:stretch>
            <a:fillRect/>
          </a:stretch>
        </p:blipFill>
        <p:spPr>
          <a:xfrm>
            <a:off x="7842592" y="356067"/>
            <a:ext cx="3902940" cy="422739"/>
          </a:xfrm>
          <a:prstGeom prst="rect">
            <a:avLst/>
          </a:prstGeom>
        </p:spPr>
      </p:pic>
      <p:sp>
        <p:nvSpPr>
          <p:cNvPr id="11" name="Slide Number Placeholder 2">
            <a:extLst>
              <a:ext uri="{FF2B5EF4-FFF2-40B4-BE49-F238E27FC236}">
                <a16:creationId xmlns:a16="http://schemas.microsoft.com/office/drawing/2014/main" id="{5ECFC431-275D-7246-EDF6-90A3A668E61D}"/>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34754071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BodySlide-V-Photo-Text-Blk">
    <p:bg>
      <p:bgRef idx="1001">
        <a:schemeClr val="bg1"/>
      </p:bgRef>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B47029C5-F7B2-D4F2-9BBA-5BA5E3381258}"/>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dirty="0"/>
              <a:t>Click to add title</a:t>
            </a:r>
          </a:p>
        </p:txBody>
      </p:sp>
      <p:cxnSp>
        <p:nvCxnSpPr>
          <p:cNvPr id="6" name="Straight Connector 5">
            <a:extLst>
              <a:ext uri="{FF2B5EF4-FFF2-40B4-BE49-F238E27FC236}">
                <a16:creationId xmlns:a16="http://schemas.microsoft.com/office/drawing/2014/main" id="{3A91E0E4-70E8-E028-B004-981708202852}"/>
              </a:ext>
              <a:ext uri="{C183D7F6-B498-43B3-948B-1728B52AA6E4}">
                <adec:decorative xmlns:adec="http://schemas.microsoft.com/office/drawing/2017/decorative" val="1"/>
              </a:ext>
            </a:extLst>
          </p:cNvPr>
          <p:cNvCxnSpPr>
            <a:cxnSpLocks/>
          </p:cNvCxnSpPr>
          <p:nvPr userDrawn="1"/>
        </p:nvCxnSpPr>
        <p:spPr>
          <a:xfrm flipH="1">
            <a:off x="446467" y="682110"/>
            <a:ext cx="4731015" cy="0"/>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Text Placeholder 3">
            <a:extLst>
              <a:ext uri="{FF2B5EF4-FFF2-40B4-BE49-F238E27FC236}">
                <a16:creationId xmlns:a16="http://schemas.microsoft.com/office/drawing/2014/main" id="{411C4446-5C18-E55C-66C5-87768F2A1819}"/>
              </a:ext>
            </a:extLst>
          </p:cNvPr>
          <p:cNvSpPr>
            <a:spLocks noGrp="1"/>
          </p:cNvSpPr>
          <p:nvPr>
            <p:ph type="body" sz="half" idx="2"/>
          </p:nvPr>
        </p:nvSpPr>
        <p:spPr>
          <a:xfrm>
            <a:off x="446468" y="2207418"/>
            <a:ext cx="4731014" cy="3538545"/>
          </a:xfrm>
          <a:prstGeom prst="rect">
            <a:avLst/>
          </a:prstGeo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4"/>
            <a:ext cx="6581614" cy="6882938"/>
          </a:xfrm>
          <a:prstGeom prst="rect">
            <a:avLst/>
          </a:prstGeom>
          <a:ln>
            <a:noFill/>
          </a:ln>
        </p:spPr>
        <p:txBody>
          <a:bodyPr/>
          <a:lstStyle/>
          <a:p>
            <a:r>
              <a:rPr lang="en-US" dirty="0"/>
              <a:t>Click icon to add picture</a:t>
            </a:r>
          </a:p>
        </p:txBody>
      </p:sp>
      <p:sp>
        <p:nvSpPr>
          <p:cNvPr id="3" name="Slide Number Placeholder 2">
            <a:extLst>
              <a:ext uri="{FF2B5EF4-FFF2-40B4-BE49-F238E27FC236}">
                <a16:creationId xmlns:a16="http://schemas.microsoft.com/office/drawing/2014/main" id="{2E3836B8-46F8-6347-6A27-7BDA1D77E945}"/>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54637483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odySlide-V-Photo-Text-White">
    <p:bg>
      <p:bgPr>
        <a:solidFill>
          <a:schemeClr val="bg1"/>
        </a:solidFill>
        <a:effectLst/>
      </p:bgPr>
    </p:bg>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A7C160F-743B-1CAD-BD44-F05ED6E99823}"/>
              </a:ext>
            </a:extLst>
          </p:cNvPr>
          <p:cNvSpPr>
            <a:spLocks noGrp="1"/>
          </p:cNvSpPr>
          <p:nvPr>
            <p:ph type="title" hasCustomPrompt="1"/>
          </p:nvPr>
        </p:nvSpPr>
        <p:spPr>
          <a:xfrm>
            <a:off x="446468" y="921070"/>
            <a:ext cx="4731014" cy="1212206"/>
          </a:xfrm>
        </p:spPr>
        <p:txBody>
          <a:bodyPr anchor="b"/>
          <a:lstStyle>
            <a:lvl1pPr>
              <a:defRPr sz="3200">
                <a:solidFill>
                  <a:schemeClr val="tx1"/>
                </a:solidFill>
              </a:defRPr>
            </a:lvl1pPr>
          </a:lstStyle>
          <a:p>
            <a:r>
              <a:rPr lang="en-US" dirty="0"/>
              <a:t>Click to add title</a:t>
            </a:r>
          </a:p>
        </p:txBody>
      </p:sp>
      <p:cxnSp>
        <p:nvCxnSpPr>
          <p:cNvPr id="13" name="Straight Connector 12">
            <a:extLst>
              <a:ext uri="{FF2B5EF4-FFF2-40B4-BE49-F238E27FC236}">
                <a16:creationId xmlns:a16="http://schemas.microsoft.com/office/drawing/2014/main" id="{377656EE-046E-269A-42B4-2F46D97DE061}"/>
              </a:ext>
              <a:ext uri="{C183D7F6-B498-43B3-948B-1728B52AA6E4}">
                <adec:decorative xmlns:adec="http://schemas.microsoft.com/office/drawing/2017/decorative" val="1"/>
              </a:ext>
            </a:extLst>
          </p:cNvPr>
          <p:cNvCxnSpPr>
            <a:cxnSpLocks/>
          </p:cNvCxnSpPr>
          <p:nvPr userDrawn="1"/>
        </p:nvCxnSpPr>
        <p:spPr>
          <a:xfrm flipH="1">
            <a:off x="446467" y="682110"/>
            <a:ext cx="473101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5" name="Text Placeholder 3">
            <a:extLst>
              <a:ext uri="{FF2B5EF4-FFF2-40B4-BE49-F238E27FC236}">
                <a16:creationId xmlns:a16="http://schemas.microsoft.com/office/drawing/2014/main" id="{3DF01507-E3A2-4DD4-780C-50536F598F4F}"/>
              </a:ext>
            </a:extLst>
          </p:cNvPr>
          <p:cNvSpPr>
            <a:spLocks noGrp="1"/>
          </p:cNvSpPr>
          <p:nvPr>
            <p:ph type="body" sz="half" idx="2"/>
          </p:nvPr>
        </p:nvSpPr>
        <p:spPr>
          <a:xfrm>
            <a:off x="446468" y="2207418"/>
            <a:ext cx="4731014" cy="3538545"/>
          </a:xfrm>
          <a:prstGeom prst="rect">
            <a:avLst/>
          </a:prstGeom>
        </p:spPr>
        <p:txBody>
          <a:bodyPr>
            <a:normAutofit/>
          </a:bodyPr>
          <a:lstStyle>
            <a:lvl1pPr marL="0" indent="0">
              <a:buNone/>
              <a:defRPr sz="18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10" name="Picture Placeholder 9">
            <a:extLst>
              <a:ext uri="{FF2B5EF4-FFF2-40B4-BE49-F238E27FC236}">
                <a16:creationId xmlns:a16="http://schemas.microsoft.com/office/drawing/2014/main" id="{DC36684E-7DEE-F47A-FA01-89E8EC8104A0}"/>
              </a:ext>
            </a:extLst>
          </p:cNvPr>
          <p:cNvSpPr>
            <a:spLocks noGrp="1"/>
          </p:cNvSpPr>
          <p:nvPr>
            <p:ph type="pic" sz="quarter" idx="11"/>
          </p:nvPr>
        </p:nvSpPr>
        <p:spPr>
          <a:xfrm>
            <a:off x="5610386" y="-9525"/>
            <a:ext cx="6581614" cy="6882938"/>
          </a:xfrm>
          <a:prstGeom prst="rect">
            <a:avLst/>
          </a:prstGeom>
          <a:ln>
            <a:noFill/>
          </a:ln>
        </p:spPr>
        <p:txBody>
          <a:bodyPr/>
          <a:lstStyle/>
          <a:p>
            <a:r>
              <a:rPr lang="en-US" dirty="0"/>
              <a:t>Click icon to add picture</a:t>
            </a:r>
          </a:p>
        </p:txBody>
      </p:sp>
      <p:sp>
        <p:nvSpPr>
          <p:cNvPr id="16" name="Slide Number Placeholder 2">
            <a:extLst>
              <a:ext uri="{FF2B5EF4-FFF2-40B4-BE49-F238E27FC236}">
                <a16:creationId xmlns:a16="http://schemas.microsoft.com/office/drawing/2014/main" id="{4271BB7F-4416-52A3-AC7F-D6F1A3DEF4F8}"/>
              </a:ext>
            </a:extLst>
          </p:cNvPr>
          <p:cNvSpPr>
            <a:spLocks noGrp="1"/>
          </p:cNvSpPr>
          <p:nvPr>
            <p:ph type="sldNum" sz="quarter" idx="12"/>
          </p:nvPr>
        </p:nvSpPr>
        <p:spPr>
          <a:xfrm>
            <a:off x="10634663" y="613032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9415020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ppendix-White">
    <p:bg>
      <p:bgRef idx="1001">
        <a:schemeClr val="bg1"/>
      </p:bgRef>
    </p:bg>
    <p:spTree>
      <p:nvGrpSpPr>
        <p:cNvPr id="1" name=""/>
        <p:cNvGrpSpPr/>
        <p:nvPr/>
      </p:nvGrpSpPr>
      <p:grpSpPr>
        <a:xfrm>
          <a:off x="0" y="0"/>
          <a:ext cx="0" cy="0"/>
          <a:chOff x="0" y="0"/>
          <a:chExt cx="0" cy="0"/>
        </a:xfrm>
      </p:grpSpPr>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 uri="{C183D7F6-B498-43B3-948B-1728B52AA6E4}">
                <adec:decorative xmlns:adec="http://schemas.microsoft.com/office/drawing/2017/decorative" val="1"/>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5659858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Appendix-Gray">
    <p:bg>
      <p:bgPr>
        <a:solidFill>
          <a:srgbClr val="E9E6E3"/>
        </a:solidFill>
        <a:effectLst/>
      </p:bgPr>
    </p:bg>
    <p:spTree>
      <p:nvGrpSpPr>
        <p:cNvPr id="1" name=""/>
        <p:cNvGrpSpPr/>
        <p:nvPr/>
      </p:nvGrpSpPr>
      <p:grpSpPr>
        <a:xfrm>
          <a:off x="0" y="0"/>
          <a:ext cx="0" cy="0"/>
          <a:chOff x="0" y="0"/>
          <a:chExt cx="0" cy="0"/>
        </a:xfrm>
      </p:grpSpPr>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 uri="{C183D7F6-B498-43B3-948B-1728B52AA6E4}">
                <adec:decorative xmlns:adec="http://schemas.microsoft.com/office/drawing/2017/decorative" val="1"/>
              </a:ext>
            </a:extLst>
          </p:cNvPr>
          <p:cNvCxnSpPr>
            <a:cxnSpLocks/>
          </p:cNvCxnSpPr>
          <p:nvPr userDrawn="1"/>
        </p:nvCxnSpPr>
        <p:spPr>
          <a:xfrm flipH="1">
            <a:off x="446468" y="1518533"/>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8942873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Appendix-Gold">
    <p:bg>
      <p:bgPr>
        <a:solidFill>
          <a:schemeClr val="accent1"/>
        </a:solidFill>
        <a:effectLst/>
      </p:bgPr>
    </p:bg>
    <p:spTree>
      <p:nvGrpSpPr>
        <p:cNvPr id="1" name=""/>
        <p:cNvGrpSpPr/>
        <p:nvPr/>
      </p:nvGrpSpPr>
      <p:grpSpPr>
        <a:xfrm>
          <a:off x="0" y="0"/>
          <a:ext cx="0" cy="0"/>
          <a:chOff x="0" y="0"/>
          <a:chExt cx="0" cy="0"/>
        </a:xfrm>
      </p:grpSpPr>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 uri="{C183D7F6-B498-43B3-948B-1728B52AA6E4}">
                <adec:decorative xmlns:adec="http://schemas.microsoft.com/office/drawing/2017/decorative" val="1"/>
              </a:ext>
            </a:extLst>
          </p:cNvPr>
          <p:cNvCxnSpPr>
            <a:cxnSpLocks/>
          </p:cNvCxnSpPr>
          <p:nvPr userDrawn="1"/>
        </p:nvCxnSpPr>
        <p:spPr>
          <a:xfrm flipH="1">
            <a:off x="446468" y="1518533"/>
            <a:ext cx="11299064" cy="1483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72812754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H-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301024"/>
            <a:ext cx="9042305" cy="1215754"/>
          </a:xfrm>
        </p:spPr>
        <p:txBody>
          <a:bodyPr>
            <a:noAutofit/>
          </a:bodyPr>
          <a:lstStyle>
            <a:lvl1pPr algn="ctr">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836827"/>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611873"/>
            <a:ext cx="7763458" cy="449263"/>
          </a:xfrm>
          <a:prstGeom prst="rect">
            <a:avLst/>
          </a:prstGeom>
        </p:spPr>
        <p:txBody>
          <a:bodyPr>
            <a:normAutofit/>
          </a:bodyPr>
          <a:lstStyle>
            <a:lvl1pPr marL="0" indent="0" algn="ctr">
              <a:buFontTx/>
              <a:buNone/>
              <a:defRPr sz="160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Rectangle 1">
            <a:extLst>
              <a:ext uri="{FF2B5EF4-FFF2-40B4-BE49-F238E27FC236}">
                <a16:creationId xmlns:a16="http://schemas.microsoft.com/office/drawing/2014/main" id="{F805BD1B-4B74-0DEA-AC5D-7A554C0965A7}"/>
              </a:ext>
              <a:ext uri="{C183D7F6-B498-43B3-948B-1728B52AA6E4}">
                <adec:decorative xmlns:adec="http://schemas.microsoft.com/office/drawing/2017/decorative" val="1"/>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BDC4D712-C920-599A-9168-D672D43D06AF}"/>
              </a:ext>
              <a:ext uri="{C183D7F6-B498-43B3-948B-1728B52AA6E4}">
                <adec:decorative xmlns:adec="http://schemas.microsoft.com/office/drawing/2017/decorative" val="1"/>
              </a:ext>
            </a:extLst>
          </p:cNvPr>
          <p:cNvSpPr/>
          <p:nvPr userDrawn="1"/>
        </p:nvSpPr>
        <p:spPr>
          <a:xfrm>
            <a:off x="4742576" y="6153664"/>
            <a:ext cx="2706848"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6" name="Picture 5" descr="Purdue University Center for Regional Development logo">
            <a:extLst>
              <a:ext uri="{FF2B5EF4-FFF2-40B4-BE49-F238E27FC236}">
                <a16:creationId xmlns:a16="http://schemas.microsoft.com/office/drawing/2014/main" id="{BF788401-2AD4-8754-7D44-3A671EF7420C}"/>
              </a:ext>
            </a:extLst>
          </p:cNvPr>
          <p:cNvPicPr>
            <a:picLocks noChangeAspect="1"/>
          </p:cNvPicPr>
          <p:nvPr userDrawn="1"/>
        </p:nvPicPr>
        <p:blipFill rotWithShape="1">
          <a:blip r:embed="rId2"/>
          <a:srcRect l="6724" t="-598" r="5786" b="17370"/>
          <a:stretch>
            <a:fillRect/>
          </a:stretch>
        </p:blipFill>
        <p:spPr>
          <a:xfrm>
            <a:off x="5120082" y="5147095"/>
            <a:ext cx="1951836" cy="1468735"/>
          </a:xfrm>
          <a:prstGeom prst="rect">
            <a:avLst/>
          </a:prstGeom>
        </p:spPr>
      </p:pic>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a:xfrm>
            <a:off x="10560521" y="6067528"/>
            <a:ext cx="1100137" cy="365125"/>
          </a:xfrm>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04924133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Appendix-Blk">
    <p:bg>
      <p:bgRef idx="1001">
        <a:schemeClr val="bg1"/>
      </p:bgRef>
    </p:bg>
    <p:spTree>
      <p:nvGrpSpPr>
        <p:cNvPr id="1" name=""/>
        <p:cNvGrpSpPr/>
        <p:nvPr/>
      </p:nvGrpSpPr>
      <p:grpSpPr>
        <a:xfrm>
          <a:off x="0" y="0"/>
          <a:ext cx="0" cy="0"/>
          <a:chOff x="0" y="0"/>
          <a:chExt cx="0" cy="0"/>
        </a:xfrm>
      </p:grpSpPr>
      <p:sp>
        <p:nvSpPr>
          <p:cNvPr id="12" name="Title 6">
            <a:extLst>
              <a:ext uri="{FF2B5EF4-FFF2-40B4-BE49-F238E27FC236}">
                <a16:creationId xmlns:a16="http://schemas.microsoft.com/office/drawing/2014/main" id="{4F707A8D-CDA5-DCF6-3DE8-B8D532F120B2}"/>
              </a:ext>
            </a:extLst>
          </p:cNvPr>
          <p:cNvSpPr>
            <a:spLocks noGrp="1"/>
          </p:cNvSpPr>
          <p:nvPr>
            <p:ph type="title"/>
          </p:nvPr>
        </p:nvSpPr>
        <p:spPr>
          <a:xfrm>
            <a:off x="446468" y="886933"/>
            <a:ext cx="11288332" cy="449038"/>
          </a:xfrm>
        </p:spPr>
        <p:txBody>
          <a:bodyPr>
            <a:noAutofit/>
          </a:bodyPr>
          <a:lstStyle>
            <a:lvl1pPr>
              <a:defRPr sz="4000"/>
            </a:lvl1pPr>
          </a:lstStyle>
          <a:p>
            <a:r>
              <a:rPr lang="en-US" dirty="0"/>
              <a:t>Click to edit Master title style</a:t>
            </a:r>
          </a:p>
        </p:txBody>
      </p:sp>
      <p:cxnSp>
        <p:nvCxnSpPr>
          <p:cNvPr id="5" name="Straight Connector 4">
            <a:extLst>
              <a:ext uri="{FF2B5EF4-FFF2-40B4-BE49-F238E27FC236}">
                <a16:creationId xmlns:a16="http://schemas.microsoft.com/office/drawing/2014/main" id="{7FE98FF4-28C2-911E-02C5-F149F904D0F6}"/>
              </a:ext>
              <a:ext uri="{C183D7F6-B498-43B3-948B-1728B52AA6E4}">
                <adec:decorative xmlns:adec="http://schemas.microsoft.com/office/drawing/2017/decorative" val="1"/>
              </a:ext>
            </a:extLst>
          </p:cNvPr>
          <p:cNvCxnSpPr>
            <a:cxnSpLocks/>
          </p:cNvCxnSpPr>
          <p:nvPr userDrawn="1"/>
        </p:nvCxnSpPr>
        <p:spPr>
          <a:xfrm flipH="1">
            <a:off x="446468" y="1518533"/>
            <a:ext cx="11299064" cy="14835"/>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1" name="Text Placeholder 11">
            <a:extLst>
              <a:ext uri="{FF2B5EF4-FFF2-40B4-BE49-F238E27FC236}">
                <a16:creationId xmlns:a16="http://schemas.microsoft.com/office/drawing/2014/main" id="{8F238A5C-5F0A-55DB-A704-C03374DDF650}"/>
              </a:ext>
            </a:extLst>
          </p:cNvPr>
          <p:cNvSpPr>
            <a:spLocks noGrp="1"/>
          </p:cNvSpPr>
          <p:nvPr>
            <p:ph type="body" sz="quarter" idx="10"/>
          </p:nvPr>
        </p:nvSpPr>
        <p:spPr>
          <a:xfrm>
            <a:off x="457199" y="1864280"/>
            <a:ext cx="11266713" cy="4253827"/>
          </a:xfrm>
          <a:prstGeom prst="rect">
            <a:avLst/>
          </a:prstGeom>
        </p:spPr>
        <p:txBody>
          <a:bodyPr numCol="1">
            <a:noAutofit/>
          </a:bodyPr>
          <a:lstStyle>
            <a:lvl1pPr marL="0" indent="0" algn="l" fontAlgn="t">
              <a:buFontTx/>
              <a:buNone/>
              <a:defRPr sz="1800" baseline="0">
                <a:latin typeface="Arial" panose="020B0604020202020204" pitchFamily="34" charset="0"/>
                <a:cs typeface="Arial" panose="020B0604020202020204" pitchFamily="34" charset="0"/>
              </a:defRPr>
            </a:lvl1pPr>
            <a:lvl2pPr marL="457200" indent="0" algn="l">
              <a:buFontTx/>
              <a:buNone/>
              <a:defRPr sz="1800"/>
            </a:lvl2pPr>
            <a:lvl3pPr marL="914400" indent="0" algn="l">
              <a:buFontTx/>
              <a:buNone/>
              <a:defRPr sz="1800"/>
            </a:lvl3pPr>
            <a:lvl4pPr marL="1371600" indent="0" algn="l">
              <a:buFontTx/>
              <a:buNone/>
              <a:defRPr sz="1800"/>
            </a:lvl4pPr>
            <a:lvl5pPr marL="1828800" indent="0" algn="l">
              <a:buFontTx/>
              <a:buNone/>
              <a:defRPr sz="1800"/>
            </a:lvl5pPr>
          </a:lstStyle>
          <a:p>
            <a:pPr lvl="0"/>
            <a:r>
              <a:rPr lang="en-US" dirty="0"/>
              <a:t>Click to edit Master text styles</a:t>
            </a:r>
          </a:p>
        </p:txBody>
      </p:sp>
      <p:sp>
        <p:nvSpPr>
          <p:cNvPr id="3" name="Slide Number Placeholder 2">
            <a:extLst>
              <a:ext uri="{FF2B5EF4-FFF2-40B4-BE49-F238E27FC236}">
                <a16:creationId xmlns:a16="http://schemas.microsoft.com/office/drawing/2014/main" id="{C4ECEF9E-3A6E-C6FF-42DA-EDF0D1D988C2}"/>
              </a:ext>
            </a:extLst>
          </p:cNvPr>
          <p:cNvSpPr>
            <a:spLocks noGrp="1"/>
          </p:cNvSpPr>
          <p:nvPr>
            <p:ph type="sldNum" sz="quarter" idx="12"/>
          </p:nvPr>
        </p:nvSpPr>
        <p:spPr>
          <a:xfrm>
            <a:off x="10634663" y="6300668"/>
            <a:ext cx="1100137" cy="365125"/>
          </a:xfrm>
        </p:spPr>
        <p:txBody>
          <a:body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405785037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hankYou-Blk">
    <p:bg>
      <p:bgPr>
        <a:solidFill>
          <a:schemeClr val="tx1"/>
        </a:solidFill>
        <a:effectLst/>
      </p:bgPr>
    </p:bg>
    <p:spTree>
      <p:nvGrpSpPr>
        <p:cNvPr id="1" name=""/>
        <p:cNvGrpSpPr/>
        <p:nvPr/>
      </p:nvGrpSpPr>
      <p:grpSpPr>
        <a:xfrm>
          <a:off x="0" y="0"/>
          <a:ext cx="0" cy="0"/>
          <a:chOff x="0" y="0"/>
          <a:chExt cx="0" cy="0"/>
        </a:xfrm>
      </p:grpSpPr>
      <p:pic>
        <p:nvPicPr>
          <p:cNvPr id="2" name="Black Triangle">
            <a:extLst>
              <a:ext uri="{FF2B5EF4-FFF2-40B4-BE49-F238E27FC236}">
                <a16:creationId xmlns:a16="http://schemas.microsoft.com/office/drawing/2014/main" id="{E6FF8326-7C7F-B6EE-5081-7AD19B61BF9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9956800" y="0"/>
            <a:ext cx="2235200" cy="6858000"/>
          </a:xfrm>
          <a:prstGeom prst="rect">
            <a:avLst/>
          </a:prstGeom>
          <a:noFill/>
        </p:spPr>
      </p:pic>
      <p:sp>
        <p:nvSpPr>
          <p:cNvPr id="4" name="Rectangle 3">
            <a:extLst>
              <a:ext uri="{FF2B5EF4-FFF2-40B4-BE49-F238E27FC236}">
                <a16:creationId xmlns:a16="http://schemas.microsoft.com/office/drawing/2014/main" id="{39A299E1-2370-DAD5-6ECE-F8A47908FA8D}"/>
              </a:ext>
              <a:ext uri="{C183D7F6-B498-43B3-948B-1728B52AA6E4}">
                <adec:decorative xmlns:adec="http://schemas.microsoft.com/office/drawing/2017/decorative" val="1"/>
              </a:ext>
            </a:extLst>
          </p:cNvPr>
          <p:cNvSpPr/>
          <p:nvPr userDrawn="1"/>
        </p:nvSpPr>
        <p:spPr>
          <a:xfrm>
            <a:off x="379718" y="328641"/>
            <a:ext cx="11411633" cy="6200718"/>
          </a:xfrm>
          <a:prstGeom prst="rect">
            <a:avLst/>
          </a:prstGeom>
          <a:noFill/>
          <a:ln w="28575">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0B527678-CF69-7692-DE16-D6E850A635E5}"/>
              </a:ext>
            </a:extLst>
          </p:cNvPr>
          <p:cNvSpPr txBox="1"/>
          <p:nvPr userDrawn="1"/>
        </p:nvSpPr>
        <p:spPr>
          <a:xfrm>
            <a:off x="2214272" y="2110146"/>
            <a:ext cx="7763457" cy="1569660"/>
          </a:xfrm>
          <a:prstGeom prst="rect">
            <a:avLst/>
          </a:prstGeom>
          <a:noFill/>
        </p:spPr>
        <p:txBody>
          <a:bodyPr wrap="square">
            <a:spAutoFit/>
          </a:bodyPr>
          <a:lstStyle/>
          <a:p>
            <a:pPr algn="ctr"/>
            <a:r>
              <a:rPr lang="en-US" sz="9600" b="1" dirty="0">
                <a:solidFill>
                  <a:schemeClr val="bg1"/>
                </a:solidFill>
                <a:latin typeface="Arial" panose="020B0604020202020204" pitchFamily="34" charset="0"/>
                <a:cs typeface="Arial" panose="020B0604020202020204" pitchFamily="34" charset="0"/>
              </a:rPr>
              <a:t>THANK YOU</a:t>
            </a:r>
          </a:p>
        </p:txBody>
      </p:sp>
      <p:sp>
        <p:nvSpPr>
          <p:cNvPr id="14" name="Text Placeholder 8">
            <a:extLst>
              <a:ext uri="{FF2B5EF4-FFF2-40B4-BE49-F238E27FC236}">
                <a16:creationId xmlns:a16="http://schemas.microsoft.com/office/drawing/2014/main" id="{89673714-B91D-958B-BECF-955912297D96}"/>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bg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Contact info</a:t>
            </a:r>
          </a:p>
        </p:txBody>
      </p:sp>
      <p:sp>
        <p:nvSpPr>
          <p:cNvPr id="7" name="Rectangle 6">
            <a:extLst>
              <a:ext uri="{FF2B5EF4-FFF2-40B4-BE49-F238E27FC236}">
                <a16:creationId xmlns:a16="http://schemas.microsoft.com/office/drawing/2014/main" id="{51D55E9F-8C31-00D6-B151-5469387F7988}"/>
              </a:ext>
              <a:ext uri="{C183D7F6-B498-43B3-948B-1728B52AA6E4}">
                <adec:decorative xmlns:adec="http://schemas.microsoft.com/office/drawing/2017/decorative" val="1"/>
              </a:ext>
            </a:extLst>
          </p:cNvPr>
          <p:cNvSpPr/>
          <p:nvPr userDrawn="1"/>
        </p:nvSpPr>
        <p:spPr>
          <a:xfrm>
            <a:off x="4706224" y="6153664"/>
            <a:ext cx="2779552" cy="70433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8" name="Picture 7" descr="Purdue University Center for Regional Development logo">
            <a:extLst>
              <a:ext uri="{FF2B5EF4-FFF2-40B4-BE49-F238E27FC236}">
                <a16:creationId xmlns:a16="http://schemas.microsoft.com/office/drawing/2014/main" id="{A3A56452-AE1F-0141-99C4-79ABAB7077B5}"/>
              </a:ext>
            </a:extLst>
          </p:cNvPr>
          <p:cNvPicPr>
            <a:picLocks noChangeAspect="1"/>
          </p:cNvPicPr>
          <p:nvPr userDrawn="1"/>
        </p:nvPicPr>
        <p:blipFill>
          <a:blip r:embed="rId3"/>
          <a:srcRect l="6375" r="6375" b="16629"/>
          <a:stretch>
            <a:fillRect/>
          </a:stretch>
        </p:blipFill>
        <p:spPr>
          <a:xfrm>
            <a:off x="5120082" y="5147095"/>
            <a:ext cx="1951836" cy="1468735"/>
          </a:xfrm>
          <a:prstGeom prst="rect">
            <a:avLst/>
          </a:prstGeom>
        </p:spPr>
      </p:pic>
    </p:spTree>
    <p:extLst>
      <p:ext uri="{BB962C8B-B14F-4D97-AF65-F5344CB8AC3E}">
        <p14:creationId xmlns:p14="http://schemas.microsoft.com/office/powerpoint/2010/main" val="70365397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hankYou-Gold">
    <p:bg>
      <p:bgPr>
        <a:solidFill>
          <a:schemeClr val="accent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9D0553A-ED88-8ECA-28A2-825EEC198DCD}"/>
              </a:ext>
              <a:ext uri="{C183D7F6-B498-43B3-948B-1728B52AA6E4}">
                <adec:decorative xmlns:adec="http://schemas.microsoft.com/office/drawing/2017/decorative" val="1"/>
              </a:ext>
            </a:extLst>
          </p:cNvPr>
          <p:cNvSpPr/>
          <p:nvPr userDrawn="1"/>
        </p:nvSpPr>
        <p:spPr>
          <a:xfrm>
            <a:off x="379718" y="328641"/>
            <a:ext cx="11411633" cy="6200718"/>
          </a:xfrm>
          <a:prstGeom prst="rect">
            <a:avLst/>
          </a:prstGeom>
          <a:noFill/>
          <a:ln w="28575">
            <a:solidFill>
              <a:schemeClr val="tx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C293836-5FF0-6BB9-536D-D8A476EDEA26}"/>
              </a:ext>
            </a:extLst>
          </p:cNvPr>
          <p:cNvSpPr txBox="1"/>
          <p:nvPr userDrawn="1"/>
        </p:nvSpPr>
        <p:spPr>
          <a:xfrm>
            <a:off x="2214272" y="2110146"/>
            <a:ext cx="7763457" cy="1569660"/>
          </a:xfrm>
          <a:prstGeom prst="rect">
            <a:avLst/>
          </a:prstGeom>
          <a:noFill/>
        </p:spPr>
        <p:txBody>
          <a:bodyPr wrap="square">
            <a:spAutoFit/>
          </a:bodyPr>
          <a:lstStyle/>
          <a:p>
            <a:pPr algn="ctr"/>
            <a:r>
              <a:rPr lang="en-US" sz="9600" b="1" dirty="0">
                <a:latin typeface="Arial" panose="020B0604020202020204" pitchFamily="34" charset="0"/>
                <a:cs typeface="Arial" panose="020B0604020202020204" pitchFamily="34" charset="0"/>
              </a:rPr>
              <a:t>THANK YOU</a:t>
            </a:r>
          </a:p>
        </p:txBody>
      </p:sp>
      <p:sp>
        <p:nvSpPr>
          <p:cNvPr id="13" name="Text Placeholder 8">
            <a:extLst>
              <a:ext uri="{FF2B5EF4-FFF2-40B4-BE49-F238E27FC236}">
                <a16:creationId xmlns:a16="http://schemas.microsoft.com/office/drawing/2014/main" id="{56109271-B2E0-D6EE-9BBE-E10F973981BA}"/>
              </a:ext>
            </a:extLst>
          </p:cNvPr>
          <p:cNvSpPr>
            <a:spLocks noGrp="1"/>
          </p:cNvSpPr>
          <p:nvPr>
            <p:ph type="body" sz="quarter" idx="10" hasCustomPrompt="1"/>
          </p:nvPr>
        </p:nvSpPr>
        <p:spPr>
          <a:xfrm>
            <a:off x="2214271" y="3692163"/>
            <a:ext cx="7763458" cy="449263"/>
          </a:xfrm>
          <a:prstGeom prst="rect">
            <a:avLst/>
          </a:prstGeom>
        </p:spPr>
        <p:txBody>
          <a:bodyPr>
            <a:noAutofit/>
          </a:bodyPr>
          <a:lstStyle>
            <a:lvl1pPr marL="0" indent="0" algn="ctr">
              <a:buFontTx/>
              <a:buNone/>
              <a:defRPr sz="24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Contact info</a:t>
            </a:r>
          </a:p>
        </p:txBody>
      </p:sp>
      <p:sp>
        <p:nvSpPr>
          <p:cNvPr id="5" name="Rectangle 4">
            <a:extLst>
              <a:ext uri="{FF2B5EF4-FFF2-40B4-BE49-F238E27FC236}">
                <a16:creationId xmlns:a16="http://schemas.microsoft.com/office/drawing/2014/main" id="{EF563A97-1BB4-3A46-3F3D-699A1D1E2B1D}"/>
              </a:ext>
              <a:ext uri="{C183D7F6-B498-43B3-948B-1728B52AA6E4}">
                <adec:decorative xmlns:adec="http://schemas.microsoft.com/office/drawing/2017/decorative" val="1"/>
              </a:ext>
            </a:extLst>
          </p:cNvPr>
          <p:cNvSpPr/>
          <p:nvPr userDrawn="1"/>
        </p:nvSpPr>
        <p:spPr>
          <a:xfrm>
            <a:off x="4742576" y="6153664"/>
            <a:ext cx="2706848" cy="704335"/>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pic>
        <p:nvPicPr>
          <p:cNvPr id="7" name="Picture 6" descr="Purdue University Center for Regional Development logo">
            <a:extLst>
              <a:ext uri="{FF2B5EF4-FFF2-40B4-BE49-F238E27FC236}">
                <a16:creationId xmlns:a16="http://schemas.microsoft.com/office/drawing/2014/main" id="{A401B503-C5F8-F23A-7726-D8EE3532F4A7}"/>
              </a:ext>
            </a:extLst>
          </p:cNvPr>
          <p:cNvPicPr>
            <a:picLocks noChangeAspect="1"/>
          </p:cNvPicPr>
          <p:nvPr userDrawn="1"/>
        </p:nvPicPr>
        <p:blipFill rotWithShape="1">
          <a:blip r:embed="rId2"/>
          <a:srcRect l="6724" t="-598" r="5786" b="17370"/>
          <a:stretch>
            <a:fillRect/>
          </a:stretch>
        </p:blipFill>
        <p:spPr>
          <a:xfrm>
            <a:off x="5120082" y="5147095"/>
            <a:ext cx="1951836" cy="1468735"/>
          </a:xfrm>
          <a:prstGeom prst="rect">
            <a:avLst/>
          </a:prstGeom>
        </p:spPr>
      </p:pic>
    </p:spTree>
    <p:extLst>
      <p:ext uri="{BB962C8B-B14F-4D97-AF65-F5344CB8AC3E}">
        <p14:creationId xmlns:p14="http://schemas.microsoft.com/office/powerpoint/2010/main" val="1618025383"/>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lain-White">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4307779"/>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Plain-Gray">
    <p:bg>
      <p:bgPr>
        <a:solidFill>
          <a:srgbClr val="E9E6E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0327357"/>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Plain-Gold">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7675179"/>
      </p:ext>
    </p:extLst>
  </p:cSld>
  <p:clrMapOvr>
    <a:overrideClrMapping bg1="lt1" tx1="dk1" bg2="lt2" tx2="dk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Plain-Bl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1101402"/>
      </p:ext>
    </p:extLst>
  </p:cSld>
  <p:clrMapOvr>
    <a:overrideClrMapping bg1="dk1" tx1="lt1" bg2="dk2" tx2="lt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Resource Page - PPT Accessibility">
    <p:bg>
      <p:bgPr>
        <a:solidFill>
          <a:schemeClr val="accent4"/>
        </a:solidFill>
        <a:effectLst/>
      </p:bgPr>
    </p:bg>
    <p:spTree>
      <p:nvGrpSpPr>
        <p:cNvPr id="1" name=""/>
        <p:cNvGrpSpPr/>
        <p:nvPr/>
      </p:nvGrpSpPr>
      <p:grpSpPr>
        <a:xfrm>
          <a:off x="0" y="0"/>
          <a:ext cx="0" cy="0"/>
          <a:chOff x="0" y="0"/>
          <a:chExt cx="0" cy="0"/>
        </a:xfrm>
      </p:grpSpPr>
      <p:sp>
        <p:nvSpPr>
          <p:cNvPr id="3" name="PPT Accessibility"/>
          <p:cNvSpPr>
            <a:spLocks noGrp="1"/>
          </p:cNvSpPr>
          <p:nvPr>
            <p:ph type="subTitle" idx="1" hasCustomPrompt="1"/>
          </p:nvPr>
        </p:nvSpPr>
        <p:spPr>
          <a:xfrm>
            <a:off x="2667000" y="1597306"/>
            <a:ext cx="6581494" cy="1661993"/>
          </a:xfrm>
          <a:noFill/>
        </p:spPr>
        <p:txBody>
          <a:bodyPr wrap="square" lIns="0" tIns="0" rIns="0" bIns="0" anchor="t" anchorCtr="0">
            <a:spAutoFit/>
          </a:bodyPr>
          <a:lstStyle>
            <a:lvl1pPr marL="0" indent="0" algn="l">
              <a:buNone/>
              <a:defRPr lang="en-US" b="0" smtClean="0">
                <a:solidFill>
                  <a:schemeClr val="bg1"/>
                </a:solidFill>
                <a:effectLst/>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effectLst/>
                <a:latin typeface="Acumin Pro" panose="020B0504020202020204" pitchFamily="34" charset="77"/>
              </a:rPr>
              <a:t>Support the Purdue University brand in your presentations by using a brand-friendly template. This template uses an accessible master layout. Please note that some changes  to the PowerPoint template could impact accessibility by those with disabilities. Follow the instructions provided by Microsoft Office to ensure that your PowerPoint presentations are accessible to all users:</a:t>
            </a:r>
          </a:p>
        </p:txBody>
      </p:sp>
      <p:sp>
        <p:nvSpPr>
          <p:cNvPr id="10" name="PPT Accessibility URL" descr="PPT Accessibility URL">
            <a:extLst>
              <a:ext uri="{FF2B5EF4-FFF2-40B4-BE49-F238E27FC236}">
                <a16:creationId xmlns:a16="http://schemas.microsoft.com/office/drawing/2014/main" id="{E7B0FF2D-DA7C-7D4D-A32C-27DF18CCFBFD}"/>
              </a:ext>
            </a:extLst>
          </p:cNvPr>
          <p:cNvSpPr>
            <a:spLocks noGrp="1"/>
          </p:cNvSpPr>
          <p:nvPr>
            <p:ph type="body" sz="quarter" idx="14" hasCustomPrompt="1"/>
          </p:nvPr>
        </p:nvSpPr>
        <p:spPr>
          <a:xfrm>
            <a:off x="2667001" y="3813008"/>
            <a:ext cx="6725194" cy="602238"/>
          </a:xfrm>
        </p:spPr>
        <p:txBody>
          <a:bodyPr lIns="0" tIns="0" rIns="0" bIns="0">
            <a:norm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bg1"/>
                </a:solidFill>
                <a:latin typeface="Acumin Pro" panose="020B0504020202020204" pitchFamily="34" charset="77"/>
              </a:defRPr>
            </a:lvl1pPr>
          </a:lstStyle>
          <a:p>
            <a:r>
              <a:rPr lang="en-US" dirty="0">
                <a:solidFill>
                  <a:schemeClr val="accent1"/>
                </a:solidFill>
                <a:effectLst/>
                <a:latin typeface="Acumin Pro" panose="020B0504020202020204" pitchFamily="34" charset="77"/>
              </a:rPr>
              <a:t>https://</a:t>
            </a:r>
            <a:r>
              <a:rPr lang="en-US" dirty="0" err="1">
                <a:solidFill>
                  <a:schemeClr val="accent1"/>
                </a:solidFill>
                <a:effectLst/>
                <a:latin typeface="Acumin Pro" panose="020B0504020202020204" pitchFamily="34" charset="77"/>
              </a:rPr>
              <a:t>support.office.com</a:t>
            </a:r>
            <a:r>
              <a:rPr lang="en-US" dirty="0">
                <a:solidFill>
                  <a:schemeClr val="accent1"/>
                </a:solidFill>
                <a:effectLst/>
                <a:latin typeface="Acumin Pro" panose="020B0504020202020204" pitchFamily="34" charset="77"/>
              </a:rPr>
              <a:t>/</a:t>
            </a:r>
            <a:r>
              <a:rPr lang="en-US" dirty="0" err="1">
                <a:solidFill>
                  <a:schemeClr val="accent1"/>
                </a:solidFill>
                <a:effectLst/>
                <a:latin typeface="Acumin Pro" panose="020B0504020202020204" pitchFamily="34" charset="77"/>
              </a:rPr>
              <a:t>en</a:t>
            </a:r>
            <a:r>
              <a:rPr lang="en-US" dirty="0">
                <a:solidFill>
                  <a:schemeClr val="accent1"/>
                </a:solidFill>
                <a:effectLst/>
                <a:latin typeface="Acumin Pro" panose="020B0504020202020204" pitchFamily="34" charset="77"/>
              </a:rPr>
              <a:t>-us/article/Make-your-PowerPoint-presentations-accessible-6f7772b2-2f33-4bd2-8ca7-dae3b2b3ef25</a:t>
            </a:r>
            <a:endParaRPr lang="en-US" dirty="0">
              <a:solidFill>
                <a:schemeClr val="accent1"/>
              </a:solidFill>
            </a:endParaRPr>
          </a:p>
        </p:txBody>
      </p:sp>
      <p:pic>
        <p:nvPicPr>
          <p:cNvPr id="11" name="Purdue Logo" descr="Purdue Logo">
            <a:extLst>
              <a:ext uri="{FF2B5EF4-FFF2-40B4-BE49-F238E27FC236}">
                <a16:creationId xmlns:a16="http://schemas.microsoft.com/office/drawing/2014/main" id="{729E0708-CAA1-6E42-88EC-DDAEC16FAE2E}"/>
              </a:ext>
            </a:extLst>
          </p:cNvPr>
          <p:cNvPicPr>
            <a:picLocks noChangeAspect="1"/>
          </p:cNvPicPr>
          <p:nvPr userDrawn="1"/>
        </p:nvPicPr>
        <p:blipFill>
          <a:blip r:embed="rId2"/>
          <a:stretch>
            <a:fillRect/>
          </a:stretch>
        </p:blipFill>
        <p:spPr>
          <a:xfrm>
            <a:off x="1738642" y="5984087"/>
            <a:ext cx="2463665" cy="440990"/>
          </a:xfrm>
          <a:prstGeom prst="rect">
            <a:avLst/>
          </a:prstGeom>
        </p:spPr>
      </p:pic>
      <p:sp>
        <p:nvSpPr>
          <p:cNvPr id="7" name="Date"/>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9" name="Slide Number"/>
          <p:cNvSpPr>
            <a:spLocks noGrp="1"/>
          </p:cNvSpPr>
          <p:nvPr>
            <p:ph type="sldNum" sz="quarter" idx="12"/>
          </p:nvPr>
        </p:nvSpPr>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3" name="Line 1">
            <a:extLst>
              <a:ext uri="{FF2B5EF4-FFF2-40B4-BE49-F238E27FC236}">
                <a16:creationId xmlns:a16="http://schemas.microsoft.com/office/drawing/2014/main" id="{A746CD05-A191-A442-A002-3AD9F5CCAD2A}"/>
              </a:ext>
            </a:extLst>
          </p:cNvPr>
          <p:cNvCxnSpPr/>
          <p:nvPr/>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8" name="Line 2">
            <a:extLst>
              <a:ext uri="{FF2B5EF4-FFF2-40B4-BE49-F238E27FC236}">
                <a16:creationId xmlns:a16="http://schemas.microsoft.com/office/drawing/2014/main" id="{28D7FFFF-8236-024F-9988-3350427826A4}"/>
              </a:ext>
            </a:extLst>
          </p:cNvPr>
          <p:cNvCxnSpPr>
            <a:cxnSpLocks/>
          </p:cNvCxnSpPr>
          <p:nvPr/>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5" name="Line 3">
            <a:extLst>
              <a:ext uri="{FF2B5EF4-FFF2-40B4-BE49-F238E27FC236}">
                <a16:creationId xmlns:a16="http://schemas.microsoft.com/office/drawing/2014/main" id="{7AA55D00-5647-D94E-B9DD-67ABB620C647}"/>
              </a:ext>
            </a:extLst>
          </p:cNvPr>
          <p:cNvCxnSpPr>
            <a:cxnSpLocks/>
          </p:cNvCxnSpPr>
          <p:nvPr/>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672839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guide id="4" pos="5496">
          <p15:clr>
            <a:srgbClr val="FBAE40"/>
          </p15:clr>
        </p15:guide>
        <p15:guide id="5" pos="6848">
          <p15:clr>
            <a:srgbClr val="FBAE40"/>
          </p15:clr>
        </p15:guide>
        <p15:guide id="6" orient="horz" pos="4080">
          <p15:clr>
            <a:srgbClr val="FBAE40"/>
          </p15:clr>
        </p15:guide>
        <p15:guide id="7" pos="1312">
          <p15:clr>
            <a:srgbClr val="FBAE40"/>
          </p15:clr>
        </p15:guide>
        <p15:guide id="8" pos="1680">
          <p15:clr>
            <a:srgbClr val="FBAE40"/>
          </p15:clr>
        </p15:guide>
        <p15:guide id="9" pos="6264">
          <p15:clr>
            <a:srgbClr val="FBAE40"/>
          </p15:clr>
        </p15:guide>
        <p15:guide id="10" pos="6360">
          <p15:clr>
            <a:srgbClr val="FBAE40"/>
          </p15:clr>
        </p15:guide>
        <p15:guide id="11" orient="horz" pos="1008">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tle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cNvSpPr>
            <a:spLocks noGrp="1"/>
          </p:cNvSpPr>
          <p:nvPr>
            <p:ph type="ctrTitle" hasCustomPrompt="1"/>
          </p:nvPr>
        </p:nvSpPr>
        <p:spPr bwMode="blackWhite">
          <a:xfrm>
            <a:off x="2647199" y="1501742"/>
            <a:ext cx="6801602" cy="1685077"/>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Title Slide </a:t>
            </a:r>
            <a:r>
              <a:rPr lang="en-US" dirty="0" err="1"/>
              <a:t>Acumin</a:t>
            </a:r>
            <a:r>
              <a:rPr lang="en-US" dirty="0"/>
              <a:t> Pro Extra Cond Bold Italic 60</a:t>
            </a:r>
          </a:p>
        </p:txBody>
      </p:sp>
      <p:sp>
        <p:nvSpPr>
          <p:cNvPr id="3" name="Subtitle"/>
          <p:cNvSpPr>
            <a:spLocks noGrp="1"/>
          </p:cNvSpPr>
          <p:nvPr>
            <p:ph type="subTitle" idx="1" hasCustomPrompt="1"/>
          </p:nvPr>
        </p:nvSpPr>
        <p:spPr>
          <a:xfrm>
            <a:off x="2647197" y="3937834"/>
            <a:ext cx="6801603" cy="336015"/>
          </a:xfrm>
          <a:noFill/>
        </p:spPr>
        <p:txBody>
          <a:bodyPr wrap="square" lIns="0" tIns="0" rIns="0" bIns="0" anchor="t" anchorCtr="0">
            <a:spAutoFit/>
          </a:bodyPr>
          <a:lstStyle>
            <a:lvl1pPr marL="0" indent="0" algn="l">
              <a:buNone/>
              <a:defRPr sz="2200" b="1" i="0">
                <a:solidFill>
                  <a:schemeClr val="accent4"/>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a:t>
            </a:r>
            <a:r>
              <a:rPr lang="en-US" dirty="0" err="1"/>
              <a:t>Acumin</a:t>
            </a:r>
            <a:r>
              <a:rPr lang="en-US" dirty="0"/>
              <a:t> Pro Semi Cond Bold 22 </a:t>
            </a:r>
            <a:r>
              <a:rPr lang="en-US" dirty="0" err="1"/>
              <a:t>pt</a:t>
            </a:r>
            <a:endParaRPr lang="en-US" dirty="0"/>
          </a:p>
        </p:txBody>
      </p:sp>
      <p:sp>
        <p:nvSpPr>
          <p:cNvPr id="12" name="Date">
            <a:extLst>
              <a:ext uri="{FF2B5EF4-FFF2-40B4-BE49-F238E27FC236}">
                <a16:creationId xmlns:a16="http://schemas.microsoft.com/office/drawing/2014/main" id="{569EEC58-EAB4-064A-8F4A-AFD41D2C52E3}"/>
              </a:ext>
            </a:extLst>
          </p:cNvPr>
          <p:cNvSpPr>
            <a:spLocks noGrp="1"/>
          </p:cNvSpPr>
          <p:nvPr>
            <p:ph type="dt" sz="half" idx="10"/>
          </p:nvPr>
        </p:nvSpPr>
        <p:spPr>
          <a:xfrm>
            <a:off x="8926248" y="6220740"/>
            <a:ext cx="1021891" cy="323968"/>
          </a:xfrm>
        </p:spPr>
        <p:txBody>
          <a:bodyPr/>
          <a:lstStyle>
            <a:lvl1pPr>
              <a:defRPr>
                <a:solidFill>
                  <a:schemeClr val="accent4">
                    <a:alpha val="70000"/>
                  </a:schemeClr>
                </a:solidFill>
              </a:defRPr>
            </a:lvl1pPr>
          </a:lstStyle>
          <a:p>
            <a:fld id="{D47A9A36-4EB0-BF46-AE48-7CDA251B954B}" type="datetime1">
              <a:rPr lang="en-US" smtClean="0"/>
              <a:pPr/>
              <a:t>7/20/26</a:t>
            </a:fld>
            <a:endParaRPr lang="en-US" dirty="0"/>
          </a:p>
        </p:txBody>
      </p:sp>
      <p:sp>
        <p:nvSpPr>
          <p:cNvPr id="14" name="Slide Number">
            <a:extLst>
              <a:ext uri="{FF2B5EF4-FFF2-40B4-BE49-F238E27FC236}">
                <a16:creationId xmlns:a16="http://schemas.microsoft.com/office/drawing/2014/main" id="{F5536D05-EE19-B94F-AEFA-CBB9C74BE38E}"/>
              </a:ext>
            </a:extLst>
          </p:cNvPr>
          <p:cNvSpPr>
            <a:spLocks noGrp="1"/>
          </p:cNvSpPr>
          <p:nvPr>
            <p:ph type="sldNum" sz="quarter" idx="12"/>
          </p:nvPr>
        </p:nvSpPr>
        <p:spPr>
          <a:xfrm>
            <a:off x="10096500" y="6200875"/>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6" name="Line 1">
            <a:extLst>
              <a:ext uri="{FF2B5EF4-FFF2-40B4-BE49-F238E27FC236}">
                <a16:creationId xmlns:a16="http://schemas.microsoft.com/office/drawing/2014/main" id="{6A4A8F82-5B38-7048-AC2C-C6614B1C1F87}"/>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7" name="Line 2">
            <a:extLst>
              <a:ext uri="{FF2B5EF4-FFF2-40B4-BE49-F238E27FC236}">
                <a16:creationId xmlns:a16="http://schemas.microsoft.com/office/drawing/2014/main" id="{8D8B04B8-2399-454A-B669-A05BD4291FE0}"/>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3">
            <a:extLst>
              <a:ext uri="{FF2B5EF4-FFF2-40B4-BE49-F238E27FC236}">
                <a16:creationId xmlns:a16="http://schemas.microsoft.com/office/drawing/2014/main" id="{E7D4788F-092F-E04C-9AB1-9F6377412706}"/>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366964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1656">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Content Slide - Copy">
    <p:bg>
      <p:bgPr>
        <a:solidFill>
          <a:schemeClr val="accent4"/>
        </a:solidFill>
        <a:effectLst/>
      </p:bgPr>
    </p:bg>
    <p:spTree>
      <p:nvGrpSpPr>
        <p:cNvPr id="1" name=""/>
        <p:cNvGrpSpPr/>
        <p:nvPr/>
      </p:nvGrpSpPr>
      <p:grpSpPr>
        <a:xfrm>
          <a:off x="0" y="0"/>
          <a:ext cx="0" cy="0"/>
          <a:chOff x="0" y="0"/>
          <a:chExt cx="0" cy="0"/>
        </a:xfrm>
      </p:grpSpPr>
      <p:sp>
        <p:nvSpPr>
          <p:cNvPr id="26" name="Black Bar">
            <a:extLst>
              <a:ext uri="{FF2B5EF4-FFF2-40B4-BE49-F238E27FC236}">
                <a16:creationId xmlns:a16="http://schemas.microsoft.com/office/drawing/2014/main" id="{A66A797F-CC2D-F24E-8D26-8632FDB68C4C}"/>
              </a:ext>
            </a:extLst>
          </p:cNvPr>
          <p:cNvSpPr/>
          <p:nvPr userDrawn="1"/>
        </p:nvSpPr>
        <p:spPr>
          <a:xfrm>
            <a:off x="1773864" y="0"/>
            <a:ext cx="9884736"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p:cNvSpPr>
            <a:spLocks noGrp="1"/>
          </p:cNvSpPr>
          <p:nvPr>
            <p:ph type="ctrTitle" hasCustomPrompt="1"/>
          </p:nvPr>
        </p:nvSpPr>
        <p:spPr bwMode="blackWhite">
          <a:xfrm>
            <a:off x="2107520" y="437030"/>
            <a:ext cx="7988980"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3" name="Subhead"/>
          <p:cNvSpPr>
            <a:spLocks noGrp="1"/>
          </p:cNvSpPr>
          <p:nvPr>
            <p:ph type="subTitle" idx="1" hasCustomPrompt="1"/>
          </p:nvPr>
        </p:nvSpPr>
        <p:spPr>
          <a:xfrm>
            <a:off x="2107518" y="1345167"/>
            <a:ext cx="7988982"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25" name="Body Text">
            <a:extLst>
              <a:ext uri="{FF2B5EF4-FFF2-40B4-BE49-F238E27FC236}">
                <a16:creationId xmlns:a16="http://schemas.microsoft.com/office/drawing/2014/main" id="{9F798712-4535-8340-942F-27FFD5E3FE9B}"/>
              </a:ext>
            </a:extLst>
          </p:cNvPr>
          <p:cNvSpPr>
            <a:spLocks noGrp="1"/>
          </p:cNvSpPr>
          <p:nvPr>
            <p:ph type="body" sz="quarter" idx="14" hasCustomPrompt="1"/>
          </p:nvPr>
        </p:nvSpPr>
        <p:spPr>
          <a:xfrm>
            <a:off x="2666056" y="1917389"/>
            <a:ext cx="7366000"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p:txBody>
      </p:sp>
      <p:sp>
        <p:nvSpPr>
          <p:cNvPr id="16" name="Date">
            <a:extLst>
              <a:ext uri="{FF2B5EF4-FFF2-40B4-BE49-F238E27FC236}">
                <a16:creationId xmlns:a16="http://schemas.microsoft.com/office/drawing/2014/main" id="{714077B3-45FB-7B43-8C19-3B82C49646B4}"/>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7" name="Slide Number">
            <a:extLst>
              <a:ext uri="{FF2B5EF4-FFF2-40B4-BE49-F238E27FC236}">
                <a16:creationId xmlns:a16="http://schemas.microsoft.com/office/drawing/2014/main" id="{9877984E-7F57-E649-B9D9-2C2240989518}"/>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9" name="Line 1">
            <a:extLst>
              <a:ext uri="{FF2B5EF4-FFF2-40B4-BE49-F238E27FC236}">
                <a16:creationId xmlns:a16="http://schemas.microsoft.com/office/drawing/2014/main" id="{8936B9D4-1725-3C46-A32F-C28623BAF26E}"/>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ne 2">
            <a:extLst>
              <a:ext uri="{FF2B5EF4-FFF2-40B4-BE49-F238E27FC236}">
                <a16:creationId xmlns:a16="http://schemas.microsoft.com/office/drawing/2014/main" id="{A8A4F2E5-6CC0-B242-9D18-2446C1D7DE8A}"/>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3">
            <a:extLst>
              <a:ext uri="{FF2B5EF4-FFF2-40B4-BE49-F238E27FC236}">
                <a16:creationId xmlns:a16="http://schemas.microsoft.com/office/drawing/2014/main" id="{C07B1E83-E1FB-094B-9F1A-D5DE2767524D}"/>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22923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1104">
          <p15:clr>
            <a:srgbClr val="FBAE40"/>
          </p15:clr>
        </p15:guide>
        <p15:guide id="8" pos="168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H-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1564383" y="2680458"/>
            <a:ext cx="9042305" cy="1215754"/>
          </a:xfrm>
        </p:spPr>
        <p:txBody>
          <a:bodyPr>
            <a:noAutofit/>
          </a:bodyPr>
          <a:lstStyle>
            <a:lvl1pPr algn="ctr">
              <a:defRPr sz="7200" cap="none">
                <a:solidFill>
                  <a:schemeClr val="tx1"/>
                </a:solidFill>
              </a:defRPr>
            </a:lvl1pPr>
          </a:lstStyle>
          <a:p>
            <a:r>
              <a:rPr lang="en-US" dirty="0"/>
              <a:t>Presentation Title</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2214271" y="3960982"/>
            <a:ext cx="7763458" cy="449263"/>
          </a:xfrm>
          <a:prstGeom prst="rect">
            <a:avLst/>
          </a:prstGeom>
        </p:spPr>
        <p:txBody>
          <a:bodyPr>
            <a:noAutofit/>
          </a:bodyPr>
          <a:lstStyle>
            <a:lvl1pPr marL="0" indent="0" algn="ctr">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2214271" y="4477085"/>
            <a:ext cx="7763458" cy="449263"/>
          </a:xfrm>
          <a:prstGeom prst="rect">
            <a:avLst/>
          </a:prstGeom>
        </p:spPr>
        <p:txBody>
          <a:bodyPr>
            <a:normAutofit/>
          </a:bodyPr>
          <a:lstStyle>
            <a:lvl1pPr marL="0" indent="0" algn="ctr">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Picture Placeholder 2">
            <a:extLst>
              <a:ext uri="{FF2B5EF4-FFF2-40B4-BE49-F238E27FC236}">
                <a16:creationId xmlns:a16="http://schemas.microsoft.com/office/drawing/2014/main" id="{43ACCEC3-F4C9-660A-86DF-E723BF3F25D6}"/>
              </a:ext>
            </a:extLst>
          </p:cNvPr>
          <p:cNvSpPr>
            <a:spLocks noGrp="1"/>
          </p:cNvSpPr>
          <p:nvPr>
            <p:ph type="pic" idx="1"/>
          </p:nvPr>
        </p:nvSpPr>
        <p:spPr>
          <a:xfrm>
            <a:off x="-25370"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Picture Placeholder 2">
            <a:extLst>
              <a:ext uri="{FF2B5EF4-FFF2-40B4-BE49-F238E27FC236}">
                <a16:creationId xmlns:a16="http://schemas.microsoft.com/office/drawing/2014/main" id="{0E75BEB1-456E-7013-6B16-3E7B51C7EE6F}"/>
              </a:ext>
            </a:extLst>
          </p:cNvPr>
          <p:cNvSpPr>
            <a:spLocks noGrp="1"/>
          </p:cNvSpPr>
          <p:nvPr>
            <p:ph type="pic" idx="13"/>
          </p:nvPr>
        </p:nvSpPr>
        <p:spPr>
          <a:xfrm>
            <a:off x="3074124"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Picture Placeholder 2">
            <a:extLst>
              <a:ext uri="{FF2B5EF4-FFF2-40B4-BE49-F238E27FC236}">
                <a16:creationId xmlns:a16="http://schemas.microsoft.com/office/drawing/2014/main" id="{CF7D4A6F-8639-3ECA-AF4D-477B2965386B}"/>
              </a:ext>
            </a:extLst>
          </p:cNvPr>
          <p:cNvSpPr>
            <a:spLocks noGrp="1"/>
          </p:cNvSpPr>
          <p:nvPr>
            <p:ph type="pic" idx="14"/>
          </p:nvPr>
        </p:nvSpPr>
        <p:spPr>
          <a:xfrm>
            <a:off x="6173618"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0" name="Picture Placeholder 2">
            <a:extLst>
              <a:ext uri="{FF2B5EF4-FFF2-40B4-BE49-F238E27FC236}">
                <a16:creationId xmlns:a16="http://schemas.microsoft.com/office/drawing/2014/main" id="{F110922D-7DDA-3FFA-9425-58A199D8EBB2}"/>
              </a:ext>
            </a:extLst>
          </p:cNvPr>
          <p:cNvSpPr>
            <a:spLocks noGrp="1"/>
          </p:cNvSpPr>
          <p:nvPr>
            <p:ph type="pic" idx="15"/>
          </p:nvPr>
        </p:nvSpPr>
        <p:spPr>
          <a:xfrm>
            <a:off x="9273112" y="-14718"/>
            <a:ext cx="2945014"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11" name="Picture 10" descr="Purdue University Center for Regional Development logo">
            <a:extLst>
              <a:ext uri="{FF2B5EF4-FFF2-40B4-BE49-F238E27FC236}">
                <a16:creationId xmlns:a16="http://schemas.microsoft.com/office/drawing/2014/main" id="{34DAE2EC-2034-011C-006B-68D041491691}"/>
              </a:ext>
            </a:extLst>
          </p:cNvPr>
          <p:cNvPicPr>
            <a:picLocks noChangeAspect="1"/>
          </p:cNvPicPr>
          <p:nvPr userDrawn="1"/>
        </p:nvPicPr>
        <p:blipFill rotWithShape="1">
          <a:blip r:embed="rId2"/>
          <a:srcRect l="-1" t="1253" r="1954" b="-700"/>
          <a:stretch>
            <a:fillRect/>
          </a:stretch>
        </p:blipFill>
        <p:spPr>
          <a:xfrm>
            <a:off x="3635085" y="5699678"/>
            <a:ext cx="4921831" cy="533098"/>
          </a:xfrm>
          <a:prstGeom prst="rect">
            <a:avLst/>
          </a:prstGeom>
        </p:spPr>
      </p:pic>
      <p:sp>
        <p:nvSpPr>
          <p:cNvPr id="4" name="Slide Number Placeholder 3">
            <a:extLst>
              <a:ext uri="{FF2B5EF4-FFF2-40B4-BE49-F238E27FC236}">
                <a16:creationId xmlns:a16="http://schemas.microsoft.com/office/drawing/2014/main" id="{58EC3163-7E89-C90A-4497-846BA4987D4E}"/>
              </a:ext>
            </a:extLst>
          </p:cNvPr>
          <p:cNvSpPr>
            <a:spLocks noGrp="1"/>
          </p:cNvSpPr>
          <p:nvPr>
            <p:ph type="sldNum" sz="quarter" idx="12"/>
          </p:nvPr>
        </p:nvSpPr>
        <p:spPr/>
        <p:txBody>
          <a:bodyPr/>
          <a:lstStyle>
            <a:lvl1pPr>
              <a:defRPr>
                <a:solidFill>
                  <a:schemeClr val="tx1"/>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16112465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Content Slide - Copy &amp; Pic/Chart">
    <p:bg>
      <p:bgPr>
        <a:solidFill>
          <a:schemeClr val="accent4"/>
        </a:solidFill>
        <a:effectLst/>
      </p:bgPr>
    </p:bg>
    <p:spTree>
      <p:nvGrpSpPr>
        <p:cNvPr id="1" name=""/>
        <p:cNvGrpSpPr/>
        <p:nvPr/>
      </p:nvGrpSpPr>
      <p:grpSpPr>
        <a:xfrm>
          <a:off x="0" y="0"/>
          <a:ext cx="0" cy="0"/>
          <a:chOff x="0" y="0"/>
          <a:chExt cx="0" cy="0"/>
        </a:xfrm>
      </p:grpSpPr>
      <p:sp>
        <p:nvSpPr>
          <p:cNvPr id="24" name="Black Bar">
            <a:extLst>
              <a:ext uri="{FF2B5EF4-FFF2-40B4-BE49-F238E27FC236}">
                <a16:creationId xmlns:a16="http://schemas.microsoft.com/office/drawing/2014/main" id="{0AE71379-F4D3-D147-9F20-2FE1D74B2D32}"/>
              </a:ext>
            </a:extLst>
          </p:cNvPr>
          <p:cNvSpPr/>
          <p:nvPr userDrawn="1"/>
        </p:nvSpPr>
        <p:spPr>
          <a:xfrm>
            <a:off x="1773864" y="0"/>
            <a:ext cx="9884736" cy="9081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5" name="Title">
            <a:extLst>
              <a:ext uri="{FF2B5EF4-FFF2-40B4-BE49-F238E27FC236}">
                <a16:creationId xmlns:a16="http://schemas.microsoft.com/office/drawing/2014/main" id="{D4CA7DB8-4B5A-E34E-9870-26F61BD3E47D}"/>
              </a:ext>
            </a:extLst>
          </p:cNvPr>
          <p:cNvSpPr>
            <a:spLocks noGrp="1"/>
          </p:cNvSpPr>
          <p:nvPr>
            <p:ph type="ctrTitle" hasCustomPrompt="1"/>
          </p:nvPr>
        </p:nvSpPr>
        <p:spPr bwMode="blackWhite">
          <a:xfrm>
            <a:off x="2107520" y="437030"/>
            <a:ext cx="7988978" cy="512448"/>
          </a:xfrm>
          <a:prstGeom prst="rect">
            <a:avLst/>
          </a:prstGeom>
          <a:noFill/>
          <a:ln w="38100">
            <a:noFill/>
          </a:ln>
        </p:spPr>
        <p:txBody>
          <a:bodyPr wrap="square" lIns="0" tIns="0" rIns="0" bIns="0" anchor="t" anchorCtr="0">
            <a:spAutoFit/>
          </a:bodyPr>
          <a:lstStyle>
            <a:lvl1pPr algn="l">
              <a:defRPr sz="3600" b="1" i="1" cap="none" spc="0">
                <a:solidFill>
                  <a:schemeClr val="tx2"/>
                </a:solidFill>
                <a:latin typeface="Acumin Pro ExtraCondensed" panose="020B0508020202020204" pitchFamily="34" charset="77"/>
              </a:defRPr>
            </a:lvl1pPr>
          </a:lstStyle>
          <a:p>
            <a:r>
              <a:rPr lang="en-US" dirty="0"/>
              <a:t>Title </a:t>
            </a:r>
            <a:r>
              <a:rPr lang="en-US" dirty="0" err="1"/>
              <a:t>Acumin</a:t>
            </a:r>
            <a:r>
              <a:rPr lang="en-US" dirty="0"/>
              <a:t> Pro Extra Cond Bold Italic 36 </a:t>
            </a:r>
            <a:r>
              <a:rPr lang="en-US" dirty="0" err="1"/>
              <a:t>pt</a:t>
            </a:r>
            <a:endParaRPr lang="en-US" dirty="0"/>
          </a:p>
        </p:txBody>
      </p:sp>
      <p:sp>
        <p:nvSpPr>
          <p:cNvPr id="26" name="Subhead">
            <a:extLst>
              <a:ext uri="{FF2B5EF4-FFF2-40B4-BE49-F238E27FC236}">
                <a16:creationId xmlns:a16="http://schemas.microsoft.com/office/drawing/2014/main" id="{1DF492DD-020D-4A41-BFE4-1758A1DC7221}"/>
              </a:ext>
            </a:extLst>
          </p:cNvPr>
          <p:cNvSpPr>
            <a:spLocks noGrp="1"/>
          </p:cNvSpPr>
          <p:nvPr>
            <p:ph type="subTitle" idx="1" hasCustomPrompt="1"/>
          </p:nvPr>
        </p:nvSpPr>
        <p:spPr>
          <a:xfrm>
            <a:off x="2107518" y="1345167"/>
            <a:ext cx="7988980" cy="341599"/>
          </a:xfrm>
          <a:noFill/>
        </p:spPr>
        <p:txBody>
          <a:bodyPr wrap="square" lIns="0" tIns="0" rIns="0" bIns="0" anchor="t" anchorCtr="0">
            <a:spAutoFit/>
          </a:bodyPr>
          <a:lstStyle>
            <a:lvl1pPr marL="0" indent="0" algn="l">
              <a:buNone/>
              <a:defRPr sz="2200" b="1" i="0">
                <a:solidFill>
                  <a:schemeClr val="accent2"/>
                </a:solidFill>
                <a:latin typeface="Acumin Pro SemiCondensed" panose="020B0506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Subhead </a:t>
            </a:r>
            <a:r>
              <a:rPr lang="en-US" dirty="0" err="1"/>
              <a:t>Acumin</a:t>
            </a:r>
            <a:r>
              <a:rPr lang="en-US" dirty="0"/>
              <a:t> Pro Semi Cond Bold 22 </a:t>
            </a:r>
            <a:r>
              <a:rPr lang="en-US" dirty="0" err="1"/>
              <a:t>pt</a:t>
            </a:r>
            <a:endParaRPr lang="en-US" dirty="0"/>
          </a:p>
        </p:txBody>
      </p:sp>
      <p:sp>
        <p:nvSpPr>
          <p:cNvPr id="19" name="Body Text">
            <a:extLst>
              <a:ext uri="{FF2B5EF4-FFF2-40B4-BE49-F238E27FC236}">
                <a16:creationId xmlns:a16="http://schemas.microsoft.com/office/drawing/2014/main" id="{4B5CCD19-DE21-294C-8B0B-3103725AE082}"/>
              </a:ext>
            </a:extLst>
          </p:cNvPr>
          <p:cNvSpPr>
            <a:spLocks noGrp="1"/>
          </p:cNvSpPr>
          <p:nvPr>
            <p:ph type="body" sz="quarter" idx="14" hasCustomPrompt="1"/>
          </p:nvPr>
        </p:nvSpPr>
        <p:spPr>
          <a:xfrm>
            <a:off x="2665914" y="1917389"/>
            <a:ext cx="4081046" cy="3411537"/>
          </a:xfrm>
        </p:spPr>
        <p:txBody>
          <a:bodyPr lIns="0" tIns="0" rIns="0" bIns="0">
            <a:normAutofit/>
          </a:bodyPr>
          <a:lstStyle>
            <a:lvl1pPr marL="274320" marR="0" indent="-274320" algn="l" defTabSz="457200" rtl="0" eaLnBrk="1" fontAlgn="auto" latinLnBrk="0" hangingPunct="1">
              <a:lnSpc>
                <a:spcPct val="100000"/>
              </a:lnSpc>
              <a:spcBef>
                <a:spcPts val="0"/>
              </a:spcBef>
              <a:spcAft>
                <a:spcPts val="0"/>
              </a:spcAft>
              <a:buClrTx/>
              <a:buSzTx/>
              <a:buFont typeface="Wingdings" charset="2"/>
              <a:buChar char="§"/>
              <a:tabLst/>
              <a:defRPr sz="1800" b="0" i="0" normalizeH="0" baseline="0">
                <a:solidFill>
                  <a:schemeClr val="bg1"/>
                </a:solidFill>
                <a:latin typeface="Acumin Pro" panose="020B0504020202020204" pitchFamily="34" charset="77"/>
              </a:defRPr>
            </a:lvl1pPr>
          </a:lstStyle>
          <a:p>
            <a:pPr lvl="0"/>
            <a:r>
              <a:rPr lang="en-US" dirty="0"/>
              <a:t>Bulleted copy. </a:t>
            </a:r>
            <a:r>
              <a:rPr lang="en-US" dirty="0" err="1"/>
              <a:t>Acumin</a:t>
            </a:r>
            <a:r>
              <a:rPr lang="en-US" dirty="0"/>
              <a:t> Pro Reg 18 pt. Keep it short with bite-size chunks of information.</a:t>
            </a:r>
          </a:p>
          <a:p>
            <a:pPr lvl="0"/>
            <a:endParaRPr lang="en-US" dirty="0"/>
          </a:p>
          <a:p>
            <a:pPr lvl="0"/>
            <a:r>
              <a:rPr lang="en-US" dirty="0"/>
              <a:t>Bulleted copy. </a:t>
            </a:r>
            <a:r>
              <a:rPr lang="en-US" dirty="0" err="1"/>
              <a:t>Acumin</a:t>
            </a:r>
            <a:r>
              <a:rPr lang="en-US" dirty="0"/>
              <a:t> Pro Reg 18 pt. Keep it short with bite-size chunks of information.</a:t>
            </a:r>
          </a:p>
          <a:p>
            <a:pPr lvl="0"/>
            <a:endParaRPr lang="en-US" dirty="0"/>
          </a:p>
          <a:p>
            <a:pPr marL="274320" marR="0" lvl="0" indent="-274320" algn="l" defTabSz="457200" rtl="0" eaLnBrk="1" fontAlgn="auto" latinLnBrk="0" hangingPunct="1">
              <a:lnSpc>
                <a:spcPct val="100000"/>
              </a:lnSpc>
              <a:spcBef>
                <a:spcPts val="0"/>
              </a:spcBef>
              <a:spcAft>
                <a:spcPts val="0"/>
              </a:spcAft>
              <a:buClrTx/>
              <a:buSzTx/>
              <a:buFont typeface="Wingdings" charset="2"/>
              <a:buChar char="§"/>
              <a:tabLst/>
              <a:defRPr/>
            </a:pPr>
            <a:r>
              <a:rPr lang="en-US" dirty="0"/>
              <a:t>Bulleted copy. </a:t>
            </a:r>
            <a:r>
              <a:rPr lang="en-US" dirty="0" err="1"/>
              <a:t>Acumin</a:t>
            </a:r>
            <a:r>
              <a:rPr lang="en-US" dirty="0"/>
              <a:t> Pro Reg 18 pt. Keep it short with bite-size chunks of information.</a:t>
            </a:r>
          </a:p>
          <a:p>
            <a:pPr lvl="0"/>
            <a:endParaRPr lang="en-US" dirty="0"/>
          </a:p>
          <a:p>
            <a:pPr lvl="0"/>
            <a:endParaRPr lang="en-US" dirty="0"/>
          </a:p>
        </p:txBody>
      </p:sp>
      <p:cxnSp>
        <p:nvCxnSpPr>
          <p:cNvPr id="23" name="Line 3">
            <a:extLst>
              <a:ext uri="{FF2B5EF4-FFF2-40B4-BE49-F238E27FC236}">
                <a16:creationId xmlns:a16="http://schemas.microsoft.com/office/drawing/2014/main" id="{3DD2E154-C016-6747-BDF9-C46FDA8D557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Picture or Chart" descr="Picture or Chart">
            <a:extLst>
              <a:ext uri="{FF2B5EF4-FFF2-40B4-BE49-F238E27FC236}">
                <a16:creationId xmlns:a16="http://schemas.microsoft.com/office/drawing/2014/main" id="{699BD747-48B6-2547-8F7C-25A44594F612}"/>
              </a:ext>
            </a:extLst>
          </p:cNvPr>
          <p:cNvSpPr>
            <a:spLocks noGrp="1"/>
          </p:cNvSpPr>
          <p:nvPr>
            <p:ph sz="quarter" idx="13" hasCustomPrompt="1"/>
          </p:nvPr>
        </p:nvSpPr>
        <p:spPr>
          <a:xfrm>
            <a:off x="7093131" y="1920876"/>
            <a:ext cx="4561597" cy="2982913"/>
          </a:xfrm>
          <a:solidFill>
            <a:schemeClr val="accent4"/>
          </a:solidFill>
        </p:spPr>
        <p:txBody>
          <a:bodyPr lIns="0" tIns="0" rIns="0" bIns="0" anchor="ctr" anchorCtr="0"/>
          <a:lstStyle>
            <a:lvl1pPr algn="ctr">
              <a:defRPr b="0" i="0">
                <a:solidFill>
                  <a:schemeClr val="bg1"/>
                </a:solidFill>
                <a:latin typeface="Acumin Pro" panose="020B0504020202020204" pitchFamily="34" charset="77"/>
              </a:defRPr>
            </a:lvl1pPr>
            <a:lvl4pPr marL="685800" indent="0" algn="ctr">
              <a:buNone/>
              <a:defRPr>
                <a:solidFill>
                  <a:schemeClr val="bg1"/>
                </a:solidFill>
              </a:defRPr>
            </a:lvl4pPr>
          </a:lstStyle>
          <a:p>
            <a:pPr lvl="0"/>
            <a:r>
              <a:rPr lang="en-US" dirty="0"/>
              <a:t>Insert picture or chart here</a:t>
            </a:r>
          </a:p>
        </p:txBody>
      </p:sp>
      <p:sp>
        <p:nvSpPr>
          <p:cNvPr id="16" name="Date">
            <a:extLst>
              <a:ext uri="{FF2B5EF4-FFF2-40B4-BE49-F238E27FC236}">
                <a16:creationId xmlns:a16="http://schemas.microsoft.com/office/drawing/2014/main" id="{C8365B71-1339-9448-BF22-95AA51DA73FB}"/>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7" name="Slide Number">
            <a:extLst>
              <a:ext uri="{FF2B5EF4-FFF2-40B4-BE49-F238E27FC236}">
                <a16:creationId xmlns:a16="http://schemas.microsoft.com/office/drawing/2014/main" id="{90CEF399-1C96-2B44-8CD0-34997E7B715B}"/>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21" name="Line 1">
            <a:extLst>
              <a:ext uri="{FF2B5EF4-FFF2-40B4-BE49-F238E27FC236}">
                <a16:creationId xmlns:a16="http://schemas.microsoft.com/office/drawing/2014/main" id="{CADA4B44-4E54-AC4F-B94D-753D8198844A}"/>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2">
            <a:extLst>
              <a:ext uri="{FF2B5EF4-FFF2-40B4-BE49-F238E27FC236}">
                <a16:creationId xmlns:a16="http://schemas.microsoft.com/office/drawing/2014/main" id="{FC7C8D95-DE0A-F44D-8875-2ED2F195BB2F}"/>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71957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guide id="4" pos="7344">
          <p15:clr>
            <a:srgbClr val="FBAE40"/>
          </p15:clr>
        </p15:guide>
        <p15:guide id="5" pos="6848">
          <p15:clr>
            <a:srgbClr val="FBAE40"/>
          </p15:clr>
        </p15:guide>
        <p15:guide id="6" orient="horz" pos="4080">
          <p15:clr>
            <a:srgbClr val="FBAE40"/>
          </p15:clr>
        </p15:guide>
        <p15:guide id="7" pos="1104">
          <p15:clr>
            <a:srgbClr val="FBAE40"/>
          </p15:clr>
        </p15:guide>
        <p15:guide id="8" pos="168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Content Slide - Picture">
    <p:bg>
      <p:bgPr>
        <a:solidFill>
          <a:schemeClr val="accent4"/>
        </a:solidFill>
        <a:effectLst/>
      </p:bgPr>
    </p:bg>
    <p:spTree>
      <p:nvGrpSpPr>
        <p:cNvPr id="1" name=""/>
        <p:cNvGrpSpPr/>
        <p:nvPr/>
      </p:nvGrpSpPr>
      <p:grpSpPr>
        <a:xfrm>
          <a:off x="0" y="0"/>
          <a:ext cx="0" cy="0"/>
          <a:chOff x="0" y="0"/>
          <a:chExt cx="0" cy="0"/>
        </a:xfrm>
      </p:grpSpPr>
      <p:sp>
        <p:nvSpPr>
          <p:cNvPr id="17" name="Picture" descr="Picture Description">
            <a:extLst>
              <a:ext uri="{FF2B5EF4-FFF2-40B4-BE49-F238E27FC236}">
                <a16:creationId xmlns:a16="http://schemas.microsoft.com/office/drawing/2014/main" id="{B6A7C9B5-3617-0144-A4ED-16186741E8C3}"/>
              </a:ext>
            </a:extLst>
          </p:cNvPr>
          <p:cNvSpPr>
            <a:spLocks noGrp="1"/>
          </p:cNvSpPr>
          <p:nvPr>
            <p:ph type="pic" sz="quarter" idx="13"/>
          </p:nvPr>
        </p:nvSpPr>
        <p:spPr>
          <a:xfrm>
            <a:off x="0" y="0"/>
            <a:ext cx="12192000" cy="6858000"/>
          </a:xfrm>
        </p:spPr>
        <p:txBody>
          <a:bodyPr anchor="ctr" anchorCtr="1"/>
          <a:lstStyle>
            <a:lvl1pPr marL="0" indent="0" algn="ctr">
              <a:buFontTx/>
              <a:buNone/>
              <a:defRPr baseline="0">
                <a:solidFill>
                  <a:schemeClr val="bg1"/>
                </a:solidFill>
                <a:latin typeface="Acumin Pro" panose="020B0504020202020204" pitchFamily="34" charset="77"/>
              </a:defRPr>
            </a:lvl1pPr>
          </a:lstStyle>
          <a:p>
            <a:r>
              <a:rPr lang="en-US" dirty="0"/>
              <a:t>Click icon to add picture</a:t>
            </a:r>
          </a:p>
        </p:txBody>
      </p:sp>
      <p:sp>
        <p:nvSpPr>
          <p:cNvPr id="3" name="Photo caption"/>
          <p:cNvSpPr>
            <a:spLocks noGrp="1"/>
          </p:cNvSpPr>
          <p:nvPr>
            <p:ph type="subTitle" idx="1" hasCustomPrompt="1"/>
          </p:nvPr>
        </p:nvSpPr>
        <p:spPr>
          <a:xfrm>
            <a:off x="7301170" y="219206"/>
            <a:ext cx="3574087" cy="1107996"/>
          </a:xfrm>
          <a:noFill/>
        </p:spPr>
        <p:txBody>
          <a:bodyPr wrap="square" lIns="0" tIns="0" rIns="0" bIns="0" anchor="t" anchorCtr="0">
            <a:spAutoFit/>
          </a:bodyPr>
          <a:lstStyle>
            <a:lvl1pPr marL="0" indent="0" algn="l">
              <a:buNone/>
              <a:defRPr sz="1800" b="1" i="0">
                <a:solidFill>
                  <a:schemeClr val="bg1"/>
                </a:solidFill>
                <a:latin typeface="Acumin Pro" panose="020B0504020202020204" pitchFamily="34" charset="77"/>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Brief photo caption. Place in top left or right corner. </a:t>
            </a:r>
            <a:r>
              <a:rPr lang="en-US" dirty="0" err="1"/>
              <a:t>Acumin</a:t>
            </a:r>
            <a:r>
              <a:rPr lang="en-US" dirty="0"/>
              <a:t> Pro Bold 18 pt. Make text black or white for legibility.</a:t>
            </a:r>
          </a:p>
        </p:txBody>
      </p:sp>
      <p:sp>
        <p:nvSpPr>
          <p:cNvPr id="11" name="Date">
            <a:extLst>
              <a:ext uri="{FF2B5EF4-FFF2-40B4-BE49-F238E27FC236}">
                <a16:creationId xmlns:a16="http://schemas.microsoft.com/office/drawing/2014/main" id="{F330C439-AFA6-B840-9D2A-258668D35CA5}"/>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4" name="Slide Number">
            <a:extLst>
              <a:ext uri="{FF2B5EF4-FFF2-40B4-BE49-F238E27FC236}">
                <a16:creationId xmlns:a16="http://schemas.microsoft.com/office/drawing/2014/main" id="{ACC80B6D-3922-3742-99F9-101C945C2B33}"/>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16" name="Line 1">
            <a:extLst>
              <a:ext uri="{FF2B5EF4-FFF2-40B4-BE49-F238E27FC236}">
                <a16:creationId xmlns:a16="http://schemas.microsoft.com/office/drawing/2014/main" id="{C3371811-B9A9-444C-B8E2-DFC8B92FFA90}"/>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2">
            <a:extLst>
              <a:ext uri="{FF2B5EF4-FFF2-40B4-BE49-F238E27FC236}">
                <a16:creationId xmlns:a16="http://schemas.microsoft.com/office/drawing/2014/main" id="{E3D41B36-C946-AA44-BFF4-3F3A6A8607A2}"/>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0" name="Line 3">
            <a:extLst>
              <a:ext uri="{FF2B5EF4-FFF2-40B4-BE49-F238E27FC236}">
                <a16:creationId xmlns:a16="http://schemas.microsoft.com/office/drawing/2014/main" id="{A246739C-3DD5-DF4C-BFF4-0B3AF76695B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12942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tent Slide - Fact/Highlight">
    <p:bg>
      <p:bgPr>
        <a:solidFill>
          <a:schemeClr val="accent4"/>
        </a:solidFill>
        <a:effectLst/>
      </p:bgPr>
    </p:bg>
    <p:spTree>
      <p:nvGrpSpPr>
        <p:cNvPr id="1" name=""/>
        <p:cNvGrpSpPr/>
        <p:nvPr/>
      </p:nvGrpSpPr>
      <p:grpSpPr>
        <a:xfrm>
          <a:off x="0" y="0"/>
          <a:ext cx="0" cy="0"/>
          <a:chOff x="0" y="0"/>
          <a:chExt cx="0" cy="0"/>
        </a:xfrm>
      </p:grpSpPr>
      <p:sp>
        <p:nvSpPr>
          <p:cNvPr id="6" name="Gold Background">
            <a:extLst>
              <a:ext uri="{FF2B5EF4-FFF2-40B4-BE49-F238E27FC236}">
                <a16:creationId xmlns:a16="http://schemas.microsoft.com/office/drawing/2014/main" id="{5CCAEC11-865D-CB4B-88E8-5AF51FB37FBE}"/>
              </a:ext>
            </a:extLst>
          </p:cNvPr>
          <p:cNvSpPr/>
          <p:nvPr/>
        </p:nvSpPr>
        <p:spPr>
          <a:xfrm>
            <a:off x="1" y="0"/>
            <a:ext cx="12191999" cy="685221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Heading"/>
          <p:cNvSpPr>
            <a:spLocks noGrp="1"/>
          </p:cNvSpPr>
          <p:nvPr>
            <p:ph type="ctrTitle" hasCustomPrompt="1"/>
          </p:nvPr>
        </p:nvSpPr>
        <p:spPr bwMode="blackWhite">
          <a:xfrm>
            <a:off x="2893545" y="1479629"/>
            <a:ext cx="6419331" cy="1210973"/>
          </a:xfrm>
          <a:prstGeom prst="rect">
            <a:avLst/>
          </a:prstGeom>
          <a:noFill/>
          <a:ln w="38100">
            <a:noFill/>
          </a:ln>
        </p:spPr>
        <p:txBody>
          <a:bodyPr wrap="square" lIns="0" tIns="0" rIns="0" bIns="0" anchor="t" anchorCtr="0">
            <a:spAutoFit/>
          </a:bodyPr>
          <a:lstStyle>
            <a:lvl1pPr algn="ctr">
              <a:defRPr sz="8600" b="1" i="0" cap="none" spc="300">
                <a:solidFill>
                  <a:schemeClr val="accent2"/>
                </a:solidFill>
                <a:latin typeface="United Sans Rg Md" pitchFamily="50" charset="0"/>
              </a:defRPr>
            </a:lvl1pPr>
          </a:lstStyle>
          <a:p>
            <a:r>
              <a:rPr lang="en-US" spc="0" dirty="0">
                <a:latin typeface="United Sans Rg Md" pitchFamily="50" charset="0"/>
              </a:rPr>
              <a:t>123</a:t>
            </a:r>
            <a:endParaRPr lang="en-US" dirty="0"/>
          </a:p>
        </p:txBody>
      </p:sp>
      <p:sp>
        <p:nvSpPr>
          <p:cNvPr id="20" name="Black Bar">
            <a:extLst>
              <a:ext uri="{FF2B5EF4-FFF2-40B4-BE49-F238E27FC236}">
                <a16:creationId xmlns:a16="http://schemas.microsoft.com/office/drawing/2014/main" id="{EACB2F0C-1C3D-CD48-AD13-7B5AD683F7C7}"/>
              </a:ext>
            </a:extLst>
          </p:cNvPr>
          <p:cNvSpPr/>
          <p:nvPr/>
        </p:nvSpPr>
        <p:spPr>
          <a:xfrm>
            <a:off x="2648277" y="2744421"/>
            <a:ext cx="6905456" cy="44099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 name="Subhead"/>
          <p:cNvSpPr>
            <a:spLocks noGrp="1"/>
          </p:cNvSpPr>
          <p:nvPr>
            <p:ph type="subTitle" idx="1" hasCustomPrompt="1"/>
          </p:nvPr>
        </p:nvSpPr>
        <p:spPr>
          <a:xfrm>
            <a:off x="2648276" y="2706475"/>
            <a:ext cx="6895463" cy="553998"/>
          </a:xfrm>
          <a:noFill/>
        </p:spPr>
        <p:txBody>
          <a:bodyPr wrap="square" lIns="0" tIns="0" rIns="0" bIns="0" anchor="t" anchorCtr="0">
            <a:spAutoFit/>
          </a:bodyPr>
          <a:lstStyle>
            <a:lvl1pPr marL="0" indent="0" algn="ctr">
              <a:buNone/>
              <a:defRPr sz="3600" b="1" i="0" spc="300">
                <a:solidFill>
                  <a:schemeClr val="accent4"/>
                </a:solidFill>
                <a:latin typeface="United Sans Cd Md" pitchFamily="50" charset="0"/>
              </a:defRPr>
            </a:lvl1pPr>
            <a:lvl2pPr marL="457200" indent="0" algn="ctr">
              <a:buNone/>
              <a:defRPr sz="19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TOPIC OR TITLE</a:t>
            </a:r>
          </a:p>
        </p:txBody>
      </p:sp>
      <p:sp>
        <p:nvSpPr>
          <p:cNvPr id="23" name="Body Text">
            <a:extLst>
              <a:ext uri="{FF2B5EF4-FFF2-40B4-BE49-F238E27FC236}">
                <a16:creationId xmlns:a16="http://schemas.microsoft.com/office/drawing/2014/main" id="{BD416322-CF1A-F143-B2A9-844B608C50DA}"/>
              </a:ext>
            </a:extLst>
          </p:cNvPr>
          <p:cNvSpPr>
            <a:spLocks noGrp="1"/>
          </p:cNvSpPr>
          <p:nvPr>
            <p:ph type="body" sz="quarter" idx="14" hasCustomPrompt="1"/>
          </p:nvPr>
        </p:nvSpPr>
        <p:spPr>
          <a:xfrm>
            <a:off x="2875268" y="3540352"/>
            <a:ext cx="6678467" cy="1122744"/>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2400" b="0" i="0" normalizeH="0" baseline="0">
                <a:solidFill>
                  <a:schemeClr val="bg1"/>
                </a:solidFill>
                <a:latin typeface="Acumin Pro Medium" panose="020B0504020202020204" pitchFamily="34" charset="77"/>
              </a:defRPr>
            </a:lvl1pPr>
          </a:lstStyle>
          <a:p>
            <a:pPr lvl="0"/>
            <a:r>
              <a:rPr lang="en-US" dirty="0"/>
              <a:t>Fact or highlight. </a:t>
            </a:r>
            <a:r>
              <a:rPr lang="en-US" dirty="0" err="1"/>
              <a:t>Acumin</a:t>
            </a:r>
            <a:r>
              <a:rPr lang="en-US" dirty="0"/>
              <a:t> Pro Medium 24 pt. Keep it short with bite-size chunks of information.</a:t>
            </a:r>
          </a:p>
        </p:txBody>
      </p:sp>
      <p:sp>
        <p:nvSpPr>
          <p:cNvPr id="16" name="Date">
            <a:extLst>
              <a:ext uri="{FF2B5EF4-FFF2-40B4-BE49-F238E27FC236}">
                <a16:creationId xmlns:a16="http://schemas.microsoft.com/office/drawing/2014/main" id="{D5F83FDC-674A-8F42-A488-884B2867DCC3}"/>
              </a:ext>
            </a:extLst>
          </p:cNvPr>
          <p:cNvSpPr>
            <a:spLocks noGrp="1"/>
          </p:cNvSpPr>
          <p:nvPr>
            <p:ph type="dt" sz="half" idx="10"/>
          </p:nvPr>
        </p:nvSpPr>
        <p:spPr>
          <a:xfrm>
            <a:off x="8926248" y="6220740"/>
            <a:ext cx="1021891" cy="323968"/>
          </a:xfrm>
        </p:spPr>
        <p:txBody>
          <a:bodyPr/>
          <a:lstStyle>
            <a:lvl1pPr>
              <a:defRPr>
                <a:solidFill>
                  <a:schemeClr val="bg1">
                    <a:alpha val="70000"/>
                  </a:schemeClr>
                </a:solidFill>
              </a:defRPr>
            </a:lvl1pPr>
          </a:lstStyle>
          <a:p>
            <a:fld id="{D47A9A36-4EB0-BF46-AE48-7CDA251B954B}" type="datetime1">
              <a:rPr lang="en-US" smtClean="0"/>
              <a:t>7/20/26</a:t>
            </a:fld>
            <a:endParaRPr lang="en-US" dirty="0"/>
          </a:p>
        </p:txBody>
      </p:sp>
      <p:sp>
        <p:nvSpPr>
          <p:cNvPr id="17" name="Slide Number">
            <a:extLst>
              <a:ext uri="{FF2B5EF4-FFF2-40B4-BE49-F238E27FC236}">
                <a16:creationId xmlns:a16="http://schemas.microsoft.com/office/drawing/2014/main" id="{DF9C56DA-C412-B14C-8168-05E55A21B5E5}"/>
              </a:ext>
            </a:extLst>
          </p:cNvPr>
          <p:cNvSpPr>
            <a:spLocks noGrp="1"/>
          </p:cNvSpPr>
          <p:nvPr>
            <p:ph type="sldNum" sz="quarter" idx="12"/>
          </p:nvPr>
        </p:nvSpPr>
        <p:spPr>
          <a:xfrm>
            <a:off x="10096500" y="6200875"/>
            <a:ext cx="487680" cy="365760"/>
          </a:xfrm>
        </p:spPr>
        <p:txBody>
          <a:bodyPr/>
          <a:lstStyle>
            <a:lvl1pPr>
              <a:defRPr>
                <a:solidFill>
                  <a:schemeClr val="bg1"/>
                </a:solidFill>
              </a:defRPr>
            </a:lvl1pPr>
          </a:lstStyle>
          <a:p>
            <a:fld id="{8A7A6979-0714-4377-B894-6BE4C2D6E202}" type="slidenum">
              <a:rPr lang="en-US" smtClean="0"/>
              <a:pPr/>
              <a:t>‹#›</a:t>
            </a:fld>
            <a:endParaRPr lang="en-US" dirty="0"/>
          </a:p>
        </p:txBody>
      </p:sp>
      <p:cxnSp>
        <p:nvCxnSpPr>
          <p:cNvPr id="21" name="Line 1">
            <a:extLst>
              <a:ext uri="{FF2B5EF4-FFF2-40B4-BE49-F238E27FC236}">
                <a16:creationId xmlns:a16="http://schemas.microsoft.com/office/drawing/2014/main" id="{DE31DD2C-32F5-F345-872B-C1CCC72846EE}"/>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2" name="Line 2">
            <a:extLst>
              <a:ext uri="{FF2B5EF4-FFF2-40B4-BE49-F238E27FC236}">
                <a16:creationId xmlns:a16="http://schemas.microsoft.com/office/drawing/2014/main" id="{18A2134F-0116-6740-AD2E-82D54002455E}"/>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4" name="Line 3">
            <a:extLst>
              <a:ext uri="{FF2B5EF4-FFF2-40B4-BE49-F238E27FC236}">
                <a16:creationId xmlns:a16="http://schemas.microsoft.com/office/drawing/2014/main" id="{7E7A5392-EE7B-7141-B159-172DDE0D6824}"/>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7203886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orient="horz" pos="1008">
          <p15:clr>
            <a:srgbClr val="FBAE40"/>
          </p15:clr>
        </p15:guide>
        <p15:guide id="8" orient="horz" pos="1488">
          <p15:clr>
            <a:srgbClr val="FBAE40"/>
          </p15:clr>
        </p15:guide>
        <p15:guide id="9" orient="horz" pos="864">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Closing Slide">
    <p:bg>
      <p:bgPr>
        <a:solidFill>
          <a:schemeClr val="accent4"/>
        </a:solidFill>
        <a:effectLst/>
      </p:bgPr>
    </p:bg>
    <p:spTree>
      <p:nvGrpSpPr>
        <p:cNvPr id="1" name=""/>
        <p:cNvGrpSpPr/>
        <p:nvPr/>
      </p:nvGrpSpPr>
      <p:grpSpPr>
        <a:xfrm>
          <a:off x="0" y="0"/>
          <a:ext cx="0" cy="0"/>
          <a:chOff x="0" y="0"/>
          <a:chExt cx="0" cy="0"/>
        </a:xfrm>
      </p:grpSpPr>
      <p:sp>
        <p:nvSpPr>
          <p:cNvPr id="20" name="Black Background">
            <a:extLst>
              <a:ext uri="{FF2B5EF4-FFF2-40B4-BE49-F238E27FC236}">
                <a16:creationId xmlns:a16="http://schemas.microsoft.com/office/drawing/2014/main" id="{EACB2F0C-1C3D-CD48-AD13-7B5AD683F7C7}"/>
              </a:ext>
            </a:extLst>
          </p:cNvPr>
          <p:cNvSpPr/>
          <p:nvPr/>
        </p:nvSpPr>
        <p:spPr>
          <a:xfrm>
            <a:off x="0" y="0"/>
            <a:ext cx="12192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Heading"/>
          <p:cNvSpPr>
            <a:spLocks noGrp="1"/>
          </p:cNvSpPr>
          <p:nvPr>
            <p:ph type="ctrTitle" hasCustomPrompt="1"/>
          </p:nvPr>
        </p:nvSpPr>
        <p:spPr bwMode="blackWhite">
          <a:xfrm>
            <a:off x="2628902" y="1521334"/>
            <a:ext cx="6347458" cy="854080"/>
          </a:xfrm>
          <a:prstGeom prst="rect">
            <a:avLst/>
          </a:prstGeom>
          <a:noFill/>
          <a:ln w="38100">
            <a:noFill/>
          </a:ln>
        </p:spPr>
        <p:txBody>
          <a:bodyPr wrap="square" lIns="0" tIns="0" rIns="0" bIns="0" anchor="t" anchorCtr="0">
            <a:spAutoFit/>
          </a:bodyPr>
          <a:lstStyle>
            <a:lvl1pPr algn="l">
              <a:defRPr sz="6000" b="1" i="1" spc="0">
                <a:solidFill>
                  <a:schemeClr val="tx2"/>
                </a:solidFill>
                <a:latin typeface="Acumin Pro ExtraCondensed" panose="020B0508020202020204" pitchFamily="34" charset="77"/>
              </a:defRPr>
            </a:lvl1pPr>
          </a:lstStyle>
          <a:p>
            <a:r>
              <a:rPr lang="en-US" dirty="0"/>
              <a:t>Thank You</a:t>
            </a:r>
          </a:p>
        </p:txBody>
      </p:sp>
      <p:sp>
        <p:nvSpPr>
          <p:cNvPr id="16" name="Body Text">
            <a:extLst>
              <a:ext uri="{FF2B5EF4-FFF2-40B4-BE49-F238E27FC236}">
                <a16:creationId xmlns:a16="http://schemas.microsoft.com/office/drawing/2014/main" id="{900775FC-E9E4-FF46-A522-92CC39196093}"/>
              </a:ext>
            </a:extLst>
          </p:cNvPr>
          <p:cNvSpPr>
            <a:spLocks noGrp="1"/>
          </p:cNvSpPr>
          <p:nvPr>
            <p:ph type="body" sz="quarter" idx="14" hasCustomPrompt="1"/>
          </p:nvPr>
        </p:nvSpPr>
        <p:spPr>
          <a:xfrm>
            <a:off x="2628900" y="2548210"/>
            <a:ext cx="6347460" cy="880790"/>
          </a:xfrm>
        </p:spPr>
        <p:txBody>
          <a:bodyPr lIns="0" tIns="0" rIns="0" bIns="0">
            <a:noAutofit/>
          </a:bodyPr>
          <a:lstStyle>
            <a:lvl1pPr marL="0" marR="0" indent="0" algn="l" defTabSz="457200" rtl="0" eaLnBrk="1" fontAlgn="auto" latinLnBrk="0" hangingPunct="1">
              <a:lnSpc>
                <a:spcPct val="100000"/>
              </a:lnSpc>
              <a:spcBef>
                <a:spcPts val="0"/>
              </a:spcBef>
              <a:spcAft>
                <a:spcPts val="0"/>
              </a:spcAft>
              <a:buClrTx/>
              <a:buSzTx/>
              <a:buFontTx/>
              <a:buNone/>
              <a:tabLst/>
              <a:defRPr sz="1800" b="0" i="0" normalizeH="0" baseline="0">
                <a:solidFill>
                  <a:schemeClr val="accent4"/>
                </a:solidFill>
                <a:latin typeface="Acumin Pro" panose="020B0504020202020204" pitchFamily="34" charset="77"/>
              </a:defRPr>
            </a:lvl1pPr>
          </a:lstStyle>
          <a:p>
            <a:pPr lvl="0"/>
            <a:r>
              <a:rPr lang="en-US" dirty="0"/>
              <a:t>Conclusion, call to action or contact information. </a:t>
            </a:r>
            <a:r>
              <a:rPr lang="en-US" dirty="0" err="1"/>
              <a:t>Acumin</a:t>
            </a:r>
            <a:r>
              <a:rPr lang="en-US" dirty="0"/>
              <a:t> Pro Reg 18 pt. Keep it short with bite-size chunks of information.</a:t>
            </a:r>
          </a:p>
        </p:txBody>
      </p:sp>
      <p:sp>
        <p:nvSpPr>
          <p:cNvPr id="12" name="Date">
            <a:extLst>
              <a:ext uri="{FF2B5EF4-FFF2-40B4-BE49-F238E27FC236}">
                <a16:creationId xmlns:a16="http://schemas.microsoft.com/office/drawing/2014/main" id="{E7D56F3A-D0B6-8A49-81C9-B6A0051C7E73}"/>
              </a:ext>
            </a:extLst>
          </p:cNvPr>
          <p:cNvSpPr>
            <a:spLocks noGrp="1"/>
          </p:cNvSpPr>
          <p:nvPr>
            <p:ph type="dt" sz="half" idx="10"/>
          </p:nvPr>
        </p:nvSpPr>
        <p:spPr>
          <a:xfrm>
            <a:off x="8926248" y="6220740"/>
            <a:ext cx="1021891" cy="323968"/>
          </a:xfrm>
        </p:spPr>
        <p:txBody>
          <a:bodyPr/>
          <a:lstStyle>
            <a:lvl1pPr>
              <a:defRPr>
                <a:solidFill>
                  <a:schemeClr val="accent4">
                    <a:alpha val="70000"/>
                  </a:schemeClr>
                </a:solidFill>
              </a:defRPr>
            </a:lvl1pPr>
          </a:lstStyle>
          <a:p>
            <a:fld id="{D47A9A36-4EB0-BF46-AE48-7CDA251B954B}" type="datetime1">
              <a:rPr lang="en-US" smtClean="0"/>
              <a:pPr/>
              <a:t>7/20/26</a:t>
            </a:fld>
            <a:endParaRPr lang="en-US" dirty="0"/>
          </a:p>
        </p:txBody>
      </p:sp>
      <p:sp>
        <p:nvSpPr>
          <p:cNvPr id="14" name="Slide Number">
            <a:extLst>
              <a:ext uri="{FF2B5EF4-FFF2-40B4-BE49-F238E27FC236}">
                <a16:creationId xmlns:a16="http://schemas.microsoft.com/office/drawing/2014/main" id="{DED03763-61BB-3343-B3CC-0623CC8EAA03}"/>
              </a:ext>
            </a:extLst>
          </p:cNvPr>
          <p:cNvSpPr>
            <a:spLocks noGrp="1"/>
          </p:cNvSpPr>
          <p:nvPr>
            <p:ph type="sldNum" sz="quarter" idx="12"/>
          </p:nvPr>
        </p:nvSpPr>
        <p:spPr>
          <a:xfrm>
            <a:off x="10096500" y="6200875"/>
            <a:ext cx="487680" cy="365760"/>
          </a:xfrm>
        </p:spPr>
        <p:txBody>
          <a:bodyPr/>
          <a:lstStyle>
            <a:lvl1pPr>
              <a:defRPr>
                <a:solidFill>
                  <a:schemeClr val="accent4"/>
                </a:solidFill>
              </a:defRPr>
            </a:lvl1pPr>
          </a:lstStyle>
          <a:p>
            <a:fld id="{8A7A6979-0714-4377-B894-6BE4C2D6E202}" type="slidenum">
              <a:rPr lang="en-US" smtClean="0"/>
              <a:pPr/>
              <a:t>‹#›</a:t>
            </a:fld>
            <a:endParaRPr lang="en-US" dirty="0"/>
          </a:p>
        </p:txBody>
      </p:sp>
      <p:cxnSp>
        <p:nvCxnSpPr>
          <p:cNvPr id="17" name="Line 1">
            <a:extLst>
              <a:ext uri="{FF2B5EF4-FFF2-40B4-BE49-F238E27FC236}">
                <a16:creationId xmlns:a16="http://schemas.microsoft.com/office/drawing/2014/main" id="{9B9CC658-FCDB-754D-83A8-E72E62847F53}"/>
              </a:ext>
            </a:extLst>
          </p:cNvPr>
          <p:cNvCxnSpPr/>
          <p:nvPr userDrawn="1"/>
        </p:nvCxnSpPr>
        <p:spPr>
          <a:xfrm>
            <a:off x="1281648" y="5789"/>
            <a:ext cx="0" cy="6464461"/>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19" name="Line 2">
            <a:extLst>
              <a:ext uri="{FF2B5EF4-FFF2-40B4-BE49-F238E27FC236}">
                <a16:creationId xmlns:a16="http://schemas.microsoft.com/office/drawing/2014/main" id="{52700362-C315-8A41-8A37-D1C4D5A0E238}"/>
              </a:ext>
            </a:extLst>
          </p:cNvPr>
          <p:cNvCxnSpPr>
            <a:cxnSpLocks/>
          </p:cNvCxnSpPr>
          <p:nvPr userDrawn="1"/>
        </p:nvCxnSpPr>
        <p:spPr>
          <a:xfrm>
            <a:off x="8724900" y="5735256"/>
            <a:ext cx="0" cy="112274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1" name="Line 3">
            <a:extLst>
              <a:ext uri="{FF2B5EF4-FFF2-40B4-BE49-F238E27FC236}">
                <a16:creationId xmlns:a16="http://schemas.microsoft.com/office/drawing/2014/main" id="{14A431DC-9C67-D94C-982A-8D0C2E3D10D8}"/>
              </a:ext>
            </a:extLst>
          </p:cNvPr>
          <p:cNvCxnSpPr>
            <a:cxnSpLocks/>
          </p:cNvCxnSpPr>
          <p:nvPr userDrawn="1"/>
        </p:nvCxnSpPr>
        <p:spPr>
          <a:xfrm>
            <a:off x="10880901" y="1597306"/>
            <a:ext cx="0" cy="5260694"/>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52171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960">
          <p15:clr>
            <a:srgbClr val="FBAE40"/>
          </p15:clr>
        </p15:guide>
        <p15:guide id="4" pos="5952">
          <p15:clr>
            <a:srgbClr val="FBAE40"/>
          </p15:clr>
        </p15:guide>
        <p15:guide id="5" pos="6848">
          <p15:clr>
            <a:srgbClr val="FBAE40"/>
          </p15:clr>
        </p15:guide>
        <p15:guide id="6" orient="horz" pos="4080">
          <p15:clr>
            <a:srgbClr val="FBAE40"/>
          </p15:clr>
        </p15:guide>
        <p15:guide id="7" pos="1656">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Content with Landscap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4803649"/>
            <a:ext cx="12192000" cy="2054352"/>
          </a:xfrm>
          <a:prstGeom prst="rect">
            <a:avLst/>
          </a:prstGeom>
        </p:spPr>
      </p:pic>
      <p:grpSp>
        <p:nvGrpSpPr>
          <p:cNvPr id="4" name="Group 3">
            <a:extLst>
              <a:ext uri="{FF2B5EF4-FFF2-40B4-BE49-F238E27FC236}">
                <a16:creationId xmlns:a16="http://schemas.microsoft.com/office/drawing/2014/main" id="{36AADE46-AFEE-475B-B12A-B01AAE384A8F}"/>
              </a:ext>
            </a:extLst>
          </p:cNvPr>
          <p:cNvGrpSpPr/>
          <p:nvPr userDrawn="1"/>
        </p:nvGrpSpPr>
        <p:grpSpPr>
          <a:xfrm>
            <a:off x="162856" y="146064"/>
            <a:ext cx="11866287" cy="554202"/>
            <a:chOff x="162856" y="116880"/>
            <a:chExt cx="11866287" cy="554202"/>
          </a:xfrm>
        </p:grpSpPr>
        <p:sp>
          <p:nvSpPr>
            <p:cNvPr id="5" name="Rectangle 4">
              <a:extLst>
                <a:ext uri="{FF2B5EF4-FFF2-40B4-BE49-F238E27FC236}">
                  <a16:creationId xmlns:a16="http://schemas.microsoft.com/office/drawing/2014/main" id="{99924995-6D47-44AF-841A-13070D0FD3DC}"/>
                </a:ext>
              </a:extLst>
            </p:cNvPr>
            <p:cNvSpPr/>
            <p:nvPr userDrawn="1"/>
          </p:nvSpPr>
          <p:spPr>
            <a:xfrm>
              <a:off x="162856" y="116880"/>
              <a:ext cx="11866287" cy="54961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EDBD480-C38B-472B-9646-017256AD56B9}"/>
                </a:ext>
              </a:extLst>
            </p:cNvPr>
            <p:cNvSpPr txBox="1"/>
            <p:nvPr userDrawn="1"/>
          </p:nvSpPr>
          <p:spPr>
            <a:xfrm>
              <a:off x="1271594" y="209417"/>
              <a:ext cx="9575082" cy="461665"/>
            </a:xfrm>
            <a:prstGeom prst="rect">
              <a:avLst/>
            </a:prstGeom>
            <a:noFill/>
          </p:spPr>
          <p:txBody>
            <a:bodyPr wrap="square" rtlCol="0">
              <a:spAutoFit/>
            </a:bodyPr>
            <a:lstStyle/>
            <a:p>
              <a:r>
                <a:rPr lang="en-US" sz="2400" i="1" dirty="0">
                  <a:solidFill>
                    <a:schemeClr val="bg1"/>
                  </a:solidFill>
                  <a:latin typeface="+mj-lt"/>
                  <a:cs typeface="Calibri Light" panose="020F0302020204030204" pitchFamily="34" charset="0"/>
                </a:rPr>
                <a:t>Enhancing the Value of Public Spaces – Creating Healthy Communities</a:t>
              </a:r>
            </a:p>
          </p:txBody>
        </p:sp>
        <p:cxnSp>
          <p:nvCxnSpPr>
            <p:cNvPr id="7" name="Straight Connector 6">
              <a:extLst>
                <a:ext uri="{FF2B5EF4-FFF2-40B4-BE49-F238E27FC236}">
                  <a16:creationId xmlns:a16="http://schemas.microsoft.com/office/drawing/2014/main" id="{B6859F30-2A64-49D1-BC6E-BFD012C11431}"/>
                </a:ext>
              </a:extLst>
            </p:cNvPr>
            <p:cNvCxnSpPr>
              <a:cxnSpLocks/>
            </p:cNvCxnSpPr>
            <p:nvPr userDrawn="1"/>
          </p:nvCxnSpPr>
          <p:spPr>
            <a:xfrm flipV="1">
              <a:off x="1176968" y="225529"/>
              <a:ext cx="48959" cy="33710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33420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V-Gold-Photos">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723085" y="1226956"/>
            <a:ext cx="6314461" cy="2334697"/>
          </a:xfrm>
        </p:spPr>
        <p:txBody>
          <a:bodyPr>
            <a:noAutofit/>
          </a:bodyPr>
          <a:lstStyle>
            <a:lvl1pPr algn="l">
              <a:defRPr sz="7200" cap="none">
                <a:solidFill>
                  <a:schemeClr val="tx1"/>
                </a:solidFill>
              </a:defRPr>
            </a:lvl1pPr>
          </a:lstStyle>
          <a:p>
            <a:r>
              <a:rPr lang="en-US" dirty="0"/>
              <a:t>Presentation Title</a:t>
            </a:r>
          </a:p>
        </p:txBody>
      </p:sp>
      <p:cxnSp>
        <p:nvCxnSpPr>
          <p:cNvPr id="14" name="Straight Connector 13">
            <a:extLst>
              <a:ext uri="{FF2B5EF4-FFF2-40B4-BE49-F238E27FC236}">
                <a16:creationId xmlns:a16="http://schemas.microsoft.com/office/drawing/2014/main" id="{ED44450E-09AD-8F0B-C5B5-7F46A2E6ADDC}"/>
              </a:ext>
              <a:ext uri="{C183D7F6-B498-43B3-948B-1728B52AA6E4}">
                <adec:decorative xmlns:adec="http://schemas.microsoft.com/office/drawing/2017/decorative" val="1"/>
              </a:ext>
            </a:extLst>
          </p:cNvPr>
          <p:cNvCxnSpPr>
            <a:cxnSpLocks/>
          </p:cNvCxnSpPr>
          <p:nvPr userDrawn="1"/>
        </p:nvCxnSpPr>
        <p:spPr>
          <a:xfrm flipH="1">
            <a:off x="723085" y="928487"/>
            <a:ext cx="6314459"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723084" y="3663179"/>
            <a:ext cx="6314462" cy="449263"/>
          </a:xfrm>
          <a:prstGeom prst="rect">
            <a:avLst/>
          </a:prstGeom>
        </p:spPr>
        <p:txBody>
          <a:bodyPr>
            <a:noAutofit/>
          </a:bodyPr>
          <a:lstStyle>
            <a:lvl1pPr marL="0" indent="0" algn="l">
              <a:buFontTx/>
              <a:buNone/>
              <a:defRPr sz="2400" b="1" i="0">
                <a:solidFill>
                  <a:schemeClr val="tx2"/>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Subtitle</a:t>
            </a:r>
          </a:p>
        </p:txBody>
      </p:sp>
      <p:sp>
        <p:nvSpPr>
          <p:cNvPr id="3" name="Text Placeholder 8">
            <a:extLst>
              <a:ext uri="{FF2B5EF4-FFF2-40B4-BE49-F238E27FC236}">
                <a16:creationId xmlns:a16="http://schemas.microsoft.com/office/drawing/2014/main" id="{76FFA1BC-72F9-9048-3E39-D300A3A6A52E}"/>
              </a:ext>
            </a:extLst>
          </p:cNvPr>
          <p:cNvSpPr>
            <a:spLocks noGrp="1"/>
          </p:cNvSpPr>
          <p:nvPr>
            <p:ph type="body" sz="quarter" idx="11" hasCustomPrompt="1"/>
          </p:nvPr>
        </p:nvSpPr>
        <p:spPr>
          <a:xfrm>
            <a:off x="723083" y="4151119"/>
            <a:ext cx="6314461" cy="449263"/>
          </a:xfrm>
          <a:prstGeom prst="rect">
            <a:avLst/>
          </a:prstGeom>
        </p:spPr>
        <p:txBody>
          <a:bodyPr>
            <a:normAutofit/>
          </a:bodyPr>
          <a:lstStyle>
            <a:lvl1pPr marL="0" indent="0" algn="l">
              <a:buFontTx/>
              <a:buNone/>
              <a:defRPr sz="1600">
                <a:solidFill>
                  <a:schemeClr val="tx2"/>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fld id="{C7124C19-F609-8C4C-8116-78E353E3E672}" type="datetime1">
              <a:rPr lang="en-US" smtClean="0"/>
              <a:t>3/29/23</a:t>
            </a:fld>
            <a:endParaRPr lang="en-US" dirty="0"/>
          </a:p>
        </p:txBody>
      </p:sp>
      <p:sp>
        <p:nvSpPr>
          <p:cNvPr id="2" name="Picture Placeholder 2">
            <a:extLst>
              <a:ext uri="{FF2B5EF4-FFF2-40B4-BE49-F238E27FC236}">
                <a16:creationId xmlns:a16="http://schemas.microsoft.com/office/drawing/2014/main" id="{F16098CE-DD91-43BC-F0F0-16C87D06B4E6}"/>
              </a:ext>
            </a:extLst>
          </p:cNvPr>
          <p:cNvSpPr>
            <a:spLocks noGrp="1"/>
          </p:cNvSpPr>
          <p:nvPr>
            <p:ph type="pic" idx="1"/>
          </p:nvPr>
        </p:nvSpPr>
        <p:spPr>
          <a:xfrm>
            <a:off x="7590195" y="0"/>
            <a:ext cx="2595160" cy="1885677"/>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6" name="Picture Placeholder 2">
            <a:extLst>
              <a:ext uri="{FF2B5EF4-FFF2-40B4-BE49-F238E27FC236}">
                <a16:creationId xmlns:a16="http://schemas.microsoft.com/office/drawing/2014/main" id="{C7273C23-2BC5-B6FA-44DC-D417D77A051D}"/>
              </a:ext>
            </a:extLst>
          </p:cNvPr>
          <p:cNvSpPr>
            <a:spLocks noGrp="1"/>
          </p:cNvSpPr>
          <p:nvPr>
            <p:ph type="pic" idx="13"/>
          </p:nvPr>
        </p:nvSpPr>
        <p:spPr>
          <a:xfrm>
            <a:off x="7592369" y="2065416"/>
            <a:ext cx="2595160" cy="3102440"/>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8" name="Picture Placeholder 2">
            <a:extLst>
              <a:ext uri="{FF2B5EF4-FFF2-40B4-BE49-F238E27FC236}">
                <a16:creationId xmlns:a16="http://schemas.microsoft.com/office/drawing/2014/main" id="{3CDD26CA-1611-9B35-786A-53E460EC04AF}"/>
              </a:ext>
            </a:extLst>
          </p:cNvPr>
          <p:cNvSpPr>
            <a:spLocks noGrp="1"/>
          </p:cNvSpPr>
          <p:nvPr>
            <p:ph type="pic" idx="14"/>
          </p:nvPr>
        </p:nvSpPr>
        <p:spPr>
          <a:xfrm>
            <a:off x="7590195" y="5347595"/>
            <a:ext cx="2595160"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1" name="Picture Placeholder 2">
            <a:extLst>
              <a:ext uri="{FF2B5EF4-FFF2-40B4-BE49-F238E27FC236}">
                <a16:creationId xmlns:a16="http://schemas.microsoft.com/office/drawing/2014/main" id="{BABE02BC-040E-EDAE-85A8-705BF163C7A4}"/>
              </a:ext>
            </a:extLst>
          </p:cNvPr>
          <p:cNvSpPr>
            <a:spLocks noGrp="1"/>
          </p:cNvSpPr>
          <p:nvPr>
            <p:ph type="pic" idx="15"/>
          </p:nvPr>
        </p:nvSpPr>
        <p:spPr>
          <a:xfrm>
            <a:off x="10384971" y="0"/>
            <a:ext cx="1807029" cy="1510406"/>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3" name="Picture Placeholder 2">
            <a:extLst>
              <a:ext uri="{FF2B5EF4-FFF2-40B4-BE49-F238E27FC236}">
                <a16:creationId xmlns:a16="http://schemas.microsoft.com/office/drawing/2014/main" id="{A4413ACA-4118-D7FA-049B-07294D679729}"/>
              </a:ext>
            </a:extLst>
          </p:cNvPr>
          <p:cNvSpPr>
            <a:spLocks noGrp="1"/>
          </p:cNvSpPr>
          <p:nvPr>
            <p:ph type="pic" idx="17"/>
          </p:nvPr>
        </p:nvSpPr>
        <p:spPr>
          <a:xfrm>
            <a:off x="10384971" y="1703650"/>
            <a:ext cx="1807029" cy="1747643"/>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12" name="Picture Placeholder 2">
            <a:extLst>
              <a:ext uri="{FF2B5EF4-FFF2-40B4-BE49-F238E27FC236}">
                <a16:creationId xmlns:a16="http://schemas.microsoft.com/office/drawing/2014/main" id="{2D3F7AB5-11AB-7F53-4860-F568D443C04C}"/>
              </a:ext>
            </a:extLst>
          </p:cNvPr>
          <p:cNvSpPr>
            <a:spLocks noGrp="1"/>
          </p:cNvSpPr>
          <p:nvPr>
            <p:ph type="pic" idx="16"/>
          </p:nvPr>
        </p:nvSpPr>
        <p:spPr>
          <a:xfrm>
            <a:off x="10384971" y="3644537"/>
            <a:ext cx="1807029" cy="3204858"/>
          </a:xfrm>
          <a:prstGeom prst="rect">
            <a:avLst/>
          </a:prstGeom>
        </p:spPr>
        <p:txBody>
          <a:bodyPr>
            <a:normAutofit/>
          </a:bodyPr>
          <a:lstStyle>
            <a:lvl1pPr marL="0" indent="0">
              <a:buNone/>
              <a:defRPr sz="20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pic>
        <p:nvPicPr>
          <p:cNvPr id="5" name="Picture 4" descr="Purdue University Center for Regional Development logo">
            <a:extLst>
              <a:ext uri="{FF2B5EF4-FFF2-40B4-BE49-F238E27FC236}">
                <a16:creationId xmlns:a16="http://schemas.microsoft.com/office/drawing/2014/main" id="{CD31643F-1180-BBC6-605D-BEA8836DDAA6}"/>
              </a:ext>
            </a:extLst>
          </p:cNvPr>
          <p:cNvPicPr>
            <a:picLocks noChangeAspect="1"/>
          </p:cNvPicPr>
          <p:nvPr userDrawn="1"/>
        </p:nvPicPr>
        <p:blipFill rotWithShape="1">
          <a:blip r:embed="rId2"/>
          <a:srcRect l="-1" t="1253" r="1954" b="-700"/>
          <a:stretch>
            <a:fillRect/>
          </a:stretch>
        </p:blipFill>
        <p:spPr>
          <a:xfrm>
            <a:off x="771127" y="5662964"/>
            <a:ext cx="4921831" cy="533098"/>
          </a:xfrm>
          <a:prstGeom prst="rect">
            <a:avLst/>
          </a:prstGeom>
        </p:spPr>
      </p:pic>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723085" y="372179"/>
            <a:ext cx="1100137" cy="365125"/>
          </a:xfrm>
        </p:spPr>
        <p:txBody>
          <a:bodyPr/>
          <a:lstStyle>
            <a:lvl1pPr algn="l">
              <a:defRPr>
                <a:solidFill>
                  <a:schemeClr val="tx2"/>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28331506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view-Gold">
    <p:bg>
      <p:bgPr>
        <a:solidFill>
          <a:schemeClr val="accent1"/>
        </a:solidFill>
        <a:effectLst/>
      </p:bgPr>
    </p:bg>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1870E27-202E-F717-3FB6-D69451DF1391}"/>
              </a:ext>
            </a:extLst>
          </p:cNvPr>
          <p:cNvSpPr>
            <a:spLocks noGrp="1"/>
          </p:cNvSpPr>
          <p:nvPr>
            <p:ph type="title" hasCustomPrompt="1"/>
          </p:nvPr>
        </p:nvSpPr>
        <p:spPr>
          <a:xfrm>
            <a:off x="315398" y="2261651"/>
            <a:ext cx="4392610" cy="2334697"/>
          </a:xfrm>
        </p:spPr>
        <p:txBody>
          <a:bodyPr>
            <a:noAutofit/>
          </a:bodyPr>
          <a:lstStyle>
            <a:lvl1pPr algn="r">
              <a:defRPr sz="6000" cap="none">
                <a:solidFill>
                  <a:schemeClr val="tx1"/>
                </a:solidFill>
              </a:defRPr>
            </a:lvl1pPr>
          </a:lstStyle>
          <a:p>
            <a:r>
              <a:rPr lang="en-US" dirty="0"/>
              <a:t>Overview</a:t>
            </a:r>
          </a:p>
        </p:txBody>
      </p:sp>
      <p:sp>
        <p:nvSpPr>
          <p:cNvPr id="9" name="Text Placeholder 8">
            <a:extLst>
              <a:ext uri="{FF2B5EF4-FFF2-40B4-BE49-F238E27FC236}">
                <a16:creationId xmlns:a16="http://schemas.microsoft.com/office/drawing/2014/main" id="{3F3E966E-ACAB-E285-70D0-66AC08DF1386}"/>
              </a:ext>
            </a:extLst>
          </p:cNvPr>
          <p:cNvSpPr>
            <a:spLocks noGrp="1"/>
          </p:cNvSpPr>
          <p:nvPr>
            <p:ph type="body" sz="quarter" idx="10" hasCustomPrompt="1"/>
          </p:nvPr>
        </p:nvSpPr>
        <p:spPr>
          <a:xfrm>
            <a:off x="5774723" y="1445328"/>
            <a:ext cx="5371067" cy="3967344"/>
          </a:xfrm>
          <a:prstGeom prst="rect">
            <a:avLst/>
          </a:prstGeom>
        </p:spPr>
        <p:txBody>
          <a:bodyPr anchor="ctr">
            <a:noAutofit/>
          </a:bodyPr>
          <a:lstStyle>
            <a:lvl1pPr marL="0" indent="0" algn="l">
              <a:buFontTx/>
              <a:buNone/>
              <a:defRPr sz="2000" b="1" i="0">
                <a:solidFill>
                  <a:schemeClr val="tx1"/>
                </a:solidFill>
                <a:latin typeface="+mn-lt"/>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Description</a:t>
            </a:r>
          </a:p>
        </p:txBody>
      </p:sp>
      <p:sp>
        <p:nvSpPr>
          <p:cNvPr id="17" name="Slide Number Placeholder 3">
            <a:extLst>
              <a:ext uri="{FF2B5EF4-FFF2-40B4-BE49-F238E27FC236}">
                <a16:creationId xmlns:a16="http://schemas.microsoft.com/office/drawing/2014/main" id="{151CDF93-0251-F4AE-CDB2-607CB2724AE9}"/>
              </a:ext>
            </a:extLst>
          </p:cNvPr>
          <p:cNvSpPr>
            <a:spLocks noGrp="1"/>
          </p:cNvSpPr>
          <p:nvPr>
            <p:ph type="sldNum" sz="quarter" idx="12"/>
          </p:nvPr>
        </p:nvSpPr>
        <p:spPr>
          <a:xfrm>
            <a:off x="500663" y="5945077"/>
            <a:ext cx="1100137" cy="365125"/>
          </a:xfrm>
        </p:spPr>
        <p:txBody>
          <a:bodyPr/>
          <a:lstStyle>
            <a:lvl1pPr algn="l">
              <a:defRPr>
                <a:solidFill>
                  <a:schemeClr val="tx1"/>
                </a:solidFill>
              </a:defRPr>
            </a:lvl1pPr>
          </a:lstStyle>
          <a:p>
            <a:fld id="{F994776A-187E-9540-9EA4-8D5781AB769D}" type="slidenum">
              <a:rPr lang="en-US" smtClean="0"/>
              <a:pPr/>
              <a:t>‹#›</a:t>
            </a:fld>
            <a:endParaRPr lang="en-US" dirty="0"/>
          </a:p>
        </p:txBody>
      </p:sp>
      <p:cxnSp>
        <p:nvCxnSpPr>
          <p:cNvPr id="15" name="Straight Connector 14">
            <a:extLst>
              <a:ext uri="{FF2B5EF4-FFF2-40B4-BE49-F238E27FC236}">
                <a16:creationId xmlns:a16="http://schemas.microsoft.com/office/drawing/2014/main" id="{4116284B-26D8-CC80-FBE7-C6AB0AE22901}"/>
              </a:ext>
              <a:ext uri="{C183D7F6-B498-43B3-948B-1728B52AA6E4}">
                <adec:decorative xmlns:adec="http://schemas.microsoft.com/office/drawing/2017/decorative" val="1"/>
              </a:ext>
            </a:extLst>
          </p:cNvPr>
          <p:cNvCxnSpPr>
            <a:cxnSpLocks/>
          </p:cNvCxnSpPr>
          <p:nvPr userDrawn="1"/>
        </p:nvCxnSpPr>
        <p:spPr>
          <a:xfrm flipV="1">
            <a:off x="5241365" y="1445328"/>
            <a:ext cx="0" cy="3967344"/>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32616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Photo-Text">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34176D92-8FAB-782E-E607-5D0C5CC9C2A2}"/>
              </a:ext>
            </a:extLst>
          </p:cNvPr>
          <p:cNvSpPr>
            <a:spLocks noGrp="1"/>
          </p:cNvSpPr>
          <p:nvPr>
            <p:ph type="pic" idx="1"/>
          </p:nvPr>
        </p:nvSpPr>
        <p:spPr>
          <a:xfrm>
            <a:off x="0" y="0"/>
            <a:ext cx="12192000" cy="6858000"/>
          </a:xfrm>
          <a:prstGeom prst="rect">
            <a:avLst/>
          </a:prstGeom>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2" name="Title 1">
            <a:extLst>
              <a:ext uri="{FF2B5EF4-FFF2-40B4-BE49-F238E27FC236}">
                <a16:creationId xmlns:a16="http://schemas.microsoft.com/office/drawing/2014/main" id="{85FDAFB6-8BB6-ADBB-6574-5B0C25E7BDDF}"/>
              </a:ext>
            </a:extLst>
          </p:cNvPr>
          <p:cNvSpPr>
            <a:spLocks noGrp="1"/>
          </p:cNvSpPr>
          <p:nvPr>
            <p:ph type="title"/>
          </p:nvPr>
        </p:nvSpPr>
        <p:spPr>
          <a:xfrm>
            <a:off x="478972" y="4671391"/>
            <a:ext cx="11266714" cy="1401419"/>
          </a:xfrm>
        </p:spPr>
        <p:txBody>
          <a:bodyPr>
            <a:normAutofit/>
          </a:bodyPr>
          <a:lstStyle>
            <a:lvl1pPr algn="ctr">
              <a:defRPr sz="4800"/>
            </a:lvl1pPr>
          </a:lstStyle>
          <a:p>
            <a:r>
              <a:rPr lang="en-US" dirty="0"/>
              <a:t>Click to edit Master title style</a:t>
            </a:r>
          </a:p>
        </p:txBody>
      </p:sp>
      <p:sp>
        <p:nvSpPr>
          <p:cNvPr id="6" name="Text Placeholder 8">
            <a:extLst>
              <a:ext uri="{FF2B5EF4-FFF2-40B4-BE49-F238E27FC236}">
                <a16:creationId xmlns:a16="http://schemas.microsoft.com/office/drawing/2014/main" id="{5FF931D0-D7E7-D9E1-3CCC-83299A09228A}"/>
              </a:ext>
            </a:extLst>
          </p:cNvPr>
          <p:cNvSpPr>
            <a:spLocks noGrp="1"/>
          </p:cNvSpPr>
          <p:nvPr>
            <p:ph type="body" sz="quarter" idx="10" hasCustomPrompt="1"/>
          </p:nvPr>
        </p:nvSpPr>
        <p:spPr>
          <a:xfrm>
            <a:off x="478972" y="6085510"/>
            <a:ext cx="11266714" cy="449263"/>
          </a:xfrm>
          <a:prstGeom prst="rect">
            <a:avLst/>
          </a:prstGeom>
        </p:spPr>
        <p:txBody>
          <a:bodyPr>
            <a:noAutofit/>
          </a:bodyPr>
          <a:lstStyle>
            <a:lvl1pPr marL="0" indent="0" algn="ctr">
              <a:buFontTx/>
              <a:buNone/>
              <a:defRPr sz="2000" b="1" i="0">
                <a:solidFill>
                  <a:schemeClr val="tx1"/>
                </a:solidFill>
                <a:latin typeface="Arial" panose="020B0604020202020204" pitchFamily="34" charset="0"/>
                <a:cs typeface="Arial" panose="020B060402020202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Subtitle style</a:t>
            </a:r>
          </a:p>
        </p:txBody>
      </p:sp>
      <p:cxnSp>
        <p:nvCxnSpPr>
          <p:cNvPr id="7" name="Straight Connector 6">
            <a:extLst>
              <a:ext uri="{FF2B5EF4-FFF2-40B4-BE49-F238E27FC236}">
                <a16:creationId xmlns:a16="http://schemas.microsoft.com/office/drawing/2014/main" id="{636CDA25-94CE-9FF9-36D4-83CDB13C19A5}"/>
              </a:ext>
              <a:ext uri="{C183D7F6-B498-43B3-948B-1728B52AA6E4}">
                <adec:decorative xmlns:adec="http://schemas.microsoft.com/office/drawing/2017/decorative" val="1"/>
              </a:ext>
            </a:extLst>
          </p:cNvPr>
          <p:cNvCxnSpPr>
            <a:cxnSpLocks/>
          </p:cNvCxnSpPr>
          <p:nvPr userDrawn="1"/>
        </p:nvCxnSpPr>
        <p:spPr>
          <a:xfrm flipH="1">
            <a:off x="446468" y="6505467"/>
            <a:ext cx="11299064" cy="14835"/>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661115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5" Type="http://schemas.openxmlformats.org/officeDocument/2006/relationships/slideLayout" Target="../slideLayouts/slideLayout61.xml"/><Relationship Id="rId4" Type="http://schemas.openxmlformats.org/officeDocument/2006/relationships/slideLayout" Target="../slideLayouts/slideLayout60.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AAF61CC-58D4-72CE-66CA-BFE87D085DCB}"/>
              </a:ext>
            </a:extLst>
          </p:cNvPr>
          <p:cNvSpPr>
            <a:spLocks noGrp="1"/>
          </p:cNvSpPr>
          <p:nvPr>
            <p:ph type="title"/>
          </p:nvPr>
        </p:nvSpPr>
        <p:spPr>
          <a:xfrm>
            <a:off x="468086" y="524600"/>
            <a:ext cx="11266714" cy="589032"/>
          </a:xfrm>
          <a:prstGeom prst="rect">
            <a:avLst/>
          </a:prstGeom>
        </p:spPr>
        <p:txBody>
          <a:bodyPr vert="horz" lIns="91440" tIns="45720" rIns="91440" bIns="45720" rtlCol="0" anchor="ctr">
            <a:normAutofit/>
          </a:bodyPr>
          <a:lstStyle/>
          <a:p>
            <a:r>
              <a:rPr lang="en-US" dirty="0"/>
              <a:t>Click to edit Master slide title</a:t>
            </a:r>
          </a:p>
        </p:txBody>
      </p:sp>
      <p:sp>
        <p:nvSpPr>
          <p:cNvPr id="3" name="Text Placeholder 2">
            <a:extLst>
              <a:ext uri="{FF2B5EF4-FFF2-40B4-BE49-F238E27FC236}">
                <a16:creationId xmlns:a16="http://schemas.microsoft.com/office/drawing/2014/main" id="{41FD4295-B2CD-F1FF-F99B-B267D1740FB9}"/>
              </a:ext>
            </a:extLst>
          </p:cNvPr>
          <p:cNvSpPr>
            <a:spLocks noGrp="1"/>
          </p:cNvSpPr>
          <p:nvPr>
            <p:ph type="body" idx="1"/>
          </p:nvPr>
        </p:nvSpPr>
        <p:spPr>
          <a:xfrm>
            <a:off x="468086" y="1261241"/>
            <a:ext cx="11266714" cy="476944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a:extLst>
              <a:ext uri="{FF2B5EF4-FFF2-40B4-BE49-F238E27FC236}">
                <a16:creationId xmlns:a16="http://schemas.microsoft.com/office/drawing/2014/main" id="{5DCC5ACE-5747-34C7-00B2-2E4EABE6A031}"/>
              </a:ext>
            </a:extLst>
          </p:cNvPr>
          <p:cNvSpPr>
            <a:spLocks noGrp="1"/>
          </p:cNvSpPr>
          <p:nvPr>
            <p:ph type="sldNum" sz="quarter" idx="4"/>
          </p:nvPr>
        </p:nvSpPr>
        <p:spPr>
          <a:xfrm>
            <a:off x="10634663" y="6290433"/>
            <a:ext cx="1100137"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94776A-187E-9540-9EA4-8D5781AB769D}" type="slidenum">
              <a:rPr lang="en-US" smtClean="0"/>
              <a:pPr/>
              <a:t>‹#›</a:t>
            </a:fld>
            <a:endParaRPr lang="en-US" dirty="0"/>
          </a:p>
        </p:txBody>
      </p:sp>
    </p:spTree>
    <p:extLst>
      <p:ext uri="{BB962C8B-B14F-4D97-AF65-F5344CB8AC3E}">
        <p14:creationId xmlns:p14="http://schemas.microsoft.com/office/powerpoint/2010/main" val="3825614813"/>
      </p:ext>
    </p:extLst>
  </p:cSld>
  <p:clrMap bg1="lt1" tx1="dk1" bg2="lt2" tx2="dk2" accent1="accent1" accent2="accent2" accent3="accent3" accent4="accent4" accent5="accent5" accent6="accent6" hlink="hlink" folHlink="folHlink"/>
  <p:sldLayoutIdLst>
    <p:sldLayoutId id="2147483733" r:id="rId1"/>
    <p:sldLayoutId id="2147483649" r:id="rId2"/>
    <p:sldLayoutId id="2147483717" r:id="rId3"/>
    <p:sldLayoutId id="2147483716" r:id="rId4"/>
    <p:sldLayoutId id="2147483718" r:id="rId5"/>
    <p:sldLayoutId id="2147483719" r:id="rId6"/>
    <p:sldLayoutId id="2147483720" r:id="rId7"/>
    <p:sldLayoutId id="2147483734" r:id="rId8"/>
    <p:sldLayoutId id="2147483702" r:id="rId9"/>
    <p:sldLayoutId id="2147483708" r:id="rId10"/>
    <p:sldLayoutId id="2147483721" r:id="rId11"/>
    <p:sldLayoutId id="2147483722" r:id="rId12"/>
    <p:sldLayoutId id="2147483735" r:id="rId13"/>
    <p:sldLayoutId id="2147483727" r:id="rId14"/>
    <p:sldLayoutId id="2147483728" r:id="rId15"/>
    <p:sldLayoutId id="2147483736" r:id="rId16"/>
    <p:sldLayoutId id="2147483723" r:id="rId17"/>
    <p:sldLayoutId id="2147483724" r:id="rId18"/>
    <p:sldLayoutId id="2147483737" r:id="rId19"/>
    <p:sldLayoutId id="2147483725" r:id="rId20"/>
    <p:sldLayoutId id="2147483726" r:id="rId21"/>
    <p:sldLayoutId id="2147483738" r:id="rId22"/>
    <p:sldLayoutId id="2147483688" r:id="rId23"/>
    <p:sldLayoutId id="2147483650" r:id="rId24"/>
    <p:sldLayoutId id="2147483701" r:id="rId25"/>
    <p:sldLayoutId id="2147483730" r:id="rId26"/>
    <p:sldLayoutId id="2147483729" r:id="rId27"/>
    <p:sldLayoutId id="2147483739" r:id="rId28"/>
    <p:sldLayoutId id="2147483740" r:id="rId29"/>
    <p:sldLayoutId id="2147483731" r:id="rId30"/>
    <p:sldLayoutId id="2147483732" r:id="rId31"/>
    <p:sldLayoutId id="2147483711" r:id="rId32"/>
    <p:sldLayoutId id="2147483712" r:id="rId33"/>
    <p:sldLayoutId id="2147483656" r:id="rId34"/>
    <p:sldLayoutId id="2147483657" r:id="rId35"/>
    <p:sldLayoutId id="2147483706" r:id="rId36"/>
    <p:sldLayoutId id="2147483705" r:id="rId37"/>
    <p:sldLayoutId id="2147483707" r:id="rId38"/>
    <p:sldLayoutId id="2147483713" r:id="rId39"/>
    <p:sldLayoutId id="2147483709" r:id="rId40"/>
    <p:sldLayoutId id="2147483710" r:id="rId41"/>
    <p:sldLayoutId id="2147483653" r:id="rId42"/>
    <p:sldLayoutId id="2147483690" r:id="rId43"/>
    <p:sldLayoutId id="2147483704" r:id="rId44"/>
    <p:sldLayoutId id="2147483692" r:id="rId45"/>
    <p:sldLayoutId id="2147483693" r:id="rId46"/>
    <p:sldLayoutId id="2147483743" r:id="rId47"/>
    <p:sldLayoutId id="2147483741" r:id="rId48"/>
    <p:sldLayoutId id="2147483744" r:id="rId49"/>
    <p:sldLayoutId id="2147483742" r:id="rId50"/>
    <p:sldLayoutId id="2147483691" r:id="rId51"/>
    <p:sldLayoutId id="2147483703" r:id="rId52"/>
    <p:sldLayoutId id="2147483746" r:id="rId53"/>
    <p:sldLayoutId id="2147483748" r:id="rId54"/>
    <p:sldLayoutId id="2147483745" r:id="rId55"/>
    <p:sldLayoutId id="2147483747" r:id="rId56"/>
  </p:sldLayoutIdLst>
  <p:hf hdr="0" ftr="0" dt="0"/>
  <p:txStyles>
    <p:titleStyle>
      <a:lvl1pPr algn="l" defTabSz="914400" rtl="0" eaLnBrk="1" fontAlgn="b" latinLnBrk="0" hangingPunct="1">
        <a:lnSpc>
          <a:spcPct val="90000"/>
        </a:lnSpc>
        <a:spcBef>
          <a:spcPct val="0"/>
        </a:spcBef>
        <a:buNone/>
        <a:defRPr lang="en-US" sz="3200" b="1" i="0" kern="1200" cap="none" baseline="0" dirty="0">
          <a:solidFill>
            <a:schemeClr val="tx1"/>
          </a:solidFill>
          <a:latin typeface="+mj-lt"/>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Wingdings" pitchFamily="2" charset="2"/>
        <a:buChar char="§"/>
        <a:defRPr sz="2400" b="0" i="0" kern="1200" baseline="0">
          <a:solidFill>
            <a:schemeClr val="tx1"/>
          </a:solidFill>
          <a:latin typeface="+mn-lt"/>
          <a:ea typeface="+mn-ea"/>
          <a:cs typeface="Arial" panose="020B0604020202020204" pitchFamily="34" charset="0"/>
        </a:defRPr>
      </a:lvl1pPr>
      <a:lvl2pPr marL="685800" indent="-228600" algn="l" defTabSz="914400" rtl="0" eaLnBrk="1" latinLnBrk="0" hangingPunct="1">
        <a:lnSpc>
          <a:spcPct val="90000"/>
        </a:lnSpc>
        <a:spcBef>
          <a:spcPts val="500"/>
        </a:spcBef>
        <a:buFont typeface="Wingdings" pitchFamily="2" charset="2"/>
        <a:buChar char="§"/>
        <a:defRPr sz="2200" b="0" i="0" kern="1200" baseline="0">
          <a:solidFill>
            <a:schemeClr val="tx1"/>
          </a:solidFill>
          <a:latin typeface="+mn-lt"/>
          <a:ea typeface="+mn-ea"/>
          <a:cs typeface="Arial" panose="020B0604020202020204" pitchFamily="34" charset="0"/>
        </a:defRPr>
      </a:lvl2pPr>
      <a:lvl3pPr marL="1143000" indent="-228600" algn="l" defTabSz="914400" rtl="0" eaLnBrk="1" latinLnBrk="0" hangingPunct="1">
        <a:lnSpc>
          <a:spcPct val="90000"/>
        </a:lnSpc>
        <a:spcBef>
          <a:spcPts val="500"/>
        </a:spcBef>
        <a:buFont typeface="Wingdings" pitchFamily="2" charset="2"/>
        <a:buChar char="§"/>
        <a:defRPr sz="2000" b="0" i="0" kern="1200" baseline="0">
          <a:solidFill>
            <a:schemeClr val="tx1"/>
          </a:solidFill>
          <a:latin typeface="+mn-lt"/>
          <a:ea typeface="+mn-ea"/>
          <a:cs typeface="Arial" panose="020B0604020202020204" pitchFamily="34" charset="0"/>
        </a:defRPr>
      </a:lvl3pPr>
      <a:lvl4pPr marL="16002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Arial" panose="020B0604020202020204" pitchFamily="34" charset="0"/>
        </a:defRPr>
      </a:lvl4pPr>
      <a:lvl5pPr marL="2057400" indent="-228600" algn="l" defTabSz="914400" rtl="0" eaLnBrk="1" latinLnBrk="0" hangingPunct="1">
        <a:lnSpc>
          <a:spcPct val="90000"/>
        </a:lnSpc>
        <a:spcBef>
          <a:spcPts val="500"/>
        </a:spcBef>
        <a:buFont typeface="Wingdings" pitchFamily="2" charset="2"/>
        <a:buChar char="§"/>
        <a:defRPr sz="1800" b="0" i="0" kern="120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141394" y="964692"/>
            <a:ext cx="7917007"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141394" y="2638046"/>
            <a:ext cx="7917007" cy="310198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744769" y="6227670"/>
            <a:ext cx="1161231" cy="323968"/>
          </a:xfrm>
          <a:prstGeom prst="rect">
            <a:avLst/>
          </a:prstGeom>
        </p:spPr>
        <p:txBody>
          <a:bodyPr vert="horz" lIns="91440" tIns="45720" rIns="91440" bIns="45720" rtlCol="0" anchor="ctr"/>
          <a:lstStyle>
            <a:lvl1pPr algn="r">
              <a:defRPr sz="1000" b="0" i="0">
                <a:solidFill>
                  <a:schemeClr val="tx1">
                    <a:alpha val="70000"/>
                  </a:schemeClr>
                </a:solidFill>
                <a:latin typeface="Acumin Pro" panose="020B0504020202020204" pitchFamily="34" charset="77"/>
              </a:defRPr>
            </a:lvl1pPr>
          </a:lstStyle>
          <a:p>
            <a:fld id="{E0C8DACD-4E35-4E4C-AC75-C3DE50F04E7E}" type="datetime1">
              <a:rPr lang="en-US" smtClean="0"/>
              <a:pPr/>
              <a:t>7/20/26</a:t>
            </a:fld>
            <a:endParaRPr lang="en-US" dirty="0"/>
          </a:p>
        </p:txBody>
      </p:sp>
      <p:sp>
        <p:nvSpPr>
          <p:cNvPr id="5" name="Footer Placeholder 4"/>
          <p:cNvSpPr>
            <a:spLocks noGrp="1"/>
          </p:cNvSpPr>
          <p:nvPr>
            <p:ph type="ftr" sz="quarter" idx="3"/>
          </p:nvPr>
        </p:nvSpPr>
        <p:spPr>
          <a:xfrm>
            <a:off x="1137845" y="6219163"/>
            <a:ext cx="6075552" cy="320040"/>
          </a:xfrm>
          <a:prstGeom prst="rect">
            <a:avLst/>
          </a:prstGeom>
        </p:spPr>
        <p:txBody>
          <a:bodyPr vert="horz" lIns="91440" tIns="45720" rIns="91440" bIns="45720" rtlCol="0" anchor="ctr"/>
          <a:lstStyle>
            <a:lvl1pPr algn="l">
              <a:defRPr sz="100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096500" y="6200875"/>
            <a:ext cx="487680" cy="365760"/>
          </a:xfrm>
          <a:prstGeom prst="ellipse">
            <a:avLst/>
          </a:prstGeom>
          <a:noFill/>
        </p:spPr>
        <p:txBody>
          <a:bodyPr vert="horz" lIns="18288" tIns="45720" rIns="18288" bIns="45720" rtlCol="0" anchor="ctr">
            <a:noAutofit/>
          </a:bodyPr>
          <a:lstStyle>
            <a:lvl1pPr algn="ctr">
              <a:defRPr sz="1000" b="1" i="0" spc="0" baseline="0">
                <a:solidFill>
                  <a:schemeClr val="tx1"/>
                </a:solidFill>
                <a:latin typeface="Acumin Pro Semibold" panose="020B0504020202020204" pitchFamily="34" charset="77"/>
              </a:defRPr>
            </a:lvl1pPr>
          </a:lstStyle>
          <a:p>
            <a:fld id="{8A7A6979-0714-4377-B894-6BE4C2D6E202}" type="slidenum">
              <a:rPr lang="en-US" smtClean="0"/>
              <a:pPr/>
              <a:t>‹#›</a:t>
            </a:fld>
            <a:endParaRPr lang="en-US" dirty="0"/>
          </a:p>
        </p:txBody>
      </p:sp>
    </p:spTree>
    <p:extLst>
      <p:ext uri="{BB962C8B-B14F-4D97-AF65-F5344CB8AC3E}">
        <p14:creationId xmlns:p14="http://schemas.microsoft.com/office/powerpoint/2010/main" val="776793308"/>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Lst>
  <p:hf hdr="0" ftr="0"/>
  <p:txStyles>
    <p:titleStyle>
      <a:lvl1pPr algn="ctr" defTabSz="914400" rtl="0" eaLnBrk="1" latinLnBrk="0" hangingPunct="1">
        <a:lnSpc>
          <a:spcPct val="90000"/>
        </a:lnSpc>
        <a:spcBef>
          <a:spcPct val="0"/>
        </a:spcBef>
        <a:buNone/>
        <a:defRPr sz="26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44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59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28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4056">
          <p15:clr>
            <a:srgbClr val="F26B43"/>
          </p15:clr>
        </p15:guide>
        <p15:guide id="4" pos="6240">
          <p15:clr>
            <a:srgbClr val="F26B43"/>
          </p15:clr>
        </p15:guide>
        <p15:guide id="5" pos="636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salazark@purdue.edu" TargetMode="External"/><Relationship Id="rId2" Type="http://schemas.openxmlformats.org/officeDocument/2006/relationships/hyperlink" Target="mailto:ikumar@purdue.edu"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2" Type="http://schemas.openxmlformats.org/officeDocument/2006/relationships/hyperlink" Target="https://www.in.gov/oed/files/NIC2_12.11.25_slides.pdf" TargetMode="Externa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hyperlink" Target="https://www.iaea.org/newscenter/news/what-are-small-modular-reactors-smrs" TargetMode="External"/><Relationship Id="rId2" Type="http://schemas.openxmlformats.org/officeDocument/2006/relationships/notesSlide" Target="../notesSlides/notesSlide1.xml"/><Relationship Id="rId1" Type="http://schemas.openxmlformats.org/officeDocument/2006/relationships/slideLayout" Target="../slideLayouts/slideLayout11.xml"/><Relationship Id="rId5" Type="http://schemas.openxmlformats.org/officeDocument/2006/relationships/hyperlink" Target="https://law.justia.com/codes/indiana/title-8/article-1/chapter-8-5/section-8-1-8-5-12-1/?__cf_chl_f_tk=nrvN58V4mh1kuAHeOiTy4lgndWL72cRvDIRKHRS92pY-1782847496-1.0.1.1-9ejMzvJgOX6Cw4UFEBqio2PPcFqii7LBAStINXBpZrU" TargetMode="External"/><Relationship Id="rId4" Type="http://schemas.openxmlformats.org/officeDocument/2006/relationships/hyperlink" Target="https://world-nuclear.org/information-library/nuclear-power-reactors/small-modular-reactors/small-modular-reactors"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hyperlink" Target="https://www.iaea.org/newscenter/news/what-are-small-modular-reactors-smrs"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CF61C6F-27B2-9517-8D55-BB4A4187A09C}"/>
              </a:ext>
              <a:ext uri="{C183D7F6-B498-43B3-948B-1728B52AA6E4}">
                <adec:decorative xmlns:adec="http://schemas.microsoft.com/office/drawing/2017/decorative" val="1"/>
              </a:ext>
            </a:extLst>
          </p:cNvPr>
          <p:cNvSpPr>
            <a:spLocks noGrp="1"/>
          </p:cNvSpPr>
          <p:nvPr>
            <p:ph type="body" sz="quarter" idx="11"/>
          </p:nvPr>
        </p:nvSpPr>
        <p:spPr/>
        <p:txBody>
          <a:bodyPr/>
          <a:lstStyle/>
          <a:p>
            <a:r>
              <a:rPr lang="en-US" b="1" dirty="0"/>
              <a:t>July 7</a:t>
            </a:r>
            <a:r>
              <a:rPr lang="en-US" b="1" baseline="30000" dirty="0"/>
              <a:t>th</a:t>
            </a:r>
            <a:r>
              <a:rPr lang="en-US" b="1" dirty="0"/>
              <a:t>, 2026</a:t>
            </a:r>
          </a:p>
        </p:txBody>
      </p:sp>
      <p:sp>
        <p:nvSpPr>
          <p:cNvPr id="2" name="Title 1">
            <a:extLst>
              <a:ext uri="{FF2B5EF4-FFF2-40B4-BE49-F238E27FC236}">
                <a16:creationId xmlns:a16="http://schemas.microsoft.com/office/drawing/2014/main" id="{A356D40D-3449-7200-DE91-4DC6DB8F83C4}"/>
              </a:ext>
            </a:extLst>
          </p:cNvPr>
          <p:cNvSpPr>
            <a:spLocks noGrp="1"/>
          </p:cNvSpPr>
          <p:nvPr>
            <p:ph type="title"/>
          </p:nvPr>
        </p:nvSpPr>
        <p:spPr>
          <a:xfrm>
            <a:off x="1574847" y="1705208"/>
            <a:ext cx="9042305" cy="1215754"/>
          </a:xfrm>
        </p:spPr>
        <p:txBody>
          <a:bodyPr/>
          <a:lstStyle/>
          <a:p>
            <a:r>
              <a:rPr lang="en-US" sz="4400" dirty="0">
                <a:latin typeface="+mj-lt"/>
              </a:rPr>
              <a:t>Small Modular Reactor (SMR)</a:t>
            </a:r>
          </a:p>
        </p:txBody>
      </p:sp>
      <p:sp>
        <p:nvSpPr>
          <p:cNvPr id="3" name="Text Placeholder 2">
            <a:extLst>
              <a:ext uri="{FF2B5EF4-FFF2-40B4-BE49-F238E27FC236}">
                <a16:creationId xmlns:a16="http://schemas.microsoft.com/office/drawing/2014/main" id="{F4CF6D8D-9C2D-E85D-085E-85A15356B482}"/>
              </a:ext>
            </a:extLst>
          </p:cNvPr>
          <p:cNvSpPr>
            <a:spLocks noGrp="1"/>
          </p:cNvSpPr>
          <p:nvPr>
            <p:ph type="body" sz="quarter" idx="10"/>
          </p:nvPr>
        </p:nvSpPr>
        <p:spPr>
          <a:xfrm>
            <a:off x="2214270" y="2979737"/>
            <a:ext cx="7763458" cy="449263"/>
          </a:xfrm>
        </p:spPr>
        <p:txBody>
          <a:bodyPr/>
          <a:lstStyle/>
          <a:p>
            <a:r>
              <a:rPr lang="en-US" dirty="0"/>
              <a:t>Opportunities and Impacts for Indiana</a:t>
            </a:r>
          </a:p>
        </p:txBody>
      </p:sp>
      <p:sp>
        <p:nvSpPr>
          <p:cNvPr id="5" name="Text Placeholder 2">
            <a:extLst>
              <a:ext uri="{FF2B5EF4-FFF2-40B4-BE49-F238E27FC236}">
                <a16:creationId xmlns:a16="http://schemas.microsoft.com/office/drawing/2014/main" id="{A0854A38-E5C0-981B-5B14-1B75EFCDD3FB}"/>
              </a:ext>
            </a:extLst>
          </p:cNvPr>
          <p:cNvSpPr txBox="1">
            <a:spLocks/>
          </p:cNvSpPr>
          <p:nvPr/>
        </p:nvSpPr>
        <p:spPr>
          <a:xfrm>
            <a:off x="2319536" y="3937039"/>
            <a:ext cx="7763458" cy="943433"/>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Tx/>
              <a:buNone/>
              <a:defRPr sz="2400" b="1" i="0" kern="1200" baseline="0">
                <a:solidFill>
                  <a:schemeClr val="accent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2200" b="0" i="0" kern="1200" baseline="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2000" b="0" i="0" kern="1200" baseline="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b="0" i="0" kern="1200" baseline="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b="0" i="0" kern="120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Indraneel Kumar, PhD, AICP (</a:t>
            </a:r>
            <a:r>
              <a:rPr lang="en-US" dirty="0">
                <a:solidFill>
                  <a:srgbClr val="FFFF00"/>
                </a:solidFill>
                <a:hlinkClick r:id="rId2">
                  <a:extLst>
                    <a:ext uri="{A12FA001-AC4F-418D-AE19-62706E023703}">
                      <ahyp:hlinkClr xmlns:ahyp="http://schemas.microsoft.com/office/drawing/2018/hyperlinkcolor" val="tx"/>
                    </a:ext>
                  </a:extLst>
                </a:hlinkClick>
              </a:rPr>
              <a:t>ikumar@purdue.edu</a:t>
            </a:r>
            <a:r>
              <a:rPr lang="en-US" dirty="0">
                <a:solidFill>
                  <a:srgbClr val="CFB991"/>
                </a:solidFill>
              </a:rPr>
              <a:t>)</a:t>
            </a:r>
            <a:r>
              <a:rPr lang="en-US" dirty="0">
                <a:solidFill>
                  <a:srgbClr val="FFFF00"/>
                </a:solidFill>
              </a:rPr>
              <a:t> </a:t>
            </a:r>
          </a:p>
          <a:p>
            <a:r>
              <a:rPr lang="en-US" dirty="0"/>
              <a:t>Kara Salazar, PhD, AICP (</a:t>
            </a:r>
            <a:r>
              <a:rPr lang="en-US" dirty="0">
                <a:solidFill>
                  <a:srgbClr val="FFFF00"/>
                </a:solidFill>
                <a:hlinkClick r:id="rId3">
                  <a:extLst>
                    <a:ext uri="{A12FA001-AC4F-418D-AE19-62706E023703}">
                      <ahyp:hlinkClr xmlns:ahyp="http://schemas.microsoft.com/office/drawing/2018/hyperlinkcolor" val="tx"/>
                    </a:ext>
                  </a:extLst>
                </a:hlinkClick>
              </a:rPr>
              <a:t>salazark@purdue.edu</a:t>
            </a:r>
            <a:r>
              <a:rPr lang="en-US" dirty="0">
                <a:solidFill>
                  <a:srgbClr val="CFB991"/>
                </a:solidFill>
              </a:rPr>
              <a:t>)</a:t>
            </a:r>
          </a:p>
        </p:txBody>
      </p:sp>
    </p:spTree>
    <p:extLst>
      <p:ext uri="{BB962C8B-B14F-4D97-AF65-F5344CB8AC3E}">
        <p14:creationId xmlns:p14="http://schemas.microsoft.com/office/powerpoint/2010/main" val="40062572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01FBA-EAD0-4B4B-AC89-B203F9BE6DEE}"/>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D51A2C21-DFDF-B248-9015-58E1B4A8FA21}"/>
              </a:ext>
            </a:extLst>
          </p:cNvPr>
          <p:cNvSpPr txBox="1">
            <a:spLocks noGrp="1"/>
          </p:cNvSpPr>
          <p:nvPr>
            <p:ph type="title" idx="4294967295"/>
          </p:nvPr>
        </p:nvSpPr>
        <p:spPr>
          <a:xfrm>
            <a:off x="457200" y="-863853"/>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fontAlgn="b" latinLnBrk="0" hangingPunct="1">
              <a:lnSpc>
                <a:spcPct val="90000"/>
              </a:lnSpc>
              <a:spcBef>
                <a:spcPct val="0"/>
              </a:spcBef>
              <a:buNone/>
              <a:defRPr lang="en-US" sz="3200" b="1" i="0" kern="1200" cap="none" baseline="0">
                <a:solidFill>
                  <a:schemeClr val="tx1"/>
                </a:solidFill>
                <a:latin typeface="+mj-lt"/>
                <a:ea typeface="+mj-ea"/>
                <a:cs typeface="Arial" panose="020B0604020202020204" pitchFamily="34" charset="0"/>
              </a:defRPr>
            </a:lvl1p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 (part 2 of 4)</a:t>
            </a:r>
          </a:p>
        </p:txBody>
      </p:sp>
      <p:sp>
        <p:nvSpPr>
          <p:cNvPr id="2" name="Title 1">
            <a:extLst>
              <a:ext uri="{FF2B5EF4-FFF2-40B4-BE49-F238E27FC236}">
                <a16:creationId xmlns:a16="http://schemas.microsoft.com/office/drawing/2014/main" id="{5BA4EA1C-4A44-86E8-6045-E51F8C0D4426}"/>
              </a:ext>
              <a:ext uri="{C183D7F6-B498-43B3-948B-1728B52AA6E4}">
                <adec:decorative xmlns:adec="http://schemas.microsoft.com/office/drawing/2017/decorative" val="1"/>
              </a:ext>
            </a:extLst>
          </p:cNvPr>
          <p:cNvSpPr>
            <a:spLocks/>
          </p:cNvSpPr>
          <p:nvPr/>
        </p:nvSpPr>
        <p:spPr>
          <a:xfrm>
            <a:off x="457200" y="493571"/>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a:t>
            </a:r>
          </a:p>
        </p:txBody>
      </p:sp>
      <p:sp>
        <p:nvSpPr>
          <p:cNvPr id="8" name="TextBox 7">
            <a:extLst>
              <a:ext uri="{FF2B5EF4-FFF2-40B4-BE49-F238E27FC236}">
                <a16:creationId xmlns:a16="http://schemas.microsoft.com/office/drawing/2014/main" id="{6E385F2E-E379-960F-3339-FB5B21FA4AFC}"/>
              </a:ext>
            </a:extLst>
          </p:cNvPr>
          <p:cNvSpPr txBox="1"/>
          <p:nvPr/>
        </p:nvSpPr>
        <p:spPr>
          <a:xfrm>
            <a:off x="457200" y="1152298"/>
            <a:ext cx="8684477" cy="369332"/>
          </a:xfrm>
          <a:prstGeom prst="rect">
            <a:avLst/>
          </a:prstGeom>
          <a:noFill/>
        </p:spPr>
        <p:txBody>
          <a:bodyPr wrap="square">
            <a:spAutoFit/>
          </a:bodyPr>
          <a:lstStyle/>
          <a:p>
            <a:pPr marL="182880" fontAlgn="ctr">
              <a:buNone/>
            </a:pPr>
            <a:r>
              <a:rPr lang="en-US" sz="1800" b="1" u="none" strike="noStrike" dirty="0">
                <a:effectLst/>
                <a:latin typeface="Avenir Next LT Pro" panose="020B0504020202020204" pitchFamily="34" charset="0"/>
              </a:rPr>
              <a:t>Indiana's Economic Multipliers 2024 (Type </a:t>
            </a:r>
            <a:r>
              <a:rPr lang="en-US" sz="1800" b="1" u="none" strike="noStrike" dirty="0" err="1">
                <a:effectLst/>
                <a:latin typeface="Avenir Next LT Pro" panose="020B0504020202020204" pitchFamily="34" charset="0"/>
              </a:rPr>
              <a:t>Lightcast</a:t>
            </a:r>
            <a:r>
              <a:rPr lang="en-US" sz="1800" b="1" u="none" strike="noStrike" dirty="0">
                <a:effectLst/>
                <a:latin typeface="Avenir Next LT Pro" panose="020B0504020202020204" pitchFamily="34" charset="0"/>
              </a:rPr>
              <a:t> Model)</a:t>
            </a:r>
            <a:endParaRPr lang="en-US" sz="1800" b="1" i="0" u="none" strike="noStrike" dirty="0">
              <a:solidFill>
                <a:srgbClr val="000000"/>
              </a:solidFill>
              <a:effectLst/>
              <a:latin typeface="Avenir Next LT Pro" panose="020B0504020202020204" pitchFamily="34" charset="0"/>
            </a:endParaRPr>
          </a:p>
        </p:txBody>
      </p:sp>
      <p:graphicFrame>
        <p:nvGraphicFramePr>
          <p:cNvPr id="3" name="Table 2" descr="Indiana’s Economic Multipliers in 2024 broken down into the type of power generation, employment, earnings and labor income, sales and output and value added and GRP. ">
            <a:extLst>
              <a:ext uri="{FF2B5EF4-FFF2-40B4-BE49-F238E27FC236}">
                <a16:creationId xmlns:a16="http://schemas.microsoft.com/office/drawing/2014/main" id="{558C831A-CDE0-D8E2-E62B-95844792BD51}"/>
              </a:ext>
            </a:extLst>
          </p:cNvPr>
          <p:cNvGraphicFramePr>
            <a:graphicFrameLocks noGrp="1"/>
          </p:cNvGraphicFramePr>
          <p:nvPr>
            <p:extLst>
              <p:ext uri="{D42A27DB-BD31-4B8C-83A1-F6EECF244321}">
                <p14:modId xmlns:p14="http://schemas.microsoft.com/office/powerpoint/2010/main" val="3001946730"/>
              </p:ext>
            </p:extLst>
          </p:nvPr>
        </p:nvGraphicFramePr>
        <p:xfrm>
          <a:off x="457200" y="1577139"/>
          <a:ext cx="11266486" cy="2251099"/>
        </p:xfrm>
        <a:graphic>
          <a:graphicData uri="http://schemas.openxmlformats.org/drawingml/2006/table">
            <a:tbl>
              <a:tblPr firstRow="1">
                <a:tableStyleId>{BC89EF96-8CEA-46FF-86C4-4CE0E7609802}</a:tableStyleId>
              </a:tblPr>
              <a:tblGrid>
                <a:gridCol w="2493390">
                  <a:extLst>
                    <a:ext uri="{9D8B030D-6E8A-4147-A177-3AD203B41FA5}">
                      <a16:colId xmlns:a16="http://schemas.microsoft.com/office/drawing/2014/main" val="2105601447"/>
                    </a:ext>
                  </a:extLst>
                </a:gridCol>
                <a:gridCol w="2193274">
                  <a:extLst>
                    <a:ext uri="{9D8B030D-6E8A-4147-A177-3AD203B41FA5}">
                      <a16:colId xmlns:a16="http://schemas.microsoft.com/office/drawing/2014/main" val="3893050970"/>
                    </a:ext>
                  </a:extLst>
                </a:gridCol>
                <a:gridCol w="2193274">
                  <a:extLst>
                    <a:ext uri="{9D8B030D-6E8A-4147-A177-3AD203B41FA5}">
                      <a16:colId xmlns:a16="http://schemas.microsoft.com/office/drawing/2014/main" val="3093808838"/>
                    </a:ext>
                  </a:extLst>
                </a:gridCol>
                <a:gridCol w="2193274">
                  <a:extLst>
                    <a:ext uri="{9D8B030D-6E8A-4147-A177-3AD203B41FA5}">
                      <a16:colId xmlns:a16="http://schemas.microsoft.com/office/drawing/2014/main" val="1912257756"/>
                    </a:ext>
                  </a:extLst>
                </a:gridCol>
                <a:gridCol w="2193274">
                  <a:extLst>
                    <a:ext uri="{9D8B030D-6E8A-4147-A177-3AD203B41FA5}">
                      <a16:colId xmlns:a16="http://schemas.microsoft.com/office/drawing/2014/main" val="2492482702"/>
                    </a:ext>
                  </a:extLst>
                </a:gridCol>
              </a:tblGrid>
              <a:tr h="259513">
                <a:tc>
                  <a:txBody>
                    <a:bodyPr/>
                    <a:lstStyle/>
                    <a:p>
                      <a:pPr algn="ctr" fontAlgn="ctr">
                        <a:buNone/>
                      </a:pPr>
                      <a:r>
                        <a:rPr lang="en-US" sz="1400" b="1" u="none" strike="noStrike" dirty="0">
                          <a:effectLst/>
                          <a:latin typeface="Avenir Next LT Pro" panose="020B0504020202020204" pitchFamily="34" charset="0"/>
                        </a:rPr>
                        <a:t>Electric Power Generation</a:t>
                      </a:r>
                      <a:endParaRPr lang="en-US" sz="1400" b="1"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b="1" u="none" strike="noStrike" dirty="0">
                          <a:effectLst/>
                          <a:latin typeface="Avenir Next LT Pro" panose="020B0504020202020204" pitchFamily="34" charset="0"/>
                        </a:rPr>
                        <a:t>Employment 2024</a:t>
                      </a:r>
                      <a:endParaRPr lang="en-US" sz="1400" b="1"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b="1" u="none" strike="noStrike" dirty="0">
                          <a:effectLst/>
                          <a:latin typeface="Avenir Next LT Pro" panose="020B0504020202020204" pitchFamily="34" charset="0"/>
                        </a:rPr>
                        <a:t>Earnings/</a:t>
                      </a:r>
                    </a:p>
                    <a:p>
                      <a:pPr algn="ctr" fontAlgn="ctr">
                        <a:buNone/>
                      </a:pPr>
                      <a:r>
                        <a:rPr lang="en-US" sz="1400" b="1" u="none" strike="noStrike" dirty="0">
                          <a:effectLst/>
                          <a:latin typeface="Avenir Next LT Pro" panose="020B0504020202020204" pitchFamily="34" charset="0"/>
                        </a:rPr>
                        <a:t>Labor Income 2024</a:t>
                      </a:r>
                      <a:endParaRPr lang="en-US" sz="1400" b="1"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b="1" u="none" strike="noStrike" dirty="0">
                          <a:effectLst/>
                          <a:latin typeface="Avenir Next LT Pro" panose="020B0504020202020204" pitchFamily="34" charset="0"/>
                        </a:rPr>
                        <a:t>Sales/Output 2024</a:t>
                      </a:r>
                      <a:endParaRPr lang="en-US" sz="1400" b="1"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b="1" u="none" strike="noStrike" dirty="0">
                          <a:effectLst/>
                          <a:latin typeface="Avenir Next LT Pro" panose="020B0504020202020204" pitchFamily="34" charset="0"/>
                        </a:rPr>
                        <a:t>Value Added/GRP</a:t>
                      </a:r>
                      <a:endParaRPr lang="en-US" sz="1400" b="1" i="0" u="none" strike="noStrike" dirty="0">
                        <a:solidFill>
                          <a:srgbClr val="000000"/>
                        </a:solidFill>
                        <a:effectLst/>
                        <a:latin typeface="Avenir Next LT Pro" panose="020B0504020202020204" pitchFamily="34" charset="0"/>
                      </a:endParaRPr>
                    </a:p>
                  </a:txBody>
                  <a:tcPr marL="7788" marR="7788" marT="7788" marB="0" anchor="ctr"/>
                </a:tc>
                <a:extLst>
                  <a:ext uri="{0D108BD9-81ED-4DB2-BD59-A6C34878D82A}">
                    <a16:rowId xmlns:a16="http://schemas.microsoft.com/office/drawing/2014/main" val="554742028"/>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Biomass</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1.59</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2.34</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1.55</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1.43</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extLst>
                  <a:ext uri="{0D108BD9-81ED-4DB2-BD59-A6C34878D82A}">
                    <a16:rowId xmlns:a16="http://schemas.microsoft.com/office/drawing/2014/main" val="2562808211"/>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Fossil Fuel</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4.52</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2.31</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1.54</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1.42</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extLst>
                  <a:ext uri="{0D108BD9-81ED-4DB2-BD59-A6C34878D82A}">
                    <a16:rowId xmlns:a16="http://schemas.microsoft.com/office/drawing/2014/main" val="2366033776"/>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Geothermal</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extLst>
                  <a:ext uri="{0D108BD9-81ED-4DB2-BD59-A6C34878D82A}">
                    <a16:rowId xmlns:a16="http://schemas.microsoft.com/office/drawing/2014/main" val="613204091"/>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Hydro</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3.52</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2.27</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1.52</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1.41</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extLst>
                  <a:ext uri="{0D108BD9-81ED-4DB2-BD59-A6C34878D82A}">
                    <a16:rowId xmlns:a16="http://schemas.microsoft.com/office/drawing/2014/main" val="1654936242"/>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Nuclear</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ctr" fontAlgn="ctr">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ctr">
                    <a:solidFill>
                      <a:schemeClr val="tx2">
                        <a:lumMod val="60000"/>
                        <a:lumOff val="40000"/>
                      </a:schemeClr>
                    </a:solidFill>
                  </a:tcPr>
                </a:tc>
                <a:tc>
                  <a:txBody>
                    <a:bodyPr/>
                    <a:lstStyle/>
                    <a:p>
                      <a:pPr algn="l" fontAlgn="b">
                        <a:buNone/>
                      </a:pPr>
                      <a:r>
                        <a:rPr lang="en-US" sz="1400" u="none" strike="noStrike" dirty="0">
                          <a:effectLst/>
                          <a:latin typeface="Avenir Next LT Pro" panose="020B0504020202020204" pitchFamily="34" charset="0"/>
                        </a:rPr>
                        <a:t> </a:t>
                      </a:r>
                      <a:endParaRPr lang="en-US" sz="1400" b="0" i="0" u="none" strike="noStrike" dirty="0">
                        <a:solidFill>
                          <a:srgbClr val="000000"/>
                        </a:solidFill>
                        <a:effectLst/>
                        <a:latin typeface="Avenir Next LT Pro" panose="020B0504020202020204" pitchFamily="34" charset="0"/>
                      </a:endParaRPr>
                    </a:p>
                  </a:txBody>
                  <a:tcPr marL="7788" marR="7788" marT="7788" marB="0" anchor="b">
                    <a:solidFill>
                      <a:schemeClr val="tx2">
                        <a:lumMod val="60000"/>
                        <a:lumOff val="40000"/>
                      </a:schemeClr>
                    </a:solidFill>
                  </a:tcPr>
                </a:tc>
                <a:extLst>
                  <a:ext uri="{0D108BD9-81ED-4DB2-BD59-A6C34878D82A}">
                    <a16:rowId xmlns:a16="http://schemas.microsoft.com/office/drawing/2014/main" val="2711086294"/>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Solar</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4.17</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2.34</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1.56</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1.45</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extLst>
                  <a:ext uri="{0D108BD9-81ED-4DB2-BD59-A6C34878D82A}">
                    <a16:rowId xmlns:a16="http://schemas.microsoft.com/office/drawing/2014/main" val="303807938"/>
                  </a:ext>
                </a:extLst>
              </a:tr>
              <a:tr h="259513">
                <a:tc>
                  <a:txBody>
                    <a:bodyPr/>
                    <a:lstStyle/>
                    <a:p>
                      <a:pPr marL="91440" algn="l" fontAlgn="ctr">
                        <a:spcBef>
                          <a:spcPts val="600"/>
                        </a:spcBef>
                        <a:buNone/>
                      </a:pPr>
                      <a:r>
                        <a:rPr lang="en-US" sz="1400" u="none" strike="noStrike" dirty="0">
                          <a:effectLst/>
                          <a:latin typeface="Avenir Next LT Pro" panose="020B0504020202020204" pitchFamily="34" charset="0"/>
                        </a:rPr>
                        <a:t>Wind</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4.12</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2.25</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1.51</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tc>
                  <a:txBody>
                    <a:bodyPr/>
                    <a:lstStyle/>
                    <a:p>
                      <a:pPr algn="ctr" fontAlgn="ctr">
                        <a:buNone/>
                      </a:pPr>
                      <a:r>
                        <a:rPr lang="en-US" sz="1400" u="none" strike="noStrike" dirty="0">
                          <a:effectLst/>
                          <a:latin typeface="Avenir Next LT Pro" panose="020B0504020202020204" pitchFamily="34" charset="0"/>
                        </a:rPr>
                        <a:t>1.4</a:t>
                      </a:r>
                      <a:endParaRPr lang="en-US" sz="1400" b="0" i="0" u="none" strike="noStrike" dirty="0">
                        <a:solidFill>
                          <a:srgbClr val="000000"/>
                        </a:solidFill>
                        <a:effectLst/>
                        <a:latin typeface="Avenir Next LT Pro" panose="020B0504020202020204" pitchFamily="34" charset="0"/>
                      </a:endParaRPr>
                    </a:p>
                  </a:txBody>
                  <a:tcPr marL="7788" marR="7788" marT="7788" marB="0" anchor="ctr"/>
                </a:tc>
                <a:extLst>
                  <a:ext uri="{0D108BD9-81ED-4DB2-BD59-A6C34878D82A}">
                    <a16:rowId xmlns:a16="http://schemas.microsoft.com/office/drawing/2014/main" val="988912392"/>
                  </a:ext>
                </a:extLst>
              </a:tr>
            </a:tbl>
          </a:graphicData>
        </a:graphic>
      </p:graphicFrame>
      <p:sp>
        <p:nvSpPr>
          <p:cNvPr id="6" name="TextBox 5">
            <a:extLst>
              <a:ext uri="{FF2B5EF4-FFF2-40B4-BE49-F238E27FC236}">
                <a16:creationId xmlns:a16="http://schemas.microsoft.com/office/drawing/2014/main" id="{40AE24BC-3914-F42D-259A-3642ABCD86D1}"/>
              </a:ext>
            </a:extLst>
          </p:cNvPr>
          <p:cNvSpPr txBox="1"/>
          <p:nvPr/>
        </p:nvSpPr>
        <p:spPr>
          <a:xfrm>
            <a:off x="353504" y="3909063"/>
            <a:ext cx="6910677" cy="307777"/>
          </a:xfrm>
          <a:prstGeom prst="rect">
            <a:avLst/>
          </a:prstGeom>
          <a:noFill/>
        </p:spPr>
        <p:txBody>
          <a:bodyPr wrap="square" rtlCol="0">
            <a:spAutoFit/>
          </a:bodyPr>
          <a:lstStyle/>
          <a:p>
            <a:r>
              <a:rPr lang="en-US" sz="1400" dirty="0"/>
              <a:t>Source: Author using the Lightcast Model, July 2026</a:t>
            </a:r>
          </a:p>
        </p:txBody>
      </p:sp>
      <p:sp>
        <p:nvSpPr>
          <p:cNvPr id="7" name="TextBox 6">
            <a:extLst>
              <a:ext uri="{FF2B5EF4-FFF2-40B4-BE49-F238E27FC236}">
                <a16:creationId xmlns:a16="http://schemas.microsoft.com/office/drawing/2014/main" id="{B1ECCEDE-F4D7-F8B7-A837-3BB9E0B647EB}"/>
              </a:ext>
            </a:extLst>
          </p:cNvPr>
          <p:cNvSpPr txBox="1"/>
          <p:nvPr/>
        </p:nvSpPr>
        <p:spPr>
          <a:xfrm>
            <a:off x="468314" y="4383464"/>
            <a:ext cx="11266486" cy="1631216"/>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a:latin typeface="Avenir Next LT Pro" panose="020B0504020202020204" pitchFamily="34" charset="0"/>
              </a:rPr>
              <a:t>A simulation of +100 jobs in different electric power generation sectors reveal that matured industry sectors have higher jobs multiplier.</a:t>
            </a:r>
          </a:p>
          <a:p>
            <a:pPr marL="285750" indent="-285750">
              <a:buFont typeface="Courier New" panose="02070309020205020404" pitchFamily="49" charset="0"/>
              <a:buChar char="o"/>
            </a:pPr>
            <a:endParaRPr lang="en-US" sz="2000" dirty="0">
              <a:latin typeface="Avenir Next LT Pro" panose="020B0504020202020204" pitchFamily="34" charset="0"/>
            </a:endParaRPr>
          </a:p>
          <a:p>
            <a:pPr marL="285750" indent="-285750">
              <a:buFont typeface="Courier New" panose="02070309020205020404" pitchFamily="49" charset="0"/>
              <a:buChar char="o"/>
            </a:pPr>
            <a:r>
              <a:rPr lang="en-US" sz="2000" dirty="0">
                <a:latin typeface="Avenir Next LT Pro" panose="020B0504020202020204" pitchFamily="34" charset="0"/>
              </a:rPr>
              <a:t>Type Lightcast Model uses Type II Model (Type I plus household spending) and assumes long-term investments and government spending. </a:t>
            </a:r>
          </a:p>
        </p:txBody>
      </p:sp>
      <p:sp>
        <p:nvSpPr>
          <p:cNvPr id="5" name="Slide Number Placeholder 4">
            <a:extLst>
              <a:ext uri="{FF2B5EF4-FFF2-40B4-BE49-F238E27FC236}">
                <a16:creationId xmlns:a16="http://schemas.microsoft.com/office/drawing/2014/main" id="{046ADC38-C172-58BC-F84C-0AC25AF57C83}"/>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10</a:t>
            </a:fld>
            <a:endParaRPr lang="en-US" dirty="0"/>
          </a:p>
        </p:txBody>
      </p:sp>
    </p:spTree>
    <p:extLst>
      <p:ext uri="{BB962C8B-B14F-4D97-AF65-F5344CB8AC3E}">
        <p14:creationId xmlns:p14="http://schemas.microsoft.com/office/powerpoint/2010/main" val="35270229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97269-9056-1484-27A5-D71C5C522AA7}"/>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C46A30EF-824D-7D19-A648-95ACD08B8257}"/>
              </a:ext>
            </a:extLst>
          </p:cNvPr>
          <p:cNvSpPr txBox="1">
            <a:spLocks noGrp="1"/>
          </p:cNvSpPr>
          <p:nvPr>
            <p:ph type="title" idx="4294967295"/>
          </p:nvPr>
        </p:nvSpPr>
        <p:spPr>
          <a:xfrm>
            <a:off x="457200" y="-863853"/>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fontAlgn="b" latinLnBrk="0" hangingPunct="1">
              <a:lnSpc>
                <a:spcPct val="90000"/>
              </a:lnSpc>
              <a:spcBef>
                <a:spcPct val="0"/>
              </a:spcBef>
              <a:buNone/>
              <a:defRPr lang="en-US" sz="3200" b="1" i="0" kern="1200" cap="none" baseline="0">
                <a:solidFill>
                  <a:schemeClr val="tx1"/>
                </a:solidFill>
                <a:latin typeface="+mj-lt"/>
                <a:ea typeface="+mj-ea"/>
                <a:cs typeface="Arial" panose="020B0604020202020204" pitchFamily="34" charset="0"/>
              </a:defRPr>
            </a:lvl1p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 (part 3 of 4)</a:t>
            </a:r>
          </a:p>
        </p:txBody>
      </p:sp>
      <p:sp>
        <p:nvSpPr>
          <p:cNvPr id="2" name="Title 1">
            <a:extLst>
              <a:ext uri="{FF2B5EF4-FFF2-40B4-BE49-F238E27FC236}">
                <a16:creationId xmlns:a16="http://schemas.microsoft.com/office/drawing/2014/main" id="{23B580C3-C948-8A8A-F580-F35C3E9AEB20}"/>
              </a:ext>
              <a:ext uri="{C183D7F6-B498-43B3-948B-1728B52AA6E4}">
                <adec:decorative xmlns:adec="http://schemas.microsoft.com/office/drawing/2017/decorative" val="1"/>
              </a:ext>
            </a:extLst>
          </p:cNvPr>
          <p:cNvSpPr>
            <a:spLocks/>
          </p:cNvSpPr>
          <p:nvPr/>
        </p:nvSpPr>
        <p:spPr>
          <a:xfrm>
            <a:off x="457200" y="493571"/>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a:t>
            </a:r>
          </a:p>
        </p:txBody>
      </p:sp>
      <p:pic>
        <p:nvPicPr>
          <p:cNvPr id="4" name="Picture 3" descr="Bar chart comparing job multipliers for fossil-fuel and nuclear power plants across Midwestern states. ">
            <a:extLst>
              <a:ext uri="{FF2B5EF4-FFF2-40B4-BE49-F238E27FC236}">
                <a16:creationId xmlns:a16="http://schemas.microsoft.com/office/drawing/2014/main" id="{245D69E4-57A3-2048-D006-5494DB14312A}"/>
              </a:ext>
            </a:extLst>
          </p:cNvPr>
          <p:cNvPicPr>
            <a:picLocks noChangeAspect="1"/>
          </p:cNvPicPr>
          <p:nvPr/>
        </p:nvPicPr>
        <p:blipFill>
          <a:blip r:embed="rId3"/>
          <a:srcRect l="10599" r="11030"/>
          <a:stretch>
            <a:fillRect/>
          </a:stretch>
        </p:blipFill>
        <p:spPr>
          <a:xfrm>
            <a:off x="320512" y="1071473"/>
            <a:ext cx="7711126" cy="5048250"/>
          </a:xfrm>
          <a:prstGeom prst="rect">
            <a:avLst/>
          </a:prstGeom>
        </p:spPr>
      </p:pic>
      <p:sp>
        <p:nvSpPr>
          <p:cNvPr id="6" name="TextBox 5">
            <a:extLst>
              <a:ext uri="{FF2B5EF4-FFF2-40B4-BE49-F238E27FC236}">
                <a16:creationId xmlns:a16="http://schemas.microsoft.com/office/drawing/2014/main" id="{42BA8FDE-467D-2491-E72B-77521578202E}"/>
              </a:ext>
            </a:extLst>
          </p:cNvPr>
          <p:cNvSpPr txBox="1"/>
          <p:nvPr/>
        </p:nvSpPr>
        <p:spPr>
          <a:xfrm>
            <a:off x="457200" y="5995097"/>
            <a:ext cx="4991493" cy="307777"/>
          </a:xfrm>
          <a:prstGeom prst="rect">
            <a:avLst/>
          </a:prstGeom>
          <a:noFill/>
        </p:spPr>
        <p:txBody>
          <a:bodyPr wrap="square" rtlCol="0">
            <a:spAutoFit/>
          </a:bodyPr>
          <a:lstStyle/>
          <a:p>
            <a:r>
              <a:rPr lang="en-US" sz="1400" dirty="0">
                <a:latin typeface="Avenir Next LT Pro" panose="020B0504020202020204" pitchFamily="34" charset="0"/>
              </a:rPr>
              <a:t>Source: IOED Final Report, Figure 45, p. 106</a:t>
            </a:r>
          </a:p>
        </p:txBody>
      </p:sp>
      <p:sp>
        <p:nvSpPr>
          <p:cNvPr id="7" name="TextBox 6">
            <a:extLst>
              <a:ext uri="{FF2B5EF4-FFF2-40B4-BE49-F238E27FC236}">
                <a16:creationId xmlns:a16="http://schemas.microsoft.com/office/drawing/2014/main" id="{90B2C989-F9D2-6078-5C66-4E57528029ED}"/>
              </a:ext>
            </a:extLst>
          </p:cNvPr>
          <p:cNvSpPr txBox="1"/>
          <p:nvPr/>
        </p:nvSpPr>
        <p:spPr>
          <a:xfrm>
            <a:off x="7970364" y="1416189"/>
            <a:ext cx="3764436" cy="3816429"/>
          </a:xfrm>
          <a:prstGeom prst="rect">
            <a:avLst/>
          </a:prstGeom>
          <a:noFill/>
        </p:spPr>
        <p:txBody>
          <a:bodyPr wrap="square" rtlCol="0">
            <a:spAutoFit/>
          </a:bodyPr>
          <a:lstStyle/>
          <a:p>
            <a:pPr marL="285750" indent="-285750">
              <a:buFont typeface="Courier New" panose="02070309020205020404" pitchFamily="49" charset="0"/>
              <a:buChar char="o"/>
            </a:pPr>
            <a:r>
              <a:rPr lang="en-US" sz="2200" dirty="0">
                <a:latin typeface="Avenir Next LT Pro" panose="020B0504020202020204" pitchFamily="34" charset="0"/>
              </a:rPr>
              <a:t>Comparison of jobs multipliers between traditional nuclear and fossil fuels based electric power generation in Midwestern states in 2022.</a:t>
            </a:r>
          </a:p>
          <a:p>
            <a:pPr marL="285750" indent="-285750">
              <a:buFont typeface="Courier New" panose="02070309020205020404" pitchFamily="49" charset="0"/>
              <a:buChar char="o"/>
            </a:pPr>
            <a:endParaRPr lang="en-US" sz="2200" dirty="0">
              <a:latin typeface="Avenir Next LT Pro" panose="020B0504020202020204" pitchFamily="34" charset="0"/>
            </a:endParaRPr>
          </a:p>
          <a:p>
            <a:pPr marL="285750" indent="-285750">
              <a:buFont typeface="Courier New" panose="02070309020205020404" pitchFamily="49" charset="0"/>
              <a:buChar char="o"/>
            </a:pPr>
            <a:r>
              <a:rPr lang="en-US" sz="2200" dirty="0">
                <a:latin typeface="Avenir Next LT Pro" panose="020B0504020202020204" pitchFamily="34" charset="0"/>
              </a:rPr>
              <a:t>Comparable jobs multiplier between nuclear and fossil fuels.</a:t>
            </a:r>
          </a:p>
        </p:txBody>
      </p:sp>
      <p:sp>
        <p:nvSpPr>
          <p:cNvPr id="8" name="TextBox 7">
            <a:extLst>
              <a:ext uri="{FF2B5EF4-FFF2-40B4-BE49-F238E27FC236}">
                <a16:creationId xmlns:a16="http://schemas.microsoft.com/office/drawing/2014/main" id="{6DC3E40F-03B8-890F-999E-7E8837DF8DE4}"/>
              </a:ext>
            </a:extLst>
          </p:cNvPr>
          <p:cNvSpPr txBox="1"/>
          <p:nvPr/>
        </p:nvSpPr>
        <p:spPr>
          <a:xfrm>
            <a:off x="8847670" y="6555217"/>
            <a:ext cx="2398507" cy="246221"/>
          </a:xfrm>
          <a:prstGeom prst="rect">
            <a:avLst/>
          </a:prstGeom>
          <a:noFill/>
        </p:spPr>
        <p:txBody>
          <a:bodyPr wrap="square" rtlCol="0">
            <a:spAutoFit/>
          </a:bodyPr>
          <a:lstStyle/>
          <a:p>
            <a:pPr algn="r"/>
            <a:r>
              <a:rPr lang="en-US" sz="1000" dirty="0"/>
              <a:t>Source: IOED SMR Final Report 2024</a:t>
            </a:r>
          </a:p>
        </p:txBody>
      </p:sp>
      <p:sp>
        <p:nvSpPr>
          <p:cNvPr id="5" name="Slide Number Placeholder 4">
            <a:extLst>
              <a:ext uri="{FF2B5EF4-FFF2-40B4-BE49-F238E27FC236}">
                <a16:creationId xmlns:a16="http://schemas.microsoft.com/office/drawing/2014/main" id="{C4C9EEF2-8B76-7B16-3C26-EC74DA099AED}"/>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11</a:t>
            </a:fld>
            <a:endParaRPr lang="en-US" dirty="0"/>
          </a:p>
        </p:txBody>
      </p:sp>
    </p:spTree>
    <p:extLst>
      <p:ext uri="{BB962C8B-B14F-4D97-AF65-F5344CB8AC3E}">
        <p14:creationId xmlns:p14="http://schemas.microsoft.com/office/powerpoint/2010/main" val="1193597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E33525-886D-FD0B-AFB7-FF68D010532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84BF64A-CD96-D1F7-C95B-8A5C024EF8E6}"/>
              </a:ext>
            </a:extLst>
          </p:cNvPr>
          <p:cNvSpPr txBox="1">
            <a:spLocks noGrp="1"/>
          </p:cNvSpPr>
          <p:nvPr>
            <p:ph type="title" idx="4294967295"/>
          </p:nvPr>
        </p:nvSpPr>
        <p:spPr>
          <a:xfrm>
            <a:off x="457200" y="-863853"/>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fontAlgn="b" latinLnBrk="0" hangingPunct="1">
              <a:lnSpc>
                <a:spcPct val="90000"/>
              </a:lnSpc>
              <a:spcBef>
                <a:spcPct val="0"/>
              </a:spcBef>
              <a:buNone/>
              <a:defRPr lang="en-US" sz="3200" b="1" i="0" kern="1200" cap="none" baseline="0">
                <a:solidFill>
                  <a:schemeClr val="tx1"/>
                </a:solidFill>
                <a:latin typeface="+mj-lt"/>
                <a:ea typeface="+mj-ea"/>
                <a:cs typeface="Arial" panose="020B0604020202020204" pitchFamily="34" charset="0"/>
              </a:defRPr>
            </a:lvl1p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 (part 4 of 4)</a:t>
            </a:r>
          </a:p>
        </p:txBody>
      </p:sp>
      <p:sp>
        <p:nvSpPr>
          <p:cNvPr id="2" name="Title 1">
            <a:extLst>
              <a:ext uri="{FF2B5EF4-FFF2-40B4-BE49-F238E27FC236}">
                <a16:creationId xmlns:a16="http://schemas.microsoft.com/office/drawing/2014/main" id="{5D6CC756-2AAD-7E92-306A-B54D50FA3568}"/>
              </a:ext>
              <a:ext uri="{C183D7F6-B498-43B3-948B-1728B52AA6E4}">
                <adec:decorative xmlns:adec="http://schemas.microsoft.com/office/drawing/2017/decorative" val="1"/>
              </a:ext>
            </a:extLst>
          </p:cNvPr>
          <p:cNvSpPr>
            <a:spLocks/>
          </p:cNvSpPr>
          <p:nvPr/>
        </p:nvSpPr>
        <p:spPr>
          <a:xfrm>
            <a:off x="457200" y="493571"/>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a:t>
            </a:r>
          </a:p>
        </p:txBody>
      </p:sp>
      <p:sp>
        <p:nvSpPr>
          <p:cNvPr id="3" name="TextBox 2">
            <a:extLst>
              <a:ext uri="{FF2B5EF4-FFF2-40B4-BE49-F238E27FC236}">
                <a16:creationId xmlns:a16="http://schemas.microsoft.com/office/drawing/2014/main" id="{6E2CC2B9-5315-8F54-73D4-3C25663B7632}"/>
              </a:ext>
            </a:extLst>
          </p:cNvPr>
          <p:cNvSpPr txBox="1"/>
          <p:nvPr/>
        </p:nvSpPr>
        <p:spPr>
          <a:xfrm>
            <a:off x="557753" y="1150071"/>
            <a:ext cx="11076494" cy="5324535"/>
          </a:xfrm>
          <a:prstGeom prst="rect">
            <a:avLst/>
          </a:prstGeom>
          <a:noFill/>
        </p:spPr>
        <p:txBody>
          <a:bodyPr wrap="square" rtlCol="0">
            <a:spAutoFit/>
          </a:bodyPr>
          <a:lstStyle/>
          <a:p>
            <a:pPr marL="285750" indent="-285750">
              <a:buFont typeface="Courier New" panose="02070309020205020404" pitchFamily="49" charset="0"/>
              <a:buChar char="o"/>
            </a:pPr>
            <a:r>
              <a:rPr lang="en-US" sz="2000" dirty="0">
                <a:latin typeface="Avenir Next LT Pro" panose="020B0504020202020204" pitchFamily="34" charset="0"/>
              </a:rPr>
              <a:t>Idaho National Lab (INL) study as reported in IOED study, on average a 300 Mwe SMR can create </a:t>
            </a:r>
            <a:r>
              <a:rPr lang="en-US" sz="2000" b="1" dirty="0">
                <a:latin typeface="Avenir Next LT Pro" panose="020B0504020202020204" pitchFamily="34" charset="0"/>
              </a:rPr>
              <a:t>100 direct jobs </a:t>
            </a:r>
            <a:r>
              <a:rPr lang="en-US" sz="2000" dirty="0">
                <a:latin typeface="Avenir Next LT Pro" panose="020B0504020202020204" pitchFamily="34" charset="0"/>
              </a:rPr>
              <a:t>and 252 indirect and induced jobs during operations. The jobs multiplier will be 3.52. The study further revealed </a:t>
            </a:r>
            <a:r>
              <a:rPr lang="en-US" sz="2000" b="1" dirty="0">
                <a:latin typeface="Avenir Next LT Pro" panose="020B0504020202020204" pitchFamily="34" charset="0"/>
              </a:rPr>
              <a:t>economic output </a:t>
            </a:r>
            <a:r>
              <a:rPr lang="en-US" sz="2000" dirty="0">
                <a:latin typeface="Avenir Next LT Pro" panose="020B0504020202020204" pitchFamily="34" charset="0"/>
              </a:rPr>
              <a:t>of $212 million per year.</a:t>
            </a:r>
          </a:p>
          <a:p>
            <a:pPr marL="285750" indent="-285750">
              <a:buFont typeface="Courier New" panose="02070309020205020404" pitchFamily="49" charset="0"/>
              <a:buChar char="o"/>
            </a:pPr>
            <a:endParaRPr lang="en-US" sz="2000" dirty="0">
              <a:latin typeface="Avenir Next LT Pro" panose="020B0504020202020204" pitchFamily="34" charset="0"/>
            </a:endParaRPr>
          </a:p>
          <a:p>
            <a:pPr marL="285750" indent="-285750">
              <a:buFont typeface="Courier New" panose="02070309020205020404" pitchFamily="49" charset="0"/>
              <a:buChar char="o"/>
            </a:pPr>
            <a:r>
              <a:rPr lang="en-US" sz="2000" dirty="0">
                <a:latin typeface="Avenir Next LT Pro" panose="020B0504020202020204" pitchFamily="34" charset="0"/>
              </a:rPr>
              <a:t>A 500 Mwe SMR can employ around 2,000 workers over 4-year construction period. </a:t>
            </a:r>
          </a:p>
          <a:p>
            <a:pPr marL="285750" indent="-285750">
              <a:buFont typeface="Courier New" panose="02070309020205020404" pitchFamily="49" charset="0"/>
              <a:buChar char="o"/>
            </a:pPr>
            <a:endParaRPr lang="en-US" sz="2000" dirty="0">
              <a:latin typeface="Avenir Next LT Pro" panose="020B0504020202020204" pitchFamily="34" charset="0"/>
            </a:endParaRPr>
          </a:p>
          <a:p>
            <a:pPr marL="285750" indent="-285750">
              <a:buFont typeface="Courier New" panose="02070309020205020404" pitchFamily="49" charset="0"/>
              <a:buChar char="o"/>
            </a:pPr>
            <a:r>
              <a:rPr lang="en-US" sz="2000" dirty="0">
                <a:latin typeface="Avenir Next LT Pro" panose="020B0504020202020204" pitchFamily="34" charset="0"/>
              </a:rPr>
              <a:t>However, the economic impacts will depend on the </a:t>
            </a:r>
            <a:r>
              <a:rPr lang="en-US" sz="2000" b="1" dirty="0">
                <a:latin typeface="Avenir Next LT Pro" panose="020B0504020202020204" pitchFamily="34" charset="0"/>
              </a:rPr>
              <a:t>SMR technology type </a:t>
            </a:r>
            <a:r>
              <a:rPr lang="en-US" sz="2000" dirty="0">
                <a:latin typeface="Avenir Next LT Pro" panose="020B0504020202020204" pitchFamily="34" charset="0"/>
              </a:rPr>
              <a:t>(water cooled, gas cooled, liquid metal cooled, or molten salt cooled).</a:t>
            </a:r>
          </a:p>
          <a:p>
            <a:pPr marL="285750" indent="-285750">
              <a:buFont typeface="Courier New" panose="02070309020205020404" pitchFamily="49" charset="0"/>
              <a:buChar char="o"/>
            </a:pPr>
            <a:endParaRPr lang="en-US" sz="2000" dirty="0">
              <a:latin typeface="Avenir Next LT Pro" panose="020B0504020202020204" pitchFamily="34" charset="0"/>
            </a:endParaRPr>
          </a:p>
          <a:p>
            <a:pPr marL="285750" indent="-285750">
              <a:buFont typeface="Courier New" panose="02070309020205020404" pitchFamily="49" charset="0"/>
              <a:buChar char="o"/>
            </a:pPr>
            <a:r>
              <a:rPr lang="en-US" sz="2000" dirty="0">
                <a:latin typeface="Avenir Next LT Pro" panose="020B0504020202020204" pitchFamily="34" charset="0"/>
              </a:rPr>
              <a:t>Supply chain linkages and suppliers present in the state/region. </a:t>
            </a:r>
            <a:r>
              <a:rPr lang="en-US" sz="2000" b="1" dirty="0">
                <a:latin typeface="Avenir Next LT Pro" panose="020B0504020202020204" pitchFamily="34" charset="0"/>
              </a:rPr>
              <a:t>Domesticating the supply chain </a:t>
            </a:r>
            <a:r>
              <a:rPr lang="en-US" sz="2000" dirty="0">
                <a:latin typeface="Avenir Next LT Pro" panose="020B0504020202020204" pitchFamily="34" charset="0"/>
              </a:rPr>
              <a:t>for SMR manufacturing and construction is a major opportunity for economic development.</a:t>
            </a:r>
          </a:p>
          <a:p>
            <a:pPr marL="285750" indent="-285750">
              <a:buFont typeface="Courier New" panose="02070309020205020404" pitchFamily="49" charset="0"/>
              <a:buChar char="o"/>
            </a:pPr>
            <a:endParaRPr lang="en-US" sz="2000" dirty="0">
              <a:latin typeface="Avenir Next LT Pro" panose="020B0504020202020204" pitchFamily="34" charset="0"/>
            </a:endParaRPr>
          </a:p>
          <a:p>
            <a:pPr marL="285750" indent="-285750">
              <a:buFont typeface="Courier New" panose="02070309020205020404" pitchFamily="49" charset="0"/>
              <a:buChar char="o"/>
            </a:pPr>
            <a:r>
              <a:rPr lang="en-US" sz="2000" dirty="0">
                <a:latin typeface="Avenir Next LT Pro" panose="020B0504020202020204" pitchFamily="34" charset="0"/>
              </a:rPr>
              <a:t>Overall, a nuclear plant creates </a:t>
            </a:r>
            <a:r>
              <a:rPr lang="en-US" sz="2000" b="1" dirty="0">
                <a:latin typeface="Avenir Next LT Pro" panose="020B0504020202020204" pitchFamily="34" charset="0"/>
              </a:rPr>
              <a:t>twice the number of jobs </a:t>
            </a:r>
            <a:r>
              <a:rPr lang="en-US" sz="2000" dirty="0">
                <a:latin typeface="Avenir Next LT Pro" panose="020B0504020202020204" pitchFamily="34" charset="0"/>
              </a:rPr>
              <a:t>compared to a similar sized fossil-fuel based plant. Workers earn much </a:t>
            </a:r>
            <a:r>
              <a:rPr lang="en-US" sz="2000" b="1" dirty="0">
                <a:latin typeface="Avenir Next LT Pro" panose="020B0504020202020204" pitchFamily="34" charset="0"/>
              </a:rPr>
              <a:t>higher wages</a:t>
            </a:r>
            <a:r>
              <a:rPr lang="en-US" sz="2000" dirty="0">
                <a:latin typeface="Avenir Next LT Pro" panose="020B0504020202020204" pitchFamily="34" charset="0"/>
              </a:rPr>
              <a:t>. The revenues are much higher because the </a:t>
            </a:r>
            <a:r>
              <a:rPr lang="en-US" sz="2000" b="1" dirty="0">
                <a:latin typeface="Avenir Next LT Pro" panose="020B0504020202020204" pitchFamily="34" charset="0"/>
              </a:rPr>
              <a:t>capacity factor is high</a:t>
            </a:r>
            <a:r>
              <a:rPr lang="en-US" sz="2000" dirty="0">
                <a:latin typeface="Avenir Next LT Pro" panose="020B0504020202020204" pitchFamily="34" charset="0"/>
              </a:rPr>
              <a:t>.  </a:t>
            </a:r>
          </a:p>
        </p:txBody>
      </p:sp>
      <p:sp>
        <p:nvSpPr>
          <p:cNvPr id="8" name="TextBox 7">
            <a:extLst>
              <a:ext uri="{FF2B5EF4-FFF2-40B4-BE49-F238E27FC236}">
                <a16:creationId xmlns:a16="http://schemas.microsoft.com/office/drawing/2014/main" id="{FB497B77-75D8-8ABB-86B3-2FD81CC4391E}"/>
              </a:ext>
            </a:extLst>
          </p:cNvPr>
          <p:cNvSpPr txBox="1"/>
          <p:nvPr/>
        </p:nvSpPr>
        <p:spPr>
          <a:xfrm>
            <a:off x="8847670" y="6555217"/>
            <a:ext cx="2398507" cy="246221"/>
          </a:xfrm>
          <a:prstGeom prst="rect">
            <a:avLst/>
          </a:prstGeom>
          <a:noFill/>
        </p:spPr>
        <p:txBody>
          <a:bodyPr wrap="square" rtlCol="0">
            <a:spAutoFit/>
          </a:bodyPr>
          <a:lstStyle/>
          <a:p>
            <a:pPr algn="r"/>
            <a:r>
              <a:rPr lang="en-US" sz="1000" dirty="0"/>
              <a:t>Source: IOED SMR Final Report 2024</a:t>
            </a:r>
          </a:p>
        </p:txBody>
      </p:sp>
      <p:sp>
        <p:nvSpPr>
          <p:cNvPr id="5" name="Slide Number Placeholder 4">
            <a:extLst>
              <a:ext uri="{FF2B5EF4-FFF2-40B4-BE49-F238E27FC236}">
                <a16:creationId xmlns:a16="http://schemas.microsoft.com/office/drawing/2014/main" id="{92244EBF-658D-003B-B595-2A40D1F90A91}"/>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12</a:t>
            </a:fld>
            <a:endParaRPr lang="en-US" dirty="0"/>
          </a:p>
        </p:txBody>
      </p:sp>
    </p:spTree>
    <p:extLst>
      <p:ext uri="{BB962C8B-B14F-4D97-AF65-F5344CB8AC3E}">
        <p14:creationId xmlns:p14="http://schemas.microsoft.com/office/powerpoint/2010/main" val="2801690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2CAF3-0DBE-03CF-25BC-4C4F7B6A35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37BEF0-9AA2-21E5-77C5-FB90B82B9EF4}"/>
              </a:ext>
            </a:extLst>
          </p:cNvPr>
          <p:cNvSpPr>
            <a:spLocks noGrp="1"/>
          </p:cNvSpPr>
          <p:nvPr>
            <p:ph type="title"/>
          </p:nvPr>
        </p:nvSpPr>
        <p:spPr>
          <a:xfrm>
            <a:off x="457200" y="493571"/>
            <a:ext cx="6910677" cy="577902"/>
          </a:xfrm>
        </p:spPr>
        <p:txBody>
          <a:bodyPr/>
          <a:lstStyle/>
          <a:p>
            <a:r>
              <a:rPr lang="en-US" sz="2800" dirty="0">
                <a:latin typeface="Avenir Next LT Pro" panose="020B0504020202020204" pitchFamily="34" charset="0"/>
              </a:rPr>
              <a:t>Coal to nuclear conversion</a:t>
            </a:r>
          </a:p>
        </p:txBody>
      </p:sp>
      <p:sp>
        <p:nvSpPr>
          <p:cNvPr id="3" name="TextBox 2">
            <a:extLst>
              <a:ext uri="{FF2B5EF4-FFF2-40B4-BE49-F238E27FC236}">
                <a16:creationId xmlns:a16="http://schemas.microsoft.com/office/drawing/2014/main" id="{9DB9F390-F02D-BD79-4CDF-5FE0BA4C25D5}"/>
              </a:ext>
            </a:extLst>
          </p:cNvPr>
          <p:cNvSpPr txBox="1"/>
          <p:nvPr/>
        </p:nvSpPr>
        <p:spPr>
          <a:xfrm>
            <a:off x="641023" y="1241155"/>
            <a:ext cx="5099901" cy="4708981"/>
          </a:xfrm>
          <a:prstGeom prst="rect">
            <a:avLst/>
          </a:prstGeom>
          <a:noFill/>
        </p:spPr>
        <p:txBody>
          <a:bodyPr wrap="square" rtlCol="0">
            <a:spAutoFit/>
          </a:bodyPr>
          <a:lstStyle/>
          <a:p>
            <a:pPr marL="342900" indent="-342900">
              <a:buFont typeface="Courier New" panose="02070309020205020404" pitchFamily="49" charset="0"/>
              <a:buChar char="o"/>
            </a:pPr>
            <a:r>
              <a:rPr lang="en-US" sz="2000" dirty="0">
                <a:latin typeface="Avenir Next LT Pro" panose="020B0504020202020204" pitchFamily="34" charset="0"/>
              </a:rPr>
              <a:t>SMR has certain advantages such as shorter construction timelines, one of the highest capacity factor, large revenue generation, and more importantly opportunity to convert existing or abandoned coal sites.</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IOED study found that Indiana has eight existing and former coal plant sites suitable for repurposing to nuclear plant. Six existing sites and two are recently retired sites.</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Only Texas has more suitable coal power plant sites than Indiana.</a:t>
            </a:r>
          </a:p>
        </p:txBody>
      </p:sp>
      <p:pic>
        <p:nvPicPr>
          <p:cNvPr id="10" name="Picture 9" descr="Map of Indiana showing the suitability of various locations based on sample data points marked with colored circles. ">
            <a:extLst>
              <a:ext uri="{FF2B5EF4-FFF2-40B4-BE49-F238E27FC236}">
                <a16:creationId xmlns:a16="http://schemas.microsoft.com/office/drawing/2014/main" id="{C3B8AB58-DCA4-A9F8-99D1-06533D4D0B3F}"/>
              </a:ext>
            </a:extLst>
          </p:cNvPr>
          <p:cNvPicPr>
            <a:picLocks noChangeAspect="1"/>
          </p:cNvPicPr>
          <p:nvPr/>
        </p:nvPicPr>
        <p:blipFill>
          <a:blip r:embed="rId3"/>
          <a:srcRect t="723"/>
          <a:stretch>
            <a:fillRect/>
          </a:stretch>
        </p:blipFill>
        <p:spPr>
          <a:xfrm>
            <a:off x="5740923" y="1105509"/>
            <a:ext cx="5345943" cy="4674943"/>
          </a:xfrm>
          <a:prstGeom prst="rect">
            <a:avLst/>
          </a:prstGeom>
        </p:spPr>
      </p:pic>
      <p:sp>
        <p:nvSpPr>
          <p:cNvPr id="11" name="TextBox 10">
            <a:extLst>
              <a:ext uri="{FF2B5EF4-FFF2-40B4-BE49-F238E27FC236}">
                <a16:creationId xmlns:a16="http://schemas.microsoft.com/office/drawing/2014/main" id="{0C2A8B52-D2AC-A4F1-E50A-3273AA32BB78}"/>
              </a:ext>
            </a:extLst>
          </p:cNvPr>
          <p:cNvSpPr txBox="1"/>
          <p:nvPr/>
        </p:nvSpPr>
        <p:spPr>
          <a:xfrm>
            <a:off x="6096000" y="5950136"/>
            <a:ext cx="3971827" cy="276999"/>
          </a:xfrm>
          <a:prstGeom prst="rect">
            <a:avLst/>
          </a:prstGeom>
          <a:noFill/>
        </p:spPr>
        <p:txBody>
          <a:bodyPr wrap="square" rtlCol="0">
            <a:spAutoFit/>
          </a:bodyPr>
          <a:lstStyle/>
          <a:p>
            <a:r>
              <a:rPr lang="en-US" sz="1200" dirty="0">
                <a:latin typeface="Avenir Next LT Pro" panose="020B0504020202020204" pitchFamily="34" charset="0"/>
              </a:rPr>
              <a:t>Image Source: IOED SMR Summary Report 2024</a:t>
            </a:r>
          </a:p>
        </p:txBody>
      </p:sp>
      <p:sp>
        <p:nvSpPr>
          <p:cNvPr id="8" name="TextBox 7">
            <a:extLst>
              <a:ext uri="{FF2B5EF4-FFF2-40B4-BE49-F238E27FC236}">
                <a16:creationId xmlns:a16="http://schemas.microsoft.com/office/drawing/2014/main" id="{1E0A55A6-E205-A862-024E-9C552A1662EE}"/>
              </a:ext>
            </a:extLst>
          </p:cNvPr>
          <p:cNvSpPr txBox="1"/>
          <p:nvPr/>
        </p:nvSpPr>
        <p:spPr>
          <a:xfrm>
            <a:off x="8847670" y="6555217"/>
            <a:ext cx="2398507" cy="246221"/>
          </a:xfrm>
          <a:prstGeom prst="rect">
            <a:avLst/>
          </a:prstGeom>
          <a:noFill/>
        </p:spPr>
        <p:txBody>
          <a:bodyPr wrap="square" rtlCol="0">
            <a:spAutoFit/>
          </a:bodyPr>
          <a:lstStyle/>
          <a:p>
            <a:pPr algn="r"/>
            <a:r>
              <a:rPr lang="en-US" sz="1000" dirty="0"/>
              <a:t>Source: IOED SMR Final Report 2024</a:t>
            </a:r>
          </a:p>
        </p:txBody>
      </p:sp>
      <p:sp>
        <p:nvSpPr>
          <p:cNvPr id="5" name="Slide Number Placeholder 4">
            <a:extLst>
              <a:ext uri="{FF2B5EF4-FFF2-40B4-BE49-F238E27FC236}">
                <a16:creationId xmlns:a16="http://schemas.microsoft.com/office/drawing/2014/main" id="{4B74BBF8-82BB-1E1A-8F72-4772D2F0C690}"/>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13</a:t>
            </a:fld>
            <a:endParaRPr lang="en-US" dirty="0"/>
          </a:p>
        </p:txBody>
      </p:sp>
    </p:spTree>
    <p:extLst>
      <p:ext uri="{BB962C8B-B14F-4D97-AF65-F5344CB8AC3E}">
        <p14:creationId xmlns:p14="http://schemas.microsoft.com/office/powerpoint/2010/main" val="776170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17C0B-8F07-1119-46B0-D4D2ADCD0251}"/>
              </a:ext>
            </a:extLst>
          </p:cNvPr>
          <p:cNvSpPr>
            <a:spLocks noGrp="1"/>
          </p:cNvSpPr>
          <p:nvPr>
            <p:ph type="ctrTitle"/>
          </p:nvPr>
        </p:nvSpPr>
        <p:spPr>
          <a:xfrm>
            <a:off x="2043076" y="361148"/>
            <a:ext cx="8018197" cy="498598"/>
          </a:xfrm>
        </p:spPr>
        <p:txBody>
          <a:bodyPr/>
          <a:lstStyle/>
          <a:p>
            <a:r>
              <a:rPr lang="en-US" dirty="0"/>
              <a:t>Team </a:t>
            </a:r>
          </a:p>
        </p:txBody>
      </p:sp>
      <p:sp>
        <p:nvSpPr>
          <p:cNvPr id="3" name="Subtitle 2">
            <a:extLst>
              <a:ext uri="{FF2B5EF4-FFF2-40B4-BE49-F238E27FC236}">
                <a16:creationId xmlns:a16="http://schemas.microsoft.com/office/drawing/2014/main" id="{5960A9ED-87FE-1AD8-DC1E-BEC71F61355C}"/>
              </a:ext>
            </a:extLst>
          </p:cNvPr>
          <p:cNvSpPr>
            <a:spLocks noGrp="1"/>
          </p:cNvSpPr>
          <p:nvPr>
            <p:ph type="subTitle" idx="1"/>
          </p:nvPr>
        </p:nvSpPr>
        <p:spPr>
          <a:xfrm>
            <a:off x="2043076" y="997196"/>
            <a:ext cx="8047415" cy="338554"/>
          </a:xfrm>
        </p:spPr>
        <p:txBody>
          <a:bodyPr/>
          <a:lstStyle/>
          <a:p>
            <a:r>
              <a:rPr lang="en-US" dirty="0"/>
              <a:t>Sponsored by Indiana Office of Energy Development </a:t>
            </a:r>
          </a:p>
        </p:txBody>
      </p:sp>
      <p:sp>
        <p:nvSpPr>
          <p:cNvPr id="4" name="Text Placeholder 3">
            <a:extLst>
              <a:ext uri="{FF2B5EF4-FFF2-40B4-BE49-F238E27FC236}">
                <a16:creationId xmlns:a16="http://schemas.microsoft.com/office/drawing/2014/main" id="{5FC0D8C4-F1C7-7CE0-3E31-A063719B8ECA}"/>
              </a:ext>
            </a:extLst>
          </p:cNvPr>
          <p:cNvSpPr>
            <a:spLocks noGrp="1"/>
          </p:cNvSpPr>
          <p:nvPr>
            <p:ph type="body" sz="quarter" idx="14"/>
          </p:nvPr>
        </p:nvSpPr>
        <p:spPr>
          <a:xfrm>
            <a:off x="2043076" y="1473200"/>
            <a:ext cx="9112604" cy="5384799"/>
          </a:xfrm>
        </p:spPr>
        <p:txBody>
          <a:bodyPr numCol="2">
            <a:normAutofit/>
          </a:bodyPr>
          <a:lstStyle/>
          <a:p>
            <a:pPr marL="0" indent="0">
              <a:buNone/>
            </a:pPr>
            <a:r>
              <a:rPr lang="en-US" sz="2000" b="1" dirty="0"/>
              <a:t>Purdue University </a:t>
            </a:r>
          </a:p>
          <a:p>
            <a:pPr marL="0" indent="0">
              <a:buNone/>
            </a:pPr>
            <a:endParaRPr lang="en-US" sz="2000" b="1" dirty="0"/>
          </a:p>
          <a:p>
            <a:pPr marL="0" indent="0">
              <a:buNone/>
            </a:pPr>
            <a:r>
              <a:rPr lang="en-US" sz="2000" i="1" dirty="0"/>
              <a:t>School of Nuclear Engineering</a:t>
            </a:r>
          </a:p>
          <a:p>
            <a:pPr marL="0" indent="0">
              <a:buNone/>
            </a:pPr>
            <a:r>
              <a:rPr lang="en-US" sz="2000" dirty="0"/>
              <a:t>Chatzidakis, Stylianos; </a:t>
            </a:r>
          </a:p>
          <a:p>
            <a:pPr marL="0" indent="0">
              <a:buNone/>
            </a:pPr>
            <a:r>
              <a:rPr lang="en-US" sz="2000" dirty="0"/>
              <a:t>Kim, Seungjin 	</a:t>
            </a:r>
          </a:p>
          <a:p>
            <a:pPr marL="0" indent="0">
              <a:buNone/>
            </a:pPr>
            <a:endParaRPr lang="en-US" sz="2000" i="1" dirty="0"/>
          </a:p>
          <a:p>
            <a:pPr marL="0" indent="0">
              <a:buNone/>
            </a:pPr>
            <a:r>
              <a:rPr lang="en-US" sz="2000" i="1" dirty="0"/>
              <a:t>Administrative Operations 	</a:t>
            </a:r>
          </a:p>
          <a:p>
            <a:pPr marL="0" indent="0">
              <a:buNone/>
            </a:pPr>
            <a:r>
              <a:rPr lang="en-US" sz="2000" dirty="0"/>
              <a:t>Gallagher, Ryan 	</a:t>
            </a:r>
          </a:p>
          <a:p>
            <a:pPr marL="0" indent="0">
              <a:buNone/>
            </a:pPr>
            <a:endParaRPr lang="en-US" sz="2000" dirty="0"/>
          </a:p>
          <a:p>
            <a:pPr marL="0" indent="0">
              <a:buNone/>
            </a:pPr>
            <a:r>
              <a:rPr lang="en-US" sz="2000" i="1" dirty="0"/>
              <a:t>Purdue Center for </a:t>
            </a:r>
          </a:p>
          <a:p>
            <a:pPr marL="0" indent="0">
              <a:buNone/>
            </a:pPr>
            <a:r>
              <a:rPr lang="en-US" sz="2000" i="1" dirty="0"/>
              <a:t>Regional Development 	</a:t>
            </a:r>
          </a:p>
          <a:p>
            <a:pPr marL="0" indent="0">
              <a:buNone/>
            </a:pPr>
            <a:r>
              <a:rPr lang="en-US" sz="2000" dirty="0"/>
              <a:t>Kumar, Indraneel 	</a:t>
            </a:r>
          </a:p>
          <a:p>
            <a:pPr marL="0" indent="0">
              <a:buNone/>
            </a:pPr>
            <a:endParaRPr lang="en-US" sz="2000" dirty="0"/>
          </a:p>
          <a:p>
            <a:pPr marL="0" indent="0">
              <a:buNone/>
            </a:pPr>
            <a:r>
              <a:rPr lang="en-US" sz="2000" i="1" dirty="0"/>
              <a:t>Purdue Extension Community Development </a:t>
            </a:r>
          </a:p>
          <a:p>
            <a:pPr marL="0" indent="0">
              <a:buNone/>
            </a:pPr>
            <a:r>
              <a:rPr lang="en-US" sz="2000" dirty="0"/>
              <a:t>Salazar, Kara A.; Ogle, Tamara; </a:t>
            </a:r>
          </a:p>
          <a:p>
            <a:pPr marL="0" indent="0">
              <a:buNone/>
            </a:pPr>
            <a:r>
              <a:rPr lang="en-US" sz="2000" dirty="0"/>
              <a:t>Wilcox Jr., Michael D. 	</a:t>
            </a:r>
          </a:p>
          <a:p>
            <a:pPr marL="0" indent="0">
              <a:buNone/>
            </a:pPr>
            <a:r>
              <a:rPr lang="it-IT" sz="2000" i="1" dirty="0"/>
              <a:t>Purdue Polytechnic Institute 	</a:t>
            </a:r>
          </a:p>
          <a:p>
            <a:pPr marL="0" indent="0">
              <a:buNone/>
            </a:pPr>
            <a:r>
              <a:rPr lang="it-IT" sz="2000" dirty="0"/>
              <a:t>Lucietto, Anne 	</a:t>
            </a:r>
          </a:p>
          <a:p>
            <a:pPr marL="0" indent="0">
              <a:buNone/>
            </a:pPr>
            <a:endParaRPr lang="en-US" sz="2000" b="1" dirty="0"/>
          </a:p>
          <a:p>
            <a:pPr marL="0" indent="0">
              <a:buNone/>
            </a:pPr>
            <a:r>
              <a:rPr lang="pl-PL" sz="2000" b="1" dirty="0"/>
              <a:t>Argonne National Laboratory 	</a:t>
            </a:r>
            <a:endParaRPr lang="en-US" sz="2000" b="1" dirty="0"/>
          </a:p>
          <a:p>
            <a:pPr marL="0" indent="0">
              <a:buNone/>
            </a:pPr>
            <a:r>
              <a:rPr lang="pl-PL" sz="2000" dirty="0"/>
              <a:t>Kim, Taek K. 	</a:t>
            </a:r>
          </a:p>
          <a:p>
            <a:pPr marL="0" indent="0">
              <a:buNone/>
            </a:pPr>
            <a:endParaRPr lang="en-US" sz="2000" dirty="0"/>
          </a:p>
          <a:p>
            <a:pPr marL="0" indent="0">
              <a:buNone/>
            </a:pPr>
            <a:r>
              <a:rPr lang="en-US" sz="2000" b="1" dirty="0"/>
              <a:t>Energy Systems Network 	</a:t>
            </a:r>
          </a:p>
          <a:p>
            <a:pPr marL="0" indent="0">
              <a:buNone/>
            </a:pPr>
            <a:r>
              <a:rPr lang="en-US" sz="2000" dirty="0"/>
              <a:t>Gillespie, Becca; Mitchell, Paul 	</a:t>
            </a:r>
          </a:p>
          <a:p>
            <a:pPr marL="0" indent="0">
              <a:buNone/>
            </a:pPr>
            <a:endParaRPr lang="en-US" sz="2000" dirty="0"/>
          </a:p>
          <a:p>
            <a:pPr marL="0" indent="0">
              <a:buNone/>
            </a:pPr>
            <a:r>
              <a:rPr lang="en-US" sz="2000" b="1" dirty="0"/>
              <a:t>Ivy Tech Community College of Indiana </a:t>
            </a:r>
          </a:p>
          <a:p>
            <a:pPr marL="0" indent="0">
              <a:buNone/>
            </a:pPr>
            <a:r>
              <a:rPr lang="en-US" sz="2000" dirty="0"/>
              <a:t>Burton, Brooklyn; Eaton, Bryce; Ely, David; Hall, Ilicia 	</a:t>
            </a:r>
          </a:p>
          <a:p>
            <a:endParaRPr lang="en-US" dirty="0"/>
          </a:p>
        </p:txBody>
      </p:sp>
    </p:spTree>
    <p:extLst>
      <p:ext uri="{BB962C8B-B14F-4D97-AF65-F5344CB8AC3E}">
        <p14:creationId xmlns:p14="http://schemas.microsoft.com/office/powerpoint/2010/main" val="3659823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5701C-433D-15E3-BF95-C415AC9477D9}"/>
              </a:ext>
            </a:extLst>
          </p:cNvPr>
          <p:cNvSpPr>
            <a:spLocks noGrp="1"/>
          </p:cNvSpPr>
          <p:nvPr>
            <p:ph type="ctrTitle"/>
          </p:nvPr>
        </p:nvSpPr>
        <p:spPr>
          <a:xfrm>
            <a:off x="1952399" y="215012"/>
            <a:ext cx="9425753" cy="443198"/>
          </a:xfrm>
        </p:spPr>
        <p:txBody>
          <a:bodyPr/>
          <a:lstStyle/>
          <a:p>
            <a:r>
              <a:rPr lang="en-US" sz="3200" dirty="0"/>
              <a:t>Study Summary, Handout, and Technical Report</a:t>
            </a:r>
          </a:p>
        </p:txBody>
      </p:sp>
      <p:sp>
        <p:nvSpPr>
          <p:cNvPr id="3" name="Subtitle 2">
            <a:extLst>
              <a:ext uri="{FF2B5EF4-FFF2-40B4-BE49-F238E27FC236}">
                <a16:creationId xmlns:a16="http://schemas.microsoft.com/office/drawing/2014/main" id="{E5CC7351-B979-59E2-07A7-39C3AD32493E}"/>
              </a:ext>
            </a:extLst>
          </p:cNvPr>
          <p:cNvSpPr>
            <a:spLocks noGrp="1"/>
          </p:cNvSpPr>
          <p:nvPr>
            <p:ph type="subTitle" idx="1"/>
          </p:nvPr>
        </p:nvSpPr>
        <p:spPr>
          <a:xfrm>
            <a:off x="2107520" y="953679"/>
            <a:ext cx="7988982" cy="369332"/>
          </a:xfrm>
        </p:spPr>
        <p:txBody>
          <a:bodyPr/>
          <a:lstStyle/>
          <a:p>
            <a:r>
              <a:rPr lang="en-US" sz="2400" dirty="0"/>
              <a:t>www.purdue.edu/operations/nuclear/home/ioed</a:t>
            </a:r>
            <a:endParaRPr lang="en-US" dirty="0"/>
          </a:p>
        </p:txBody>
      </p:sp>
      <p:sp>
        <p:nvSpPr>
          <p:cNvPr id="4" name="Text Placeholder 3">
            <a:extLst>
              <a:ext uri="{FF2B5EF4-FFF2-40B4-BE49-F238E27FC236}">
                <a16:creationId xmlns:a16="http://schemas.microsoft.com/office/drawing/2014/main" id="{3B9FD260-F721-D722-9605-751E542DE439}"/>
              </a:ext>
            </a:extLst>
          </p:cNvPr>
          <p:cNvSpPr>
            <a:spLocks noGrp="1"/>
          </p:cNvSpPr>
          <p:nvPr>
            <p:ph type="body" sz="quarter" idx="14"/>
          </p:nvPr>
        </p:nvSpPr>
        <p:spPr>
          <a:xfrm>
            <a:off x="2107520" y="1473200"/>
            <a:ext cx="8834800" cy="5364479"/>
          </a:xfrm>
        </p:spPr>
        <p:txBody>
          <a:bodyPr>
            <a:normAutofit fontScale="77500" lnSpcReduction="20000"/>
          </a:bodyPr>
          <a:lstStyle/>
          <a:p>
            <a:pPr marL="0" indent="0">
              <a:buNone/>
            </a:pPr>
            <a:r>
              <a:rPr lang="en-US" sz="3100" b="1" dirty="0"/>
              <a:t> Chapters</a:t>
            </a:r>
          </a:p>
          <a:p>
            <a:pPr marL="0" indent="0">
              <a:buNone/>
            </a:pPr>
            <a:endParaRPr lang="en-US" sz="3100" dirty="0"/>
          </a:p>
          <a:p>
            <a:r>
              <a:rPr lang="en-US" sz="3100" dirty="0"/>
              <a:t>Summary of Study on SMR Technology and Its Impact for Indiana </a:t>
            </a:r>
          </a:p>
          <a:p>
            <a:endParaRPr lang="en-US" sz="3100" dirty="0"/>
          </a:p>
          <a:p>
            <a:r>
              <a:rPr lang="en-US" sz="3100" dirty="0"/>
              <a:t>SMR Technology Overview </a:t>
            </a:r>
          </a:p>
          <a:p>
            <a:endParaRPr lang="en-US" sz="3100" dirty="0"/>
          </a:p>
          <a:p>
            <a:r>
              <a:rPr lang="en-US" sz="3100" dirty="0"/>
              <a:t>Economic Impact </a:t>
            </a:r>
          </a:p>
          <a:p>
            <a:endParaRPr lang="en-US" sz="3100" dirty="0"/>
          </a:p>
          <a:p>
            <a:r>
              <a:rPr lang="en-US" sz="3100" dirty="0"/>
              <a:t>Repurposing Coal Sites to Nuclear </a:t>
            </a:r>
          </a:p>
          <a:p>
            <a:endParaRPr lang="en-US" sz="3100" dirty="0"/>
          </a:p>
          <a:p>
            <a:r>
              <a:rPr lang="en-US" sz="3100" dirty="0"/>
              <a:t>Workforce Needs  </a:t>
            </a:r>
          </a:p>
          <a:p>
            <a:endParaRPr lang="en-US" sz="3100" dirty="0"/>
          </a:p>
          <a:p>
            <a:r>
              <a:rPr lang="en-US" sz="3100" dirty="0"/>
              <a:t>Environmental and Safety Considerations  </a:t>
            </a:r>
          </a:p>
          <a:p>
            <a:endParaRPr lang="en-US" sz="3100" dirty="0"/>
          </a:p>
          <a:p>
            <a:r>
              <a:rPr lang="en-US" sz="3100" dirty="0"/>
              <a:t>Community Engagement  </a:t>
            </a:r>
          </a:p>
          <a:p>
            <a:pPr marL="0" indent="0">
              <a:buNone/>
            </a:pPr>
            <a:endParaRPr lang="en-US" sz="3100" dirty="0"/>
          </a:p>
          <a:p>
            <a:r>
              <a:rPr lang="en-US" sz="3100" dirty="0"/>
              <a:t>Conclusion </a:t>
            </a:r>
          </a:p>
          <a:p>
            <a:endParaRPr lang="en-US" dirty="0"/>
          </a:p>
        </p:txBody>
      </p:sp>
    </p:spTree>
    <p:extLst>
      <p:ext uri="{BB962C8B-B14F-4D97-AF65-F5344CB8AC3E}">
        <p14:creationId xmlns:p14="http://schemas.microsoft.com/office/powerpoint/2010/main" val="714994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526E1-DCF3-8275-B6F7-EF1E792223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8F3D7B4-AE3A-B18B-FC63-7C9111903B49}"/>
              </a:ext>
            </a:extLst>
          </p:cNvPr>
          <p:cNvSpPr>
            <a:spLocks noGrp="1"/>
          </p:cNvSpPr>
          <p:nvPr>
            <p:ph type="title"/>
          </p:nvPr>
        </p:nvSpPr>
        <p:spPr/>
        <p:txBody>
          <a:bodyPr/>
          <a:lstStyle/>
          <a:p>
            <a:r>
              <a:rPr lang="en-US" dirty="0"/>
              <a:t>Overview</a:t>
            </a:r>
          </a:p>
        </p:txBody>
      </p:sp>
      <p:sp>
        <p:nvSpPr>
          <p:cNvPr id="3" name="Text Placeholder 2">
            <a:extLst>
              <a:ext uri="{FF2B5EF4-FFF2-40B4-BE49-F238E27FC236}">
                <a16:creationId xmlns:a16="http://schemas.microsoft.com/office/drawing/2014/main" id="{7CD78260-3376-1659-A9D5-9414E29F3268}"/>
              </a:ext>
            </a:extLst>
          </p:cNvPr>
          <p:cNvSpPr>
            <a:spLocks noGrp="1"/>
          </p:cNvSpPr>
          <p:nvPr>
            <p:ph type="body" sz="quarter" idx="10"/>
          </p:nvPr>
        </p:nvSpPr>
        <p:spPr/>
        <p:txBody>
          <a:bodyPr/>
          <a:lstStyle/>
          <a:p>
            <a:r>
              <a:rPr lang="en-US" dirty="0">
                <a:latin typeface="Avenir Next LT Pro" panose="020B0504020202020204" pitchFamily="34" charset="0"/>
              </a:rPr>
              <a:t>What are SMRs?</a:t>
            </a:r>
          </a:p>
          <a:p>
            <a:r>
              <a:rPr lang="en-US" dirty="0">
                <a:latin typeface="Avenir Next LT Pro" panose="020B0504020202020204" pitchFamily="34" charset="0"/>
              </a:rPr>
              <a:t>Legislations and definitions</a:t>
            </a:r>
          </a:p>
          <a:p>
            <a:r>
              <a:rPr lang="en-US" dirty="0">
                <a:latin typeface="Avenir Next LT Pro" panose="020B0504020202020204" pitchFamily="34" charset="0"/>
              </a:rPr>
              <a:t>Economic opportunities</a:t>
            </a:r>
          </a:p>
          <a:p>
            <a:r>
              <a:rPr lang="en-US" dirty="0">
                <a:latin typeface="Avenir Next LT Pro" panose="020B0504020202020204" pitchFamily="34" charset="0"/>
              </a:rPr>
              <a:t>Coal to nuclear conversion</a:t>
            </a:r>
          </a:p>
          <a:p>
            <a:r>
              <a:rPr lang="en-US" dirty="0">
                <a:latin typeface="Avenir Next LT Pro" panose="020B0504020202020204" pitchFamily="34" charset="0"/>
              </a:rPr>
              <a:t>Community Engagement Study </a:t>
            </a:r>
          </a:p>
        </p:txBody>
      </p:sp>
      <p:sp>
        <p:nvSpPr>
          <p:cNvPr id="4" name="Slide Number Placeholder 3">
            <a:extLst>
              <a:ext uri="{FF2B5EF4-FFF2-40B4-BE49-F238E27FC236}">
                <a16:creationId xmlns:a16="http://schemas.microsoft.com/office/drawing/2014/main" id="{37F12BC7-4DD4-3D94-E092-61B43E179AAC}"/>
              </a:ext>
            </a:extLst>
          </p:cNvPr>
          <p:cNvSpPr>
            <a:spLocks noGrp="1"/>
          </p:cNvSpPr>
          <p:nvPr>
            <p:ph type="sldNum" sz="quarter" idx="12"/>
          </p:nvPr>
        </p:nvSpPr>
        <p:spPr/>
        <p:txBody>
          <a:bodyPr/>
          <a:lstStyle/>
          <a:p>
            <a:fld id="{F994776A-187E-9540-9EA4-8D5781AB769D}" type="slidenum">
              <a:rPr lang="en-US" smtClean="0"/>
              <a:pPr/>
              <a:t>4</a:t>
            </a:fld>
            <a:endParaRPr lang="en-US" dirty="0"/>
          </a:p>
        </p:txBody>
      </p:sp>
    </p:spTree>
    <p:extLst>
      <p:ext uri="{BB962C8B-B14F-4D97-AF65-F5344CB8AC3E}">
        <p14:creationId xmlns:p14="http://schemas.microsoft.com/office/powerpoint/2010/main" val="34735986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AA5DE-2F3E-3E39-A182-F0D51E343AC4}"/>
              </a:ext>
            </a:extLst>
          </p:cNvPr>
          <p:cNvSpPr>
            <a:spLocks noGrp="1"/>
          </p:cNvSpPr>
          <p:nvPr>
            <p:ph type="title"/>
          </p:nvPr>
        </p:nvSpPr>
        <p:spPr>
          <a:xfrm>
            <a:off x="457200" y="493571"/>
            <a:ext cx="6910677" cy="577902"/>
          </a:xfrm>
        </p:spPr>
        <p:txBody>
          <a:bodyPr/>
          <a:lstStyle/>
          <a:p>
            <a:r>
              <a:rPr lang="en-US" sz="2800" dirty="0">
                <a:latin typeface="Avenir Next LT Pro" panose="020B0504020202020204" pitchFamily="34" charset="0"/>
              </a:rPr>
              <a:t>What are SMRs?</a:t>
            </a:r>
          </a:p>
        </p:txBody>
      </p:sp>
      <p:sp>
        <p:nvSpPr>
          <p:cNvPr id="3" name="Text Placeholder 2">
            <a:extLst>
              <a:ext uri="{FF2B5EF4-FFF2-40B4-BE49-F238E27FC236}">
                <a16:creationId xmlns:a16="http://schemas.microsoft.com/office/drawing/2014/main" id="{7B8D284D-0231-F8F1-1CFC-7E33ADCA0B14}"/>
              </a:ext>
            </a:extLst>
          </p:cNvPr>
          <p:cNvSpPr>
            <a:spLocks noGrp="1"/>
          </p:cNvSpPr>
          <p:nvPr>
            <p:ph type="body" sz="quarter" idx="10"/>
          </p:nvPr>
        </p:nvSpPr>
        <p:spPr>
          <a:xfrm>
            <a:off x="468087" y="1071473"/>
            <a:ext cx="11266713" cy="5301046"/>
          </a:xfrm>
        </p:spPr>
        <p:txBody>
          <a:bodyPr/>
          <a:lstStyle/>
          <a:p>
            <a:pPr marL="342900" indent="-342900">
              <a:buFont typeface="Courier New" panose="02070309020205020404" pitchFamily="49" charset="0"/>
              <a:buChar char="o"/>
            </a:pPr>
            <a:r>
              <a:rPr lang="en-US" sz="2000" dirty="0">
                <a:latin typeface="Avenir Next LT Pro" panose="020B0504020202020204" pitchFamily="34" charset="0"/>
              </a:rPr>
              <a:t>SMRs are compact nuclear reactors that typically have generation capacity at less than 500 MWe (&lt; 500 MW of electric power).</a:t>
            </a:r>
          </a:p>
          <a:p>
            <a:r>
              <a:rPr lang="en-US" sz="2000" dirty="0">
                <a:latin typeface="Avenir Next LT Pro" panose="020B0504020202020204" pitchFamily="34" charset="0"/>
              </a:rPr>
              <a:t> </a:t>
            </a:r>
          </a:p>
          <a:p>
            <a:pPr marL="342900" indent="-342900">
              <a:buFont typeface="Courier New" panose="02070309020205020404" pitchFamily="49" charset="0"/>
              <a:buChar char="o"/>
            </a:pPr>
            <a:r>
              <a:rPr lang="en-US" sz="2000" dirty="0">
                <a:latin typeface="Avenir Next LT Pro" panose="020B0504020202020204" pitchFamily="34" charset="0"/>
              </a:rPr>
              <a:t>An SMR of 300 MWe delivers 300 MW of power to the electric grid. It produces 300 MWh of electrical energy if it runs at full capacity for 1 hour. SMRs </a:t>
            </a:r>
            <a:r>
              <a:rPr lang="en-US" sz="2000" b="1" dirty="0">
                <a:latin typeface="Avenir Next LT Pro" panose="020B0504020202020204" pitchFamily="34" charset="0"/>
              </a:rPr>
              <a:t>can run nonstop 24/7 </a:t>
            </a:r>
            <a:r>
              <a:rPr lang="en-US" sz="2000" dirty="0">
                <a:latin typeface="Avenir Next LT Pro" panose="020B0504020202020204" pitchFamily="34" charset="0"/>
              </a:rPr>
              <a:t>for several months before maintenance.</a:t>
            </a:r>
          </a:p>
          <a:p>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SMRs produce two types of energy: thermal and electric. The thermal or heat from nuclear reaction is generally </a:t>
            </a:r>
            <a:r>
              <a:rPr lang="en-US" sz="2000" b="1" dirty="0">
                <a:latin typeface="Avenir Next LT Pro" panose="020B0504020202020204" pitchFamily="34" charset="0"/>
              </a:rPr>
              <a:t>three times larger </a:t>
            </a:r>
            <a:r>
              <a:rPr lang="en-US" sz="2000" dirty="0">
                <a:latin typeface="Avenir Next LT Pro" panose="020B0504020202020204" pitchFamily="34" charset="0"/>
              </a:rPr>
              <a:t>than electric power. </a:t>
            </a:r>
          </a:p>
          <a:p>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SMRs have scalable solutions with </a:t>
            </a:r>
            <a:r>
              <a:rPr lang="en-US" sz="2000" b="1" dirty="0">
                <a:latin typeface="Avenir Next LT Pro" panose="020B0504020202020204" pitchFamily="34" charset="0"/>
              </a:rPr>
              <a:t>modular construction </a:t>
            </a:r>
            <a:r>
              <a:rPr lang="en-US" sz="2000" dirty="0">
                <a:latin typeface="Avenir Next LT Pro" panose="020B0504020202020204" pitchFamily="34" charset="0"/>
              </a:rPr>
              <a:t>opportunities.</a:t>
            </a:r>
          </a:p>
          <a:p>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SMRs have </a:t>
            </a:r>
            <a:r>
              <a:rPr lang="en-US" sz="2000" b="1" dirty="0">
                <a:latin typeface="Avenir Next LT Pro" panose="020B0504020202020204" pitchFamily="34" charset="0"/>
              </a:rPr>
              <a:t>reduced land use footprint </a:t>
            </a:r>
            <a:r>
              <a:rPr lang="en-US" sz="2000" dirty="0">
                <a:latin typeface="Avenir Next LT Pro" panose="020B0504020202020204" pitchFamily="34" charset="0"/>
              </a:rPr>
              <a:t>and smaller emergency zone planning requirements than the traditional nuclear power plant. </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endParaRPr lang="en-US" sz="2000"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3BC39394-A0ED-4E61-3DC7-A45411F33C61}"/>
              </a:ext>
              <a:ext uri="{C183D7F6-B498-43B3-948B-1728B52AA6E4}">
                <adec:decorative xmlns:adec="http://schemas.microsoft.com/office/drawing/2017/decorative" val="0"/>
              </a:ext>
            </a:extLst>
          </p:cNvPr>
          <p:cNvSpPr>
            <a:spLocks noGrp="1"/>
          </p:cNvSpPr>
          <p:nvPr>
            <p:ph type="sldNum" sz="quarter" idx="12"/>
          </p:nvPr>
        </p:nvSpPr>
        <p:spPr/>
        <p:txBody>
          <a:bodyPr/>
          <a:lstStyle/>
          <a:p>
            <a:fld id="{F994776A-187E-9540-9EA4-8D5781AB769D}" type="slidenum">
              <a:rPr lang="en-US" smtClean="0"/>
              <a:pPr/>
              <a:t>5</a:t>
            </a:fld>
            <a:endParaRPr lang="en-US" dirty="0"/>
          </a:p>
        </p:txBody>
      </p:sp>
      <p:sp>
        <p:nvSpPr>
          <p:cNvPr id="8" name="TextBox 7">
            <a:extLst>
              <a:ext uri="{FF2B5EF4-FFF2-40B4-BE49-F238E27FC236}">
                <a16:creationId xmlns:a16="http://schemas.microsoft.com/office/drawing/2014/main" id="{DA9D5E4B-1520-6A0C-A2E4-1FE0564FB992}"/>
              </a:ext>
            </a:extLst>
          </p:cNvPr>
          <p:cNvSpPr txBox="1"/>
          <p:nvPr/>
        </p:nvSpPr>
        <p:spPr>
          <a:xfrm>
            <a:off x="8847670" y="6555217"/>
            <a:ext cx="2398507" cy="246221"/>
          </a:xfrm>
          <a:prstGeom prst="rect">
            <a:avLst/>
          </a:prstGeom>
          <a:noFill/>
        </p:spPr>
        <p:txBody>
          <a:bodyPr wrap="square" rtlCol="0">
            <a:spAutoFit/>
          </a:bodyPr>
          <a:lstStyle/>
          <a:p>
            <a:pPr algn="r"/>
            <a:r>
              <a:rPr lang="en-US" sz="1000" dirty="0"/>
              <a:t>Source: IOED SMR Final Report 2024</a:t>
            </a:r>
          </a:p>
        </p:txBody>
      </p:sp>
    </p:spTree>
    <p:extLst>
      <p:ext uri="{BB962C8B-B14F-4D97-AF65-F5344CB8AC3E}">
        <p14:creationId xmlns:p14="http://schemas.microsoft.com/office/powerpoint/2010/main" val="22155055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05EF5-FB8B-1E9B-9722-16AE09F8742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2DDB301-0963-94F6-85F1-6A1A8B073AB0}"/>
              </a:ext>
            </a:extLst>
          </p:cNvPr>
          <p:cNvSpPr txBox="1">
            <a:spLocks noGrp="1"/>
          </p:cNvSpPr>
          <p:nvPr>
            <p:ph type="title" idx="4294967295"/>
          </p:nvPr>
        </p:nvSpPr>
        <p:spPr>
          <a:xfrm>
            <a:off x="468087" y="538464"/>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fontAlgn="b" latinLnBrk="0" hangingPunct="1">
              <a:lnSpc>
                <a:spcPct val="90000"/>
              </a:lnSpc>
              <a:spcBef>
                <a:spcPct val="0"/>
              </a:spcBef>
              <a:buNone/>
              <a:defRPr lang="en-US" sz="3200" b="1" i="0" kern="1200" cap="none" baseline="0">
                <a:solidFill>
                  <a:schemeClr val="tx1"/>
                </a:solidFill>
                <a:latin typeface="+mj-lt"/>
                <a:ea typeface="+mj-ea"/>
                <a:cs typeface="Arial" panose="020B0604020202020204" pitchFamily="34" charset="0"/>
              </a:defRPr>
            </a:lvl1p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SMR Legislations (2022-2026)</a:t>
            </a:r>
          </a:p>
        </p:txBody>
      </p:sp>
      <p:sp>
        <p:nvSpPr>
          <p:cNvPr id="3" name="Text Placeholder 2">
            <a:extLst>
              <a:ext uri="{FF2B5EF4-FFF2-40B4-BE49-F238E27FC236}">
                <a16:creationId xmlns:a16="http://schemas.microsoft.com/office/drawing/2014/main" id="{44FADFA8-33CA-F031-98FF-F01A8758F2F9}"/>
              </a:ext>
            </a:extLst>
          </p:cNvPr>
          <p:cNvSpPr>
            <a:spLocks noGrp="1"/>
          </p:cNvSpPr>
          <p:nvPr>
            <p:ph type="body" sz="quarter" idx="10"/>
          </p:nvPr>
        </p:nvSpPr>
        <p:spPr>
          <a:xfrm>
            <a:off x="468087" y="1179001"/>
            <a:ext cx="11266713" cy="5301046"/>
          </a:xfrm>
        </p:spPr>
        <p:txBody>
          <a:bodyPr/>
          <a:lstStyle/>
          <a:p>
            <a:pPr marL="342900" indent="-342900">
              <a:buFont typeface="Courier New" panose="02070309020205020404" pitchFamily="49" charset="0"/>
              <a:buChar char="o"/>
            </a:pPr>
            <a:r>
              <a:rPr lang="en-US" sz="2000" dirty="0">
                <a:latin typeface="Avenir Next LT Pro" panose="020B0504020202020204" pitchFamily="34" charset="0"/>
              </a:rPr>
              <a:t>Indiana has introduced new policies for SMRs:</a:t>
            </a:r>
          </a:p>
          <a:p>
            <a:pPr marL="1257300" lvl="2" indent="-342900">
              <a:buFont typeface="Wingdings" panose="05000000000000000000" pitchFamily="2" charset="2"/>
              <a:buChar char="Ø"/>
            </a:pPr>
            <a:r>
              <a:rPr lang="en-US" sz="2000" dirty="0">
                <a:latin typeface="Avenir Next LT Pro" panose="020B0504020202020204" pitchFamily="34" charset="0"/>
              </a:rPr>
              <a:t>Senate Bill 271 allows SMR development in retired coal sites</a:t>
            </a:r>
          </a:p>
          <a:p>
            <a:pPr lvl="2"/>
            <a:endParaRPr lang="en-US" sz="2000" dirty="0">
              <a:latin typeface="Avenir Next LT Pro" panose="020B0504020202020204" pitchFamily="34" charset="0"/>
            </a:endParaRPr>
          </a:p>
          <a:p>
            <a:pPr marL="1257300" lvl="2" indent="-342900">
              <a:buFont typeface="Wingdings" panose="05000000000000000000" pitchFamily="2" charset="2"/>
              <a:buChar char="Ø"/>
            </a:pPr>
            <a:r>
              <a:rPr lang="en-US" sz="2000" dirty="0">
                <a:latin typeface="Avenir Next LT Pro" panose="020B0504020202020204" pitchFamily="34" charset="0"/>
              </a:rPr>
              <a:t>Senate Enrolled Acts 423, 424, and 425 allows to develop SMR pilot program; recover planning costs; and establish </a:t>
            </a:r>
            <a:r>
              <a:rPr lang="en-US" sz="2000" b="1" dirty="0">
                <a:latin typeface="Avenir Next LT Pro" panose="020B0504020202020204" pitchFamily="34" charset="0"/>
              </a:rPr>
              <a:t>energy production zones </a:t>
            </a:r>
            <a:r>
              <a:rPr lang="en-US" sz="2000" dirty="0">
                <a:latin typeface="Avenir Next LT Pro" panose="020B0504020202020204" pitchFamily="34" charset="0"/>
              </a:rPr>
              <a:t>to facilitate transition from coal-based power plants to natural gas or SMR sites.</a:t>
            </a:r>
          </a:p>
          <a:p>
            <a:pPr lvl="2"/>
            <a:endParaRPr lang="en-US" sz="2000" dirty="0">
              <a:latin typeface="Avenir Next LT Pro" panose="020B0504020202020204" pitchFamily="34" charset="0"/>
            </a:endParaRPr>
          </a:p>
          <a:p>
            <a:pPr marL="1257300" lvl="2" indent="-342900">
              <a:buFont typeface="Wingdings" panose="05000000000000000000" pitchFamily="2" charset="2"/>
              <a:buChar char="Ø"/>
            </a:pPr>
            <a:r>
              <a:rPr lang="en-US" sz="2000" dirty="0">
                <a:latin typeface="Avenir Next LT Pro" panose="020B0504020202020204" pitchFamily="34" charset="0"/>
              </a:rPr>
              <a:t>House Enrolled Act 1007 allows 80% of the costs to be recovered from large load customers such as AI data centers.</a:t>
            </a:r>
          </a:p>
          <a:p>
            <a:pPr lvl="2"/>
            <a:endParaRPr lang="en-US" sz="2000" dirty="0">
              <a:latin typeface="Avenir Next LT Pro" panose="020B0504020202020204" pitchFamily="34" charset="0"/>
            </a:endParaRPr>
          </a:p>
          <a:p>
            <a:pPr marL="1257300" lvl="2" indent="-342900">
              <a:buFont typeface="Wingdings" panose="05000000000000000000" pitchFamily="2" charset="2"/>
              <a:buChar char="Ø"/>
            </a:pPr>
            <a:r>
              <a:rPr lang="en-US" sz="2000" dirty="0">
                <a:latin typeface="Avenir Next LT Pro" panose="020B0504020202020204" pitchFamily="34" charset="0"/>
              </a:rPr>
              <a:t>House Enrolled Act 1222 limits state-level hearings to construction of nuclear power generating facilities. Safety and siting need to evaluated by federal agencies.</a:t>
            </a:r>
          </a:p>
          <a:p>
            <a:pPr marL="1257300" lvl="2" indent="-342900">
              <a:buFont typeface="Wingdings" panose="05000000000000000000" pitchFamily="2" charset="2"/>
              <a:buChar char="Ø"/>
            </a:pPr>
            <a:endParaRPr lang="en-US" sz="2000" dirty="0">
              <a:latin typeface="Avenir Next LT Pro" panose="020B0504020202020204" pitchFamily="34" charset="0"/>
            </a:endParaRPr>
          </a:p>
          <a:p>
            <a:pPr marL="1257300" lvl="2" indent="-342900">
              <a:buFont typeface="Wingdings" panose="05000000000000000000" pitchFamily="2" charset="2"/>
              <a:buChar char="Ø"/>
            </a:pPr>
            <a:r>
              <a:rPr lang="en-US" sz="2000" dirty="0">
                <a:latin typeface="Avenir Next LT Pro" panose="020B0504020202020204" pitchFamily="34" charset="0"/>
              </a:rPr>
              <a:t>Executive Order 25-48 establishes </a:t>
            </a:r>
            <a:r>
              <a:rPr lang="en-US" sz="2000" b="1" dirty="0">
                <a:latin typeface="Avenir Next LT Pro" panose="020B0504020202020204" pitchFamily="34" charset="0"/>
              </a:rPr>
              <a:t>Nuclear Indiana Coalition </a:t>
            </a:r>
            <a:r>
              <a:rPr lang="en-US" sz="2000" dirty="0">
                <a:latin typeface="Avenir Next LT Pro" panose="020B0504020202020204" pitchFamily="34" charset="0"/>
              </a:rPr>
              <a:t>to “advance, practical, affordable, and reliable pathways for nuclear development” in Indiana.     </a:t>
            </a:r>
          </a:p>
          <a:p>
            <a:r>
              <a:rPr lang="en-US" sz="2000" dirty="0">
                <a:latin typeface="Avenir Next LT Pro" panose="020B0504020202020204" pitchFamily="34" charset="0"/>
              </a:rPr>
              <a:t> </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endParaRPr lang="en-US" sz="2000"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017B8D13-EA3A-F204-5924-D3E2CA7102FE}"/>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6</a:t>
            </a:fld>
            <a:endParaRPr lang="en-US" dirty="0"/>
          </a:p>
        </p:txBody>
      </p:sp>
      <p:sp>
        <p:nvSpPr>
          <p:cNvPr id="8" name="TextBox 7">
            <a:extLst>
              <a:ext uri="{FF2B5EF4-FFF2-40B4-BE49-F238E27FC236}">
                <a16:creationId xmlns:a16="http://schemas.microsoft.com/office/drawing/2014/main" id="{71A38E1C-780A-36F5-0514-334C5259F84C}"/>
              </a:ext>
            </a:extLst>
          </p:cNvPr>
          <p:cNvSpPr txBox="1"/>
          <p:nvPr/>
        </p:nvSpPr>
        <p:spPr>
          <a:xfrm>
            <a:off x="0" y="6542682"/>
            <a:ext cx="11425287" cy="246221"/>
          </a:xfrm>
          <a:prstGeom prst="rect">
            <a:avLst/>
          </a:prstGeom>
          <a:noFill/>
        </p:spPr>
        <p:txBody>
          <a:bodyPr wrap="square" rtlCol="0">
            <a:spAutoFit/>
          </a:bodyPr>
          <a:lstStyle/>
          <a:p>
            <a:pPr algn="r"/>
            <a:r>
              <a:rPr lang="en-US" sz="1000" dirty="0"/>
              <a:t>Source: IOED SMR Final Report 2024; </a:t>
            </a:r>
            <a:r>
              <a:rPr lang="en-US" sz="1000" dirty="0">
                <a:hlinkClick r:id="rId2"/>
              </a:rPr>
              <a:t>https://www.in.gov/oed/files/NIC2_12.11.25_slides.pdf</a:t>
            </a:r>
            <a:r>
              <a:rPr lang="en-US" sz="1000" dirty="0"/>
              <a:t> </a:t>
            </a:r>
          </a:p>
        </p:txBody>
      </p:sp>
    </p:spTree>
    <p:extLst>
      <p:ext uri="{BB962C8B-B14F-4D97-AF65-F5344CB8AC3E}">
        <p14:creationId xmlns:p14="http://schemas.microsoft.com/office/powerpoint/2010/main" val="5914040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EEA2C1-9ECA-6B42-EF6A-5F379F2B14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2F798C5-C61B-4483-4A81-19A3154E4699}"/>
              </a:ext>
            </a:extLst>
          </p:cNvPr>
          <p:cNvSpPr>
            <a:spLocks noGrp="1"/>
          </p:cNvSpPr>
          <p:nvPr>
            <p:ph type="title"/>
          </p:nvPr>
        </p:nvSpPr>
        <p:spPr>
          <a:xfrm>
            <a:off x="457200" y="493571"/>
            <a:ext cx="6910677" cy="577902"/>
          </a:xfrm>
        </p:spPr>
        <p:txBody>
          <a:bodyPr/>
          <a:lstStyle/>
          <a:p>
            <a:r>
              <a:rPr lang="en-US" sz="2800" dirty="0">
                <a:latin typeface="Avenir Next LT Pro" panose="020B0504020202020204" pitchFamily="34" charset="0"/>
              </a:rPr>
              <a:t>SMR Definitions</a:t>
            </a:r>
          </a:p>
        </p:txBody>
      </p:sp>
      <p:sp>
        <p:nvSpPr>
          <p:cNvPr id="3" name="Text Placeholder 2">
            <a:extLst>
              <a:ext uri="{FF2B5EF4-FFF2-40B4-BE49-F238E27FC236}">
                <a16:creationId xmlns:a16="http://schemas.microsoft.com/office/drawing/2014/main" id="{A0F0D698-A6F1-CBCB-86AB-F78AD5F10B6E}"/>
              </a:ext>
            </a:extLst>
          </p:cNvPr>
          <p:cNvSpPr>
            <a:spLocks noGrp="1"/>
          </p:cNvSpPr>
          <p:nvPr>
            <p:ph type="body" sz="quarter" idx="10"/>
          </p:nvPr>
        </p:nvSpPr>
        <p:spPr>
          <a:xfrm>
            <a:off x="468087" y="1179001"/>
            <a:ext cx="11266713" cy="5301046"/>
          </a:xfrm>
        </p:spPr>
        <p:txBody>
          <a:bodyPr/>
          <a:lstStyle/>
          <a:p>
            <a:pPr marL="342900" indent="-342900">
              <a:buFont typeface="Courier New" panose="02070309020205020404" pitchFamily="49" charset="0"/>
              <a:buChar char="o"/>
            </a:pPr>
            <a:r>
              <a:rPr lang="en-US" sz="2000" dirty="0">
                <a:latin typeface="Avenir Next LT Pro" panose="020B0504020202020204" pitchFamily="34" charset="0"/>
              </a:rPr>
              <a:t>Indiana Code </a:t>
            </a:r>
            <a:r>
              <a:rPr lang="en-US" sz="2000" dirty="0">
                <a:latin typeface="MS Gothic" panose="020B0609070205080204" pitchFamily="49" charset="-128"/>
                <a:ea typeface="MS Gothic" panose="020B0609070205080204" pitchFamily="49" charset="-128"/>
              </a:rPr>
              <a:t>§8-1-8.5-12.1 (b)</a:t>
            </a:r>
          </a:p>
          <a:p>
            <a:pPr marL="1257300" lvl="2" indent="-342900">
              <a:buFont typeface="Wingdings" panose="05000000000000000000" pitchFamily="2" charset="2"/>
              <a:buChar char="Ø"/>
            </a:pPr>
            <a:r>
              <a:rPr lang="en-US" sz="2000" dirty="0">
                <a:latin typeface="Avenir Next LT Pro" panose="020B0504020202020204" pitchFamily="34" charset="0"/>
              </a:rPr>
              <a:t>Defines an SMR as a nuclear power generating facility with rated capacity no more than 470 MWe</a:t>
            </a:r>
          </a:p>
          <a:p>
            <a:pPr lvl="2"/>
            <a:endParaRPr lang="en-US" sz="2000" dirty="0">
              <a:latin typeface="Avenir Next LT Pro" panose="020B0504020202020204" pitchFamily="34" charset="0"/>
            </a:endParaRPr>
          </a:p>
          <a:p>
            <a:pPr marL="1257300" lvl="2" indent="-342900">
              <a:buFont typeface="Wingdings" panose="05000000000000000000" pitchFamily="2" charset="2"/>
              <a:buChar char="Ø"/>
            </a:pPr>
            <a:r>
              <a:rPr lang="en-US" sz="2000" dirty="0">
                <a:latin typeface="Avenir Next LT Pro" panose="020B0504020202020204" pitchFamily="34" charset="0"/>
              </a:rPr>
              <a:t>Operates alone or in combination with similar reactors.</a:t>
            </a:r>
          </a:p>
          <a:p>
            <a:pPr lvl="2"/>
            <a:endParaRPr lang="en-US" sz="2000" dirty="0">
              <a:latin typeface="Avenir Next LT Pro" panose="020B0504020202020204" pitchFamily="34" charset="0"/>
            </a:endParaRPr>
          </a:p>
          <a:p>
            <a:pPr marL="1257300" lvl="2" indent="-342900">
              <a:buFont typeface="Wingdings" panose="05000000000000000000" pitchFamily="2" charset="2"/>
              <a:buChar char="Ø"/>
            </a:pPr>
            <a:r>
              <a:rPr lang="en-US" sz="2000" dirty="0">
                <a:latin typeface="Avenir Next LT Pro" panose="020B0504020202020204" pitchFamily="34" charset="0"/>
              </a:rPr>
              <a:t>Licensed by the U.S. Nuclear Regulatory Commission (NRC).</a:t>
            </a:r>
          </a:p>
          <a:p>
            <a:pPr lvl="2"/>
            <a:endParaRPr lang="en-US" sz="2000" dirty="0">
              <a:latin typeface="Avenir Next LT Pro" panose="020B0504020202020204" pitchFamily="34" charset="0"/>
            </a:endParaRPr>
          </a:p>
          <a:p>
            <a:pPr marL="342900" lvl="2" indent="-342900">
              <a:buFont typeface="Courier New" panose="02070309020205020404" pitchFamily="49" charset="0"/>
              <a:buChar char="o"/>
            </a:pPr>
            <a:r>
              <a:rPr lang="en-US" sz="2000" dirty="0">
                <a:latin typeface="Avenir Next LT Pro" panose="020B0504020202020204" pitchFamily="34" charset="0"/>
              </a:rPr>
              <a:t>Indiana’s definition can accommodate new generation SMR design.</a:t>
            </a:r>
          </a:p>
          <a:p>
            <a:pPr marL="342900" lvl="2" indent="-342900">
              <a:buFont typeface="Courier New" panose="02070309020205020404" pitchFamily="49" charset="0"/>
              <a:buChar char="o"/>
            </a:pPr>
            <a:endParaRPr lang="en-US" sz="2000" dirty="0">
              <a:latin typeface="Avenir Next LT Pro" panose="020B0504020202020204" pitchFamily="34" charset="0"/>
            </a:endParaRPr>
          </a:p>
          <a:p>
            <a:pPr marL="342900" lvl="2" indent="-342900">
              <a:buFont typeface="Courier New" panose="02070309020205020404" pitchFamily="49" charset="0"/>
              <a:buChar char="o"/>
            </a:pPr>
            <a:r>
              <a:rPr lang="en-US" sz="2000" dirty="0">
                <a:latin typeface="Avenir Next LT Pro" panose="020B0504020202020204" pitchFamily="34" charset="0"/>
              </a:rPr>
              <a:t>Generally, SMRs are defined as having 300 MWe or less capacity. For example, </a:t>
            </a:r>
            <a:r>
              <a:rPr lang="en-US" sz="2000" dirty="0">
                <a:latin typeface="Avenir Next LT Pro" panose="020B0504020202020204" pitchFamily="34" charset="0"/>
                <a:hlinkClick r:id="rId3"/>
              </a:rPr>
              <a:t>International Atomic Energy Agency</a:t>
            </a:r>
            <a:r>
              <a:rPr lang="en-US" sz="2000" dirty="0">
                <a:latin typeface="Avenir Next LT Pro" panose="020B0504020202020204" pitchFamily="34" charset="0"/>
              </a:rPr>
              <a:t> specifically mentions 300 MWe capacity for SMRs. </a:t>
            </a:r>
          </a:p>
          <a:p>
            <a:pPr marL="0" lvl="2"/>
            <a:endParaRPr lang="en-US" sz="2000" dirty="0">
              <a:latin typeface="Avenir Next LT Pro" panose="020B0504020202020204" pitchFamily="34" charset="0"/>
            </a:endParaRPr>
          </a:p>
          <a:p>
            <a:pPr marL="342900" lvl="2" indent="-342900">
              <a:buFont typeface="Courier New" panose="02070309020205020404" pitchFamily="49" charset="0"/>
              <a:buChar char="o"/>
            </a:pPr>
            <a:r>
              <a:rPr lang="en-US" sz="2000" dirty="0">
                <a:latin typeface="Avenir Next LT Pro" panose="020B0504020202020204" pitchFamily="34" charset="0"/>
                <a:hlinkClick r:id="rId4"/>
              </a:rPr>
              <a:t>World Nuclear Association </a:t>
            </a:r>
            <a:r>
              <a:rPr lang="en-US" sz="2000" dirty="0">
                <a:latin typeface="Avenir Next LT Pro" panose="020B0504020202020204" pitchFamily="34" charset="0"/>
              </a:rPr>
              <a:t>also defines SMRs as 300 Mwe or less capacity.</a:t>
            </a:r>
          </a:p>
          <a:p>
            <a:pPr marL="1257300" lvl="2" indent="-342900">
              <a:buFont typeface="Wingdings" panose="05000000000000000000" pitchFamily="2" charset="2"/>
              <a:buChar char="Ø"/>
            </a:pPr>
            <a:endParaRPr lang="en-US" sz="2000" dirty="0">
              <a:latin typeface="Avenir Next LT Pro" panose="020B0504020202020204" pitchFamily="34" charset="0"/>
            </a:endParaRPr>
          </a:p>
          <a:p>
            <a:r>
              <a:rPr lang="en-US" sz="2000" dirty="0">
                <a:latin typeface="Avenir Next LT Pro" panose="020B0504020202020204" pitchFamily="34" charset="0"/>
              </a:rPr>
              <a:t> </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endParaRPr lang="en-US" sz="2000" dirty="0">
              <a:latin typeface="Avenir Next LT Pro" panose="020B0504020202020204" pitchFamily="34" charset="0"/>
            </a:endParaRPr>
          </a:p>
        </p:txBody>
      </p:sp>
      <p:sp>
        <p:nvSpPr>
          <p:cNvPr id="5" name="Slide Number Placeholder 4">
            <a:extLst>
              <a:ext uri="{FF2B5EF4-FFF2-40B4-BE49-F238E27FC236}">
                <a16:creationId xmlns:a16="http://schemas.microsoft.com/office/drawing/2014/main" id="{C31F08F7-A37D-D171-6363-FFB320FC0337}"/>
              </a:ext>
              <a:ext uri="{C183D7F6-B498-43B3-948B-1728B52AA6E4}">
                <adec:decorative xmlns:adec="http://schemas.microsoft.com/office/drawing/2017/decorative" val="0"/>
              </a:ext>
            </a:extLst>
          </p:cNvPr>
          <p:cNvSpPr>
            <a:spLocks noGrp="1"/>
          </p:cNvSpPr>
          <p:nvPr>
            <p:ph type="sldNum" sz="quarter" idx="12"/>
          </p:nvPr>
        </p:nvSpPr>
        <p:spPr/>
        <p:txBody>
          <a:bodyPr/>
          <a:lstStyle/>
          <a:p>
            <a:fld id="{F994776A-187E-9540-9EA4-8D5781AB769D}" type="slidenum">
              <a:rPr lang="en-US" smtClean="0"/>
              <a:pPr/>
              <a:t>7</a:t>
            </a:fld>
            <a:endParaRPr lang="en-US" dirty="0"/>
          </a:p>
        </p:txBody>
      </p:sp>
      <p:sp>
        <p:nvSpPr>
          <p:cNvPr id="8" name="TextBox 7">
            <a:extLst>
              <a:ext uri="{FF2B5EF4-FFF2-40B4-BE49-F238E27FC236}">
                <a16:creationId xmlns:a16="http://schemas.microsoft.com/office/drawing/2014/main" id="{8A6286E7-0498-8B3A-791B-3AEA32C16A0C}"/>
              </a:ext>
            </a:extLst>
          </p:cNvPr>
          <p:cNvSpPr txBox="1"/>
          <p:nvPr/>
        </p:nvSpPr>
        <p:spPr>
          <a:xfrm>
            <a:off x="188536" y="6555217"/>
            <a:ext cx="11397005" cy="215444"/>
          </a:xfrm>
          <a:prstGeom prst="rect">
            <a:avLst/>
          </a:prstGeom>
          <a:noFill/>
        </p:spPr>
        <p:txBody>
          <a:bodyPr wrap="square" rtlCol="0">
            <a:spAutoFit/>
          </a:bodyPr>
          <a:lstStyle/>
          <a:p>
            <a:pPr algn="r"/>
            <a:r>
              <a:rPr lang="en-US" sz="800" dirty="0"/>
              <a:t>Source: </a:t>
            </a:r>
            <a:r>
              <a:rPr lang="en-US" sz="800" dirty="0">
                <a:hlinkClick r:id="rId5"/>
              </a:rPr>
              <a:t>https://law.justia.com/codes/indiana/title-8/article-1/chapter-8-5/section-8-1-8-5-12-1/?__cf_chl_f_tk=nrvN58V4mh1kuAHeOiTy4lgndWL72cRvDIRKHRS92pY-1782847496-1.0.1.1-9ejMzvJgOX6Cw4UFEBqio2PPcFqii7LBAStINXBpZrU</a:t>
            </a:r>
            <a:r>
              <a:rPr lang="en-US" sz="800" dirty="0"/>
              <a:t> </a:t>
            </a:r>
          </a:p>
        </p:txBody>
      </p:sp>
    </p:spTree>
    <p:extLst>
      <p:ext uri="{BB962C8B-B14F-4D97-AF65-F5344CB8AC3E}">
        <p14:creationId xmlns:p14="http://schemas.microsoft.com/office/powerpoint/2010/main" val="3886597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8DB7B1-3135-08A9-758C-4E297FFDE9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2F84A0D-7C82-4EEF-A124-24453A573129}"/>
              </a:ext>
            </a:extLst>
          </p:cNvPr>
          <p:cNvSpPr>
            <a:spLocks noGrp="1"/>
          </p:cNvSpPr>
          <p:nvPr>
            <p:ph type="title"/>
          </p:nvPr>
        </p:nvSpPr>
        <p:spPr>
          <a:xfrm>
            <a:off x="457200" y="493571"/>
            <a:ext cx="6910677" cy="577902"/>
          </a:xfrm>
        </p:spPr>
        <p:txBody>
          <a:bodyPr/>
          <a:lstStyle/>
          <a:p>
            <a:r>
              <a:rPr lang="en-US" sz="2800" dirty="0">
                <a:latin typeface="Avenir Next LT Pro" panose="020B0504020202020204" pitchFamily="34" charset="0"/>
              </a:rPr>
              <a:t>Types of Nuclear Reactors</a:t>
            </a:r>
          </a:p>
        </p:txBody>
      </p:sp>
      <p:pic>
        <p:nvPicPr>
          <p:cNvPr id="9" name="Picture 8" descr="Diagram comparing three types of nuclear reactors by size and power capacity, illustrating large conventional reactors, small modular reactors, and microreactors. ">
            <a:extLst>
              <a:ext uri="{FF2B5EF4-FFF2-40B4-BE49-F238E27FC236}">
                <a16:creationId xmlns:a16="http://schemas.microsoft.com/office/drawing/2014/main" id="{67FB1022-A90F-8D6E-B86F-503E0B953468}"/>
              </a:ext>
            </a:extLst>
          </p:cNvPr>
          <p:cNvPicPr>
            <a:picLocks noChangeAspect="1"/>
          </p:cNvPicPr>
          <p:nvPr/>
        </p:nvPicPr>
        <p:blipFill>
          <a:blip r:embed="rId3"/>
          <a:stretch>
            <a:fillRect/>
          </a:stretch>
        </p:blipFill>
        <p:spPr>
          <a:xfrm>
            <a:off x="457200" y="951420"/>
            <a:ext cx="7334250" cy="5162550"/>
          </a:xfrm>
          <a:prstGeom prst="rect">
            <a:avLst/>
          </a:prstGeom>
        </p:spPr>
      </p:pic>
      <p:sp>
        <p:nvSpPr>
          <p:cNvPr id="11" name="TextBox 10">
            <a:extLst>
              <a:ext uri="{FF2B5EF4-FFF2-40B4-BE49-F238E27FC236}">
                <a16:creationId xmlns:a16="http://schemas.microsoft.com/office/drawing/2014/main" id="{10D12F54-7CFC-F4A1-606F-48CAD6DF5092}"/>
              </a:ext>
            </a:extLst>
          </p:cNvPr>
          <p:cNvSpPr txBox="1"/>
          <p:nvPr/>
        </p:nvSpPr>
        <p:spPr>
          <a:xfrm>
            <a:off x="659876" y="6095717"/>
            <a:ext cx="8993171" cy="246221"/>
          </a:xfrm>
          <a:prstGeom prst="rect">
            <a:avLst/>
          </a:prstGeom>
          <a:noFill/>
        </p:spPr>
        <p:txBody>
          <a:bodyPr wrap="square" rtlCol="0">
            <a:spAutoFit/>
          </a:bodyPr>
          <a:lstStyle/>
          <a:p>
            <a:r>
              <a:rPr lang="en-US" sz="1000" dirty="0"/>
              <a:t>Image source: IAEA (</a:t>
            </a:r>
            <a:r>
              <a:rPr lang="en-US" sz="1000" dirty="0">
                <a:hlinkClick r:id="rId4"/>
              </a:rPr>
              <a:t>https://www.iaea.org/newscenter/news/what-are-small-modular-reactors-smrs</a:t>
            </a:r>
            <a:r>
              <a:rPr lang="en-US" sz="1000" dirty="0"/>
              <a:t>) </a:t>
            </a:r>
          </a:p>
        </p:txBody>
      </p:sp>
      <p:sp>
        <p:nvSpPr>
          <p:cNvPr id="10" name="TextBox 9">
            <a:extLst>
              <a:ext uri="{FF2B5EF4-FFF2-40B4-BE49-F238E27FC236}">
                <a16:creationId xmlns:a16="http://schemas.microsoft.com/office/drawing/2014/main" id="{D119B340-8D3C-5111-4BA1-50DE35D26FE2}"/>
              </a:ext>
            </a:extLst>
          </p:cNvPr>
          <p:cNvSpPr txBox="1"/>
          <p:nvPr/>
        </p:nvSpPr>
        <p:spPr>
          <a:xfrm>
            <a:off x="7946796" y="1819373"/>
            <a:ext cx="3412503" cy="2462213"/>
          </a:xfrm>
          <a:prstGeom prst="rect">
            <a:avLst/>
          </a:prstGeom>
          <a:noFill/>
        </p:spPr>
        <p:txBody>
          <a:bodyPr wrap="square" rtlCol="0">
            <a:spAutoFit/>
          </a:bodyPr>
          <a:lstStyle/>
          <a:p>
            <a:pPr marL="285750" indent="-285750">
              <a:buFont typeface="Courier New" panose="02070309020205020404" pitchFamily="49" charset="0"/>
              <a:buChar char="o"/>
            </a:pPr>
            <a:r>
              <a:rPr lang="en-US" sz="2200" dirty="0">
                <a:latin typeface="Avenir Next LT Pro" panose="020B0504020202020204" pitchFamily="34" charset="0"/>
              </a:rPr>
              <a:t>SMRs can be one-third of the traditional nuclear power plant.</a:t>
            </a:r>
          </a:p>
          <a:p>
            <a:endParaRPr lang="en-US" sz="2200" dirty="0">
              <a:latin typeface="Avenir Next LT Pro" panose="020B0504020202020204" pitchFamily="34" charset="0"/>
            </a:endParaRPr>
          </a:p>
          <a:p>
            <a:pPr marL="285750" indent="-285750">
              <a:buFont typeface="Courier New" panose="02070309020205020404" pitchFamily="49" charset="0"/>
              <a:buChar char="o"/>
            </a:pPr>
            <a:r>
              <a:rPr lang="en-US" sz="2200" dirty="0">
                <a:latin typeface="Avenir Next LT Pro" panose="020B0504020202020204" pitchFamily="34" charset="0"/>
              </a:rPr>
              <a:t>Modular design option can increase the capacity</a:t>
            </a:r>
          </a:p>
        </p:txBody>
      </p:sp>
      <p:sp>
        <p:nvSpPr>
          <p:cNvPr id="5" name="Slide Number Placeholder 4">
            <a:extLst>
              <a:ext uri="{FF2B5EF4-FFF2-40B4-BE49-F238E27FC236}">
                <a16:creationId xmlns:a16="http://schemas.microsoft.com/office/drawing/2014/main" id="{82AA5E15-7220-B61B-553F-E16641985929}"/>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8</a:t>
            </a:fld>
            <a:endParaRPr lang="en-US" dirty="0"/>
          </a:p>
        </p:txBody>
      </p:sp>
    </p:spTree>
    <p:extLst>
      <p:ext uri="{BB962C8B-B14F-4D97-AF65-F5344CB8AC3E}">
        <p14:creationId xmlns:p14="http://schemas.microsoft.com/office/powerpoint/2010/main" val="22176560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C34BE-D053-B0A6-AFFA-4B65035D7393}"/>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86C6CDD5-BA87-BFA3-C880-3B1147110D35}"/>
              </a:ext>
            </a:extLst>
          </p:cNvPr>
          <p:cNvSpPr txBox="1">
            <a:spLocks noGrp="1"/>
          </p:cNvSpPr>
          <p:nvPr>
            <p:ph type="title" idx="4294967295"/>
          </p:nvPr>
        </p:nvSpPr>
        <p:spPr>
          <a:xfrm>
            <a:off x="457200" y="-863853"/>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algn="l" defTabSz="914400" rtl="0" eaLnBrk="1" fontAlgn="b" latinLnBrk="0" hangingPunct="1">
              <a:lnSpc>
                <a:spcPct val="90000"/>
              </a:lnSpc>
              <a:spcBef>
                <a:spcPct val="0"/>
              </a:spcBef>
              <a:buNone/>
              <a:defRPr lang="en-US" sz="3200" b="1" i="0" kern="1200" cap="none" baseline="0">
                <a:solidFill>
                  <a:schemeClr val="tx1"/>
                </a:solidFill>
                <a:latin typeface="+mj-lt"/>
                <a:ea typeface="+mj-ea"/>
                <a:cs typeface="Arial" panose="020B0604020202020204" pitchFamily="34" charset="0"/>
              </a:defRPr>
            </a:lvl1p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 (part 1 of 4)</a:t>
            </a:r>
          </a:p>
        </p:txBody>
      </p:sp>
      <p:sp>
        <p:nvSpPr>
          <p:cNvPr id="2" name="Title 1">
            <a:extLst>
              <a:ext uri="{FF2B5EF4-FFF2-40B4-BE49-F238E27FC236}">
                <a16:creationId xmlns:a16="http://schemas.microsoft.com/office/drawing/2014/main" id="{8F33D24B-683A-57C8-82CC-7F8C424BB860}"/>
              </a:ext>
              <a:ext uri="{C183D7F6-B498-43B3-948B-1728B52AA6E4}">
                <adec:decorative xmlns:adec="http://schemas.microsoft.com/office/drawing/2017/decorative" val="1"/>
              </a:ext>
            </a:extLst>
          </p:cNvPr>
          <p:cNvSpPr>
            <a:spLocks/>
          </p:cNvSpPr>
          <p:nvPr/>
        </p:nvSpPr>
        <p:spPr>
          <a:xfrm>
            <a:off x="457200" y="493571"/>
            <a:ext cx="6910677" cy="57790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l" defTabSz="914400" rtl="0" eaLnBrk="1" fontAlgn="b"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solidFill>
                  <a:schemeClr val="tx1"/>
                </a:solidFill>
                <a:effectLst/>
                <a:uLnTx/>
                <a:uFillTx/>
                <a:latin typeface="Avenir Next LT Pro" panose="020B0504020202020204" pitchFamily="34" charset="0"/>
                <a:ea typeface="+mj-ea"/>
                <a:cs typeface="Arial" panose="020B0604020202020204" pitchFamily="34" charset="0"/>
              </a:rPr>
              <a:t>Economic opportunities</a:t>
            </a:r>
          </a:p>
        </p:txBody>
      </p:sp>
      <p:sp>
        <p:nvSpPr>
          <p:cNvPr id="3" name="Text Placeholder 2">
            <a:extLst>
              <a:ext uri="{FF2B5EF4-FFF2-40B4-BE49-F238E27FC236}">
                <a16:creationId xmlns:a16="http://schemas.microsoft.com/office/drawing/2014/main" id="{10555CCA-BDEA-9E85-6651-0CAFEBD0AADD}"/>
              </a:ext>
            </a:extLst>
          </p:cNvPr>
          <p:cNvSpPr txBox="1">
            <a:spLocks/>
          </p:cNvSpPr>
          <p:nvPr/>
        </p:nvSpPr>
        <p:spPr>
          <a:xfrm>
            <a:off x="383246" y="1077716"/>
            <a:ext cx="11266713" cy="5286713"/>
          </a:xfrm>
          <a:prstGeom prst="rect">
            <a:avLst/>
          </a:prstGeom>
        </p:spPr>
        <p:txBody>
          <a:bodyPr vert="horz" lIns="91440" tIns="45720" rIns="91440" bIns="45720" numCol="1" rtlCol="0">
            <a:noAutofit/>
          </a:bodyPr>
          <a:lstStyle>
            <a:lvl1pPr marL="0" indent="0" algn="l" defTabSz="914400" rtl="0" eaLnBrk="1" fontAlgn="t" latinLnBrk="0" hangingPunct="1">
              <a:lnSpc>
                <a:spcPct val="90000"/>
              </a:lnSpc>
              <a:spcBef>
                <a:spcPts val="1000"/>
              </a:spcBef>
              <a:buFontTx/>
              <a:buNone/>
              <a:defRPr sz="1800" b="0" i="0" kern="1200" baseline="0">
                <a:solidFill>
                  <a:schemeClr val="tx1"/>
                </a:solidFill>
                <a:latin typeface="Arial" panose="020B0604020202020204" pitchFamily="34" charset="0"/>
                <a:ea typeface="+mn-ea"/>
                <a:cs typeface="Arial" panose="020B0604020202020204" pitchFamily="34" charset="0"/>
              </a:defRPr>
            </a:lvl1pPr>
            <a:lvl2pPr marL="457200" indent="0" algn="l" defTabSz="914400" rtl="0" eaLnBrk="1" latinLnBrk="0" hangingPunct="1">
              <a:lnSpc>
                <a:spcPct val="90000"/>
              </a:lnSpc>
              <a:spcBef>
                <a:spcPts val="500"/>
              </a:spcBef>
              <a:buFontTx/>
              <a:buNone/>
              <a:defRPr sz="1800" b="0" i="0" kern="1200" baseline="0">
                <a:solidFill>
                  <a:schemeClr val="tx1"/>
                </a:solidFill>
                <a:latin typeface="+mn-lt"/>
                <a:ea typeface="+mn-ea"/>
                <a:cs typeface="Arial" panose="020B0604020202020204" pitchFamily="34" charset="0"/>
              </a:defRPr>
            </a:lvl2pPr>
            <a:lvl3pPr marL="914400" indent="0" algn="l" defTabSz="914400" rtl="0" eaLnBrk="1" latinLnBrk="0" hangingPunct="1">
              <a:lnSpc>
                <a:spcPct val="90000"/>
              </a:lnSpc>
              <a:spcBef>
                <a:spcPts val="500"/>
              </a:spcBef>
              <a:buFontTx/>
              <a:buNone/>
              <a:defRPr sz="1800" b="0" i="0" kern="1200" baseline="0">
                <a:solidFill>
                  <a:schemeClr val="tx1"/>
                </a:solidFill>
                <a:latin typeface="+mn-lt"/>
                <a:ea typeface="+mn-ea"/>
                <a:cs typeface="Arial" panose="020B0604020202020204" pitchFamily="34" charset="0"/>
              </a:defRPr>
            </a:lvl3pPr>
            <a:lvl4pPr marL="1371600" indent="0" algn="l" defTabSz="914400" rtl="0" eaLnBrk="1" latinLnBrk="0" hangingPunct="1">
              <a:lnSpc>
                <a:spcPct val="90000"/>
              </a:lnSpc>
              <a:spcBef>
                <a:spcPts val="500"/>
              </a:spcBef>
              <a:buFontTx/>
              <a:buNone/>
              <a:defRPr sz="1800" b="0" i="0" kern="1200" baseline="0">
                <a:solidFill>
                  <a:schemeClr val="tx1"/>
                </a:solidFill>
                <a:latin typeface="+mn-lt"/>
                <a:ea typeface="+mn-ea"/>
                <a:cs typeface="Arial" panose="020B0604020202020204" pitchFamily="34" charset="0"/>
              </a:defRPr>
            </a:lvl4pPr>
            <a:lvl5pPr marL="1828800" indent="0" algn="l" defTabSz="914400" rtl="0" eaLnBrk="1" latinLnBrk="0" hangingPunct="1">
              <a:lnSpc>
                <a:spcPct val="90000"/>
              </a:lnSpc>
              <a:spcBef>
                <a:spcPts val="500"/>
              </a:spcBef>
              <a:buFontTx/>
              <a:buNone/>
              <a:defRPr sz="1800" b="0" i="0" kern="1200" baseline="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Courier New" panose="02070309020205020404" pitchFamily="49" charset="0"/>
              <a:buChar char="o"/>
            </a:pPr>
            <a:r>
              <a:rPr lang="en-US" sz="2000" dirty="0">
                <a:latin typeface="Avenir Next LT Pro" panose="020B0504020202020204" pitchFamily="34" charset="0"/>
              </a:rPr>
              <a:t>Nuclear electric power generation industry is a </a:t>
            </a:r>
            <a:r>
              <a:rPr lang="en-US" sz="2000" b="1" dirty="0">
                <a:latin typeface="Avenir Next LT Pro" panose="020B0504020202020204" pitchFamily="34" charset="0"/>
              </a:rPr>
              <a:t>highly capital intensive industry </a:t>
            </a:r>
            <a:r>
              <a:rPr lang="en-US" sz="2000" dirty="0">
                <a:latin typeface="Avenir Next LT Pro" panose="020B0504020202020204" pitchFamily="34" charset="0"/>
              </a:rPr>
              <a:t>with </a:t>
            </a:r>
            <a:r>
              <a:rPr lang="en-US" sz="2000" b="1" dirty="0">
                <a:latin typeface="Avenir Next LT Pro" panose="020B0504020202020204" pitchFamily="34" charset="0"/>
              </a:rPr>
              <a:t>extended supply chains </a:t>
            </a:r>
            <a:r>
              <a:rPr lang="en-US" sz="2000" dirty="0">
                <a:latin typeface="Avenir Next LT Pro" panose="020B0504020202020204" pitchFamily="34" charset="0"/>
              </a:rPr>
              <a:t>and requires a </a:t>
            </a:r>
            <a:r>
              <a:rPr lang="en-US" sz="2000" b="1" dirty="0">
                <a:latin typeface="Avenir Next LT Pro" panose="020B0504020202020204" pitchFamily="34" charset="0"/>
              </a:rPr>
              <a:t>highly skilled workforce</a:t>
            </a:r>
            <a:r>
              <a:rPr lang="en-US" sz="2000" dirty="0">
                <a:latin typeface="Avenir Next LT Pro" panose="020B0504020202020204" pitchFamily="34" charset="0"/>
              </a:rPr>
              <a:t>. Hence, the </a:t>
            </a:r>
            <a:r>
              <a:rPr lang="en-US" sz="2000" b="1" dirty="0">
                <a:latin typeface="Avenir Next LT Pro" panose="020B0504020202020204" pitchFamily="34" charset="0"/>
              </a:rPr>
              <a:t>economic impact multipliers</a:t>
            </a:r>
            <a:r>
              <a:rPr lang="en-US" sz="2000" dirty="0">
                <a:latin typeface="Avenir Next LT Pro" panose="020B0504020202020204" pitchFamily="34" charset="0"/>
              </a:rPr>
              <a:t> could be comparable or larger than other sources of power generation.</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The economic multipliers can vary based on </a:t>
            </a:r>
            <a:r>
              <a:rPr lang="en-US" sz="2000" b="1" dirty="0">
                <a:latin typeface="Avenir Next LT Pro" panose="020B0504020202020204" pitchFamily="34" charset="0"/>
              </a:rPr>
              <a:t>maturity of the electric power generation industry</a:t>
            </a:r>
            <a:r>
              <a:rPr lang="en-US" sz="2000" dirty="0">
                <a:latin typeface="Avenir Next LT Pro" panose="020B0504020202020204" pitchFamily="34" charset="0"/>
              </a:rPr>
              <a:t> and </a:t>
            </a:r>
            <a:r>
              <a:rPr lang="en-US" sz="2000" b="1" dirty="0">
                <a:latin typeface="Avenir Next LT Pro" panose="020B0504020202020204" pitchFamily="34" charset="0"/>
              </a:rPr>
              <a:t>share of suppliers from within the region</a:t>
            </a:r>
            <a:r>
              <a:rPr lang="en-US" sz="2000" dirty="0">
                <a:latin typeface="Avenir Next LT Pro" panose="020B0504020202020204" pitchFamily="34" charset="0"/>
              </a:rPr>
              <a:t>.</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Capital and construction costs of SMRs can vary based on the capacity and if it is </a:t>
            </a:r>
            <a:r>
              <a:rPr lang="en-US" sz="2000" b="1" dirty="0">
                <a:latin typeface="Avenir Next LT Pro" panose="020B0504020202020204" pitchFamily="34" charset="0"/>
              </a:rPr>
              <a:t>First-of-a -Kind (FOAK)</a:t>
            </a:r>
            <a:r>
              <a:rPr lang="en-US" sz="2000" dirty="0">
                <a:latin typeface="Avenir Next LT Pro" panose="020B0504020202020204" pitchFamily="34" charset="0"/>
              </a:rPr>
              <a:t> or later generation units that are </a:t>
            </a:r>
            <a:r>
              <a:rPr lang="en-US" sz="2000" b="1" dirty="0">
                <a:latin typeface="Avenir Next LT Pro" panose="020B0504020202020204" pitchFamily="34" charset="0"/>
              </a:rPr>
              <a:t>Nth-of-a-Kind (NOAK)</a:t>
            </a:r>
            <a:r>
              <a:rPr lang="en-US" sz="2000" dirty="0">
                <a:latin typeface="Avenir Next LT Pro" panose="020B0504020202020204" pitchFamily="34" charset="0"/>
              </a:rPr>
              <a:t>. Site constraints can increase construction cost.</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Overnight estimated capital cost of SMRs can vary from $4,500/KW to $5,350/KW; a 300 Mwe capacity SMR could cost from </a:t>
            </a:r>
            <a:r>
              <a:rPr lang="en-US" sz="2000" b="1" dirty="0">
                <a:latin typeface="Avenir Next LT Pro" panose="020B0504020202020204" pitchFamily="34" charset="0"/>
              </a:rPr>
              <a:t>$1.4 to $ 1.61 billions </a:t>
            </a:r>
            <a:r>
              <a:rPr lang="en-US" sz="2000" dirty="0">
                <a:latin typeface="Avenir Next LT Pro" panose="020B0504020202020204" pitchFamily="34" charset="0"/>
              </a:rPr>
              <a:t>(Alonso et al. 2016).</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r>
              <a:rPr lang="en-US" sz="2000" dirty="0">
                <a:latin typeface="Avenir Next LT Pro" panose="020B0504020202020204" pitchFamily="34" charset="0"/>
              </a:rPr>
              <a:t>U.S. based FOAK estimate for 300 MWe SMR is </a:t>
            </a:r>
            <a:r>
              <a:rPr lang="en-US" sz="2000" b="1" dirty="0">
                <a:latin typeface="Avenir Next LT Pro" panose="020B0504020202020204" pitchFamily="34" charset="0"/>
              </a:rPr>
              <a:t>$3.9 billions </a:t>
            </a:r>
            <a:r>
              <a:rPr lang="en-US" sz="2000" dirty="0">
                <a:latin typeface="Avenir Next LT Pro" panose="020B0504020202020204" pitchFamily="34" charset="0"/>
              </a:rPr>
              <a:t>(IOED SMR Final Report, p. 84). </a:t>
            </a:r>
          </a:p>
          <a:p>
            <a:pPr marL="342900" indent="-342900">
              <a:buFont typeface="Courier New" panose="02070309020205020404" pitchFamily="49" charset="0"/>
              <a:buChar char="o"/>
            </a:pPr>
            <a:endParaRPr lang="en-US" sz="2000" dirty="0">
              <a:latin typeface="Avenir Next LT Pro" panose="020B0504020202020204" pitchFamily="34" charset="0"/>
            </a:endParaRPr>
          </a:p>
          <a:p>
            <a:pPr marL="342900" indent="-342900">
              <a:buFont typeface="Courier New" panose="02070309020205020404" pitchFamily="49" charset="0"/>
              <a:buChar char="o"/>
            </a:pPr>
            <a:endParaRPr lang="en-US" sz="2000" dirty="0">
              <a:latin typeface="Avenir Next LT Pro" panose="020B0504020202020204" pitchFamily="34" charset="0"/>
            </a:endParaRPr>
          </a:p>
        </p:txBody>
      </p:sp>
      <p:sp>
        <p:nvSpPr>
          <p:cNvPr id="4" name="TextBox 3">
            <a:extLst>
              <a:ext uri="{FF2B5EF4-FFF2-40B4-BE49-F238E27FC236}">
                <a16:creationId xmlns:a16="http://schemas.microsoft.com/office/drawing/2014/main" id="{D541D2E4-C919-852D-9950-1883D30764FB}"/>
              </a:ext>
            </a:extLst>
          </p:cNvPr>
          <p:cNvSpPr txBox="1"/>
          <p:nvPr/>
        </p:nvSpPr>
        <p:spPr>
          <a:xfrm>
            <a:off x="383246" y="6552669"/>
            <a:ext cx="11192869" cy="246221"/>
          </a:xfrm>
          <a:prstGeom prst="rect">
            <a:avLst/>
          </a:prstGeom>
          <a:noFill/>
        </p:spPr>
        <p:txBody>
          <a:bodyPr wrap="square" rtlCol="0">
            <a:spAutoFit/>
          </a:bodyPr>
          <a:lstStyle/>
          <a:p>
            <a:r>
              <a:rPr lang="en-US" sz="1000" dirty="0"/>
              <a:t>Alonso, G., Bilbao, S., &amp; Valle, E. d. 2016. Economic competitiveness of small modular reactors versus coal and combined cycle plants. Energy. 116, 1, pp. 867-879.</a:t>
            </a:r>
          </a:p>
        </p:txBody>
      </p:sp>
      <p:sp>
        <p:nvSpPr>
          <p:cNvPr id="5" name="Slide Number Placeholder 4">
            <a:extLst>
              <a:ext uri="{FF2B5EF4-FFF2-40B4-BE49-F238E27FC236}">
                <a16:creationId xmlns:a16="http://schemas.microsoft.com/office/drawing/2014/main" id="{49973A73-FE2D-327D-A801-EC4138B5BDB4}"/>
              </a:ext>
              <a:ext uri="{C183D7F6-B498-43B3-948B-1728B52AA6E4}">
                <adec:decorative xmlns:adec="http://schemas.microsoft.com/office/drawing/2017/decorative" val="1"/>
              </a:ext>
            </a:extLst>
          </p:cNvPr>
          <p:cNvSpPr>
            <a:spLocks noGrp="1"/>
          </p:cNvSpPr>
          <p:nvPr>
            <p:ph type="sldNum" sz="quarter" idx="12"/>
          </p:nvPr>
        </p:nvSpPr>
        <p:spPr/>
        <p:txBody>
          <a:bodyPr/>
          <a:lstStyle/>
          <a:p>
            <a:fld id="{F994776A-187E-9540-9EA4-8D5781AB769D}" type="slidenum">
              <a:rPr lang="en-US" smtClean="0"/>
              <a:pPr/>
              <a:t>9</a:t>
            </a:fld>
            <a:endParaRPr lang="en-US" dirty="0"/>
          </a:p>
        </p:txBody>
      </p:sp>
    </p:spTree>
    <p:extLst>
      <p:ext uri="{BB962C8B-B14F-4D97-AF65-F5344CB8AC3E}">
        <p14:creationId xmlns:p14="http://schemas.microsoft.com/office/powerpoint/2010/main" val="237881046"/>
      </p:ext>
    </p:extLst>
  </p:cSld>
  <p:clrMapOvr>
    <a:masterClrMapping/>
  </p:clrMapOvr>
</p:sld>
</file>

<file path=ppt/theme/theme1.xml><?xml version="1.0" encoding="utf-8"?>
<a:theme xmlns:a="http://schemas.openxmlformats.org/drawingml/2006/main" name="Purdue Unniversity Theme">
  <a:themeElements>
    <a:clrScheme name="Custom 1">
      <a:dk1>
        <a:srgbClr val="000000"/>
      </a:dk1>
      <a:lt1>
        <a:srgbClr val="FEFFFF"/>
      </a:lt1>
      <a:dk2>
        <a:srgbClr val="55585F"/>
      </a:dk2>
      <a:lt2>
        <a:srgbClr val="CECACB"/>
      </a:lt2>
      <a:accent1>
        <a:srgbClr val="CFB891"/>
      </a:accent1>
      <a:accent2>
        <a:srgbClr val="555960"/>
      </a:accent2>
      <a:accent3>
        <a:srgbClr val="8D6F3D"/>
      </a:accent3>
      <a:accent4>
        <a:srgbClr val="FFFFFF"/>
      </a:accent4>
      <a:accent5>
        <a:srgbClr val="DAAA00"/>
      </a:accent5>
      <a:accent6>
        <a:srgbClr val="9D9694"/>
      </a:accent6>
      <a:hlink>
        <a:srgbClr val="000000"/>
      </a:hlink>
      <a:folHlink>
        <a:srgbClr val="FEFF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dk1">
            <a:shade val="50000"/>
          </a:schemeClr>
        </a:lnRef>
        <a:fillRef idx="1">
          <a:schemeClr val="dk1"/>
        </a:fillRef>
        <a:effectRef idx="0">
          <a:schemeClr val="dk1"/>
        </a:effectRef>
        <a:fontRef idx="minor">
          <a:schemeClr val="lt1"/>
        </a:fontRef>
      </a:style>
    </a:spDef>
  </a:objectDefaults>
  <a:extraClrSchemeLst/>
  <a:extLst>
    <a:ext uri="{05A4C25C-085E-4340-85A3-A5531E510DB2}">
      <thm15:themeFamily xmlns:thm15="http://schemas.microsoft.com/office/thememl/2012/main" name="MM-23-645083-Purdue-Brand-Widescreen-20231110" id="{298B892F-2C42-8C4D-9C11-1897040FA823}" vid="{5A4260A0-2808-CB46-AD80-314349B89CB3}"/>
    </a:ext>
  </a:extLst>
</a:theme>
</file>

<file path=ppt/theme/theme2.xml><?xml version="1.0" encoding="utf-8"?>
<a:theme xmlns:a="http://schemas.openxmlformats.org/drawingml/2006/main" name="Purdue2">
  <a:themeElements>
    <a:clrScheme name="PurdueColors">
      <a:dk1>
        <a:srgbClr val="000000"/>
      </a:dk1>
      <a:lt1>
        <a:srgbClr val="000000"/>
      </a:lt1>
      <a:dk2>
        <a:srgbClr val="C4BFC0"/>
      </a:dk2>
      <a:lt2>
        <a:srgbClr val="C9B991"/>
      </a:lt2>
      <a:accent1>
        <a:srgbClr val="8E6F3E"/>
      </a:accent1>
      <a:accent2>
        <a:srgbClr val="555960"/>
      </a:accent2>
      <a:accent3>
        <a:srgbClr val="C9B991"/>
      </a:accent3>
      <a:accent4>
        <a:srgbClr val="FFFFFF"/>
      </a:accent4>
      <a:accent5>
        <a:srgbClr val="000000"/>
      </a:accent5>
      <a:accent6>
        <a:srgbClr val="555960"/>
      </a:accent6>
      <a:hlink>
        <a:srgbClr val="000000"/>
      </a:hlink>
      <a:folHlink>
        <a:srgbClr val="555960"/>
      </a:folHlink>
    </a:clrScheme>
    <a:fontScheme name="PurdueBrand">
      <a:majorFont>
        <a:latin typeface="Acumin Pro ExtraCondensed Smbd"/>
        <a:ea typeface=""/>
        <a:cs typeface=""/>
      </a:majorFont>
      <a:minorFont>
        <a:latin typeface="Acumin Pro"/>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resentation1" id="{3B66243C-D43E-424E-8162-CEAA39EDDC19}" vid="{8467E46F-6AEC-4DDA-84AB-06F3826E95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d6656b4d-3fa0-4709-acfb-d5e813445d1e">
      <UserInfo>
        <DisplayName>Schott, Thomas H.</DisplayName>
        <AccountId>17</AccountId>
        <AccountType/>
      </UserInfo>
      <UserInfo>
        <DisplayName>Sarault, Olivia M</DisplayName>
        <AccountId>29</AccountId>
        <AccountType/>
      </UserInfo>
      <UserInfo>
        <DisplayName>Hiller, Kelly R</DisplayName>
        <AccountId>98</AccountId>
        <AccountType/>
      </UserInfo>
      <UserInfo>
        <DisplayName>Eddy, Abigail Ellen</DisplayName>
        <AccountId>46</AccountId>
        <AccountType/>
      </UserInfo>
      <UserInfo>
        <DisplayName>Gu, Yu Rain</DisplayName>
        <AccountId>77</AccountId>
        <AccountType/>
      </UserInfo>
      <UserInfo>
        <DisplayName>Reese, Kristy S</DisplayName>
        <AccountId>26</AccountId>
        <AccountType/>
      </UserInfo>
    </SharedWithUsers>
    <lcf76f155ced4ddcb4097134ff3c332f xmlns="37af3f4b-4b66-46f9-8456-831d9bc3e737">
      <Terms xmlns="http://schemas.microsoft.com/office/infopath/2007/PartnerControls"/>
    </lcf76f155ced4ddcb4097134ff3c332f>
    <TaxCatchAll xmlns="d6656b4d-3fa0-4709-acfb-d5e813445d1e" xsi:nil="true"/>
    <LikesCount xmlns="http://schemas.microsoft.com/sharepoint/v3" xsi:nil="true"/>
    <Ratings xmlns="http://schemas.microsoft.com/sharepoint/v3" xsi:nil="true"/>
    <LikedBy xmlns="http://schemas.microsoft.com/sharepoint/v3">
      <UserInfo>
        <DisplayName/>
        <AccountId xsi:nil="true"/>
        <AccountType/>
      </UserInfo>
    </LikedBy>
    <RatedBy xmlns="http://schemas.microsoft.com/sharepoint/v3">
      <UserInfo>
        <DisplayName/>
        <AccountId xsi:nil="true"/>
        <AccountType/>
      </UserInfo>
    </RatedBy>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54E202481DC1CB46AA011D949D311478" ma:contentTypeVersion="25" ma:contentTypeDescription="Create a new document." ma:contentTypeScope="" ma:versionID="d6795fd418408825dafc2aee8ff44119">
  <xsd:schema xmlns:xsd="http://www.w3.org/2001/XMLSchema" xmlns:xs="http://www.w3.org/2001/XMLSchema" xmlns:p="http://schemas.microsoft.com/office/2006/metadata/properties" xmlns:ns1="http://schemas.microsoft.com/sharepoint/v3" xmlns:ns2="37af3f4b-4b66-46f9-8456-831d9bc3e737" xmlns:ns3="d6656b4d-3fa0-4709-acfb-d5e813445d1e" targetNamespace="http://schemas.microsoft.com/office/2006/metadata/properties" ma:root="true" ma:fieldsID="4edd07850bc5b41afee3a97f86c2525e" ns1:_="" ns2:_="" ns3:_="">
    <xsd:import namespace="http://schemas.microsoft.com/sharepoint/v3"/>
    <xsd:import namespace="37af3f4b-4b66-46f9-8456-831d9bc3e737"/>
    <xsd:import namespace="d6656b4d-3fa0-4709-acfb-d5e813445d1e"/>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GenerationTime" minOccurs="0"/>
                <xsd:element ref="ns2:MediaServiceEventHashCode" minOccurs="0"/>
                <xsd:element ref="ns2:MediaServiceDateTaken" minOccurs="0"/>
                <xsd:element ref="ns2:MediaServiceOCR" minOccurs="0"/>
                <xsd:element ref="ns3:SharedWithUsers" minOccurs="0"/>
                <xsd:element ref="ns3:SharedWithDetails" minOccurs="0"/>
                <xsd:element ref="ns2:MediaServiceLocation" minOccurs="0"/>
                <xsd:element ref="ns2:MediaLengthInSeconds" minOccurs="0"/>
                <xsd:element ref="ns2:MediaServiceObjectDetectorVersions" minOccurs="0"/>
                <xsd:element ref="ns2:MediaServiceSearchProperties" minOccurs="0"/>
                <xsd:element ref="ns2:MediaServiceBillingMetadata" minOccurs="0"/>
                <xsd:element ref="ns1:AverageRating" minOccurs="0"/>
                <xsd:element ref="ns1:RatingCount" minOccurs="0"/>
                <xsd:element ref="ns1:RatedBy" minOccurs="0"/>
                <xsd:element ref="ns1:Ratings" minOccurs="0"/>
                <xsd:element ref="ns1:LikesCount" minOccurs="0"/>
                <xsd:element ref="ns1:LikedB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AverageRating" ma:index="24" nillable="true" ma:displayName="Rating (0-5)" ma:decimals="2" ma:description="Average value of all the ratings that have been submitted" ma:internalName="AverageRating" ma:readOnly="true">
      <xsd:simpleType>
        <xsd:restriction base="dms:Number"/>
      </xsd:simpleType>
    </xsd:element>
    <xsd:element name="RatingCount" ma:index="25" nillable="true" ma:displayName="Number of Ratings" ma:decimals="0" ma:description="Number of ratings submitted" ma:internalName="RatingCount" ma:readOnly="true">
      <xsd:simpleType>
        <xsd:restriction base="dms:Number"/>
      </xsd:simpleType>
    </xsd:element>
    <xsd:element name="RatedBy" ma:index="26" nillable="true" ma:displayName="Rated By" ma:description="Users rated the item." ma:hidden="true" ma:list="UserInfo" ma:internalName="Rat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Ratings" ma:index="27" nillable="true" ma:displayName="User ratings" ma:description="User ratings for the item" ma:hidden="true" ma:internalName="Ratings">
      <xsd:simpleType>
        <xsd:restriction base="dms:Note"/>
      </xsd:simpleType>
    </xsd:element>
    <xsd:element name="LikesCount" ma:index="28" nillable="true" ma:displayName="Number of Likes" ma:internalName="LikesCount">
      <xsd:simpleType>
        <xsd:restriction base="dms:Unknown"/>
      </xsd:simpleType>
    </xsd:element>
    <xsd:element name="LikedBy" ma:index="29" nillable="true" ma:displayName="Liked By" ma:hidden="true" ma:list="UserInfo" ma:internalName="Lik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7af3f4b-4b66-46f9-8456-831d9bc3e737"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Image Tags" ma:readOnly="false" ma:fieldId="{5cf76f15-5ced-4ddc-b409-7134ff3c332f}" ma:taxonomyMulti="true" ma:sspId="8e9e90a8-b24c-4be7-8760-a88b2cd47eb1"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6656b4d-3fa0-4709-acfb-d5e813445d1e"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4ebcf308-42de-4d63-b51a-b2360cc04078}" ma:internalName="TaxCatchAll" ma:showField="CatchAllData" ma:web="d6656b4d-3fa0-4709-acfb-d5e813445d1e">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1DE0D6C-581B-4814-98E7-EF172D5D46A1}">
  <ds:schemaRefs>
    <ds:schemaRef ds:uri="http://purl.org/dc/dcmitype/"/>
    <ds:schemaRef ds:uri="http://www.w3.org/XML/1998/namespace"/>
    <ds:schemaRef ds:uri="http://schemas.microsoft.com/sharepoint/v3"/>
    <ds:schemaRef ds:uri="http://schemas.microsoft.com/office/2006/documentManagement/types"/>
    <ds:schemaRef ds:uri="http://purl.org/dc/elements/1.1/"/>
    <ds:schemaRef ds:uri="http://purl.org/dc/terms/"/>
    <ds:schemaRef ds:uri="http://schemas.openxmlformats.org/package/2006/metadata/core-properties"/>
    <ds:schemaRef ds:uri="http://schemas.microsoft.com/office/2006/metadata/properties"/>
    <ds:schemaRef ds:uri="http://schemas.microsoft.com/office/infopath/2007/PartnerControls"/>
    <ds:schemaRef ds:uri="d6656b4d-3fa0-4709-acfb-d5e813445d1e"/>
    <ds:schemaRef ds:uri="37af3f4b-4b66-46f9-8456-831d9bc3e737"/>
  </ds:schemaRefs>
</ds:datastoreItem>
</file>

<file path=customXml/itemProps2.xml><?xml version="1.0" encoding="utf-8"?>
<ds:datastoreItem xmlns:ds="http://schemas.openxmlformats.org/officeDocument/2006/customXml" ds:itemID="{F5B64EEB-1B4A-4920-AA44-E234D7D487D1}">
  <ds:schemaRefs>
    <ds:schemaRef ds:uri="http://schemas.microsoft.com/sharepoint/v3/contenttype/forms"/>
  </ds:schemaRefs>
</ds:datastoreItem>
</file>

<file path=customXml/itemProps3.xml><?xml version="1.0" encoding="utf-8"?>
<ds:datastoreItem xmlns:ds="http://schemas.openxmlformats.org/officeDocument/2006/customXml" ds:itemID="{35AF8284-F016-4DBF-ACCC-FFB996A57B3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37af3f4b-4b66-46f9-8456-831d9bc3e737"/>
    <ds:schemaRef ds:uri="d6656b4d-3fa0-4709-acfb-d5e813445d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15909</TotalTime>
  <Words>1407</Words>
  <Application>Microsoft Macintosh PowerPoint</Application>
  <PresentationFormat>Widescreen</PresentationFormat>
  <Paragraphs>210</Paragraphs>
  <Slides>13</Slides>
  <Notes>7</Notes>
  <HiddenSlides>0</HiddenSlides>
  <MMClips>0</MMClips>
  <ScaleCrop>false</ScaleCrop>
  <HeadingPairs>
    <vt:vector size="6" baseType="variant">
      <vt:variant>
        <vt:lpstr>Fonts Used</vt:lpstr>
      </vt:variant>
      <vt:variant>
        <vt:i4>17</vt:i4>
      </vt:variant>
      <vt:variant>
        <vt:lpstr>Theme</vt:lpstr>
      </vt:variant>
      <vt:variant>
        <vt:i4>2</vt:i4>
      </vt:variant>
      <vt:variant>
        <vt:lpstr>Slide Titles</vt:lpstr>
      </vt:variant>
      <vt:variant>
        <vt:i4>13</vt:i4>
      </vt:variant>
    </vt:vector>
  </HeadingPairs>
  <TitlesOfParts>
    <vt:vector size="32" baseType="lpstr">
      <vt:lpstr>Acumin Pro ExtraCondensed Smbd</vt:lpstr>
      <vt:lpstr>Arial Narrow</vt:lpstr>
      <vt:lpstr>Franklin Gothic Book</vt:lpstr>
      <vt:lpstr>Courier New</vt:lpstr>
      <vt:lpstr>Acumin Pro ExtraCondensed</vt:lpstr>
      <vt:lpstr>Calibri</vt:lpstr>
      <vt:lpstr>Acumin Pro Semibold</vt:lpstr>
      <vt:lpstr>Avenir Next LT Pro</vt:lpstr>
      <vt:lpstr>Acumin Pro SemiCondensed</vt:lpstr>
      <vt:lpstr>Acumin Pro Medium</vt:lpstr>
      <vt:lpstr>MS Gothic</vt:lpstr>
      <vt:lpstr>Acumin Pro</vt:lpstr>
      <vt:lpstr>Franklin Gothic Medium</vt:lpstr>
      <vt:lpstr>Wingdings</vt:lpstr>
      <vt:lpstr>United Sans Cd Md</vt:lpstr>
      <vt:lpstr>Arial</vt:lpstr>
      <vt:lpstr>United Sans Rg Md</vt:lpstr>
      <vt:lpstr>Purdue Unniversity Theme</vt:lpstr>
      <vt:lpstr>Purdue2</vt:lpstr>
      <vt:lpstr>Small Modular Reactor (SMR)</vt:lpstr>
      <vt:lpstr>Team </vt:lpstr>
      <vt:lpstr>Study Summary, Handout, and Technical Report</vt:lpstr>
      <vt:lpstr>Overview</vt:lpstr>
      <vt:lpstr>What are SMRs?</vt:lpstr>
      <vt:lpstr>SMR Legislations (2022-2026)</vt:lpstr>
      <vt:lpstr>SMR Definitions</vt:lpstr>
      <vt:lpstr>Types of Nuclear Reactors</vt:lpstr>
      <vt:lpstr>Economic opportunities (part 1 of 4)</vt:lpstr>
      <vt:lpstr>Economic opportunities (part 2 of 4)</vt:lpstr>
      <vt:lpstr>Economic opportunities (part 3 of 4)</vt:lpstr>
      <vt:lpstr>Economic opportunities (part 4 of 4)</vt:lpstr>
      <vt:lpstr>Coal to nuclear conversion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Small Modular Reactor (SMR)</dc:title>
  <dc:creator>Freville, Caitlyn Abigail</dc:creator>
  <cp:lastModifiedBy>Morgan M French</cp:lastModifiedBy>
  <cp:revision>60</cp:revision>
  <dcterms:created xsi:type="dcterms:W3CDTF">2025-02-28T19:12:21Z</dcterms:created>
  <dcterms:modified xsi:type="dcterms:W3CDTF">2026-07-21T03:22:33Z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4044bd30-2ed7-4c9d-9d12-46200872a97b_Enabled">
    <vt:lpwstr>true</vt:lpwstr>
  </property>
  <property fmtid="{D5CDD505-2E9C-101B-9397-08002B2CF9AE}" pid="3" name="MSIP_Label_4044bd30-2ed7-4c9d-9d12-46200872a97b_SetDate">
    <vt:lpwstr>2023-02-20T19:00:53Z</vt:lpwstr>
  </property>
  <property fmtid="{D5CDD505-2E9C-101B-9397-08002B2CF9AE}" pid="4" name="MSIP_Label_4044bd30-2ed7-4c9d-9d12-46200872a97b_Method">
    <vt:lpwstr>Standard</vt:lpwstr>
  </property>
  <property fmtid="{D5CDD505-2E9C-101B-9397-08002B2CF9AE}" pid="5" name="MSIP_Label_4044bd30-2ed7-4c9d-9d12-46200872a97b_Name">
    <vt:lpwstr>defa4170-0d19-0005-0004-bc88714345d2</vt:lpwstr>
  </property>
  <property fmtid="{D5CDD505-2E9C-101B-9397-08002B2CF9AE}" pid="6" name="MSIP_Label_4044bd30-2ed7-4c9d-9d12-46200872a97b_SiteId">
    <vt:lpwstr>4130bd39-7c53-419c-b1e5-8758d6d63f21</vt:lpwstr>
  </property>
  <property fmtid="{D5CDD505-2E9C-101B-9397-08002B2CF9AE}" pid="7" name="MSIP_Label_4044bd30-2ed7-4c9d-9d12-46200872a97b_ActionId">
    <vt:lpwstr>b33bf962-ed92-4dd9-bc75-9825fb79b2e3</vt:lpwstr>
  </property>
  <property fmtid="{D5CDD505-2E9C-101B-9397-08002B2CF9AE}" pid="8" name="MSIP_Label_4044bd30-2ed7-4c9d-9d12-46200872a97b_ContentBits">
    <vt:lpwstr>0</vt:lpwstr>
  </property>
  <property fmtid="{D5CDD505-2E9C-101B-9397-08002B2CF9AE}" pid="9" name="ContentTypeId">
    <vt:lpwstr>0x01010054E202481DC1CB46AA011D949D311478</vt:lpwstr>
  </property>
  <property fmtid="{D5CDD505-2E9C-101B-9397-08002B2CF9AE}" pid="10" name="MediaServiceImageTags">
    <vt:lpwstr/>
  </property>
  <property fmtid="{D5CDD505-2E9C-101B-9397-08002B2CF9AE}" pid="11" name="Status">
    <vt:lpwstr>Proposed</vt:lpwstr>
  </property>
</Properties>
</file>