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B991"/>
    <a:srgbClr val="D1D1D1"/>
    <a:srgbClr val="555960"/>
    <a:srgbClr val="9D9795"/>
    <a:srgbClr val="EBD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>
        <p:scale>
          <a:sx n="25" d="100"/>
          <a:sy n="25" d="100"/>
        </p:scale>
        <p:origin x="213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0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2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5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1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1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3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9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4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2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4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59B09D-CBFD-403A-8B8C-A7B5105A563F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0A43ED-B49F-4974-9C8A-8B72B41B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1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22481E-C4F8-1829-1148-967AF895B100}"/>
              </a:ext>
            </a:extLst>
          </p:cNvPr>
          <p:cNvSpPr/>
          <p:nvPr/>
        </p:nvSpPr>
        <p:spPr>
          <a:xfrm>
            <a:off x="419100" y="6092398"/>
            <a:ext cx="13167360" cy="7661702"/>
          </a:xfrm>
          <a:prstGeom prst="rect">
            <a:avLst/>
          </a:pr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0BB18B-635B-C5C4-9088-4C2AA7C0DC60}"/>
              </a:ext>
            </a:extLst>
          </p:cNvPr>
          <p:cNvSpPr/>
          <p:nvPr/>
        </p:nvSpPr>
        <p:spPr>
          <a:xfrm>
            <a:off x="419100" y="409931"/>
            <a:ext cx="43053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FC2A3-CDA6-3269-FCA0-4F9B88235FE5}"/>
              </a:ext>
            </a:extLst>
          </p:cNvPr>
          <p:cNvSpPr txBox="1"/>
          <p:nvPr/>
        </p:nvSpPr>
        <p:spPr>
          <a:xfrm>
            <a:off x="18241173" y="861060"/>
            <a:ext cx="7316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Franklin Gothic Medium Cond" panose="020B0606030402020204" pitchFamily="34" charset="0"/>
              </a:rPr>
              <a:t>Poster Title (≥ 100pt)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E5305-6625-39BA-FEE3-D02EA46841D2}"/>
              </a:ext>
            </a:extLst>
          </p:cNvPr>
          <p:cNvSpPr txBox="1"/>
          <p:nvPr/>
        </p:nvSpPr>
        <p:spPr>
          <a:xfrm>
            <a:off x="4231771" y="6627480"/>
            <a:ext cx="4915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Franklin Gothic Medium Cond" panose="020B0606030402020204" pitchFamily="34" charset="0"/>
              </a:rPr>
              <a:t>Section Title (≥ 48pt)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B37F0-9F4E-D283-C6D3-F6C2645CE84F}"/>
              </a:ext>
            </a:extLst>
          </p:cNvPr>
          <p:cNvSpPr txBox="1"/>
          <p:nvPr/>
        </p:nvSpPr>
        <p:spPr>
          <a:xfrm>
            <a:off x="1025750" y="7993559"/>
            <a:ext cx="122559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Body Text (≥ 36 pt) Lorem ipsum dolor sit </a:t>
            </a:r>
            <a:r>
              <a:rPr lang="en-US" sz="3600" dirty="0" err="1">
                <a:latin typeface="Franklin Gothic Book" panose="020B0503020102020204" pitchFamily="34" charset="0"/>
              </a:rPr>
              <a:t>amet</a:t>
            </a:r>
            <a:r>
              <a:rPr lang="en-US" sz="3600" dirty="0">
                <a:latin typeface="Franklin Gothic Book" panose="020B0503020102020204" pitchFamily="34" charset="0"/>
              </a:rPr>
              <a:t>, </a:t>
            </a:r>
            <a:r>
              <a:rPr lang="en-US" sz="3600" dirty="0" err="1">
                <a:latin typeface="Franklin Gothic Book" panose="020B0503020102020204" pitchFamily="34" charset="0"/>
              </a:rPr>
              <a:t>consectetur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adipiscing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elit</a:t>
            </a:r>
            <a:r>
              <a:rPr lang="en-US" sz="3600" dirty="0">
                <a:latin typeface="Franklin Gothic Book" panose="020B0503020102020204" pitchFamily="34" charset="0"/>
              </a:rPr>
              <a:t>, sed do </a:t>
            </a:r>
            <a:r>
              <a:rPr lang="en-US" sz="3600" dirty="0" err="1">
                <a:latin typeface="Franklin Gothic Book" panose="020B0503020102020204" pitchFamily="34" charset="0"/>
              </a:rPr>
              <a:t>eiusmod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tempor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incididunt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ut</a:t>
            </a:r>
            <a:r>
              <a:rPr lang="en-US" sz="3600" dirty="0">
                <a:latin typeface="Franklin Gothic Book" panose="020B0503020102020204" pitchFamily="34" charset="0"/>
              </a:rPr>
              <a:t> labore et dolore magna </a:t>
            </a:r>
            <a:r>
              <a:rPr lang="en-US" sz="3600" dirty="0" err="1">
                <a:latin typeface="Franklin Gothic Book" panose="020B0503020102020204" pitchFamily="34" charset="0"/>
              </a:rPr>
              <a:t>aliqua</a:t>
            </a:r>
            <a:r>
              <a:rPr lang="en-US" sz="3600" dirty="0">
                <a:latin typeface="Franklin Gothic Book" panose="020B0503020102020204" pitchFamily="34" charset="0"/>
              </a:rPr>
              <a:t>. Ut </a:t>
            </a:r>
            <a:r>
              <a:rPr lang="en-US" sz="3600" dirty="0" err="1">
                <a:latin typeface="Franklin Gothic Book" panose="020B0503020102020204" pitchFamily="34" charset="0"/>
              </a:rPr>
              <a:t>enim</a:t>
            </a:r>
            <a:r>
              <a:rPr lang="en-US" sz="3600" dirty="0">
                <a:latin typeface="Franklin Gothic Book" panose="020B0503020102020204" pitchFamily="34" charset="0"/>
              </a:rPr>
              <a:t> ad minim </a:t>
            </a:r>
            <a:r>
              <a:rPr lang="en-US" sz="3600" dirty="0" err="1">
                <a:latin typeface="Franklin Gothic Book" panose="020B0503020102020204" pitchFamily="34" charset="0"/>
              </a:rPr>
              <a:t>veniam</a:t>
            </a:r>
            <a:r>
              <a:rPr lang="en-US" sz="3600" dirty="0">
                <a:latin typeface="Franklin Gothic Book" panose="020B0503020102020204" pitchFamily="34" charset="0"/>
              </a:rPr>
              <a:t>, </a:t>
            </a:r>
            <a:r>
              <a:rPr lang="en-US" sz="3600" dirty="0" err="1">
                <a:latin typeface="Franklin Gothic Book" panose="020B0503020102020204" pitchFamily="34" charset="0"/>
              </a:rPr>
              <a:t>quis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nostrud</a:t>
            </a:r>
            <a:r>
              <a:rPr lang="en-US" sz="3600" dirty="0">
                <a:latin typeface="Franklin Gothic Book" panose="020B0503020102020204" pitchFamily="34" charset="0"/>
              </a:rPr>
              <a:t> exercitation </a:t>
            </a:r>
            <a:r>
              <a:rPr lang="en-US" sz="3600" dirty="0" err="1">
                <a:latin typeface="Franklin Gothic Book" panose="020B0503020102020204" pitchFamily="34" charset="0"/>
              </a:rPr>
              <a:t>ullamco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laboris</a:t>
            </a:r>
            <a:r>
              <a:rPr lang="en-US" sz="3600" dirty="0">
                <a:latin typeface="Franklin Gothic Book" panose="020B0503020102020204" pitchFamily="34" charset="0"/>
              </a:rPr>
              <a:t> nisi </a:t>
            </a:r>
            <a:r>
              <a:rPr lang="en-US" sz="3600" dirty="0" err="1">
                <a:latin typeface="Franklin Gothic Book" panose="020B0503020102020204" pitchFamily="34" charset="0"/>
              </a:rPr>
              <a:t>ut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aliquip</a:t>
            </a:r>
            <a:r>
              <a:rPr lang="en-US" sz="3600" dirty="0">
                <a:latin typeface="Franklin Gothic Book" panose="020B0503020102020204" pitchFamily="34" charset="0"/>
              </a:rPr>
              <a:t> ex </a:t>
            </a:r>
            <a:r>
              <a:rPr lang="en-US" sz="3600" dirty="0" err="1">
                <a:latin typeface="Franklin Gothic Book" panose="020B0503020102020204" pitchFamily="34" charset="0"/>
              </a:rPr>
              <a:t>ea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commodo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consequat</a:t>
            </a:r>
            <a:r>
              <a:rPr lang="en-US" sz="3600" dirty="0">
                <a:latin typeface="Franklin Gothic Book" panose="020B0503020102020204" pitchFamily="34" charset="0"/>
              </a:rPr>
              <a:t>. Duis </a:t>
            </a:r>
            <a:r>
              <a:rPr lang="en-US" sz="3600" dirty="0" err="1">
                <a:latin typeface="Franklin Gothic Book" panose="020B0503020102020204" pitchFamily="34" charset="0"/>
              </a:rPr>
              <a:t>aute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irure</a:t>
            </a:r>
            <a:r>
              <a:rPr lang="en-US" sz="3600" dirty="0">
                <a:latin typeface="Franklin Gothic Book" panose="020B0503020102020204" pitchFamily="34" charset="0"/>
              </a:rPr>
              <a:t> dolor in </a:t>
            </a:r>
            <a:r>
              <a:rPr lang="en-US" sz="3600" dirty="0" err="1">
                <a:latin typeface="Franklin Gothic Book" panose="020B0503020102020204" pitchFamily="34" charset="0"/>
              </a:rPr>
              <a:t>reprehenderit</a:t>
            </a:r>
            <a:r>
              <a:rPr lang="en-US" sz="3600" dirty="0">
                <a:latin typeface="Franklin Gothic Book" panose="020B0503020102020204" pitchFamily="34" charset="0"/>
              </a:rPr>
              <a:t> in </a:t>
            </a:r>
            <a:r>
              <a:rPr lang="en-US" sz="3600" dirty="0" err="1">
                <a:latin typeface="Franklin Gothic Book" panose="020B0503020102020204" pitchFamily="34" charset="0"/>
              </a:rPr>
              <a:t>voluptate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velit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esse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cillum</a:t>
            </a:r>
            <a:r>
              <a:rPr lang="en-US" sz="3600" dirty="0">
                <a:latin typeface="Franklin Gothic Book" panose="020B0503020102020204" pitchFamily="34" charset="0"/>
              </a:rPr>
              <a:t> dolore </a:t>
            </a:r>
            <a:r>
              <a:rPr lang="en-US" sz="3600" dirty="0" err="1">
                <a:latin typeface="Franklin Gothic Book" panose="020B0503020102020204" pitchFamily="34" charset="0"/>
              </a:rPr>
              <a:t>eu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fugiat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nulla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pariatur</a:t>
            </a:r>
            <a:r>
              <a:rPr lang="en-US" sz="3600" dirty="0">
                <a:latin typeface="Franklin Gothic Book" panose="020B0503020102020204" pitchFamily="34" charset="0"/>
              </a:rPr>
              <a:t>. </a:t>
            </a:r>
            <a:r>
              <a:rPr lang="en-US" sz="3600" dirty="0" err="1">
                <a:latin typeface="Franklin Gothic Book" panose="020B0503020102020204" pitchFamily="34" charset="0"/>
              </a:rPr>
              <a:t>Excepteur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sint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occaecat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cupidatat</a:t>
            </a:r>
            <a:r>
              <a:rPr lang="en-US" sz="3600" dirty="0">
                <a:latin typeface="Franklin Gothic Book" panose="020B0503020102020204" pitchFamily="34" charset="0"/>
              </a:rPr>
              <a:t> non </a:t>
            </a:r>
            <a:r>
              <a:rPr lang="en-US" sz="3600" dirty="0" err="1">
                <a:latin typeface="Franklin Gothic Book" panose="020B0503020102020204" pitchFamily="34" charset="0"/>
              </a:rPr>
              <a:t>proident</a:t>
            </a:r>
            <a:r>
              <a:rPr lang="en-US" sz="3600" dirty="0">
                <a:latin typeface="Franklin Gothic Book" panose="020B0503020102020204" pitchFamily="34" charset="0"/>
              </a:rPr>
              <a:t>, sunt in culpa qui </a:t>
            </a:r>
            <a:r>
              <a:rPr lang="en-US" sz="3600" dirty="0" err="1">
                <a:latin typeface="Franklin Gothic Book" panose="020B0503020102020204" pitchFamily="34" charset="0"/>
              </a:rPr>
              <a:t>officia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deserunt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mollit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anim</a:t>
            </a:r>
            <a:r>
              <a:rPr lang="en-US" sz="3600" dirty="0">
                <a:latin typeface="Franklin Gothic Book" panose="020B0503020102020204" pitchFamily="34" charset="0"/>
              </a:rPr>
              <a:t> id </a:t>
            </a:r>
            <a:r>
              <a:rPr lang="en-US" sz="3600" dirty="0" err="1">
                <a:latin typeface="Franklin Gothic Book" panose="020B0503020102020204" pitchFamily="34" charset="0"/>
              </a:rPr>
              <a:t>est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laborum</a:t>
            </a:r>
            <a:r>
              <a:rPr lang="en-US" sz="3600" dirty="0">
                <a:latin typeface="Franklin Gothic Book" panose="020B0503020102020204" pitchFamily="34" charset="0"/>
              </a:rPr>
              <a:t>. </a:t>
            </a:r>
            <a:r>
              <a:rPr lang="en-US" sz="3600" dirty="0">
                <a:latin typeface="Franklin Gothic Medium Cond" panose="020B0606030402020204" pitchFamily="34" charset="0"/>
              </a:rPr>
              <a:t> </a:t>
            </a:r>
            <a:endParaRPr lang="en-US" sz="3600" dirty="0">
              <a:latin typeface="Franklin Gothic Book" panose="020B05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0F6EA7-E572-24EB-73CC-9D83F7BA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50" y="861060"/>
            <a:ext cx="11419683" cy="1219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12A19E-A6EE-E715-50E4-C2DC4995C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4452" y="861060"/>
            <a:ext cx="5381712" cy="42569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A7EA9C-F30C-32CD-01BF-16C9CC88BEC1}"/>
              </a:ext>
            </a:extLst>
          </p:cNvPr>
          <p:cNvSpPr txBox="1"/>
          <p:nvPr/>
        </p:nvSpPr>
        <p:spPr>
          <a:xfrm>
            <a:off x="15482191" y="2365171"/>
            <a:ext cx="12834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i="1" dirty="0">
                <a:latin typeface="Franklin Gothic Book" panose="020B0503020102020204" pitchFamily="34" charset="0"/>
              </a:rPr>
              <a:t>More details about the project if needed (≥ 48pt)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41696F-B34E-9388-C772-35AF3C872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412" y="0"/>
            <a:ext cx="3291840" cy="3291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38402-23EC-B775-8992-C86ABB1DC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864566"/>
            <a:ext cx="13167360" cy="872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2049DA-B851-6CC4-6B90-984210357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509" y="6092398"/>
            <a:ext cx="18373015" cy="1299414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5FC6F8-C4AF-E5A7-6E5C-7723C39A2707}"/>
              </a:ext>
            </a:extLst>
          </p:cNvPr>
          <p:cNvSpPr/>
          <p:nvPr/>
        </p:nvSpPr>
        <p:spPr>
          <a:xfrm>
            <a:off x="419100" y="24703895"/>
            <a:ext cx="13167360" cy="2956705"/>
          </a:xfrm>
          <a:prstGeom prst="rect">
            <a:avLst/>
          </a:prstGeom>
          <a:solidFill>
            <a:srgbClr val="555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434DA7-2603-EECF-F6AC-692A178D8916}"/>
              </a:ext>
            </a:extLst>
          </p:cNvPr>
          <p:cNvSpPr txBox="1"/>
          <p:nvPr/>
        </p:nvSpPr>
        <p:spPr>
          <a:xfrm>
            <a:off x="1025750" y="24999528"/>
            <a:ext cx="12255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Images should be 300 dpi or greater to maintain clarity when printed on large scale media like posters.</a:t>
            </a:r>
          </a:p>
          <a:p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After placing an image, zoom in to 100% and visually inspect to ensure the image is not grainy or pixelated.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B0C95-0439-97A7-CEA7-0D01F3C54B96}"/>
              </a:ext>
            </a:extLst>
          </p:cNvPr>
          <p:cNvSpPr/>
          <p:nvPr/>
        </p:nvSpPr>
        <p:spPr>
          <a:xfrm>
            <a:off x="14666509" y="20197008"/>
            <a:ext cx="13679892" cy="12311461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7D4E60-810C-8A2B-2D23-BB747FE3100B}"/>
              </a:ext>
            </a:extLst>
          </p:cNvPr>
          <p:cNvSpPr txBox="1"/>
          <p:nvPr/>
        </p:nvSpPr>
        <p:spPr>
          <a:xfrm>
            <a:off x="18077393" y="20732091"/>
            <a:ext cx="6858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Franklin Gothic Medium Cond" panose="020B0606030402020204" pitchFamily="34" charset="0"/>
              </a:rPr>
              <a:t>Section Title (≥ 48pt)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EEA076-CBE5-F33A-AAA6-7D09331678CF}"/>
              </a:ext>
            </a:extLst>
          </p:cNvPr>
          <p:cNvSpPr txBox="1"/>
          <p:nvPr/>
        </p:nvSpPr>
        <p:spPr>
          <a:xfrm>
            <a:off x="15273159" y="22098170"/>
            <a:ext cx="12235042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Body Text (≥ 36 pt) Lorem ipsum dolor sit </a:t>
            </a:r>
            <a:r>
              <a:rPr lang="en-US" sz="3600" dirty="0" err="1">
                <a:latin typeface="Franklin Gothic Book" panose="020B0503020102020204" pitchFamily="34" charset="0"/>
              </a:rPr>
              <a:t>amet</a:t>
            </a:r>
            <a:r>
              <a:rPr lang="en-US" sz="3600" dirty="0">
                <a:latin typeface="Franklin Gothic Book" panose="020B0503020102020204" pitchFamily="34" charset="0"/>
              </a:rPr>
              <a:t>, </a:t>
            </a:r>
            <a:r>
              <a:rPr lang="en-US" sz="3600" dirty="0" err="1">
                <a:latin typeface="Franklin Gothic Book" panose="020B0503020102020204" pitchFamily="34" charset="0"/>
              </a:rPr>
              <a:t>consectetur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adipiscing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elit</a:t>
            </a:r>
            <a:r>
              <a:rPr lang="en-US" sz="3600" dirty="0">
                <a:latin typeface="Franklin Gothic Book" panose="020B0503020102020204" pitchFamily="34" charset="0"/>
              </a:rPr>
              <a:t>, sed do </a:t>
            </a:r>
            <a:r>
              <a:rPr lang="en-US" sz="3600" dirty="0" err="1">
                <a:latin typeface="Franklin Gothic Book" panose="020B0503020102020204" pitchFamily="34" charset="0"/>
              </a:rPr>
              <a:t>eiusmod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tempor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incididunt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ut</a:t>
            </a:r>
            <a:r>
              <a:rPr lang="en-US" sz="3600" dirty="0">
                <a:latin typeface="Franklin Gothic Book" panose="020B0503020102020204" pitchFamily="34" charset="0"/>
              </a:rPr>
              <a:t> labore et dolore magna </a:t>
            </a:r>
            <a:r>
              <a:rPr lang="en-US" sz="3600" dirty="0" err="1">
                <a:latin typeface="Franklin Gothic Book" panose="020B0503020102020204" pitchFamily="34" charset="0"/>
              </a:rPr>
              <a:t>aliqua</a:t>
            </a:r>
            <a:r>
              <a:rPr lang="en-US" sz="3600" dirty="0">
                <a:latin typeface="Franklin Gothic Book" panose="020B0503020102020204" pitchFamily="34" charset="0"/>
              </a:rPr>
              <a:t>. Ut </a:t>
            </a:r>
            <a:r>
              <a:rPr lang="en-US" sz="3600" dirty="0" err="1">
                <a:latin typeface="Franklin Gothic Book" panose="020B0503020102020204" pitchFamily="34" charset="0"/>
              </a:rPr>
              <a:t>enim</a:t>
            </a:r>
            <a:r>
              <a:rPr lang="en-US" sz="3600" dirty="0">
                <a:latin typeface="Franklin Gothic Book" panose="020B0503020102020204" pitchFamily="34" charset="0"/>
              </a:rPr>
              <a:t> ad minim </a:t>
            </a:r>
            <a:r>
              <a:rPr lang="en-US" sz="3600" dirty="0" err="1">
                <a:latin typeface="Franklin Gothic Book" panose="020B0503020102020204" pitchFamily="34" charset="0"/>
              </a:rPr>
              <a:t>veniam</a:t>
            </a:r>
            <a:r>
              <a:rPr lang="en-US" sz="3600" dirty="0">
                <a:latin typeface="Franklin Gothic Book" panose="020B0503020102020204" pitchFamily="34" charset="0"/>
              </a:rPr>
              <a:t>, </a:t>
            </a:r>
            <a:r>
              <a:rPr lang="en-US" sz="3600" dirty="0" err="1">
                <a:latin typeface="Franklin Gothic Book" panose="020B0503020102020204" pitchFamily="34" charset="0"/>
              </a:rPr>
              <a:t>quis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nostrud</a:t>
            </a:r>
            <a:r>
              <a:rPr lang="en-US" sz="3600" dirty="0">
                <a:latin typeface="Franklin Gothic Book" panose="020B0503020102020204" pitchFamily="34" charset="0"/>
              </a:rPr>
              <a:t> exercitation </a:t>
            </a:r>
            <a:r>
              <a:rPr lang="en-US" sz="3600" dirty="0" err="1">
                <a:latin typeface="Franklin Gothic Book" panose="020B0503020102020204" pitchFamily="34" charset="0"/>
              </a:rPr>
              <a:t>ullamco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laboris</a:t>
            </a:r>
            <a:r>
              <a:rPr lang="en-US" sz="3600" dirty="0">
                <a:latin typeface="Franklin Gothic Book" panose="020B0503020102020204" pitchFamily="34" charset="0"/>
              </a:rPr>
              <a:t> nisi </a:t>
            </a:r>
            <a:r>
              <a:rPr lang="en-US" sz="3600" dirty="0" err="1">
                <a:latin typeface="Franklin Gothic Book" panose="020B0503020102020204" pitchFamily="34" charset="0"/>
              </a:rPr>
              <a:t>ut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aliquip</a:t>
            </a:r>
            <a:r>
              <a:rPr lang="en-US" sz="3600" dirty="0">
                <a:latin typeface="Franklin Gothic Book" panose="020B0503020102020204" pitchFamily="34" charset="0"/>
              </a:rPr>
              <a:t> ex </a:t>
            </a:r>
            <a:r>
              <a:rPr lang="en-US" sz="3600" dirty="0" err="1">
                <a:latin typeface="Franklin Gothic Book" panose="020B0503020102020204" pitchFamily="34" charset="0"/>
              </a:rPr>
              <a:t>ea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commodo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consequat</a:t>
            </a:r>
            <a:r>
              <a:rPr lang="en-US" sz="3600" dirty="0">
                <a:latin typeface="Franklin Gothic Book" panose="020B0503020102020204" pitchFamily="34" charset="0"/>
              </a:rPr>
              <a:t>. Duis </a:t>
            </a:r>
            <a:r>
              <a:rPr lang="en-US" sz="3600" dirty="0" err="1">
                <a:latin typeface="Franklin Gothic Book" panose="020B0503020102020204" pitchFamily="34" charset="0"/>
              </a:rPr>
              <a:t>aute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irure</a:t>
            </a:r>
            <a:r>
              <a:rPr lang="en-US" sz="3600" dirty="0">
                <a:latin typeface="Franklin Gothic Book" panose="020B0503020102020204" pitchFamily="34" charset="0"/>
              </a:rPr>
              <a:t> dolor in </a:t>
            </a:r>
            <a:r>
              <a:rPr lang="en-US" sz="3600" dirty="0" err="1">
                <a:latin typeface="Franklin Gothic Book" panose="020B0503020102020204" pitchFamily="34" charset="0"/>
              </a:rPr>
              <a:t>reprehenderit</a:t>
            </a:r>
            <a:r>
              <a:rPr lang="en-US" sz="3600" dirty="0">
                <a:latin typeface="Franklin Gothic Book" panose="020B0503020102020204" pitchFamily="34" charset="0"/>
              </a:rPr>
              <a:t> in </a:t>
            </a:r>
            <a:r>
              <a:rPr lang="en-US" sz="3600" dirty="0" err="1">
                <a:latin typeface="Franklin Gothic Book" panose="020B0503020102020204" pitchFamily="34" charset="0"/>
              </a:rPr>
              <a:t>voluptate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velit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esse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cillum</a:t>
            </a:r>
            <a:r>
              <a:rPr lang="en-US" sz="3600" dirty="0">
                <a:latin typeface="Franklin Gothic Book" panose="020B0503020102020204" pitchFamily="34" charset="0"/>
              </a:rPr>
              <a:t> dolore </a:t>
            </a:r>
            <a:r>
              <a:rPr lang="en-US" sz="3600" dirty="0" err="1">
                <a:latin typeface="Franklin Gothic Book" panose="020B0503020102020204" pitchFamily="34" charset="0"/>
              </a:rPr>
              <a:t>eu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fugiat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nulla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pariatur</a:t>
            </a:r>
            <a:r>
              <a:rPr lang="en-US" sz="3600" dirty="0">
                <a:latin typeface="Franklin Gothic Book" panose="020B0503020102020204" pitchFamily="34" charset="0"/>
              </a:rPr>
              <a:t>. </a:t>
            </a:r>
            <a:r>
              <a:rPr lang="en-US" sz="3600" dirty="0" err="1">
                <a:latin typeface="Franklin Gothic Book" panose="020B0503020102020204" pitchFamily="34" charset="0"/>
              </a:rPr>
              <a:t>Excepteur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sint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occaecat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cupidatat</a:t>
            </a:r>
            <a:r>
              <a:rPr lang="en-US" sz="3600" dirty="0">
                <a:latin typeface="Franklin Gothic Book" panose="020B0503020102020204" pitchFamily="34" charset="0"/>
              </a:rPr>
              <a:t> non </a:t>
            </a:r>
            <a:r>
              <a:rPr lang="en-US" sz="3600" dirty="0" err="1">
                <a:latin typeface="Franklin Gothic Book" panose="020B0503020102020204" pitchFamily="34" charset="0"/>
              </a:rPr>
              <a:t>proident</a:t>
            </a:r>
            <a:r>
              <a:rPr lang="en-US" sz="3600" dirty="0">
                <a:latin typeface="Franklin Gothic Book" panose="020B0503020102020204" pitchFamily="34" charset="0"/>
              </a:rPr>
              <a:t>, sunt in culpa qui </a:t>
            </a:r>
            <a:r>
              <a:rPr lang="en-US" sz="3600" dirty="0" err="1">
                <a:latin typeface="Franklin Gothic Book" panose="020B0503020102020204" pitchFamily="34" charset="0"/>
              </a:rPr>
              <a:t>officia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deserunt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mollit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anim</a:t>
            </a:r>
            <a:r>
              <a:rPr lang="en-US" sz="3600" dirty="0">
                <a:latin typeface="Franklin Gothic Book" panose="020B0503020102020204" pitchFamily="34" charset="0"/>
              </a:rPr>
              <a:t> id </a:t>
            </a:r>
            <a:r>
              <a:rPr lang="en-US" sz="3600" dirty="0" err="1">
                <a:latin typeface="Franklin Gothic Book" panose="020B0503020102020204" pitchFamily="34" charset="0"/>
              </a:rPr>
              <a:t>est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laborum</a:t>
            </a:r>
            <a:r>
              <a:rPr lang="en-US" sz="3600" dirty="0">
                <a:latin typeface="Franklin Gothic Book" panose="020B0503020102020204" pitchFamily="34" charset="0"/>
              </a:rPr>
              <a:t>.</a:t>
            </a:r>
          </a:p>
          <a:p>
            <a:endParaRPr lang="en-US" sz="3600" dirty="0">
              <a:latin typeface="Franklin Gothic Book" panose="020B0503020102020204" pitchFamily="34" charset="0"/>
            </a:endParaRPr>
          </a:p>
          <a:p>
            <a:r>
              <a:rPr lang="en-US" sz="3600" dirty="0">
                <a:latin typeface="Franklin Gothic Book" panose="020B0503020102020204" pitchFamily="34" charset="0"/>
              </a:rPr>
              <a:t>Lorem ipsum dolor sit </a:t>
            </a:r>
            <a:r>
              <a:rPr lang="en-US" sz="3600" dirty="0" err="1">
                <a:latin typeface="Franklin Gothic Book" panose="020B0503020102020204" pitchFamily="34" charset="0"/>
              </a:rPr>
              <a:t>amet</a:t>
            </a:r>
            <a:r>
              <a:rPr lang="en-US" sz="3600" dirty="0">
                <a:latin typeface="Franklin Gothic Book" panose="020B0503020102020204" pitchFamily="34" charset="0"/>
              </a:rPr>
              <a:t>, </a:t>
            </a:r>
            <a:r>
              <a:rPr lang="en-US" sz="3600" dirty="0" err="1">
                <a:latin typeface="Franklin Gothic Book" panose="020B0503020102020204" pitchFamily="34" charset="0"/>
              </a:rPr>
              <a:t>consectetur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adipiscing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elit</a:t>
            </a:r>
            <a:r>
              <a:rPr lang="en-US" sz="3600" dirty="0">
                <a:latin typeface="Franklin Gothic Book" panose="020B0503020102020204" pitchFamily="34" charset="0"/>
              </a:rPr>
              <a:t>, sed do </a:t>
            </a:r>
            <a:r>
              <a:rPr lang="en-US" sz="3600" dirty="0" err="1">
                <a:latin typeface="Franklin Gothic Book" panose="020B0503020102020204" pitchFamily="34" charset="0"/>
              </a:rPr>
              <a:t>eiusmod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tempor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incididunt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ut</a:t>
            </a:r>
            <a:r>
              <a:rPr lang="en-US" sz="3600" dirty="0">
                <a:latin typeface="Franklin Gothic Book" panose="020B0503020102020204" pitchFamily="34" charset="0"/>
              </a:rPr>
              <a:t> labore et dolore magna </a:t>
            </a:r>
            <a:r>
              <a:rPr lang="en-US" sz="3600" dirty="0" err="1">
                <a:latin typeface="Franklin Gothic Book" panose="020B0503020102020204" pitchFamily="34" charset="0"/>
              </a:rPr>
              <a:t>aliqua</a:t>
            </a:r>
            <a:r>
              <a:rPr lang="en-US" sz="3600" dirty="0">
                <a:latin typeface="Franklin Gothic Book" panose="020B0503020102020204" pitchFamily="34" charset="0"/>
              </a:rPr>
              <a:t>. Ut </a:t>
            </a:r>
            <a:r>
              <a:rPr lang="en-US" sz="3600" dirty="0" err="1">
                <a:latin typeface="Franklin Gothic Book" panose="020B0503020102020204" pitchFamily="34" charset="0"/>
              </a:rPr>
              <a:t>enim</a:t>
            </a:r>
            <a:r>
              <a:rPr lang="en-US" sz="3600" dirty="0">
                <a:latin typeface="Franklin Gothic Book" panose="020B0503020102020204" pitchFamily="34" charset="0"/>
              </a:rPr>
              <a:t> ad minim </a:t>
            </a:r>
            <a:r>
              <a:rPr lang="en-US" sz="3600" dirty="0" err="1">
                <a:latin typeface="Franklin Gothic Book" panose="020B0503020102020204" pitchFamily="34" charset="0"/>
              </a:rPr>
              <a:t>veniam</a:t>
            </a:r>
            <a:r>
              <a:rPr lang="en-US" sz="3600" dirty="0">
                <a:latin typeface="Franklin Gothic Book" panose="020B0503020102020204" pitchFamily="34" charset="0"/>
              </a:rPr>
              <a:t>, </a:t>
            </a:r>
            <a:r>
              <a:rPr lang="en-US" sz="3600" dirty="0" err="1">
                <a:latin typeface="Franklin Gothic Book" panose="020B0503020102020204" pitchFamily="34" charset="0"/>
              </a:rPr>
              <a:t>quis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nostrud</a:t>
            </a:r>
            <a:r>
              <a:rPr lang="en-US" sz="3600" dirty="0">
                <a:latin typeface="Franklin Gothic Book" panose="020B0503020102020204" pitchFamily="34" charset="0"/>
              </a:rPr>
              <a:t> exercitation </a:t>
            </a:r>
            <a:r>
              <a:rPr lang="en-US" sz="3600" dirty="0" err="1">
                <a:latin typeface="Franklin Gothic Book" panose="020B0503020102020204" pitchFamily="34" charset="0"/>
              </a:rPr>
              <a:t>ullamco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laboris</a:t>
            </a:r>
            <a:r>
              <a:rPr lang="en-US" sz="3600" dirty="0">
                <a:latin typeface="Franklin Gothic Book" panose="020B0503020102020204" pitchFamily="34" charset="0"/>
              </a:rPr>
              <a:t> nisi </a:t>
            </a:r>
            <a:r>
              <a:rPr lang="en-US" sz="3600" dirty="0" err="1">
                <a:latin typeface="Franklin Gothic Book" panose="020B0503020102020204" pitchFamily="34" charset="0"/>
              </a:rPr>
              <a:t>ut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aliquip</a:t>
            </a:r>
            <a:r>
              <a:rPr lang="en-US" sz="3600" dirty="0">
                <a:latin typeface="Franklin Gothic Book" panose="020B0503020102020204" pitchFamily="34" charset="0"/>
              </a:rPr>
              <a:t> ex </a:t>
            </a:r>
            <a:r>
              <a:rPr lang="en-US" sz="3600" dirty="0" err="1">
                <a:latin typeface="Franklin Gothic Book" panose="020B0503020102020204" pitchFamily="34" charset="0"/>
              </a:rPr>
              <a:t>ea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commodo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consequat</a:t>
            </a:r>
            <a:r>
              <a:rPr lang="en-US" sz="3600" dirty="0">
                <a:latin typeface="Franklin Gothic Book" panose="020B0503020102020204" pitchFamily="34" charset="0"/>
              </a:rPr>
              <a:t>. Duis </a:t>
            </a:r>
            <a:r>
              <a:rPr lang="en-US" sz="3600" dirty="0" err="1">
                <a:latin typeface="Franklin Gothic Book" panose="020B0503020102020204" pitchFamily="34" charset="0"/>
              </a:rPr>
              <a:t>aute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irure</a:t>
            </a:r>
            <a:r>
              <a:rPr lang="en-US" sz="3600" dirty="0">
                <a:latin typeface="Franklin Gothic Book" panose="020B0503020102020204" pitchFamily="34" charset="0"/>
              </a:rPr>
              <a:t> dolor in </a:t>
            </a:r>
            <a:r>
              <a:rPr lang="en-US" sz="3600" dirty="0" err="1">
                <a:latin typeface="Franklin Gothic Book" panose="020B0503020102020204" pitchFamily="34" charset="0"/>
              </a:rPr>
              <a:t>reprehenderit</a:t>
            </a:r>
            <a:r>
              <a:rPr lang="en-US" sz="3600" dirty="0">
                <a:latin typeface="Franklin Gothic Book" panose="020B0503020102020204" pitchFamily="34" charset="0"/>
              </a:rPr>
              <a:t> in </a:t>
            </a:r>
            <a:r>
              <a:rPr lang="en-US" sz="3600" dirty="0" err="1">
                <a:latin typeface="Franklin Gothic Book" panose="020B0503020102020204" pitchFamily="34" charset="0"/>
              </a:rPr>
              <a:t>voluptate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velit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esse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cillum</a:t>
            </a:r>
            <a:r>
              <a:rPr lang="en-US" sz="3600" dirty="0">
                <a:latin typeface="Franklin Gothic Book" panose="020B0503020102020204" pitchFamily="34" charset="0"/>
              </a:rPr>
              <a:t> dolore </a:t>
            </a:r>
            <a:r>
              <a:rPr lang="en-US" sz="3600" dirty="0" err="1">
                <a:latin typeface="Franklin Gothic Book" panose="020B0503020102020204" pitchFamily="34" charset="0"/>
              </a:rPr>
              <a:t>eu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fugiat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nulla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pariatur</a:t>
            </a:r>
            <a:r>
              <a:rPr lang="en-US" sz="3600" dirty="0">
                <a:latin typeface="Franklin Gothic Book" panose="020B0503020102020204" pitchFamily="34" charset="0"/>
              </a:rPr>
              <a:t>. </a:t>
            </a:r>
            <a:r>
              <a:rPr lang="en-US" sz="3600" dirty="0" err="1">
                <a:latin typeface="Franklin Gothic Book" panose="020B0503020102020204" pitchFamily="34" charset="0"/>
              </a:rPr>
              <a:t>Excepteur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sint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occaecat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cupidatat</a:t>
            </a:r>
            <a:r>
              <a:rPr lang="en-US" sz="3600" dirty="0">
                <a:latin typeface="Franklin Gothic Book" panose="020B0503020102020204" pitchFamily="34" charset="0"/>
              </a:rPr>
              <a:t> non </a:t>
            </a:r>
            <a:r>
              <a:rPr lang="en-US" sz="3600" dirty="0" err="1">
                <a:latin typeface="Franklin Gothic Book" panose="020B0503020102020204" pitchFamily="34" charset="0"/>
              </a:rPr>
              <a:t>proident</a:t>
            </a:r>
            <a:r>
              <a:rPr lang="en-US" sz="3600" dirty="0">
                <a:latin typeface="Franklin Gothic Book" panose="020B0503020102020204" pitchFamily="34" charset="0"/>
              </a:rPr>
              <a:t>, sunt in culpa qui </a:t>
            </a:r>
            <a:r>
              <a:rPr lang="en-US" sz="3600" dirty="0" err="1">
                <a:latin typeface="Franklin Gothic Book" panose="020B0503020102020204" pitchFamily="34" charset="0"/>
              </a:rPr>
              <a:t>officia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deserunt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mollit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anim</a:t>
            </a:r>
            <a:r>
              <a:rPr lang="en-US" sz="3600" dirty="0">
                <a:latin typeface="Franklin Gothic Book" panose="020B0503020102020204" pitchFamily="34" charset="0"/>
              </a:rPr>
              <a:t> id </a:t>
            </a:r>
            <a:r>
              <a:rPr lang="en-US" sz="3600" dirty="0" err="1">
                <a:latin typeface="Franklin Gothic Book" panose="020B0503020102020204" pitchFamily="34" charset="0"/>
              </a:rPr>
              <a:t>est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laborum</a:t>
            </a:r>
            <a:r>
              <a:rPr lang="en-US" sz="3600" dirty="0"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6D51B89-BD4D-2C32-9D22-4440D8817C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8325742"/>
            <a:ext cx="6270171" cy="418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B387B3-070C-8B2D-1E58-6EE5DB755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89" y="28325742"/>
            <a:ext cx="6270171" cy="418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154FE07-F2E9-F555-10C9-0853D3F1CB4A}"/>
              </a:ext>
            </a:extLst>
          </p:cNvPr>
          <p:cNvSpPr/>
          <p:nvPr/>
        </p:nvSpPr>
        <p:spPr>
          <a:xfrm>
            <a:off x="34119573" y="6092398"/>
            <a:ext cx="9352527" cy="12994143"/>
          </a:xfrm>
          <a:prstGeom prst="rect">
            <a:avLst/>
          </a:pr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EBEC43-FB50-2E22-E81D-22BA11596A22}"/>
              </a:ext>
            </a:extLst>
          </p:cNvPr>
          <p:cNvSpPr txBox="1"/>
          <p:nvPr/>
        </p:nvSpPr>
        <p:spPr>
          <a:xfrm>
            <a:off x="36338336" y="6627480"/>
            <a:ext cx="4915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Franklin Gothic Medium Cond" panose="020B0606030402020204" pitchFamily="34" charset="0"/>
              </a:rPr>
              <a:t>Section Title (≥ 48pt)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4AE24B-679A-A5AE-C4A8-FBA87EFCA7EC}"/>
              </a:ext>
            </a:extLst>
          </p:cNvPr>
          <p:cNvSpPr txBox="1"/>
          <p:nvPr/>
        </p:nvSpPr>
        <p:spPr>
          <a:xfrm>
            <a:off x="34625422" y="7993558"/>
            <a:ext cx="83107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Body Text (≥ 36 pt) Lorem ipsum dolor sit </a:t>
            </a:r>
            <a:r>
              <a:rPr lang="en-US" sz="3600" dirty="0" err="1">
                <a:latin typeface="Franklin Gothic Book" panose="020B0503020102020204" pitchFamily="34" charset="0"/>
              </a:rPr>
              <a:t>amet</a:t>
            </a:r>
            <a:r>
              <a:rPr lang="en-US" sz="3600" dirty="0">
                <a:latin typeface="Franklin Gothic Book" panose="020B0503020102020204" pitchFamily="34" charset="0"/>
              </a:rPr>
              <a:t>, </a:t>
            </a:r>
            <a:r>
              <a:rPr lang="en-US" sz="3600" dirty="0" err="1">
                <a:latin typeface="Franklin Gothic Book" panose="020B0503020102020204" pitchFamily="34" charset="0"/>
              </a:rPr>
              <a:t>consectetur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adipiscing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elit</a:t>
            </a:r>
            <a:r>
              <a:rPr lang="en-US" sz="3600" dirty="0">
                <a:latin typeface="Franklin Gothic Book" panose="020B0503020102020204" pitchFamily="34" charset="0"/>
              </a:rPr>
              <a:t>, sed do </a:t>
            </a:r>
            <a:r>
              <a:rPr lang="en-US" sz="3600" dirty="0" err="1">
                <a:latin typeface="Franklin Gothic Book" panose="020B0503020102020204" pitchFamily="34" charset="0"/>
              </a:rPr>
              <a:t>eiusmod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tempor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incididunt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ut</a:t>
            </a:r>
            <a:r>
              <a:rPr lang="en-US" sz="3600" dirty="0">
                <a:latin typeface="Franklin Gothic Book" panose="020B0503020102020204" pitchFamily="34" charset="0"/>
              </a:rPr>
              <a:t> labore et dolore magna </a:t>
            </a:r>
            <a:r>
              <a:rPr lang="en-US" sz="3600" dirty="0" err="1">
                <a:latin typeface="Franklin Gothic Book" panose="020B0503020102020204" pitchFamily="34" charset="0"/>
              </a:rPr>
              <a:t>aliqua</a:t>
            </a:r>
            <a:r>
              <a:rPr lang="en-US" sz="3600" dirty="0">
                <a:latin typeface="Franklin Gothic Book" panose="020B0503020102020204" pitchFamily="34" charset="0"/>
              </a:rPr>
              <a:t>.</a:t>
            </a:r>
          </a:p>
          <a:p>
            <a:endParaRPr lang="en-US" sz="3600" dirty="0">
              <a:latin typeface="Franklin Gothic Book" panose="020B0503020102020204" pitchFamily="34" charset="0"/>
            </a:endParaRPr>
          </a:p>
          <a:p>
            <a:pPr marL="571500" indent="-2794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Book" panose="020B0503020102020204" pitchFamily="34" charset="0"/>
              </a:rPr>
              <a:t>Example 1</a:t>
            </a:r>
          </a:p>
          <a:p>
            <a:pPr marL="571500" indent="-2794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Book" panose="020B0503020102020204" pitchFamily="34" charset="0"/>
              </a:rPr>
              <a:t>Example 2</a:t>
            </a:r>
          </a:p>
          <a:p>
            <a:pPr marL="571500" indent="-2794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Book" panose="020B0503020102020204" pitchFamily="34" charset="0"/>
              </a:rPr>
              <a:t>Example 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4E08D8-60E2-B998-3BC5-778D1DA5AFEE}"/>
              </a:ext>
            </a:extLst>
          </p:cNvPr>
          <p:cNvSpPr txBox="1"/>
          <p:nvPr/>
        </p:nvSpPr>
        <p:spPr>
          <a:xfrm>
            <a:off x="34625422" y="13082384"/>
            <a:ext cx="8310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Body Text (≥ 36 pt) Lorem ipsum dolor sit </a:t>
            </a:r>
            <a:r>
              <a:rPr lang="en-US" sz="3600" dirty="0" err="1">
                <a:latin typeface="Franklin Gothic Book" panose="020B0503020102020204" pitchFamily="34" charset="0"/>
              </a:rPr>
              <a:t>amet</a:t>
            </a:r>
            <a:r>
              <a:rPr lang="en-US" sz="3600" dirty="0">
                <a:latin typeface="Franklin Gothic Book" panose="020B0503020102020204" pitchFamily="34" charset="0"/>
              </a:rPr>
              <a:t>, </a:t>
            </a:r>
            <a:r>
              <a:rPr lang="en-US" sz="3600" dirty="0" err="1">
                <a:latin typeface="Franklin Gothic Book" panose="020B0503020102020204" pitchFamily="34" charset="0"/>
              </a:rPr>
              <a:t>consectetur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adipiscing</a:t>
            </a:r>
            <a:r>
              <a:rPr lang="en-US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latin typeface="Franklin Gothic Book" panose="020B0503020102020204" pitchFamily="34" charset="0"/>
              </a:rPr>
              <a:t>elit</a:t>
            </a:r>
            <a:r>
              <a:rPr lang="en-US" sz="3600" dirty="0"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9105AD9-0EF9-9C14-3C07-7120BCADA3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25690"/>
          <a:stretch/>
        </p:blipFill>
        <p:spPr>
          <a:xfrm>
            <a:off x="34625422" y="14813633"/>
            <a:ext cx="3822055" cy="38220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DCB289-B119-AD73-1999-61951C9B85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r="23532"/>
          <a:stretch/>
        </p:blipFill>
        <p:spPr>
          <a:xfrm>
            <a:off x="39114109" y="14816534"/>
            <a:ext cx="3822055" cy="38220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ED2FBC2-FED6-D3AF-B7A8-EE08701B1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450" y="20197008"/>
            <a:ext cx="14045650" cy="704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099B90A-546C-8F59-1D7D-D00E05625CAA}"/>
              </a:ext>
            </a:extLst>
          </p:cNvPr>
          <p:cNvSpPr txBox="1"/>
          <p:nvPr/>
        </p:nvSpPr>
        <p:spPr>
          <a:xfrm>
            <a:off x="14664788" y="3561394"/>
            <a:ext cx="14469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Franklin Gothic Book" panose="020B0503020102020204" pitchFamily="34" charset="0"/>
              </a:rPr>
              <a:t>Authors and attribution - John Smith, Jane Doe (≥ 48pt)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D5DEBF-B2BD-96EC-081C-86B7A9F8566E}"/>
              </a:ext>
            </a:extLst>
          </p:cNvPr>
          <p:cNvSpPr txBox="1"/>
          <p:nvPr/>
        </p:nvSpPr>
        <p:spPr>
          <a:xfrm>
            <a:off x="1711213" y="2764264"/>
            <a:ext cx="75171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Franklin Gothic Demi Cond" panose="020B0706030402020204" pitchFamily="34" charset="0"/>
              </a:rPr>
              <a:t>*ALWAYS maintain aspect ratio</a:t>
            </a:r>
          </a:p>
          <a:p>
            <a:pPr algn="ctr"/>
            <a:r>
              <a:rPr lang="en-US" sz="4800" dirty="0">
                <a:latin typeface="Franklin Gothic Demi Cond" panose="020B0706030402020204" pitchFamily="34" charset="0"/>
              </a:rPr>
              <a:t>when resizing images or logos*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DF5C775-B89E-C3A4-B4E1-4EBE59BFCF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24269"/>
          <a:stretch/>
        </p:blipFill>
        <p:spPr>
          <a:xfrm>
            <a:off x="29426450" y="28201257"/>
            <a:ext cx="4329327" cy="432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C325546-D528-0F40-92E0-C11673F6BD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r="22890"/>
          <a:stretch/>
        </p:blipFill>
        <p:spPr>
          <a:xfrm>
            <a:off x="34379760" y="28201257"/>
            <a:ext cx="9092340" cy="430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881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1722</TotalTime>
  <Words>398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Franklin Gothic Book</vt:lpstr>
      <vt:lpstr>Franklin Gothic Demi Cond</vt:lpstr>
      <vt:lpstr>Franklin Gothic Medium Cond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Mues, Marcus D</dc:creator>
  <cp:lastModifiedBy>Mues, Marcus D</cp:lastModifiedBy>
  <cp:revision>5</cp:revision>
  <dcterms:created xsi:type="dcterms:W3CDTF">2024-05-08T16:30:59Z</dcterms:created>
  <dcterms:modified xsi:type="dcterms:W3CDTF">2024-06-04T16:21:33Z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2024-05-08T16:41:31Z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5da0d853-ca78-46dc-85b4-bd3f9e8601f2</vt:lpwstr>
  </property>
  <property fmtid="{D5CDD505-2E9C-101B-9397-08002B2CF9AE}" pid="8" name="MSIP_Label_4044bd30-2ed7-4c9d-9d12-46200872a97b_ContentBits">
    <vt:lpwstr>0</vt:lpwstr>
  </property>
</Properties>
</file>