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1"/>
  </p:sldMasterIdLst>
  <p:notesMasterIdLst>
    <p:notesMasterId r:id="rId17"/>
  </p:notesMasterIdLst>
  <p:sldIdLst>
    <p:sldId id="292" r:id="rId2"/>
    <p:sldId id="284" r:id="rId3"/>
    <p:sldId id="288" r:id="rId4"/>
    <p:sldId id="300" r:id="rId5"/>
    <p:sldId id="316" r:id="rId6"/>
    <p:sldId id="309" r:id="rId7"/>
    <p:sldId id="307" r:id="rId8"/>
    <p:sldId id="308" r:id="rId9"/>
    <p:sldId id="310" r:id="rId10"/>
    <p:sldId id="311" r:id="rId11"/>
    <p:sldId id="312" r:id="rId12"/>
    <p:sldId id="314" r:id="rId13"/>
    <p:sldId id="315" r:id="rId14"/>
    <p:sldId id="304" r:id="rId15"/>
    <p:sldId id="305" r:id="rId16"/>
  </p:sldIdLst>
  <p:sldSz cx="12192000" cy="6858000"/>
  <p:notesSz cx="6858000" cy="9144000"/>
  <p:embeddedFontLst>
    <p:embeddedFont>
      <p:font typeface="Arial Narrow" panose="020B0606020202030204" pitchFamily="34" charset="0"/>
      <p:regular r:id="rId18"/>
      <p:bold r:id="rId19"/>
      <p:italic r:id="rId20"/>
      <p:boldItalic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6E3E"/>
    <a:srgbClr val="3E8ED6"/>
    <a:srgbClr val="CFB9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20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i Janssen" userId="88f6354e-2969-4198-a13c-bf67d8359eb7" providerId="ADAL" clId="{889CE6B4-D98A-4CA2-8781-0666025D1576}"/>
    <pc:docChg chg="custSel delSld modSld">
      <pc:chgData name="Cheri Janssen" userId="88f6354e-2969-4198-a13c-bf67d8359eb7" providerId="ADAL" clId="{889CE6B4-D98A-4CA2-8781-0666025D1576}" dt="2026-02-17T19:31:01.962" v="586" actId="20577"/>
      <pc:docMkLst>
        <pc:docMk/>
      </pc:docMkLst>
      <pc:sldChg chg="modSp mod">
        <pc:chgData name="Cheri Janssen" userId="88f6354e-2969-4198-a13c-bf67d8359eb7" providerId="ADAL" clId="{889CE6B4-D98A-4CA2-8781-0666025D1576}" dt="2026-02-17T19:12:16.293" v="286" actId="33553"/>
        <pc:sldMkLst>
          <pc:docMk/>
          <pc:sldMk cId="522961217" sldId="284"/>
        </pc:sldMkLst>
        <pc:spChg chg="mod">
          <ac:chgData name="Cheri Janssen" userId="88f6354e-2969-4198-a13c-bf67d8359eb7" providerId="ADAL" clId="{889CE6B4-D98A-4CA2-8781-0666025D1576}" dt="2026-02-17T19:08:30.683" v="244" actId="962"/>
          <ac:spMkLst>
            <pc:docMk/>
            <pc:sldMk cId="522961217" sldId="284"/>
            <ac:spMk id="4" creationId="{C15B4032-7938-03F3-D72B-0547F7AA67D5}"/>
          </ac:spMkLst>
        </pc:spChg>
        <pc:spChg chg="mod">
          <ac:chgData name="Cheri Janssen" userId="88f6354e-2969-4198-a13c-bf67d8359eb7" providerId="ADAL" clId="{889CE6B4-D98A-4CA2-8781-0666025D1576}" dt="2026-02-17T19:12:16.293" v="286" actId="33553"/>
          <ac:spMkLst>
            <pc:docMk/>
            <pc:sldMk cId="522961217" sldId="284"/>
            <ac:spMk id="5" creationId="{2F28CA6E-1F54-F71A-FC9B-1C5176E58DD0}"/>
          </ac:spMkLst>
        </pc:spChg>
      </pc:sldChg>
      <pc:sldChg chg="addSp delSp modSp mod">
        <pc:chgData name="Cheri Janssen" userId="88f6354e-2969-4198-a13c-bf67d8359eb7" providerId="ADAL" clId="{889CE6B4-D98A-4CA2-8781-0666025D1576}" dt="2026-02-17T19:17:37.307" v="475"/>
        <pc:sldMkLst>
          <pc:docMk/>
          <pc:sldMk cId="2685722426" sldId="288"/>
        </pc:sldMkLst>
        <pc:spChg chg="add mod ord">
          <ac:chgData name="Cheri Janssen" userId="88f6354e-2969-4198-a13c-bf67d8359eb7" providerId="ADAL" clId="{889CE6B4-D98A-4CA2-8781-0666025D1576}" dt="2026-02-17T19:17:37.307" v="475"/>
          <ac:spMkLst>
            <pc:docMk/>
            <pc:sldMk cId="2685722426" sldId="288"/>
            <ac:spMk id="2" creationId="{B9D4982F-3E0B-A842-105F-2C0B4EBC2C65}"/>
          </ac:spMkLst>
        </pc:spChg>
        <pc:spChg chg="del mod">
          <ac:chgData name="Cheri Janssen" userId="88f6354e-2969-4198-a13c-bf67d8359eb7" providerId="ADAL" clId="{889CE6B4-D98A-4CA2-8781-0666025D1576}" dt="2026-02-17T19:08:50.523" v="247" actId="478"/>
          <ac:spMkLst>
            <pc:docMk/>
            <pc:sldMk cId="2685722426" sldId="288"/>
            <ac:spMk id="4" creationId="{AB632A39-202F-9665-05AC-32F9AF52F52D}"/>
          </ac:spMkLst>
        </pc:spChg>
        <pc:spChg chg="mod">
          <ac:chgData name="Cheri Janssen" userId="88f6354e-2969-4198-a13c-bf67d8359eb7" providerId="ADAL" clId="{889CE6B4-D98A-4CA2-8781-0666025D1576}" dt="2026-02-17T19:17:07.364" v="463" actId="1076"/>
          <ac:spMkLst>
            <pc:docMk/>
            <pc:sldMk cId="2685722426" sldId="288"/>
            <ac:spMk id="7" creationId="{97B5DD31-9B31-B7B0-A749-8A372F3329D7}"/>
          </ac:spMkLst>
        </pc:spChg>
        <pc:spChg chg="mod">
          <ac:chgData name="Cheri Janssen" userId="88f6354e-2969-4198-a13c-bf67d8359eb7" providerId="ADAL" clId="{889CE6B4-D98A-4CA2-8781-0666025D1576}" dt="2026-02-17T19:17:22.166" v="464" actId="962"/>
          <ac:spMkLst>
            <pc:docMk/>
            <pc:sldMk cId="2685722426" sldId="288"/>
            <ac:spMk id="14" creationId="{CAF66D06-3FF9-D808-5CA8-D00316867770}"/>
          </ac:spMkLst>
        </pc:spChg>
        <pc:spChg chg="mod">
          <ac:chgData name="Cheri Janssen" userId="88f6354e-2969-4198-a13c-bf67d8359eb7" providerId="ADAL" clId="{889CE6B4-D98A-4CA2-8781-0666025D1576}" dt="2026-02-17T19:17:23.815" v="465" actId="962"/>
          <ac:spMkLst>
            <pc:docMk/>
            <pc:sldMk cId="2685722426" sldId="288"/>
            <ac:spMk id="15" creationId="{4EE42B88-95F0-8EFF-8BA9-6922B939CE3D}"/>
          </ac:spMkLst>
        </pc:spChg>
        <pc:spChg chg="mod">
          <ac:chgData name="Cheri Janssen" userId="88f6354e-2969-4198-a13c-bf67d8359eb7" providerId="ADAL" clId="{889CE6B4-D98A-4CA2-8781-0666025D1576}" dt="2026-02-17T19:17:25.124" v="466" actId="962"/>
          <ac:spMkLst>
            <pc:docMk/>
            <pc:sldMk cId="2685722426" sldId="288"/>
            <ac:spMk id="16" creationId="{15821046-7573-88CA-CF74-4552BBD98F3B}"/>
          </ac:spMkLst>
        </pc:spChg>
        <pc:spChg chg="mod">
          <ac:chgData name="Cheri Janssen" userId="88f6354e-2969-4198-a13c-bf67d8359eb7" providerId="ADAL" clId="{889CE6B4-D98A-4CA2-8781-0666025D1576}" dt="2026-02-17T19:17:28.053" v="467" actId="962"/>
          <ac:spMkLst>
            <pc:docMk/>
            <pc:sldMk cId="2685722426" sldId="288"/>
            <ac:spMk id="17" creationId="{134F1A80-8907-AC0E-8AE6-0DF618E90EE3}"/>
          </ac:spMkLst>
        </pc:spChg>
      </pc:sldChg>
      <pc:sldChg chg="modSp mod">
        <pc:chgData name="Cheri Janssen" userId="88f6354e-2969-4198-a13c-bf67d8359eb7" providerId="ADAL" clId="{889CE6B4-D98A-4CA2-8781-0666025D1576}" dt="2026-02-17T19:28:07.765" v="562" actId="962"/>
        <pc:sldMkLst>
          <pc:docMk/>
          <pc:sldMk cId="1609451224" sldId="300"/>
        </pc:sldMkLst>
        <pc:spChg chg="mod">
          <ac:chgData name="Cheri Janssen" userId="88f6354e-2969-4198-a13c-bf67d8359eb7" providerId="ADAL" clId="{889CE6B4-D98A-4CA2-8781-0666025D1576}" dt="2026-02-17T19:13:21.313" v="338" actId="33553"/>
          <ac:spMkLst>
            <pc:docMk/>
            <pc:sldMk cId="1609451224" sldId="300"/>
            <ac:spMk id="6" creationId="{1CFCA030-FD50-5A86-A301-9581D8863FFF}"/>
          </ac:spMkLst>
        </pc:spChg>
        <pc:spChg chg="ord">
          <ac:chgData name="Cheri Janssen" userId="88f6354e-2969-4198-a13c-bf67d8359eb7" providerId="ADAL" clId="{889CE6B4-D98A-4CA2-8781-0666025D1576}" dt="2026-02-17T19:18:36.293" v="478"/>
          <ac:spMkLst>
            <pc:docMk/>
            <pc:sldMk cId="1609451224" sldId="300"/>
            <ac:spMk id="12" creationId="{BB6730DC-156B-4CA7-8722-0BFFAE4B9276}"/>
          </ac:spMkLst>
        </pc:spChg>
        <pc:spChg chg="ord">
          <ac:chgData name="Cheri Janssen" userId="88f6354e-2969-4198-a13c-bf67d8359eb7" providerId="ADAL" clId="{889CE6B4-D98A-4CA2-8781-0666025D1576}" dt="2026-02-17T19:18:14.682" v="477"/>
          <ac:spMkLst>
            <pc:docMk/>
            <pc:sldMk cId="1609451224" sldId="300"/>
            <ac:spMk id="13" creationId="{9FDD8E53-FAA8-D095-4279-7FC3B4F517AB}"/>
          </ac:spMkLst>
        </pc:spChg>
        <pc:picChg chg="mod">
          <ac:chgData name="Cheri Janssen" userId="88f6354e-2969-4198-a13c-bf67d8359eb7" providerId="ADAL" clId="{889CE6B4-D98A-4CA2-8781-0666025D1576}" dt="2026-02-17T19:28:07.765" v="562" actId="962"/>
          <ac:picMkLst>
            <pc:docMk/>
            <pc:sldMk cId="1609451224" sldId="300"/>
            <ac:picMk id="3" creationId="{AACE6ED3-70DD-113C-B8CD-B836F2239FAB}"/>
          </ac:picMkLst>
        </pc:picChg>
        <pc:cxnChg chg="mod">
          <ac:chgData name="Cheri Janssen" userId="88f6354e-2969-4198-a13c-bf67d8359eb7" providerId="ADAL" clId="{889CE6B4-D98A-4CA2-8781-0666025D1576}" dt="2026-02-17T19:13:21.313" v="338" actId="33553"/>
          <ac:cxnSpMkLst>
            <pc:docMk/>
            <pc:sldMk cId="1609451224" sldId="300"/>
            <ac:cxnSpMk id="18" creationId="{62D7413B-B7A3-F8E2-E75D-EE6C599DD633}"/>
          </ac:cxnSpMkLst>
        </pc:cxnChg>
        <pc:cxnChg chg="mod">
          <ac:chgData name="Cheri Janssen" userId="88f6354e-2969-4198-a13c-bf67d8359eb7" providerId="ADAL" clId="{889CE6B4-D98A-4CA2-8781-0666025D1576}" dt="2026-02-17T19:09:27.468" v="249" actId="962"/>
          <ac:cxnSpMkLst>
            <pc:docMk/>
            <pc:sldMk cId="1609451224" sldId="300"/>
            <ac:cxnSpMk id="20" creationId="{7049ACA8-9A53-7E2D-D841-19D99FA05DBB}"/>
          </ac:cxnSpMkLst>
        </pc:cxnChg>
        <pc:cxnChg chg="mod">
          <ac:chgData name="Cheri Janssen" userId="88f6354e-2969-4198-a13c-bf67d8359eb7" providerId="ADAL" clId="{889CE6B4-D98A-4CA2-8781-0666025D1576}" dt="2026-02-17T19:09:47.008" v="250" actId="962"/>
          <ac:cxnSpMkLst>
            <pc:docMk/>
            <pc:sldMk cId="1609451224" sldId="300"/>
            <ac:cxnSpMk id="25" creationId="{B609C746-7D71-FFC2-FAA9-F7F49366EDFD}"/>
          </ac:cxnSpMkLst>
        </pc:cxnChg>
        <pc:cxnChg chg="mod">
          <ac:chgData name="Cheri Janssen" userId="88f6354e-2969-4198-a13c-bf67d8359eb7" providerId="ADAL" clId="{889CE6B4-D98A-4CA2-8781-0666025D1576}" dt="2026-02-17T19:09:47.014" v="251" actId="962"/>
          <ac:cxnSpMkLst>
            <pc:docMk/>
            <pc:sldMk cId="1609451224" sldId="300"/>
            <ac:cxnSpMk id="27" creationId="{45FFD9C5-AE7A-59B2-3C12-29013DBC3480}"/>
          </ac:cxnSpMkLst>
        </pc:cxnChg>
        <pc:cxnChg chg="mod">
          <ac:chgData name="Cheri Janssen" userId="88f6354e-2969-4198-a13c-bf67d8359eb7" providerId="ADAL" clId="{889CE6B4-D98A-4CA2-8781-0666025D1576}" dt="2026-02-17T19:09:47.020" v="252" actId="962"/>
          <ac:cxnSpMkLst>
            <pc:docMk/>
            <pc:sldMk cId="1609451224" sldId="300"/>
            <ac:cxnSpMk id="29" creationId="{1BCF9B2E-B841-53A2-75F2-58BF30D4F075}"/>
          </ac:cxnSpMkLst>
        </pc:cxnChg>
        <pc:cxnChg chg="mod">
          <ac:chgData name="Cheri Janssen" userId="88f6354e-2969-4198-a13c-bf67d8359eb7" providerId="ADAL" clId="{889CE6B4-D98A-4CA2-8781-0666025D1576}" dt="2026-02-17T19:09:47.020" v="253" actId="962"/>
          <ac:cxnSpMkLst>
            <pc:docMk/>
            <pc:sldMk cId="1609451224" sldId="300"/>
            <ac:cxnSpMk id="32" creationId="{FB522FC1-D364-054A-4BC4-6A46C3FE937F}"/>
          </ac:cxnSpMkLst>
        </pc:cxnChg>
      </pc:sldChg>
      <pc:sldChg chg="modSp mod">
        <pc:chgData name="Cheri Janssen" userId="88f6354e-2969-4198-a13c-bf67d8359eb7" providerId="ADAL" clId="{889CE6B4-D98A-4CA2-8781-0666025D1576}" dt="2026-02-17T19:28:38.168" v="582" actId="962"/>
        <pc:sldMkLst>
          <pc:docMk/>
          <pc:sldMk cId="1801499728" sldId="304"/>
        </pc:sldMkLst>
        <pc:spChg chg="mod ord">
          <ac:chgData name="Cheri Janssen" userId="88f6354e-2969-4198-a13c-bf67d8359eb7" providerId="ADAL" clId="{889CE6B4-D98A-4CA2-8781-0666025D1576}" dt="2026-02-17T19:26:32.178" v="559"/>
          <ac:spMkLst>
            <pc:docMk/>
            <pc:sldMk cId="1801499728" sldId="304"/>
            <ac:spMk id="14" creationId="{C9058A69-3EB2-047F-742C-CA513D4F6184}"/>
          </ac:spMkLst>
        </pc:spChg>
        <pc:picChg chg="mod">
          <ac:chgData name="Cheri Janssen" userId="88f6354e-2969-4198-a13c-bf67d8359eb7" providerId="ADAL" clId="{889CE6B4-D98A-4CA2-8781-0666025D1576}" dt="2026-02-17T19:28:38.168" v="582" actId="962"/>
          <ac:picMkLst>
            <pc:docMk/>
            <pc:sldMk cId="1801499728" sldId="304"/>
            <ac:picMk id="2" creationId="{34DF9BF1-2DAA-A03A-0D44-F7A676C4E168}"/>
          </ac:picMkLst>
        </pc:picChg>
      </pc:sldChg>
      <pc:sldChg chg="modSp mod">
        <pc:chgData name="Cheri Janssen" userId="88f6354e-2969-4198-a13c-bf67d8359eb7" providerId="ADAL" clId="{889CE6B4-D98A-4CA2-8781-0666025D1576}" dt="2026-02-17T19:28:40.469" v="584" actId="962"/>
        <pc:sldMkLst>
          <pc:docMk/>
          <pc:sldMk cId="1562701810" sldId="305"/>
        </pc:sldMkLst>
        <pc:spChg chg="mod ord">
          <ac:chgData name="Cheri Janssen" userId="88f6354e-2969-4198-a13c-bf67d8359eb7" providerId="ADAL" clId="{889CE6B4-D98A-4CA2-8781-0666025D1576}" dt="2026-02-17T19:26:52.528" v="560"/>
          <ac:spMkLst>
            <pc:docMk/>
            <pc:sldMk cId="1562701810" sldId="305"/>
            <ac:spMk id="4" creationId="{1A78C3D1-83EE-A2D1-130D-333E526CBA53}"/>
          </ac:spMkLst>
        </pc:spChg>
        <pc:picChg chg="mod">
          <ac:chgData name="Cheri Janssen" userId="88f6354e-2969-4198-a13c-bf67d8359eb7" providerId="ADAL" clId="{889CE6B4-D98A-4CA2-8781-0666025D1576}" dt="2026-02-17T19:28:40.469" v="584" actId="962"/>
          <ac:picMkLst>
            <pc:docMk/>
            <pc:sldMk cId="1562701810" sldId="305"/>
            <ac:picMk id="2" creationId="{43D88D46-DAD8-6E20-92C8-CAEC26DB3C86}"/>
          </ac:picMkLst>
        </pc:picChg>
      </pc:sldChg>
      <pc:sldChg chg="modSp mod">
        <pc:chgData name="Cheri Janssen" userId="88f6354e-2969-4198-a13c-bf67d8359eb7" providerId="ADAL" clId="{889CE6B4-D98A-4CA2-8781-0666025D1576}" dt="2026-02-17T19:28:18.851" v="568" actId="962"/>
        <pc:sldMkLst>
          <pc:docMk/>
          <pc:sldMk cId="817052938" sldId="307"/>
        </pc:sldMkLst>
        <pc:spChg chg="mod">
          <ac:chgData name="Cheri Janssen" userId="88f6354e-2969-4198-a13c-bf67d8359eb7" providerId="ADAL" clId="{889CE6B4-D98A-4CA2-8781-0666025D1576}" dt="2026-02-17T19:13:40.760" v="341" actId="33553"/>
          <ac:spMkLst>
            <pc:docMk/>
            <pc:sldMk cId="817052938" sldId="307"/>
            <ac:spMk id="6" creationId="{B783F09E-D949-0094-6BD2-604D2C18495B}"/>
          </ac:spMkLst>
        </pc:spChg>
        <pc:spChg chg="ord">
          <ac:chgData name="Cheri Janssen" userId="88f6354e-2969-4198-a13c-bf67d8359eb7" providerId="ADAL" clId="{889CE6B4-D98A-4CA2-8781-0666025D1576}" dt="2026-02-17T19:21:47.755" v="496"/>
          <ac:spMkLst>
            <pc:docMk/>
            <pc:sldMk cId="817052938" sldId="307"/>
            <ac:spMk id="9" creationId="{36E78662-02F7-36A9-96E6-F951C1576605}"/>
          </ac:spMkLst>
        </pc:spChg>
        <pc:spChg chg="ord">
          <ac:chgData name="Cheri Janssen" userId="88f6354e-2969-4198-a13c-bf67d8359eb7" providerId="ADAL" clId="{889CE6B4-D98A-4CA2-8781-0666025D1576}" dt="2026-02-17T19:21:40.402" v="495"/>
          <ac:spMkLst>
            <pc:docMk/>
            <pc:sldMk cId="817052938" sldId="307"/>
            <ac:spMk id="19" creationId="{54EA8DFF-F14F-C27A-0AEB-EF6E9BBD70A0}"/>
          </ac:spMkLst>
        </pc:spChg>
        <pc:spChg chg="ord">
          <ac:chgData name="Cheri Janssen" userId="88f6354e-2969-4198-a13c-bf67d8359eb7" providerId="ADAL" clId="{889CE6B4-D98A-4CA2-8781-0666025D1576}" dt="2026-02-17T19:22:06.255" v="497"/>
          <ac:spMkLst>
            <pc:docMk/>
            <pc:sldMk cId="817052938" sldId="307"/>
            <ac:spMk id="22" creationId="{1B83981B-8AAC-2BD0-06EA-D544F172C5E3}"/>
          </ac:spMkLst>
        </pc:spChg>
        <pc:picChg chg="mod">
          <ac:chgData name="Cheri Janssen" userId="88f6354e-2969-4198-a13c-bf67d8359eb7" providerId="ADAL" clId="{889CE6B4-D98A-4CA2-8781-0666025D1576}" dt="2026-02-17T19:28:18.851" v="568" actId="962"/>
          <ac:picMkLst>
            <pc:docMk/>
            <pc:sldMk cId="817052938" sldId="307"/>
            <ac:picMk id="2" creationId="{C259E1B2-04AC-2457-D939-FC9227B81BA7}"/>
          </ac:picMkLst>
        </pc:picChg>
        <pc:cxnChg chg="mod">
          <ac:chgData name="Cheri Janssen" userId="88f6354e-2969-4198-a13c-bf67d8359eb7" providerId="ADAL" clId="{889CE6B4-D98A-4CA2-8781-0666025D1576}" dt="2026-02-17T19:13:40.760" v="341" actId="33553"/>
          <ac:cxnSpMkLst>
            <pc:docMk/>
            <pc:sldMk cId="817052938" sldId="307"/>
            <ac:cxnSpMk id="18" creationId="{656DFBD4-EA14-B84B-6F23-C3A284380918}"/>
          </ac:cxnSpMkLst>
        </pc:cxnChg>
        <pc:cxnChg chg="mod">
          <ac:chgData name="Cheri Janssen" userId="88f6354e-2969-4198-a13c-bf67d8359eb7" providerId="ADAL" clId="{889CE6B4-D98A-4CA2-8781-0666025D1576}" dt="2026-02-17T19:10:26.278" v="257" actId="962"/>
          <ac:cxnSpMkLst>
            <pc:docMk/>
            <pc:sldMk cId="817052938" sldId="307"/>
            <ac:cxnSpMk id="20" creationId="{DF49DBC9-C017-452F-7CF0-78F7F71ECA32}"/>
          </ac:cxnSpMkLst>
        </pc:cxnChg>
        <pc:cxnChg chg="mod">
          <ac:chgData name="Cheri Janssen" userId="88f6354e-2969-4198-a13c-bf67d8359eb7" providerId="ADAL" clId="{889CE6B4-D98A-4CA2-8781-0666025D1576}" dt="2026-02-17T19:10:26.285" v="258" actId="962"/>
          <ac:cxnSpMkLst>
            <pc:docMk/>
            <pc:sldMk cId="817052938" sldId="307"/>
            <ac:cxnSpMk id="25" creationId="{DF741FC3-79C8-38F2-8BDF-A0420B806F24}"/>
          </ac:cxnSpMkLst>
        </pc:cxnChg>
        <pc:cxnChg chg="mod">
          <ac:chgData name="Cheri Janssen" userId="88f6354e-2969-4198-a13c-bf67d8359eb7" providerId="ADAL" clId="{889CE6B4-D98A-4CA2-8781-0666025D1576}" dt="2026-02-17T19:10:26.290" v="259" actId="962"/>
          <ac:cxnSpMkLst>
            <pc:docMk/>
            <pc:sldMk cId="817052938" sldId="307"/>
            <ac:cxnSpMk id="27" creationId="{6B3031DD-B146-ED2D-762A-2EAFDB10EC06}"/>
          </ac:cxnSpMkLst>
        </pc:cxnChg>
        <pc:cxnChg chg="mod">
          <ac:chgData name="Cheri Janssen" userId="88f6354e-2969-4198-a13c-bf67d8359eb7" providerId="ADAL" clId="{889CE6B4-D98A-4CA2-8781-0666025D1576}" dt="2026-02-17T19:10:26.290" v="260" actId="962"/>
          <ac:cxnSpMkLst>
            <pc:docMk/>
            <pc:sldMk cId="817052938" sldId="307"/>
            <ac:cxnSpMk id="29" creationId="{CB6B51D0-4DF1-0753-9438-747ED2EF253A}"/>
          </ac:cxnSpMkLst>
        </pc:cxnChg>
        <pc:cxnChg chg="mod">
          <ac:chgData name="Cheri Janssen" userId="88f6354e-2969-4198-a13c-bf67d8359eb7" providerId="ADAL" clId="{889CE6B4-D98A-4CA2-8781-0666025D1576}" dt="2026-02-17T19:10:26.296" v="261" actId="962"/>
          <ac:cxnSpMkLst>
            <pc:docMk/>
            <pc:sldMk cId="817052938" sldId="307"/>
            <ac:cxnSpMk id="32" creationId="{15CD6032-5265-A427-B769-C75141DCD279}"/>
          </ac:cxnSpMkLst>
        </pc:cxnChg>
      </pc:sldChg>
      <pc:sldChg chg="modSp mod">
        <pc:chgData name="Cheri Janssen" userId="88f6354e-2969-4198-a13c-bf67d8359eb7" providerId="ADAL" clId="{889CE6B4-D98A-4CA2-8781-0666025D1576}" dt="2026-02-17T19:28:22.305" v="570" actId="962"/>
        <pc:sldMkLst>
          <pc:docMk/>
          <pc:sldMk cId="8334030" sldId="308"/>
        </pc:sldMkLst>
        <pc:spChg chg="mod">
          <ac:chgData name="Cheri Janssen" userId="88f6354e-2969-4198-a13c-bf67d8359eb7" providerId="ADAL" clId="{889CE6B4-D98A-4CA2-8781-0666025D1576}" dt="2026-02-17T19:13:44.315" v="342" actId="33553"/>
          <ac:spMkLst>
            <pc:docMk/>
            <pc:sldMk cId="8334030" sldId="308"/>
            <ac:spMk id="6" creationId="{3D5D1E5E-812E-C9D6-F288-D89A9BCE1A8D}"/>
          </ac:spMkLst>
        </pc:spChg>
        <pc:picChg chg="mod">
          <ac:chgData name="Cheri Janssen" userId="88f6354e-2969-4198-a13c-bf67d8359eb7" providerId="ADAL" clId="{889CE6B4-D98A-4CA2-8781-0666025D1576}" dt="2026-02-17T19:28:22.305" v="570" actId="962"/>
          <ac:picMkLst>
            <pc:docMk/>
            <pc:sldMk cId="8334030" sldId="308"/>
            <ac:picMk id="2" creationId="{C4EBDABE-FAB9-F1FB-2CF7-BC8A8866CD7A}"/>
          </ac:picMkLst>
        </pc:picChg>
        <pc:cxnChg chg="mod">
          <ac:chgData name="Cheri Janssen" userId="88f6354e-2969-4198-a13c-bf67d8359eb7" providerId="ADAL" clId="{889CE6B4-D98A-4CA2-8781-0666025D1576}" dt="2026-02-17T19:10:39.346" v="262" actId="962"/>
          <ac:cxnSpMkLst>
            <pc:docMk/>
            <pc:sldMk cId="8334030" sldId="308"/>
            <ac:cxnSpMk id="18" creationId="{2BCDCA89-7CE0-0151-BCC7-5A919FE62F3A}"/>
          </ac:cxnSpMkLst>
        </pc:cxnChg>
        <pc:cxnChg chg="mod">
          <ac:chgData name="Cheri Janssen" userId="88f6354e-2969-4198-a13c-bf67d8359eb7" providerId="ADAL" clId="{889CE6B4-D98A-4CA2-8781-0666025D1576}" dt="2026-02-17T19:10:39.346" v="263" actId="962"/>
          <ac:cxnSpMkLst>
            <pc:docMk/>
            <pc:sldMk cId="8334030" sldId="308"/>
            <ac:cxnSpMk id="37" creationId="{BB5E21AF-C898-8FB1-092C-D2692E949B12}"/>
          </ac:cxnSpMkLst>
        </pc:cxnChg>
      </pc:sldChg>
      <pc:sldChg chg="modSp mod">
        <pc:chgData name="Cheri Janssen" userId="88f6354e-2969-4198-a13c-bf67d8359eb7" providerId="ADAL" clId="{889CE6B4-D98A-4CA2-8781-0666025D1576}" dt="2026-02-17T19:28:14.296" v="566" actId="962"/>
        <pc:sldMkLst>
          <pc:docMk/>
          <pc:sldMk cId="690400239" sldId="309"/>
        </pc:sldMkLst>
        <pc:spChg chg="mod ord">
          <ac:chgData name="Cheri Janssen" userId="88f6354e-2969-4198-a13c-bf67d8359eb7" providerId="ADAL" clId="{889CE6B4-D98A-4CA2-8781-0666025D1576}" dt="2026-02-17T19:20:49.937" v="487"/>
          <ac:spMkLst>
            <pc:docMk/>
            <pc:sldMk cId="690400239" sldId="309"/>
            <ac:spMk id="4" creationId="{01024808-B851-C161-E3D8-5DF88978CE15}"/>
          </ac:spMkLst>
        </pc:spChg>
        <pc:picChg chg="mod">
          <ac:chgData name="Cheri Janssen" userId="88f6354e-2969-4198-a13c-bf67d8359eb7" providerId="ADAL" clId="{889CE6B4-D98A-4CA2-8781-0666025D1576}" dt="2026-02-17T19:28:14.296" v="566" actId="962"/>
          <ac:picMkLst>
            <pc:docMk/>
            <pc:sldMk cId="690400239" sldId="309"/>
            <ac:picMk id="2" creationId="{4C12F720-4E18-A7B5-949E-68DAAC3791E8}"/>
          </ac:picMkLst>
        </pc:picChg>
      </pc:sldChg>
      <pc:sldChg chg="modSp mod">
        <pc:chgData name="Cheri Janssen" userId="88f6354e-2969-4198-a13c-bf67d8359eb7" providerId="ADAL" clId="{889CE6B4-D98A-4CA2-8781-0666025D1576}" dt="2026-02-17T19:28:25.475" v="572" actId="962"/>
        <pc:sldMkLst>
          <pc:docMk/>
          <pc:sldMk cId="144619628" sldId="310"/>
        </pc:sldMkLst>
        <pc:spChg chg="ord">
          <ac:chgData name="Cheri Janssen" userId="88f6354e-2969-4198-a13c-bf67d8359eb7" providerId="ADAL" clId="{889CE6B4-D98A-4CA2-8781-0666025D1576}" dt="2026-02-17T19:22:38.834" v="506"/>
          <ac:spMkLst>
            <pc:docMk/>
            <pc:sldMk cId="144619628" sldId="310"/>
            <ac:spMk id="2" creationId="{69365044-3424-5E22-112F-70FC606224FE}"/>
          </ac:spMkLst>
        </pc:spChg>
        <pc:spChg chg="ord">
          <ac:chgData name="Cheri Janssen" userId="88f6354e-2969-4198-a13c-bf67d8359eb7" providerId="ADAL" clId="{889CE6B4-D98A-4CA2-8781-0666025D1576}" dt="2026-02-17T19:23:01.524" v="514"/>
          <ac:spMkLst>
            <pc:docMk/>
            <pc:sldMk cId="144619628" sldId="310"/>
            <ac:spMk id="3" creationId="{4997DBEF-3576-1413-D799-C9CD675878A5}"/>
          </ac:spMkLst>
        </pc:spChg>
        <pc:spChg chg="ord">
          <ac:chgData name="Cheri Janssen" userId="88f6354e-2969-4198-a13c-bf67d8359eb7" providerId="ADAL" clId="{889CE6B4-D98A-4CA2-8781-0666025D1576}" dt="2026-02-17T19:23:19.703" v="521"/>
          <ac:spMkLst>
            <pc:docMk/>
            <pc:sldMk cId="144619628" sldId="310"/>
            <ac:spMk id="4" creationId="{C9D5C8D1-218F-3170-E28F-02DD7A9D0123}"/>
          </ac:spMkLst>
        </pc:spChg>
        <pc:spChg chg="mod">
          <ac:chgData name="Cheri Janssen" userId="88f6354e-2969-4198-a13c-bf67d8359eb7" providerId="ADAL" clId="{889CE6B4-D98A-4CA2-8781-0666025D1576}" dt="2026-02-17T19:13:50.510" v="343" actId="33553"/>
          <ac:spMkLst>
            <pc:docMk/>
            <pc:sldMk cId="144619628" sldId="310"/>
            <ac:spMk id="6" creationId="{08E10E53-5CD9-A168-AC5C-83D61F1E929E}"/>
          </ac:spMkLst>
        </pc:spChg>
        <pc:picChg chg="mod">
          <ac:chgData name="Cheri Janssen" userId="88f6354e-2969-4198-a13c-bf67d8359eb7" providerId="ADAL" clId="{889CE6B4-D98A-4CA2-8781-0666025D1576}" dt="2026-02-17T19:28:25.475" v="572" actId="962"/>
          <ac:picMkLst>
            <pc:docMk/>
            <pc:sldMk cId="144619628" sldId="310"/>
            <ac:picMk id="5" creationId="{6E177507-23E6-3B6C-DD83-B07C8A7B847C}"/>
          </ac:picMkLst>
        </pc:picChg>
        <pc:cxnChg chg="mod">
          <ac:chgData name="Cheri Janssen" userId="88f6354e-2969-4198-a13c-bf67d8359eb7" providerId="ADAL" clId="{889CE6B4-D98A-4CA2-8781-0666025D1576}" dt="2026-02-17T19:13:50.510" v="343" actId="33553"/>
          <ac:cxnSpMkLst>
            <pc:docMk/>
            <pc:sldMk cId="144619628" sldId="310"/>
            <ac:cxnSpMk id="18" creationId="{CAB818AB-FFF8-4683-8748-0671A82079D1}"/>
          </ac:cxnSpMkLst>
        </pc:cxnChg>
        <pc:cxnChg chg="mod">
          <ac:chgData name="Cheri Janssen" userId="88f6354e-2969-4198-a13c-bf67d8359eb7" providerId="ADAL" clId="{889CE6B4-D98A-4CA2-8781-0666025D1576}" dt="2026-02-17T19:10:57.045" v="265" actId="962"/>
          <ac:cxnSpMkLst>
            <pc:docMk/>
            <pc:sldMk cId="144619628" sldId="310"/>
            <ac:cxnSpMk id="20" creationId="{833EADDC-72E3-4F88-ECAC-65530F1A695D}"/>
          </ac:cxnSpMkLst>
        </pc:cxnChg>
        <pc:cxnChg chg="mod">
          <ac:chgData name="Cheri Janssen" userId="88f6354e-2969-4198-a13c-bf67d8359eb7" providerId="ADAL" clId="{889CE6B4-D98A-4CA2-8781-0666025D1576}" dt="2026-02-17T19:10:57.052" v="266" actId="962"/>
          <ac:cxnSpMkLst>
            <pc:docMk/>
            <pc:sldMk cId="144619628" sldId="310"/>
            <ac:cxnSpMk id="25" creationId="{624736E7-0A8E-1091-7A29-D02E6A35C46D}"/>
          </ac:cxnSpMkLst>
        </pc:cxnChg>
        <pc:cxnChg chg="mod">
          <ac:chgData name="Cheri Janssen" userId="88f6354e-2969-4198-a13c-bf67d8359eb7" providerId="ADAL" clId="{889CE6B4-D98A-4CA2-8781-0666025D1576}" dt="2026-02-17T19:10:57.056" v="267" actId="962"/>
          <ac:cxnSpMkLst>
            <pc:docMk/>
            <pc:sldMk cId="144619628" sldId="310"/>
            <ac:cxnSpMk id="27" creationId="{A5BB1DE8-8D3E-BB54-6495-73B587BF16E4}"/>
          </ac:cxnSpMkLst>
        </pc:cxnChg>
        <pc:cxnChg chg="mod">
          <ac:chgData name="Cheri Janssen" userId="88f6354e-2969-4198-a13c-bf67d8359eb7" providerId="ADAL" clId="{889CE6B4-D98A-4CA2-8781-0666025D1576}" dt="2026-02-17T19:10:57.061" v="268" actId="962"/>
          <ac:cxnSpMkLst>
            <pc:docMk/>
            <pc:sldMk cId="144619628" sldId="310"/>
            <ac:cxnSpMk id="29" creationId="{727B588E-6D55-6D45-2C97-2F71AD0C2687}"/>
          </ac:cxnSpMkLst>
        </pc:cxnChg>
        <pc:cxnChg chg="mod">
          <ac:chgData name="Cheri Janssen" userId="88f6354e-2969-4198-a13c-bf67d8359eb7" providerId="ADAL" clId="{889CE6B4-D98A-4CA2-8781-0666025D1576}" dt="2026-02-17T19:10:57.061" v="269" actId="962"/>
          <ac:cxnSpMkLst>
            <pc:docMk/>
            <pc:sldMk cId="144619628" sldId="310"/>
            <ac:cxnSpMk id="32" creationId="{1F908AA5-EED0-A68A-41AB-530867E423E8}"/>
          </ac:cxnSpMkLst>
        </pc:cxnChg>
      </pc:sldChg>
      <pc:sldChg chg="modSp mod">
        <pc:chgData name="Cheri Janssen" userId="88f6354e-2969-4198-a13c-bf67d8359eb7" providerId="ADAL" clId="{889CE6B4-D98A-4CA2-8781-0666025D1576}" dt="2026-02-17T19:28:28.248" v="574" actId="962"/>
        <pc:sldMkLst>
          <pc:docMk/>
          <pc:sldMk cId="2170576856" sldId="311"/>
        </pc:sldMkLst>
        <pc:spChg chg="mod">
          <ac:chgData name="Cheri Janssen" userId="88f6354e-2969-4198-a13c-bf67d8359eb7" providerId="ADAL" clId="{889CE6B4-D98A-4CA2-8781-0666025D1576}" dt="2026-02-17T19:13:55.800" v="344" actId="33553"/>
          <ac:spMkLst>
            <pc:docMk/>
            <pc:sldMk cId="2170576856" sldId="311"/>
            <ac:spMk id="6" creationId="{FA130436-4AE3-93A3-688C-E1B0F6743D8E}"/>
          </ac:spMkLst>
        </pc:spChg>
        <pc:picChg chg="mod">
          <ac:chgData name="Cheri Janssen" userId="88f6354e-2969-4198-a13c-bf67d8359eb7" providerId="ADAL" clId="{889CE6B4-D98A-4CA2-8781-0666025D1576}" dt="2026-02-17T19:28:28.248" v="574" actId="962"/>
          <ac:picMkLst>
            <pc:docMk/>
            <pc:sldMk cId="2170576856" sldId="311"/>
            <ac:picMk id="3" creationId="{91CF188E-A527-7C4A-0DB7-A117F1644A97}"/>
          </ac:picMkLst>
        </pc:picChg>
        <pc:cxnChg chg="mod">
          <ac:chgData name="Cheri Janssen" userId="88f6354e-2969-4198-a13c-bf67d8359eb7" providerId="ADAL" clId="{889CE6B4-D98A-4CA2-8781-0666025D1576}" dt="2026-02-17T19:13:55.800" v="344" actId="33553"/>
          <ac:cxnSpMkLst>
            <pc:docMk/>
            <pc:sldMk cId="2170576856" sldId="311"/>
            <ac:cxnSpMk id="18" creationId="{A4862CE1-DAEE-3F0F-9249-1C33E9D6F094}"/>
          </ac:cxnSpMkLst>
        </pc:cxnChg>
        <pc:cxnChg chg="mod">
          <ac:chgData name="Cheri Janssen" userId="88f6354e-2969-4198-a13c-bf67d8359eb7" providerId="ADAL" clId="{889CE6B4-D98A-4CA2-8781-0666025D1576}" dt="2026-02-17T19:11:07.146" v="271" actId="962"/>
          <ac:cxnSpMkLst>
            <pc:docMk/>
            <pc:sldMk cId="2170576856" sldId="311"/>
            <ac:cxnSpMk id="20" creationId="{D6FF9414-367D-6D22-20D7-C0B6AC1267F4}"/>
          </ac:cxnSpMkLst>
        </pc:cxnChg>
      </pc:sldChg>
      <pc:sldChg chg="modSp mod">
        <pc:chgData name="Cheri Janssen" userId="88f6354e-2969-4198-a13c-bf67d8359eb7" providerId="ADAL" clId="{889CE6B4-D98A-4CA2-8781-0666025D1576}" dt="2026-02-17T19:28:31.300" v="576" actId="962"/>
        <pc:sldMkLst>
          <pc:docMk/>
          <pc:sldMk cId="938894122" sldId="312"/>
        </pc:sldMkLst>
        <pc:spChg chg="mod ord">
          <ac:chgData name="Cheri Janssen" userId="88f6354e-2969-4198-a13c-bf67d8359eb7" providerId="ADAL" clId="{889CE6B4-D98A-4CA2-8781-0666025D1576}" dt="2026-02-17T19:23:40.151" v="522"/>
          <ac:spMkLst>
            <pc:docMk/>
            <pc:sldMk cId="938894122" sldId="312"/>
            <ac:spMk id="6" creationId="{23B8E0F6-E047-479F-ED9C-23FA995A7A43}"/>
          </ac:spMkLst>
        </pc:spChg>
        <pc:spChg chg="ord">
          <ac:chgData name="Cheri Janssen" userId="88f6354e-2969-4198-a13c-bf67d8359eb7" providerId="ADAL" clId="{889CE6B4-D98A-4CA2-8781-0666025D1576}" dt="2026-02-17T19:23:44.902" v="523"/>
          <ac:spMkLst>
            <pc:docMk/>
            <pc:sldMk cId="938894122" sldId="312"/>
            <ac:spMk id="7" creationId="{070FE2D4-E22B-7B8E-9B04-D853F5EAD0B2}"/>
          </ac:spMkLst>
        </pc:spChg>
        <pc:spChg chg="ord">
          <ac:chgData name="Cheri Janssen" userId="88f6354e-2969-4198-a13c-bf67d8359eb7" providerId="ADAL" clId="{889CE6B4-D98A-4CA2-8781-0666025D1576}" dt="2026-02-17T19:24:21.877" v="533"/>
          <ac:spMkLst>
            <pc:docMk/>
            <pc:sldMk cId="938894122" sldId="312"/>
            <ac:spMk id="9" creationId="{0253FC50-B72B-E7D2-49DF-36BDE6910D41}"/>
          </ac:spMkLst>
        </pc:spChg>
        <pc:spChg chg="ord">
          <ac:chgData name="Cheri Janssen" userId="88f6354e-2969-4198-a13c-bf67d8359eb7" providerId="ADAL" clId="{889CE6B4-D98A-4CA2-8781-0666025D1576}" dt="2026-02-17T19:23:58.395" v="526"/>
          <ac:spMkLst>
            <pc:docMk/>
            <pc:sldMk cId="938894122" sldId="312"/>
            <ac:spMk id="10" creationId="{7FC089F9-69AB-393F-7704-1718D636B374}"/>
          </ac:spMkLst>
        </pc:spChg>
        <pc:spChg chg="ord">
          <ac:chgData name="Cheri Janssen" userId="88f6354e-2969-4198-a13c-bf67d8359eb7" providerId="ADAL" clId="{889CE6B4-D98A-4CA2-8781-0666025D1576}" dt="2026-02-17T19:24:11.245" v="532"/>
          <ac:spMkLst>
            <pc:docMk/>
            <pc:sldMk cId="938894122" sldId="312"/>
            <ac:spMk id="51" creationId="{A11897E2-2750-1182-0AEB-B0DD7A460E12}"/>
          </ac:spMkLst>
        </pc:spChg>
        <pc:spChg chg="ord">
          <ac:chgData name="Cheri Janssen" userId="88f6354e-2969-4198-a13c-bf67d8359eb7" providerId="ADAL" clId="{889CE6B4-D98A-4CA2-8781-0666025D1576}" dt="2026-02-17T19:24:35.991" v="538"/>
          <ac:spMkLst>
            <pc:docMk/>
            <pc:sldMk cId="938894122" sldId="312"/>
            <ac:spMk id="53" creationId="{113B64AC-D79C-EB4A-D94B-233CCAA3AE68}"/>
          </ac:spMkLst>
        </pc:spChg>
        <pc:picChg chg="mod">
          <ac:chgData name="Cheri Janssen" userId="88f6354e-2969-4198-a13c-bf67d8359eb7" providerId="ADAL" clId="{889CE6B4-D98A-4CA2-8781-0666025D1576}" dt="2026-02-17T19:28:31.300" v="576" actId="962"/>
          <ac:picMkLst>
            <pc:docMk/>
            <pc:sldMk cId="938894122" sldId="312"/>
            <ac:picMk id="2" creationId="{86FDF77E-CAF7-C43A-97AD-8C505871794D}"/>
          </ac:picMkLst>
        </pc:picChg>
        <pc:cxnChg chg="mod">
          <ac:chgData name="Cheri Janssen" userId="88f6354e-2969-4198-a13c-bf67d8359eb7" providerId="ADAL" clId="{889CE6B4-D98A-4CA2-8781-0666025D1576}" dt="2026-02-17T19:11:39.004" v="272" actId="962"/>
          <ac:cxnSpMkLst>
            <pc:docMk/>
            <pc:sldMk cId="938894122" sldId="312"/>
            <ac:cxnSpMk id="20" creationId="{5A737A39-A887-0FD4-9646-2B42CCCBE212}"/>
          </ac:cxnSpMkLst>
        </pc:cxnChg>
        <pc:cxnChg chg="mod">
          <ac:chgData name="Cheri Janssen" userId="88f6354e-2969-4198-a13c-bf67d8359eb7" providerId="ADAL" clId="{889CE6B4-D98A-4CA2-8781-0666025D1576}" dt="2026-02-17T19:11:39.004" v="273" actId="962"/>
          <ac:cxnSpMkLst>
            <pc:docMk/>
            <pc:sldMk cId="938894122" sldId="312"/>
            <ac:cxnSpMk id="28" creationId="{05FD97BA-111A-3A31-68D0-096BFBA5B779}"/>
          </ac:cxnSpMkLst>
        </pc:cxnChg>
        <pc:cxnChg chg="mod">
          <ac:chgData name="Cheri Janssen" userId="88f6354e-2969-4198-a13c-bf67d8359eb7" providerId="ADAL" clId="{889CE6B4-D98A-4CA2-8781-0666025D1576}" dt="2026-02-17T19:11:39.015" v="274" actId="962"/>
          <ac:cxnSpMkLst>
            <pc:docMk/>
            <pc:sldMk cId="938894122" sldId="312"/>
            <ac:cxnSpMk id="30" creationId="{07D151C8-45BC-5A9F-9735-1913C503C83C}"/>
          </ac:cxnSpMkLst>
        </pc:cxnChg>
        <pc:cxnChg chg="mod">
          <ac:chgData name="Cheri Janssen" userId="88f6354e-2969-4198-a13c-bf67d8359eb7" providerId="ADAL" clId="{889CE6B4-D98A-4CA2-8781-0666025D1576}" dt="2026-02-17T19:11:39.015" v="275" actId="962"/>
          <ac:cxnSpMkLst>
            <pc:docMk/>
            <pc:sldMk cId="938894122" sldId="312"/>
            <ac:cxnSpMk id="47" creationId="{2D71D4EC-E232-02DC-0217-D3D54AED23C4}"/>
          </ac:cxnSpMkLst>
        </pc:cxnChg>
        <pc:cxnChg chg="mod">
          <ac:chgData name="Cheri Janssen" userId="88f6354e-2969-4198-a13c-bf67d8359eb7" providerId="ADAL" clId="{889CE6B4-D98A-4CA2-8781-0666025D1576}" dt="2026-02-17T19:11:39.024" v="276" actId="962"/>
          <ac:cxnSpMkLst>
            <pc:docMk/>
            <pc:sldMk cId="938894122" sldId="312"/>
            <ac:cxnSpMk id="58" creationId="{B13CF753-E914-F3F3-B409-EB94BC1068E3}"/>
          </ac:cxnSpMkLst>
        </pc:cxnChg>
      </pc:sldChg>
      <pc:sldChg chg="addSp delSp modSp mod">
        <pc:chgData name="Cheri Janssen" userId="88f6354e-2969-4198-a13c-bf67d8359eb7" providerId="ADAL" clId="{889CE6B4-D98A-4CA2-8781-0666025D1576}" dt="2026-02-17T19:28:34.140" v="578" actId="962"/>
        <pc:sldMkLst>
          <pc:docMk/>
          <pc:sldMk cId="3516562545" sldId="314"/>
        </pc:sldMkLst>
        <pc:spChg chg="add mod ord">
          <ac:chgData name="Cheri Janssen" userId="88f6354e-2969-4198-a13c-bf67d8359eb7" providerId="ADAL" clId="{889CE6B4-D98A-4CA2-8781-0666025D1576}" dt="2026-02-17T19:24:59.420" v="543"/>
          <ac:spMkLst>
            <pc:docMk/>
            <pc:sldMk cId="3516562545" sldId="314"/>
            <ac:spMk id="3" creationId="{36325470-5B7C-20E1-FA98-93085ADC921D}"/>
          </ac:spMkLst>
        </pc:spChg>
        <pc:spChg chg="del mod">
          <ac:chgData name="Cheri Janssen" userId="88f6354e-2969-4198-a13c-bf67d8359eb7" providerId="ADAL" clId="{889CE6B4-D98A-4CA2-8781-0666025D1576}" dt="2026-02-17T19:11:50.650" v="280" actId="478"/>
          <ac:spMkLst>
            <pc:docMk/>
            <pc:sldMk cId="3516562545" sldId="314"/>
            <ac:spMk id="11" creationId="{74E75E0C-C314-F447-7989-D38F0978C8C3}"/>
          </ac:spMkLst>
        </pc:spChg>
        <pc:spChg chg="ord">
          <ac:chgData name="Cheri Janssen" userId="88f6354e-2969-4198-a13c-bf67d8359eb7" providerId="ADAL" clId="{889CE6B4-D98A-4CA2-8781-0666025D1576}" dt="2026-02-17T19:25:16.632" v="547"/>
          <ac:spMkLst>
            <pc:docMk/>
            <pc:sldMk cId="3516562545" sldId="314"/>
            <ac:spMk id="17" creationId="{EB6B8C3E-2F66-B68C-C7BA-6D0C972C3CEC}"/>
          </ac:spMkLst>
        </pc:spChg>
        <pc:spChg chg="mod">
          <ac:chgData name="Cheri Janssen" userId="88f6354e-2969-4198-a13c-bf67d8359eb7" providerId="ADAL" clId="{889CE6B4-D98A-4CA2-8781-0666025D1576}" dt="2026-02-17T19:11:39.034" v="277" actId="962"/>
          <ac:spMkLst>
            <pc:docMk/>
            <pc:sldMk cId="3516562545" sldId="314"/>
            <ac:spMk id="18" creationId="{21627C22-5476-2C48-5372-A32530F53296}"/>
          </ac:spMkLst>
        </pc:spChg>
        <pc:spChg chg="mod">
          <ac:chgData name="Cheri Janssen" userId="88f6354e-2969-4198-a13c-bf67d8359eb7" providerId="ADAL" clId="{889CE6B4-D98A-4CA2-8781-0666025D1576}" dt="2026-02-17T19:11:39.037" v="278" actId="962"/>
          <ac:spMkLst>
            <pc:docMk/>
            <pc:sldMk cId="3516562545" sldId="314"/>
            <ac:spMk id="35" creationId="{89D70EC6-76D2-D523-62AC-A5B51CB67AEF}"/>
          </ac:spMkLst>
        </pc:spChg>
        <pc:picChg chg="mod">
          <ac:chgData name="Cheri Janssen" userId="88f6354e-2969-4198-a13c-bf67d8359eb7" providerId="ADAL" clId="{889CE6B4-D98A-4CA2-8781-0666025D1576}" dt="2026-02-17T19:28:34.140" v="578" actId="962"/>
          <ac:picMkLst>
            <pc:docMk/>
            <pc:sldMk cId="3516562545" sldId="314"/>
            <ac:picMk id="2" creationId="{0BC4BB66-3A3E-00D7-A346-B731485C192C}"/>
          </ac:picMkLst>
        </pc:picChg>
      </pc:sldChg>
      <pc:sldChg chg="modSp mod">
        <pc:chgData name="Cheri Janssen" userId="88f6354e-2969-4198-a13c-bf67d8359eb7" providerId="ADAL" clId="{889CE6B4-D98A-4CA2-8781-0666025D1576}" dt="2026-02-17T19:28:36.172" v="580" actId="962"/>
        <pc:sldMkLst>
          <pc:docMk/>
          <pc:sldMk cId="643233700" sldId="315"/>
        </pc:sldMkLst>
        <pc:spChg chg="mod">
          <ac:chgData name="Cheri Janssen" userId="88f6354e-2969-4198-a13c-bf67d8359eb7" providerId="ADAL" clId="{889CE6B4-D98A-4CA2-8781-0666025D1576}" dt="2026-02-17T19:11:59.964" v="284" actId="962"/>
          <ac:spMkLst>
            <pc:docMk/>
            <pc:sldMk cId="643233700" sldId="315"/>
            <ac:spMk id="3" creationId="{BDB19A5B-52BD-93E6-00E2-D450FF224C3D}"/>
          </ac:spMkLst>
        </pc:spChg>
        <pc:spChg chg="mod">
          <ac:chgData name="Cheri Janssen" userId="88f6354e-2969-4198-a13c-bf67d8359eb7" providerId="ADAL" clId="{889CE6B4-D98A-4CA2-8781-0666025D1576}" dt="2026-02-17T19:15:10.027" v="460" actId="33553"/>
          <ac:spMkLst>
            <pc:docMk/>
            <pc:sldMk cId="643233700" sldId="315"/>
            <ac:spMk id="6" creationId="{0CEC960C-A953-53EC-3B98-55FF40B56CF5}"/>
          </ac:spMkLst>
        </pc:spChg>
        <pc:spChg chg="ord">
          <ac:chgData name="Cheri Janssen" userId="88f6354e-2969-4198-a13c-bf67d8359eb7" providerId="ADAL" clId="{889CE6B4-D98A-4CA2-8781-0666025D1576}" dt="2026-02-17T19:25:40.473" v="549"/>
          <ac:spMkLst>
            <pc:docMk/>
            <pc:sldMk cId="643233700" sldId="315"/>
            <ac:spMk id="10" creationId="{C1B589F0-E036-8B89-1B4B-7101BF36C038}"/>
          </ac:spMkLst>
        </pc:spChg>
        <pc:spChg chg="ord">
          <ac:chgData name="Cheri Janssen" userId="88f6354e-2969-4198-a13c-bf67d8359eb7" providerId="ADAL" clId="{889CE6B4-D98A-4CA2-8781-0666025D1576}" dt="2026-02-17T19:25:53.129" v="557"/>
          <ac:spMkLst>
            <pc:docMk/>
            <pc:sldMk cId="643233700" sldId="315"/>
            <ac:spMk id="14" creationId="{FA5AC871-EF6B-269B-96AB-2CD08228644B}"/>
          </ac:spMkLst>
        </pc:spChg>
        <pc:picChg chg="mod">
          <ac:chgData name="Cheri Janssen" userId="88f6354e-2969-4198-a13c-bf67d8359eb7" providerId="ADAL" clId="{889CE6B4-D98A-4CA2-8781-0666025D1576}" dt="2026-02-17T19:28:36.172" v="580" actId="962"/>
          <ac:picMkLst>
            <pc:docMk/>
            <pc:sldMk cId="643233700" sldId="315"/>
            <ac:picMk id="8" creationId="{C40B3BED-1791-1105-3720-587E4D265C64}"/>
          </ac:picMkLst>
        </pc:picChg>
        <pc:cxnChg chg="mod">
          <ac:chgData name="Cheri Janssen" userId="88f6354e-2969-4198-a13c-bf67d8359eb7" providerId="ADAL" clId="{889CE6B4-D98A-4CA2-8781-0666025D1576}" dt="2026-02-17T19:11:59.965" v="285" actId="962"/>
          <ac:cxnSpMkLst>
            <pc:docMk/>
            <pc:sldMk cId="643233700" sldId="315"/>
            <ac:cxnSpMk id="5" creationId="{7829C7F0-25AB-2774-C523-CA7EA7322993}"/>
          </ac:cxnSpMkLst>
        </pc:cxnChg>
        <pc:cxnChg chg="mod">
          <ac:chgData name="Cheri Janssen" userId="88f6354e-2969-4198-a13c-bf67d8359eb7" providerId="ADAL" clId="{889CE6B4-D98A-4CA2-8781-0666025D1576}" dt="2026-02-17T19:11:59.943" v="281" actId="962"/>
          <ac:cxnSpMkLst>
            <pc:docMk/>
            <pc:sldMk cId="643233700" sldId="315"/>
            <ac:cxnSpMk id="20" creationId="{3DBB31BD-5AAA-B23A-D353-FC99A8B47DD1}"/>
          </ac:cxnSpMkLst>
        </pc:cxnChg>
        <pc:cxnChg chg="mod">
          <ac:chgData name="Cheri Janssen" userId="88f6354e-2969-4198-a13c-bf67d8359eb7" providerId="ADAL" clId="{889CE6B4-D98A-4CA2-8781-0666025D1576}" dt="2026-02-17T19:11:59.954" v="282" actId="962"/>
          <ac:cxnSpMkLst>
            <pc:docMk/>
            <pc:sldMk cId="643233700" sldId="315"/>
            <ac:cxnSpMk id="28" creationId="{FED646F1-E340-0ED7-7711-53561C8C9851}"/>
          </ac:cxnSpMkLst>
        </pc:cxnChg>
        <pc:cxnChg chg="mod">
          <ac:chgData name="Cheri Janssen" userId="88f6354e-2969-4198-a13c-bf67d8359eb7" providerId="ADAL" clId="{889CE6B4-D98A-4CA2-8781-0666025D1576}" dt="2026-02-17T19:11:59.954" v="283" actId="962"/>
          <ac:cxnSpMkLst>
            <pc:docMk/>
            <pc:sldMk cId="643233700" sldId="315"/>
            <ac:cxnSpMk id="30" creationId="{CCF3842A-2CEC-2520-02E7-903DF8E20564}"/>
          </ac:cxnSpMkLst>
        </pc:cxnChg>
      </pc:sldChg>
      <pc:sldChg chg="modSp mod">
        <pc:chgData name="Cheri Janssen" userId="88f6354e-2969-4198-a13c-bf67d8359eb7" providerId="ADAL" clId="{889CE6B4-D98A-4CA2-8781-0666025D1576}" dt="2026-02-17T19:31:01.962" v="586" actId="20577"/>
        <pc:sldMkLst>
          <pc:docMk/>
          <pc:sldMk cId="708258875" sldId="316"/>
        </pc:sldMkLst>
        <pc:spChg chg="mod">
          <ac:chgData name="Cheri Janssen" userId="88f6354e-2969-4198-a13c-bf67d8359eb7" providerId="ADAL" clId="{889CE6B4-D98A-4CA2-8781-0666025D1576}" dt="2026-02-17T19:31:01.962" v="586" actId="20577"/>
          <ac:spMkLst>
            <pc:docMk/>
            <pc:sldMk cId="708258875" sldId="316"/>
            <ac:spMk id="4" creationId="{1DC24EB6-68B9-692F-213B-8384EAF6BDB0}"/>
          </ac:spMkLst>
        </pc:spChg>
        <pc:spChg chg="ord">
          <ac:chgData name="Cheri Janssen" userId="88f6354e-2969-4198-a13c-bf67d8359eb7" providerId="ADAL" clId="{889CE6B4-D98A-4CA2-8781-0666025D1576}" dt="2026-02-17T19:19:37.385" v="482"/>
          <ac:spMkLst>
            <pc:docMk/>
            <pc:sldMk cId="708258875" sldId="316"/>
            <ac:spMk id="7" creationId="{65BB3ABE-C764-2F0B-E0C7-E306B802A58B}"/>
          </ac:spMkLst>
        </pc:spChg>
        <pc:spChg chg="ord">
          <ac:chgData name="Cheri Janssen" userId="88f6354e-2969-4198-a13c-bf67d8359eb7" providerId="ADAL" clId="{889CE6B4-D98A-4CA2-8781-0666025D1576}" dt="2026-02-17T19:19:27.115" v="481"/>
          <ac:spMkLst>
            <pc:docMk/>
            <pc:sldMk cId="708258875" sldId="316"/>
            <ac:spMk id="11" creationId="{9E6EA6BB-3509-F048-936B-6AE7F04C04B0}"/>
          </ac:spMkLst>
        </pc:spChg>
        <pc:spChg chg="ord">
          <ac:chgData name="Cheri Janssen" userId="88f6354e-2969-4198-a13c-bf67d8359eb7" providerId="ADAL" clId="{889CE6B4-D98A-4CA2-8781-0666025D1576}" dt="2026-02-17T19:20:01.939" v="486"/>
          <ac:spMkLst>
            <pc:docMk/>
            <pc:sldMk cId="708258875" sldId="316"/>
            <ac:spMk id="13" creationId="{D9882AD6-ED7C-F5C4-7D64-BDF5E5350769}"/>
          </ac:spMkLst>
        </pc:spChg>
        <pc:picChg chg="mod">
          <ac:chgData name="Cheri Janssen" userId="88f6354e-2969-4198-a13c-bf67d8359eb7" providerId="ADAL" clId="{889CE6B4-D98A-4CA2-8781-0666025D1576}" dt="2026-02-17T19:28:11.545" v="564" actId="962"/>
          <ac:picMkLst>
            <pc:docMk/>
            <pc:sldMk cId="708258875" sldId="316"/>
            <ac:picMk id="12" creationId="{3EA5535D-FFF5-DB61-F136-15956D37D38C}"/>
          </ac:picMkLst>
        </pc:picChg>
        <pc:cxnChg chg="mod">
          <ac:chgData name="Cheri Janssen" userId="88f6354e-2969-4198-a13c-bf67d8359eb7" providerId="ADAL" clId="{889CE6B4-D98A-4CA2-8781-0666025D1576}" dt="2026-02-17T19:10:01.792" v="254" actId="962"/>
          <ac:cxnSpMkLst>
            <pc:docMk/>
            <pc:sldMk cId="708258875" sldId="316"/>
            <ac:cxnSpMk id="14" creationId="{1F78C945-DE03-70EA-996C-DB5A5C9511E3}"/>
          </ac:cxnSpMkLst>
        </pc:cxnChg>
        <pc:cxnChg chg="mod">
          <ac:chgData name="Cheri Janssen" userId="88f6354e-2969-4198-a13c-bf67d8359eb7" providerId="ADAL" clId="{889CE6B4-D98A-4CA2-8781-0666025D1576}" dt="2026-02-17T19:10:01.799" v="255" actId="962"/>
          <ac:cxnSpMkLst>
            <pc:docMk/>
            <pc:sldMk cId="708258875" sldId="316"/>
            <ac:cxnSpMk id="15" creationId="{0D0343C1-3C37-4922-EBE4-72F7712B5263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7C1903-8A86-434B-B2CC-B9F2E81AFB68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88F4FF-5AD8-054A-80D1-A8FB7BB3D6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4810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Example would be a municipality that makes applications for mosquito control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88F4FF-5AD8-054A-80D1-A8FB7BB3D69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0437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88F4FF-5AD8-054A-80D1-A8FB7BB3D69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8651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Example would be a school employee or a HOA’s groundskeeper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88F4FF-5AD8-054A-80D1-A8FB7BB3D69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179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863FE-3BFF-BBA3-4960-305854E4FF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4800" b="0" i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44911D-750C-9FEA-A783-0F9306B610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A818F5-8FA7-9BC9-03EA-F87338659E9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fld id="{11F77F0B-6651-4247-9485-9D9D434A98D5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7E12FE-8A5D-2456-BBC7-DF051F309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77605E-EFD0-F1A5-7312-43F13749C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fld id="{3D61CEE3-2C65-D744-B8CF-FD0E029F72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936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604F6-8451-AE82-A84D-86A310459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1CCB26-3293-909B-32FD-51F318F6B7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0E2802-C741-D9EB-775B-95291B5CBF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1F77F0B-6651-4247-9485-9D9D434A98D5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A3458C-9C06-8B9B-1714-3E22CF2A9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BE5AA7-2AE5-9601-9DDA-4F8971052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D61CEE3-2C65-D744-B8CF-FD0E029F7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788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E77F33-8E61-2B37-287A-70F7D3662A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AC5263-1BCC-97EA-1F81-C2507CE8B3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D38236-54D7-2430-8B72-65232A26AD4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1F77F0B-6651-4247-9485-9D9D434A98D5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B87719-5935-3BE5-491D-68C36DCE3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0A4D48-28B3-C7C9-D0E5-3AE2D907B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D61CEE3-2C65-D744-B8CF-FD0E029F7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105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079AB0-7551-B335-4B2F-79F61D340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1F7A2F-EA47-AA2C-8164-B9636BCDE2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2pPr>
            <a:lvl3pPr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3pPr>
            <a:lvl4pPr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4pPr>
            <a:lvl5pPr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A2BF90-FBE1-B580-293D-41D428182F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fld id="{11F77F0B-6651-4247-9485-9D9D434A98D5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2D36F2-F8D6-1378-0A5F-756211BC9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B06B7E-2AF9-3DBA-6C75-67C7D0E2C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fld id="{3D61CEE3-2C65-D744-B8CF-FD0E029F72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31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23C39-47D7-928A-1DB3-5E92A362F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4800" b="0" i="0"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210E67-5271-2F1D-3B70-3749BC3489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>
                <a:solidFill>
                  <a:schemeClr val="tx1">
                    <a:tint val="82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974DF-FE8F-6890-C3D0-63EF28EB10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fld id="{11F77F0B-6651-4247-9485-9D9D434A98D5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0E72B0-7F4D-C59E-0129-0CBAED6BC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7D9CD0-E3AB-CB9B-1DEA-B79E6FF39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fld id="{3D61CEE3-2C65-D744-B8CF-FD0E029F72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195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89AB0A-F273-A623-8EF7-2E7637D24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18384C-D1F2-E05B-308D-910DD03307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E769C2-F556-55C4-EF5C-8FAB840899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1BC2ED-7D89-3103-C3F5-88E3993E8C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1F77F0B-6651-4247-9485-9D9D434A98D5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0A4E45-B7DA-4E2B-9B8C-C409DB3D2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9ED6B7-925A-8F2F-0BA2-0824BC297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D61CEE3-2C65-D744-B8CF-FD0E029F7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924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76D43-3BBF-E25B-6316-12639FD04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56A88D-1A40-805A-19E7-02191A74A1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8DE546-CE30-8F25-F317-C0801A6A59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3C59C3-F158-431F-91B2-9561C55837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8779C1-227D-20A4-A7BF-695954F72F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96A8EF-FEC5-2EB7-DCF1-D77E8A7F84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1F77F0B-6651-4247-9485-9D9D434A98D5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819D07-AC82-68EF-BEC4-D542DE1FF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9DEDE2-7B8B-65A2-633B-E9DF81BB9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D61CEE3-2C65-D744-B8CF-FD0E029F7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892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15950C-41DF-BEE8-E617-219ED805E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BE1C95-DA35-BFB4-0852-48825E19B9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1F77F0B-6651-4247-9485-9D9D434A98D5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C77F72-875B-1D11-BF5F-A6A06DDEF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9211DA-F68F-599B-74A1-0B1B06743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D61CEE3-2C65-D744-B8CF-FD0E029F7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503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C2F2D0-C762-CAF8-6569-A8978FC2D7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1F77F0B-6651-4247-9485-9D9D434A98D5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564BCB-FAF0-D805-0FA3-11F711FC1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463B08-6E11-5D75-C7EE-0166BC2BD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D61CEE3-2C65-D744-B8CF-FD0E029F7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875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CC4FD-99E8-211A-3194-A32663388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6AEC2-F38B-43ED-7813-BA7386FA2B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149B33-3FD1-3830-ECE4-7C7C2A7BBF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4F9A2F-5F3F-B3AF-CF58-6917D577FB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1F77F0B-6651-4247-9485-9D9D434A98D5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059422-9015-9394-D71E-370437E68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0BBFE7-5320-FC32-9966-082E11B9C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D61CEE3-2C65-D744-B8CF-FD0E029F7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37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94EB8-68E1-2E46-D4E7-02100B233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5A5C10-8530-6864-FE71-6321402784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13ADB4-6ADC-CCE0-B762-B0B550804B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2DCAF4-C6A6-AA7E-4AAD-030E88C013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1F77F0B-6651-4247-9485-9D9D434A98D5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F18133-0F41-1C8E-EAAB-A0C66BD7D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C1CFD0-D791-B5B0-209C-75AB806D8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D61CEE3-2C65-D744-B8CF-FD0E029F7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944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693EA2D-77C3-C121-B1A7-A6E6CEFF8767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6673563"/>
            <a:ext cx="12192000" cy="184438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9A7C281B-BD2E-B848-8310-AA5D9A6928D6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0" y="-10160"/>
            <a:ext cx="12192000" cy="996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599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slide" Target="slid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hyperlink" Target="https://www.oisc.purdue.edu/pesticide/pdf/direct_supervision_of_nca.pdf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slide" Target="slide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oisc.purdue.edu/pesticide/pdf/pesticide_recordkeeping_031224.pdf" TargetMode="External"/><Relationship Id="rId13" Type="http://schemas.openxmlformats.org/officeDocument/2006/relationships/image" Target="../media/image4.svg"/><Relationship Id="rId3" Type="http://schemas.openxmlformats.org/officeDocument/2006/relationships/hyperlink" Target="https://oisc.purdue.edu/pesticide/exam_dates_and_sign_up.html" TargetMode="External"/><Relationship Id="rId7" Type="http://schemas.openxmlformats.org/officeDocument/2006/relationships/hyperlink" Target="https://inplants.oisc.purdue.edu/USAPlantsIN/PesticideApplicator/MeetingSearch.aspx" TargetMode="External"/><Relationship Id="rId12" Type="http://schemas.openxmlformats.org/officeDocument/2006/relationships/image" Target="../media/image3.png"/><Relationship Id="rId2" Type="http://schemas.openxmlformats.org/officeDocument/2006/relationships/hyperlink" Target="https://ag.purdue.edu/department/extension/ppp/commercial-applicators/index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ag.purdue.edu/department/extension/ppp/commercial-applicators/recertification/cch-requirements.html" TargetMode="External"/><Relationship Id="rId11" Type="http://schemas.openxmlformats.org/officeDocument/2006/relationships/slide" Target="slide3.xml"/><Relationship Id="rId5" Type="http://schemas.openxmlformats.org/officeDocument/2006/relationships/hyperlink" Target="https://ag.purdue.edu/department/extension/ppp/commercial-applicators/registered-technician-training/index.html" TargetMode="External"/><Relationship Id="rId10" Type="http://schemas.openxmlformats.org/officeDocument/2006/relationships/hyperlink" Target="https://oisc.purdue.edu/pesticide/pdf/how_to_search_your_records_030222.pdf" TargetMode="External"/><Relationship Id="rId4" Type="http://schemas.openxmlformats.org/officeDocument/2006/relationships/hyperlink" Target="https://ag.purdue.edu/department/extension/ppp/commercial-applicators/recertification/index.html" TargetMode="External"/><Relationship Id="rId9" Type="http://schemas.openxmlformats.org/officeDocument/2006/relationships/hyperlink" Target="https://oisc.purdue.edu/pesticide/application_forms.html?_ga=2.128864335.293645296.1757611379-1213236744.1757611240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1.xml"/><Relationship Id="rId4" Type="http://schemas.openxmlformats.org/officeDocument/2006/relationships/slide" Target="slide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hyperlink" Target="https://ag.purdue.edu/department/extension/ppp/resources/ppp-publications/_docs/ppp-156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oisc.purdue.edu/pesticide/pdf/how_to_search_your_records_030222.pdf" TargetMode="External"/><Relationship Id="rId3" Type="http://schemas.openxmlformats.org/officeDocument/2006/relationships/hyperlink" Target="https://ag.purdue.edu/department/extension/ppp/private-applicators/recertification-parp/index.html" TargetMode="External"/><Relationship Id="rId7" Type="http://schemas.openxmlformats.org/officeDocument/2006/relationships/hyperlink" Target="https://oisc.purdue.edu/pesticide/application_forms.html?_ga=2.128864335.293645296.1757611379-1213236744.1757611240" TargetMode="External"/><Relationship Id="rId2" Type="http://schemas.openxmlformats.org/officeDocument/2006/relationships/hyperlink" Target="https://oisc.purdue.edu/pesticide/exam_dates_and_sign_up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oisc.purdue.edu/pesticide/pdf/pesticide_recordkeeping_031224.pdf" TargetMode="External"/><Relationship Id="rId11" Type="http://schemas.openxmlformats.org/officeDocument/2006/relationships/image" Target="../media/image4.svg"/><Relationship Id="rId5" Type="http://schemas.openxmlformats.org/officeDocument/2006/relationships/hyperlink" Target="https://oisc.purdue.edu/pesticide/parp.html" TargetMode="External"/><Relationship Id="rId10" Type="http://schemas.openxmlformats.org/officeDocument/2006/relationships/image" Target="../media/image3.png"/><Relationship Id="rId4" Type="http://schemas.openxmlformats.org/officeDocument/2006/relationships/hyperlink" Target="https://ag.purdue.edu/department/extension/ppp/private-applicators/recertification-parp/parp-events/index.html" TargetMode="External"/><Relationship Id="rId9" Type="http://schemas.openxmlformats.org/officeDocument/2006/relationships/slide" Target="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isc.purdue.edu/pesticide/pdf/direct_supervision_of_nca.pdf" TargetMode="External"/><Relationship Id="rId7" Type="http://schemas.openxmlformats.org/officeDocument/2006/relationships/image" Target="../media/image4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slide" Target="slide3.xml"/><Relationship Id="rId4" Type="http://schemas.openxmlformats.org/officeDocument/2006/relationships/slide" Target="slide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isc.purdue.edu/pesticide/pdf/direct_supervision_of_nca.pdf" TargetMode="External"/><Relationship Id="rId7" Type="http://schemas.openxmlformats.org/officeDocument/2006/relationships/image" Target="../media/image4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slide" Target="slide3.xml"/><Relationship Id="rId4" Type="http://schemas.openxmlformats.org/officeDocument/2006/relationships/slide" Target="slide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B881F-20DE-BCE5-77B3-6EB936539C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5280" y="2483094"/>
            <a:ext cx="9153769" cy="1117600"/>
          </a:xfrm>
        </p:spPr>
        <p:txBody>
          <a:bodyPr lIns="91440" tIns="45720" rIns="91440" bIns="45720" anchor="b"/>
          <a:lstStyle/>
          <a:p>
            <a:r>
              <a:rPr lang="en-US" sz="6600" b="1" dirty="0">
                <a:latin typeface="Aptos"/>
                <a:cs typeface="Arial"/>
              </a:rPr>
              <a:t>Pesticide Certification</a:t>
            </a:r>
            <a:endParaRPr lang="en-US" sz="6600" b="1" dirty="0">
              <a:latin typeface="Apto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B4963E-6E68-43F9-D129-1BCC73E267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5280" y="3600694"/>
            <a:ext cx="9144000" cy="1484068"/>
          </a:xfrm>
        </p:spPr>
        <p:txBody>
          <a:bodyPr lIns="91440" tIns="45720" rIns="91440" bIns="45720" anchor="t"/>
          <a:lstStyle/>
          <a:p>
            <a:r>
              <a:rPr lang="en-US" sz="2800" dirty="0">
                <a:latin typeface="Arial Narrow" panose="020B0606020202030204" pitchFamily="34" charset="0"/>
              </a:rPr>
              <a:t>Purdue Pesticide Programs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6B6B18-7A4A-A49D-9E85-9CFC615A2BDD}"/>
              </a:ext>
            </a:extLst>
          </p:cNvPr>
          <p:cNvSpPr txBox="1"/>
          <p:nvPr/>
        </p:nvSpPr>
        <p:spPr>
          <a:xfrm>
            <a:off x="8944479" y="5505873"/>
            <a:ext cx="2902081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dirty="0">
                <a:latin typeface="Arial Narrow" panose="020B0606020202030204" pitchFamily="34" charset="0"/>
              </a:rPr>
              <a:t>Presented by:</a:t>
            </a:r>
          </a:p>
        </p:txBody>
      </p:sp>
    </p:spTree>
    <p:extLst>
      <p:ext uri="{BB962C8B-B14F-4D97-AF65-F5344CB8AC3E}">
        <p14:creationId xmlns:p14="http://schemas.microsoft.com/office/powerpoint/2010/main" val="17422707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C3683B-3112-1D90-41E7-A6ACF2AB57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A130436-4AE3-93A3-688C-E1B0F6743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679700" y="560723"/>
            <a:ext cx="6212840" cy="794540"/>
          </a:xfrm>
          <a:prstGeom prst="roundRect">
            <a:avLst/>
          </a:prstGeom>
          <a:solidFill>
            <a:schemeClr val="bg1"/>
          </a:solidFill>
          <a:ln w="25400" cap="flat" cmpd="sng" algn="ctr">
            <a:solidFill>
              <a:srgbClr val="8E6E3E"/>
            </a:solidFill>
            <a:prstDash val="solid"/>
            <a:miter lim="800000"/>
            <a:extLst>
              <a:ext uri="{C807C97D-BFC1-408E-A445-0C87EB9F89A2}">
                <ask:lineSketchStyleProps xmlns:ask="http://schemas.microsoft.com/office/drawing/2018/sketchyshapes" sd="852854689">
                  <a:custGeom>
                    <a:avLst/>
                    <a:gdLst>
                      <a:gd name="connsiteX0" fmla="*/ 0 w 4572000"/>
                      <a:gd name="connsiteY0" fmla="*/ 427350 h 2564051"/>
                      <a:gd name="connsiteX1" fmla="*/ 427350 w 4572000"/>
                      <a:gd name="connsiteY1" fmla="*/ 0 h 2564051"/>
                      <a:gd name="connsiteX2" fmla="*/ 4144650 w 4572000"/>
                      <a:gd name="connsiteY2" fmla="*/ 0 h 2564051"/>
                      <a:gd name="connsiteX3" fmla="*/ 4572000 w 4572000"/>
                      <a:gd name="connsiteY3" fmla="*/ 427350 h 2564051"/>
                      <a:gd name="connsiteX4" fmla="*/ 4572000 w 4572000"/>
                      <a:gd name="connsiteY4" fmla="*/ 2136701 h 2564051"/>
                      <a:gd name="connsiteX5" fmla="*/ 4144650 w 4572000"/>
                      <a:gd name="connsiteY5" fmla="*/ 2564051 h 2564051"/>
                      <a:gd name="connsiteX6" fmla="*/ 427350 w 4572000"/>
                      <a:gd name="connsiteY6" fmla="*/ 2564051 h 2564051"/>
                      <a:gd name="connsiteX7" fmla="*/ 0 w 4572000"/>
                      <a:gd name="connsiteY7" fmla="*/ 2136701 h 2564051"/>
                      <a:gd name="connsiteX8" fmla="*/ 0 w 4572000"/>
                      <a:gd name="connsiteY8" fmla="*/ 427350 h 256405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4572000" h="2564051" fill="none" extrusionOk="0">
                        <a:moveTo>
                          <a:pt x="0" y="427350"/>
                        </a:moveTo>
                        <a:cubicBezTo>
                          <a:pt x="107" y="194237"/>
                          <a:pt x="203465" y="20365"/>
                          <a:pt x="427350" y="0"/>
                        </a:cubicBezTo>
                        <a:cubicBezTo>
                          <a:pt x="1486062" y="72427"/>
                          <a:pt x="2662617" y="61419"/>
                          <a:pt x="4144650" y="0"/>
                        </a:cubicBezTo>
                        <a:cubicBezTo>
                          <a:pt x="4375386" y="-36366"/>
                          <a:pt x="4567217" y="189884"/>
                          <a:pt x="4572000" y="427350"/>
                        </a:cubicBezTo>
                        <a:cubicBezTo>
                          <a:pt x="4534890" y="988606"/>
                          <a:pt x="4637084" y="1670681"/>
                          <a:pt x="4572000" y="2136701"/>
                        </a:cubicBezTo>
                        <a:cubicBezTo>
                          <a:pt x="4576996" y="2347366"/>
                          <a:pt x="4364642" y="2546084"/>
                          <a:pt x="4144650" y="2564051"/>
                        </a:cubicBezTo>
                        <a:cubicBezTo>
                          <a:pt x="2826523" y="2593878"/>
                          <a:pt x="1391342" y="2484745"/>
                          <a:pt x="427350" y="2564051"/>
                        </a:cubicBezTo>
                        <a:cubicBezTo>
                          <a:pt x="229835" y="2559698"/>
                          <a:pt x="-17884" y="2376256"/>
                          <a:pt x="0" y="2136701"/>
                        </a:cubicBezTo>
                        <a:cubicBezTo>
                          <a:pt x="-92031" y="1964869"/>
                          <a:pt x="31737" y="830904"/>
                          <a:pt x="0" y="427350"/>
                        </a:cubicBezTo>
                        <a:close/>
                      </a:path>
                      <a:path w="4572000" h="2564051" stroke="0" extrusionOk="0">
                        <a:moveTo>
                          <a:pt x="0" y="427350"/>
                        </a:moveTo>
                        <a:cubicBezTo>
                          <a:pt x="28963" y="199226"/>
                          <a:pt x="204903" y="28277"/>
                          <a:pt x="427350" y="0"/>
                        </a:cubicBezTo>
                        <a:cubicBezTo>
                          <a:pt x="844691" y="123000"/>
                          <a:pt x="3014674" y="-96860"/>
                          <a:pt x="4144650" y="0"/>
                        </a:cubicBezTo>
                        <a:cubicBezTo>
                          <a:pt x="4378150" y="-1920"/>
                          <a:pt x="4591478" y="152062"/>
                          <a:pt x="4572000" y="427350"/>
                        </a:cubicBezTo>
                        <a:cubicBezTo>
                          <a:pt x="4563132" y="1271385"/>
                          <a:pt x="4508750" y="1353324"/>
                          <a:pt x="4572000" y="2136701"/>
                        </a:cubicBezTo>
                        <a:cubicBezTo>
                          <a:pt x="4543689" y="2382977"/>
                          <a:pt x="4362505" y="2561078"/>
                          <a:pt x="4144650" y="2564051"/>
                        </a:cubicBezTo>
                        <a:cubicBezTo>
                          <a:pt x="2971215" y="2403344"/>
                          <a:pt x="1367847" y="2603718"/>
                          <a:pt x="427350" y="2564051"/>
                        </a:cubicBezTo>
                        <a:cubicBezTo>
                          <a:pt x="152819" y="2556273"/>
                          <a:pt x="-27491" y="2360266"/>
                          <a:pt x="0" y="2136701"/>
                        </a:cubicBezTo>
                        <a:cubicBezTo>
                          <a:pt x="-60827" y="1379494"/>
                          <a:pt x="-147567" y="1115047"/>
                          <a:pt x="0" y="42735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 You Apply Pesticides On Property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Owned By Your Employer?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3C09B6E-1BBA-5C11-9A3F-EFD3691F2917}"/>
              </a:ext>
            </a:extLst>
          </p:cNvPr>
          <p:cNvSpPr/>
          <p:nvPr/>
        </p:nvSpPr>
        <p:spPr>
          <a:xfrm>
            <a:off x="2286000" y="709073"/>
            <a:ext cx="497840" cy="497840"/>
          </a:xfrm>
          <a:prstGeom prst="ellipse">
            <a:avLst/>
          </a:prstGeom>
          <a:solidFill>
            <a:srgbClr val="CFB98F"/>
          </a:solidFill>
          <a:ln>
            <a:solidFill>
              <a:srgbClr val="CFB98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878E10A4-E3E8-BEEE-A36E-4A8B93CD0781}"/>
              </a:ext>
            </a:extLst>
          </p:cNvPr>
          <p:cNvSpPr/>
          <p:nvPr/>
        </p:nvSpPr>
        <p:spPr>
          <a:xfrm>
            <a:off x="2679700" y="2087331"/>
            <a:ext cx="6212840" cy="609601"/>
          </a:xfrm>
          <a:prstGeom prst="roundRect">
            <a:avLst>
              <a:gd name="adj" fmla="val 17448"/>
            </a:avLst>
          </a:prstGeom>
          <a:solidFill>
            <a:schemeClr val="bg1"/>
          </a:solidFill>
          <a:ln>
            <a:solidFill>
              <a:srgbClr val="8E6E3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Employer requires me to be Certified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A4862CE1-DAEE-3F0F-9249-1C33E9D6F0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6" idx="2"/>
            <a:endCxn id="8" idx="0"/>
          </p:cNvCxnSpPr>
          <p:nvPr/>
        </p:nvCxnSpPr>
        <p:spPr>
          <a:xfrm>
            <a:off x="5786120" y="1355263"/>
            <a:ext cx="0" cy="732068"/>
          </a:xfrm>
          <a:prstGeom prst="straightConnector1">
            <a:avLst/>
          </a:prstGeom>
          <a:ln w="28575">
            <a:solidFill>
              <a:srgbClr val="CFB98F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D6FF9414-367D-6D22-20D7-C0B6AC1267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8" idx="2"/>
            <a:endCxn id="2" idx="0"/>
          </p:cNvCxnSpPr>
          <p:nvPr/>
        </p:nvCxnSpPr>
        <p:spPr>
          <a:xfrm flipH="1">
            <a:off x="5786119" y="2696932"/>
            <a:ext cx="1" cy="732068"/>
          </a:xfrm>
          <a:prstGeom prst="straightConnector1">
            <a:avLst/>
          </a:prstGeom>
          <a:ln w="28575">
            <a:solidFill>
              <a:srgbClr val="CFB98F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8EF8CE12-8164-02FE-2A96-DC192445D092}"/>
              </a:ext>
            </a:extLst>
          </p:cNvPr>
          <p:cNvSpPr/>
          <p:nvPr/>
        </p:nvSpPr>
        <p:spPr>
          <a:xfrm>
            <a:off x="2679700" y="3429000"/>
            <a:ext cx="6212838" cy="2418079"/>
          </a:xfrm>
          <a:prstGeom prst="roundRect">
            <a:avLst>
              <a:gd name="adj" fmla="val 5179"/>
            </a:avLst>
          </a:prstGeom>
          <a:solidFill>
            <a:schemeClr val="bg1"/>
          </a:solidFill>
          <a:ln w="25400" cmpd="sng">
            <a:solidFill>
              <a:srgbClr val="8E6E3E"/>
            </a:solidFill>
            <a:extLst>
              <a:ext uri="{C807C97D-BFC1-408E-A445-0C87EB9F89A2}">
                <ask:lineSketchStyleProps xmlns:ask="http://schemas.microsoft.com/office/drawing/2018/sketchyshapes" sd="852854689">
                  <a:custGeom>
                    <a:avLst/>
                    <a:gdLst>
                      <a:gd name="connsiteX0" fmla="*/ 0 w 4572000"/>
                      <a:gd name="connsiteY0" fmla="*/ 427350 h 2564051"/>
                      <a:gd name="connsiteX1" fmla="*/ 427350 w 4572000"/>
                      <a:gd name="connsiteY1" fmla="*/ 0 h 2564051"/>
                      <a:gd name="connsiteX2" fmla="*/ 4144650 w 4572000"/>
                      <a:gd name="connsiteY2" fmla="*/ 0 h 2564051"/>
                      <a:gd name="connsiteX3" fmla="*/ 4572000 w 4572000"/>
                      <a:gd name="connsiteY3" fmla="*/ 427350 h 2564051"/>
                      <a:gd name="connsiteX4" fmla="*/ 4572000 w 4572000"/>
                      <a:gd name="connsiteY4" fmla="*/ 2136701 h 2564051"/>
                      <a:gd name="connsiteX5" fmla="*/ 4144650 w 4572000"/>
                      <a:gd name="connsiteY5" fmla="*/ 2564051 h 2564051"/>
                      <a:gd name="connsiteX6" fmla="*/ 427350 w 4572000"/>
                      <a:gd name="connsiteY6" fmla="*/ 2564051 h 2564051"/>
                      <a:gd name="connsiteX7" fmla="*/ 0 w 4572000"/>
                      <a:gd name="connsiteY7" fmla="*/ 2136701 h 2564051"/>
                      <a:gd name="connsiteX8" fmla="*/ 0 w 4572000"/>
                      <a:gd name="connsiteY8" fmla="*/ 427350 h 256405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4572000" h="2564051" fill="none" extrusionOk="0">
                        <a:moveTo>
                          <a:pt x="0" y="427350"/>
                        </a:moveTo>
                        <a:cubicBezTo>
                          <a:pt x="107" y="194237"/>
                          <a:pt x="203465" y="20365"/>
                          <a:pt x="427350" y="0"/>
                        </a:cubicBezTo>
                        <a:cubicBezTo>
                          <a:pt x="1486062" y="72427"/>
                          <a:pt x="2662617" y="61419"/>
                          <a:pt x="4144650" y="0"/>
                        </a:cubicBezTo>
                        <a:cubicBezTo>
                          <a:pt x="4375386" y="-36366"/>
                          <a:pt x="4567217" y="189884"/>
                          <a:pt x="4572000" y="427350"/>
                        </a:cubicBezTo>
                        <a:cubicBezTo>
                          <a:pt x="4534890" y="988606"/>
                          <a:pt x="4637084" y="1670681"/>
                          <a:pt x="4572000" y="2136701"/>
                        </a:cubicBezTo>
                        <a:cubicBezTo>
                          <a:pt x="4576996" y="2347366"/>
                          <a:pt x="4364642" y="2546084"/>
                          <a:pt x="4144650" y="2564051"/>
                        </a:cubicBezTo>
                        <a:cubicBezTo>
                          <a:pt x="2826523" y="2593878"/>
                          <a:pt x="1391342" y="2484745"/>
                          <a:pt x="427350" y="2564051"/>
                        </a:cubicBezTo>
                        <a:cubicBezTo>
                          <a:pt x="229835" y="2559698"/>
                          <a:pt x="-17884" y="2376256"/>
                          <a:pt x="0" y="2136701"/>
                        </a:cubicBezTo>
                        <a:cubicBezTo>
                          <a:pt x="-92031" y="1964869"/>
                          <a:pt x="31737" y="830904"/>
                          <a:pt x="0" y="427350"/>
                        </a:cubicBezTo>
                        <a:close/>
                      </a:path>
                      <a:path w="4572000" h="2564051" stroke="0" extrusionOk="0">
                        <a:moveTo>
                          <a:pt x="0" y="427350"/>
                        </a:moveTo>
                        <a:cubicBezTo>
                          <a:pt x="28963" y="199226"/>
                          <a:pt x="204903" y="28277"/>
                          <a:pt x="427350" y="0"/>
                        </a:cubicBezTo>
                        <a:cubicBezTo>
                          <a:pt x="844691" y="123000"/>
                          <a:pt x="3014674" y="-96860"/>
                          <a:pt x="4144650" y="0"/>
                        </a:cubicBezTo>
                        <a:cubicBezTo>
                          <a:pt x="4378150" y="-1920"/>
                          <a:pt x="4591478" y="152062"/>
                          <a:pt x="4572000" y="427350"/>
                        </a:cubicBezTo>
                        <a:cubicBezTo>
                          <a:pt x="4563132" y="1271385"/>
                          <a:pt x="4508750" y="1353324"/>
                          <a:pt x="4572000" y="2136701"/>
                        </a:cubicBezTo>
                        <a:cubicBezTo>
                          <a:pt x="4543689" y="2382977"/>
                          <a:pt x="4362505" y="2561078"/>
                          <a:pt x="4144650" y="2564051"/>
                        </a:cubicBezTo>
                        <a:cubicBezTo>
                          <a:pt x="2971215" y="2403344"/>
                          <a:pt x="1367847" y="2603718"/>
                          <a:pt x="427350" y="2564051"/>
                        </a:cubicBezTo>
                        <a:cubicBezTo>
                          <a:pt x="152819" y="2556273"/>
                          <a:pt x="-27491" y="2360266"/>
                          <a:pt x="0" y="2136701"/>
                        </a:cubicBezTo>
                        <a:cubicBezTo>
                          <a:pt x="-60827" y="1379494"/>
                          <a:pt x="-147567" y="1115047"/>
                          <a:pt x="0" y="42735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i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Office of Indiana State Chemist Requirements</a:t>
            </a:r>
          </a:p>
          <a:p>
            <a:pPr algn="ctr"/>
            <a:r>
              <a:rPr lang="en-US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Minimum age is 18 years to obtain Commercial Certification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Core + Category Certification Exam or follow supervision regulations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for Not-For-Hire License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rgbClr val="3E8ED6"/>
                </a:solidFill>
                <a:latin typeface="Arial" panose="020B0604020202020204" pitchFamily="34" charset="0"/>
                <a:cs typeface="Arial" panose="020B0604020202020204" pitchFamily="34" charset="0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View Category Certifications</a:t>
            </a:r>
            <a:endParaRPr lang="en-US" b="1" u="sng" dirty="0">
              <a:solidFill>
                <a:srgbClr val="3E8ED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Graphic 2" descr="Home screen symbol interactive button">
            <a:hlinkClick r:id="rId4" action="ppaction://hlinksldjump"/>
            <a:extLst>
              <a:ext uri="{FF2B5EF4-FFF2-40B4-BE49-F238E27FC236}">
                <a16:creationId xmlns:a16="http://schemas.microsoft.com/office/drawing/2014/main" id="{91CF188E-A527-7C4A-0DB7-A117F1644A9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1485946" y="6003599"/>
            <a:ext cx="620720" cy="620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5768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BB2ED9-845B-91CA-2B7E-5691264A12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3B8E0F6-E047-479F-ED9C-23FA995A7A4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03830" y="560723"/>
            <a:ext cx="6212840" cy="794540"/>
          </a:xfrm>
          <a:prstGeom prst="roundRect">
            <a:avLst/>
          </a:prstGeom>
          <a:solidFill>
            <a:schemeClr val="bg1"/>
          </a:solidFill>
          <a:ln w="25400" cap="flat" cmpd="sng" algn="ctr">
            <a:solidFill>
              <a:srgbClr val="8E6E3E"/>
            </a:solidFill>
            <a:prstDash val="solid"/>
            <a:miter lim="800000"/>
            <a:extLst>
              <a:ext uri="{C807C97D-BFC1-408E-A445-0C87EB9F89A2}">
                <ask:lineSketchStyleProps xmlns:ask="http://schemas.microsoft.com/office/drawing/2018/sketchyshapes" sd="852854689">
                  <a:custGeom>
                    <a:avLst/>
                    <a:gdLst>
                      <a:gd name="connsiteX0" fmla="*/ 0 w 4572000"/>
                      <a:gd name="connsiteY0" fmla="*/ 427350 h 2564051"/>
                      <a:gd name="connsiteX1" fmla="*/ 427350 w 4572000"/>
                      <a:gd name="connsiteY1" fmla="*/ 0 h 2564051"/>
                      <a:gd name="connsiteX2" fmla="*/ 4144650 w 4572000"/>
                      <a:gd name="connsiteY2" fmla="*/ 0 h 2564051"/>
                      <a:gd name="connsiteX3" fmla="*/ 4572000 w 4572000"/>
                      <a:gd name="connsiteY3" fmla="*/ 427350 h 2564051"/>
                      <a:gd name="connsiteX4" fmla="*/ 4572000 w 4572000"/>
                      <a:gd name="connsiteY4" fmla="*/ 2136701 h 2564051"/>
                      <a:gd name="connsiteX5" fmla="*/ 4144650 w 4572000"/>
                      <a:gd name="connsiteY5" fmla="*/ 2564051 h 2564051"/>
                      <a:gd name="connsiteX6" fmla="*/ 427350 w 4572000"/>
                      <a:gd name="connsiteY6" fmla="*/ 2564051 h 2564051"/>
                      <a:gd name="connsiteX7" fmla="*/ 0 w 4572000"/>
                      <a:gd name="connsiteY7" fmla="*/ 2136701 h 2564051"/>
                      <a:gd name="connsiteX8" fmla="*/ 0 w 4572000"/>
                      <a:gd name="connsiteY8" fmla="*/ 427350 h 256405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4572000" h="2564051" fill="none" extrusionOk="0">
                        <a:moveTo>
                          <a:pt x="0" y="427350"/>
                        </a:moveTo>
                        <a:cubicBezTo>
                          <a:pt x="107" y="194237"/>
                          <a:pt x="203465" y="20365"/>
                          <a:pt x="427350" y="0"/>
                        </a:cubicBezTo>
                        <a:cubicBezTo>
                          <a:pt x="1486062" y="72427"/>
                          <a:pt x="2662617" y="61419"/>
                          <a:pt x="4144650" y="0"/>
                        </a:cubicBezTo>
                        <a:cubicBezTo>
                          <a:pt x="4375386" y="-36366"/>
                          <a:pt x="4567217" y="189884"/>
                          <a:pt x="4572000" y="427350"/>
                        </a:cubicBezTo>
                        <a:cubicBezTo>
                          <a:pt x="4534890" y="988606"/>
                          <a:pt x="4637084" y="1670681"/>
                          <a:pt x="4572000" y="2136701"/>
                        </a:cubicBezTo>
                        <a:cubicBezTo>
                          <a:pt x="4576996" y="2347366"/>
                          <a:pt x="4364642" y="2546084"/>
                          <a:pt x="4144650" y="2564051"/>
                        </a:cubicBezTo>
                        <a:cubicBezTo>
                          <a:pt x="2826523" y="2593878"/>
                          <a:pt x="1391342" y="2484745"/>
                          <a:pt x="427350" y="2564051"/>
                        </a:cubicBezTo>
                        <a:cubicBezTo>
                          <a:pt x="229835" y="2559698"/>
                          <a:pt x="-17884" y="2376256"/>
                          <a:pt x="0" y="2136701"/>
                        </a:cubicBezTo>
                        <a:cubicBezTo>
                          <a:pt x="-92031" y="1964869"/>
                          <a:pt x="31737" y="830904"/>
                          <a:pt x="0" y="427350"/>
                        </a:cubicBezTo>
                        <a:close/>
                      </a:path>
                      <a:path w="4572000" h="2564051" stroke="0" extrusionOk="0">
                        <a:moveTo>
                          <a:pt x="0" y="427350"/>
                        </a:moveTo>
                        <a:cubicBezTo>
                          <a:pt x="28963" y="199226"/>
                          <a:pt x="204903" y="28277"/>
                          <a:pt x="427350" y="0"/>
                        </a:cubicBezTo>
                        <a:cubicBezTo>
                          <a:pt x="844691" y="123000"/>
                          <a:pt x="3014674" y="-96860"/>
                          <a:pt x="4144650" y="0"/>
                        </a:cubicBezTo>
                        <a:cubicBezTo>
                          <a:pt x="4378150" y="-1920"/>
                          <a:pt x="4591478" y="152062"/>
                          <a:pt x="4572000" y="427350"/>
                        </a:cubicBezTo>
                        <a:cubicBezTo>
                          <a:pt x="4563132" y="1271385"/>
                          <a:pt x="4508750" y="1353324"/>
                          <a:pt x="4572000" y="2136701"/>
                        </a:cubicBezTo>
                        <a:cubicBezTo>
                          <a:pt x="4543689" y="2382977"/>
                          <a:pt x="4362505" y="2561078"/>
                          <a:pt x="4144650" y="2564051"/>
                        </a:cubicBezTo>
                        <a:cubicBezTo>
                          <a:pt x="2971215" y="2403344"/>
                          <a:pt x="1367847" y="2603718"/>
                          <a:pt x="427350" y="2564051"/>
                        </a:cubicBezTo>
                        <a:cubicBezTo>
                          <a:pt x="152819" y="2556273"/>
                          <a:pt x="-27491" y="2360266"/>
                          <a:pt x="0" y="2136701"/>
                        </a:cubicBezTo>
                        <a:cubicBezTo>
                          <a:pt x="-60827" y="1379494"/>
                          <a:pt x="-147567" y="1115047"/>
                          <a:pt x="0" y="42735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 You Apply Pesticides for a</a:t>
            </a:r>
            <a:b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Commercial Company?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70FE2D4-E22B-7B8E-9B04-D853F5EAD0B2}"/>
              </a:ext>
            </a:extLst>
          </p:cNvPr>
          <p:cNvSpPr/>
          <p:nvPr/>
        </p:nvSpPr>
        <p:spPr>
          <a:xfrm>
            <a:off x="2286000" y="709073"/>
            <a:ext cx="497840" cy="497840"/>
          </a:xfrm>
          <a:prstGeom prst="ellipse">
            <a:avLst/>
          </a:prstGeom>
          <a:solidFill>
            <a:srgbClr val="CFB98F"/>
          </a:solidFill>
          <a:ln>
            <a:solidFill>
              <a:srgbClr val="CFB98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FC089F9-69AB-393F-7704-1718D636B374}"/>
              </a:ext>
            </a:extLst>
          </p:cNvPr>
          <p:cNvSpPr txBox="1"/>
          <p:nvPr/>
        </p:nvSpPr>
        <p:spPr>
          <a:xfrm>
            <a:off x="1097280" y="1376508"/>
            <a:ext cx="942594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(The Company is Required to Have At Least One Fully Certified Applicator on Staff.)</a:t>
            </a:r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A11897E2-2750-1182-0AEB-B0DD7A460E12}"/>
              </a:ext>
            </a:extLst>
          </p:cNvPr>
          <p:cNvSpPr/>
          <p:nvPr/>
        </p:nvSpPr>
        <p:spPr>
          <a:xfrm>
            <a:off x="4857895" y="1964628"/>
            <a:ext cx="1879600" cy="389205"/>
          </a:xfrm>
          <a:prstGeom prst="roundRect">
            <a:avLst>
              <a:gd name="adj" fmla="val 17517"/>
            </a:avLst>
          </a:prstGeom>
          <a:solidFill>
            <a:srgbClr val="8E6E3E"/>
          </a:solidFill>
          <a:ln>
            <a:solidFill>
              <a:srgbClr val="8E6E3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0253FC50-B72B-E7D2-49DF-36BDE6910D41}"/>
              </a:ext>
            </a:extLst>
          </p:cNvPr>
          <p:cNvSpPr/>
          <p:nvPr/>
        </p:nvSpPr>
        <p:spPr>
          <a:xfrm>
            <a:off x="2843530" y="2606041"/>
            <a:ext cx="5933440" cy="609600"/>
          </a:xfrm>
          <a:prstGeom prst="roundRect">
            <a:avLst/>
          </a:prstGeom>
          <a:solidFill>
            <a:schemeClr val="bg1"/>
          </a:solidFill>
          <a:ln w="25400" cmpd="sng">
            <a:solidFill>
              <a:srgbClr val="8E6E3E"/>
            </a:solidFill>
            <a:extLst>
              <a:ext uri="{C807C97D-BFC1-408E-A445-0C87EB9F89A2}">
                <ask:lineSketchStyleProps xmlns:ask="http://schemas.microsoft.com/office/drawing/2018/sketchyshapes" sd="852854689">
                  <a:custGeom>
                    <a:avLst/>
                    <a:gdLst>
                      <a:gd name="connsiteX0" fmla="*/ 0 w 4572000"/>
                      <a:gd name="connsiteY0" fmla="*/ 427350 h 2564051"/>
                      <a:gd name="connsiteX1" fmla="*/ 427350 w 4572000"/>
                      <a:gd name="connsiteY1" fmla="*/ 0 h 2564051"/>
                      <a:gd name="connsiteX2" fmla="*/ 4144650 w 4572000"/>
                      <a:gd name="connsiteY2" fmla="*/ 0 h 2564051"/>
                      <a:gd name="connsiteX3" fmla="*/ 4572000 w 4572000"/>
                      <a:gd name="connsiteY3" fmla="*/ 427350 h 2564051"/>
                      <a:gd name="connsiteX4" fmla="*/ 4572000 w 4572000"/>
                      <a:gd name="connsiteY4" fmla="*/ 2136701 h 2564051"/>
                      <a:gd name="connsiteX5" fmla="*/ 4144650 w 4572000"/>
                      <a:gd name="connsiteY5" fmla="*/ 2564051 h 2564051"/>
                      <a:gd name="connsiteX6" fmla="*/ 427350 w 4572000"/>
                      <a:gd name="connsiteY6" fmla="*/ 2564051 h 2564051"/>
                      <a:gd name="connsiteX7" fmla="*/ 0 w 4572000"/>
                      <a:gd name="connsiteY7" fmla="*/ 2136701 h 2564051"/>
                      <a:gd name="connsiteX8" fmla="*/ 0 w 4572000"/>
                      <a:gd name="connsiteY8" fmla="*/ 427350 h 256405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4572000" h="2564051" fill="none" extrusionOk="0">
                        <a:moveTo>
                          <a:pt x="0" y="427350"/>
                        </a:moveTo>
                        <a:cubicBezTo>
                          <a:pt x="107" y="194237"/>
                          <a:pt x="203465" y="20365"/>
                          <a:pt x="427350" y="0"/>
                        </a:cubicBezTo>
                        <a:cubicBezTo>
                          <a:pt x="1486062" y="72427"/>
                          <a:pt x="2662617" y="61419"/>
                          <a:pt x="4144650" y="0"/>
                        </a:cubicBezTo>
                        <a:cubicBezTo>
                          <a:pt x="4375386" y="-36366"/>
                          <a:pt x="4567217" y="189884"/>
                          <a:pt x="4572000" y="427350"/>
                        </a:cubicBezTo>
                        <a:cubicBezTo>
                          <a:pt x="4534890" y="988606"/>
                          <a:pt x="4637084" y="1670681"/>
                          <a:pt x="4572000" y="2136701"/>
                        </a:cubicBezTo>
                        <a:cubicBezTo>
                          <a:pt x="4576996" y="2347366"/>
                          <a:pt x="4364642" y="2546084"/>
                          <a:pt x="4144650" y="2564051"/>
                        </a:cubicBezTo>
                        <a:cubicBezTo>
                          <a:pt x="2826523" y="2593878"/>
                          <a:pt x="1391342" y="2484745"/>
                          <a:pt x="427350" y="2564051"/>
                        </a:cubicBezTo>
                        <a:cubicBezTo>
                          <a:pt x="229835" y="2559698"/>
                          <a:pt x="-17884" y="2376256"/>
                          <a:pt x="0" y="2136701"/>
                        </a:cubicBezTo>
                        <a:cubicBezTo>
                          <a:pt x="-92031" y="1964869"/>
                          <a:pt x="31737" y="830904"/>
                          <a:pt x="0" y="427350"/>
                        </a:cubicBezTo>
                        <a:close/>
                      </a:path>
                      <a:path w="4572000" h="2564051" stroke="0" extrusionOk="0">
                        <a:moveTo>
                          <a:pt x="0" y="427350"/>
                        </a:moveTo>
                        <a:cubicBezTo>
                          <a:pt x="28963" y="199226"/>
                          <a:pt x="204903" y="28277"/>
                          <a:pt x="427350" y="0"/>
                        </a:cubicBezTo>
                        <a:cubicBezTo>
                          <a:pt x="844691" y="123000"/>
                          <a:pt x="3014674" y="-96860"/>
                          <a:pt x="4144650" y="0"/>
                        </a:cubicBezTo>
                        <a:cubicBezTo>
                          <a:pt x="4378150" y="-1920"/>
                          <a:pt x="4591478" y="152062"/>
                          <a:pt x="4572000" y="427350"/>
                        </a:cubicBezTo>
                        <a:cubicBezTo>
                          <a:pt x="4563132" y="1271385"/>
                          <a:pt x="4508750" y="1353324"/>
                          <a:pt x="4572000" y="2136701"/>
                        </a:cubicBezTo>
                        <a:cubicBezTo>
                          <a:pt x="4543689" y="2382977"/>
                          <a:pt x="4362505" y="2561078"/>
                          <a:pt x="4144650" y="2564051"/>
                        </a:cubicBezTo>
                        <a:cubicBezTo>
                          <a:pt x="2971215" y="2403344"/>
                          <a:pt x="1367847" y="2603718"/>
                          <a:pt x="427350" y="2564051"/>
                        </a:cubicBezTo>
                        <a:cubicBezTo>
                          <a:pt x="152819" y="2556273"/>
                          <a:pt x="-27491" y="2360266"/>
                          <a:pt x="0" y="2136701"/>
                        </a:cubicBezTo>
                        <a:cubicBezTo>
                          <a:pt x="-60827" y="1379494"/>
                          <a:pt x="-147567" y="1115047"/>
                          <a:pt x="0" y="42735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You </a:t>
            </a:r>
            <a:r>
              <a:rPr lang="en-US" sz="20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ONLY</a:t>
            </a:r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Apply General Use Pesticides?</a:t>
            </a:r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113B64AC-D79C-EB4A-D94B-233CCAA3AE68}"/>
              </a:ext>
            </a:extLst>
          </p:cNvPr>
          <p:cNvSpPr/>
          <p:nvPr/>
        </p:nvSpPr>
        <p:spPr>
          <a:xfrm>
            <a:off x="4857895" y="3481602"/>
            <a:ext cx="1879600" cy="389205"/>
          </a:xfrm>
          <a:prstGeom prst="roundRect">
            <a:avLst>
              <a:gd name="adj" fmla="val 17517"/>
            </a:avLst>
          </a:prstGeom>
          <a:solidFill>
            <a:srgbClr val="8E6E3E"/>
          </a:solidFill>
          <a:ln>
            <a:solidFill>
              <a:srgbClr val="8E6E3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71A76164-9714-1EEC-F14D-6E98657D7EEE}"/>
              </a:ext>
            </a:extLst>
          </p:cNvPr>
          <p:cNvSpPr/>
          <p:nvPr/>
        </p:nvSpPr>
        <p:spPr>
          <a:xfrm>
            <a:off x="2286000" y="4638056"/>
            <a:ext cx="3007360" cy="1310796"/>
          </a:xfrm>
          <a:prstGeom prst="roundRect">
            <a:avLst>
              <a:gd name="adj" fmla="val 6071"/>
            </a:avLst>
          </a:prstGeom>
          <a:solidFill>
            <a:srgbClr val="8E6E3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Become a </a:t>
            </a:r>
          </a:p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Registered Technician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5A737A39-A887-0FD4-9646-2B42CCCBE2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9" idx="0"/>
          </p:cNvCxnSpPr>
          <p:nvPr/>
        </p:nvCxnSpPr>
        <p:spPr>
          <a:xfrm>
            <a:off x="5810250" y="2350066"/>
            <a:ext cx="0" cy="255975"/>
          </a:xfrm>
          <a:prstGeom prst="straightConnector1">
            <a:avLst/>
          </a:prstGeom>
          <a:ln w="28575">
            <a:solidFill>
              <a:srgbClr val="CFB98F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05FD97BA-111A-3A31-68D0-096BFBA5B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810250" y="1715061"/>
            <a:ext cx="0" cy="245800"/>
          </a:xfrm>
          <a:prstGeom prst="straightConnector1">
            <a:avLst/>
          </a:prstGeom>
          <a:ln w="28575">
            <a:solidFill>
              <a:srgbClr val="CFB98F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07D151C8-45BC-5A9F-9735-1913C503C8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808980" y="3197295"/>
            <a:ext cx="1270" cy="274321"/>
          </a:xfrm>
          <a:prstGeom prst="straightConnector1">
            <a:avLst/>
          </a:prstGeom>
          <a:ln w="28575">
            <a:solidFill>
              <a:srgbClr val="CFB98F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Connector: Elbow 46">
            <a:extLst>
              <a:ext uri="{FF2B5EF4-FFF2-40B4-BE49-F238E27FC236}">
                <a16:creationId xmlns:a16="http://schemas.microsoft.com/office/drawing/2014/main" id="{2D71D4EC-E232-02DC-0217-D3D54AED23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16200000" flipH="1">
            <a:off x="6365585" y="3312521"/>
            <a:ext cx="770200" cy="1880870"/>
          </a:xfrm>
          <a:prstGeom prst="bentConnector3">
            <a:avLst/>
          </a:prstGeom>
          <a:ln w="25400">
            <a:solidFill>
              <a:srgbClr val="CFB98F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Rectangle: Rounded Corners 54">
            <a:extLst>
              <a:ext uri="{FF2B5EF4-FFF2-40B4-BE49-F238E27FC236}">
                <a16:creationId xmlns:a16="http://schemas.microsoft.com/office/drawing/2014/main" id="{E9CE60E2-51DE-9CBF-EF7A-D0390B69E92E}"/>
              </a:ext>
            </a:extLst>
          </p:cNvPr>
          <p:cNvSpPr/>
          <p:nvPr/>
        </p:nvSpPr>
        <p:spPr>
          <a:xfrm>
            <a:off x="6187440" y="4634872"/>
            <a:ext cx="3007360" cy="1310796"/>
          </a:xfrm>
          <a:prstGeom prst="roundRect">
            <a:avLst>
              <a:gd name="adj" fmla="val 6071"/>
            </a:avLst>
          </a:prstGeom>
          <a:solidFill>
            <a:srgbClr val="CFB98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Become </a:t>
            </a:r>
          </a:p>
          <a:p>
            <a:pPr algn="ctr"/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Commercially Certified</a:t>
            </a:r>
          </a:p>
        </p:txBody>
      </p:sp>
      <p:cxnSp>
        <p:nvCxnSpPr>
          <p:cNvPr id="58" name="Connector: Elbow 57">
            <a:extLst>
              <a:ext uri="{FF2B5EF4-FFF2-40B4-BE49-F238E27FC236}">
                <a16:creationId xmlns:a16="http://schemas.microsoft.com/office/drawing/2014/main" id="{B13CF753-E914-F3F3-B409-EB94BC1068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53" idx="2"/>
            <a:endCxn id="35" idx="0"/>
          </p:cNvCxnSpPr>
          <p:nvPr/>
        </p:nvCxnSpPr>
        <p:spPr>
          <a:xfrm rot="5400000">
            <a:off x="4410064" y="3250424"/>
            <a:ext cx="767249" cy="2008015"/>
          </a:xfrm>
          <a:prstGeom prst="bentConnector3">
            <a:avLst/>
          </a:prstGeom>
          <a:ln w="25400">
            <a:solidFill>
              <a:srgbClr val="CFB98F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" name="Graphic 1" descr="Home screen symbol interactive button">
            <a:hlinkClick r:id="rId2" action="ppaction://hlinksldjump"/>
            <a:extLst>
              <a:ext uri="{FF2B5EF4-FFF2-40B4-BE49-F238E27FC236}">
                <a16:creationId xmlns:a16="http://schemas.microsoft.com/office/drawing/2014/main" id="{86FDF77E-CAF7-C43A-97AD-8C50587179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485946" y="6003599"/>
            <a:ext cx="620720" cy="620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88941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FD2EB1-D6F7-6E98-A9F0-17143E69D9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21627C22-5476-2C48-5372-A32530F53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87440" y="2011681"/>
            <a:ext cx="5120640" cy="4493538"/>
          </a:xfrm>
          <a:prstGeom prst="roundRect">
            <a:avLst>
              <a:gd name="adj" fmla="val 2823"/>
            </a:avLst>
          </a:prstGeom>
          <a:solidFill>
            <a:srgbClr val="CFB98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89D70EC6-76D2-D523-62AC-A5B51CB67A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1960" y="2011681"/>
            <a:ext cx="5120640" cy="4493538"/>
          </a:xfrm>
          <a:prstGeom prst="roundRect">
            <a:avLst>
              <a:gd name="adj" fmla="val 2823"/>
            </a:avLst>
          </a:prstGeom>
          <a:solidFill>
            <a:srgbClr val="8E6E3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6325470-5B7C-20E1-FA98-93085ADC92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2387600"/>
            <a:ext cx="9144000" cy="2387600"/>
          </a:xfrm>
        </p:spPr>
        <p:txBody>
          <a:bodyPr anchor="b"/>
          <a:lstStyle/>
          <a:p>
            <a:r>
              <a:rPr lang="en-US" dirty="0"/>
              <a:t>Process to become a Registered Technician or Commercial Certification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DCA9AC12-322E-199E-62C2-8448E0D5AFE3}"/>
              </a:ext>
            </a:extLst>
          </p:cNvPr>
          <p:cNvSpPr/>
          <p:nvPr/>
        </p:nvSpPr>
        <p:spPr>
          <a:xfrm>
            <a:off x="441960" y="1148080"/>
            <a:ext cx="5120640" cy="619760"/>
          </a:xfrm>
          <a:prstGeom prst="roundRect">
            <a:avLst/>
          </a:prstGeom>
          <a:solidFill>
            <a:srgbClr val="8E6E3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Become a Registered Technician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B6B8C3E-2F66-B68C-C7BA-6D0C972C3CEC}"/>
              </a:ext>
            </a:extLst>
          </p:cNvPr>
          <p:cNvSpPr txBox="1"/>
          <p:nvPr/>
        </p:nvSpPr>
        <p:spPr>
          <a:xfrm>
            <a:off x="690880" y="2184400"/>
            <a:ext cx="4886960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Office of Indiana State Chemist Requirements</a:t>
            </a:r>
          </a:p>
          <a:p>
            <a:endParaRPr lang="en-US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Minimum age is 18 years to become a Registered Technician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Ways to Qualify as a Registered Technician</a:t>
            </a:r>
          </a:p>
          <a:p>
            <a:endParaRPr lang="en-US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Pass Core Exam or;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Attend In-Person Core Training or;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In-Person Registered Technician Training or;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E-Learning Options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for Registered Technician License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660A804E-F633-834F-18AE-7597F7845DD5}"/>
              </a:ext>
            </a:extLst>
          </p:cNvPr>
          <p:cNvSpPr/>
          <p:nvPr/>
        </p:nvSpPr>
        <p:spPr>
          <a:xfrm>
            <a:off x="6187440" y="1148080"/>
            <a:ext cx="5120640" cy="619760"/>
          </a:xfrm>
          <a:prstGeom prst="roundRect">
            <a:avLst/>
          </a:prstGeom>
          <a:solidFill>
            <a:srgbClr val="CFB98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Become Commercially Certified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F7B1670-2ADE-BBF6-CA1A-17EC4F4E41D9}"/>
              </a:ext>
            </a:extLst>
          </p:cNvPr>
          <p:cNvSpPr txBox="1"/>
          <p:nvPr/>
        </p:nvSpPr>
        <p:spPr>
          <a:xfrm>
            <a:off x="6471920" y="2184400"/>
            <a:ext cx="4752975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u="sng" dirty="0">
                <a:latin typeface="Arial" panose="020B0604020202020204" pitchFamily="34" charset="0"/>
                <a:cs typeface="Arial" panose="020B0604020202020204" pitchFamily="34" charset="0"/>
              </a:rPr>
              <a:t>Office of Indiana State Chemist Requirements</a:t>
            </a:r>
          </a:p>
          <a:p>
            <a:endParaRPr lang="en-US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Minimum age is 18 years to obtain  Certification or to purchase and use Restricted Use Pesticides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Core + Category Certification Exam or follow supervision regulations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You do not have to be a Registered Technician prior to becoming certified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Apply for For-Hire License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View Category Certifications</a:t>
            </a:r>
            <a:endParaRPr lang="en-US" b="1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Graphic 1" descr="Home screen symbol interactive button">
            <a:hlinkClick r:id="rId3" action="ppaction://hlinksldjump"/>
            <a:extLst>
              <a:ext uri="{FF2B5EF4-FFF2-40B4-BE49-F238E27FC236}">
                <a16:creationId xmlns:a16="http://schemas.microsoft.com/office/drawing/2014/main" id="{0BC4BB66-3A3E-00D7-A346-B731485C19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485946" y="6003599"/>
            <a:ext cx="620720" cy="620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5625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0ACA19-F101-A92D-20EC-49A371B21E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CEC960C-A953-53EC-3B98-55FF40B56CF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03830" y="560723"/>
            <a:ext cx="6212840" cy="794540"/>
          </a:xfrm>
          <a:prstGeom prst="roundRect">
            <a:avLst/>
          </a:prstGeom>
          <a:solidFill>
            <a:schemeClr val="bg1"/>
          </a:solidFill>
          <a:ln w="25400" cap="flat" cmpd="sng" algn="ctr">
            <a:solidFill>
              <a:srgbClr val="8E6E3E"/>
            </a:solidFill>
            <a:prstDash val="solid"/>
            <a:miter lim="800000"/>
            <a:extLst>
              <a:ext uri="{C807C97D-BFC1-408E-A445-0C87EB9F89A2}">
                <ask:lineSketchStyleProps xmlns:ask="http://schemas.microsoft.com/office/drawing/2018/sketchyshapes" sd="852854689">
                  <a:custGeom>
                    <a:avLst/>
                    <a:gdLst>
                      <a:gd name="connsiteX0" fmla="*/ 0 w 4572000"/>
                      <a:gd name="connsiteY0" fmla="*/ 427350 h 2564051"/>
                      <a:gd name="connsiteX1" fmla="*/ 427350 w 4572000"/>
                      <a:gd name="connsiteY1" fmla="*/ 0 h 2564051"/>
                      <a:gd name="connsiteX2" fmla="*/ 4144650 w 4572000"/>
                      <a:gd name="connsiteY2" fmla="*/ 0 h 2564051"/>
                      <a:gd name="connsiteX3" fmla="*/ 4572000 w 4572000"/>
                      <a:gd name="connsiteY3" fmla="*/ 427350 h 2564051"/>
                      <a:gd name="connsiteX4" fmla="*/ 4572000 w 4572000"/>
                      <a:gd name="connsiteY4" fmla="*/ 2136701 h 2564051"/>
                      <a:gd name="connsiteX5" fmla="*/ 4144650 w 4572000"/>
                      <a:gd name="connsiteY5" fmla="*/ 2564051 h 2564051"/>
                      <a:gd name="connsiteX6" fmla="*/ 427350 w 4572000"/>
                      <a:gd name="connsiteY6" fmla="*/ 2564051 h 2564051"/>
                      <a:gd name="connsiteX7" fmla="*/ 0 w 4572000"/>
                      <a:gd name="connsiteY7" fmla="*/ 2136701 h 2564051"/>
                      <a:gd name="connsiteX8" fmla="*/ 0 w 4572000"/>
                      <a:gd name="connsiteY8" fmla="*/ 427350 h 256405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4572000" h="2564051" fill="none" extrusionOk="0">
                        <a:moveTo>
                          <a:pt x="0" y="427350"/>
                        </a:moveTo>
                        <a:cubicBezTo>
                          <a:pt x="107" y="194237"/>
                          <a:pt x="203465" y="20365"/>
                          <a:pt x="427350" y="0"/>
                        </a:cubicBezTo>
                        <a:cubicBezTo>
                          <a:pt x="1486062" y="72427"/>
                          <a:pt x="2662617" y="61419"/>
                          <a:pt x="4144650" y="0"/>
                        </a:cubicBezTo>
                        <a:cubicBezTo>
                          <a:pt x="4375386" y="-36366"/>
                          <a:pt x="4567217" y="189884"/>
                          <a:pt x="4572000" y="427350"/>
                        </a:cubicBezTo>
                        <a:cubicBezTo>
                          <a:pt x="4534890" y="988606"/>
                          <a:pt x="4637084" y="1670681"/>
                          <a:pt x="4572000" y="2136701"/>
                        </a:cubicBezTo>
                        <a:cubicBezTo>
                          <a:pt x="4576996" y="2347366"/>
                          <a:pt x="4364642" y="2546084"/>
                          <a:pt x="4144650" y="2564051"/>
                        </a:cubicBezTo>
                        <a:cubicBezTo>
                          <a:pt x="2826523" y="2593878"/>
                          <a:pt x="1391342" y="2484745"/>
                          <a:pt x="427350" y="2564051"/>
                        </a:cubicBezTo>
                        <a:cubicBezTo>
                          <a:pt x="229835" y="2559698"/>
                          <a:pt x="-17884" y="2376256"/>
                          <a:pt x="0" y="2136701"/>
                        </a:cubicBezTo>
                        <a:cubicBezTo>
                          <a:pt x="-92031" y="1964869"/>
                          <a:pt x="31737" y="830904"/>
                          <a:pt x="0" y="427350"/>
                        </a:cubicBezTo>
                        <a:close/>
                      </a:path>
                      <a:path w="4572000" h="2564051" stroke="0" extrusionOk="0">
                        <a:moveTo>
                          <a:pt x="0" y="427350"/>
                        </a:moveTo>
                        <a:cubicBezTo>
                          <a:pt x="28963" y="199226"/>
                          <a:pt x="204903" y="28277"/>
                          <a:pt x="427350" y="0"/>
                        </a:cubicBezTo>
                        <a:cubicBezTo>
                          <a:pt x="844691" y="123000"/>
                          <a:pt x="3014674" y="-96860"/>
                          <a:pt x="4144650" y="0"/>
                        </a:cubicBezTo>
                        <a:cubicBezTo>
                          <a:pt x="4378150" y="-1920"/>
                          <a:pt x="4591478" y="152062"/>
                          <a:pt x="4572000" y="427350"/>
                        </a:cubicBezTo>
                        <a:cubicBezTo>
                          <a:pt x="4563132" y="1271385"/>
                          <a:pt x="4508750" y="1353324"/>
                          <a:pt x="4572000" y="2136701"/>
                        </a:cubicBezTo>
                        <a:cubicBezTo>
                          <a:pt x="4543689" y="2382977"/>
                          <a:pt x="4362505" y="2561078"/>
                          <a:pt x="4144650" y="2564051"/>
                        </a:cubicBezTo>
                        <a:cubicBezTo>
                          <a:pt x="2971215" y="2403344"/>
                          <a:pt x="1367847" y="2603718"/>
                          <a:pt x="427350" y="2564051"/>
                        </a:cubicBezTo>
                        <a:cubicBezTo>
                          <a:pt x="152819" y="2556273"/>
                          <a:pt x="-27491" y="2360266"/>
                          <a:pt x="0" y="2136701"/>
                        </a:cubicBezTo>
                        <a:cubicBezTo>
                          <a:pt x="-60827" y="1379494"/>
                          <a:pt x="-147567" y="1115047"/>
                          <a:pt x="0" y="42735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 You Apply Pesticides for a</a:t>
            </a:r>
            <a:b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Commercial Company?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68D29E9-A243-31AF-4AB8-4E41D0229FB4}"/>
              </a:ext>
            </a:extLst>
          </p:cNvPr>
          <p:cNvSpPr/>
          <p:nvPr/>
        </p:nvSpPr>
        <p:spPr>
          <a:xfrm>
            <a:off x="2286000" y="709073"/>
            <a:ext cx="497840" cy="497840"/>
          </a:xfrm>
          <a:prstGeom prst="ellipse">
            <a:avLst/>
          </a:prstGeom>
          <a:solidFill>
            <a:srgbClr val="CFB98F"/>
          </a:solidFill>
          <a:ln>
            <a:solidFill>
              <a:srgbClr val="CFB98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1B589F0-E036-8B89-1B4B-7101BF36C038}"/>
              </a:ext>
            </a:extLst>
          </p:cNvPr>
          <p:cNvSpPr txBox="1"/>
          <p:nvPr/>
        </p:nvSpPr>
        <p:spPr>
          <a:xfrm>
            <a:off x="1097280" y="1376508"/>
            <a:ext cx="942594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(The Company is Required to Have At Least One Fully Certified Applicator on Staff.)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FA5AC871-EF6B-269B-96AB-2CD08228644B}"/>
              </a:ext>
            </a:extLst>
          </p:cNvPr>
          <p:cNvSpPr/>
          <p:nvPr/>
        </p:nvSpPr>
        <p:spPr>
          <a:xfrm>
            <a:off x="4846320" y="1954320"/>
            <a:ext cx="1879600" cy="389205"/>
          </a:xfrm>
          <a:prstGeom prst="roundRect">
            <a:avLst>
              <a:gd name="adj" fmla="val 17517"/>
            </a:avLst>
          </a:prstGeom>
          <a:solidFill>
            <a:srgbClr val="8E6E3E"/>
          </a:solidFill>
          <a:ln>
            <a:solidFill>
              <a:srgbClr val="8E6E3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0E842102-FF2B-2332-0367-9D1441453538}"/>
              </a:ext>
            </a:extLst>
          </p:cNvPr>
          <p:cNvSpPr/>
          <p:nvPr/>
        </p:nvSpPr>
        <p:spPr>
          <a:xfrm>
            <a:off x="2703830" y="2606041"/>
            <a:ext cx="6210300" cy="609600"/>
          </a:xfrm>
          <a:prstGeom prst="roundRect">
            <a:avLst/>
          </a:prstGeom>
          <a:solidFill>
            <a:schemeClr val="bg1"/>
          </a:solidFill>
          <a:ln w="25400" cmpd="sng">
            <a:solidFill>
              <a:srgbClr val="8E6E3E"/>
            </a:solidFill>
            <a:extLst>
              <a:ext uri="{C807C97D-BFC1-408E-A445-0C87EB9F89A2}">
                <ask:lineSketchStyleProps xmlns:ask="http://schemas.microsoft.com/office/drawing/2018/sketchyshapes" sd="852854689">
                  <a:custGeom>
                    <a:avLst/>
                    <a:gdLst>
                      <a:gd name="connsiteX0" fmla="*/ 0 w 4572000"/>
                      <a:gd name="connsiteY0" fmla="*/ 427350 h 2564051"/>
                      <a:gd name="connsiteX1" fmla="*/ 427350 w 4572000"/>
                      <a:gd name="connsiteY1" fmla="*/ 0 h 2564051"/>
                      <a:gd name="connsiteX2" fmla="*/ 4144650 w 4572000"/>
                      <a:gd name="connsiteY2" fmla="*/ 0 h 2564051"/>
                      <a:gd name="connsiteX3" fmla="*/ 4572000 w 4572000"/>
                      <a:gd name="connsiteY3" fmla="*/ 427350 h 2564051"/>
                      <a:gd name="connsiteX4" fmla="*/ 4572000 w 4572000"/>
                      <a:gd name="connsiteY4" fmla="*/ 2136701 h 2564051"/>
                      <a:gd name="connsiteX5" fmla="*/ 4144650 w 4572000"/>
                      <a:gd name="connsiteY5" fmla="*/ 2564051 h 2564051"/>
                      <a:gd name="connsiteX6" fmla="*/ 427350 w 4572000"/>
                      <a:gd name="connsiteY6" fmla="*/ 2564051 h 2564051"/>
                      <a:gd name="connsiteX7" fmla="*/ 0 w 4572000"/>
                      <a:gd name="connsiteY7" fmla="*/ 2136701 h 2564051"/>
                      <a:gd name="connsiteX8" fmla="*/ 0 w 4572000"/>
                      <a:gd name="connsiteY8" fmla="*/ 427350 h 256405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4572000" h="2564051" fill="none" extrusionOk="0">
                        <a:moveTo>
                          <a:pt x="0" y="427350"/>
                        </a:moveTo>
                        <a:cubicBezTo>
                          <a:pt x="107" y="194237"/>
                          <a:pt x="203465" y="20365"/>
                          <a:pt x="427350" y="0"/>
                        </a:cubicBezTo>
                        <a:cubicBezTo>
                          <a:pt x="1486062" y="72427"/>
                          <a:pt x="2662617" y="61419"/>
                          <a:pt x="4144650" y="0"/>
                        </a:cubicBezTo>
                        <a:cubicBezTo>
                          <a:pt x="4375386" y="-36366"/>
                          <a:pt x="4567217" y="189884"/>
                          <a:pt x="4572000" y="427350"/>
                        </a:cubicBezTo>
                        <a:cubicBezTo>
                          <a:pt x="4534890" y="988606"/>
                          <a:pt x="4637084" y="1670681"/>
                          <a:pt x="4572000" y="2136701"/>
                        </a:cubicBezTo>
                        <a:cubicBezTo>
                          <a:pt x="4576996" y="2347366"/>
                          <a:pt x="4364642" y="2546084"/>
                          <a:pt x="4144650" y="2564051"/>
                        </a:cubicBezTo>
                        <a:cubicBezTo>
                          <a:pt x="2826523" y="2593878"/>
                          <a:pt x="1391342" y="2484745"/>
                          <a:pt x="427350" y="2564051"/>
                        </a:cubicBezTo>
                        <a:cubicBezTo>
                          <a:pt x="229835" y="2559698"/>
                          <a:pt x="-17884" y="2376256"/>
                          <a:pt x="0" y="2136701"/>
                        </a:cubicBezTo>
                        <a:cubicBezTo>
                          <a:pt x="-92031" y="1964869"/>
                          <a:pt x="31737" y="830904"/>
                          <a:pt x="0" y="427350"/>
                        </a:cubicBezTo>
                        <a:close/>
                      </a:path>
                      <a:path w="4572000" h="2564051" stroke="0" extrusionOk="0">
                        <a:moveTo>
                          <a:pt x="0" y="427350"/>
                        </a:moveTo>
                        <a:cubicBezTo>
                          <a:pt x="28963" y="199226"/>
                          <a:pt x="204903" y="28277"/>
                          <a:pt x="427350" y="0"/>
                        </a:cubicBezTo>
                        <a:cubicBezTo>
                          <a:pt x="844691" y="123000"/>
                          <a:pt x="3014674" y="-96860"/>
                          <a:pt x="4144650" y="0"/>
                        </a:cubicBezTo>
                        <a:cubicBezTo>
                          <a:pt x="4378150" y="-1920"/>
                          <a:pt x="4591478" y="152062"/>
                          <a:pt x="4572000" y="427350"/>
                        </a:cubicBezTo>
                        <a:cubicBezTo>
                          <a:pt x="4563132" y="1271385"/>
                          <a:pt x="4508750" y="1353324"/>
                          <a:pt x="4572000" y="2136701"/>
                        </a:cubicBezTo>
                        <a:cubicBezTo>
                          <a:pt x="4543689" y="2382977"/>
                          <a:pt x="4362505" y="2561078"/>
                          <a:pt x="4144650" y="2564051"/>
                        </a:cubicBezTo>
                        <a:cubicBezTo>
                          <a:pt x="2971215" y="2403344"/>
                          <a:pt x="1367847" y="2603718"/>
                          <a:pt x="427350" y="2564051"/>
                        </a:cubicBezTo>
                        <a:cubicBezTo>
                          <a:pt x="152819" y="2556273"/>
                          <a:pt x="-27491" y="2360266"/>
                          <a:pt x="0" y="2136701"/>
                        </a:cubicBezTo>
                        <a:cubicBezTo>
                          <a:pt x="-60827" y="1379494"/>
                          <a:pt x="-147567" y="1115047"/>
                          <a:pt x="0" y="42735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You </a:t>
            </a:r>
            <a:r>
              <a:rPr lang="en-US" sz="20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ONLY</a:t>
            </a:r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Apply General Use Pesticides?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3DBB31BD-5AAA-B23A-D353-FC99A8B47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9" idx="0"/>
          </p:cNvCxnSpPr>
          <p:nvPr/>
        </p:nvCxnSpPr>
        <p:spPr>
          <a:xfrm flipH="1">
            <a:off x="5808980" y="2350066"/>
            <a:ext cx="1270" cy="255975"/>
          </a:xfrm>
          <a:prstGeom prst="straightConnector1">
            <a:avLst/>
          </a:prstGeom>
          <a:ln w="28575">
            <a:solidFill>
              <a:srgbClr val="CFB98F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FED646F1-E340-0ED7-7711-53561C8C98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810250" y="1715061"/>
            <a:ext cx="0" cy="245800"/>
          </a:xfrm>
          <a:prstGeom prst="straightConnector1">
            <a:avLst/>
          </a:prstGeom>
          <a:ln w="28575">
            <a:solidFill>
              <a:srgbClr val="CFB98F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CF3842A-2CEC-2520-02E7-903DF8E205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808980" y="3197295"/>
            <a:ext cx="1270" cy="274321"/>
          </a:xfrm>
          <a:prstGeom prst="straightConnector1">
            <a:avLst/>
          </a:prstGeom>
          <a:ln w="28575">
            <a:solidFill>
              <a:srgbClr val="CFB98F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5EA7550-806F-20F0-3B88-6FD522BC5488}"/>
              </a:ext>
            </a:extLst>
          </p:cNvPr>
          <p:cNvSpPr/>
          <p:nvPr/>
        </p:nvSpPr>
        <p:spPr>
          <a:xfrm>
            <a:off x="2703830" y="3476694"/>
            <a:ext cx="6209030" cy="396240"/>
          </a:xfrm>
          <a:prstGeom prst="roundRect">
            <a:avLst>
              <a:gd name="adj" fmla="val 25514"/>
            </a:avLst>
          </a:prstGeom>
          <a:noFill/>
          <a:ln w="22225">
            <a:solidFill>
              <a:srgbClr val="8E6E3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NO, I Also Apply Restricted-Use Pesticides (RUP)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DB19A5B-52BD-93E6-00E2-D450FF224C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6803" y="4163677"/>
            <a:ext cx="10018395" cy="2450266"/>
          </a:xfrm>
          <a:prstGeom prst="roundRect">
            <a:avLst>
              <a:gd name="adj" fmla="val 6429"/>
            </a:avLst>
          </a:prstGeom>
          <a:solidFill>
            <a:schemeClr val="bg1"/>
          </a:solidFill>
          <a:ln>
            <a:solidFill>
              <a:srgbClr val="8E6E3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CF2D1B2-3BC3-1D29-7CA5-D4EDDE343CD9}"/>
              </a:ext>
            </a:extLst>
          </p:cNvPr>
          <p:cNvSpPr txBox="1"/>
          <p:nvPr/>
        </p:nvSpPr>
        <p:spPr>
          <a:xfrm>
            <a:off x="1260354" y="4154024"/>
            <a:ext cx="9844843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u="sng" dirty="0">
                <a:latin typeface="Arial" panose="020B0604020202020204" pitchFamily="34" charset="0"/>
                <a:cs typeface="Arial" panose="020B0604020202020204" pitchFamily="34" charset="0"/>
              </a:rPr>
              <a:t>Office of Indiana State Chemist Requirements</a:t>
            </a:r>
          </a:p>
          <a:p>
            <a:endParaRPr lang="en-US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ts val="2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Minimum age is 18 years to obtain a Certification or to purchase and use Restricted Use Pesticides </a:t>
            </a:r>
          </a:p>
          <a:p>
            <a:pPr marL="342900" indent="-342900">
              <a:lnSpc>
                <a:spcPts val="2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Core + Category Certification Exam or follow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supervision regulations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ts val="2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You do not have to be a Registered Technician prior to becoming certified </a:t>
            </a:r>
          </a:p>
          <a:p>
            <a:pPr marL="342900" indent="-342900">
              <a:lnSpc>
                <a:spcPts val="2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Apply for For-Hire License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rgbClr val="3E8ED6"/>
                </a:solidFill>
                <a:latin typeface="Arial" panose="020B0604020202020204" pitchFamily="34" charset="0"/>
                <a:cs typeface="Arial" panose="020B0604020202020204" pitchFamily="34" charset="0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View Category Certifications</a:t>
            </a:r>
            <a:endParaRPr lang="en-US" b="1" u="sng" dirty="0">
              <a:solidFill>
                <a:srgbClr val="3E8ED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7829C7F0-25AB-2774-C523-CA7EA73229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799335" y="3882130"/>
            <a:ext cx="1270" cy="274321"/>
          </a:xfrm>
          <a:prstGeom prst="straightConnector1">
            <a:avLst/>
          </a:prstGeom>
          <a:ln w="28575">
            <a:solidFill>
              <a:srgbClr val="CFB98F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Graphic 7" descr="Home screen symbol interactive button">
            <a:hlinkClick r:id="rId4" action="ppaction://hlinksldjump"/>
            <a:extLst>
              <a:ext uri="{FF2B5EF4-FFF2-40B4-BE49-F238E27FC236}">
                <a16:creationId xmlns:a16="http://schemas.microsoft.com/office/drawing/2014/main" id="{C40B3BED-1791-1105-3720-587E4D265C6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1485946" y="6003599"/>
            <a:ext cx="620720" cy="620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32337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C9058A69-3EB2-047F-742C-CA513D4F618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48000" y="882134"/>
            <a:ext cx="6096000" cy="46166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Category Certifications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2CF404DF-0BA2-2ABC-81CB-926CED1C0E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360" y="1845945"/>
            <a:ext cx="6202680" cy="4595495"/>
          </a:xfrm>
        </p:spPr>
        <p:txBody>
          <a:bodyPr/>
          <a:lstStyle/>
          <a:p>
            <a:r>
              <a:rPr lang="en-US" sz="2000" dirty="0"/>
              <a:t>Category 1 - Agricultural Pest Management</a:t>
            </a:r>
          </a:p>
          <a:p>
            <a:r>
              <a:rPr lang="en-US" sz="2000" dirty="0"/>
              <a:t>Category 2 - Forest Pest Management</a:t>
            </a:r>
          </a:p>
          <a:p>
            <a:r>
              <a:rPr lang="en-US" sz="2000" dirty="0"/>
              <a:t>Category 3a - Ornamental Pest Management</a:t>
            </a:r>
          </a:p>
          <a:p>
            <a:r>
              <a:rPr lang="en-US" sz="2000" dirty="0"/>
              <a:t>Category 3b - Turf Management</a:t>
            </a:r>
          </a:p>
          <a:p>
            <a:r>
              <a:rPr lang="en-US" sz="2000" dirty="0"/>
              <a:t>Category 4 - Seed Treatment</a:t>
            </a:r>
          </a:p>
          <a:p>
            <a:r>
              <a:rPr lang="en-US" sz="2000" dirty="0"/>
              <a:t>Category 5 - Aquatic Pest Management</a:t>
            </a:r>
          </a:p>
          <a:p>
            <a:r>
              <a:rPr lang="en-US" sz="2000" dirty="0"/>
              <a:t>Category 6 - Industrial Weed Management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Category 7a - Industrial, Institutional, Structural and Health Pest Management</a:t>
            </a:r>
          </a:p>
          <a:p>
            <a:r>
              <a:rPr lang="en-US" sz="2000" dirty="0"/>
              <a:t>Category 7b - Termite Control</a:t>
            </a:r>
          </a:p>
          <a:p>
            <a:r>
              <a:rPr lang="en-US" sz="2000" dirty="0"/>
              <a:t>Category 7d - Fumigation</a:t>
            </a:r>
          </a:p>
          <a:p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12" name="Content Placeholder 10">
            <a:extLst>
              <a:ext uri="{FF2B5EF4-FFF2-40B4-BE49-F238E27FC236}">
                <a16:creationId xmlns:a16="http://schemas.microsoft.com/office/drawing/2014/main" id="{2C167523-7489-E2B9-AB34-5444AA2AF824}"/>
              </a:ext>
            </a:extLst>
          </p:cNvPr>
          <p:cNvSpPr txBox="1">
            <a:spLocks/>
          </p:cNvSpPr>
          <p:nvPr/>
        </p:nvSpPr>
        <p:spPr>
          <a:xfrm>
            <a:off x="6670040" y="1845945"/>
            <a:ext cx="487172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chemeClr val="tx1"/>
                </a:solidFill>
                <a:latin typeface="Arial Narrow" panose="020B0604020202020204" pitchFamily="34" charset="0"/>
                <a:ea typeface="+mn-ea"/>
                <a:cs typeface="Arial Narrow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Arial Narrow" panose="020B0604020202020204" pitchFamily="34" charset="0"/>
                <a:ea typeface="+mn-ea"/>
                <a:cs typeface="Arial Narrow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Arial Narrow" panose="020B0604020202020204" pitchFamily="34" charset="0"/>
                <a:ea typeface="+mn-ea"/>
                <a:cs typeface="Arial Narrow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Arial Narrow" panose="020B0604020202020204" pitchFamily="34" charset="0"/>
                <a:ea typeface="+mn-ea"/>
                <a:cs typeface="Arial Narrow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Arial Narrow" panose="020B0604020202020204" pitchFamily="34" charset="0"/>
                <a:ea typeface="+mn-ea"/>
                <a:cs typeface="Arial Narrow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Category 8 - Community-Wide Mosquito Control</a:t>
            </a:r>
          </a:p>
          <a:p>
            <a:r>
              <a:rPr lang="en-US" sz="2000" dirty="0"/>
              <a:t>Category 11 - Aerial Application</a:t>
            </a:r>
          </a:p>
          <a:p>
            <a:r>
              <a:rPr lang="en-US" sz="2000" dirty="0"/>
              <a:t>Category 12 - Wood Destroying Pest Inspection</a:t>
            </a:r>
          </a:p>
          <a:p>
            <a:r>
              <a:rPr lang="en-US" sz="2000" dirty="0"/>
              <a:t>Category 13 - Limited Certification</a:t>
            </a:r>
          </a:p>
          <a:p>
            <a:r>
              <a:rPr lang="en-US" sz="2000" dirty="0"/>
              <a:t>Category 14 - Agricultural Fertilizer Application</a:t>
            </a:r>
          </a:p>
          <a:p>
            <a:r>
              <a:rPr lang="en-US" sz="2000" dirty="0"/>
              <a:t>Category RT - Registered Technician</a:t>
            </a:r>
          </a:p>
          <a:p>
            <a:endParaRPr lang="en-US" sz="2000" dirty="0"/>
          </a:p>
        </p:txBody>
      </p:sp>
      <p:pic>
        <p:nvPicPr>
          <p:cNvPr id="2" name="Graphic 1" descr="Home screen symbol interactive button">
            <a:hlinkClick r:id="rId2" action="ppaction://hlinksldjump"/>
            <a:extLst>
              <a:ext uri="{FF2B5EF4-FFF2-40B4-BE49-F238E27FC236}">
                <a16:creationId xmlns:a16="http://schemas.microsoft.com/office/drawing/2014/main" id="{34DF9BF1-2DAA-A03A-0D44-F7A676C4E1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485946" y="6003599"/>
            <a:ext cx="620720" cy="620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14997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A78C3D1-83EE-A2D1-130D-333E526CBA5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48000" y="882134"/>
            <a:ext cx="6096000" cy="46166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Additional Information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668CFB-658F-4F26-8CAE-84A5A39589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b="1" cap="all" dirty="0"/>
              <a:t>Commercial</a:t>
            </a:r>
          </a:p>
          <a:p>
            <a:r>
              <a:rPr lang="en-US" sz="2000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Certification Process, Training Programs, e-learning, and Study Manuals</a:t>
            </a:r>
            <a:endParaRPr lang="en-US" sz="2000" dirty="0"/>
          </a:p>
          <a:p>
            <a:r>
              <a:rPr lang="en-US" sz="2000" u="sng" dirty="0">
                <a:hlinkClick r:id="rId3"/>
              </a:rPr>
              <a:t>Exam</a:t>
            </a:r>
            <a:endParaRPr lang="en-US" sz="2000" dirty="0"/>
          </a:p>
          <a:p>
            <a:r>
              <a:rPr lang="en-US" sz="2000" u="sng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Recertification and Continuing Certification Hours</a:t>
            </a:r>
            <a:endParaRPr lang="en-US" sz="2000" dirty="0"/>
          </a:p>
          <a:p>
            <a:r>
              <a:rPr lang="en-US" sz="2000" u="sng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Registered Technicians</a:t>
            </a:r>
            <a:r>
              <a:rPr lang="en-US" sz="2000" dirty="0"/>
              <a:t> </a:t>
            </a:r>
          </a:p>
          <a:p>
            <a:r>
              <a:rPr lang="en-US" sz="2000" u="sng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Required Recertification Hours</a:t>
            </a:r>
            <a:endParaRPr lang="en-US" sz="2000" dirty="0"/>
          </a:p>
          <a:p>
            <a:r>
              <a:rPr lang="en-US" sz="2000" u="sng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Check Status of Certification and Accumulation of Continuing Education Hours</a:t>
            </a:r>
            <a:endParaRPr lang="en-US" sz="2000" dirty="0"/>
          </a:p>
          <a:p>
            <a:r>
              <a:rPr lang="en-US" sz="2000" u="sng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Find Educational Programs Offering Continuing Certification Hours</a:t>
            </a:r>
            <a:endParaRPr lang="en-US" sz="2000" dirty="0"/>
          </a:p>
          <a:p>
            <a:r>
              <a:rPr lang="en-US" sz="2000" u="sng" dirty="0"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Recordkeeping for Restricted-Use Products</a:t>
            </a:r>
            <a:r>
              <a:rPr lang="en-US" sz="2000" dirty="0"/>
              <a:t> </a:t>
            </a:r>
          </a:p>
          <a:p>
            <a:r>
              <a:rPr lang="en-US" sz="2000" u="sng" dirty="0"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Office of Indiana State Chemist Forms</a:t>
            </a:r>
            <a:endParaRPr lang="en-US" sz="2000" dirty="0"/>
          </a:p>
          <a:p>
            <a:r>
              <a:rPr lang="en-US" sz="2000" u="sng" dirty="0"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Search Your Records</a:t>
            </a:r>
            <a:r>
              <a:rPr lang="en-US" sz="2000" u="sng" dirty="0"/>
              <a:t> Instructions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2" name="Graphic 1" descr="Home screen symbol interactive button">
            <a:hlinkClick r:id="rId11" action="ppaction://hlinksldjump"/>
            <a:extLst>
              <a:ext uri="{FF2B5EF4-FFF2-40B4-BE49-F238E27FC236}">
                <a16:creationId xmlns:a16="http://schemas.microsoft.com/office/drawing/2014/main" id="{43D88D46-DAD8-6E20-92C8-CAEC26DB3C86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1485946" y="6003599"/>
            <a:ext cx="620720" cy="620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701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>
            <a:extLst>
              <a:ext uri="{FF2B5EF4-FFF2-40B4-BE49-F238E27FC236}">
                <a16:creationId xmlns:a16="http://schemas.microsoft.com/office/drawing/2014/main" id="{C15B4032-7938-03F3-D72B-0547F7AA6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 flipV="1">
            <a:off x="10392938" y="219144"/>
            <a:ext cx="1799062" cy="6657906"/>
          </a:xfrm>
          <a:prstGeom prst="rtTriangle">
            <a:avLst/>
          </a:prstGeom>
          <a:solidFill>
            <a:srgbClr val="DFD5BD">
              <a:alpha val="6862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F28CA6E-1F54-F71A-FC9B-1C5176E58DD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575230" y="2554645"/>
            <a:ext cx="9041540" cy="156966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anose="020B0604020202020204" pitchFamily="34" charset="0"/>
                <a:ea typeface="+mn-ea"/>
                <a:cs typeface="Arial Narrow" panose="020B0604020202020204" pitchFamily="34" charset="0"/>
              </a:rPr>
              <a:t>What Certification is Required by the Office of Indiana State Chemist ?</a:t>
            </a:r>
          </a:p>
        </p:txBody>
      </p:sp>
    </p:spTree>
    <p:extLst>
      <p:ext uri="{BB962C8B-B14F-4D97-AF65-F5344CB8AC3E}">
        <p14:creationId xmlns:p14="http://schemas.microsoft.com/office/powerpoint/2010/main" val="522961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4982F-3E0B-A842-105F-2C0B4EBC2C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2387600"/>
            <a:ext cx="9144000" cy="2387600"/>
          </a:xfrm>
        </p:spPr>
        <p:txBody>
          <a:bodyPr anchor="b"/>
          <a:lstStyle/>
          <a:p>
            <a:r>
              <a:rPr lang="en-US" dirty="0"/>
              <a:t>Select type of pesticide application</a:t>
            </a:r>
          </a:p>
        </p:txBody>
      </p:sp>
      <p:sp>
        <p:nvSpPr>
          <p:cNvPr id="7" name="Rectangle: Rounded Corners 6">
            <a:hlinkClick r:id="rId2" action="ppaction://hlinksldjump"/>
            <a:extLst>
              <a:ext uri="{FF2B5EF4-FFF2-40B4-BE49-F238E27FC236}">
                <a16:creationId xmlns:a16="http://schemas.microsoft.com/office/drawing/2014/main" id="{97B5DD31-9B31-B7B0-A749-8A372F3329D7}"/>
              </a:ext>
            </a:extLst>
          </p:cNvPr>
          <p:cNvSpPr/>
          <p:nvPr/>
        </p:nvSpPr>
        <p:spPr>
          <a:xfrm>
            <a:off x="1109980" y="1064740"/>
            <a:ext cx="4003040" cy="2244969"/>
          </a:xfrm>
          <a:prstGeom prst="roundRect">
            <a:avLst/>
          </a:prstGeom>
          <a:solidFill>
            <a:schemeClr val="bg1"/>
          </a:solidFill>
          <a:ln w="44450" cmpd="sng">
            <a:solidFill>
              <a:srgbClr val="8E6E3E"/>
            </a:solidFill>
            <a:extLst>
              <a:ext uri="{C807C97D-BFC1-408E-A445-0C87EB9F89A2}">
                <ask:lineSketchStyleProps xmlns:ask="http://schemas.microsoft.com/office/drawing/2018/sketchyshapes" sd="852854689">
                  <a:custGeom>
                    <a:avLst/>
                    <a:gdLst>
                      <a:gd name="connsiteX0" fmla="*/ 0 w 4572000"/>
                      <a:gd name="connsiteY0" fmla="*/ 427350 h 2564051"/>
                      <a:gd name="connsiteX1" fmla="*/ 427350 w 4572000"/>
                      <a:gd name="connsiteY1" fmla="*/ 0 h 2564051"/>
                      <a:gd name="connsiteX2" fmla="*/ 4144650 w 4572000"/>
                      <a:gd name="connsiteY2" fmla="*/ 0 h 2564051"/>
                      <a:gd name="connsiteX3" fmla="*/ 4572000 w 4572000"/>
                      <a:gd name="connsiteY3" fmla="*/ 427350 h 2564051"/>
                      <a:gd name="connsiteX4" fmla="*/ 4572000 w 4572000"/>
                      <a:gd name="connsiteY4" fmla="*/ 2136701 h 2564051"/>
                      <a:gd name="connsiteX5" fmla="*/ 4144650 w 4572000"/>
                      <a:gd name="connsiteY5" fmla="*/ 2564051 h 2564051"/>
                      <a:gd name="connsiteX6" fmla="*/ 427350 w 4572000"/>
                      <a:gd name="connsiteY6" fmla="*/ 2564051 h 2564051"/>
                      <a:gd name="connsiteX7" fmla="*/ 0 w 4572000"/>
                      <a:gd name="connsiteY7" fmla="*/ 2136701 h 2564051"/>
                      <a:gd name="connsiteX8" fmla="*/ 0 w 4572000"/>
                      <a:gd name="connsiteY8" fmla="*/ 427350 h 256405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4572000" h="2564051" fill="none" extrusionOk="0">
                        <a:moveTo>
                          <a:pt x="0" y="427350"/>
                        </a:moveTo>
                        <a:cubicBezTo>
                          <a:pt x="107" y="194237"/>
                          <a:pt x="203465" y="20365"/>
                          <a:pt x="427350" y="0"/>
                        </a:cubicBezTo>
                        <a:cubicBezTo>
                          <a:pt x="1486062" y="72427"/>
                          <a:pt x="2662617" y="61419"/>
                          <a:pt x="4144650" y="0"/>
                        </a:cubicBezTo>
                        <a:cubicBezTo>
                          <a:pt x="4375386" y="-36366"/>
                          <a:pt x="4567217" y="189884"/>
                          <a:pt x="4572000" y="427350"/>
                        </a:cubicBezTo>
                        <a:cubicBezTo>
                          <a:pt x="4534890" y="988606"/>
                          <a:pt x="4637084" y="1670681"/>
                          <a:pt x="4572000" y="2136701"/>
                        </a:cubicBezTo>
                        <a:cubicBezTo>
                          <a:pt x="4576996" y="2347366"/>
                          <a:pt x="4364642" y="2546084"/>
                          <a:pt x="4144650" y="2564051"/>
                        </a:cubicBezTo>
                        <a:cubicBezTo>
                          <a:pt x="2826523" y="2593878"/>
                          <a:pt x="1391342" y="2484745"/>
                          <a:pt x="427350" y="2564051"/>
                        </a:cubicBezTo>
                        <a:cubicBezTo>
                          <a:pt x="229835" y="2559698"/>
                          <a:pt x="-17884" y="2376256"/>
                          <a:pt x="0" y="2136701"/>
                        </a:cubicBezTo>
                        <a:cubicBezTo>
                          <a:pt x="-92031" y="1964869"/>
                          <a:pt x="31737" y="830904"/>
                          <a:pt x="0" y="427350"/>
                        </a:cubicBezTo>
                        <a:close/>
                      </a:path>
                      <a:path w="4572000" h="2564051" stroke="0" extrusionOk="0">
                        <a:moveTo>
                          <a:pt x="0" y="427350"/>
                        </a:moveTo>
                        <a:cubicBezTo>
                          <a:pt x="28963" y="199226"/>
                          <a:pt x="204903" y="28277"/>
                          <a:pt x="427350" y="0"/>
                        </a:cubicBezTo>
                        <a:cubicBezTo>
                          <a:pt x="844691" y="123000"/>
                          <a:pt x="3014674" y="-96860"/>
                          <a:pt x="4144650" y="0"/>
                        </a:cubicBezTo>
                        <a:cubicBezTo>
                          <a:pt x="4378150" y="-1920"/>
                          <a:pt x="4591478" y="152062"/>
                          <a:pt x="4572000" y="427350"/>
                        </a:cubicBezTo>
                        <a:cubicBezTo>
                          <a:pt x="4563132" y="1271385"/>
                          <a:pt x="4508750" y="1353324"/>
                          <a:pt x="4572000" y="2136701"/>
                        </a:cubicBezTo>
                        <a:cubicBezTo>
                          <a:pt x="4543689" y="2382977"/>
                          <a:pt x="4362505" y="2561078"/>
                          <a:pt x="4144650" y="2564051"/>
                        </a:cubicBezTo>
                        <a:cubicBezTo>
                          <a:pt x="2971215" y="2403344"/>
                          <a:pt x="1367847" y="2603718"/>
                          <a:pt x="427350" y="2564051"/>
                        </a:cubicBezTo>
                        <a:cubicBezTo>
                          <a:pt x="152819" y="2556273"/>
                          <a:pt x="-27491" y="2360266"/>
                          <a:pt x="0" y="2136701"/>
                        </a:cubicBezTo>
                        <a:cubicBezTo>
                          <a:pt x="-60827" y="1379494"/>
                          <a:pt x="-147567" y="1115047"/>
                          <a:pt x="0" y="42735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You a Farmer That Applies Pesticides to Land You Own, Rent or Lease?</a:t>
            </a:r>
          </a:p>
        </p:txBody>
      </p:sp>
      <p:sp>
        <p:nvSpPr>
          <p:cNvPr id="8" name="Rectangle: Rounded Corners 7">
            <a:hlinkClick r:id="rId3" action="ppaction://hlinksldjump"/>
            <a:extLst>
              <a:ext uri="{FF2B5EF4-FFF2-40B4-BE49-F238E27FC236}">
                <a16:creationId xmlns:a16="http://schemas.microsoft.com/office/drawing/2014/main" id="{851FB0CB-03C2-C954-D52B-A8FF71294F64}"/>
              </a:ext>
            </a:extLst>
          </p:cNvPr>
          <p:cNvSpPr/>
          <p:nvPr/>
        </p:nvSpPr>
        <p:spPr>
          <a:xfrm>
            <a:off x="6817360" y="1064740"/>
            <a:ext cx="4003040" cy="2244969"/>
          </a:xfrm>
          <a:prstGeom prst="roundRect">
            <a:avLst/>
          </a:prstGeom>
          <a:solidFill>
            <a:schemeClr val="bg1"/>
          </a:solidFill>
          <a:ln w="44450" cmpd="sng">
            <a:solidFill>
              <a:srgbClr val="8E6E3E"/>
            </a:solidFill>
            <a:extLst>
              <a:ext uri="{C807C97D-BFC1-408E-A445-0C87EB9F89A2}">
                <ask:lineSketchStyleProps xmlns:ask="http://schemas.microsoft.com/office/drawing/2018/sketchyshapes" sd="3794071524">
                  <a:custGeom>
                    <a:avLst/>
                    <a:gdLst>
                      <a:gd name="connsiteX0" fmla="*/ 0 w 4572000"/>
                      <a:gd name="connsiteY0" fmla="*/ 427350 h 2564051"/>
                      <a:gd name="connsiteX1" fmla="*/ 427350 w 4572000"/>
                      <a:gd name="connsiteY1" fmla="*/ 0 h 2564051"/>
                      <a:gd name="connsiteX2" fmla="*/ 4144650 w 4572000"/>
                      <a:gd name="connsiteY2" fmla="*/ 0 h 2564051"/>
                      <a:gd name="connsiteX3" fmla="*/ 4572000 w 4572000"/>
                      <a:gd name="connsiteY3" fmla="*/ 427350 h 2564051"/>
                      <a:gd name="connsiteX4" fmla="*/ 4572000 w 4572000"/>
                      <a:gd name="connsiteY4" fmla="*/ 2136701 h 2564051"/>
                      <a:gd name="connsiteX5" fmla="*/ 4144650 w 4572000"/>
                      <a:gd name="connsiteY5" fmla="*/ 2564051 h 2564051"/>
                      <a:gd name="connsiteX6" fmla="*/ 427350 w 4572000"/>
                      <a:gd name="connsiteY6" fmla="*/ 2564051 h 2564051"/>
                      <a:gd name="connsiteX7" fmla="*/ 0 w 4572000"/>
                      <a:gd name="connsiteY7" fmla="*/ 2136701 h 2564051"/>
                      <a:gd name="connsiteX8" fmla="*/ 0 w 4572000"/>
                      <a:gd name="connsiteY8" fmla="*/ 427350 h 256405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4572000" h="2564051" fill="none" extrusionOk="0">
                        <a:moveTo>
                          <a:pt x="0" y="427350"/>
                        </a:moveTo>
                        <a:cubicBezTo>
                          <a:pt x="26707" y="158874"/>
                          <a:pt x="171756" y="-4849"/>
                          <a:pt x="427350" y="0"/>
                        </a:cubicBezTo>
                        <a:cubicBezTo>
                          <a:pt x="1751250" y="18744"/>
                          <a:pt x="2968136" y="-35776"/>
                          <a:pt x="4144650" y="0"/>
                        </a:cubicBezTo>
                        <a:cubicBezTo>
                          <a:pt x="4385305" y="-897"/>
                          <a:pt x="4570828" y="168963"/>
                          <a:pt x="4572000" y="427350"/>
                        </a:cubicBezTo>
                        <a:cubicBezTo>
                          <a:pt x="4601559" y="1165793"/>
                          <a:pt x="4609177" y="1817023"/>
                          <a:pt x="4572000" y="2136701"/>
                        </a:cubicBezTo>
                        <a:cubicBezTo>
                          <a:pt x="4574572" y="2346455"/>
                          <a:pt x="4371804" y="2541984"/>
                          <a:pt x="4144650" y="2564051"/>
                        </a:cubicBezTo>
                        <a:cubicBezTo>
                          <a:pt x="3660901" y="2513023"/>
                          <a:pt x="1898683" y="2526972"/>
                          <a:pt x="427350" y="2564051"/>
                        </a:cubicBezTo>
                        <a:cubicBezTo>
                          <a:pt x="187651" y="2566706"/>
                          <a:pt x="4707" y="2375266"/>
                          <a:pt x="0" y="2136701"/>
                        </a:cubicBezTo>
                        <a:cubicBezTo>
                          <a:pt x="118071" y="1308306"/>
                          <a:pt x="47285" y="884061"/>
                          <a:pt x="0" y="427350"/>
                        </a:cubicBezTo>
                        <a:close/>
                      </a:path>
                      <a:path w="4572000" h="2564051" stroke="0" extrusionOk="0">
                        <a:moveTo>
                          <a:pt x="0" y="427350"/>
                        </a:moveTo>
                        <a:cubicBezTo>
                          <a:pt x="-39660" y="176776"/>
                          <a:pt x="191349" y="-8617"/>
                          <a:pt x="427350" y="0"/>
                        </a:cubicBezTo>
                        <a:cubicBezTo>
                          <a:pt x="1645573" y="-88310"/>
                          <a:pt x="3557902" y="-77351"/>
                          <a:pt x="4144650" y="0"/>
                        </a:cubicBezTo>
                        <a:cubicBezTo>
                          <a:pt x="4389698" y="2390"/>
                          <a:pt x="4544748" y="206849"/>
                          <a:pt x="4572000" y="427350"/>
                        </a:cubicBezTo>
                        <a:cubicBezTo>
                          <a:pt x="4692366" y="686592"/>
                          <a:pt x="4717978" y="1739756"/>
                          <a:pt x="4572000" y="2136701"/>
                        </a:cubicBezTo>
                        <a:cubicBezTo>
                          <a:pt x="4552678" y="2351804"/>
                          <a:pt x="4382652" y="2595338"/>
                          <a:pt x="4144650" y="2564051"/>
                        </a:cubicBezTo>
                        <a:cubicBezTo>
                          <a:pt x="2724823" y="2685450"/>
                          <a:pt x="2163319" y="2699596"/>
                          <a:pt x="427350" y="2564051"/>
                        </a:cubicBezTo>
                        <a:cubicBezTo>
                          <a:pt x="211479" y="2559145"/>
                          <a:pt x="2111" y="2399709"/>
                          <a:pt x="0" y="2136701"/>
                        </a:cubicBezTo>
                        <a:cubicBezTo>
                          <a:pt x="-13068" y="1652902"/>
                          <a:pt x="50267" y="991107"/>
                          <a:pt x="0" y="42735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You Apply Pesticides As An Employee  of a Local, State, or Federal </a:t>
            </a:r>
          </a:p>
          <a:p>
            <a:pPr algn="ctr"/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Government Agency? </a:t>
            </a:r>
          </a:p>
        </p:txBody>
      </p:sp>
      <p:sp>
        <p:nvSpPr>
          <p:cNvPr id="9" name="Rectangle: Rounded Corners 8">
            <a:hlinkClick r:id="rId4" action="ppaction://hlinksldjump"/>
            <a:extLst>
              <a:ext uri="{FF2B5EF4-FFF2-40B4-BE49-F238E27FC236}">
                <a16:creationId xmlns:a16="http://schemas.microsoft.com/office/drawing/2014/main" id="{DBEF4F1C-9749-2A50-D2C6-A1DEA4FD3A11}"/>
              </a:ext>
            </a:extLst>
          </p:cNvPr>
          <p:cNvSpPr/>
          <p:nvPr/>
        </p:nvSpPr>
        <p:spPr>
          <a:xfrm>
            <a:off x="1158240" y="4102580"/>
            <a:ext cx="4003040" cy="2244969"/>
          </a:xfrm>
          <a:prstGeom prst="roundRect">
            <a:avLst/>
          </a:prstGeom>
          <a:solidFill>
            <a:schemeClr val="bg1"/>
          </a:solidFill>
          <a:ln w="44450" cmpd="sng">
            <a:solidFill>
              <a:srgbClr val="8E6E3E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4572000"/>
                      <a:gd name="connsiteY0" fmla="*/ 427350 h 2564051"/>
                      <a:gd name="connsiteX1" fmla="*/ 427350 w 4572000"/>
                      <a:gd name="connsiteY1" fmla="*/ 0 h 2564051"/>
                      <a:gd name="connsiteX2" fmla="*/ 4144650 w 4572000"/>
                      <a:gd name="connsiteY2" fmla="*/ 0 h 2564051"/>
                      <a:gd name="connsiteX3" fmla="*/ 4572000 w 4572000"/>
                      <a:gd name="connsiteY3" fmla="*/ 427350 h 2564051"/>
                      <a:gd name="connsiteX4" fmla="*/ 4572000 w 4572000"/>
                      <a:gd name="connsiteY4" fmla="*/ 2136701 h 2564051"/>
                      <a:gd name="connsiteX5" fmla="*/ 4144650 w 4572000"/>
                      <a:gd name="connsiteY5" fmla="*/ 2564051 h 2564051"/>
                      <a:gd name="connsiteX6" fmla="*/ 427350 w 4572000"/>
                      <a:gd name="connsiteY6" fmla="*/ 2564051 h 2564051"/>
                      <a:gd name="connsiteX7" fmla="*/ 0 w 4572000"/>
                      <a:gd name="connsiteY7" fmla="*/ 2136701 h 2564051"/>
                      <a:gd name="connsiteX8" fmla="*/ 0 w 4572000"/>
                      <a:gd name="connsiteY8" fmla="*/ 427350 h 256405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4572000" h="2564051" fill="none" extrusionOk="0">
                        <a:moveTo>
                          <a:pt x="0" y="427350"/>
                        </a:moveTo>
                        <a:cubicBezTo>
                          <a:pt x="-26369" y="187066"/>
                          <a:pt x="198318" y="5714"/>
                          <a:pt x="427350" y="0"/>
                        </a:cubicBezTo>
                        <a:cubicBezTo>
                          <a:pt x="1326736" y="130954"/>
                          <a:pt x="3502507" y="43574"/>
                          <a:pt x="4144650" y="0"/>
                        </a:cubicBezTo>
                        <a:cubicBezTo>
                          <a:pt x="4406005" y="39026"/>
                          <a:pt x="4588910" y="212045"/>
                          <a:pt x="4572000" y="427350"/>
                        </a:cubicBezTo>
                        <a:cubicBezTo>
                          <a:pt x="4453299" y="618874"/>
                          <a:pt x="4616832" y="1339580"/>
                          <a:pt x="4572000" y="2136701"/>
                        </a:cubicBezTo>
                        <a:cubicBezTo>
                          <a:pt x="4568970" y="2373218"/>
                          <a:pt x="4355919" y="2546974"/>
                          <a:pt x="4144650" y="2564051"/>
                        </a:cubicBezTo>
                        <a:cubicBezTo>
                          <a:pt x="2692971" y="2719248"/>
                          <a:pt x="1420667" y="2727071"/>
                          <a:pt x="427350" y="2564051"/>
                        </a:cubicBezTo>
                        <a:cubicBezTo>
                          <a:pt x="192278" y="2551235"/>
                          <a:pt x="-3713" y="2374888"/>
                          <a:pt x="0" y="2136701"/>
                        </a:cubicBezTo>
                        <a:cubicBezTo>
                          <a:pt x="85484" y="1887377"/>
                          <a:pt x="108758" y="1007039"/>
                          <a:pt x="0" y="427350"/>
                        </a:cubicBezTo>
                        <a:close/>
                      </a:path>
                      <a:path w="4572000" h="2564051" stroke="0" extrusionOk="0">
                        <a:moveTo>
                          <a:pt x="0" y="427350"/>
                        </a:moveTo>
                        <a:cubicBezTo>
                          <a:pt x="-23219" y="177009"/>
                          <a:pt x="167982" y="8763"/>
                          <a:pt x="427350" y="0"/>
                        </a:cubicBezTo>
                        <a:cubicBezTo>
                          <a:pt x="1623234" y="132882"/>
                          <a:pt x="3295551" y="-84951"/>
                          <a:pt x="4144650" y="0"/>
                        </a:cubicBezTo>
                        <a:cubicBezTo>
                          <a:pt x="4364653" y="15641"/>
                          <a:pt x="4568019" y="213334"/>
                          <a:pt x="4572000" y="427350"/>
                        </a:cubicBezTo>
                        <a:cubicBezTo>
                          <a:pt x="4497257" y="1108087"/>
                          <a:pt x="4548796" y="1298281"/>
                          <a:pt x="4572000" y="2136701"/>
                        </a:cubicBezTo>
                        <a:cubicBezTo>
                          <a:pt x="4598984" y="2375921"/>
                          <a:pt x="4394790" y="2534990"/>
                          <a:pt x="4144650" y="2564051"/>
                        </a:cubicBezTo>
                        <a:cubicBezTo>
                          <a:pt x="2805441" y="2651690"/>
                          <a:pt x="813052" y="2491372"/>
                          <a:pt x="427350" y="2564051"/>
                        </a:cubicBezTo>
                        <a:cubicBezTo>
                          <a:pt x="187178" y="2524443"/>
                          <a:pt x="-4257" y="2378636"/>
                          <a:pt x="0" y="2136701"/>
                        </a:cubicBezTo>
                        <a:cubicBezTo>
                          <a:pt x="48227" y="1872199"/>
                          <a:pt x="67925" y="1209698"/>
                          <a:pt x="0" y="42735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You Apply Pesticides On Property Owned By Your Employer?</a:t>
            </a:r>
          </a:p>
        </p:txBody>
      </p:sp>
      <p:sp>
        <p:nvSpPr>
          <p:cNvPr id="10" name="Rectangle: Rounded Corners 9">
            <a:hlinkClick r:id="rId5" action="ppaction://hlinksldjump"/>
            <a:extLst>
              <a:ext uri="{FF2B5EF4-FFF2-40B4-BE49-F238E27FC236}">
                <a16:creationId xmlns:a16="http://schemas.microsoft.com/office/drawing/2014/main" id="{B2408DC0-D9E0-5B07-7003-1D33969178A4}"/>
              </a:ext>
            </a:extLst>
          </p:cNvPr>
          <p:cNvSpPr/>
          <p:nvPr/>
        </p:nvSpPr>
        <p:spPr>
          <a:xfrm>
            <a:off x="6817360" y="4102580"/>
            <a:ext cx="4003040" cy="2244969"/>
          </a:xfrm>
          <a:prstGeom prst="roundRect">
            <a:avLst/>
          </a:prstGeom>
          <a:solidFill>
            <a:schemeClr val="bg1"/>
          </a:solidFill>
          <a:ln w="44450" cmpd="sng">
            <a:solidFill>
              <a:srgbClr val="8E6E3E"/>
            </a:solidFill>
            <a:extLst>
              <a:ext uri="{C807C97D-BFC1-408E-A445-0C87EB9F89A2}">
                <ask:lineSketchStyleProps xmlns:ask="http://schemas.microsoft.com/office/drawing/2018/sketchyshapes" sd="2173784308">
                  <a:custGeom>
                    <a:avLst/>
                    <a:gdLst>
                      <a:gd name="connsiteX0" fmla="*/ 0 w 4572000"/>
                      <a:gd name="connsiteY0" fmla="*/ 427350 h 2564051"/>
                      <a:gd name="connsiteX1" fmla="*/ 427350 w 4572000"/>
                      <a:gd name="connsiteY1" fmla="*/ 0 h 2564051"/>
                      <a:gd name="connsiteX2" fmla="*/ 4144650 w 4572000"/>
                      <a:gd name="connsiteY2" fmla="*/ 0 h 2564051"/>
                      <a:gd name="connsiteX3" fmla="*/ 4572000 w 4572000"/>
                      <a:gd name="connsiteY3" fmla="*/ 427350 h 2564051"/>
                      <a:gd name="connsiteX4" fmla="*/ 4572000 w 4572000"/>
                      <a:gd name="connsiteY4" fmla="*/ 2136701 h 2564051"/>
                      <a:gd name="connsiteX5" fmla="*/ 4144650 w 4572000"/>
                      <a:gd name="connsiteY5" fmla="*/ 2564051 h 2564051"/>
                      <a:gd name="connsiteX6" fmla="*/ 427350 w 4572000"/>
                      <a:gd name="connsiteY6" fmla="*/ 2564051 h 2564051"/>
                      <a:gd name="connsiteX7" fmla="*/ 0 w 4572000"/>
                      <a:gd name="connsiteY7" fmla="*/ 2136701 h 2564051"/>
                      <a:gd name="connsiteX8" fmla="*/ 0 w 4572000"/>
                      <a:gd name="connsiteY8" fmla="*/ 427350 h 256405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4572000" h="2564051" fill="none" extrusionOk="0">
                        <a:moveTo>
                          <a:pt x="0" y="427350"/>
                        </a:moveTo>
                        <a:cubicBezTo>
                          <a:pt x="-577" y="210218"/>
                          <a:pt x="200606" y="-18714"/>
                          <a:pt x="427350" y="0"/>
                        </a:cubicBezTo>
                        <a:cubicBezTo>
                          <a:pt x="1788035" y="29483"/>
                          <a:pt x="2732072" y="4220"/>
                          <a:pt x="4144650" y="0"/>
                        </a:cubicBezTo>
                        <a:cubicBezTo>
                          <a:pt x="4408768" y="10585"/>
                          <a:pt x="4553405" y="215462"/>
                          <a:pt x="4572000" y="427350"/>
                        </a:cubicBezTo>
                        <a:cubicBezTo>
                          <a:pt x="4693433" y="770336"/>
                          <a:pt x="4480384" y="1965233"/>
                          <a:pt x="4572000" y="2136701"/>
                        </a:cubicBezTo>
                        <a:cubicBezTo>
                          <a:pt x="4612720" y="2394633"/>
                          <a:pt x="4398292" y="2579916"/>
                          <a:pt x="4144650" y="2564051"/>
                        </a:cubicBezTo>
                        <a:cubicBezTo>
                          <a:pt x="3637836" y="2598179"/>
                          <a:pt x="1271100" y="2441259"/>
                          <a:pt x="427350" y="2564051"/>
                        </a:cubicBezTo>
                        <a:cubicBezTo>
                          <a:pt x="176132" y="2594334"/>
                          <a:pt x="-4661" y="2380488"/>
                          <a:pt x="0" y="2136701"/>
                        </a:cubicBezTo>
                        <a:cubicBezTo>
                          <a:pt x="-138380" y="1817846"/>
                          <a:pt x="123424" y="764067"/>
                          <a:pt x="0" y="427350"/>
                        </a:cubicBezTo>
                        <a:close/>
                      </a:path>
                      <a:path w="4572000" h="2564051" stroke="0" extrusionOk="0">
                        <a:moveTo>
                          <a:pt x="0" y="427350"/>
                        </a:moveTo>
                        <a:cubicBezTo>
                          <a:pt x="-11234" y="210453"/>
                          <a:pt x="202975" y="6291"/>
                          <a:pt x="427350" y="0"/>
                        </a:cubicBezTo>
                        <a:cubicBezTo>
                          <a:pt x="1316850" y="-40312"/>
                          <a:pt x="2499234" y="-70188"/>
                          <a:pt x="4144650" y="0"/>
                        </a:cubicBezTo>
                        <a:cubicBezTo>
                          <a:pt x="4369093" y="-1089"/>
                          <a:pt x="4576784" y="182043"/>
                          <a:pt x="4572000" y="427350"/>
                        </a:cubicBezTo>
                        <a:cubicBezTo>
                          <a:pt x="4633270" y="859591"/>
                          <a:pt x="4660179" y="1425916"/>
                          <a:pt x="4572000" y="2136701"/>
                        </a:cubicBezTo>
                        <a:cubicBezTo>
                          <a:pt x="4569259" y="2405456"/>
                          <a:pt x="4340228" y="2564645"/>
                          <a:pt x="4144650" y="2564051"/>
                        </a:cubicBezTo>
                        <a:cubicBezTo>
                          <a:pt x="2807916" y="2581402"/>
                          <a:pt x="1185268" y="2687397"/>
                          <a:pt x="427350" y="2564051"/>
                        </a:cubicBezTo>
                        <a:cubicBezTo>
                          <a:pt x="192266" y="2560116"/>
                          <a:pt x="17940" y="2395125"/>
                          <a:pt x="0" y="2136701"/>
                        </a:cubicBezTo>
                        <a:cubicBezTo>
                          <a:pt x="-12786" y="1900810"/>
                          <a:pt x="-120105" y="1055871"/>
                          <a:pt x="0" y="42735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You Apply</a:t>
            </a:r>
            <a:b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Pesticides for a</a:t>
            </a:r>
            <a:b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Commercial Company?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AF66D06-3FF9-D808-5CA8-D003168677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910840" y="815820"/>
            <a:ext cx="497840" cy="497840"/>
          </a:xfrm>
          <a:prstGeom prst="ellipse">
            <a:avLst/>
          </a:prstGeom>
          <a:solidFill>
            <a:srgbClr val="CFB98F"/>
          </a:solidFill>
          <a:ln>
            <a:solidFill>
              <a:srgbClr val="CFB98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EE42B88-95F0-8EFF-8BA9-6922B939CE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69960" y="815820"/>
            <a:ext cx="497840" cy="497840"/>
          </a:xfrm>
          <a:prstGeom prst="ellipse">
            <a:avLst/>
          </a:prstGeom>
          <a:solidFill>
            <a:srgbClr val="CFB98F"/>
          </a:solidFill>
          <a:ln>
            <a:solidFill>
              <a:srgbClr val="CFB98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15821046-7573-88CA-CF74-4552BBD98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915920" y="3853660"/>
            <a:ext cx="497840" cy="497840"/>
          </a:xfrm>
          <a:prstGeom prst="ellipse">
            <a:avLst/>
          </a:prstGeom>
          <a:solidFill>
            <a:srgbClr val="CFB98F"/>
          </a:solidFill>
          <a:ln>
            <a:solidFill>
              <a:srgbClr val="CFB98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134F1A80-8907-AC0E-8AE6-0DF618E90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75040" y="3853660"/>
            <a:ext cx="497840" cy="497840"/>
          </a:xfrm>
          <a:prstGeom prst="ellipse">
            <a:avLst/>
          </a:prstGeom>
          <a:solidFill>
            <a:srgbClr val="CFB98F"/>
          </a:solidFill>
          <a:ln>
            <a:solidFill>
              <a:srgbClr val="CFB98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685722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633225-AA82-0FB1-BDD3-251390C791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CFCA030-FD50-5A86-A301-9581D8863FF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819400" y="560723"/>
            <a:ext cx="5933440" cy="794540"/>
          </a:xfrm>
          <a:prstGeom prst="roundRect">
            <a:avLst/>
          </a:prstGeom>
          <a:solidFill>
            <a:schemeClr val="bg1"/>
          </a:solidFill>
          <a:ln w="25400" cap="flat" cmpd="sng" algn="ctr">
            <a:solidFill>
              <a:srgbClr val="8E6E3E"/>
            </a:solidFill>
            <a:prstDash val="solid"/>
            <a:miter lim="800000"/>
            <a:extLst>
              <a:ext uri="{C807C97D-BFC1-408E-A445-0C87EB9F89A2}">
                <ask:lineSketchStyleProps xmlns:ask="http://schemas.microsoft.com/office/drawing/2018/sketchyshapes" sd="852854689">
                  <a:custGeom>
                    <a:avLst/>
                    <a:gdLst>
                      <a:gd name="connsiteX0" fmla="*/ 0 w 4572000"/>
                      <a:gd name="connsiteY0" fmla="*/ 427350 h 2564051"/>
                      <a:gd name="connsiteX1" fmla="*/ 427350 w 4572000"/>
                      <a:gd name="connsiteY1" fmla="*/ 0 h 2564051"/>
                      <a:gd name="connsiteX2" fmla="*/ 4144650 w 4572000"/>
                      <a:gd name="connsiteY2" fmla="*/ 0 h 2564051"/>
                      <a:gd name="connsiteX3" fmla="*/ 4572000 w 4572000"/>
                      <a:gd name="connsiteY3" fmla="*/ 427350 h 2564051"/>
                      <a:gd name="connsiteX4" fmla="*/ 4572000 w 4572000"/>
                      <a:gd name="connsiteY4" fmla="*/ 2136701 h 2564051"/>
                      <a:gd name="connsiteX5" fmla="*/ 4144650 w 4572000"/>
                      <a:gd name="connsiteY5" fmla="*/ 2564051 h 2564051"/>
                      <a:gd name="connsiteX6" fmla="*/ 427350 w 4572000"/>
                      <a:gd name="connsiteY6" fmla="*/ 2564051 h 2564051"/>
                      <a:gd name="connsiteX7" fmla="*/ 0 w 4572000"/>
                      <a:gd name="connsiteY7" fmla="*/ 2136701 h 2564051"/>
                      <a:gd name="connsiteX8" fmla="*/ 0 w 4572000"/>
                      <a:gd name="connsiteY8" fmla="*/ 427350 h 256405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4572000" h="2564051" fill="none" extrusionOk="0">
                        <a:moveTo>
                          <a:pt x="0" y="427350"/>
                        </a:moveTo>
                        <a:cubicBezTo>
                          <a:pt x="107" y="194237"/>
                          <a:pt x="203465" y="20365"/>
                          <a:pt x="427350" y="0"/>
                        </a:cubicBezTo>
                        <a:cubicBezTo>
                          <a:pt x="1486062" y="72427"/>
                          <a:pt x="2662617" y="61419"/>
                          <a:pt x="4144650" y="0"/>
                        </a:cubicBezTo>
                        <a:cubicBezTo>
                          <a:pt x="4375386" y="-36366"/>
                          <a:pt x="4567217" y="189884"/>
                          <a:pt x="4572000" y="427350"/>
                        </a:cubicBezTo>
                        <a:cubicBezTo>
                          <a:pt x="4534890" y="988606"/>
                          <a:pt x="4637084" y="1670681"/>
                          <a:pt x="4572000" y="2136701"/>
                        </a:cubicBezTo>
                        <a:cubicBezTo>
                          <a:pt x="4576996" y="2347366"/>
                          <a:pt x="4364642" y="2546084"/>
                          <a:pt x="4144650" y="2564051"/>
                        </a:cubicBezTo>
                        <a:cubicBezTo>
                          <a:pt x="2826523" y="2593878"/>
                          <a:pt x="1391342" y="2484745"/>
                          <a:pt x="427350" y="2564051"/>
                        </a:cubicBezTo>
                        <a:cubicBezTo>
                          <a:pt x="229835" y="2559698"/>
                          <a:pt x="-17884" y="2376256"/>
                          <a:pt x="0" y="2136701"/>
                        </a:cubicBezTo>
                        <a:cubicBezTo>
                          <a:pt x="-92031" y="1964869"/>
                          <a:pt x="31737" y="830904"/>
                          <a:pt x="0" y="427350"/>
                        </a:cubicBezTo>
                        <a:close/>
                      </a:path>
                      <a:path w="4572000" h="2564051" stroke="0" extrusionOk="0">
                        <a:moveTo>
                          <a:pt x="0" y="427350"/>
                        </a:moveTo>
                        <a:cubicBezTo>
                          <a:pt x="28963" y="199226"/>
                          <a:pt x="204903" y="28277"/>
                          <a:pt x="427350" y="0"/>
                        </a:cubicBezTo>
                        <a:cubicBezTo>
                          <a:pt x="844691" y="123000"/>
                          <a:pt x="3014674" y="-96860"/>
                          <a:pt x="4144650" y="0"/>
                        </a:cubicBezTo>
                        <a:cubicBezTo>
                          <a:pt x="4378150" y="-1920"/>
                          <a:pt x="4591478" y="152062"/>
                          <a:pt x="4572000" y="427350"/>
                        </a:cubicBezTo>
                        <a:cubicBezTo>
                          <a:pt x="4563132" y="1271385"/>
                          <a:pt x="4508750" y="1353324"/>
                          <a:pt x="4572000" y="2136701"/>
                        </a:cubicBezTo>
                        <a:cubicBezTo>
                          <a:pt x="4543689" y="2382977"/>
                          <a:pt x="4362505" y="2561078"/>
                          <a:pt x="4144650" y="2564051"/>
                        </a:cubicBezTo>
                        <a:cubicBezTo>
                          <a:pt x="2971215" y="2403344"/>
                          <a:pt x="1367847" y="2603718"/>
                          <a:pt x="427350" y="2564051"/>
                        </a:cubicBezTo>
                        <a:cubicBezTo>
                          <a:pt x="152819" y="2556273"/>
                          <a:pt x="-27491" y="2360266"/>
                          <a:pt x="0" y="2136701"/>
                        </a:cubicBezTo>
                        <a:cubicBezTo>
                          <a:pt x="-60827" y="1379494"/>
                          <a:pt x="-147567" y="1115047"/>
                          <a:pt x="0" y="42735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Are You a Farmer That Applies Pesticides to Land You Own, Rent or Lease?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C96FD16-3EE7-0D14-33E3-3D5399EF8A3F}"/>
              </a:ext>
            </a:extLst>
          </p:cNvPr>
          <p:cNvSpPr/>
          <p:nvPr/>
        </p:nvSpPr>
        <p:spPr>
          <a:xfrm>
            <a:off x="2468946" y="709073"/>
            <a:ext cx="497840" cy="497840"/>
          </a:xfrm>
          <a:prstGeom prst="ellipse">
            <a:avLst/>
          </a:prstGeom>
          <a:solidFill>
            <a:srgbClr val="CFB98F"/>
          </a:solidFill>
          <a:ln>
            <a:solidFill>
              <a:srgbClr val="CFB98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7EB221B-4819-D6E6-D269-53F990F5F1B8}"/>
              </a:ext>
            </a:extLst>
          </p:cNvPr>
          <p:cNvSpPr/>
          <p:nvPr/>
        </p:nvSpPr>
        <p:spPr>
          <a:xfrm>
            <a:off x="4846320" y="1652955"/>
            <a:ext cx="1879600" cy="389205"/>
          </a:xfrm>
          <a:prstGeom prst="roundRect">
            <a:avLst>
              <a:gd name="adj" fmla="val 17517"/>
            </a:avLst>
          </a:prstGeom>
          <a:solidFill>
            <a:srgbClr val="8E6E3E"/>
          </a:solidFill>
          <a:ln>
            <a:solidFill>
              <a:srgbClr val="8E6E3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E7DE4C08-FC4D-82A7-603B-3F6A0570DD32}"/>
              </a:ext>
            </a:extLst>
          </p:cNvPr>
          <p:cNvSpPr/>
          <p:nvPr/>
        </p:nvSpPr>
        <p:spPr>
          <a:xfrm>
            <a:off x="2819400" y="2275840"/>
            <a:ext cx="5933440" cy="609600"/>
          </a:xfrm>
          <a:prstGeom prst="roundRect">
            <a:avLst/>
          </a:prstGeom>
          <a:solidFill>
            <a:schemeClr val="bg1"/>
          </a:solidFill>
          <a:ln w="25400" cmpd="sng">
            <a:solidFill>
              <a:srgbClr val="8E6E3E"/>
            </a:solidFill>
            <a:extLst>
              <a:ext uri="{C807C97D-BFC1-408E-A445-0C87EB9F89A2}">
                <ask:lineSketchStyleProps xmlns:ask="http://schemas.microsoft.com/office/drawing/2018/sketchyshapes" sd="852854689">
                  <a:custGeom>
                    <a:avLst/>
                    <a:gdLst>
                      <a:gd name="connsiteX0" fmla="*/ 0 w 4572000"/>
                      <a:gd name="connsiteY0" fmla="*/ 427350 h 2564051"/>
                      <a:gd name="connsiteX1" fmla="*/ 427350 w 4572000"/>
                      <a:gd name="connsiteY1" fmla="*/ 0 h 2564051"/>
                      <a:gd name="connsiteX2" fmla="*/ 4144650 w 4572000"/>
                      <a:gd name="connsiteY2" fmla="*/ 0 h 2564051"/>
                      <a:gd name="connsiteX3" fmla="*/ 4572000 w 4572000"/>
                      <a:gd name="connsiteY3" fmla="*/ 427350 h 2564051"/>
                      <a:gd name="connsiteX4" fmla="*/ 4572000 w 4572000"/>
                      <a:gd name="connsiteY4" fmla="*/ 2136701 h 2564051"/>
                      <a:gd name="connsiteX5" fmla="*/ 4144650 w 4572000"/>
                      <a:gd name="connsiteY5" fmla="*/ 2564051 h 2564051"/>
                      <a:gd name="connsiteX6" fmla="*/ 427350 w 4572000"/>
                      <a:gd name="connsiteY6" fmla="*/ 2564051 h 2564051"/>
                      <a:gd name="connsiteX7" fmla="*/ 0 w 4572000"/>
                      <a:gd name="connsiteY7" fmla="*/ 2136701 h 2564051"/>
                      <a:gd name="connsiteX8" fmla="*/ 0 w 4572000"/>
                      <a:gd name="connsiteY8" fmla="*/ 427350 h 256405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4572000" h="2564051" fill="none" extrusionOk="0">
                        <a:moveTo>
                          <a:pt x="0" y="427350"/>
                        </a:moveTo>
                        <a:cubicBezTo>
                          <a:pt x="107" y="194237"/>
                          <a:pt x="203465" y="20365"/>
                          <a:pt x="427350" y="0"/>
                        </a:cubicBezTo>
                        <a:cubicBezTo>
                          <a:pt x="1486062" y="72427"/>
                          <a:pt x="2662617" y="61419"/>
                          <a:pt x="4144650" y="0"/>
                        </a:cubicBezTo>
                        <a:cubicBezTo>
                          <a:pt x="4375386" y="-36366"/>
                          <a:pt x="4567217" y="189884"/>
                          <a:pt x="4572000" y="427350"/>
                        </a:cubicBezTo>
                        <a:cubicBezTo>
                          <a:pt x="4534890" y="988606"/>
                          <a:pt x="4637084" y="1670681"/>
                          <a:pt x="4572000" y="2136701"/>
                        </a:cubicBezTo>
                        <a:cubicBezTo>
                          <a:pt x="4576996" y="2347366"/>
                          <a:pt x="4364642" y="2546084"/>
                          <a:pt x="4144650" y="2564051"/>
                        </a:cubicBezTo>
                        <a:cubicBezTo>
                          <a:pt x="2826523" y="2593878"/>
                          <a:pt x="1391342" y="2484745"/>
                          <a:pt x="427350" y="2564051"/>
                        </a:cubicBezTo>
                        <a:cubicBezTo>
                          <a:pt x="229835" y="2559698"/>
                          <a:pt x="-17884" y="2376256"/>
                          <a:pt x="0" y="2136701"/>
                        </a:cubicBezTo>
                        <a:cubicBezTo>
                          <a:pt x="-92031" y="1964869"/>
                          <a:pt x="31737" y="830904"/>
                          <a:pt x="0" y="427350"/>
                        </a:cubicBezTo>
                        <a:close/>
                      </a:path>
                      <a:path w="4572000" h="2564051" stroke="0" extrusionOk="0">
                        <a:moveTo>
                          <a:pt x="0" y="427350"/>
                        </a:moveTo>
                        <a:cubicBezTo>
                          <a:pt x="28963" y="199226"/>
                          <a:pt x="204903" y="28277"/>
                          <a:pt x="427350" y="0"/>
                        </a:cubicBezTo>
                        <a:cubicBezTo>
                          <a:pt x="844691" y="123000"/>
                          <a:pt x="3014674" y="-96860"/>
                          <a:pt x="4144650" y="0"/>
                        </a:cubicBezTo>
                        <a:cubicBezTo>
                          <a:pt x="4378150" y="-1920"/>
                          <a:pt x="4591478" y="152062"/>
                          <a:pt x="4572000" y="427350"/>
                        </a:cubicBezTo>
                        <a:cubicBezTo>
                          <a:pt x="4563132" y="1271385"/>
                          <a:pt x="4508750" y="1353324"/>
                          <a:pt x="4572000" y="2136701"/>
                        </a:cubicBezTo>
                        <a:cubicBezTo>
                          <a:pt x="4543689" y="2382977"/>
                          <a:pt x="4362505" y="2561078"/>
                          <a:pt x="4144650" y="2564051"/>
                        </a:cubicBezTo>
                        <a:cubicBezTo>
                          <a:pt x="2971215" y="2403344"/>
                          <a:pt x="1367847" y="2603718"/>
                          <a:pt x="427350" y="2564051"/>
                        </a:cubicBezTo>
                        <a:cubicBezTo>
                          <a:pt x="152819" y="2556273"/>
                          <a:pt x="-27491" y="2360266"/>
                          <a:pt x="0" y="2136701"/>
                        </a:cubicBezTo>
                        <a:cubicBezTo>
                          <a:pt x="-60827" y="1379494"/>
                          <a:pt x="-147567" y="1115047"/>
                          <a:pt x="0" y="42735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You </a:t>
            </a:r>
            <a:r>
              <a:rPr lang="en-US" sz="20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ONLY</a:t>
            </a:r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Apply General Use Pesticides?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9FDD8E53-FAA8-D095-4279-7FC3B4F517AB}"/>
              </a:ext>
            </a:extLst>
          </p:cNvPr>
          <p:cNvSpPr/>
          <p:nvPr/>
        </p:nvSpPr>
        <p:spPr>
          <a:xfrm>
            <a:off x="1625666" y="3342640"/>
            <a:ext cx="1879600" cy="396240"/>
          </a:xfrm>
          <a:prstGeom prst="roundRect">
            <a:avLst>
              <a:gd name="adj" fmla="val 17886"/>
            </a:avLst>
          </a:prstGeom>
          <a:solidFill>
            <a:srgbClr val="8E6E3E"/>
          </a:solidFill>
          <a:ln>
            <a:solidFill>
              <a:srgbClr val="8E6E3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54A46D1-37D6-E89B-AE63-D4FDC13B2775}"/>
              </a:ext>
            </a:extLst>
          </p:cNvPr>
          <p:cNvSpPr/>
          <p:nvPr/>
        </p:nvSpPr>
        <p:spPr>
          <a:xfrm>
            <a:off x="248986" y="4124960"/>
            <a:ext cx="4632960" cy="2418079"/>
          </a:xfrm>
          <a:prstGeom prst="roundRect">
            <a:avLst>
              <a:gd name="adj" fmla="val 8530"/>
            </a:avLst>
          </a:prstGeom>
          <a:solidFill>
            <a:srgbClr val="8E6E3E"/>
          </a:solidFill>
          <a:ln w="44450" cmpd="sng">
            <a:solidFill>
              <a:srgbClr val="8E6E3E"/>
            </a:solidFill>
            <a:extLst>
              <a:ext uri="{C807C97D-BFC1-408E-A445-0C87EB9F89A2}">
                <ask:lineSketchStyleProps xmlns:ask="http://schemas.microsoft.com/office/drawing/2018/sketchyshapes" sd="852854689">
                  <a:custGeom>
                    <a:avLst/>
                    <a:gdLst>
                      <a:gd name="connsiteX0" fmla="*/ 0 w 4572000"/>
                      <a:gd name="connsiteY0" fmla="*/ 427350 h 2564051"/>
                      <a:gd name="connsiteX1" fmla="*/ 427350 w 4572000"/>
                      <a:gd name="connsiteY1" fmla="*/ 0 h 2564051"/>
                      <a:gd name="connsiteX2" fmla="*/ 4144650 w 4572000"/>
                      <a:gd name="connsiteY2" fmla="*/ 0 h 2564051"/>
                      <a:gd name="connsiteX3" fmla="*/ 4572000 w 4572000"/>
                      <a:gd name="connsiteY3" fmla="*/ 427350 h 2564051"/>
                      <a:gd name="connsiteX4" fmla="*/ 4572000 w 4572000"/>
                      <a:gd name="connsiteY4" fmla="*/ 2136701 h 2564051"/>
                      <a:gd name="connsiteX5" fmla="*/ 4144650 w 4572000"/>
                      <a:gd name="connsiteY5" fmla="*/ 2564051 h 2564051"/>
                      <a:gd name="connsiteX6" fmla="*/ 427350 w 4572000"/>
                      <a:gd name="connsiteY6" fmla="*/ 2564051 h 2564051"/>
                      <a:gd name="connsiteX7" fmla="*/ 0 w 4572000"/>
                      <a:gd name="connsiteY7" fmla="*/ 2136701 h 2564051"/>
                      <a:gd name="connsiteX8" fmla="*/ 0 w 4572000"/>
                      <a:gd name="connsiteY8" fmla="*/ 427350 h 256405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4572000" h="2564051" fill="none" extrusionOk="0">
                        <a:moveTo>
                          <a:pt x="0" y="427350"/>
                        </a:moveTo>
                        <a:cubicBezTo>
                          <a:pt x="107" y="194237"/>
                          <a:pt x="203465" y="20365"/>
                          <a:pt x="427350" y="0"/>
                        </a:cubicBezTo>
                        <a:cubicBezTo>
                          <a:pt x="1486062" y="72427"/>
                          <a:pt x="2662617" y="61419"/>
                          <a:pt x="4144650" y="0"/>
                        </a:cubicBezTo>
                        <a:cubicBezTo>
                          <a:pt x="4375386" y="-36366"/>
                          <a:pt x="4567217" y="189884"/>
                          <a:pt x="4572000" y="427350"/>
                        </a:cubicBezTo>
                        <a:cubicBezTo>
                          <a:pt x="4534890" y="988606"/>
                          <a:pt x="4637084" y="1670681"/>
                          <a:pt x="4572000" y="2136701"/>
                        </a:cubicBezTo>
                        <a:cubicBezTo>
                          <a:pt x="4576996" y="2347366"/>
                          <a:pt x="4364642" y="2546084"/>
                          <a:pt x="4144650" y="2564051"/>
                        </a:cubicBezTo>
                        <a:cubicBezTo>
                          <a:pt x="2826523" y="2593878"/>
                          <a:pt x="1391342" y="2484745"/>
                          <a:pt x="427350" y="2564051"/>
                        </a:cubicBezTo>
                        <a:cubicBezTo>
                          <a:pt x="229835" y="2559698"/>
                          <a:pt x="-17884" y="2376256"/>
                          <a:pt x="0" y="2136701"/>
                        </a:cubicBezTo>
                        <a:cubicBezTo>
                          <a:pt x="-92031" y="1964869"/>
                          <a:pt x="31737" y="830904"/>
                          <a:pt x="0" y="427350"/>
                        </a:cubicBezTo>
                        <a:close/>
                      </a:path>
                      <a:path w="4572000" h="2564051" stroke="0" extrusionOk="0">
                        <a:moveTo>
                          <a:pt x="0" y="427350"/>
                        </a:moveTo>
                        <a:cubicBezTo>
                          <a:pt x="28963" y="199226"/>
                          <a:pt x="204903" y="28277"/>
                          <a:pt x="427350" y="0"/>
                        </a:cubicBezTo>
                        <a:cubicBezTo>
                          <a:pt x="844691" y="123000"/>
                          <a:pt x="3014674" y="-96860"/>
                          <a:pt x="4144650" y="0"/>
                        </a:cubicBezTo>
                        <a:cubicBezTo>
                          <a:pt x="4378150" y="-1920"/>
                          <a:pt x="4591478" y="152062"/>
                          <a:pt x="4572000" y="427350"/>
                        </a:cubicBezTo>
                        <a:cubicBezTo>
                          <a:pt x="4563132" y="1271385"/>
                          <a:pt x="4508750" y="1353324"/>
                          <a:pt x="4572000" y="2136701"/>
                        </a:cubicBezTo>
                        <a:cubicBezTo>
                          <a:pt x="4543689" y="2382977"/>
                          <a:pt x="4362505" y="2561078"/>
                          <a:pt x="4144650" y="2564051"/>
                        </a:cubicBezTo>
                        <a:cubicBezTo>
                          <a:pt x="2971215" y="2403344"/>
                          <a:pt x="1367847" y="2603718"/>
                          <a:pt x="427350" y="2564051"/>
                        </a:cubicBezTo>
                        <a:cubicBezTo>
                          <a:pt x="152819" y="2556273"/>
                          <a:pt x="-27491" y="2360266"/>
                          <a:pt x="0" y="2136701"/>
                        </a:cubicBezTo>
                        <a:cubicBezTo>
                          <a:pt x="-60827" y="1379494"/>
                          <a:pt x="-147567" y="1115047"/>
                          <a:pt x="0" y="42735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Follow labels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mandatory supervision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recordkeeping requirements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age limit for applications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certification requirements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8D359479-37C9-66BB-9D08-01B3277047BA}"/>
              </a:ext>
            </a:extLst>
          </p:cNvPr>
          <p:cNvSpPr/>
          <p:nvPr/>
        </p:nvSpPr>
        <p:spPr>
          <a:xfrm>
            <a:off x="5374640" y="3342640"/>
            <a:ext cx="6024880" cy="396240"/>
          </a:xfrm>
          <a:prstGeom prst="roundRect">
            <a:avLst>
              <a:gd name="adj" fmla="val 12044"/>
            </a:avLst>
          </a:prstGeom>
          <a:noFill/>
          <a:ln w="22225">
            <a:solidFill>
              <a:srgbClr val="8E6E3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NO, I Also Apply Restricted - Use Pesticides (RUP)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BB6730DC-156B-4CA7-8722-0BFFAE4B9276}"/>
              </a:ext>
            </a:extLst>
          </p:cNvPr>
          <p:cNvSpPr/>
          <p:nvPr/>
        </p:nvSpPr>
        <p:spPr>
          <a:xfrm>
            <a:off x="5374640" y="4124960"/>
            <a:ext cx="6024880" cy="2418079"/>
          </a:xfrm>
          <a:prstGeom prst="roundRect">
            <a:avLst>
              <a:gd name="adj" fmla="val 7572"/>
            </a:avLst>
          </a:prstGeom>
          <a:solidFill>
            <a:schemeClr val="bg1"/>
          </a:solidFill>
          <a:ln w="25400" cmpd="sng">
            <a:solidFill>
              <a:srgbClr val="8E6E3E"/>
            </a:solidFill>
            <a:extLst>
              <a:ext uri="{C807C97D-BFC1-408E-A445-0C87EB9F89A2}">
                <ask:lineSketchStyleProps xmlns:ask="http://schemas.microsoft.com/office/drawing/2018/sketchyshapes" sd="852854689">
                  <a:custGeom>
                    <a:avLst/>
                    <a:gdLst>
                      <a:gd name="connsiteX0" fmla="*/ 0 w 4572000"/>
                      <a:gd name="connsiteY0" fmla="*/ 427350 h 2564051"/>
                      <a:gd name="connsiteX1" fmla="*/ 427350 w 4572000"/>
                      <a:gd name="connsiteY1" fmla="*/ 0 h 2564051"/>
                      <a:gd name="connsiteX2" fmla="*/ 4144650 w 4572000"/>
                      <a:gd name="connsiteY2" fmla="*/ 0 h 2564051"/>
                      <a:gd name="connsiteX3" fmla="*/ 4572000 w 4572000"/>
                      <a:gd name="connsiteY3" fmla="*/ 427350 h 2564051"/>
                      <a:gd name="connsiteX4" fmla="*/ 4572000 w 4572000"/>
                      <a:gd name="connsiteY4" fmla="*/ 2136701 h 2564051"/>
                      <a:gd name="connsiteX5" fmla="*/ 4144650 w 4572000"/>
                      <a:gd name="connsiteY5" fmla="*/ 2564051 h 2564051"/>
                      <a:gd name="connsiteX6" fmla="*/ 427350 w 4572000"/>
                      <a:gd name="connsiteY6" fmla="*/ 2564051 h 2564051"/>
                      <a:gd name="connsiteX7" fmla="*/ 0 w 4572000"/>
                      <a:gd name="connsiteY7" fmla="*/ 2136701 h 2564051"/>
                      <a:gd name="connsiteX8" fmla="*/ 0 w 4572000"/>
                      <a:gd name="connsiteY8" fmla="*/ 427350 h 256405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4572000" h="2564051" fill="none" extrusionOk="0">
                        <a:moveTo>
                          <a:pt x="0" y="427350"/>
                        </a:moveTo>
                        <a:cubicBezTo>
                          <a:pt x="107" y="194237"/>
                          <a:pt x="203465" y="20365"/>
                          <a:pt x="427350" y="0"/>
                        </a:cubicBezTo>
                        <a:cubicBezTo>
                          <a:pt x="1486062" y="72427"/>
                          <a:pt x="2662617" y="61419"/>
                          <a:pt x="4144650" y="0"/>
                        </a:cubicBezTo>
                        <a:cubicBezTo>
                          <a:pt x="4375386" y="-36366"/>
                          <a:pt x="4567217" y="189884"/>
                          <a:pt x="4572000" y="427350"/>
                        </a:cubicBezTo>
                        <a:cubicBezTo>
                          <a:pt x="4534890" y="988606"/>
                          <a:pt x="4637084" y="1670681"/>
                          <a:pt x="4572000" y="2136701"/>
                        </a:cubicBezTo>
                        <a:cubicBezTo>
                          <a:pt x="4576996" y="2347366"/>
                          <a:pt x="4364642" y="2546084"/>
                          <a:pt x="4144650" y="2564051"/>
                        </a:cubicBezTo>
                        <a:cubicBezTo>
                          <a:pt x="2826523" y="2593878"/>
                          <a:pt x="1391342" y="2484745"/>
                          <a:pt x="427350" y="2564051"/>
                        </a:cubicBezTo>
                        <a:cubicBezTo>
                          <a:pt x="229835" y="2559698"/>
                          <a:pt x="-17884" y="2376256"/>
                          <a:pt x="0" y="2136701"/>
                        </a:cubicBezTo>
                        <a:cubicBezTo>
                          <a:pt x="-92031" y="1964869"/>
                          <a:pt x="31737" y="830904"/>
                          <a:pt x="0" y="427350"/>
                        </a:cubicBezTo>
                        <a:close/>
                      </a:path>
                      <a:path w="4572000" h="2564051" stroke="0" extrusionOk="0">
                        <a:moveTo>
                          <a:pt x="0" y="427350"/>
                        </a:moveTo>
                        <a:cubicBezTo>
                          <a:pt x="28963" y="199226"/>
                          <a:pt x="204903" y="28277"/>
                          <a:pt x="427350" y="0"/>
                        </a:cubicBezTo>
                        <a:cubicBezTo>
                          <a:pt x="844691" y="123000"/>
                          <a:pt x="3014674" y="-96860"/>
                          <a:pt x="4144650" y="0"/>
                        </a:cubicBezTo>
                        <a:cubicBezTo>
                          <a:pt x="4378150" y="-1920"/>
                          <a:pt x="4591478" y="152062"/>
                          <a:pt x="4572000" y="427350"/>
                        </a:cubicBezTo>
                        <a:cubicBezTo>
                          <a:pt x="4563132" y="1271385"/>
                          <a:pt x="4508750" y="1353324"/>
                          <a:pt x="4572000" y="2136701"/>
                        </a:cubicBezTo>
                        <a:cubicBezTo>
                          <a:pt x="4543689" y="2382977"/>
                          <a:pt x="4362505" y="2561078"/>
                          <a:pt x="4144650" y="2564051"/>
                        </a:cubicBezTo>
                        <a:cubicBezTo>
                          <a:pt x="2971215" y="2403344"/>
                          <a:pt x="1367847" y="2603718"/>
                          <a:pt x="427350" y="2564051"/>
                        </a:cubicBezTo>
                        <a:cubicBezTo>
                          <a:pt x="152819" y="2556273"/>
                          <a:pt x="-27491" y="2360266"/>
                          <a:pt x="0" y="2136701"/>
                        </a:cubicBezTo>
                        <a:cubicBezTo>
                          <a:pt x="-60827" y="1379494"/>
                          <a:pt x="-147567" y="1115047"/>
                          <a:pt x="0" y="42735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i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Office of Indiana State Chemist Requirements</a:t>
            </a:r>
          </a:p>
          <a:p>
            <a:pPr algn="ctr"/>
            <a:r>
              <a:rPr lang="en-US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 be a Private Applicator to purchase and use or  supervise the use of a Restricted Use Pesticide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Core Certification Exam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Minimum age is 18 years to obtain a Private Applicator (PA) permit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for Private Applicator Permit</a:t>
            </a:r>
            <a:endParaRPr 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62D7413B-B7A3-F8E2-E75D-EE6C599DD6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6" idx="2"/>
            <a:endCxn id="8" idx="0"/>
          </p:cNvCxnSpPr>
          <p:nvPr/>
        </p:nvCxnSpPr>
        <p:spPr>
          <a:xfrm>
            <a:off x="5786120" y="1355263"/>
            <a:ext cx="0" cy="297692"/>
          </a:xfrm>
          <a:prstGeom prst="straightConnector1">
            <a:avLst/>
          </a:prstGeom>
          <a:ln w="28575">
            <a:solidFill>
              <a:srgbClr val="CFB98F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049ACA8-9A53-7E2D-D841-19D99FA05D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8" idx="2"/>
            <a:endCxn id="9" idx="0"/>
          </p:cNvCxnSpPr>
          <p:nvPr/>
        </p:nvCxnSpPr>
        <p:spPr>
          <a:xfrm>
            <a:off x="5786120" y="2042160"/>
            <a:ext cx="0" cy="233680"/>
          </a:xfrm>
          <a:prstGeom prst="straightConnector1">
            <a:avLst/>
          </a:prstGeom>
          <a:ln w="28575">
            <a:solidFill>
              <a:srgbClr val="CFB98F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ctor: Elbow 24">
            <a:extLst>
              <a:ext uri="{FF2B5EF4-FFF2-40B4-BE49-F238E27FC236}">
                <a16:creationId xmlns:a16="http://schemas.microsoft.com/office/drawing/2014/main" id="{B609C746-7D71-FFC2-FAA9-F7F49366E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9" idx="2"/>
            <a:endCxn id="13" idx="0"/>
          </p:cNvCxnSpPr>
          <p:nvPr/>
        </p:nvCxnSpPr>
        <p:spPr>
          <a:xfrm rot="5400000">
            <a:off x="3947193" y="1503713"/>
            <a:ext cx="457200" cy="3220654"/>
          </a:xfrm>
          <a:prstGeom prst="bentConnector3">
            <a:avLst/>
          </a:prstGeom>
          <a:ln w="25400">
            <a:solidFill>
              <a:srgbClr val="CFB98F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or: Elbow 26">
            <a:extLst>
              <a:ext uri="{FF2B5EF4-FFF2-40B4-BE49-F238E27FC236}">
                <a16:creationId xmlns:a16="http://schemas.microsoft.com/office/drawing/2014/main" id="{45FFD9C5-AE7A-59B2-3C12-29013DBC3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9" idx="2"/>
            <a:endCxn id="14" idx="0"/>
          </p:cNvCxnSpPr>
          <p:nvPr/>
        </p:nvCxnSpPr>
        <p:spPr>
          <a:xfrm rot="16200000" flipH="1">
            <a:off x="6858000" y="1813560"/>
            <a:ext cx="457200" cy="2600960"/>
          </a:xfrm>
          <a:prstGeom prst="bentConnector3">
            <a:avLst/>
          </a:prstGeom>
          <a:ln w="25400">
            <a:solidFill>
              <a:srgbClr val="CFB98F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1BCF9B2E-B841-53A2-75F2-58BF30D4F0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3" idx="2"/>
            <a:endCxn id="11" idx="0"/>
          </p:cNvCxnSpPr>
          <p:nvPr/>
        </p:nvCxnSpPr>
        <p:spPr>
          <a:xfrm>
            <a:off x="2565466" y="3738880"/>
            <a:ext cx="0" cy="386080"/>
          </a:xfrm>
          <a:prstGeom prst="straightConnector1">
            <a:avLst/>
          </a:prstGeom>
          <a:ln w="25400">
            <a:solidFill>
              <a:srgbClr val="CFB98F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FB522FC1-D364-054A-4BC4-6A46C3FE93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4" idx="2"/>
            <a:endCxn id="12" idx="0"/>
          </p:cNvCxnSpPr>
          <p:nvPr/>
        </p:nvCxnSpPr>
        <p:spPr>
          <a:xfrm>
            <a:off x="8387080" y="3738880"/>
            <a:ext cx="0" cy="386080"/>
          </a:xfrm>
          <a:prstGeom prst="straightConnector1">
            <a:avLst/>
          </a:prstGeom>
          <a:ln w="25400">
            <a:solidFill>
              <a:srgbClr val="CFB98F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Graphic 2" descr="Home screen symbol interactive button">
            <a:hlinkClick r:id="rId2" action="ppaction://hlinksldjump"/>
            <a:extLst>
              <a:ext uri="{FF2B5EF4-FFF2-40B4-BE49-F238E27FC236}">
                <a16:creationId xmlns:a16="http://schemas.microsoft.com/office/drawing/2014/main" id="{AACE6ED3-70DD-113C-B8CD-B836F2239F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485946" y="6003599"/>
            <a:ext cx="620720" cy="620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451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DC24EB6-68B9-692F-213B-8384EAF6BDB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819400" y="560723"/>
            <a:ext cx="5933440" cy="794540"/>
          </a:xfrm>
          <a:prstGeom prst="roundRect">
            <a:avLst/>
          </a:prstGeom>
          <a:solidFill>
            <a:schemeClr val="bg1"/>
          </a:solidFill>
          <a:ln w="25400" cap="flat" cmpd="sng" algn="ctr">
            <a:solidFill>
              <a:srgbClr val="8E6E3E"/>
            </a:solidFill>
            <a:prstDash val="solid"/>
            <a:miter lim="800000"/>
            <a:extLst>
              <a:ext uri="{C807C97D-BFC1-408E-A445-0C87EB9F89A2}">
                <ask:lineSketchStyleProps xmlns:ask="http://schemas.microsoft.com/office/drawing/2018/sketchyshapes" sd="852854689">
                  <a:custGeom>
                    <a:avLst/>
                    <a:gdLst>
                      <a:gd name="connsiteX0" fmla="*/ 0 w 4572000"/>
                      <a:gd name="connsiteY0" fmla="*/ 427350 h 2564051"/>
                      <a:gd name="connsiteX1" fmla="*/ 427350 w 4572000"/>
                      <a:gd name="connsiteY1" fmla="*/ 0 h 2564051"/>
                      <a:gd name="connsiteX2" fmla="*/ 4144650 w 4572000"/>
                      <a:gd name="connsiteY2" fmla="*/ 0 h 2564051"/>
                      <a:gd name="connsiteX3" fmla="*/ 4572000 w 4572000"/>
                      <a:gd name="connsiteY3" fmla="*/ 427350 h 2564051"/>
                      <a:gd name="connsiteX4" fmla="*/ 4572000 w 4572000"/>
                      <a:gd name="connsiteY4" fmla="*/ 2136701 h 2564051"/>
                      <a:gd name="connsiteX5" fmla="*/ 4144650 w 4572000"/>
                      <a:gd name="connsiteY5" fmla="*/ 2564051 h 2564051"/>
                      <a:gd name="connsiteX6" fmla="*/ 427350 w 4572000"/>
                      <a:gd name="connsiteY6" fmla="*/ 2564051 h 2564051"/>
                      <a:gd name="connsiteX7" fmla="*/ 0 w 4572000"/>
                      <a:gd name="connsiteY7" fmla="*/ 2136701 h 2564051"/>
                      <a:gd name="connsiteX8" fmla="*/ 0 w 4572000"/>
                      <a:gd name="connsiteY8" fmla="*/ 427350 h 256405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4572000" h="2564051" fill="none" extrusionOk="0">
                        <a:moveTo>
                          <a:pt x="0" y="427350"/>
                        </a:moveTo>
                        <a:cubicBezTo>
                          <a:pt x="107" y="194237"/>
                          <a:pt x="203465" y="20365"/>
                          <a:pt x="427350" y="0"/>
                        </a:cubicBezTo>
                        <a:cubicBezTo>
                          <a:pt x="1486062" y="72427"/>
                          <a:pt x="2662617" y="61419"/>
                          <a:pt x="4144650" y="0"/>
                        </a:cubicBezTo>
                        <a:cubicBezTo>
                          <a:pt x="4375386" y="-36366"/>
                          <a:pt x="4567217" y="189884"/>
                          <a:pt x="4572000" y="427350"/>
                        </a:cubicBezTo>
                        <a:cubicBezTo>
                          <a:pt x="4534890" y="988606"/>
                          <a:pt x="4637084" y="1670681"/>
                          <a:pt x="4572000" y="2136701"/>
                        </a:cubicBezTo>
                        <a:cubicBezTo>
                          <a:pt x="4576996" y="2347366"/>
                          <a:pt x="4364642" y="2546084"/>
                          <a:pt x="4144650" y="2564051"/>
                        </a:cubicBezTo>
                        <a:cubicBezTo>
                          <a:pt x="2826523" y="2593878"/>
                          <a:pt x="1391342" y="2484745"/>
                          <a:pt x="427350" y="2564051"/>
                        </a:cubicBezTo>
                        <a:cubicBezTo>
                          <a:pt x="229835" y="2559698"/>
                          <a:pt x="-17884" y="2376256"/>
                          <a:pt x="0" y="2136701"/>
                        </a:cubicBezTo>
                        <a:cubicBezTo>
                          <a:pt x="-92031" y="1964869"/>
                          <a:pt x="31737" y="830904"/>
                          <a:pt x="0" y="427350"/>
                        </a:cubicBezTo>
                        <a:close/>
                      </a:path>
                      <a:path w="4572000" h="2564051" stroke="0" extrusionOk="0">
                        <a:moveTo>
                          <a:pt x="0" y="427350"/>
                        </a:moveTo>
                        <a:cubicBezTo>
                          <a:pt x="28963" y="199226"/>
                          <a:pt x="204903" y="28277"/>
                          <a:pt x="427350" y="0"/>
                        </a:cubicBezTo>
                        <a:cubicBezTo>
                          <a:pt x="844691" y="123000"/>
                          <a:pt x="3014674" y="-96860"/>
                          <a:pt x="4144650" y="0"/>
                        </a:cubicBezTo>
                        <a:cubicBezTo>
                          <a:pt x="4378150" y="-1920"/>
                          <a:pt x="4591478" y="152062"/>
                          <a:pt x="4572000" y="427350"/>
                        </a:cubicBezTo>
                        <a:cubicBezTo>
                          <a:pt x="4563132" y="1271385"/>
                          <a:pt x="4508750" y="1353324"/>
                          <a:pt x="4572000" y="2136701"/>
                        </a:cubicBezTo>
                        <a:cubicBezTo>
                          <a:pt x="4543689" y="2382977"/>
                          <a:pt x="4362505" y="2561078"/>
                          <a:pt x="4144650" y="2564051"/>
                        </a:cubicBezTo>
                        <a:cubicBezTo>
                          <a:pt x="2971215" y="2403344"/>
                          <a:pt x="1367847" y="2603718"/>
                          <a:pt x="427350" y="2564051"/>
                        </a:cubicBezTo>
                        <a:cubicBezTo>
                          <a:pt x="152819" y="2556273"/>
                          <a:pt x="-27491" y="2360266"/>
                          <a:pt x="0" y="2136701"/>
                        </a:cubicBezTo>
                        <a:cubicBezTo>
                          <a:pt x="-60827" y="1379494"/>
                          <a:pt x="-147567" y="1115047"/>
                          <a:pt x="0" y="42735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Are You a Farmer That Applies Pesticides to Land You Own, Rent or Lease?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88F89B6B-841F-C73F-4DCD-AD6687DD59A0}"/>
              </a:ext>
            </a:extLst>
          </p:cNvPr>
          <p:cNvSpPr/>
          <p:nvPr/>
        </p:nvSpPr>
        <p:spPr>
          <a:xfrm>
            <a:off x="2468946" y="709073"/>
            <a:ext cx="497840" cy="497840"/>
          </a:xfrm>
          <a:prstGeom prst="ellipse">
            <a:avLst/>
          </a:prstGeom>
          <a:solidFill>
            <a:srgbClr val="CFB98F"/>
          </a:solidFill>
          <a:ln>
            <a:solidFill>
              <a:srgbClr val="CFB98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A6D2D10-2F9F-E7A1-CAB4-8AAD6673D81A}"/>
              </a:ext>
            </a:extLst>
          </p:cNvPr>
          <p:cNvSpPr/>
          <p:nvPr/>
        </p:nvSpPr>
        <p:spPr>
          <a:xfrm>
            <a:off x="2819400" y="1891683"/>
            <a:ext cx="5933440" cy="577197"/>
          </a:xfrm>
          <a:prstGeom prst="roundRect">
            <a:avLst/>
          </a:prstGeom>
          <a:solidFill>
            <a:schemeClr val="bg1"/>
          </a:solidFill>
          <a:ln w="25400" cmpd="sng">
            <a:solidFill>
              <a:srgbClr val="8E6E3E"/>
            </a:solidFill>
            <a:extLst>
              <a:ext uri="{C807C97D-BFC1-408E-A445-0C87EB9F89A2}">
                <ask:lineSketchStyleProps xmlns:ask="http://schemas.microsoft.com/office/drawing/2018/sketchyshapes" sd="852854689">
                  <a:custGeom>
                    <a:avLst/>
                    <a:gdLst>
                      <a:gd name="connsiteX0" fmla="*/ 0 w 4572000"/>
                      <a:gd name="connsiteY0" fmla="*/ 427350 h 2564051"/>
                      <a:gd name="connsiteX1" fmla="*/ 427350 w 4572000"/>
                      <a:gd name="connsiteY1" fmla="*/ 0 h 2564051"/>
                      <a:gd name="connsiteX2" fmla="*/ 4144650 w 4572000"/>
                      <a:gd name="connsiteY2" fmla="*/ 0 h 2564051"/>
                      <a:gd name="connsiteX3" fmla="*/ 4572000 w 4572000"/>
                      <a:gd name="connsiteY3" fmla="*/ 427350 h 2564051"/>
                      <a:gd name="connsiteX4" fmla="*/ 4572000 w 4572000"/>
                      <a:gd name="connsiteY4" fmla="*/ 2136701 h 2564051"/>
                      <a:gd name="connsiteX5" fmla="*/ 4144650 w 4572000"/>
                      <a:gd name="connsiteY5" fmla="*/ 2564051 h 2564051"/>
                      <a:gd name="connsiteX6" fmla="*/ 427350 w 4572000"/>
                      <a:gd name="connsiteY6" fmla="*/ 2564051 h 2564051"/>
                      <a:gd name="connsiteX7" fmla="*/ 0 w 4572000"/>
                      <a:gd name="connsiteY7" fmla="*/ 2136701 h 2564051"/>
                      <a:gd name="connsiteX8" fmla="*/ 0 w 4572000"/>
                      <a:gd name="connsiteY8" fmla="*/ 427350 h 256405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4572000" h="2564051" fill="none" extrusionOk="0">
                        <a:moveTo>
                          <a:pt x="0" y="427350"/>
                        </a:moveTo>
                        <a:cubicBezTo>
                          <a:pt x="107" y="194237"/>
                          <a:pt x="203465" y="20365"/>
                          <a:pt x="427350" y="0"/>
                        </a:cubicBezTo>
                        <a:cubicBezTo>
                          <a:pt x="1486062" y="72427"/>
                          <a:pt x="2662617" y="61419"/>
                          <a:pt x="4144650" y="0"/>
                        </a:cubicBezTo>
                        <a:cubicBezTo>
                          <a:pt x="4375386" y="-36366"/>
                          <a:pt x="4567217" y="189884"/>
                          <a:pt x="4572000" y="427350"/>
                        </a:cubicBezTo>
                        <a:cubicBezTo>
                          <a:pt x="4534890" y="988606"/>
                          <a:pt x="4637084" y="1670681"/>
                          <a:pt x="4572000" y="2136701"/>
                        </a:cubicBezTo>
                        <a:cubicBezTo>
                          <a:pt x="4576996" y="2347366"/>
                          <a:pt x="4364642" y="2546084"/>
                          <a:pt x="4144650" y="2564051"/>
                        </a:cubicBezTo>
                        <a:cubicBezTo>
                          <a:pt x="2826523" y="2593878"/>
                          <a:pt x="1391342" y="2484745"/>
                          <a:pt x="427350" y="2564051"/>
                        </a:cubicBezTo>
                        <a:cubicBezTo>
                          <a:pt x="229835" y="2559698"/>
                          <a:pt x="-17884" y="2376256"/>
                          <a:pt x="0" y="2136701"/>
                        </a:cubicBezTo>
                        <a:cubicBezTo>
                          <a:pt x="-92031" y="1964869"/>
                          <a:pt x="31737" y="830904"/>
                          <a:pt x="0" y="427350"/>
                        </a:cubicBezTo>
                        <a:close/>
                      </a:path>
                      <a:path w="4572000" h="2564051" stroke="0" extrusionOk="0">
                        <a:moveTo>
                          <a:pt x="0" y="427350"/>
                        </a:moveTo>
                        <a:cubicBezTo>
                          <a:pt x="28963" y="199226"/>
                          <a:pt x="204903" y="28277"/>
                          <a:pt x="427350" y="0"/>
                        </a:cubicBezTo>
                        <a:cubicBezTo>
                          <a:pt x="844691" y="123000"/>
                          <a:pt x="3014674" y="-96860"/>
                          <a:pt x="4144650" y="0"/>
                        </a:cubicBezTo>
                        <a:cubicBezTo>
                          <a:pt x="4378150" y="-1920"/>
                          <a:pt x="4591478" y="152062"/>
                          <a:pt x="4572000" y="427350"/>
                        </a:cubicBezTo>
                        <a:cubicBezTo>
                          <a:pt x="4563132" y="1271385"/>
                          <a:pt x="4508750" y="1353324"/>
                          <a:pt x="4572000" y="2136701"/>
                        </a:cubicBezTo>
                        <a:cubicBezTo>
                          <a:pt x="4543689" y="2382977"/>
                          <a:pt x="4362505" y="2561078"/>
                          <a:pt x="4144650" y="2564051"/>
                        </a:cubicBezTo>
                        <a:cubicBezTo>
                          <a:pt x="2971215" y="2403344"/>
                          <a:pt x="1367847" y="2603718"/>
                          <a:pt x="427350" y="2564051"/>
                        </a:cubicBezTo>
                        <a:cubicBezTo>
                          <a:pt x="152819" y="2556273"/>
                          <a:pt x="-27491" y="2360266"/>
                          <a:pt x="0" y="2136701"/>
                        </a:cubicBezTo>
                        <a:cubicBezTo>
                          <a:pt x="-60827" y="1379494"/>
                          <a:pt x="-147567" y="1115047"/>
                          <a:pt x="0" y="42735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Certification Riders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E6EA6BB-3509-F048-936B-6AE7F04C04B0}"/>
              </a:ext>
            </a:extLst>
          </p:cNvPr>
          <p:cNvSpPr/>
          <p:nvPr/>
        </p:nvSpPr>
        <p:spPr>
          <a:xfrm>
            <a:off x="1320801" y="3312159"/>
            <a:ext cx="4632960" cy="558799"/>
          </a:xfrm>
          <a:prstGeom prst="roundRect">
            <a:avLst>
              <a:gd name="adj" fmla="val 8530"/>
            </a:avLst>
          </a:prstGeom>
          <a:solidFill>
            <a:srgbClr val="8E6E3E"/>
          </a:solidFill>
          <a:ln w="44450" cmpd="sng">
            <a:solidFill>
              <a:srgbClr val="8E6E3E"/>
            </a:solidFill>
            <a:extLst>
              <a:ext uri="{C807C97D-BFC1-408E-A445-0C87EB9F89A2}">
                <ask:lineSketchStyleProps xmlns:ask="http://schemas.microsoft.com/office/drawing/2018/sketchyshapes" sd="852854689">
                  <a:custGeom>
                    <a:avLst/>
                    <a:gdLst>
                      <a:gd name="connsiteX0" fmla="*/ 0 w 4572000"/>
                      <a:gd name="connsiteY0" fmla="*/ 427350 h 2564051"/>
                      <a:gd name="connsiteX1" fmla="*/ 427350 w 4572000"/>
                      <a:gd name="connsiteY1" fmla="*/ 0 h 2564051"/>
                      <a:gd name="connsiteX2" fmla="*/ 4144650 w 4572000"/>
                      <a:gd name="connsiteY2" fmla="*/ 0 h 2564051"/>
                      <a:gd name="connsiteX3" fmla="*/ 4572000 w 4572000"/>
                      <a:gd name="connsiteY3" fmla="*/ 427350 h 2564051"/>
                      <a:gd name="connsiteX4" fmla="*/ 4572000 w 4572000"/>
                      <a:gd name="connsiteY4" fmla="*/ 2136701 h 2564051"/>
                      <a:gd name="connsiteX5" fmla="*/ 4144650 w 4572000"/>
                      <a:gd name="connsiteY5" fmla="*/ 2564051 h 2564051"/>
                      <a:gd name="connsiteX6" fmla="*/ 427350 w 4572000"/>
                      <a:gd name="connsiteY6" fmla="*/ 2564051 h 2564051"/>
                      <a:gd name="connsiteX7" fmla="*/ 0 w 4572000"/>
                      <a:gd name="connsiteY7" fmla="*/ 2136701 h 2564051"/>
                      <a:gd name="connsiteX8" fmla="*/ 0 w 4572000"/>
                      <a:gd name="connsiteY8" fmla="*/ 427350 h 256405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4572000" h="2564051" fill="none" extrusionOk="0">
                        <a:moveTo>
                          <a:pt x="0" y="427350"/>
                        </a:moveTo>
                        <a:cubicBezTo>
                          <a:pt x="107" y="194237"/>
                          <a:pt x="203465" y="20365"/>
                          <a:pt x="427350" y="0"/>
                        </a:cubicBezTo>
                        <a:cubicBezTo>
                          <a:pt x="1486062" y="72427"/>
                          <a:pt x="2662617" y="61419"/>
                          <a:pt x="4144650" y="0"/>
                        </a:cubicBezTo>
                        <a:cubicBezTo>
                          <a:pt x="4375386" y="-36366"/>
                          <a:pt x="4567217" y="189884"/>
                          <a:pt x="4572000" y="427350"/>
                        </a:cubicBezTo>
                        <a:cubicBezTo>
                          <a:pt x="4534890" y="988606"/>
                          <a:pt x="4637084" y="1670681"/>
                          <a:pt x="4572000" y="2136701"/>
                        </a:cubicBezTo>
                        <a:cubicBezTo>
                          <a:pt x="4576996" y="2347366"/>
                          <a:pt x="4364642" y="2546084"/>
                          <a:pt x="4144650" y="2564051"/>
                        </a:cubicBezTo>
                        <a:cubicBezTo>
                          <a:pt x="2826523" y="2593878"/>
                          <a:pt x="1391342" y="2484745"/>
                          <a:pt x="427350" y="2564051"/>
                        </a:cubicBezTo>
                        <a:cubicBezTo>
                          <a:pt x="229835" y="2559698"/>
                          <a:pt x="-17884" y="2376256"/>
                          <a:pt x="0" y="2136701"/>
                        </a:cubicBezTo>
                        <a:cubicBezTo>
                          <a:pt x="-92031" y="1964869"/>
                          <a:pt x="31737" y="830904"/>
                          <a:pt x="0" y="427350"/>
                        </a:cubicBezTo>
                        <a:close/>
                      </a:path>
                      <a:path w="4572000" h="2564051" stroke="0" extrusionOk="0">
                        <a:moveTo>
                          <a:pt x="0" y="427350"/>
                        </a:moveTo>
                        <a:cubicBezTo>
                          <a:pt x="28963" y="199226"/>
                          <a:pt x="204903" y="28277"/>
                          <a:pt x="427350" y="0"/>
                        </a:cubicBezTo>
                        <a:cubicBezTo>
                          <a:pt x="844691" y="123000"/>
                          <a:pt x="3014674" y="-96860"/>
                          <a:pt x="4144650" y="0"/>
                        </a:cubicBezTo>
                        <a:cubicBezTo>
                          <a:pt x="4378150" y="-1920"/>
                          <a:pt x="4591478" y="152062"/>
                          <a:pt x="4572000" y="427350"/>
                        </a:cubicBezTo>
                        <a:cubicBezTo>
                          <a:pt x="4563132" y="1271385"/>
                          <a:pt x="4508750" y="1353324"/>
                          <a:pt x="4572000" y="2136701"/>
                        </a:cubicBezTo>
                        <a:cubicBezTo>
                          <a:pt x="4543689" y="2382977"/>
                          <a:pt x="4362505" y="2561078"/>
                          <a:pt x="4144650" y="2564051"/>
                        </a:cubicBezTo>
                        <a:cubicBezTo>
                          <a:pt x="2971215" y="2403344"/>
                          <a:pt x="1367847" y="2603718"/>
                          <a:pt x="427350" y="2564051"/>
                        </a:cubicBezTo>
                        <a:cubicBezTo>
                          <a:pt x="152819" y="2556273"/>
                          <a:pt x="-27491" y="2360266"/>
                          <a:pt x="0" y="2136701"/>
                        </a:cubicBezTo>
                        <a:cubicBezTo>
                          <a:pt x="-60827" y="1379494"/>
                          <a:pt x="-147567" y="1115047"/>
                          <a:pt x="0" y="42735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Applying Pesticide with Drones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65BB3ABE-C764-2F0B-E0C7-E306B802A58B}"/>
              </a:ext>
            </a:extLst>
          </p:cNvPr>
          <p:cNvSpPr/>
          <p:nvPr/>
        </p:nvSpPr>
        <p:spPr>
          <a:xfrm>
            <a:off x="1320801" y="3987800"/>
            <a:ext cx="4632960" cy="1818640"/>
          </a:xfrm>
          <a:prstGeom prst="roundRect">
            <a:avLst>
              <a:gd name="adj" fmla="val 8530"/>
            </a:avLst>
          </a:prstGeom>
          <a:solidFill>
            <a:srgbClr val="8E6E3E"/>
          </a:solidFill>
          <a:ln w="44450" cmpd="sng">
            <a:solidFill>
              <a:srgbClr val="8E6E3E"/>
            </a:solidFill>
            <a:extLst>
              <a:ext uri="{C807C97D-BFC1-408E-A445-0C87EB9F89A2}">
                <ask:lineSketchStyleProps xmlns:ask="http://schemas.microsoft.com/office/drawing/2018/sketchyshapes" sd="852854689">
                  <a:custGeom>
                    <a:avLst/>
                    <a:gdLst>
                      <a:gd name="connsiteX0" fmla="*/ 0 w 4572000"/>
                      <a:gd name="connsiteY0" fmla="*/ 427350 h 2564051"/>
                      <a:gd name="connsiteX1" fmla="*/ 427350 w 4572000"/>
                      <a:gd name="connsiteY1" fmla="*/ 0 h 2564051"/>
                      <a:gd name="connsiteX2" fmla="*/ 4144650 w 4572000"/>
                      <a:gd name="connsiteY2" fmla="*/ 0 h 2564051"/>
                      <a:gd name="connsiteX3" fmla="*/ 4572000 w 4572000"/>
                      <a:gd name="connsiteY3" fmla="*/ 427350 h 2564051"/>
                      <a:gd name="connsiteX4" fmla="*/ 4572000 w 4572000"/>
                      <a:gd name="connsiteY4" fmla="*/ 2136701 h 2564051"/>
                      <a:gd name="connsiteX5" fmla="*/ 4144650 w 4572000"/>
                      <a:gd name="connsiteY5" fmla="*/ 2564051 h 2564051"/>
                      <a:gd name="connsiteX6" fmla="*/ 427350 w 4572000"/>
                      <a:gd name="connsiteY6" fmla="*/ 2564051 h 2564051"/>
                      <a:gd name="connsiteX7" fmla="*/ 0 w 4572000"/>
                      <a:gd name="connsiteY7" fmla="*/ 2136701 h 2564051"/>
                      <a:gd name="connsiteX8" fmla="*/ 0 w 4572000"/>
                      <a:gd name="connsiteY8" fmla="*/ 427350 h 256405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4572000" h="2564051" fill="none" extrusionOk="0">
                        <a:moveTo>
                          <a:pt x="0" y="427350"/>
                        </a:moveTo>
                        <a:cubicBezTo>
                          <a:pt x="107" y="194237"/>
                          <a:pt x="203465" y="20365"/>
                          <a:pt x="427350" y="0"/>
                        </a:cubicBezTo>
                        <a:cubicBezTo>
                          <a:pt x="1486062" y="72427"/>
                          <a:pt x="2662617" y="61419"/>
                          <a:pt x="4144650" y="0"/>
                        </a:cubicBezTo>
                        <a:cubicBezTo>
                          <a:pt x="4375386" y="-36366"/>
                          <a:pt x="4567217" y="189884"/>
                          <a:pt x="4572000" y="427350"/>
                        </a:cubicBezTo>
                        <a:cubicBezTo>
                          <a:pt x="4534890" y="988606"/>
                          <a:pt x="4637084" y="1670681"/>
                          <a:pt x="4572000" y="2136701"/>
                        </a:cubicBezTo>
                        <a:cubicBezTo>
                          <a:pt x="4576996" y="2347366"/>
                          <a:pt x="4364642" y="2546084"/>
                          <a:pt x="4144650" y="2564051"/>
                        </a:cubicBezTo>
                        <a:cubicBezTo>
                          <a:pt x="2826523" y="2593878"/>
                          <a:pt x="1391342" y="2484745"/>
                          <a:pt x="427350" y="2564051"/>
                        </a:cubicBezTo>
                        <a:cubicBezTo>
                          <a:pt x="229835" y="2559698"/>
                          <a:pt x="-17884" y="2376256"/>
                          <a:pt x="0" y="2136701"/>
                        </a:cubicBezTo>
                        <a:cubicBezTo>
                          <a:pt x="-92031" y="1964869"/>
                          <a:pt x="31737" y="830904"/>
                          <a:pt x="0" y="427350"/>
                        </a:cubicBezTo>
                        <a:close/>
                      </a:path>
                      <a:path w="4572000" h="2564051" stroke="0" extrusionOk="0">
                        <a:moveTo>
                          <a:pt x="0" y="427350"/>
                        </a:moveTo>
                        <a:cubicBezTo>
                          <a:pt x="28963" y="199226"/>
                          <a:pt x="204903" y="28277"/>
                          <a:pt x="427350" y="0"/>
                        </a:cubicBezTo>
                        <a:cubicBezTo>
                          <a:pt x="844691" y="123000"/>
                          <a:pt x="3014674" y="-96860"/>
                          <a:pt x="4144650" y="0"/>
                        </a:cubicBezTo>
                        <a:cubicBezTo>
                          <a:pt x="4378150" y="-1920"/>
                          <a:pt x="4591478" y="152062"/>
                          <a:pt x="4572000" y="427350"/>
                        </a:cubicBezTo>
                        <a:cubicBezTo>
                          <a:pt x="4563132" y="1271385"/>
                          <a:pt x="4508750" y="1353324"/>
                          <a:pt x="4572000" y="2136701"/>
                        </a:cubicBezTo>
                        <a:cubicBezTo>
                          <a:pt x="4543689" y="2382977"/>
                          <a:pt x="4362505" y="2561078"/>
                          <a:pt x="4144650" y="2564051"/>
                        </a:cubicBezTo>
                        <a:cubicBezTo>
                          <a:pt x="2971215" y="2403344"/>
                          <a:pt x="1367847" y="2603718"/>
                          <a:pt x="427350" y="2564051"/>
                        </a:cubicBezTo>
                        <a:cubicBezTo>
                          <a:pt x="152819" y="2556273"/>
                          <a:pt x="-27491" y="2360266"/>
                          <a:pt x="0" y="2136701"/>
                        </a:cubicBezTo>
                        <a:cubicBezTo>
                          <a:pt x="-60827" y="1379494"/>
                          <a:pt x="-147567" y="1115047"/>
                          <a:pt x="0" y="42735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Pass Category 11 exam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Follow guidelines in using spray drones in Indiana (PPP-156) at provided 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Will be added to your permit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D9882AD6-ED7C-F5C4-7D64-BDF5E5350769}"/>
              </a:ext>
            </a:extLst>
          </p:cNvPr>
          <p:cNvSpPr/>
          <p:nvPr/>
        </p:nvSpPr>
        <p:spPr>
          <a:xfrm>
            <a:off x="6238239" y="3312158"/>
            <a:ext cx="4378960" cy="558799"/>
          </a:xfrm>
          <a:prstGeom prst="roundRect">
            <a:avLst>
              <a:gd name="adj" fmla="val 8530"/>
            </a:avLst>
          </a:prstGeom>
          <a:noFill/>
          <a:ln w="25400" cmpd="sng">
            <a:solidFill>
              <a:srgbClr val="8E6E3E"/>
            </a:solidFill>
            <a:extLst>
              <a:ext uri="{C807C97D-BFC1-408E-A445-0C87EB9F89A2}">
                <ask:lineSketchStyleProps xmlns:ask="http://schemas.microsoft.com/office/drawing/2018/sketchyshapes" sd="852854689">
                  <a:custGeom>
                    <a:avLst/>
                    <a:gdLst>
                      <a:gd name="connsiteX0" fmla="*/ 0 w 4572000"/>
                      <a:gd name="connsiteY0" fmla="*/ 427350 h 2564051"/>
                      <a:gd name="connsiteX1" fmla="*/ 427350 w 4572000"/>
                      <a:gd name="connsiteY1" fmla="*/ 0 h 2564051"/>
                      <a:gd name="connsiteX2" fmla="*/ 4144650 w 4572000"/>
                      <a:gd name="connsiteY2" fmla="*/ 0 h 2564051"/>
                      <a:gd name="connsiteX3" fmla="*/ 4572000 w 4572000"/>
                      <a:gd name="connsiteY3" fmla="*/ 427350 h 2564051"/>
                      <a:gd name="connsiteX4" fmla="*/ 4572000 w 4572000"/>
                      <a:gd name="connsiteY4" fmla="*/ 2136701 h 2564051"/>
                      <a:gd name="connsiteX5" fmla="*/ 4144650 w 4572000"/>
                      <a:gd name="connsiteY5" fmla="*/ 2564051 h 2564051"/>
                      <a:gd name="connsiteX6" fmla="*/ 427350 w 4572000"/>
                      <a:gd name="connsiteY6" fmla="*/ 2564051 h 2564051"/>
                      <a:gd name="connsiteX7" fmla="*/ 0 w 4572000"/>
                      <a:gd name="connsiteY7" fmla="*/ 2136701 h 2564051"/>
                      <a:gd name="connsiteX8" fmla="*/ 0 w 4572000"/>
                      <a:gd name="connsiteY8" fmla="*/ 427350 h 256405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4572000" h="2564051" fill="none" extrusionOk="0">
                        <a:moveTo>
                          <a:pt x="0" y="427350"/>
                        </a:moveTo>
                        <a:cubicBezTo>
                          <a:pt x="107" y="194237"/>
                          <a:pt x="203465" y="20365"/>
                          <a:pt x="427350" y="0"/>
                        </a:cubicBezTo>
                        <a:cubicBezTo>
                          <a:pt x="1486062" y="72427"/>
                          <a:pt x="2662617" y="61419"/>
                          <a:pt x="4144650" y="0"/>
                        </a:cubicBezTo>
                        <a:cubicBezTo>
                          <a:pt x="4375386" y="-36366"/>
                          <a:pt x="4567217" y="189884"/>
                          <a:pt x="4572000" y="427350"/>
                        </a:cubicBezTo>
                        <a:cubicBezTo>
                          <a:pt x="4534890" y="988606"/>
                          <a:pt x="4637084" y="1670681"/>
                          <a:pt x="4572000" y="2136701"/>
                        </a:cubicBezTo>
                        <a:cubicBezTo>
                          <a:pt x="4576996" y="2347366"/>
                          <a:pt x="4364642" y="2546084"/>
                          <a:pt x="4144650" y="2564051"/>
                        </a:cubicBezTo>
                        <a:cubicBezTo>
                          <a:pt x="2826523" y="2593878"/>
                          <a:pt x="1391342" y="2484745"/>
                          <a:pt x="427350" y="2564051"/>
                        </a:cubicBezTo>
                        <a:cubicBezTo>
                          <a:pt x="229835" y="2559698"/>
                          <a:pt x="-17884" y="2376256"/>
                          <a:pt x="0" y="2136701"/>
                        </a:cubicBezTo>
                        <a:cubicBezTo>
                          <a:pt x="-92031" y="1964869"/>
                          <a:pt x="31737" y="830904"/>
                          <a:pt x="0" y="427350"/>
                        </a:cubicBezTo>
                        <a:close/>
                      </a:path>
                      <a:path w="4572000" h="2564051" stroke="0" extrusionOk="0">
                        <a:moveTo>
                          <a:pt x="0" y="427350"/>
                        </a:moveTo>
                        <a:cubicBezTo>
                          <a:pt x="28963" y="199226"/>
                          <a:pt x="204903" y="28277"/>
                          <a:pt x="427350" y="0"/>
                        </a:cubicBezTo>
                        <a:cubicBezTo>
                          <a:pt x="844691" y="123000"/>
                          <a:pt x="3014674" y="-96860"/>
                          <a:pt x="4144650" y="0"/>
                        </a:cubicBezTo>
                        <a:cubicBezTo>
                          <a:pt x="4378150" y="-1920"/>
                          <a:pt x="4591478" y="152062"/>
                          <a:pt x="4572000" y="427350"/>
                        </a:cubicBezTo>
                        <a:cubicBezTo>
                          <a:pt x="4563132" y="1271385"/>
                          <a:pt x="4508750" y="1353324"/>
                          <a:pt x="4572000" y="2136701"/>
                        </a:cubicBezTo>
                        <a:cubicBezTo>
                          <a:pt x="4543689" y="2382977"/>
                          <a:pt x="4362505" y="2561078"/>
                          <a:pt x="4144650" y="2564051"/>
                        </a:cubicBezTo>
                        <a:cubicBezTo>
                          <a:pt x="2971215" y="2403344"/>
                          <a:pt x="1367847" y="2603718"/>
                          <a:pt x="427350" y="2564051"/>
                        </a:cubicBezTo>
                        <a:cubicBezTo>
                          <a:pt x="152819" y="2556273"/>
                          <a:pt x="-27491" y="2360266"/>
                          <a:pt x="0" y="2136701"/>
                        </a:cubicBezTo>
                        <a:cubicBezTo>
                          <a:pt x="-60827" y="1379494"/>
                          <a:pt x="-147567" y="1115047"/>
                          <a:pt x="0" y="42735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Purchasing and Applying Fumigants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8956AC2-D45A-B245-F43D-5100151EDDCB}"/>
              </a:ext>
            </a:extLst>
          </p:cNvPr>
          <p:cNvSpPr/>
          <p:nvPr/>
        </p:nvSpPr>
        <p:spPr>
          <a:xfrm>
            <a:off x="6238240" y="3987800"/>
            <a:ext cx="4378960" cy="1818640"/>
          </a:xfrm>
          <a:prstGeom prst="roundRect">
            <a:avLst>
              <a:gd name="adj" fmla="val 7572"/>
            </a:avLst>
          </a:prstGeom>
          <a:solidFill>
            <a:schemeClr val="bg1"/>
          </a:solidFill>
          <a:ln w="25400" cmpd="sng">
            <a:solidFill>
              <a:srgbClr val="8E6E3E"/>
            </a:solidFill>
            <a:extLst>
              <a:ext uri="{C807C97D-BFC1-408E-A445-0C87EB9F89A2}">
                <ask:lineSketchStyleProps xmlns:ask="http://schemas.microsoft.com/office/drawing/2018/sketchyshapes" sd="852854689">
                  <a:custGeom>
                    <a:avLst/>
                    <a:gdLst>
                      <a:gd name="connsiteX0" fmla="*/ 0 w 4572000"/>
                      <a:gd name="connsiteY0" fmla="*/ 427350 h 2564051"/>
                      <a:gd name="connsiteX1" fmla="*/ 427350 w 4572000"/>
                      <a:gd name="connsiteY1" fmla="*/ 0 h 2564051"/>
                      <a:gd name="connsiteX2" fmla="*/ 4144650 w 4572000"/>
                      <a:gd name="connsiteY2" fmla="*/ 0 h 2564051"/>
                      <a:gd name="connsiteX3" fmla="*/ 4572000 w 4572000"/>
                      <a:gd name="connsiteY3" fmla="*/ 427350 h 2564051"/>
                      <a:gd name="connsiteX4" fmla="*/ 4572000 w 4572000"/>
                      <a:gd name="connsiteY4" fmla="*/ 2136701 h 2564051"/>
                      <a:gd name="connsiteX5" fmla="*/ 4144650 w 4572000"/>
                      <a:gd name="connsiteY5" fmla="*/ 2564051 h 2564051"/>
                      <a:gd name="connsiteX6" fmla="*/ 427350 w 4572000"/>
                      <a:gd name="connsiteY6" fmla="*/ 2564051 h 2564051"/>
                      <a:gd name="connsiteX7" fmla="*/ 0 w 4572000"/>
                      <a:gd name="connsiteY7" fmla="*/ 2136701 h 2564051"/>
                      <a:gd name="connsiteX8" fmla="*/ 0 w 4572000"/>
                      <a:gd name="connsiteY8" fmla="*/ 427350 h 256405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4572000" h="2564051" fill="none" extrusionOk="0">
                        <a:moveTo>
                          <a:pt x="0" y="427350"/>
                        </a:moveTo>
                        <a:cubicBezTo>
                          <a:pt x="107" y="194237"/>
                          <a:pt x="203465" y="20365"/>
                          <a:pt x="427350" y="0"/>
                        </a:cubicBezTo>
                        <a:cubicBezTo>
                          <a:pt x="1486062" y="72427"/>
                          <a:pt x="2662617" y="61419"/>
                          <a:pt x="4144650" y="0"/>
                        </a:cubicBezTo>
                        <a:cubicBezTo>
                          <a:pt x="4375386" y="-36366"/>
                          <a:pt x="4567217" y="189884"/>
                          <a:pt x="4572000" y="427350"/>
                        </a:cubicBezTo>
                        <a:cubicBezTo>
                          <a:pt x="4534890" y="988606"/>
                          <a:pt x="4637084" y="1670681"/>
                          <a:pt x="4572000" y="2136701"/>
                        </a:cubicBezTo>
                        <a:cubicBezTo>
                          <a:pt x="4576996" y="2347366"/>
                          <a:pt x="4364642" y="2546084"/>
                          <a:pt x="4144650" y="2564051"/>
                        </a:cubicBezTo>
                        <a:cubicBezTo>
                          <a:pt x="2826523" y="2593878"/>
                          <a:pt x="1391342" y="2484745"/>
                          <a:pt x="427350" y="2564051"/>
                        </a:cubicBezTo>
                        <a:cubicBezTo>
                          <a:pt x="229835" y="2559698"/>
                          <a:pt x="-17884" y="2376256"/>
                          <a:pt x="0" y="2136701"/>
                        </a:cubicBezTo>
                        <a:cubicBezTo>
                          <a:pt x="-92031" y="1964869"/>
                          <a:pt x="31737" y="830904"/>
                          <a:pt x="0" y="427350"/>
                        </a:cubicBezTo>
                        <a:close/>
                      </a:path>
                      <a:path w="4572000" h="2564051" stroke="0" extrusionOk="0">
                        <a:moveTo>
                          <a:pt x="0" y="427350"/>
                        </a:moveTo>
                        <a:cubicBezTo>
                          <a:pt x="28963" y="199226"/>
                          <a:pt x="204903" y="28277"/>
                          <a:pt x="427350" y="0"/>
                        </a:cubicBezTo>
                        <a:cubicBezTo>
                          <a:pt x="844691" y="123000"/>
                          <a:pt x="3014674" y="-96860"/>
                          <a:pt x="4144650" y="0"/>
                        </a:cubicBezTo>
                        <a:cubicBezTo>
                          <a:pt x="4378150" y="-1920"/>
                          <a:pt x="4591478" y="152062"/>
                          <a:pt x="4572000" y="427350"/>
                        </a:cubicBezTo>
                        <a:cubicBezTo>
                          <a:pt x="4563132" y="1271385"/>
                          <a:pt x="4508750" y="1353324"/>
                          <a:pt x="4572000" y="2136701"/>
                        </a:cubicBezTo>
                        <a:cubicBezTo>
                          <a:pt x="4543689" y="2382977"/>
                          <a:pt x="4362505" y="2561078"/>
                          <a:pt x="4144650" y="2564051"/>
                        </a:cubicBezTo>
                        <a:cubicBezTo>
                          <a:pt x="2971215" y="2403344"/>
                          <a:pt x="1367847" y="2603718"/>
                          <a:pt x="427350" y="2564051"/>
                        </a:cubicBezTo>
                        <a:cubicBezTo>
                          <a:pt x="152819" y="2556273"/>
                          <a:pt x="-27491" y="2360266"/>
                          <a:pt x="0" y="2136701"/>
                        </a:cubicBezTo>
                        <a:cubicBezTo>
                          <a:pt x="-60827" y="1379494"/>
                          <a:pt x="-147567" y="1115047"/>
                          <a:pt x="0" y="42735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Pass the 7D exam which will be added to your permit</a:t>
            </a:r>
            <a:endParaRPr lang="en-US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Graphic 11" descr="Home screen symbol interactive button">
            <a:hlinkClick r:id="rId3" action="ppaction://hlinksldjump"/>
            <a:extLst>
              <a:ext uri="{FF2B5EF4-FFF2-40B4-BE49-F238E27FC236}">
                <a16:creationId xmlns:a16="http://schemas.microsoft.com/office/drawing/2014/main" id="{3EA5535D-FFF5-DB61-F136-15956D37D38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485946" y="6003599"/>
            <a:ext cx="620720" cy="620720"/>
          </a:xfrm>
          <a:prstGeom prst="rect">
            <a:avLst/>
          </a:prstGeom>
        </p:spPr>
      </p:pic>
      <p:cxnSp>
        <p:nvCxnSpPr>
          <p:cNvPr id="14" name="Connector: Elbow 13">
            <a:extLst>
              <a:ext uri="{FF2B5EF4-FFF2-40B4-BE49-F238E27FC236}">
                <a16:creationId xmlns:a16="http://schemas.microsoft.com/office/drawing/2014/main" id="{1F78C945-DE03-70EA-996C-DB5A5C9511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6" idx="2"/>
            <a:endCxn id="11" idx="0"/>
          </p:cNvCxnSpPr>
          <p:nvPr/>
        </p:nvCxnSpPr>
        <p:spPr>
          <a:xfrm rot="5400000">
            <a:off x="4290062" y="1816100"/>
            <a:ext cx="843279" cy="2148839"/>
          </a:xfrm>
          <a:prstGeom prst="bentConnector3">
            <a:avLst>
              <a:gd name="adj1" fmla="val 50000"/>
            </a:avLst>
          </a:prstGeom>
          <a:ln w="25400">
            <a:solidFill>
              <a:srgbClr val="CFB98F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or: Elbow 14">
            <a:extLst>
              <a:ext uri="{FF2B5EF4-FFF2-40B4-BE49-F238E27FC236}">
                <a16:creationId xmlns:a16="http://schemas.microsoft.com/office/drawing/2014/main" id="{0D0343C1-3C37-4922-EBE4-72F7712B5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6" idx="2"/>
            <a:endCxn id="13" idx="0"/>
          </p:cNvCxnSpPr>
          <p:nvPr/>
        </p:nvCxnSpPr>
        <p:spPr>
          <a:xfrm rot="16200000" flipH="1">
            <a:off x="6685280" y="1569719"/>
            <a:ext cx="843278" cy="2641599"/>
          </a:xfrm>
          <a:prstGeom prst="bentConnector3">
            <a:avLst>
              <a:gd name="adj1" fmla="val 50000"/>
            </a:avLst>
          </a:prstGeom>
          <a:ln w="25400">
            <a:solidFill>
              <a:srgbClr val="CFB98F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8258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E054EF-BAB3-7E56-8D68-F6743DC29C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1024808-B851-C161-E3D8-5DF88978CE1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48000" y="882134"/>
            <a:ext cx="6096000" cy="46166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Additional Information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5BFCCF-5A97-13D4-FF71-1FA12678D3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b="1" cap="all" dirty="0"/>
              <a:t>Private Applicator</a:t>
            </a:r>
          </a:p>
          <a:p>
            <a:r>
              <a:rPr lang="en-US" sz="2000" u="sng" dirty="0">
                <a:hlinkClick r:id="rId2"/>
              </a:rPr>
              <a:t>Exams</a:t>
            </a:r>
            <a:endParaRPr lang="en-US" sz="2000" dirty="0"/>
          </a:p>
          <a:p>
            <a:r>
              <a:rPr lang="en-US" sz="2000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Recertification Through Private Applicator Recertification Program (PARP)</a:t>
            </a:r>
            <a:endParaRPr lang="en-US" sz="2000" dirty="0"/>
          </a:p>
          <a:p>
            <a:r>
              <a:rPr lang="en-US" sz="2000" u="sng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Find Programs Preapproved for PARP Credit</a:t>
            </a:r>
            <a:endParaRPr lang="en-US" sz="2000" dirty="0"/>
          </a:p>
          <a:p>
            <a:r>
              <a:rPr lang="en-US" sz="2000" u="sng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Check Status of Certification and Accumulation of PARPs</a:t>
            </a:r>
            <a:endParaRPr lang="en-US" sz="2000" dirty="0"/>
          </a:p>
          <a:p>
            <a:r>
              <a:rPr lang="en-US" sz="2000" u="sng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Recordkeeping for Restricted-Use Products</a:t>
            </a:r>
            <a:endParaRPr lang="en-US" sz="2000" dirty="0"/>
          </a:p>
          <a:p>
            <a:r>
              <a:rPr lang="en-US" sz="2000" u="sng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Office of Indiana State Chemist Forms</a:t>
            </a:r>
            <a:endParaRPr lang="en-US" sz="2000" dirty="0"/>
          </a:p>
          <a:p>
            <a:r>
              <a:rPr lang="en-US" sz="2000" u="sng" dirty="0"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Instructions on Searching Your Records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 </a:t>
            </a:r>
          </a:p>
          <a:p>
            <a:endParaRPr lang="en-US" sz="2000" dirty="0"/>
          </a:p>
        </p:txBody>
      </p:sp>
      <p:pic>
        <p:nvPicPr>
          <p:cNvPr id="2" name="Graphic 1" descr="Home screen symbol interactive button">
            <a:hlinkClick r:id="rId9" action="ppaction://hlinksldjump"/>
            <a:extLst>
              <a:ext uri="{FF2B5EF4-FFF2-40B4-BE49-F238E27FC236}">
                <a16:creationId xmlns:a16="http://schemas.microsoft.com/office/drawing/2014/main" id="{4C12F720-4E18-A7B5-949E-68DAAC3791E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1485946" y="6003599"/>
            <a:ext cx="620720" cy="620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0400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4D6471-FA4F-1523-F16F-A08D156134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783F09E-D949-0094-6BD2-604D2C18495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682240" y="560723"/>
            <a:ext cx="6212840" cy="794540"/>
          </a:xfrm>
          <a:prstGeom prst="roundRect">
            <a:avLst/>
          </a:prstGeom>
          <a:solidFill>
            <a:schemeClr val="bg1"/>
          </a:solidFill>
          <a:ln w="25400" cap="flat" cmpd="sng" algn="ctr">
            <a:solidFill>
              <a:srgbClr val="8E6E3E"/>
            </a:solidFill>
            <a:prstDash val="solid"/>
            <a:miter lim="800000"/>
            <a:extLst>
              <a:ext uri="{C807C97D-BFC1-408E-A445-0C87EB9F89A2}">
                <ask:lineSketchStyleProps xmlns:ask="http://schemas.microsoft.com/office/drawing/2018/sketchyshapes" sd="852854689">
                  <a:custGeom>
                    <a:avLst/>
                    <a:gdLst>
                      <a:gd name="connsiteX0" fmla="*/ 0 w 4572000"/>
                      <a:gd name="connsiteY0" fmla="*/ 427350 h 2564051"/>
                      <a:gd name="connsiteX1" fmla="*/ 427350 w 4572000"/>
                      <a:gd name="connsiteY1" fmla="*/ 0 h 2564051"/>
                      <a:gd name="connsiteX2" fmla="*/ 4144650 w 4572000"/>
                      <a:gd name="connsiteY2" fmla="*/ 0 h 2564051"/>
                      <a:gd name="connsiteX3" fmla="*/ 4572000 w 4572000"/>
                      <a:gd name="connsiteY3" fmla="*/ 427350 h 2564051"/>
                      <a:gd name="connsiteX4" fmla="*/ 4572000 w 4572000"/>
                      <a:gd name="connsiteY4" fmla="*/ 2136701 h 2564051"/>
                      <a:gd name="connsiteX5" fmla="*/ 4144650 w 4572000"/>
                      <a:gd name="connsiteY5" fmla="*/ 2564051 h 2564051"/>
                      <a:gd name="connsiteX6" fmla="*/ 427350 w 4572000"/>
                      <a:gd name="connsiteY6" fmla="*/ 2564051 h 2564051"/>
                      <a:gd name="connsiteX7" fmla="*/ 0 w 4572000"/>
                      <a:gd name="connsiteY7" fmla="*/ 2136701 h 2564051"/>
                      <a:gd name="connsiteX8" fmla="*/ 0 w 4572000"/>
                      <a:gd name="connsiteY8" fmla="*/ 427350 h 256405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4572000" h="2564051" fill="none" extrusionOk="0">
                        <a:moveTo>
                          <a:pt x="0" y="427350"/>
                        </a:moveTo>
                        <a:cubicBezTo>
                          <a:pt x="107" y="194237"/>
                          <a:pt x="203465" y="20365"/>
                          <a:pt x="427350" y="0"/>
                        </a:cubicBezTo>
                        <a:cubicBezTo>
                          <a:pt x="1486062" y="72427"/>
                          <a:pt x="2662617" y="61419"/>
                          <a:pt x="4144650" y="0"/>
                        </a:cubicBezTo>
                        <a:cubicBezTo>
                          <a:pt x="4375386" y="-36366"/>
                          <a:pt x="4567217" y="189884"/>
                          <a:pt x="4572000" y="427350"/>
                        </a:cubicBezTo>
                        <a:cubicBezTo>
                          <a:pt x="4534890" y="988606"/>
                          <a:pt x="4637084" y="1670681"/>
                          <a:pt x="4572000" y="2136701"/>
                        </a:cubicBezTo>
                        <a:cubicBezTo>
                          <a:pt x="4576996" y="2347366"/>
                          <a:pt x="4364642" y="2546084"/>
                          <a:pt x="4144650" y="2564051"/>
                        </a:cubicBezTo>
                        <a:cubicBezTo>
                          <a:pt x="2826523" y="2593878"/>
                          <a:pt x="1391342" y="2484745"/>
                          <a:pt x="427350" y="2564051"/>
                        </a:cubicBezTo>
                        <a:cubicBezTo>
                          <a:pt x="229835" y="2559698"/>
                          <a:pt x="-17884" y="2376256"/>
                          <a:pt x="0" y="2136701"/>
                        </a:cubicBezTo>
                        <a:cubicBezTo>
                          <a:pt x="-92031" y="1964869"/>
                          <a:pt x="31737" y="830904"/>
                          <a:pt x="0" y="427350"/>
                        </a:cubicBezTo>
                        <a:close/>
                      </a:path>
                      <a:path w="4572000" h="2564051" stroke="0" extrusionOk="0">
                        <a:moveTo>
                          <a:pt x="0" y="427350"/>
                        </a:moveTo>
                        <a:cubicBezTo>
                          <a:pt x="28963" y="199226"/>
                          <a:pt x="204903" y="28277"/>
                          <a:pt x="427350" y="0"/>
                        </a:cubicBezTo>
                        <a:cubicBezTo>
                          <a:pt x="844691" y="123000"/>
                          <a:pt x="3014674" y="-96860"/>
                          <a:pt x="4144650" y="0"/>
                        </a:cubicBezTo>
                        <a:cubicBezTo>
                          <a:pt x="4378150" y="-1920"/>
                          <a:pt x="4591478" y="152062"/>
                          <a:pt x="4572000" y="427350"/>
                        </a:cubicBezTo>
                        <a:cubicBezTo>
                          <a:pt x="4563132" y="1271385"/>
                          <a:pt x="4508750" y="1353324"/>
                          <a:pt x="4572000" y="2136701"/>
                        </a:cubicBezTo>
                        <a:cubicBezTo>
                          <a:pt x="4543689" y="2382977"/>
                          <a:pt x="4362505" y="2561078"/>
                          <a:pt x="4144650" y="2564051"/>
                        </a:cubicBezTo>
                        <a:cubicBezTo>
                          <a:pt x="2971215" y="2403344"/>
                          <a:pt x="1367847" y="2603718"/>
                          <a:pt x="427350" y="2564051"/>
                        </a:cubicBezTo>
                        <a:cubicBezTo>
                          <a:pt x="152819" y="2556273"/>
                          <a:pt x="-27491" y="2360266"/>
                          <a:pt x="0" y="2136701"/>
                        </a:cubicBezTo>
                        <a:cubicBezTo>
                          <a:pt x="-60827" y="1379494"/>
                          <a:pt x="-147567" y="1115047"/>
                          <a:pt x="0" y="42735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 You Apply Pesticides As An Employee  of a Local, State, or Federal Government Agency? 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9B5F2BE-D7BD-3251-9D67-EF1F42C9FE94}"/>
              </a:ext>
            </a:extLst>
          </p:cNvPr>
          <p:cNvSpPr/>
          <p:nvPr/>
        </p:nvSpPr>
        <p:spPr>
          <a:xfrm>
            <a:off x="2286000" y="709073"/>
            <a:ext cx="497840" cy="497840"/>
          </a:xfrm>
          <a:prstGeom prst="ellipse">
            <a:avLst/>
          </a:prstGeom>
          <a:solidFill>
            <a:srgbClr val="CFB98F"/>
          </a:solidFill>
          <a:ln>
            <a:solidFill>
              <a:srgbClr val="CFB98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54EA8DFF-F14F-C27A-0AEB-EF6E9BBD70A0}"/>
              </a:ext>
            </a:extLst>
          </p:cNvPr>
          <p:cNvSpPr/>
          <p:nvPr/>
        </p:nvSpPr>
        <p:spPr>
          <a:xfrm>
            <a:off x="4846320" y="1652955"/>
            <a:ext cx="1879600" cy="389205"/>
          </a:xfrm>
          <a:prstGeom prst="roundRect">
            <a:avLst>
              <a:gd name="adj" fmla="val 17517"/>
            </a:avLst>
          </a:prstGeom>
          <a:solidFill>
            <a:srgbClr val="8E6E3E"/>
          </a:solidFill>
          <a:ln>
            <a:solidFill>
              <a:srgbClr val="8E6E3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36E78662-02F7-36A9-96E6-F951C1576605}"/>
              </a:ext>
            </a:extLst>
          </p:cNvPr>
          <p:cNvSpPr/>
          <p:nvPr/>
        </p:nvSpPr>
        <p:spPr>
          <a:xfrm>
            <a:off x="2819400" y="2275840"/>
            <a:ext cx="5933440" cy="609600"/>
          </a:xfrm>
          <a:prstGeom prst="roundRect">
            <a:avLst/>
          </a:prstGeom>
          <a:solidFill>
            <a:schemeClr val="bg1"/>
          </a:solidFill>
          <a:ln w="25400" cmpd="sng">
            <a:solidFill>
              <a:srgbClr val="8E6E3E"/>
            </a:solidFill>
            <a:extLst>
              <a:ext uri="{C807C97D-BFC1-408E-A445-0C87EB9F89A2}">
                <ask:lineSketchStyleProps xmlns:ask="http://schemas.microsoft.com/office/drawing/2018/sketchyshapes" sd="852854689">
                  <a:custGeom>
                    <a:avLst/>
                    <a:gdLst>
                      <a:gd name="connsiteX0" fmla="*/ 0 w 4572000"/>
                      <a:gd name="connsiteY0" fmla="*/ 427350 h 2564051"/>
                      <a:gd name="connsiteX1" fmla="*/ 427350 w 4572000"/>
                      <a:gd name="connsiteY1" fmla="*/ 0 h 2564051"/>
                      <a:gd name="connsiteX2" fmla="*/ 4144650 w 4572000"/>
                      <a:gd name="connsiteY2" fmla="*/ 0 h 2564051"/>
                      <a:gd name="connsiteX3" fmla="*/ 4572000 w 4572000"/>
                      <a:gd name="connsiteY3" fmla="*/ 427350 h 2564051"/>
                      <a:gd name="connsiteX4" fmla="*/ 4572000 w 4572000"/>
                      <a:gd name="connsiteY4" fmla="*/ 2136701 h 2564051"/>
                      <a:gd name="connsiteX5" fmla="*/ 4144650 w 4572000"/>
                      <a:gd name="connsiteY5" fmla="*/ 2564051 h 2564051"/>
                      <a:gd name="connsiteX6" fmla="*/ 427350 w 4572000"/>
                      <a:gd name="connsiteY6" fmla="*/ 2564051 h 2564051"/>
                      <a:gd name="connsiteX7" fmla="*/ 0 w 4572000"/>
                      <a:gd name="connsiteY7" fmla="*/ 2136701 h 2564051"/>
                      <a:gd name="connsiteX8" fmla="*/ 0 w 4572000"/>
                      <a:gd name="connsiteY8" fmla="*/ 427350 h 256405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4572000" h="2564051" fill="none" extrusionOk="0">
                        <a:moveTo>
                          <a:pt x="0" y="427350"/>
                        </a:moveTo>
                        <a:cubicBezTo>
                          <a:pt x="107" y="194237"/>
                          <a:pt x="203465" y="20365"/>
                          <a:pt x="427350" y="0"/>
                        </a:cubicBezTo>
                        <a:cubicBezTo>
                          <a:pt x="1486062" y="72427"/>
                          <a:pt x="2662617" y="61419"/>
                          <a:pt x="4144650" y="0"/>
                        </a:cubicBezTo>
                        <a:cubicBezTo>
                          <a:pt x="4375386" y="-36366"/>
                          <a:pt x="4567217" y="189884"/>
                          <a:pt x="4572000" y="427350"/>
                        </a:cubicBezTo>
                        <a:cubicBezTo>
                          <a:pt x="4534890" y="988606"/>
                          <a:pt x="4637084" y="1670681"/>
                          <a:pt x="4572000" y="2136701"/>
                        </a:cubicBezTo>
                        <a:cubicBezTo>
                          <a:pt x="4576996" y="2347366"/>
                          <a:pt x="4364642" y="2546084"/>
                          <a:pt x="4144650" y="2564051"/>
                        </a:cubicBezTo>
                        <a:cubicBezTo>
                          <a:pt x="2826523" y="2593878"/>
                          <a:pt x="1391342" y="2484745"/>
                          <a:pt x="427350" y="2564051"/>
                        </a:cubicBezTo>
                        <a:cubicBezTo>
                          <a:pt x="229835" y="2559698"/>
                          <a:pt x="-17884" y="2376256"/>
                          <a:pt x="0" y="2136701"/>
                        </a:cubicBezTo>
                        <a:cubicBezTo>
                          <a:pt x="-92031" y="1964869"/>
                          <a:pt x="31737" y="830904"/>
                          <a:pt x="0" y="427350"/>
                        </a:cubicBezTo>
                        <a:close/>
                      </a:path>
                      <a:path w="4572000" h="2564051" stroke="0" extrusionOk="0">
                        <a:moveTo>
                          <a:pt x="0" y="427350"/>
                        </a:moveTo>
                        <a:cubicBezTo>
                          <a:pt x="28963" y="199226"/>
                          <a:pt x="204903" y="28277"/>
                          <a:pt x="427350" y="0"/>
                        </a:cubicBezTo>
                        <a:cubicBezTo>
                          <a:pt x="844691" y="123000"/>
                          <a:pt x="3014674" y="-96860"/>
                          <a:pt x="4144650" y="0"/>
                        </a:cubicBezTo>
                        <a:cubicBezTo>
                          <a:pt x="4378150" y="-1920"/>
                          <a:pt x="4591478" y="152062"/>
                          <a:pt x="4572000" y="427350"/>
                        </a:cubicBezTo>
                        <a:cubicBezTo>
                          <a:pt x="4563132" y="1271385"/>
                          <a:pt x="4508750" y="1353324"/>
                          <a:pt x="4572000" y="2136701"/>
                        </a:cubicBezTo>
                        <a:cubicBezTo>
                          <a:pt x="4543689" y="2382977"/>
                          <a:pt x="4362505" y="2561078"/>
                          <a:pt x="4144650" y="2564051"/>
                        </a:cubicBezTo>
                        <a:cubicBezTo>
                          <a:pt x="2971215" y="2403344"/>
                          <a:pt x="1367847" y="2603718"/>
                          <a:pt x="427350" y="2564051"/>
                        </a:cubicBezTo>
                        <a:cubicBezTo>
                          <a:pt x="152819" y="2556273"/>
                          <a:pt x="-27491" y="2360266"/>
                          <a:pt x="0" y="2136701"/>
                        </a:cubicBezTo>
                        <a:cubicBezTo>
                          <a:pt x="-60827" y="1379494"/>
                          <a:pt x="-147567" y="1115047"/>
                          <a:pt x="0" y="42735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You </a:t>
            </a:r>
            <a:r>
              <a:rPr lang="en-US" sz="20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ONLY</a:t>
            </a:r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Apply General Use Pesticides?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656DFBD4-EA14-B84B-6F23-C3A2843809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6" idx="2"/>
          </p:cNvCxnSpPr>
          <p:nvPr/>
        </p:nvCxnSpPr>
        <p:spPr>
          <a:xfrm flipH="1">
            <a:off x="5786120" y="1355263"/>
            <a:ext cx="2540" cy="297692"/>
          </a:xfrm>
          <a:prstGeom prst="straightConnector1">
            <a:avLst/>
          </a:prstGeom>
          <a:ln w="28575">
            <a:solidFill>
              <a:srgbClr val="CFB98F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DF49DBC9-C017-452F-7CF0-78F7F71ECA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9" idx="0"/>
          </p:cNvCxnSpPr>
          <p:nvPr/>
        </p:nvCxnSpPr>
        <p:spPr>
          <a:xfrm>
            <a:off x="5786120" y="2042160"/>
            <a:ext cx="0" cy="233680"/>
          </a:xfrm>
          <a:prstGeom prst="straightConnector1">
            <a:avLst/>
          </a:prstGeom>
          <a:ln w="28575">
            <a:solidFill>
              <a:srgbClr val="CFB98F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ctor: Elbow 24">
            <a:extLst>
              <a:ext uri="{FF2B5EF4-FFF2-40B4-BE49-F238E27FC236}">
                <a16:creationId xmlns:a16="http://schemas.microsoft.com/office/drawing/2014/main" id="{DF741FC3-79C8-38F2-8BDF-A0420B806F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9" idx="2"/>
          </p:cNvCxnSpPr>
          <p:nvPr/>
        </p:nvCxnSpPr>
        <p:spPr>
          <a:xfrm rot="5400000">
            <a:off x="3947193" y="1503713"/>
            <a:ext cx="457200" cy="3220654"/>
          </a:xfrm>
          <a:prstGeom prst="bentConnector3">
            <a:avLst/>
          </a:prstGeom>
          <a:ln w="25400">
            <a:solidFill>
              <a:srgbClr val="CFB98F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or: Elbow 26">
            <a:extLst>
              <a:ext uri="{FF2B5EF4-FFF2-40B4-BE49-F238E27FC236}">
                <a16:creationId xmlns:a16="http://schemas.microsoft.com/office/drawing/2014/main" id="{6B3031DD-B146-ED2D-762A-2EAFDB10EC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9" idx="2"/>
            <a:endCxn id="17" idx="0"/>
          </p:cNvCxnSpPr>
          <p:nvPr/>
        </p:nvCxnSpPr>
        <p:spPr>
          <a:xfrm rot="16200000" flipH="1">
            <a:off x="6840219" y="1831341"/>
            <a:ext cx="457200" cy="2565398"/>
          </a:xfrm>
          <a:prstGeom prst="bentConnector3">
            <a:avLst/>
          </a:prstGeom>
          <a:ln w="25400">
            <a:solidFill>
              <a:srgbClr val="CFB98F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CB6B51D0-4DF1-0753-9438-747ED2EF2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565466" y="3738880"/>
            <a:ext cx="0" cy="386080"/>
          </a:xfrm>
          <a:prstGeom prst="straightConnector1">
            <a:avLst/>
          </a:prstGeom>
          <a:ln w="25400">
            <a:solidFill>
              <a:srgbClr val="CFB98F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15CD6032-5265-A427-B769-C75141DCD2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7" idx="2"/>
            <a:endCxn id="26" idx="0"/>
          </p:cNvCxnSpPr>
          <p:nvPr/>
        </p:nvCxnSpPr>
        <p:spPr>
          <a:xfrm>
            <a:off x="8351518" y="3738880"/>
            <a:ext cx="2" cy="386080"/>
          </a:xfrm>
          <a:prstGeom prst="straightConnector1">
            <a:avLst/>
          </a:prstGeom>
          <a:ln w="25400">
            <a:solidFill>
              <a:srgbClr val="CFB98F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4F8E02F8-534F-563D-83BF-260185F2B288}"/>
              </a:ext>
            </a:extLst>
          </p:cNvPr>
          <p:cNvSpPr/>
          <p:nvPr/>
        </p:nvSpPr>
        <p:spPr>
          <a:xfrm>
            <a:off x="1625666" y="3342640"/>
            <a:ext cx="1879600" cy="396240"/>
          </a:xfrm>
          <a:prstGeom prst="roundRect">
            <a:avLst>
              <a:gd name="adj" fmla="val 17886"/>
            </a:avLst>
          </a:prstGeom>
          <a:solidFill>
            <a:srgbClr val="8E6E3E"/>
          </a:solidFill>
          <a:ln>
            <a:solidFill>
              <a:srgbClr val="8E6E3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1B83981B-8AAC-2BD0-06EA-D544F172C5E3}"/>
              </a:ext>
            </a:extLst>
          </p:cNvPr>
          <p:cNvSpPr/>
          <p:nvPr/>
        </p:nvSpPr>
        <p:spPr>
          <a:xfrm>
            <a:off x="248986" y="4124960"/>
            <a:ext cx="4632960" cy="2418079"/>
          </a:xfrm>
          <a:prstGeom prst="roundRect">
            <a:avLst>
              <a:gd name="adj" fmla="val 8530"/>
            </a:avLst>
          </a:prstGeom>
          <a:solidFill>
            <a:srgbClr val="8E6E3E"/>
          </a:solidFill>
          <a:ln w="44450" cmpd="sng">
            <a:solidFill>
              <a:srgbClr val="8E6E3E"/>
            </a:solidFill>
            <a:extLst>
              <a:ext uri="{C807C97D-BFC1-408E-A445-0C87EB9F89A2}">
                <ask:lineSketchStyleProps xmlns:ask="http://schemas.microsoft.com/office/drawing/2018/sketchyshapes" sd="852854689">
                  <a:custGeom>
                    <a:avLst/>
                    <a:gdLst>
                      <a:gd name="connsiteX0" fmla="*/ 0 w 4572000"/>
                      <a:gd name="connsiteY0" fmla="*/ 427350 h 2564051"/>
                      <a:gd name="connsiteX1" fmla="*/ 427350 w 4572000"/>
                      <a:gd name="connsiteY1" fmla="*/ 0 h 2564051"/>
                      <a:gd name="connsiteX2" fmla="*/ 4144650 w 4572000"/>
                      <a:gd name="connsiteY2" fmla="*/ 0 h 2564051"/>
                      <a:gd name="connsiteX3" fmla="*/ 4572000 w 4572000"/>
                      <a:gd name="connsiteY3" fmla="*/ 427350 h 2564051"/>
                      <a:gd name="connsiteX4" fmla="*/ 4572000 w 4572000"/>
                      <a:gd name="connsiteY4" fmla="*/ 2136701 h 2564051"/>
                      <a:gd name="connsiteX5" fmla="*/ 4144650 w 4572000"/>
                      <a:gd name="connsiteY5" fmla="*/ 2564051 h 2564051"/>
                      <a:gd name="connsiteX6" fmla="*/ 427350 w 4572000"/>
                      <a:gd name="connsiteY6" fmla="*/ 2564051 h 2564051"/>
                      <a:gd name="connsiteX7" fmla="*/ 0 w 4572000"/>
                      <a:gd name="connsiteY7" fmla="*/ 2136701 h 2564051"/>
                      <a:gd name="connsiteX8" fmla="*/ 0 w 4572000"/>
                      <a:gd name="connsiteY8" fmla="*/ 427350 h 256405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4572000" h="2564051" fill="none" extrusionOk="0">
                        <a:moveTo>
                          <a:pt x="0" y="427350"/>
                        </a:moveTo>
                        <a:cubicBezTo>
                          <a:pt x="107" y="194237"/>
                          <a:pt x="203465" y="20365"/>
                          <a:pt x="427350" y="0"/>
                        </a:cubicBezTo>
                        <a:cubicBezTo>
                          <a:pt x="1486062" y="72427"/>
                          <a:pt x="2662617" y="61419"/>
                          <a:pt x="4144650" y="0"/>
                        </a:cubicBezTo>
                        <a:cubicBezTo>
                          <a:pt x="4375386" y="-36366"/>
                          <a:pt x="4567217" y="189884"/>
                          <a:pt x="4572000" y="427350"/>
                        </a:cubicBezTo>
                        <a:cubicBezTo>
                          <a:pt x="4534890" y="988606"/>
                          <a:pt x="4637084" y="1670681"/>
                          <a:pt x="4572000" y="2136701"/>
                        </a:cubicBezTo>
                        <a:cubicBezTo>
                          <a:pt x="4576996" y="2347366"/>
                          <a:pt x="4364642" y="2546084"/>
                          <a:pt x="4144650" y="2564051"/>
                        </a:cubicBezTo>
                        <a:cubicBezTo>
                          <a:pt x="2826523" y="2593878"/>
                          <a:pt x="1391342" y="2484745"/>
                          <a:pt x="427350" y="2564051"/>
                        </a:cubicBezTo>
                        <a:cubicBezTo>
                          <a:pt x="229835" y="2559698"/>
                          <a:pt x="-17884" y="2376256"/>
                          <a:pt x="0" y="2136701"/>
                        </a:cubicBezTo>
                        <a:cubicBezTo>
                          <a:pt x="-92031" y="1964869"/>
                          <a:pt x="31737" y="830904"/>
                          <a:pt x="0" y="427350"/>
                        </a:cubicBezTo>
                        <a:close/>
                      </a:path>
                      <a:path w="4572000" h="2564051" stroke="0" extrusionOk="0">
                        <a:moveTo>
                          <a:pt x="0" y="427350"/>
                        </a:moveTo>
                        <a:cubicBezTo>
                          <a:pt x="28963" y="199226"/>
                          <a:pt x="204903" y="28277"/>
                          <a:pt x="427350" y="0"/>
                        </a:cubicBezTo>
                        <a:cubicBezTo>
                          <a:pt x="844691" y="123000"/>
                          <a:pt x="3014674" y="-96860"/>
                          <a:pt x="4144650" y="0"/>
                        </a:cubicBezTo>
                        <a:cubicBezTo>
                          <a:pt x="4378150" y="-1920"/>
                          <a:pt x="4591478" y="152062"/>
                          <a:pt x="4572000" y="427350"/>
                        </a:cubicBezTo>
                        <a:cubicBezTo>
                          <a:pt x="4563132" y="1271385"/>
                          <a:pt x="4508750" y="1353324"/>
                          <a:pt x="4572000" y="2136701"/>
                        </a:cubicBezTo>
                        <a:cubicBezTo>
                          <a:pt x="4543689" y="2382977"/>
                          <a:pt x="4362505" y="2561078"/>
                          <a:pt x="4144650" y="2564051"/>
                        </a:cubicBezTo>
                        <a:cubicBezTo>
                          <a:pt x="2971215" y="2403344"/>
                          <a:pt x="1367847" y="2603718"/>
                          <a:pt x="427350" y="2564051"/>
                        </a:cubicBezTo>
                        <a:cubicBezTo>
                          <a:pt x="152819" y="2556273"/>
                          <a:pt x="-27491" y="2360266"/>
                          <a:pt x="0" y="2136701"/>
                        </a:cubicBezTo>
                        <a:cubicBezTo>
                          <a:pt x="-60827" y="1379494"/>
                          <a:pt x="-147567" y="1115047"/>
                          <a:pt x="0" y="42735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Follow labels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mandatory supervision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recordkeeping requirements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age limit for applications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certification requirements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7D58EDFB-6C77-E777-3812-0B5A6B029642}"/>
              </a:ext>
            </a:extLst>
          </p:cNvPr>
          <p:cNvSpPr/>
          <p:nvPr/>
        </p:nvSpPr>
        <p:spPr>
          <a:xfrm>
            <a:off x="5374638" y="3342640"/>
            <a:ext cx="5953760" cy="396240"/>
          </a:xfrm>
          <a:prstGeom prst="roundRect">
            <a:avLst>
              <a:gd name="adj" fmla="val 12044"/>
            </a:avLst>
          </a:prstGeom>
          <a:noFill/>
          <a:ln w="22225">
            <a:solidFill>
              <a:srgbClr val="8E6E3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NO, I Also Apply Restricted - Use Pesticides (RUP)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2C2DA76E-0D88-BB57-1A70-CBF79C779655}"/>
              </a:ext>
            </a:extLst>
          </p:cNvPr>
          <p:cNvSpPr/>
          <p:nvPr/>
        </p:nvSpPr>
        <p:spPr>
          <a:xfrm>
            <a:off x="5374640" y="4124960"/>
            <a:ext cx="5953760" cy="2418079"/>
          </a:xfrm>
          <a:prstGeom prst="roundRect">
            <a:avLst>
              <a:gd name="adj" fmla="val 7572"/>
            </a:avLst>
          </a:prstGeom>
          <a:solidFill>
            <a:schemeClr val="bg1"/>
          </a:solidFill>
          <a:ln w="25400" cmpd="sng">
            <a:solidFill>
              <a:srgbClr val="8E6E3E"/>
            </a:solidFill>
            <a:extLst>
              <a:ext uri="{C807C97D-BFC1-408E-A445-0C87EB9F89A2}">
                <ask:lineSketchStyleProps xmlns:ask="http://schemas.microsoft.com/office/drawing/2018/sketchyshapes" sd="852854689">
                  <a:custGeom>
                    <a:avLst/>
                    <a:gdLst>
                      <a:gd name="connsiteX0" fmla="*/ 0 w 4572000"/>
                      <a:gd name="connsiteY0" fmla="*/ 427350 h 2564051"/>
                      <a:gd name="connsiteX1" fmla="*/ 427350 w 4572000"/>
                      <a:gd name="connsiteY1" fmla="*/ 0 h 2564051"/>
                      <a:gd name="connsiteX2" fmla="*/ 4144650 w 4572000"/>
                      <a:gd name="connsiteY2" fmla="*/ 0 h 2564051"/>
                      <a:gd name="connsiteX3" fmla="*/ 4572000 w 4572000"/>
                      <a:gd name="connsiteY3" fmla="*/ 427350 h 2564051"/>
                      <a:gd name="connsiteX4" fmla="*/ 4572000 w 4572000"/>
                      <a:gd name="connsiteY4" fmla="*/ 2136701 h 2564051"/>
                      <a:gd name="connsiteX5" fmla="*/ 4144650 w 4572000"/>
                      <a:gd name="connsiteY5" fmla="*/ 2564051 h 2564051"/>
                      <a:gd name="connsiteX6" fmla="*/ 427350 w 4572000"/>
                      <a:gd name="connsiteY6" fmla="*/ 2564051 h 2564051"/>
                      <a:gd name="connsiteX7" fmla="*/ 0 w 4572000"/>
                      <a:gd name="connsiteY7" fmla="*/ 2136701 h 2564051"/>
                      <a:gd name="connsiteX8" fmla="*/ 0 w 4572000"/>
                      <a:gd name="connsiteY8" fmla="*/ 427350 h 256405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4572000" h="2564051" fill="none" extrusionOk="0">
                        <a:moveTo>
                          <a:pt x="0" y="427350"/>
                        </a:moveTo>
                        <a:cubicBezTo>
                          <a:pt x="107" y="194237"/>
                          <a:pt x="203465" y="20365"/>
                          <a:pt x="427350" y="0"/>
                        </a:cubicBezTo>
                        <a:cubicBezTo>
                          <a:pt x="1486062" y="72427"/>
                          <a:pt x="2662617" y="61419"/>
                          <a:pt x="4144650" y="0"/>
                        </a:cubicBezTo>
                        <a:cubicBezTo>
                          <a:pt x="4375386" y="-36366"/>
                          <a:pt x="4567217" y="189884"/>
                          <a:pt x="4572000" y="427350"/>
                        </a:cubicBezTo>
                        <a:cubicBezTo>
                          <a:pt x="4534890" y="988606"/>
                          <a:pt x="4637084" y="1670681"/>
                          <a:pt x="4572000" y="2136701"/>
                        </a:cubicBezTo>
                        <a:cubicBezTo>
                          <a:pt x="4576996" y="2347366"/>
                          <a:pt x="4364642" y="2546084"/>
                          <a:pt x="4144650" y="2564051"/>
                        </a:cubicBezTo>
                        <a:cubicBezTo>
                          <a:pt x="2826523" y="2593878"/>
                          <a:pt x="1391342" y="2484745"/>
                          <a:pt x="427350" y="2564051"/>
                        </a:cubicBezTo>
                        <a:cubicBezTo>
                          <a:pt x="229835" y="2559698"/>
                          <a:pt x="-17884" y="2376256"/>
                          <a:pt x="0" y="2136701"/>
                        </a:cubicBezTo>
                        <a:cubicBezTo>
                          <a:pt x="-92031" y="1964869"/>
                          <a:pt x="31737" y="830904"/>
                          <a:pt x="0" y="427350"/>
                        </a:cubicBezTo>
                        <a:close/>
                      </a:path>
                      <a:path w="4572000" h="2564051" stroke="0" extrusionOk="0">
                        <a:moveTo>
                          <a:pt x="0" y="427350"/>
                        </a:moveTo>
                        <a:cubicBezTo>
                          <a:pt x="28963" y="199226"/>
                          <a:pt x="204903" y="28277"/>
                          <a:pt x="427350" y="0"/>
                        </a:cubicBezTo>
                        <a:cubicBezTo>
                          <a:pt x="844691" y="123000"/>
                          <a:pt x="3014674" y="-96860"/>
                          <a:pt x="4144650" y="0"/>
                        </a:cubicBezTo>
                        <a:cubicBezTo>
                          <a:pt x="4378150" y="-1920"/>
                          <a:pt x="4591478" y="152062"/>
                          <a:pt x="4572000" y="427350"/>
                        </a:cubicBezTo>
                        <a:cubicBezTo>
                          <a:pt x="4563132" y="1271385"/>
                          <a:pt x="4508750" y="1353324"/>
                          <a:pt x="4572000" y="2136701"/>
                        </a:cubicBezTo>
                        <a:cubicBezTo>
                          <a:pt x="4543689" y="2382977"/>
                          <a:pt x="4362505" y="2561078"/>
                          <a:pt x="4144650" y="2564051"/>
                        </a:cubicBezTo>
                        <a:cubicBezTo>
                          <a:pt x="2971215" y="2403344"/>
                          <a:pt x="1367847" y="2603718"/>
                          <a:pt x="427350" y="2564051"/>
                        </a:cubicBezTo>
                        <a:cubicBezTo>
                          <a:pt x="152819" y="2556273"/>
                          <a:pt x="-27491" y="2360266"/>
                          <a:pt x="0" y="2136701"/>
                        </a:cubicBezTo>
                        <a:cubicBezTo>
                          <a:pt x="-60827" y="1379494"/>
                          <a:pt x="-147567" y="1115047"/>
                          <a:pt x="0" y="42735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i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Office of Indiana State Chemist Requirements</a:t>
            </a:r>
          </a:p>
          <a:p>
            <a:pPr algn="ctr"/>
            <a:r>
              <a:rPr lang="en-US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Minimum age is 18 years to obtain Commercial Certification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Core + Category Certification Exam or follow 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supervision regulations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for public applicators license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rgbClr val="3E8ED6"/>
                </a:solidFill>
                <a:latin typeface="Arial" panose="020B0604020202020204" pitchFamily="34" charset="0"/>
                <a:cs typeface="Arial" panose="020B0604020202020204" pitchFamily="34" charset="0"/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View Category Certifications</a:t>
            </a:r>
            <a:endParaRPr lang="en-US" b="1" u="sng" dirty="0">
              <a:solidFill>
                <a:srgbClr val="3E8ED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Graphic 1" descr="Home screen symbol interactive button">
            <a:hlinkClick r:id="rId5" action="ppaction://hlinksldjump"/>
            <a:extLst>
              <a:ext uri="{FF2B5EF4-FFF2-40B4-BE49-F238E27FC236}">
                <a16:creationId xmlns:a16="http://schemas.microsoft.com/office/drawing/2014/main" id="{C259E1B2-04AC-2457-D939-FC9227B81BA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485946" y="6003599"/>
            <a:ext cx="620720" cy="620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0529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978E16-25D0-FEDB-CD9C-6824C2A445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D5D1E5E-812E-C9D6-F288-D89A9BCE1A8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679700" y="560723"/>
            <a:ext cx="6212840" cy="794540"/>
          </a:xfrm>
          <a:prstGeom prst="roundRect">
            <a:avLst/>
          </a:prstGeom>
          <a:solidFill>
            <a:schemeClr val="bg1"/>
          </a:solidFill>
          <a:ln w="25400" cap="flat" cmpd="sng" algn="ctr">
            <a:solidFill>
              <a:srgbClr val="8E6E3E"/>
            </a:solidFill>
            <a:prstDash val="solid"/>
            <a:miter lim="800000"/>
            <a:extLst>
              <a:ext uri="{C807C97D-BFC1-408E-A445-0C87EB9F89A2}">
                <ask:lineSketchStyleProps xmlns:ask="http://schemas.microsoft.com/office/drawing/2018/sketchyshapes" sd="852854689">
                  <a:custGeom>
                    <a:avLst/>
                    <a:gdLst>
                      <a:gd name="connsiteX0" fmla="*/ 0 w 4572000"/>
                      <a:gd name="connsiteY0" fmla="*/ 427350 h 2564051"/>
                      <a:gd name="connsiteX1" fmla="*/ 427350 w 4572000"/>
                      <a:gd name="connsiteY1" fmla="*/ 0 h 2564051"/>
                      <a:gd name="connsiteX2" fmla="*/ 4144650 w 4572000"/>
                      <a:gd name="connsiteY2" fmla="*/ 0 h 2564051"/>
                      <a:gd name="connsiteX3" fmla="*/ 4572000 w 4572000"/>
                      <a:gd name="connsiteY3" fmla="*/ 427350 h 2564051"/>
                      <a:gd name="connsiteX4" fmla="*/ 4572000 w 4572000"/>
                      <a:gd name="connsiteY4" fmla="*/ 2136701 h 2564051"/>
                      <a:gd name="connsiteX5" fmla="*/ 4144650 w 4572000"/>
                      <a:gd name="connsiteY5" fmla="*/ 2564051 h 2564051"/>
                      <a:gd name="connsiteX6" fmla="*/ 427350 w 4572000"/>
                      <a:gd name="connsiteY6" fmla="*/ 2564051 h 2564051"/>
                      <a:gd name="connsiteX7" fmla="*/ 0 w 4572000"/>
                      <a:gd name="connsiteY7" fmla="*/ 2136701 h 2564051"/>
                      <a:gd name="connsiteX8" fmla="*/ 0 w 4572000"/>
                      <a:gd name="connsiteY8" fmla="*/ 427350 h 256405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4572000" h="2564051" fill="none" extrusionOk="0">
                        <a:moveTo>
                          <a:pt x="0" y="427350"/>
                        </a:moveTo>
                        <a:cubicBezTo>
                          <a:pt x="107" y="194237"/>
                          <a:pt x="203465" y="20365"/>
                          <a:pt x="427350" y="0"/>
                        </a:cubicBezTo>
                        <a:cubicBezTo>
                          <a:pt x="1486062" y="72427"/>
                          <a:pt x="2662617" y="61419"/>
                          <a:pt x="4144650" y="0"/>
                        </a:cubicBezTo>
                        <a:cubicBezTo>
                          <a:pt x="4375386" y="-36366"/>
                          <a:pt x="4567217" y="189884"/>
                          <a:pt x="4572000" y="427350"/>
                        </a:cubicBezTo>
                        <a:cubicBezTo>
                          <a:pt x="4534890" y="988606"/>
                          <a:pt x="4637084" y="1670681"/>
                          <a:pt x="4572000" y="2136701"/>
                        </a:cubicBezTo>
                        <a:cubicBezTo>
                          <a:pt x="4576996" y="2347366"/>
                          <a:pt x="4364642" y="2546084"/>
                          <a:pt x="4144650" y="2564051"/>
                        </a:cubicBezTo>
                        <a:cubicBezTo>
                          <a:pt x="2826523" y="2593878"/>
                          <a:pt x="1391342" y="2484745"/>
                          <a:pt x="427350" y="2564051"/>
                        </a:cubicBezTo>
                        <a:cubicBezTo>
                          <a:pt x="229835" y="2559698"/>
                          <a:pt x="-17884" y="2376256"/>
                          <a:pt x="0" y="2136701"/>
                        </a:cubicBezTo>
                        <a:cubicBezTo>
                          <a:pt x="-92031" y="1964869"/>
                          <a:pt x="31737" y="830904"/>
                          <a:pt x="0" y="427350"/>
                        </a:cubicBezTo>
                        <a:close/>
                      </a:path>
                      <a:path w="4572000" h="2564051" stroke="0" extrusionOk="0">
                        <a:moveTo>
                          <a:pt x="0" y="427350"/>
                        </a:moveTo>
                        <a:cubicBezTo>
                          <a:pt x="28963" y="199226"/>
                          <a:pt x="204903" y="28277"/>
                          <a:pt x="427350" y="0"/>
                        </a:cubicBezTo>
                        <a:cubicBezTo>
                          <a:pt x="844691" y="123000"/>
                          <a:pt x="3014674" y="-96860"/>
                          <a:pt x="4144650" y="0"/>
                        </a:cubicBezTo>
                        <a:cubicBezTo>
                          <a:pt x="4378150" y="-1920"/>
                          <a:pt x="4591478" y="152062"/>
                          <a:pt x="4572000" y="427350"/>
                        </a:cubicBezTo>
                        <a:cubicBezTo>
                          <a:pt x="4563132" y="1271385"/>
                          <a:pt x="4508750" y="1353324"/>
                          <a:pt x="4572000" y="2136701"/>
                        </a:cubicBezTo>
                        <a:cubicBezTo>
                          <a:pt x="4543689" y="2382977"/>
                          <a:pt x="4362505" y="2561078"/>
                          <a:pt x="4144650" y="2564051"/>
                        </a:cubicBezTo>
                        <a:cubicBezTo>
                          <a:pt x="2971215" y="2403344"/>
                          <a:pt x="1367847" y="2603718"/>
                          <a:pt x="427350" y="2564051"/>
                        </a:cubicBezTo>
                        <a:cubicBezTo>
                          <a:pt x="152819" y="2556273"/>
                          <a:pt x="-27491" y="2360266"/>
                          <a:pt x="0" y="2136701"/>
                        </a:cubicBezTo>
                        <a:cubicBezTo>
                          <a:pt x="-60827" y="1379494"/>
                          <a:pt x="-147567" y="1115047"/>
                          <a:pt x="0" y="42735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 You Apply Pesticides As An Employee  of a Local, State, or Federal Government Agency? 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F837567-D85C-5D76-5862-111F3F2B9F3E}"/>
              </a:ext>
            </a:extLst>
          </p:cNvPr>
          <p:cNvSpPr/>
          <p:nvPr/>
        </p:nvSpPr>
        <p:spPr>
          <a:xfrm>
            <a:off x="2286000" y="709073"/>
            <a:ext cx="497840" cy="497840"/>
          </a:xfrm>
          <a:prstGeom prst="ellipse">
            <a:avLst/>
          </a:prstGeom>
          <a:solidFill>
            <a:srgbClr val="CFB98F"/>
          </a:solidFill>
          <a:ln>
            <a:solidFill>
              <a:srgbClr val="CFB98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2DE815F-29ED-0B01-EA88-49DBD889BF36}"/>
              </a:ext>
            </a:extLst>
          </p:cNvPr>
          <p:cNvSpPr/>
          <p:nvPr/>
        </p:nvSpPr>
        <p:spPr>
          <a:xfrm>
            <a:off x="2679700" y="2077814"/>
            <a:ext cx="6212840" cy="609601"/>
          </a:xfrm>
          <a:prstGeom prst="roundRect">
            <a:avLst>
              <a:gd name="adj" fmla="val 17448"/>
            </a:avLst>
          </a:prstGeom>
          <a:solidFill>
            <a:schemeClr val="bg1"/>
          </a:solidFill>
          <a:ln>
            <a:solidFill>
              <a:srgbClr val="8E6E3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Agency requires me to be Certified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2BCDCA89-7CE0-0151-BCC7-5A919FE62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8" idx="0"/>
          </p:cNvCxnSpPr>
          <p:nvPr/>
        </p:nvCxnSpPr>
        <p:spPr>
          <a:xfrm>
            <a:off x="5786120" y="1355263"/>
            <a:ext cx="0" cy="722551"/>
          </a:xfrm>
          <a:prstGeom prst="straightConnector1">
            <a:avLst/>
          </a:prstGeom>
          <a:ln w="28575">
            <a:solidFill>
              <a:srgbClr val="CFB98F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A35B5248-4894-7302-C430-43437D43122C}"/>
              </a:ext>
            </a:extLst>
          </p:cNvPr>
          <p:cNvSpPr/>
          <p:nvPr/>
        </p:nvSpPr>
        <p:spPr>
          <a:xfrm>
            <a:off x="2679700" y="3449320"/>
            <a:ext cx="6212840" cy="2418079"/>
          </a:xfrm>
          <a:prstGeom prst="roundRect">
            <a:avLst>
              <a:gd name="adj" fmla="val 7094"/>
            </a:avLst>
          </a:prstGeom>
          <a:solidFill>
            <a:schemeClr val="bg1"/>
          </a:solidFill>
          <a:ln w="25400" cmpd="sng">
            <a:solidFill>
              <a:srgbClr val="8E6E3E"/>
            </a:solidFill>
            <a:extLst>
              <a:ext uri="{C807C97D-BFC1-408E-A445-0C87EB9F89A2}">
                <ask:lineSketchStyleProps xmlns:ask="http://schemas.microsoft.com/office/drawing/2018/sketchyshapes" sd="852854689">
                  <a:custGeom>
                    <a:avLst/>
                    <a:gdLst>
                      <a:gd name="connsiteX0" fmla="*/ 0 w 4572000"/>
                      <a:gd name="connsiteY0" fmla="*/ 427350 h 2564051"/>
                      <a:gd name="connsiteX1" fmla="*/ 427350 w 4572000"/>
                      <a:gd name="connsiteY1" fmla="*/ 0 h 2564051"/>
                      <a:gd name="connsiteX2" fmla="*/ 4144650 w 4572000"/>
                      <a:gd name="connsiteY2" fmla="*/ 0 h 2564051"/>
                      <a:gd name="connsiteX3" fmla="*/ 4572000 w 4572000"/>
                      <a:gd name="connsiteY3" fmla="*/ 427350 h 2564051"/>
                      <a:gd name="connsiteX4" fmla="*/ 4572000 w 4572000"/>
                      <a:gd name="connsiteY4" fmla="*/ 2136701 h 2564051"/>
                      <a:gd name="connsiteX5" fmla="*/ 4144650 w 4572000"/>
                      <a:gd name="connsiteY5" fmla="*/ 2564051 h 2564051"/>
                      <a:gd name="connsiteX6" fmla="*/ 427350 w 4572000"/>
                      <a:gd name="connsiteY6" fmla="*/ 2564051 h 2564051"/>
                      <a:gd name="connsiteX7" fmla="*/ 0 w 4572000"/>
                      <a:gd name="connsiteY7" fmla="*/ 2136701 h 2564051"/>
                      <a:gd name="connsiteX8" fmla="*/ 0 w 4572000"/>
                      <a:gd name="connsiteY8" fmla="*/ 427350 h 256405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4572000" h="2564051" fill="none" extrusionOk="0">
                        <a:moveTo>
                          <a:pt x="0" y="427350"/>
                        </a:moveTo>
                        <a:cubicBezTo>
                          <a:pt x="107" y="194237"/>
                          <a:pt x="203465" y="20365"/>
                          <a:pt x="427350" y="0"/>
                        </a:cubicBezTo>
                        <a:cubicBezTo>
                          <a:pt x="1486062" y="72427"/>
                          <a:pt x="2662617" y="61419"/>
                          <a:pt x="4144650" y="0"/>
                        </a:cubicBezTo>
                        <a:cubicBezTo>
                          <a:pt x="4375386" y="-36366"/>
                          <a:pt x="4567217" y="189884"/>
                          <a:pt x="4572000" y="427350"/>
                        </a:cubicBezTo>
                        <a:cubicBezTo>
                          <a:pt x="4534890" y="988606"/>
                          <a:pt x="4637084" y="1670681"/>
                          <a:pt x="4572000" y="2136701"/>
                        </a:cubicBezTo>
                        <a:cubicBezTo>
                          <a:pt x="4576996" y="2347366"/>
                          <a:pt x="4364642" y="2546084"/>
                          <a:pt x="4144650" y="2564051"/>
                        </a:cubicBezTo>
                        <a:cubicBezTo>
                          <a:pt x="2826523" y="2593878"/>
                          <a:pt x="1391342" y="2484745"/>
                          <a:pt x="427350" y="2564051"/>
                        </a:cubicBezTo>
                        <a:cubicBezTo>
                          <a:pt x="229835" y="2559698"/>
                          <a:pt x="-17884" y="2376256"/>
                          <a:pt x="0" y="2136701"/>
                        </a:cubicBezTo>
                        <a:cubicBezTo>
                          <a:pt x="-92031" y="1964869"/>
                          <a:pt x="31737" y="830904"/>
                          <a:pt x="0" y="427350"/>
                        </a:cubicBezTo>
                        <a:close/>
                      </a:path>
                      <a:path w="4572000" h="2564051" stroke="0" extrusionOk="0">
                        <a:moveTo>
                          <a:pt x="0" y="427350"/>
                        </a:moveTo>
                        <a:cubicBezTo>
                          <a:pt x="28963" y="199226"/>
                          <a:pt x="204903" y="28277"/>
                          <a:pt x="427350" y="0"/>
                        </a:cubicBezTo>
                        <a:cubicBezTo>
                          <a:pt x="844691" y="123000"/>
                          <a:pt x="3014674" y="-96860"/>
                          <a:pt x="4144650" y="0"/>
                        </a:cubicBezTo>
                        <a:cubicBezTo>
                          <a:pt x="4378150" y="-1920"/>
                          <a:pt x="4591478" y="152062"/>
                          <a:pt x="4572000" y="427350"/>
                        </a:cubicBezTo>
                        <a:cubicBezTo>
                          <a:pt x="4563132" y="1271385"/>
                          <a:pt x="4508750" y="1353324"/>
                          <a:pt x="4572000" y="2136701"/>
                        </a:cubicBezTo>
                        <a:cubicBezTo>
                          <a:pt x="4543689" y="2382977"/>
                          <a:pt x="4362505" y="2561078"/>
                          <a:pt x="4144650" y="2564051"/>
                        </a:cubicBezTo>
                        <a:cubicBezTo>
                          <a:pt x="2971215" y="2403344"/>
                          <a:pt x="1367847" y="2603718"/>
                          <a:pt x="427350" y="2564051"/>
                        </a:cubicBezTo>
                        <a:cubicBezTo>
                          <a:pt x="152819" y="2556273"/>
                          <a:pt x="-27491" y="2360266"/>
                          <a:pt x="0" y="2136701"/>
                        </a:cubicBezTo>
                        <a:cubicBezTo>
                          <a:pt x="-60827" y="1379494"/>
                          <a:pt x="-147567" y="1115047"/>
                          <a:pt x="0" y="42735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i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Office of Indiana State Chemist Requirements</a:t>
            </a:r>
          </a:p>
          <a:p>
            <a:pPr algn="ctr"/>
            <a:r>
              <a:rPr lang="en-US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Minimum age is 18 years to obtain Commercial Certification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Core + Category Certification Exam or follow supervision regulations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for public applicators license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rgbClr val="3E8ED6"/>
                </a:solidFill>
                <a:latin typeface="Arial" panose="020B0604020202020204" pitchFamily="34" charset="0"/>
                <a:cs typeface="Arial" panose="020B0604020202020204" pitchFamily="34" charset="0"/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View Category Certifications</a:t>
            </a:r>
            <a:endParaRPr lang="en-US" b="1" u="sng" dirty="0">
              <a:solidFill>
                <a:srgbClr val="3E8ED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BB5E21AF-C898-8FB1-092C-D2692E949B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8" idx="2"/>
            <a:endCxn id="31" idx="0"/>
          </p:cNvCxnSpPr>
          <p:nvPr/>
        </p:nvCxnSpPr>
        <p:spPr>
          <a:xfrm>
            <a:off x="5786120" y="2687415"/>
            <a:ext cx="0" cy="761905"/>
          </a:xfrm>
          <a:prstGeom prst="straightConnector1">
            <a:avLst/>
          </a:prstGeom>
          <a:ln w="28575">
            <a:solidFill>
              <a:srgbClr val="CFB98F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" name="Graphic 1" descr="Home screen symbol interactive button">
            <a:hlinkClick r:id="rId3" action="ppaction://hlinksldjump"/>
            <a:extLst>
              <a:ext uri="{FF2B5EF4-FFF2-40B4-BE49-F238E27FC236}">
                <a16:creationId xmlns:a16="http://schemas.microsoft.com/office/drawing/2014/main" id="{C4EBDABE-FAB9-F1FB-2CF7-BC8A8866CD7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485946" y="6003599"/>
            <a:ext cx="620720" cy="620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40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7D7F1F-DBEE-6258-F6A0-F56FCD1DDC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8E10E53-5CD9-A168-AC5C-83D61F1E929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682240" y="560723"/>
            <a:ext cx="6212840" cy="794540"/>
          </a:xfrm>
          <a:prstGeom prst="roundRect">
            <a:avLst/>
          </a:prstGeom>
          <a:solidFill>
            <a:schemeClr val="bg1"/>
          </a:solidFill>
          <a:ln w="25400" cap="flat" cmpd="sng" algn="ctr">
            <a:solidFill>
              <a:srgbClr val="8E6E3E"/>
            </a:solidFill>
            <a:prstDash val="solid"/>
            <a:miter lim="800000"/>
            <a:extLst>
              <a:ext uri="{C807C97D-BFC1-408E-A445-0C87EB9F89A2}">
                <ask:lineSketchStyleProps xmlns:ask="http://schemas.microsoft.com/office/drawing/2018/sketchyshapes" sd="852854689">
                  <a:custGeom>
                    <a:avLst/>
                    <a:gdLst>
                      <a:gd name="connsiteX0" fmla="*/ 0 w 4572000"/>
                      <a:gd name="connsiteY0" fmla="*/ 427350 h 2564051"/>
                      <a:gd name="connsiteX1" fmla="*/ 427350 w 4572000"/>
                      <a:gd name="connsiteY1" fmla="*/ 0 h 2564051"/>
                      <a:gd name="connsiteX2" fmla="*/ 4144650 w 4572000"/>
                      <a:gd name="connsiteY2" fmla="*/ 0 h 2564051"/>
                      <a:gd name="connsiteX3" fmla="*/ 4572000 w 4572000"/>
                      <a:gd name="connsiteY3" fmla="*/ 427350 h 2564051"/>
                      <a:gd name="connsiteX4" fmla="*/ 4572000 w 4572000"/>
                      <a:gd name="connsiteY4" fmla="*/ 2136701 h 2564051"/>
                      <a:gd name="connsiteX5" fmla="*/ 4144650 w 4572000"/>
                      <a:gd name="connsiteY5" fmla="*/ 2564051 h 2564051"/>
                      <a:gd name="connsiteX6" fmla="*/ 427350 w 4572000"/>
                      <a:gd name="connsiteY6" fmla="*/ 2564051 h 2564051"/>
                      <a:gd name="connsiteX7" fmla="*/ 0 w 4572000"/>
                      <a:gd name="connsiteY7" fmla="*/ 2136701 h 2564051"/>
                      <a:gd name="connsiteX8" fmla="*/ 0 w 4572000"/>
                      <a:gd name="connsiteY8" fmla="*/ 427350 h 256405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4572000" h="2564051" fill="none" extrusionOk="0">
                        <a:moveTo>
                          <a:pt x="0" y="427350"/>
                        </a:moveTo>
                        <a:cubicBezTo>
                          <a:pt x="107" y="194237"/>
                          <a:pt x="203465" y="20365"/>
                          <a:pt x="427350" y="0"/>
                        </a:cubicBezTo>
                        <a:cubicBezTo>
                          <a:pt x="1486062" y="72427"/>
                          <a:pt x="2662617" y="61419"/>
                          <a:pt x="4144650" y="0"/>
                        </a:cubicBezTo>
                        <a:cubicBezTo>
                          <a:pt x="4375386" y="-36366"/>
                          <a:pt x="4567217" y="189884"/>
                          <a:pt x="4572000" y="427350"/>
                        </a:cubicBezTo>
                        <a:cubicBezTo>
                          <a:pt x="4534890" y="988606"/>
                          <a:pt x="4637084" y="1670681"/>
                          <a:pt x="4572000" y="2136701"/>
                        </a:cubicBezTo>
                        <a:cubicBezTo>
                          <a:pt x="4576996" y="2347366"/>
                          <a:pt x="4364642" y="2546084"/>
                          <a:pt x="4144650" y="2564051"/>
                        </a:cubicBezTo>
                        <a:cubicBezTo>
                          <a:pt x="2826523" y="2593878"/>
                          <a:pt x="1391342" y="2484745"/>
                          <a:pt x="427350" y="2564051"/>
                        </a:cubicBezTo>
                        <a:cubicBezTo>
                          <a:pt x="229835" y="2559698"/>
                          <a:pt x="-17884" y="2376256"/>
                          <a:pt x="0" y="2136701"/>
                        </a:cubicBezTo>
                        <a:cubicBezTo>
                          <a:pt x="-92031" y="1964869"/>
                          <a:pt x="31737" y="830904"/>
                          <a:pt x="0" y="427350"/>
                        </a:cubicBezTo>
                        <a:close/>
                      </a:path>
                      <a:path w="4572000" h="2564051" stroke="0" extrusionOk="0">
                        <a:moveTo>
                          <a:pt x="0" y="427350"/>
                        </a:moveTo>
                        <a:cubicBezTo>
                          <a:pt x="28963" y="199226"/>
                          <a:pt x="204903" y="28277"/>
                          <a:pt x="427350" y="0"/>
                        </a:cubicBezTo>
                        <a:cubicBezTo>
                          <a:pt x="844691" y="123000"/>
                          <a:pt x="3014674" y="-96860"/>
                          <a:pt x="4144650" y="0"/>
                        </a:cubicBezTo>
                        <a:cubicBezTo>
                          <a:pt x="4378150" y="-1920"/>
                          <a:pt x="4591478" y="152062"/>
                          <a:pt x="4572000" y="427350"/>
                        </a:cubicBezTo>
                        <a:cubicBezTo>
                          <a:pt x="4563132" y="1271385"/>
                          <a:pt x="4508750" y="1353324"/>
                          <a:pt x="4572000" y="2136701"/>
                        </a:cubicBezTo>
                        <a:cubicBezTo>
                          <a:pt x="4543689" y="2382977"/>
                          <a:pt x="4362505" y="2561078"/>
                          <a:pt x="4144650" y="2564051"/>
                        </a:cubicBezTo>
                        <a:cubicBezTo>
                          <a:pt x="2971215" y="2403344"/>
                          <a:pt x="1367847" y="2603718"/>
                          <a:pt x="427350" y="2564051"/>
                        </a:cubicBezTo>
                        <a:cubicBezTo>
                          <a:pt x="152819" y="2556273"/>
                          <a:pt x="-27491" y="2360266"/>
                          <a:pt x="0" y="2136701"/>
                        </a:cubicBezTo>
                        <a:cubicBezTo>
                          <a:pt x="-60827" y="1379494"/>
                          <a:pt x="-147567" y="1115047"/>
                          <a:pt x="0" y="42735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 You Apply Pesticides On Property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Owned By Your Employer?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3F5909F-9ADF-5A89-CB23-69E59EADC42F}"/>
              </a:ext>
            </a:extLst>
          </p:cNvPr>
          <p:cNvSpPr/>
          <p:nvPr/>
        </p:nvSpPr>
        <p:spPr>
          <a:xfrm>
            <a:off x="2286000" y="709073"/>
            <a:ext cx="497840" cy="497840"/>
          </a:xfrm>
          <a:prstGeom prst="ellipse">
            <a:avLst/>
          </a:prstGeom>
          <a:solidFill>
            <a:srgbClr val="CFB98F"/>
          </a:solidFill>
          <a:ln>
            <a:solidFill>
              <a:srgbClr val="CFB98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69365044-3424-5E22-112F-70FC606224FE}"/>
              </a:ext>
            </a:extLst>
          </p:cNvPr>
          <p:cNvSpPr/>
          <p:nvPr/>
        </p:nvSpPr>
        <p:spPr>
          <a:xfrm>
            <a:off x="4846320" y="1652955"/>
            <a:ext cx="1879600" cy="389205"/>
          </a:xfrm>
          <a:prstGeom prst="roundRect">
            <a:avLst>
              <a:gd name="adj" fmla="val 17517"/>
            </a:avLst>
          </a:prstGeom>
          <a:solidFill>
            <a:srgbClr val="8E6E3E"/>
          </a:solidFill>
          <a:ln>
            <a:solidFill>
              <a:srgbClr val="8E6E3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D4AA1CDE-A048-94FE-BD7E-9C8EDFA0E2F1}"/>
              </a:ext>
            </a:extLst>
          </p:cNvPr>
          <p:cNvSpPr/>
          <p:nvPr/>
        </p:nvSpPr>
        <p:spPr>
          <a:xfrm>
            <a:off x="2819400" y="2275840"/>
            <a:ext cx="5933440" cy="609600"/>
          </a:xfrm>
          <a:prstGeom prst="roundRect">
            <a:avLst/>
          </a:prstGeom>
          <a:solidFill>
            <a:schemeClr val="bg1"/>
          </a:solidFill>
          <a:ln w="25400" cmpd="sng">
            <a:solidFill>
              <a:srgbClr val="8E6E3E"/>
            </a:solidFill>
            <a:extLst>
              <a:ext uri="{C807C97D-BFC1-408E-A445-0C87EB9F89A2}">
                <ask:lineSketchStyleProps xmlns:ask="http://schemas.microsoft.com/office/drawing/2018/sketchyshapes" sd="852854689">
                  <a:custGeom>
                    <a:avLst/>
                    <a:gdLst>
                      <a:gd name="connsiteX0" fmla="*/ 0 w 4572000"/>
                      <a:gd name="connsiteY0" fmla="*/ 427350 h 2564051"/>
                      <a:gd name="connsiteX1" fmla="*/ 427350 w 4572000"/>
                      <a:gd name="connsiteY1" fmla="*/ 0 h 2564051"/>
                      <a:gd name="connsiteX2" fmla="*/ 4144650 w 4572000"/>
                      <a:gd name="connsiteY2" fmla="*/ 0 h 2564051"/>
                      <a:gd name="connsiteX3" fmla="*/ 4572000 w 4572000"/>
                      <a:gd name="connsiteY3" fmla="*/ 427350 h 2564051"/>
                      <a:gd name="connsiteX4" fmla="*/ 4572000 w 4572000"/>
                      <a:gd name="connsiteY4" fmla="*/ 2136701 h 2564051"/>
                      <a:gd name="connsiteX5" fmla="*/ 4144650 w 4572000"/>
                      <a:gd name="connsiteY5" fmla="*/ 2564051 h 2564051"/>
                      <a:gd name="connsiteX6" fmla="*/ 427350 w 4572000"/>
                      <a:gd name="connsiteY6" fmla="*/ 2564051 h 2564051"/>
                      <a:gd name="connsiteX7" fmla="*/ 0 w 4572000"/>
                      <a:gd name="connsiteY7" fmla="*/ 2136701 h 2564051"/>
                      <a:gd name="connsiteX8" fmla="*/ 0 w 4572000"/>
                      <a:gd name="connsiteY8" fmla="*/ 427350 h 256405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4572000" h="2564051" fill="none" extrusionOk="0">
                        <a:moveTo>
                          <a:pt x="0" y="427350"/>
                        </a:moveTo>
                        <a:cubicBezTo>
                          <a:pt x="107" y="194237"/>
                          <a:pt x="203465" y="20365"/>
                          <a:pt x="427350" y="0"/>
                        </a:cubicBezTo>
                        <a:cubicBezTo>
                          <a:pt x="1486062" y="72427"/>
                          <a:pt x="2662617" y="61419"/>
                          <a:pt x="4144650" y="0"/>
                        </a:cubicBezTo>
                        <a:cubicBezTo>
                          <a:pt x="4375386" y="-36366"/>
                          <a:pt x="4567217" y="189884"/>
                          <a:pt x="4572000" y="427350"/>
                        </a:cubicBezTo>
                        <a:cubicBezTo>
                          <a:pt x="4534890" y="988606"/>
                          <a:pt x="4637084" y="1670681"/>
                          <a:pt x="4572000" y="2136701"/>
                        </a:cubicBezTo>
                        <a:cubicBezTo>
                          <a:pt x="4576996" y="2347366"/>
                          <a:pt x="4364642" y="2546084"/>
                          <a:pt x="4144650" y="2564051"/>
                        </a:cubicBezTo>
                        <a:cubicBezTo>
                          <a:pt x="2826523" y="2593878"/>
                          <a:pt x="1391342" y="2484745"/>
                          <a:pt x="427350" y="2564051"/>
                        </a:cubicBezTo>
                        <a:cubicBezTo>
                          <a:pt x="229835" y="2559698"/>
                          <a:pt x="-17884" y="2376256"/>
                          <a:pt x="0" y="2136701"/>
                        </a:cubicBezTo>
                        <a:cubicBezTo>
                          <a:pt x="-92031" y="1964869"/>
                          <a:pt x="31737" y="830904"/>
                          <a:pt x="0" y="427350"/>
                        </a:cubicBezTo>
                        <a:close/>
                      </a:path>
                      <a:path w="4572000" h="2564051" stroke="0" extrusionOk="0">
                        <a:moveTo>
                          <a:pt x="0" y="427350"/>
                        </a:moveTo>
                        <a:cubicBezTo>
                          <a:pt x="28963" y="199226"/>
                          <a:pt x="204903" y="28277"/>
                          <a:pt x="427350" y="0"/>
                        </a:cubicBezTo>
                        <a:cubicBezTo>
                          <a:pt x="844691" y="123000"/>
                          <a:pt x="3014674" y="-96860"/>
                          <a:pt x="4144650" y="0"/>
                        </a:cubicBezTo>
                        <a:cubicBezTo>
                          <a:pt x="4378150" y="-1920"/>
                          <a:pt x="4591478" y="152062"/>
                          <a:pt x="4572000" y="427350"/>
                        </a:cubicBezTo>
                        <a:cubicBezTo>
                          <a:pt x="4563132" y="1271385"/>
                          <a:pt x="4508750" y="1353324"/>
                          <a:pt x="4572000" y="2136701"/>
                        </a:cubicBezTo>
                        <a:cubicBezTo>
                          <a:pt x="4543689" y="2382977"/>
                          <a:pt x="4362505" y="2561078"/>
                          <a:pt x="4144650" y="2564051"/>
                        </a:cubicBezTo>
                        <a:cubicBezTo>
                          <a:pt x="2971215" y="2403344"/>
                          <a:pt x="1367847" y="2603718"/>
                          <a:pt x="427350" y="2564051"/>
                        </a:cubicBezTo>
                        <a:cubicBezTo>
                          <a:pt x="152819" y="2556273"/>
                          <a:pt x="-27491" y="2360266"/>
                          <a:pt x="0" y="2136701"/>
                        </a:cubicBezTo>
                        <a:cubicBezTo>
                          <a:pt x="-60827" y="1379494"/>
                          <a:pt x="-147567" y="1115047"/>
                          <a:pt x="0" y="42735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You </a:t>
            </a:r>
            <a:r>
              <a:rPr lang="en-US" sz="20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ONLY</a:t>
            </a:r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Apply General Use Pesticides?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4997DBEF-3576-1413-D799-C9CD675878A5}"/>
              </a:ext>
            </a:extLst>
          </p:cNvPr>
          <p:cNvSpPr/>
          <p:nvPr/>
        </p:nvSpPr>
        <p:spPr>
          <a:xfrm>
            <a:off x="1625666" y="3342640"/>
            <a:ext cx="1879600" cy="396240"/>
          </a:xfrm>
          <a:prstGeom prst="roundRect">
            <a:avLst>
              <a:gd name="adj" fmla="val 17886"/>
            </a:avLst>
          </a:prstGeom>
          <a:solidFill>
            <a:srgbClr val="8E6E3E"/>
          </a:solidFill>
          <a:ln>
            <a:solidFill>
              <a:srgbClr val="8E6E3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B310EFF-39AA-D37E-B2C9-2DBCD0F5361D}"/>
              </a:ext>
            </a:extLst>
          </p:cNvPr>
          <p:cNvSpPr/>
          <p:nvPr/>
        </p:nvSpPr>
        <p:spPr>
          <a:xfrm>
            <a:off x="248986" y="4124960"/>
            <a:ext cx="4632960" cy="2418079"/>
          </a:xfrm>
          <a:prstGeom prst="roundRect">
            <a:avLst>
              <a:gd name="adj" fmla="val 7094"/>
            </a:avLst>
          </a:prstGeom>
          <a:solidFill>
            <a:srgbClr val="8E6E3E"/>
          </a:solidFill>
          <a:ln w="44450" cmpd="sng">
            <a:solidFill>
              <a:srgbClr val="8E6E3E"/>
            </a:solidFill>
            <a:extLst>
              <a:ext uri="{C807C97D-BFC1-408E-A445-0C87EB9F89A2}">
                <ask:lineSketchStyleProps xmlns:ask="http://schemas.microsoft.com/office/drawing/2018/sketchyshapes" sd="852854689">
                  <a:custGeom>
                    <a:avLst/>
                    <a:gdLst>
                      <a:gd name="connsiteX0" fmla="*/ 0 w 4572000"/>
                      <a:gd name="connsiteY0" fmla="*/ 427350 h 2564051"/>
                      <a:gd name="connsiteX1" fmla="*/ 427350 w 4572000"/>
                      <a:gd name="connsiteY1" fmla="*/ 0 h 2564051"/>
                      <a:gd name="connsiteX2" fmla="*/ 4144650 w 4572000"/>
                      <a:gd name="connsiteY2" fmla="*/ 0 h 2564051"/>
                      <a:gd name="connsiteX3" fmla="*/ 4572000 w 4572000"/>
                      <a:gd name="connsiteY3" fmla="*/ 427350 h 2564051"/>
                      <a:gd name="connsiteX4" fmla="*/ 4572000 w 4572000"/>
                      <a:gd name="connsiteY4" fmla="*/ 2136701 h 2564051"/>
                      <a:gd name="connsiteX5" fmla="*/ 4144650 w 4572000"/>
                      <a:gd name="connsiteY5" fmla="*/ 2564051 h 2564051"/>
                      <a:gd name="connsiteX6" fmla="*/ 427350 w 4572000"/>
                      <a:gd name="connsiteY6" fmla="*/ 2564051 h 2564051"/>
                      <a:gd name="connsiteX7" fmla="*/ 0 w 4572000"/>
                      <a:gd name="connsiteY7" fmla="*/ 2136701 h 2564051"/>
                      <a:gd name="connsiteX8" fmla="*/ 0 w 4572000"/>
                      <a:gd name="connsiteY8" fmla="*/ 427350 h 256405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4572000" h="2564051" fill="none" extrusionOk="0">
                        <a:moveTo>
                          <a:pt x="0" y="427350"/>
                        </a:moveTo>
                        <a:cubicBezTo>
                          <a:pt x="107" y="194237"/>
                          <a:pt x="203465" y="20365"/>
                          <a:pt x="427350" y="0"/>
                        </a:cubicBezTo>
                        <a:cubicBezTo>
                          <a:pt x="1486062" y="72427"/>
                          <a:pt x="2662617" y="61419"/>
                          <a:pt x="4144650" y="0"/>
                        </a:cubicBezTo>
                        <a:cubicBezTo>
                          <a:pt x="4375386" y="-36366"/>
                          <a:pt x="4567217" y="189884"/>
                          <a:pt x="4572000" y="427350"/>
                        </a:cubicBezTo>
                        <a:cubicBezTo>
                          <a:pt x="4534890" y="988606"/>
                          <a:pt x="4637084" y="1670681"/>
                          <a:pt x="4572000" y="2136701"/>
                        </a:cubicBezTo>
                        <a:cubicBezTo>
                          <a:pt x="4576996" y="2347366"/>
                          <a:pt x="4364642" y="2546084"/>
                          <a:pt x="4144650" y="2564051"/>
                        </a:cubicBezTo>
                        <a:cubicBezTo>
                          <a:pt x="2826523" y="2593878"/>
                          <a:pt x="1391342" y="2484745"/>
                          <a:pt x="427350" y="2564051"/>
                        </a:cubicBezTo>
                        <a:cubicBezTo>
                          <a:pt x="229835" y="2559698"/>
                          <a:pt x="-17884" y="2376256"/>
                          <a:pt x="0" y="2136701"/>
                        </a:cubicBezTo>
                        <a:cubicBezTo>
                          <a:pt x="-92031" y="1964869"/>
                          <a:pt x="31737" y="830904"/>
                          <a:pt x="0" y="427350"/>
                        </a:cubicBezTo>
                        <a:close/>
                      </a:path>
                      <a:path w="4572000" h="2564051" stroke="0" extrusionOk="0">
                        <a:moveTo>
                          <a:pt x="0" y="427350"/>
                        </a:moveTo>
                        <a:cubicBezTo>
                          <a:pt x="28963" y="199226"/>
                          <a:pt x="204903" y="28277"/>
                          <a:pt x="427350" y="0"/>
                        </a:cubicBezTo>
                        <a:cubicBezTo>
                          <a:pt x="844691" y="123000"/>
                          <a:pt x="3014674" y="-96860"/>
                          <a:pt x="4144650" y="0"/>
                        </a:cubicBezTo>
                        <a:cubicBezTo>
                          <a:pt x="4378150" y="-1920"/>
                          <a:pt x="4591478" y="152062"/>
                          <a:pt x="4572000" y="427350"/>
                        </a:cubicBezTo>
                        <a:cubicBezTo>
                          <a:pt x="4563132" y="1271385"/>
                          <a:pt x="4508750" y="1353324"/>
                          <a:pt x="4572000" y="2136701"/>
                        </a:cubicBezTo>
                        <a:cubicBezTo>
                          <a:pt x="4543689" y="2382977"/>
                          <a:pt x="4362505" y="2561078"/>
                          <a:pt x="4144650" y="2564051"/>
                        </a:cubicBezTo>
                        <a:cubicBezTo>
                          <a:pt x="2971215" y="2403344"/>
                          <a:pt x="1367847" y="2603718"/>
                          <a:pt x="427350" y="2564051"/>
                        </a:cubicBezTo>
                        <a:cubicBezTo>
                          <a:pt x="152819" y="2556273"/>
                          <a:pt x="-27491" y="2360266"/>
                          <a:pt x="0" y="2136701"/>
                        </a:cubicBezTo>
                        <a:cubicBezTo>
                          <a:pt x="-60827" y="1379494"/>
                          <a:pt x="-147567" y="1115047"/>
                          <a:pt x="0" y="42735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Follow labels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mandatory supervision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recordkeeping requirements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age limit for applications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certification requirements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9D5C8D1-218F-3170-E28F-02DD7A9D0123}"/>
              </a:ext>
            </a:extLst>
          </p:cNvPr>
          <p:cNvSpPr/>
          <p:nvPr/>
        </p:nvSpPr>
        <p:spPr>
          <a:xfrm>
            <a:off x="5374640" y="3342640"/>
            <a:ext cx="5953760" cy="396240"/>
          </a:xfrm>
          <a:prstGeom prst="roundRect">
            <a:avLst>
              <a:gd name="adj" fmla="val 12044"/>
            </a:avLst>
          </a:prstGeom>
          <a:noFill/>
          <a:ln w="22225">
            <a:solidFill>
              <a:srgbClr val="8E6E3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NO, I Also Apply Restricted - Use Pesticides (RUP)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961C8777-4FF7-D3AA-5A9E-C586AC6EC5D5}"/>
              </a:ext>
            </a:extLst>
          </p:cNvPr>
          <p:cNvSpPr/>
          <p:nvPr/>
        </p:nvSpPr>
        <p:spPr>
          <a:xfrm>
            <a:off x="5374640" y="4124960"/>
            <a:ext cx="5953760" cy="2418079"/>
          </a:xfrm>
          <a:prstGeom prst="roundRect">
            <a:avLst>
              <a:gd name="adj" fmla="val 8051"/>
            </a:avLst>
          </a:prstGeom>
          <a:solidFill>
            <a:schemeClr val="bg1"/>
          </a:solidFill>
          <a:ln w="25400" cmpd="sng">
            <a:solidFill>
              <a:srgbClr val="8E6E3E"/>
            </a:solidFill>
            <a:extLst>
              <a:ext uri="{C807C97D-BFC1-408E-A445-0C87EB9F89A2}">
                <ask:lineSketchStyleProps xmlns:ask="http://schemas.microsoft.com/office/drawing/2018/sketchyshapes" sd="852854689">
                  <a:custGeom>
                    <a:avLst/>
                    <a:gdLst>
                      <a:gd name="connsiteX0" fmla="*/ 0 w 4572000"/>
                      <a:gd name="connsiteY0" fmla="*/ 427350 h 2564051"/>
                      <a:gd name="connsiteX1" fmla="*/ 427350 w 4572000"/>
                      <a:gd name="connsiteY1" fmla="*/ 0 h 2564051"/>
                      <a:gd name="connsiteX2" fmla="*/ 4144650 w 4572000"/>
                      <a:gd name="connsiteY2" fmla="*/ 0 h 2564051"/>
                      <a:gd name="connsiteX3" fmla="*/ 4572000 w 4572000"/>
                      <a:gd name="connsiteY3" fmla="*/ 427350 h 2564051"/>
                      <a:gd name="connsiteX4" fmla="*/ 4572000 w 4572000"/>
                      <a:gd name="connsiteY4" fmla="*/ 2136701 h 2564051"/>
                      <a:gd name="connsiteX5" fmla="*/ 4144650 w 4572000"/>
                      <a:gd name="connsiteY5" fmla="*/ 2564051 h 2564051"/>
                      <a:gd name="connsiteX6" fmla="*/ 427350 w 4572000"/>
                      <a:gd name="connsiteY6" fmla="*/ 2564051 h 2564051"/>
                      <a:gd name="connsiteX7" fmla="*/ 0 w 4572000"/>
                      <a:gd name="connsiteY7" fmla="*/ 2136701 h 2564051"/>
                      <a:gd name="connsiteX8" fmla="*/ 0 w 4572000"/>
                      <a:gd name="connsiteY8" fmla="*/ 427350 h 256405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4572000" h="2564051" fill="none" extrusionOk="0">
                        <a:moveTo>
                          <a:pt x="0" y="427350"/>
                        </a:moveTo>
                        <a:cubicBezTo>
                          <a:pt x="107" y="194237"/>
                          <a:pt x="203465" y="20365"/>
                          <a:pt x="427350" y="0"/>
                        </a:cubicBezTo>
                        <a:cubicBezTo>
                          <a:pt x="1486062" y="72427"/>
                          <a:pt x="2662617" y="61419"/>
                          <a:pt x="4144650" y="0"/>
                        </a:cubicBezTo>
                        <a:cubicBezTo>
                          <a:pt x="4375386" y="-36366"/>
                          <a:pt x="4567217" y="189884"/>
                          <a:pt x="4572000" y="427350"/>
                        </a:cubicBezTo>
                        <a:cubicBezTo>
                          <a:pt x="4534890" y="988606"/>
                          <a:pt x="4637084" y="1670681"/>
                          <a:pt x="4572000" y="2136701"/>
                        </a:cubicBezTo>
                        <a:cubicBezTo>
                          <a:pt x="4576996" y="2347366"/>
                          <a:pt x="4364642" y="2546084"/>
                          <a:pt x="4144650" y="2564051"/>
                        </a:cubicBezTo>
                        <a:cubicBezTo>
                          <a:pt x="2826523" y="2593878"/>
                          <a:pt x="1391342" y="2484745"/>
                          <a:pt x="427350" y="2564051"/>
                        </a:cubicBezTo>
                        <a:cubicBezTo>
                          <a:pt x="229835" y="2559698"/>
                          <a:pt x="-17884" y="2376256"/>
                          <a:pt x="0" y="2136701"/>
                        </a:cubicBezTo>
                        <a:cubicBezTo>
                          <a:pt x="-92031" y="1964869"/>
                          <a:pt x="31737" y="830904"/>
                          <a:pt x="0" y="427350"/>
                        </a:cubicBezTo>
                        <a:close/>
                      </a:path>
                      <a:path w="4572000" h="2564051" stroke="0" extrusionOk="0">
                        <a:moveTo>
                          <a:pt x="0" y="427350"/>
                        </a:moveTo>
                        <a:cubicBezTo>
                          <a:pt x="28963" y="199226"/>
                          <a:pt x="204903" y="28277"/>
                          <a:pt x="427350" y="0"/>
                        </a:cubicBezTo>
                        <a:cubicBezTo>
                          <a:pt x="844691" y="123000"/>
                          <a:pt x="3014674" y="-96860"/>
                          <a:pt x="4144650" y="0"/>
                        </a:cubicBezTo>
                        <a:cubicBezTo>
                          <a:pt x="4378150" y="-1920"/>
                          <a:pt x="4591478" y="152062"/>
                          <a:pt x="4572000" y="427350"/>
                        </a:cubicBezTo>
                        <a:cubicBezTo>
                          <a:pt x="4563132" y="1271385"/>
                          <a:pt x="4508750" y="1353324"/>
                          <a:pt x="4572000" y="2136701"/>
                        </a:cubicBezTo>
                        <a:cubicBezTo>
                          <a:pt x="4543689" y="2382977"/>
                          <a:pt x="4362505" y="2561078"/>
                          <a:pt x="4144650" y="2564051"/>
                        </a:cubicBezTo>
                        <a:cubicBezTo>
                          <a:pt x="2971215" y="2403344"/>
                          <a:pt x="1367847" y="2603718"/>
                          <a:pt x="427350" y="2564051"/>
                        </a:cubicBezTo>
                        <a:cubicBezTo>
                          <a:pt x="152819" y="2556273"/>
                          <a:pt x="-27491" y="2360266"/>
                          <a:pt x="0" y="2136701"/>
                        </a:cubicBezTo>
                        <a:cubicBezTo>
                          <a:pt x="-60827" y="1379494"/>
                          <a:pt x="-147567" y="1115047"/>
                          <a:pt x="0" y="42735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i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Office of Indiana State Chemist Requirements</a:t>
            </a:r>
          </a:p>
          <a:p>
            <a:pPr algn="ctr"/>
            <a:r>
              <a:rPr lang="en-US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Minimum age is 18 years to obtain Commercial Certification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Core + Category Certification Exam or follow 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supervision regulations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for Not-For-Hire License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rgbClr val="3E8ED6"/>
                </a:solidFill>
                <a:latin typeface="Arial" panose="020B0604020202020204" pitchFamily="34" charset="0"/>
                <a:cs typeface="Arial" panose="020B0604020202020204" pitchFamily="34" charset="0"/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View Category Certifications</a:t>
            </a:r>
            <a:endParaRPr lang="en-US" b="1" u="sng" dirty="0">
              <a:solidFill>
                <a:srgbClr val="3E8ED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AB818AB-FFF8-4683-8748-0671A8207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6" idx="2"/>
          </p:cNvCxnSpPr>
          <p:nvPr/>
        </p:nvCxnSpPr>
        <p:spPr>
          <a:xfrm flipH="1">
            <a:off x="5786120" y="1355263"/>
            <a:ext cx="2540" cy="297692"/>
          </a:xfrm>
          <a:prstGeom prst="straightConnector1">
            <a:avLst/>
          </a:prstGeom>
          <a:ln w="28575">
            <a:solidFill>
              <a:srgbClr val="CFB98F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833EADDC-72E3-4F88-ECAC-65530F1A69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9" idx="0"/>
          </p:cNvCxnSpPr>
          <p:nvPr/>
        </p:nvCxnSpPr>
        <p:spPr>
          <a:xfrm>
            <a:off x="5786120" y="2042160"/>
            <a:ext cx="0" cy="233680"/>
          </a:xfrm>
          <a:prstGeom prst="straightConnector1">
            <a:avLst/>
          </a:prstGeom>
          <a:ln w="28575">
            <a:solidFill>
              <a:srgbClr val="CFB98F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ctor: Elbow 24">
            <a:extLst>
              <a:ext uri="{FF2B5EF4-FFF2-40B4-BE49-F238E27FC236}">
                <a16:creationId xmlns:a16="http://schemas.microsoft.com/office/drawing/2014/main" id="{624736E7-0A8E-1091-7A29-D02E6A35C4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9" idx="2"/>
          </p:cNvCxnSpPr>
          <p:nvPr/>
        </p:nvCxnSpPr>
        <p:spPr>
          <a:xfrm rot="5400000">
            <a:off x="3947193" y="1503713"/>
            <a:ext cx="457200" cy="3220654"/>
          </a:xfrm>
          <a:prstGeom prst="bentConnector3">
            <a:avLst/>
          </a:prstGeom>
          <a:ln w="25400">
            <a:solidFill>
              <a:srgbClr val="CFB98F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or: Elbow 26">
            <a:extLst>
              <a:ext uri="{FF2B5EF4-FFF2-40B4-BE49-F238E27FC236}">
                <a16:creationId xmlns:a16="http://schemas.microsoft.com/office/drawing/2014/main" id="{A5BB1DE8-8D3E-BB54-6495-73B587BF16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9" idx="2"/>
            <a:endCxn id="4" idx="0"/>
          </p:cNvCxnSpPr>
          <p:nvPr/>
        </p:nvCxnSpPr>
        <p:spPr>
          <a:xfrm rot="16200000" flipH="1">
            <a:off x="6840220" y="1831340"/>
            <a:ext cx="457200" cy="2565400"/>
          </a:xfrm>
          <a:prstGeom prst="bentConnector3">
            <a:avLst/>
          </a:prstGeom>
          <a:ln w="25400">
            <a:solidFill>
              <a:srgbClr val="CFB98F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727B588E-6D55-6D45-2C97-2F71AD0C26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11" idx="0"/>
          </p:cNvCxnSpPr>
          <p:nvPr/>
        </p:nvCxnSpPr>
        <p:spPr>
          <a:xfrm>
            <a:off x="2565466" y="3738880"/>
            <a:ext cx="0" cy="386080"/>
          </a:xfrm>
          <a:prstGeom prst="straightConnector1">
            <a:avLst/>
          </a:prstGeom>
          <a:ln w="25400">
            <a:solidFill>
              <a:srgbClr val="CFB98F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1F908AA5-EED0-A68A-41AB-530867E423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4" idx="2"/>
            <a:endCxn id="12" idx="0"/>
          </p:cNvCxnSpPr>
          <p:nvPr/>
        </p:nvCxnSpPr>
        <p:spPr>
          <a:xfrm>
            <a:off x="8351520" y="3738880"/>
            <a:ext cx="0" cy="386080"/>
          </a:xfrm>
          <a:prstGeom prst="straightConnector1">
            <a:avLst/>
          </a:prstGeom>
          <a:ln w="25400">
            <a:solidFill>
              <a:srgbClr val="CFB98F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Graphic 4" descr="Home screen symbol interactive button">
            <a:hlinkClick r:id="rId5" action="ppaction://hlinksldjump"/>
            <a:extLst>
              <a:ext uri="{FF2B5EF4-FFF2-40B4-BE49-F238E27FC236}">
                <a16:creationId xmlns:a16="http://schemas.microsoft.com/office/drawing/2014/main" id="{6E177507-23E6-3B6C-DD83-B07C8A7B847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485946" y="6003599"/>
            <a:ext cx="620720" cy="620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19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</TotalTime>
  <Words>1024</Words>
  <Application>Microsoft Office PowerPoint</Application>
  <PresentationFormat>Widescreen</PresentationFormat>
  <Paragraphs>189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Aptos</vt:lpstr>
      <vt:lpstr>Arial</vt:lpstr>
      <vt:lpstr>Arial Narrow</vt:lpstr>
      <vt:lpstr>Office Theme</vt:lpstr>
      <vt:lpstr>Pesticide Certification</vt:lpstr>
      <vt:lpstr>What Certification is Required by the Office of Indiana State Chemist ?</vt:lpstr>
      <vt:lpstr>Select type of pesticide application</vt:lpstr>
      <vt:lpstr>Are You a Farmer That Applies Pesticides to Land You Own, Rent or Lease?</vt:lpstr>
      <vt:lpstr>Are You a Farmer That Applies Pesticides to Land You Own, Rent or Lease?</vt:lpstr>
      <vt:lpstr>Additional Information</vt:lpstr>
      <vt:lpstr>Do You Apply Pesticides As An Employee  of a Local, State, or Federal Government Agency? </vt:lpstr>
      <vt:lpstr>Do You Apply Pesticides As An Employee  of a Local, State, or Federal Government Agency? </vt:lpstr>
      <vt:lpstr>Do You Apply Pesticides On Property  Owned By Your Employer?</vt:lpstr>
      <vt:lpstr>Do You Apply Pesticides On Property  Owned By Your Employer?</vt:lpstr>
      <vt:lpstr>Do You Apply Pesticides for a Commercial Company?</vt:lpstr>
      <vt:lpstr>Process to become a Registered Technician or Commercial Certification</vt:lpstr>
      <vt:lpstr>Do You Apply Pesticides for a Commercial Company?</vt:lpstr>
      <vt:lpstr>Category Certifications</vt:lpstr>
      <vt:lpstr>Additional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Merzdorf, Russell J.</dc:creator>
  <cp:lastModifiedBy>Cheri Janssen</cp:lastModifiedBy>
  <cp:revision>113</cp:revision>
  <dcterms:created xsi:type="dcterms:W3CDTF">2024-09-23T20:38:36Z</dcterms:created>
  <dcterms:modified xsi:type="dcterms:W3CDTF">2026-02-17T19:31:07Z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044bd30-2ed7-4c9d-9d12-46200872a97b_Enabled">
    <vt:lpwstr>true</vt:lpwstr>
  </property>
  <property fmtid="{D5CDD505-2E9C-101B-9397-08002B2CF9AE}" pid="3" name="MSIP_Label_4044bd30-2ed7-4c9d-9d12-46200872a97b_SetDate">
    <vt:lpwstr>2024-09-23T20:39:21Z</vt:lpwstr>
  </property>
  <property fmtid="{D5CDD505-2E9C-101B-9397-08002B2CF9AE}" pid="4" name="MSIP_Label_4044bd30-2ed7-4c9d-9d12-46200872a97b_Method">
    <vt:lpwstr>Standard</vt:lpwstr>
  </property>
  <property fmtid="{D5CDD505-2E9C-101B-9397-08002B2CF9AE}" pid="5" name="MSIP_Label_4044bd30-2ed7-4c9d-9d12-46200872a97b_Name">
    <vt:lpwstr>defa4170-0d19-0005-0004-bc88714345d2</vt:lpwstr>
  </property>
  <property fmtid="{D5CDD505-2E9C-101B-9397-08002B2CF9AE}" pid="6" name="MSIP_Label_4044bd30-2ed7-4c9d-9d12-46200872a97b_SiteId">
    <vt:lpwstr>4130bd39-7c53-419c-b1e5-8758d6d63f21</vt:lpwstr>
  </property>
  <property fmtid="{D5CDD505-2E9C-101B-9397-08002B2CF9AE}" pid="7" name="MSIP_Label_4044bd30-2ed7-4c9d-9d12-46200872a97b_ActionId">
    <vt:lpwstr>c7404aab-51be-49fc-a100-d3b42266a94c</vt:lpwstr>
  </property>
  <property fmtid="{D5CDD505-2E9C-101B-9397-08002B2CF9AE}" pid="8" name="MSIP_Label_4044bd30-2ed7-4c9d-9d12-46200872a97b_ContentBits">
    <vt:lpwstr>0</vt:lpwstr>
  </property>
</Properties>
</file>