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4"/>
    <p:sldMasterId id="2147483690" r:id="rId5"/>
  </p:sldMasterIdLst>
  <p:notesMasterIdLst>
    <p:notesMasterId r:id="rId33"/>
  </p:notesMasterIdLst>
  <p:sldIdLst>
    <p:sldId id="256" r:id="rId6"/>
    <p:sldId id="257" r:id="rId7"/>
    <p:sldId id="264" r:id="rId8"/>
    <p:sldId id="298" r:id="rId9"/>
    <p:sldId id="299" r:id="rId10"/>
    <p:sldId id="295" r:id="rId11"/>
    <p:sldId id="293" r:id="rId12"/>
    <p:sldId id="294" r:id="rId13"/>
    <p:sldId id="292" r:id="rId14"/>
    <p:sldId id="296" r:id="rId15"/>
    <p:sldId id="268" r:id="rId16"/>
    <p:sldId id="297" r:id="rId17"/>
    <p:sldId id="269" r:id="rId18"/>
    <p:sldId id="280" r:id="rId19"/>
    <p:sldId id="279" r:id="rId20"/>
    <p:sldId id="291" r:id="rId21"/>
    <p:sldId id="270" r:id="rId22"/>
    <p:sldId id="271" r:id="rId23"/>
    <p:sldId id="272" r:id="rId24"/>
    <p:sldId id="273" r:id="rId25"/>
    <p:sldId id="274" r:id="rId26"/>
    <p:sldId id="265" r:id="rId27"/>
    <p:sldId id="288" r:id="rId28"/>
    <p:sldId id="282" r:id="rId29"/>
    <p:sldId id="300" r:id="rId30"/>
    <p:sldId id="287" r:id="rId31"/>
    <p:sldId id="266" r:id="rId3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74" autoAdjust="0"/>
    <p:restoredTop sz="96327" autoAdjust="0"/>
  </p:normalViewPr>
  <p:slideViewPr>
    <p:cSldViewPr snapToGrid="0" snapToObjects="1">
      <p:cViewPr varScale="1">
        <p:scale>
          <a:sx n="105" d="100"/>
          <a:sy n="105" d="100"/>
        </p:scale>
        <p:origin x="1710"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8" d="100"/>
          <a:sy n="68" d="100"/>
        </p:scale>
        <p:origin x="3101" y="3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1440" tIns="45720" rIns="91440" bIns="45720" rtlCol="0"/>
          <a:lstStyle>
            <a:lvl1pPr algn="r">
              <a:defRPr sz="1200"/>
            </a:lvl1pPr>
          </a:lstStyle>
          <a:p>
            <a:fld id="{8B7F10E5-A471-4B4B-88AB-119500768A86}" type="datetimeFigureOut">
              <a:rPr lang="en-US" smtClean="0"/>
              <a:t>6/24/2022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1440" tIns="45720" rIns="91440" bIns="45720" rtlCol="0" anchor="b"/>
          <a:lstStyle>
            <a:lvl1pPr algn="r">
              <a:defRPr sz="1200"/>
            </a:lvl1pPr>
          </a:lstStyle>
          <a:p>
            <a:fld id="{92C2746B-180D-40BD-B108-90F4DB5BAF99}" type="slidenum">
              <a:rPr lang="en-US" smtClean="0"/>
              <a:t>‹#›</a:t>
            </a:fld>
            <a:endParaRPr lang="en-US"/>
          </a:p>
        </p:txBody>
      </p:sp>
    </p:spTree>
    <p:extLst>
      <p:ext uri="{BB962C8B-B14F-4D97-AF65-F5344CB8AC3E}">
        <p14:creationId xmlns:p14="http://schemas.microsoft.com/office/powerpoint/2010/main" val="235106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2746B-180D-40BD-B108-90F4DB5BAF99}" type="slidenum">
              <a:rPr lang="en-US" smtClean="0"/>
              <a:t>1</a:t>
            </a:fld>
            <a:endParaRPr lang="en-US"/>
          </a:p>
        </p:txBody>
      </p:sp>
    </p:spTree>
    <p:extLst>
      <p:ext uri="{BB962C8B-B14F-4D97-AF65-F5344CB8AC3E}">
        <p14:creationId xmlns:p14="http://schemas.microsoft.com/office/powerpoint/2010/main" val="2668236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FB86F0-64DB-45F1-8AA9-CA90C9F65ED8}" type="slidenum">
              <a:rPr lang="en-US" altLang="en-US"/>
              <a:pPr/>
              <a:t>10</a:t>
            </a:fld>
            <a:endParaRPr lang="en-US" alt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r>
              <a:rPr lang="en-US" altLang="en-US"/>
              <a:t>Office of Indiana State Chemist will be monitoring compliance of setback distance more aggressively. Label is Law.</a:t>
            </a:r>
          </a:p>
          <a:p>
            <a:r>
              <a:rPr lang="en-US" altLang="en-US"/>
              <a:t>Mix &amp; Load distance less than application, perception that more in control of atrazine while handling it. Less controllable factors come into play (rainfall, etc.) when application made to field.</a:t>
            </a:r>
          </a:p>
          <a:p>
            <a:r>
              <a:rPr lang="en-US" altLang="en-US"/>
              <a:t>When setback distances first determined, 66 ft. was boom length. Now have larger (100 ft.) sprayers. Can turn off portions of sprayers to meet setback distances.</a:t>
            </a:r>
          </a:p>
          <a:p>
            <a:r>
              <a:rPr lang="en-US" altLang="en-US"/>
              <a:t>Farm ponds are exempt if they meet </a:t>
            </a:r>
            <a:r>
              <a:rPr lang="en-US" altLang="en-US" b="1"/>
              <a:t>all</a:t>
            </a:r>
            <a:r>
              <a:rPr lang="en-US" altLang="en-US"/>
              <a:t> of the following requirements</a:t>
            </a:r>
          </a:p>
          <a:p>
            <a:pPr lvl="1"/>
            <a:r>
              <a:rPr lang="en-US" altLang="en-US"/>
              <a:t>The pond is entirely on the farmers property</a:t>
            </a:r>
          </a:p>
          <a:p>
            <a:pPr lvl="1"/>
            <a:r>
              <a:rPr lang="en-US" altLang="en-US"/>
              <a:t>It is not used for human drinking water</a:t>
            </a:r>
          </a:p>
          <a:p>
            <a:pPr lvl="1"/>
            <a:r>
              <a:rPr lang="en-US" altLang="en-US"/>
              <a:t>It does not discharge directly to a stream or river through a clearly traceable, concentrated water course</a:t>
            </a:r>
          </a:p>
          <a:p>
            <a:endParaRPr lang="en-US" altLang="en-US"/>
          </a:p>
          <a:p>
            <a:endParaRPr lang="en-US" altLang="en-US"/>
          </a:p>
        </p:txBody>
      </p:sp>
    </p:spTree>
    <p:extLst>
      <p:ext uri="{BB962C8B-B14F-4D97-AF65-F5344CB8AC3E}">
        <p14:creationId xmlns:p14="http://schemas.microsoft.com/office/powerpoint/2010/main" val="4041779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2746B-180D-40BD-B108-90F4DB5BAF99}" type="slidenum">
              <a:rPr lang="en-US" smtClean="0"/>
              <a:t>11</a:t>
            </a:fld>
            <a:endParaRPr lang="en-US"/>
          </a:p>
        </p:txBody>
      </p:sp>
    </p:spTree>
    <p:extLst>
      <p:ext uri="{BB962C8B-B14F-4D97-AF65-F5344CB8AC3E}">
        <p14:creationId xmlns:p14="http://schemas.microsoft.com/office/powerpoint/2010/main" val="3961781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2746B-180D-40BD-B108-90F4DB5BAF99}" type="slidenum">
              <a:rPr lang="en-US" smtClean="0"/>
              <a:t>13</a:t>
            </a:fld>
            <a:endParaRPr lang="en-US"/>
          </a:p>
        </p:txBody>
      </p:sp>
    </p:spTree>
    <p:extLst>
      <p:ext uri="{BB962C8B-B14F-4D97-AF65-F5344CB8AC3E}">
        <p14:creationId xmlns:p14="http://schemas.microsoft.com/office/powerpoint/2010/main" val="881361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2746B-180D-40BD-B108-90F4DB5BAF99}" type="slidenum">
              <a:rPr lang="en-US" smtClean="0"/>
              <a:t>14</a:t>
            </a:fld>
            <a:endParaRPr lang="en-US"/>
          </a:p>
        </p:txBody>
      </p:sp>
    </p:spTree>
    <p:extLst>
      <p:ext uri="{BB962C8B-B14F-4D97-AF65-F5344CB8AC3E}">
        <p14:creationId xmlns:p14="http://schemas.microsoft.com/office/powerpoint/2010/main" val="3152864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2746B-180D-40BD-B108-90F4DB5BAF99}" type="slidenum">
              <a:rPr lang="en-US" smtClean="0"/>
              <a:t>15</a:t>
            </a:fld>
            <a:endParaRPr lang="en-US"/>
          </a:p>
        </p:txBody>
      </p:sp>
    </p:spTree>
    <p:extLst>
      <p:ext uri="{BB962C8B-B14F-4D97-AF65-F5344CB8AC3E}">
        <p14:creationId xmlns:p14="http://schemas.microsoft.com/office/powerpoint/2010/main" val="2082693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 common things we will set backs</a:t>
            </a:r>
            <a:r>
              <a:rPr lang="en-US" baseline="0" dirty="0"/>
              <a:t> for are Streams or Ditches, Well heads , and stand pipes. </a:t>
            </a:r>
            <a:endParaRPr lang="en-US" dirty="0"/>
          </a:p>
        </p:txBody>
      </p:sp>
      <p:sp>
        <p:nvSpPr>
          <p:cNvPr id="4" name="Slide Number Placeholder 3"/>
          <p:cNvSpPr>
            <a:spLocks noGrp="1"/>
          </p:cNvSpPr>
          <p:nvPr>
            <p:ph type="sldNum" sz="quarter" idx="10"/>
          </p:nvPr>
        </p:nvSpPr>
        <p:spPr/>
        <p:txBody>
          <a:bodyPr/>
          <a:lstStyle/>
          <a:p>
            <a:fld id="{92C2746B-180D-40BD-B108-90F4DB5BAF99}" type="slidenum">
              <a:rPr lang="en-US" smtClean="0"/>
              <a:t>16</a:t>
            </a:fld>
            <a:endParaRPr lang="en-US"/>
          </a:p>
        </p:txBody>
      </p:sp>
    </p:spTree>
    <p:extLst>
      <p:ext uri="{BB962C8B-B14F-4D97-AF65-F5344CB8AC3E}">
        <p14:creationId xmlns:p14="http://schemas.microsoft.com/office/powerpoint/2010/main" val="7142073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still</a:t>
            </a:r>
            <a:r>
              <a:rPr lang="en-US" baseline="0" dirty="0"/>
              <a:t> find this still way to often in fields across Indiana where an old well from a homestead long ago was plowed under but the well is still present. </a:t>
            </a:r>
          </a:p>
          <a:p>
            <a:r>
              <a:rPr lang="en-US" baseline="0" dirty="0"/>
              <a:t>We will also need to look if a house near a field may have their well near the field edge. </a:t>
            </a:r>
            <a:endParaRPr lang="en-US" dirty="0"/>
          </a:p>
        </p:txBody>
      </p:sp>
      <p:sp>
        <p:nvSpPr>
          <p:cNvPr id="4" name="Slide Number Placeholder 3"/>
          <p:cNvSpPr>
            <a:spLocks noGrp="1"/>
          </p:cNvSpPr>
          <p:nvPr>
            <p:ph type="sldNum" sz="quarter" idx="10"/>
          </p:nvPr>
        </p:nvSpPr>
        <p:spPr/>
        <p:txBody>
          <a:bodyPr/>
          <a:lstStyle/>
          <a:p>
            <a:fld id="{92C2746B-180D-40BD-B108-90F4DB5BAF99}" type="slidenum">
              <a:rPr lang="en-US" smtClean="0"/>
              <a:t>17</a:t>
            </a:fld>
            <a:endParaRPr lang="en-US"/>
          </a:p>
        </p:txBody>
      </p:sp>
    </p:spTree>
    <p:extLst>
      <p:ext uri="{BB962C8B-B14F-4D97-AF65-F5344CB8AC3E}">
        <p14:creationId xmlns:p14="http://schemas.microsoft.com/office/powerpoint/2010/main" val="546953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2746B-180D-40BD-B108-90F4DB5BAF99}" type="slidenum">
              <a:rPr lang="en-US" smtClean="0"/>
              <a:t>18</a:t>
            </a:fld>
            <a:endParaRPr lang="en-US"/>
          </a:p>
        </p:txBody>
      </p:sp>
    </p:spTree>
    <p:extLst>
      <p:ext uri="{BB962C8B-B14F-4D97-AF65-F5344CB8AC3E}">
        <p14:creationId xmlns:p14="http://schemas.microsoft.com/office/powerpoint/2010/main" val="1070209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farmers</a:t>
            </a:r>
            <a:r>
              <a:rPr lang="en-US" baseline="0" dirty="0"/>
              <a:t> plant right up the edge of Ditches and streams.  The point of where the water may flow into the stream or ditch is where the set back need to be. If the water can flow any where along the stream the set back needs to be all along the stream. If it only has one entry point that is where the set back needs to be. </a:t>
            </a:r>
            <a:endParaRPr lang="en-US" dirty="0"/>
          </a:p>
        </p:txBody>
      </p:sp>
      <p:sp>
        <p:nvSpPr>
          <p:cNvPr id="4" name="Slide Number Placeholder 3"/>
          <p:cNvSpPr>
            <a:spLocks noGrp="1"/>
          </p:cNvSpPr>
          <p:nvPr>
            <p:ph type="sldNum" sz="quarter" idx="10"/>
          </p:nvPr>
        </p:nvSpPr>
        <p:spPr/>
        <p:txBody>
          <a:bodyPr/>
          <a:lstStyle/>
          <a:p>
            <a:fld id="{92C2746B-180D-40BD-B108-90F4DB5BAF99}" type="slidenum">
              <a:rPr lang="en-US" smtClean="0"/>
              <a:t>19</a:t>
            </a:fld>
            <a:endParaRPr lang="en-US"/>
          </a:p>
        </p:txBody>
      </p:sp>
    </p:spTree>
    <p:extLst>
      <p:ext uri="{BB962C8B-B14F-4D97-AF65-F5344CB8AC3E}">
        <p14:creationId xmlns:p14="http://schemas.microsoft.com/office/powerpoint/2010/main" val="26425752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we have set up the buffer areas where the set backs need to be in this field. </a:t>
            </a:r>
            <a:endParaRPr lang="en-US" dirty="0"/>
          </a:p>
        </p:txBody>
      </p:sp>
      <p:sp>
        <p:nvSpPr>
          <p:cNvPr id="4" name="Slide Number Placeholder 3"/>
          <p:cNvSpPr>
            <a:spLocks noGrp="1"/>
          </p:cNvSpPr>
          <p:nvPr>
            <p:ph type="sldNum" sz="quarter" idx="10"/>
          </p:nvPr>
        </p:nvSpPr>
        <p:spPr/>
        <p:txBody>
          <a:bodyPr/>
          <a:lstStyle/>
          <a:p>
            <a:fld id="{92C2746B-180D-40BD-B108-90F4DB5BAF99}" type="slidenum">
              <a:rPr lang="en-US" smtClean="0"/>
              <a:t>20</a:t>
            </a:fld>
            <a:endParaRPr lang="en-US"/>
          </a:p>
        </p:txBody>
      </p:sp>
    </p:spTree>
    <p:extLst>
      <p:ext uri="{BB962C8B-B14F-4D97-AF65-F5344CB8AC3E}">
        <p14:creationId xmlns:p14="http://schemas.microsoft.com/office/powerpoint/2010/main" val="285469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2746B-180D-40BD-B108-90F4DB5BAF99}" type="slidenum">
              <a:rPr lang="en-US" smtClean="0"/>
              <a:t>2</a:t>
            </a:fld>
            <a:endParaRPr lang="en-US"/>
          </a:p>
        </p:txBody>
      </p:sp>
    </p:spTree>
    <p:extLst>
      <p:ext uri="{BB962C8B-B14F-4D97-AF65-F5344CB8AC3E}">
        <p14:creationId xmlns:p14="http://schemas.microsoft.com/office/powerpoint/2010/main" val="22186654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2746B-180D-40BD-B108-90F4DB5BAF99}" type="slidenum">
              <a:rPr lang="en-US" smtClean="0"/>
              <a:t>21</a:t>
            </a:fld>
            <a:endParaRPr lang="en-US"/>
          </a:p>
        </p:txBody>
      </p:sp>
    </p:spTree>
    <p:extLst>
      <p:ext uri="{BB962C8B-B14F-4D97-AF65-F5344CB8AC3E}">
        <p14:creationId xmlns:p14="http://schemas.microsoft.com/office/powerpoint/2010/main" val="29331342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green</a:t>
            </a:r>
            <a:r>
              <a:rPr lang="en-US" baseline="0" dirty="0"/>
              <a:t> is where the manure will be applied and the machine will shut off when it is in the red zone. </a:t>
            </a:r>
            <a:endParaRPr lang="en-US" dirty="0"/>
          </a:p>
        </p:txBody>
      </p:sp>
      <p:sp>
        <p:nvSpPr>
          <p:cNvPr id="4" name="Slide Number Placeholder 3"/>
          <p:cNvSpPr>
            <a:spLocks noGrp="1"/>
          </p:cNvSpPr>
          <p:nvPr>
            <p:ph type="sldNum" sz="quarter" idx="10"/>
          </p:nvPr>
        </p:nvSpPr>
        <p:spPr/>
        <p:txBody>
          <a:bodyPr/>
          <a:lstStyle/>
          <a:p>
            <a:fld id="{92C2746B-180D-40BD-B108-90F4DB5BAF99}" type="slidenum">
              <a:rPr lang="en-US" smtClean="0"/>
              <a:t>22</a:t>
            </a:fld>
            <a:endParaRPr lang="en-US"/>
          </a:p>
        </p:txBody>
      </p:sp>
    </p:spTree>
    <p:extLst>
      <p:ext uri="{BB962C8B-B14F-4D97-AF65-F5344CB8AC3E}">
        <p14:creationId xmlns:p14="http://schemas.microsoft.com/office/powerpoint/2010/main" val="841458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2746B-180D-40BD-B108-90F4DB5BAF99}" type="slidenum">
              <a:rPr lang="en-US" smtClean="0"/>
              <a:t>23</a:t>
            </a:fld>
            <a:endParaRPr lang="en-US"/>
          </a:p>
        </p:txBody>
      </p:sp>
    </p:spTree>
    <p:extLst>
      <p:ext uri="{BB962C8B-B14F-4D97-AF65-F5344CB8AC3E}">
        <p14:creationId xmlns:p14="http://schemas.microsoft.com/office/powerpoint/2010/main" val="11022214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2746B-180D-40BD-B108-90F4DB5BAF99}" type="slidenum">
              <a:rPr lang="en-US" smtClean="0"/>
              <a:t>24</a:t>
            </a:fld>
            <a:endParaRPr lang="en-US"/>
          </a:p>
        </p:txBody>
      </p:sp>
    </p:spTree>
    <p:extLst>
      <p:ext uri="{BB962C8B-B14F-4D97-AF65-F5344CB8AC3E}">
        <p14:creationId xmlns:p14="http://schemas.microsoft.com/office/powerpoint/2010/main" val="27196018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cs typeface="Times New Roman" panose="02020603050405020304" pitchFamily="18" charset="0"/>
              </a:rPr>
              <a:t>Record keeping requirements are straightforward. Records must be kept for two years, but not on any specific form. You can make your own. Past private applicator handbook have examples. Any form can be used as long as all the required information is included. Records must be written within 30 days of the application.</a:t>
            </a:r>
          </a:p>
          <a:p>
            <a:r>
              <a:rPr lang="en-US" altLang="en-US" dirty="0">
                <a:cs typeface="Times New Roman" panose="02020603050405020304" pitchFamily="18" charset="0"/>
              </a:rPr>
              <a:t>You are responsible for the records of all RUPs applied on your farm, whether you made the application or had it applied commercially. Now in saying that, in Indiana you can have an agreement with the local pesticide dealer that they will keep records of what they apply for you. You will have to keep records of what you apply, such as corn rootworm insecticides. If the State Chemist would need to access your records they would go to the retailer where you do business. However it’s done it’s you, the private applicator’s, responsibility to see that the required records for RUPs are kept.</a:t>
            </a:r>
          </a:p>
          <a:p>
            <a:r>
              <a:rPr lang="en-US" altLang="en-US" dirty="0">
                <a:cs typeface="Times New Roman" panose="02020603050405020304" pitchFamily="18" charset="0"/>
              </a:rPr>
              <a:t>At your pesticide retailer you can expect to show your private applicator permit, and they likely will make a copy of it. </a:t>
            </a:r>
            <a:br>
              <a:rPr lang="en-US" altLang="en-US" dirty="0">
                <a:cs typeface="Times New Roman" panose="02020603050405020304" pitchFamily="18" charset="0"/>
              </a:rPr>
            </a:br>
            <a:r>
              <a:rPr lang="en-US" altLang="en-US" dirty="0">
                <a:cs typeface="Times New Roman" panose="02020603050405020304" pitchFamily="18" charset="0"/>
              </a:rPr>
              <a:t>They may ask for the names of people who can pick up pesticides for you. You might have to sign a form stating the information is correct, etc. Pesticide dealers are under the same regulations for selling and applying Restricted-Use Pesticides. If the pesticide dealer sells to a non-certified person they will be fined as well as the non-certified applicator. EACH PURCHASE will be fined.</a:t>
            </a:r>
          </a:p>
          <a:p>
            <a:r>
              <a:rPr lang="en-US" altLang="en-US" dirty="0">
                <a:cs typeface="Times New Roman" panose="02020603050405020304" pitchFamily="18" charset="0"/>
              </a:rPr>
              <a:t>If the worst case happens and you become involved in a lawsuit, it may take longer than two years. So you may want to keep pesticide records longer as you do financial records.</a:t>
            </a:r>
          </a:p>
          <a:p>
            <a:endParaRPr lang="en-US" dirty="0"/>
          </a:p>
        </p:txBody>
      </p:sp>
      <p:sp>
        <p:nvSpPr>
          <p:cNvPr id="4" name="Slide Number Placeholder 3"/>
          <p:cNvSpPr>
            <a:spLocks noGrp="1"/>
          </p:cNvSpPr>
          <p:nvPr>
            <p:ph type="sldNum" sz="quarter" idx="10"/>
          </p:nvPr>
        </p:nvSpPr>
        <p:spPr/>
        <p:txBody>
          <a:bodyPr/>
          <a:lstStyle/>
          <a:p>
            <a:fld id="{92C2746B-180D-40BD-B108-90F4DB5BAF99}" type="slidenum">
              <a:rPr lang="en-US" smtClean="0"/>
              <a:t>25</a:t>
            </a:fld>
            <a:endParaRPr lang="en-US"/>
          </a:p>
        </p:txBody>
      </p:sp>
    </p:spTree>
    <p:extLst>
      <p:ext uri="{BB962C8B-B14F-4D97-AF65-F5344CB8AC3E}">
        <p14:creationId xmlns:p14="http://schemas.microsoft.com/office/powerpoint/2010/main" val="4247475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kumimoji="1" sz="1200">
                <a:solidFill>
                  <a:schemeClr val="tx1"/>
                </a:solidFill>
                <a:latin typeface="Times New Roman" panose="02020603050405020304" pitchFamily="18" charset="0"/>
              </a:defRPr>
            </a:lvl1pPr>
            <a:lvl2pPr marL="742950" indent="-285750">
              <a:spcBef>
                <a:spcPct val="30000"/>
              </a:spcBef>
              <a:defRPr kumimoji="1" sz="1200">
                <a:solidFill>
                  <a:schemeClr val="tx1"/>
                </a:solidFill>
                <a:latin typeface="Times New Roman" panose="02020603050405020304" pitchFamily="18" charset="0"/>
              </a:defRPr>
            </a:lvl2pPr>
            <a:lvl3pPr marL="1143000" indent="-228600">
              <a:spcBef>
                <a:spcPct val="30000"/>
              </a:spcBef>
              <a:defRPr kumimoji="1" sz="1200">
                <a:solidFill>
                  <a:schemeClr val="tx1"/>
                </a:solidFill>
                <a:latin typeface="Times New Roman" panose="02020603050405020304" pitchFamily="18" charset="0"/>
              </a:defRPr>
            </a:lvl3pPr>
            <a:lvl4pPr marL="1600200" indent="-228600">
              <a:spcBef>
                <a:spcPct val="30000"/>
              </a:spcBef>
              <a:defRPr kumimoji="1" sz="1200">
                <a:solidFill>
                  <a:schemeClr val="tx1"/>
                </a:solidFill>
                <a:latin typeface="Times New Roman" panose="02020603050405020304" pitchFamily="18" charset="0"/>
              </a:defRPr>
            </a:lvl4pPr>
            <a:lvl5pPr marL="2057400" indent="-22860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2F56CF6-760D-4465-976C-DB57C19C5B9E}" type="slidenum">
              <a:rPr kumimoji="0" lang="en-US" altLang="en-US"/>
              <a:pPr>
                <a:spcBef>
                  <a:spcPct val="0"/>
                </a:spcBef>
              </a:pPr>
              <a:t>26</a:t>
            </a:fld>
            <a:endParaRPr kumimoji="0"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r>
              <a:rPr lang="en-US" altLang="en-US">
                <a:cs typeface="Times New Roman" panose="02020603050405020304" pitchFamily="18" charset="0"/>
              </a:rPr>
              <a:t>11 required items for RUP record. You can designate the RUP records from other pesticide records with a *, asterisk; or ‘RUP’, etc. It’s to your benefit to record all pesticide applications you make.</a:t>
            </a:r>
          </a:p>
          <a:p>
            <a:r>
              <a:rPr lang="en-US" altLang="en-US">
                <a:cs typeface="Times New Roman" panose="02020603050405020304" pitchFamily="18" charset="0"/>
              </a:rPr>
              <a:t>Most make sense, like where applied and when, the rate, number of acres. </a:t>
            </a:r>
          </a:p>
          <a:p>
            <a:r>
              <a:rPr lang="en-US" altLang="en-US">
                <a:cs typeface="Times New Roman" panose="02020603050405020304" pitchFamily="18" charset="0"/>
              </a:rPr>
              <a:t>What’s not so obvious is why you need brand name, EPA registration number, manufacturer name. Reason is that there can be a variety of products under the same name, such as Atrazine. Pesticides are regulated based on the label, and the EPA number is what makes the label. How pesticide records are reviewed is by what the label states.</a:t>
            </a:r>
          </a:p>
          <a:p>
            <a:r>
              <a:rPr lang="en-US" altLang="en-US">
                <a:cs typeface="Times New Roman" panose="02020603050405020304" pitchFamily="18" charset="0"/>
              </a:rPr>
              <a:t> </a:t>
            </a:r>
          </a:p>
          <a:p>
            <a:r>
              <a:rPr lang="en-US" altLang="en-US">
                <a:cs typeface="Times New Roman" panose="02020603050405020304" pitchFamily="18" charset="0"/>
              </a:rPr>
              <a:t>The location is anything that identifies that location to you. It can be the Muck Field, the Back 40, Grandpa’s Place, or the USDA identification. Whatever identifies that field to you. </a:t>
            </a:r>
          </a:p>
          <a:p>
            <a:r>
              <a:rPr lang="en-US" altLang="en-US">
                <a:cs typeface="Times New Roman" panose="02020603050405020304" pitchFamily="18" charset="0"/>
              </a:rPr>
              <a:t> </a:t>
            </a:r>
          </a:p>
          <a:p>
            <a:r>
              <a:rPr lang="en-US" altLang="en-US">
                <a:cs typeface="Times New Roman" panose="02020603050405020304" pitchFamily="18" charset="0"/>
              </a:rPr>
              <a:t>If a non-certified person applies pesticides under your supervision, your name and permit number are recorded. The private applicator is accountable for that application. And if you allow someone else to use your name and permit number to make a RUP application, it’s your name that is on the line.</a:t>
            </a:r>
          </a:p>
          <a:p>
            <a:endParaRPr lang="en-US" altLang="en-US">
              <a:cs typeface="Times New Roman" panose="02020603050405020304" pitchFamily="18" charset="0"/>
            </a:endParaRPr>
          </a:p>
          <a:p>
            <a:r>
              <a:rPr lang="en-US" altLang="en-US">
                <a:cs typeface="Times New Roman" panose="02020603050405020304" pitchFamily="18" charset="0"/>
              </a:rPr>
              <a:t>Pest can be listed as generally as Weeds, Insects, Disease. Or as specific as European Corn Borer, Canada Thistle, Japanese Beetle. In terms of records, the more specific the better. It will help you manage the pest problems in that field over the long-term. </a:t>
            </a:r>
          </a:p>
          <a:p>
            <a:r>
              <a:rPr lang="en-US" altLang="en-US">
                <a:cs typeface="Times New Roman" panose="02020603050405020304" pitchFamily="18" charset="0"/>
              </a:rPr>
              <a:t> </a:t>
            </a:r>
          </a:p>
          <a:p>
            <a:r>
              <a:rPr lang="en-US" altLang="en-US">
                <a:cs typeface="Times New Roman" panose="02020603050405020304" pitchFamily="18" charset="0"/>
              </a:rPr>
              <a:t>These are the 11 items of required information for RUP records and you have 30 days following an application to record it. Later will share some ideas to make this easier.</a:t>
            </a:r>
          </a:p>
          <a:p>
            <a:r>
              <a:rPr lang="en-US" altLang="en-US">
                <a:cs typeface="Times New Roman" panose="02020603050405020304" pitchFamily="18" charset="0"/>
              </a:rPr>
              <a:t> </a:t>
            </a:r>
          </a:p>
        </p:txBody>
      </p:sp>
    </p:spTree>
    <p:extLst>
      <p:ext uri="{BB962C8B-B14F-4D97-AF65-F5344CB8AC3E}">
        <p14:creationId xmlns:p14="http://schemas.microsoft.com/office/powerpoint/2010/main" val="34816969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2C2746B-180D-40BD-B108-90F4DB5BAF99}" type="slidenum">
              <a:rPr lang="en-US" smtClean="0"/>
              <a:t>27</a:t>
            </a:fld>
            <a:endParaRPr lang="en-US"/>
          </a:p>
        </p:txBody>
      </p:sp>
    </p:spTree>
    <p:extLst>
      <p:ext uri="{BB962C8B-B14F-4D97-AF65-F5344CB8AC3E}">
        <p14:creationId xmlns:p14="http://schemas.microsoft.com/office/powerpoint/2010/main" val="406238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Atrazine is a restricted-use pesticide. Any product containing atrazine--no matter the amount—will be a restricted-use pesticide</a:t>
            </a:r>
          </a:p>
          <a:p>
            <a:endParaRPr lang="en-US" dirty="0"/>
          </a:p>
        </p:txBody>
      </p:sp>
      <p:sp>
        <p:nvSpPr>
          <p:cNvPr id="4" name="Slide Number Placeholder 3"/>
          <p:cNvSpPr>
            <a:spLocks noGrp="1"/>
          </p:cNvSpPr>
          <p:nvPr>
            <p:ph type="sldNum" sz="quarter" idx="10"/>
          </p:nvPr>
        </p:nvSpPr>
        <p:spPr/>
        <p:txBody>
          <a:bodyPr/>
          <a:lstStyle/>
          <a:p>
            <a:fld id="{92C2746B-180D-40BD-B108-90F4DB5BAF99}" type="slidenum">
              <a:rPr lang="en-US" smtClean="0"/>
              <a:t>3</a:t>
            </a:fld>
            <a:endParaRPr lang="en-US"/>
          </a:p>
        </p:txBody>
      </p:sp>
    </p:spTree>
    <p:extLst>
      <p:ext uri="{BB962C8B-B14F-4D97-AF65-F5344CB8AC3E}">
        <p14:creationId xmlns:p14="http://schemas.microsoft.com/office/powerpoint/2010/main" val="2746317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2746B-180D-40BD-B108-90F4DB5BAF99}" type="slidenum">
              <a:rPr lang="en-US" smtClean="0"/>
              <a:t>4</a:t>
            </a:fld>
            <a:endParaRPr lang="en-US"/>
          </a:p>
        </p:txBody>
      </p:sp>
    </p:spTree>
    <p:extLst>
      <p:ext uri="{BB962C8B-B14F-4D97-AF65-F5344CB8AC3E}">
        <p14:creationId xmlns:p14="http://schemas.microsoft.com/office/powerpoint/2010/main" val="187099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2C2746B-180D-40BD-B108-90F4DB5BAF99}" type="slidenum">
              <a:rPr lang="en-US" smtClean="0"/>
              <a:t>5</a:t>
            </a:fld>
            <a:endParaRPr lang="en-US"/>
          </a:p>
        </p:txBody>
      </p:sp>
    </p:spTree>
    <p:extLst>
      <p:ext uri="{BB962C8B-B14F-4D97-AF65-F5344CB8AC3E}">
        <p14:creationId xmlns:p14="http://schemas.microsoft.com/office/powerpoint/2010/main" val="4203020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814CF9-F4DF-4B09-A163-208867065592}" type="slidenum">
              <a:rPr lang="en-US" altLang="en-US"/>
              <a:pPr/>
              <a:t>6</a:t>
            </a:fld>
            <a:endParaRPr lang="en-US" alt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ltLang="en-US"/>
              <a:t>Community water supplies whose source of drinking water comes from surface water supply. These 11 watersheds are in the atrazine monitoring program.</a:t>
            </a:r>
          </a:p>
        </p:txBody>
      </p:sp>
    </p:spTree>
    <p:extLst>
      <p:ext uri="{BB962C8B-B14F-4D97-AF65-F5344CB8AC3E}">
        <p14:creationId xmlns:p14="http://schemas.microsoft.com/office/powerpoint/2010/main" val="1413952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240925-9649-412F-8807-970FE889563A}" type="slidenum">
              <a:rPr lang="en-US" altLang="en-US"/>
              <a:pPr/>
              <a:t>7</a:t>
            </a:fld>
            <a:endParaRPr lang="en-US" alt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r>
              <a:rPr lang="en-US" altLang="en-US"/>
              <a:t>Can distribute copies of the atrazine label to audience as presenter reviews. Any product containing atrazine will have setback listed. </a:t>
            </a:r>
          </a:p>
          <a:p>
            <a:r>
              <a:rPr lang="en-US" altLang="en-US"/>
              <a:t>EPA has perception that farmers are not following setback distances on label.</a:t>
            </a:r>
          </a:p>
        </p:txBody>
      </p:sp>
    </p:spTree>
    <p:extLst>
      <p:ext uri="{BB962C8B-B14F-4D97-AF65-F5344CB8AC3E}">
        <p14:creationId xmlns:p14="http://schemas.microsoft.com/office/powerpoint/2010/main" val="10108644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801D77-A806-4944-BF31-A322C2CDD946}" type="slidenum">
              <a:rPr lang="en-US" altLang="en-US"/>
              <a:pPr/>
              <a:t>8</a:t>
            </a:fld>
            <a:endParaRPr lang="en-US" alt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altLang="en-US"/>
              <a:t>Green semicircles is the 66 ft setback distance. Vertical line is standpipe.</a:t>
            </a:r>
          </a:p>
        </p:txBody>
      </p:sp>
    </p:spTree>
    <p:extLst>
      <p:ext uri="{BB962C8B-B14F-4D97-AF65-F5344CB8AC3E}">
        <p14:creationId xmlns:p14="http://schemas.microsoft.com/office/powerpoint/2010/main" val="1677143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BA428D-604B-4024-98C5-129C13462F0A}" type="slidenum">
              <a:rPr lang="en-US" altLang="en-US"/>
              <a:pPr/>
              <a:t>9</a:t>
            </a:fld>
            <a:endParaRPr lang="en-US" altLang="en-US"/>
          </a:p>
        </p:txBody>
      </p:sp>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p:txBody>
          <a:bodyPr/>
          <a:lstStyle/>
          <a:p>
            <a:r>
              <a:rPr lang="en-US" altLang="en-US"/>
              <a:t>Label indicates 30% residue.</a:t>
            </a:r>
          </a:p>
        </p:txBody>
      </p:sp>
    </p:spTree>
    <p:extLst>
      <p:ext uri="{BB962C8B-B14F-4D97-AF65-F5344CB8AC3E}">
        <p14:creationId xmlns:p14="http://schemas.microsoft.com/office/powerpoint/2010/main" val="4030455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2"/>
        </a:solidFill>
        <a:effectLst/>
      </p:bgPr>
    </p:bg>
    <p:spTree>
      <p:nvGrpSpPr>
        <p:cNvPr id="1" name=""/>
        <p:cNvGrpSpPr/>
        <p:nvPr/>
      </p:nvGrpSpPr>
      <p:grpSpPr>
        <a:xfrm>
          <a:off x="0" y="0"/>
          <a:ext cx="0" cy="0"/>
          <a:chOff x="0" y="0"/>
          <a:chExt cx="0" cy="0"/>
        </a:xfrm>
      </p:grpSpPr>
      <p:sp>
        <p:nvSpPr>
          <p:cNvPr id="20" name="Gold Background">
            <a:extLst>
              <a:ext uri="{FF2B5EF4-FFF2-40B4-BE49-F238E27FC236}">
                <a16:creationId xmlns:a16="http://schemas.microsoft.com/office/drawing/2014/main" id="{EACB2F0C-1C3D-CD48-AD13-7B5AD683F7C7}"/>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cNvSpPr>
            <a:spLocks noGrp="1"/>
          </p:cNvSpPr>
          <p:nvPr>
            <p:ph type="ctrTitle" hasCustomPrompt="1"/>
          </p:nvPr>
        </p:nvSpPr>
        <p:spPr bwMode="blackWhite">
          <a:xfrm>
            <a:off x="1457325" y="1626244"/>
            <a:ext cx="5933959" cy="1675843"/>
          </a:xfrm>
          <a:prstGeom prst="rect">
            <a:avLst/>
          </a:prstGeom>
          <a:noFill/>
          <a:ln w="38100">
            <a:noFill/>
          </a:ln>
        </p:spPr>
        <p:txBody>
          <a:bodyPr wrap="square" lIns="0" tIns="0" rIns="0" bIns="0" anchor="t" anchorCtr="0">
            <a:spAutoFit/>
          </a:bodyPr>
          <a:lstStyle>
            <a:lvl1pPr algn="l">
              <a:lnSpc>
                <a:spcPct val="80000"/>
              </a:lnSpc>
              <a:defRPr sz="4500" b="1" i="1" spc="0">
                <a:solidFill>
                  <a:schemeClr val="bg1"/>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1462968" y="3990086"/>
            <a:ext cx="5322202" cy="253916"/>
          </a:xfrm>
          <a:noFill/>
        </p:spPr>
        <p:txBody>
          <a:bodyPr wrap="square" lIns="0" tIns="0" rIns="0" bIns="0" anchor="t" anchorCtr="0">
            <a:spAutoFit/>
          </a:bodyPr>
          <a:lstStyle>
            <a:lvl1pPr marL="0" indent="0" algn="l">
              <a:buNone/>
              <a:defRPr sz="1650" b="1" i="0">
                <a:solidFill>
                  <a:schemeClr val="accent2"/>
                </a:solidFill>
                <a:latin typeface="Acumin Pro SemiCondensed" panose="020B0506020202020204" pitchFamily="34" charset="77"/>
              </a:defRPr>
            </a:lvl1pPr>
            <a:lvl2pPr marL="342900" indent="0" algn="ctr">
              <a:buNone/>
              <a:defRPr sz="1425"/>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a:t>
            </a:r>
            <a:r>
              <a:rPr lang="en-US" dirty="0" err="1"/>
              <a:t>Acumin</a:t>
            </a:r>
            <a:r>
              <a:rPr lang="en-US" dirty="0"/>
              <a:t> Pro Semi Cond Bold 22 </a:t>
            </a:r>
            <a:r>
              <a:rPr lang="en-US" dirty="0" err="1"/>
              <a:t>pt</a:t>
            </a:r>
            <a:endParaRPr lang="en-US" dirty="0"/>
          </a:p>
        </p:txBody>
      </p:sp>
      <p:pic>
        <p:nvPicPr>
          <p:cNvPr id="11" name="Black Triangle">
            <a:extLst>
              <a:ext uri="{FF2B5EF4-FFF2-40B4-BE49-F238E27FC236}">
                <a16:creationId xmlns:a16="http://schemas.microsoft.com/office/drawing/2014/main" id="{89E231D1-E6F4-D744-B354-255815F71933}"/>
              </a:ext>
            </a:extLst>
          </p:cNvPr>
          <p:cNvPicPr>
            <a:picLocks noChangeAspect="1"/>
          </p:cNvPicPr>
          <p:nvPr/>
        </p:nvPicPr>
        <p:blipFill>
          <a:blip r:embed="rId2"/>
          <a:stretch>
            <a:fillRect/>
          </a:stretch>
        </p:blipFill>
        <p:spPr>
          <a:xfrm>
            <a:off x="7467600" y="0"/>
            <a:ext cx="1676400" cy="6858000"/>
          </a:xfrm>
          <a:prstGeom prst="rect">
            <a:avLst/>
          </a:prstGeom>
        </p:spPr>
      </p:pic>
      <p:sp>
        <p:nvSpPr>
          <p:cNvPr id="7" name="Date"/>
          <p:cNvSpPr>
            <a:spLocks noGrp="1"/>
          </p:cNvSpPr>
          <p:nvPr>
            <p:ph type="dt" sz="half" idx="10"/>
          </p:nvPr>
        </p:nvSpPr>
        <p:spPr/>
        <p:txBody>
          <a:bodyPr/>
          <a:lstStyle>
            <a:lvl1pPr>
              <a:defRPr>
                <a:solidFill>
                  <a:schemeClr val="accent4">
                    <a:alpha val="70000"/>
                  </a:schemeClr>
                </a:solidFill>
              </a:defRPr>
            </a:lvl1pPr>
          </a:lstStyle>
          <a:p>
            <a:fld id="{049DC8E1-D369-0F48-9062-BB068AFD07CE}" type="datetime1">
              <a:rPr lang="en-US" smtClean="0"/>
              <a:pPr/>
              <a:t>6/24/2022</a:t>
            </a:fld>
            <a:endParaRPr lang="en-US" dirty="0"/>
          </a:p>
        </p:txBody>
      </p:sp>
      <p:cxnSp>
        <p:nvCxnSpPr>
          <p:cNvPr id="33" name="Line">
            <a:extLst>
              <a:ext uri="{FF2B5EF4-FFF2-40B4-BE49-F238E27FC236}">
                <a16:creationId xmlns:a16="http://schemas.microsoft.com/office/drawing/2014/main" id="{E61121D3-034C-A148-89AD-C240C1E7F6F7}"/>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Slide Number"/>
          <p:cNvSpPr>
            <a:spLocks noGrp="1"/>
          </p:cNvSpPr>
          <p:nvPr>
            <p:ph type="sldNum" sz="quarter" idx="12"/>
          </p:nvPr>
        </p:nvSpPr>
        <p:spPr>
          <a:xfrm>
            <a:off x="8404593"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0" name="Picture 9">
            <a:extLst>
              <a:ext uri="{FF2B5EF4-FFF2-40B4-BE49-F238E27FC236}">
                <a16:creationId xmlns:a16="http://schemas.microsoft.com/office/drawing/2014/main" id="{8908FD83-C08D-2647-9249-56CAEE8CA620}"/>
              </a:ext>
            </a:extLst>
          </p:cNvPr>
          <p:cNvPicPr>
            <a:picLocks noChangeAspect="1"/>
          </p:cNvPicPr>
          <p:nvPr/>
        </p:nvPicPr>
        <p:blipFill>
          <a:blip r:embed="rId3"/>
          <a:stretch>
            <a:fillRect/>
          </a:stretch>
        </p:blipFill>
        <p:spPr>
          <a:xfrm>
            <a:off x="653244" y="5989067"/>
            <a:ext cx="3013984" cy="436041"/>
          </a:xfrm>
          <a:prstGeom prst="rect">
            <a:avLst/>
          </a:prstGeom>
        </p:spPr>
      </p:pic>
    </p:spTree>
    <p:extLst>
      <p:ext uri="{BB962C8B-B14F-4D97-AF65-F5344CB8AC3E}">
        <p14:creationId xmlns:p14="http://schemas.microsoft.com/office/powerpoint/2010/main" val="38116389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8" pos="122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FB2A7C66-87B5-4844-8C92-D19C347A3018}" type="datetimeFigureOut">
              <a:rPr lang="en-US" smtClean="0"/>
              <a:t>6/24/2022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ECB5386B-1EB0-44EC-8CFB-B7553036EE6C}" type="slidenum">
              <a:rPr lang="en-US" smtClean="0"/>
              <a:t>‹#›</a:t>
            </a:fld>
            <a:endParaRPr lang="en-US"/>
          </a:p>
        </p:txBody>
      </p:sp>
    </p:spTree>
    <p:extLst>
      <p:ext uri="{BB962C8B-B14F-4D97-AF65-F5344CB8AC3E}">
        <p14:creationId xmlns:p14="http://schemas.microsoft.com/office/powerpoint/2010/main" val="2141517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18AD0-71BC-43E1-6E94-2E8589E93CC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82A6B1-91B7-C04F-380E-0E69721F2EFE}"/>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50602D5-5CBF-2713-76F2-AB5A382B0EA6}"/>
              </a:ext>
            </a:extLst>
          </p:cNvPr>
          <p:cNvSpPr>
            <a:spLocks noGrp="1"/>
          </p:cNvSpPr>
          <p:nvPr>
            <p:ph type="dt" sz="half" idx="10"/>
          </p:nvPr>
        </p:nvSpPr>
        <p:spPr/>
        <p:txBody>
          <a:bodyPr/>
          <a:lstStyle/>
          <a:p>
            <a:fld id="{2D1259EF-6139-4640-957F-AEF973F178D9}" type="datetimeFigureOut">
              <a:rPr lang="en-US" smtClean="0"/>
              <a:t>6/24/2022</a:t>
            </a:fld>
            <a:endParaRPr lang="en-US"/>
          </a:p>
        </p:txBody>
      </p:sp>
      <p:sp>
        <p:nvSpPr>
          <p:cNvPr id="5" name="Footer Placeholder 4">
            <a:extLst>
              <a:ext uri="{FF2B5EF4-FFF2-40B4-BE49-F238E27FC236}">
                <a16:creationId xmlns:a16="http://schemas.microsoft.com/office/drawing/2014/main" id="{6DCE16C7-CD78-9EED-66B5-B66DFB6722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438DB2-265A-459C-692D-206AE6D29EF4}"/>
              </a:ext>
            </a:extLst>
          </p:cNvPr>
          <p:cNvSpPr>
            <a:spLocks noGrp="1"/>
          </p:cNvSpPr>
          <p:nvPr>
            <p:ph type="sldNum" sz="quarter" idx="12"/>
          </p:nvPr>
        </p:nvSpPr>
        <p:spPr/>
        <p:txBody>
          <a:bodyPr/>
          <a:lstStyle/>
          <a:p>
            <a:fld id="{797507FB-11A3-1B46-B2A1-08E07B7AF072}" type="slidenum">
              <a:rPr lang="en-US" smtClean="0"/>
              <a:t>‹#›</a:t>
            </a:fld>
            <a:endParaRPr lang="en-US"/>
          </a:p>
        </p:txBody>
      </p:sp>
    </p:spTree>
    <p:extLst>
      <p:ext uri="{BB962C8B-B14F-4D97-AF65-F5344CB8AC3E}">
        <p14:creationId xmlns:p14="http://schemas.microsoft.com/office/powerpoint/2010/main" val="11386372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69E47-2D42-DC53-B2DF-1D8525C6CA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9F02AF-98B3-EEA3-DB0D-597C9682C7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55DF0-033C-890A-37C2-C019BE232356}"/>
              </a:ext>
            </a:extLst>
          </p:cNvPr>
          <p:cNvSpPr>
            <a:spLocks noGrp="1"/>
          </p:cNvSpPr>
          <p:nvPr>
            <p:ph type="dt" sz="half" idx="10"/>
          </p:nvPr>
        </p:nvSpPr>
        <p:spPr/>
        <p:txBody>
          <a:bodyPr/>
          <a:lstStyle/>
          <a:p>
            <a:fld id="{2D1259EF-6139-4640-957F-AEF973F178D9}" type="datetimeFigureOut">
              <a:rPr lang="en-US" smtClean="0"/>
              <a:t>6/24/2022</a:t>
            </a:fld>
            <a:endParaRPr lang="en-US"/>
          </a:p>
        </p:txBody>
      </p:sp>
      <p:sp>
        <p:nvSpPr>
          <p:cNvPr id="5" name="Footer Placeholder 4">
            <a:extLst>
              <a:ext uri="{FF2B5EF4-FFF2-40B4-BE49-F238E27FC236}">
                <a16:creationId xmlns:a16="http://schemas.microsoft.com/office/drawing/2014/main" id="{1B5AADE4-0159-1D34-D9C7-D7DB9B8541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FE872C-35C6-12C9-3109-BF1E35F30BE2}"/>
              </a:ext>
            </a:extLst>
          </p:cNvPr>
          <p:cNvSpPr>
            <a:spLocks noGrp="1"/>
          </p:cNvSpPr>
          <p:nvPr>
            <p:ph type="sldNum" sz="quarter" idx="12"/>
          </p:nvPr>
        </p:nvSpPr>
        <p:spPr/>
        <p:txBody>
          <a:bodyPr/>
          <a:lstStyle/>
          <a:p>
            <a:fld id="{797507FB-11A3-1B46-B2A1-08E07B7AF072}" type="slidenum">
              <a:rPr lang="en-US" smtClean="0"/>
              <a:t>‹#›</a:t>
            </a:fld>
            <a:endParaRPr lang="en-US"/>
          </a:p>
        </p:txBody>
      </p:sp>
    </p:spTree>
    <p:extLst>
      <p:ext uri="{BB962C8B-B14F-4D97-AF65-F5344CB8AC3E}">
        <p14:creationId xmlns:p14="http://schemas.microsoft.com/office/powerpoint/2010/main" val="2191325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D99F9-EF98-CAC4-3891-25ED1AAF485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DF4D6A-4975-05F8-C801-3C6A0D167DE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D7260C-5A09-59D9-C546-C5A5C92B63A5}"/>
              </a:ext>
            </a:extLst>
          </p:cNvPr>
          <p:cNvSpPr>
            <a:spLocks noGrp="1"/>
          </p:cNvSpPr>
          <p:nvPr>
            <p:ph type="dt" sz="half" idx="10"/>
          </p:nvPr>
        </p:nvSpPr>
        <p:spPr/>
        <p:txBody>
          <a:bodyPr/>
          <a:lstStyle/>
          <a:p>
            <a:fld id="{2D1259EF-6139-4640-957F-AEF973F178D9}" type="datetimeFigureOut">
              <a:rPr lang="en-US" smtClean="0"/>
              <a:t>6/24/2022</a:t>
            </a:fld>
            <a:endParaRPr lang="en-US"/>
          </a:p>
        </p:txBody>
      </p:sp>
      <p:sp>
        <p:nvSpPr>
          <p:cNvPr id="5" name="Footer Placeholder 4">
            <a:extLst>
              <a:ext uri="{FF2B5EF4-FFF2-40B4-BE49-F238E27FC236}">
                <a16:creationId xmlns:a16="http://schemas.microsoft.com/office/drawing/2014/main" id="{57416EAC-70DA-FF49-F32B-3F64C53516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B33A2B-9662-FFFC-65D7-AF8D1CEAA131}"/>
              </a:ext>
            </a:extLst>
          </p:cNvPr>
          <p:cNvSpPr>
            <a:spLocks noGrp="1"/>
          </p:cNvSpPr>
          <p:nvPr>
            <p:ph type="sldNum" sz="quarter" idx="12"/>
          </p:nvPr>
        </p:nvSpPr>
        <p:spPr/>
        <p:txBody>
          <a:bodyPr/>
          <a:lstStyle/>
          <a:p>
            <a:fld id="{797507FB-11A3-1B46-B2A1-08E07B7AF072}" type="slidenum">
              <a:rPr lang="en-US" smtClean="0"/>
              <a:t>‹#›</a:t>
            </a:fld>
            <a:endParaRPr lang="en-US"/>
          </a:p>
        </p:txBody>
      </p:sp>
    </p:spTree>
    <p:extLst>
      <p:ext uri="{BB962C8B-B14F-4D97-AF65-F5344CB8AC3E}">
        <p14:creationId xmlns:p14="http://schemas.microsoft.com/office/powerpoint/2010/main" val="276290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AA2E-4DCA-8382-432C-A34C99F3D1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5D8AD3A-BD7F-DAF6-6A0D-E970347BEFC4}"/>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1F5C55B-FBD2-9E33-E5B3-C59CF71007A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F70C7D9-B0FA-BCAF-BA8D-559494BFE4B8}"/>
              </a:ext>
            </a:extLst>
          </p:cNvPr>
          <p:cNvSpPr>
            <a:spLocks noGrp="1"/>
          </p:cNvSpPr>
          <p:nvPr>
            <p:ph type="dt" sz="half" idx="10"/>
          </p:nvPr>
        </p:nvSpPr>
        <p:spPr/>
        <p:txBody>
          <a:bodyPr/>
          <a:lstStyle/>
          <a:p>
            <a:fld id="{2D1259EF-6139-4640-957F-AEF973F178D9}" type="datetimeFigureOut">
              <a:rPr lang="en-US" smtClean="0"/>
              <a:t>6/24/2022</a:t>
            </a:fld>
            <a:endParaRPr lang="en-US"/>
          </a:p>
        </p:txBody>
      </p:sp>
      <p:sp>
        <p:nvSpPr>
          <p:cNvPr id="6" name="Footer Placeholder 5">
            <a:extLst>
              <a:ext uri="{FF2B5EF4-FFF2-40B4-BE49-F238E27FC236}">
                <a16:creationId xmlns:a16="http://schemas.microsoft.com/office/drawing/2014/main" id="{AC12DEF6-3F2B-92C8-3B07-957873998D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D90C72-307C-216A-8DE7-A72C69FC2B2B}"/>
              </a:ext>
            </a:extLst>
          </p:cNvPr>
          <p:cNvSpPr>
            <a:spLocks noGrp="1"/>
          </p:cNvSpPr>
          <p:nvPr>
            <p:ph type="sldNum" sz="quarter" idx="12"/>
          </p:nvPr>
        </p:nvSpPr>
        <p:spPr/>
        <p:txBody>
          <a:bodyPr/>
          <a:lstStyle/>
          <a:p>
            <a:fld id="{797507FB-11A3-1B46-B2A1-08E07B7AF072}" type="slidenum">
              <a:rPr lang="en-US" smtClean="0"/>
              <a:t>‹#›</a:t>
            </a:fld>
            <a:endParaRPr lang="en-US"/>
          </a:p>
        </p:txBody>
      </p:sp>
    </p:spTree>
    <p:extLst>
      <p:ext uri="{BB962C8B-B14F-4D97-AF65-F5344CB8AC3E}">
        <p14:creationId xmlns:p14="http://schemas.microsoft.com/office/powerpoint/2010/main" val="51415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B110AE-905E-1D11-9DC0-BE512F2571C5}"/>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6BB771D-BD6D-6974-B80C-C22B22D5151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EE7F48D-6E3A-448F-846B-D5D3896886D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EAE3F02-9DB4-46D5-7ACD-EB2F552ACF8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CC4CB71-3CBB-2D44-E781-039D8DD61C3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0E9E82-DECE-1280-ED38-BFB1CAB8C2AB}"/>
              </a:ext>
            </a:extLst>
          </p:cNvPr>
          <p:cNvSpPr>
            <a:spLocks noGrp="1"/>
          </p:cNvSpPr>
          <p:nvPr>
            <p:ph type="dt" sz="half" idx="10"/>
          </p:nvPr>
        </p:nvSpPr>
        <p:spPr/>
        <p:txBody>
          <a:bodyPr/>
          <a:lstStyle/>
          <a:p>
            <a:fld id="{2D1259EF-6139-4640-957F-AEF973F178D9}" type="datetimeFigureOut">
              <a:rPr lang="en-US" smtClean="0"/>
              <a:t>6/24/2022</a:t>
            </a:fld>
            <a:endParaRPr lang="en-US"/>
          </a:p>
        </p:txBody>
      </p:sp>
      <p:sp>
        <p:nvSpPr>
          <p:cNvPr id="8" name="Footer Placeholder 7">
            <a:extLst>
              <a:ext uri="{FF2B5EF4-FFF2-40B4-BE49-F238E27FC236}">
                <a16:creationId xmlns:a16="http://schemas.microsoft.com/office/drawing/2014/main" id="{CF508B76-DB76-D245-F3A2-E1E2AF7AB7E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BEBAD3A-EE27-ECE0-6AFE-BA4D7B917D54}"/>
              </a:ext>
            </a:extLst>
          </p:cNvPr>
          <p:cNvSpPr>
            <a:spLocks noGrp="1"/>
          </p:cNvSpPr>
          <p:nvPr>
            <p:ph type="sldNum" sz="quarter" idx="12"/>
          </p:nvPr>
        </p:nvSpPr>
        <p:spPr/>
        <p:txBody>
          <a:bodyPr/>
          <a:lstStyle/>
          <a:p>
            <a:fld id="{797507FB-11A3-1B46-B2A1-08E07B7AF072}" type="slidenum">
              <a:rPr lang="en-US" smtClean="0"/>
              <a:t>‹#›</a:t>
            </a:fld>
            <a:endParaRPr lang="en-US"/>
          </a:p>
        </p:txBody>
      </p:sp>
    </p:spTree>
    <p:extLst>
      <p:ext uri="{BB962C8B-B14F-4D97-AF65-F5344CB8AC3E}">
        <p14:creationId xmlns:p14="http://schemas.microsoft.com/office/powerpoint/2010/main" val="3043703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0D10E-D222-B0C6-9FC7-CA252DA3BA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9A0A3A-D8EB-05E6-F364-3401ECDD7F6E}"/>
              </a:ext>
            </a:extLst>
          </p:cNvPr>
          <p:cNvSpPr>
            <a:spLocks noGrp="1"/>
          </p:cNvSpPr>
          <p:nvPr>
            <p:ph type="dt" sz="half" idx="10"/>
          </p:nvPr>
        </p:nvSpPr>
        <p:spPr/>
        <p:txBody>
          <a:bodyPr/>
          <a:lstStyle/>
          <a:p>
            <a:fld id="{2D1259EF-6139-4640-957F-AEF973F178D9}" type="datetimeFigureOut">
              <a:rPr lang="en-US" smtClean="0"/>
              <a:t>6/24/2022</a:t>
            </a:fld>
            <a:endParaRPr lang="en-US"/>
          </a:p>
        </p:txBody>
      </p:sp>
      <p:sp>
        <p:nvSpPr>
          <p:cNvPr id="4" name="Footer Placeholder 3">
            <a:extLst>
              <a:ext uri="{FF2B5EF4-FFF2-40B4-BE49-F238E27FC236}">
                <a16:creationId xmlns:a16="http://schemas.microsoft.com/office/drawing/2014/main" id="{39DE70D7-2972-46A8-0164-53BD913565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BD64B72-AAA9-86A7-EF48-72B23B618A0D}"/>
              </a:ext>
            </a:extLst>
          </p:cNvPr>
          <p:cNvSpPr>
            <a:spLocks noGrp="1"/>
          </p:cNvSpPr>
          <p:nvPr>
            <p:ph type="sldNum" sz="quarter" idx="12"/>
          </p:nvPr>
        </p:nvSpPr>
        <p:spPr/>
        <p:txBody>
          <a:bodyPr/>
          <a:lstStyle/>
          <a:p>
            <a:fld id="{797507FB-11A3-1B46-B2A1-08E07B7AF072}" type="slidenum">
              <a:rPr lang="en-US" smtClean="0"/>
              <a:t>‹#›</a:t>
            </a:fld>
            <a:endParaRPr lang="en-US"/>
          </a:p>
        </p:txBody>
      </p:sp>
    </p:spTree>
    <p:extLst>
      <p:ext uri="{BB962C8B-B14F-4D97-AF65-F5344CB8AC3E}">
        <p14:creationId xmlns:p14="http://schemas.microsoft.com/office/powerpoint/2010/main" val="687005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58F241-8B25-696B-97E2-F7A2CBC71338}"/>
              </a:ext>
            </a:extLst>
          </p:cNvPr>
          <p:cNvSpPr>
            <a:spLocks noGrp="1"/>
          </p:cNvSpPr>
          <p:nvPr>
            <p:ph type="dt" sz="half" idx="10"/>
          </p:nvPr>
        </p:nvSpPr>
        <p:spPr/>
        <p:txBody>
          <a:bodyPr/>
          <a:lstStyle/>
          <a:p>
            <a:fld id="{2D1259EF-6139-4640-957F-AEF973F178D9}" type="datetimeFigureOut">
              <a:rPr lang="en-US" smtClean="0"/>
              <a:t>6/24/2022</a:t>
            </a:fld>
            <a:endParaRPr lang="en-US"/>
          </a:p>
        </p:txBody>
      </p:sp>
      <p:sp>
        <p:nvSpPr>
          <p:cNvPr id="3" name="Footer Placeholder 2">
            <a:extLst>
              <a:ext uri="{FF2B5EF4-FFF2-40B4-BE49-F238E27FC236}">
                <a16:creationId xmlns:a16="http://schemas.microsoft.com/office/drawing/2014/main" id="{E576C81E-6452-26FC-3EBA-01D85143FF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795FD6-C94A-4974-BCBD-063B967498FB}"/>
              </a:ext>
            </a:extLst>
          </p:cNvPr>
          <p:cNvSpPr>
            <a:spLocks noGrp="1"/>
          </p:cNvSpPr>
          <p:nvPr>
            <p:ph type="sldNum" sz="quarter" idx="12"/>
          </p:nvPr>
        </p:nvSpPr>
        <p:spPr/>
        <p:txBody>
          <a:bodyPr/>
          <a:lstStyle/>
          <a:p>
            <a:fld id="{797507FB-11A3-1B46-B2A1-08E07B7AF072}" type="slidenum">
              <a:rPr lang="en-US" smtClean="0"/>
              <a:t>‹#›</a:t>
            </a:fld>
            <a:endParaRPr lang="en-US"/>
          </a:p>
        </p:txBody>
      </p:sp>
    </p:spTree>
    <p:extLst>
      <p:ext uri="{BB962C8B-B14F-4D97-AF65-F5344CB8AC3E}">
        <p14:creationId xmlns:p14="http://schemas.microsoft.com/office/powerpoint/2010/main" val="2132469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D9323-32CD-E85B-5FD6-20EBEFF6DD2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05DE75-296F-CF31-7534-193BAE529835}"/>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BA9241-F376-7C41-EF91-790DD9C2123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CDCA6F-9CCD-4A67-114F-3486C41E386B}"/>
              </a:ext>
            </a:extLst>
          </p:cNvPr>
          <p:cNvSpPr>
            <a:spLocks noGrp="1"/>
          </p:cNvSpPr>
          <p:nvPr>
            <p:ph type="dt" sz="half" idx="10"/>
          </p:nvPr>
        </p:nvSpPr>
        <p:spPr/>
        <p:txBody>
          <a:bodyPr/>
          <a:lstStyle/>
          <a:p>
            <a:fld id="{2D1259EF-6139-4640-957F-AEF973F178D9}" type="datetimeFigureOut">
              <a:rPr lang="en-US" smtClean="0"/>
              <a:t>6/24/2022</a:t>
            </a:fld>
            <a:endParaRPr lang="en-US"/>
          </a:p>
        </p:txBody>
      </p:sp>
      <p:sp>
        <p:nvSpPr>
          <p:cNvPr id="6" name="Footer Placeholder 5">
            <a:extLst>
              <a:ext uri="{FF2B5EF4-FFF2-40B4-BE49-F238E27FC236}">
                <a16:creationId xmlns:a16="http://schemas.microsoft.com/office/drawing/2014/main" id="{17ECC0EC-5461-1948-8443-5CB1032F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E80721-768B-45DE-7E3D-EAB35416BE0A}"/>
              </a:ext>
            </a:extLst>
          </p:cNvPr>
          <p:cNvSpPr>
            <a:spLocks noGrp="1"/>
          </p:cNvSpPr>
          <p:nvPr>
            <p:ph type="sldNum" sz="quarter" idx="12"/>
          </p:nvPr>
        </p:nvSpPr>
        <p:spPr/>
        <p:txBody>
          <a:bodyPr/>
          <a:lstStyle/>
          <a:p>
            <a:fld id="{797507FB-11A3-1B46-B2A1-08E07B7AF072}" type="slidenum">
              <a:rPr lang="en-US" smtClean="0"/>
              <a:t>‹#›</a:t>
            </a:fld>
            <a:endParaRPr lang="en-US"/>
          </a:p>
        </p:txBody>
      </p:sp>
    </p:spTree>
    <p:extLst>
      <p:ext uri="{BB962C8B-B14F-4D97-AF65-F5344CB8AC3E}">
        <p14:creationId xmlns:p14="http://schemas.microsoft.com/office/powerpoint/2010/main" val="27865962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17FF5-0C3A-799E-808D-ED960713852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162F54-FDC4-8D2F-BAD6-4BCE8CB25AC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0081F0-E5AB-B86B-9B65-B6BB27D9743F}"/>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435BA7-F740-DE2B-957F-35D4854314C6}"/>
              </a:ext>
            </a:extLst>
          </p:cNvPr>
          <p:cNvSpPr>
            <a:spLocks noGrp="1"/>
          </p:cNvSpPr>
          <p:nvPr>
            <p:ph type="dt" sz="half" idx="10"/>
          </p:nvPr>
        </p:nvSpPr>
        <p:spPr/>
        <p:txBody>
          <a:bodyPr/>
          <a:lstStyle/>
          <a:p>
            <a:fld id="{2D1259EF-6139-4640-957F-AEF973F178D9}" type="datetimeFigureOut">
              <a:rPr lang="en-US" smtClean="0"/>
              <a:t>6/24/2022</a:t>
            </a:fld>
            <a:endParaRPr lang="en-US"/>
          </a:p>
        </p:txBody>
      </p:sp>
      <p:sp>
        <p:nvSpPr>
          <p:cNvPr id="6" name="Footer Placeholder 5">
            <a:extLst>
              <a:ext uri="{FF2B5EF4-FFF2-40B4-BE49-F238E27FC236}">
                <a16:creationId xmlns:a16="http://schemas.microsoft.com/office/drawing/2014/main" id="{8CEAAB86-7CBD-1793-AC55-AFDEA53056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5ECA1-B24D-8DE6-2011-5B50407237CE}"/>
              </a:ext>
            </a:extLst>
          </p:cNvPr>
          <p:cNvSpPr>
            <a:spLocks noGrp="1"/>
          </p:cNvSpPr>
          <p:nvPr>
            <p:ph type="sldNum" sz="quarter" idx="12"/>
          </p:nvPr>
        </p:nvSpPr>
        <p:spPr/>
        <p:txBody>
          <a:bodyPr/>
          <a:lstStyle/>
          <a:p>
            <a:fld id="{797507FB-11A3-1B46-B2A1-08E07B7AF072}" type="slidenum">
              <a:rPr lang="en-US" smtClean="0"/>
              <a:t>‹#›</a:t>
            </a:fld>
            <a:endParaRPr lang="en-US"/>
          </a:p>
        </p:txBody>
      </p:sp>
    </p:spTree>
    <p:extLst>
      <p:ext uri="{BB962C8B-B14F-4D97-AF65-F5344CB8AC3E}">
        <p14:creationId xmlns:p14="http://schemas.microsoft.com/office/powerpoint/2010/main" val="1343521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B2A7C66-87B5-4844-8C92-D19C347A3018}" type="datetimeFigureOut">
              <a:rPr lang="en-US" smtClean="0"/>
              <a:t>6/24/2022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ECB5386B-1EB0-44EC-8CFB-B7553036EE6C}" type="slidenum">
              <a:rPr lang="en-US" smtClean="0"/>
              <a:t>‹#›</a:t>
            </a:fld>
            <a:endParaRPr lang="en-US"/>
          </a:p>
        </p:txBody>
      </p:sp>
    </p:spTree>
    <p:extLst>
      <p:ext uri="{BB962C8B-B14F-4D97-AF65-F5344CB8AC3E}">
        <p14:creationId xmlns:p14="http://schemas.microsoft.com/office/powerpoint/2010/main" val="1466846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A8548-0B02-0478-F5A2-171310DA41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3472DF-7284-131C-9D5C-5E603B19A7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B0C8D4-78CF-ED7E-328F-8D15D253B32B}"/>
              </a:ext>
            </a:extLst>
          </p:cNvPr>
          <p:cNvSpPr>
            <a:spLocks noGrp="1"/>
          </p:cNvSpPr>
          <p:nvPr>
            <p:ph type="dt" sz="half" idx="10"/>
          </p:nvPr>
        </p:nvSpPr>
        <p:spPr/>
        <p:txBody>
          <a:bodyPr/>
          <a:lstStyle/>
          <a:p>
            <a:fld id="{2D1259EF-6139-4640-957F-AEF973F178D9}" type="datetimeFigureOut">
              <a:rPr lang="en-US" smtClean="0"/>
              <a:t>6/24/2022</a:t>
            </a:fld>
            <a:endParaRPr lang="en-US"/>
          </a:p>
        </p:txBody>
      </p:sp>
      <p:sp>
        <p:nvSpPr>
          <p:cNvPr id="5" name="Footer Placeholder 4">
            <a:extLst>
              <a:ext uri="{FF2B5EF4-FFF2-40B4-BE49-F238E27FC236}">
                <a16:creationId xmlns:a16="http://schemas.microsoft.com/office/drawing/2014/main" id="{B77F6B2E-0D98-7637-44FC-1FD54519B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372EF4-A0F1-834C-97B1-2F1E9B0471C3}"/>
              </a:ext>
            </a:extLst>
          </p:cNvPr>
          <p:cNvSpPr>
            <a:spLocks noGrp="1"/>
          </p:cNvSpPr>
          <p:nvPr>
            <p:ph type="sldNum" sz="quarter" idx="12"/>
          </p:nvPr>
        </p:nvSpPr>
        <p:spPr/>
        <p:txBody>
          <a:bodyPr/>
          <a:lstStyle/>
          <a:p>
            <a:fld id="{797507FB-11A3-1B46-B2A1-08E07B7AF072}" type="slidenum">
              <a:rPr lang="en-US" smtClean="0"/>
              <a:t>‹#›</a:t>
            </a:fld>
            <a:endParaRPr lang="en-US"/>
          </a:p>
        </p:txBody>
      </p:sp>
    </p:spTree>
    <p:extLst>
      <p:ext uri="{BB962C8B-B14F-4D97-AF65-F5344CB8AC3E}">
        <p14:creationId xmlns:p14="http://schemas.microsoft.com/office/powerpoint/2010/main" val="4281219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918EA-AC10-2843-9D88-C36F56011566}"/>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2EAD094-ADA1-D311-7F42-E2ECE2E822A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A0F47A-F65A-BA59-ED87-056C586B4C9A}"/>
              </a:ext>
            </a:extLst>
          </p:cNvPr>
          <p:cNvSpPr>
            <a:spLocks noGrp="1"/>
          </p:cNvSpPr>
          <p:nvPr>
            <p:ph type="dt" sz="half" idx="10"/>
          </p:nvPr>
        </p:nvSpPr>
        <p:spPr/>
        <p:txBody>
          <a:bodyPr/>
          <a:lstStyle/>
          <a:p>
            <a:fld id="{2D1259EF-6139-4640-957F-AEF973F178D9}" type="datetimeFigureOut">
              <a:rPr lang="en-US" smtClean="0"/>
              <a:t>6/24/2022</a:t>
            </a:fld>
            <a:endParaRPr lang="en-US"/>
          </a:p>
        </p:txBody>
      </p:sp>
      <p:sp>
        <p:nvSpPr>
          <p:cNvPr id="5" name="Footer Placeholder 4">
            <a:extLst>
              <a:ext uri="{FF2B5EF4-FFF2-40B4-BE49-F238E27FC236}">
                <a16:creationId xmlns:a16="http://schemas.microsoft.com/office/drawing/2014/main" id="{2C9A0218-DFB4-56A8-0BC4-B7829E4C28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988B2A-53EE-43C2-8BA5-223DCD061B46}"/>
              </a:ext>
            </a:extLst>
          </p:cNvPr>
          <p:cNvSpPr>
            <a:spLocks noGrp="1"/>
          </p:cNvSpPr>
          <p:nvPr>
            <p:ph type="sldNum" sz="quarter" idx="12"/>
          </p:nvPr>
        </p:nvSpPr>
        <p:spPr/>
        <p:txBody>
          <a:bodyPr/>
          <a:lstStyle/>
          <a:p>
            <a:fld id="{797507FB-11A3-1B46-B2A1-08E07B7AF072}" type="slidenum">
              <a:rPr lang="en-US" smtClean="0"/>
              <a:t>‹#›</a:t>
            </a:fld>
            <a:endParaRPr lang="en-US"/>
          </a:p>
        </p:txBody>
      </p:sp>
    </p:spTree>
    <p:extLst>
      <p:ext uri="{BB962C8B-B14F-4D97-AF65-F5344CB8AC3E}">
        <p14:creationId xmlns:p14="http://schemas.microsoft.com/office/powerpoint/2010/main" val="24900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Slide - Copy">
    <p:bg>
      <p:bgPr>
        <a:solidFill>
          <a:schemeClr val="accent4"/>
        </a:solidFill>
        <a:effectLst/>
      </p:bgPr>
    </p:bg>
    <p:spTree>
      <p:nvGrpSpPr>
        <p:cNvPr id="1" name=""/>
        <p:cNvGrpSpPr/>
        <p:nvPr/>
      </p:nvGrpSpPr>
      <p:grpSpPr>
        <a:xfrm>
          <a:off x="0" y="0"/>
          <a:ext cx="0" cy="0"/>
          <a:chOff x="0" y="0"/>
          <a:chExt cx="0" cy="0"/>
        </a:xfrm>
      </p:grpSpPr>
      <p:pic>
        <p:nvPicPr>
          <p:cNvPr id="27" name="Black Bar">
            <a:extLst>
              <a:ext uri="{FF2B5EF4-FFF2-40B4-BE49-F238E27FC236}">
                <a16:creationId xmlns:a16="http://schemas.microsoft.com/office/drawing/2014/main" id="{6283C7A5-FA96-634B-82F6-99BF44D20F7C}"/>
              </a:ext>
            </a:extLst>
          </p:cNvPr>
          <p:cNvPicPr>
            <a:picLocks noChangeAspect="1"/>
          </p:cNvPicPr>
          <p:nvPr/>
        </p:nvPicPr>
        <p:blipFill>
          <a:blip r:embed="rId2"/>
          <a:stretch>
            <a:fillRect/>
          </a:stretch>
        </p:blipFill>
        <p:spPr>
          <a:xfrm>
            <a:off x="5257" y="0"/>
            <a:ext cx="8636000" cy="914400"/>
          </a:xfrm>
          <a:prstGeom prst="rect">
            <a:avLst/>
          </a:prstGeom>
        </p:spPr>
      </p:pic>
      <p:sp>
        <p:nvSpPr>
          <p:cNvPr id="2" name="Title"/>
          <p:cNvSpPr>
            <a:spLocks noGrp="1"/>
          </p:cNvSpPr>
          <p:nvPr>
            <p:ph type="ctrTitle" hasCustomPrompt="1"/>
          </p:nvPr>
        </p:nvSpPr>
        <p:spPr bwMode="blackWhite">
          <a:xfrm>
            <a:off x="782666" y="442674"/>
            <a:ext cx="6925732" cy="373949"/>
          </a:xfrm>
          <a:prstGeom prst="rect">
            <a:avLst/>
          </a:prstGeom>
          <a:noFill/>
          <a:ln w="38100">
            <a:noFill/>
          </a:ln>
        </p:spPr>
        <p:txBody>
          <a:bodyPr wrap="square" lIns="0" tIns="0" rIns="0" bIns="0" anchor="t" anchorCtr="0">
            <a:spAutoFit/>
          </a:bodyPr>
          <a:lstStyle>
            <a:lvl1pPr algn="l">
              <a:defRPr sz="27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782665" y="1345168"/>
            <a:ext cx="5491495" cy="253916"/>
          </a:xfrm>
          <a:noFill/>
        </p:spPr>
        <p:txBody>
          <a:bodyPr wrap="square" lIns="0" tIns="0" rIns="0" bIns="0" anchor="t" anchorCtr="0">
            <a:spAutoFit/>
          </a:bodyPr>
          <a:lstStyle>
            <a:lvl1pPr marL="0" indent="0" algn="l">
              <a:buNone/>
              <a:defRPr sz="1650" b="1" i="0">
                <a:solidFill>
                  <a:schemeClr val="accent2"/>
                </a:solidFill>
                <a:latin typeface="Acumin Pro SemiCondensed" panose="020B0506020202020204" pitchFamily="34" charset="77"/>
              </a:defRPr>
            </a:lvl1pPr>
            <a:lvl2pPr marL="342900" indent="0" algn="ctr">
              <a:buNone/>
              <a:defRPr sz="1425"/>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1463137" y="1962540"/>
            <a:ext cx="5524500" cy="3411537"/>
          </a:xfrm>
        </p:spPr>
        <p:txBody>
          <a:bodyPr lIns="0" tIns="0" rIns="0" bIns="0">
            <a:normAutofit/>
          </a:bodyPr>
          <a:lstStyle>
            <a:lvl1pPr marL="205740" marR="0" indent="-205740" algn="l" defTabSz="342900" rtl="0" eaLnBrk="1" fontAlgn="auto" latinLnBrk="0" hangingPunct="1">
              <a:lnSpc>
                <a:spcPct val="100000"/>
              </a:lnSpc>
              <a:spcBef>
                <a:spcPts val="0"/>
              </a:spcBef>
              <a:spcAft>
                <a:spcPts val="0"/>
              </a:spcAft>
              <a:buClrTx/>
              <a:buSzTx/>
              <a:buFont typeface="Wingdings" charset="2"/>
              <a:buChar char="§"/>
              <a:tabLst/>
              <a:defRPr sz="135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05740" marR="0" lvl="0" indent="-205740" algn="l" defTabSz="3429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05740" marR="0" lvl="0" indent="-205740" algn="l" defTabSz="3429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28" name="Date">
            <a:extLst>
              <a:ext uri="{FF2B5EF4-FFF2-40B4-BE49-F238E27FC236}">
                <a16:creationId xmlns:a16="http://schemas.microsoft.com/office/drawing/2014/main" id="{32B67432-75BE-B145-B884-FF16D239EAF2}"/>
              </a:ext>
            </a:extLst>
          </p:cNvPr>
          <p:cNvSpPr>
            <a:spLocks noGrp="1"/>
          </p:cNvSpPr>
          <p:nvPr>
            <p:ph type="dt" sz="half" idx="2"/>
          </p:nvPr>
        </p:nvSpPr>
        <p:spPr>
          <a:xfrm>
            <a:off x="7602587" y="6202177"/>
            <a:ext cx="778320" cy="323968"/>
          </a:xfrm>
          <a:prstGeom prst="rect">
            <a:avLst/>
          </a:prstGeom>
        </p:spPr>
        <p:txBody>
          <a:bodyPr vert="horz" lIns="91440" tIns="45720" rIns="91440" bIns="45720" rtlCol="0" anchor="ctr"/>
          <a:lstStyle>
            <a:lvl1pPr algn="r">
              <a:defRPr sz="750" b="0" i="0">
                <a:solidFill>
                  <a:schemeClr val="bg1">
                    <a:alpha val="70000"/>
                  </a:schemeClr>
                </a:solidFill>
                <a:latin typeface="Acumin Pro" panose="020B0504020202020204" pitchFamily="34" charset="77"/>
              </a:defRPr>
            </a:lvl1pPr>
          </a:lstStyle>
          <a:p>
            <a:fld id="{E0C8DACD-4E35-4E4C-AC75-C3DE50F04E7E}" type="datetime1">
              <a:rPr lang="en-US" smtClean="0"/>
              <a:pPr/>
              <a:t>6/24/2022</a:t>
            </a:fld>
            <a:endParaRPr lang="en-US" dirty="0"/>
          </a:p>
        </p:txBody>
      </p:sp>
      <p:cxnSp>
        <p:nvCxnSpPr>
          <p:cNvPr id="30" name="Line">
            <a:extLst>
              <a:ext uri="{FF2B5EF4-FFF2-40B4-BE49-F238E27FC236}">
                <a16:creationId xmlns:a16="http://schemas.microsoft.com/office/drawing/2014/main" id="{58350E96-57A4-414B-9B8B-1430C2B4D38E}"/>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Slide Number">
            <a:extLst>
              <a:ext uri="{FF2B5EF4-FFF2-40B4-BE49-F238E27FC236}">
                <a16:creationId xmlns:a16="http://schemas.microsoft.com/office/drawing/2014/main" id="{49E8753C-A442-034F-B0F4-92D22B3247FE}"/>
              </a:ext>
            </a:extLst>
          </p:cNvPr>
          <p:cNvSpPr>
            <a:spLocks noGrp="1"/>
          </p:cNvSpPr>
          <p:nvPr>
            <p:ph type="sldNum" sz="quarter" idx="4"/>
          </p:nvPr>
        </p:nvSpPr>
        <p:spPr>
          <a:xfrm>
            <a:off x="8404593" y="6181281"/>
            <a:ext cx="365760" cy="365760"/>
          </a:xfrm>
          <a:prstGeom prst="ellipse">
            <a:avLst/>
          </a:prstGeom>
          <a:noFill/>
        </p:spPr>
        <p:txBody>
          <a:bodyPr vert="horz" lIns="18288" tIns="45720" rIns="18288" bIns="45720" rtlCol="0" anchor="ctr">
            <a:noAutofit/>
          </a:bodyPr>
          <a:lstStyle>
            <a:lvl1pPr algn="ctr">
              <a:defRPr sz="75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9" name="Picture 8">
            <a:extLst>
              <a:ext uri="{FF2B5EF4-FFF2-40B4-BE49-F238E27FC236}">
                <a16:creationId xmlns:a16="http://schemas.microsoft.com/office/drawing/2014/main" id="{99016266-9C66-1045-B5E0-AF3A54B44078}"/>
              </a:ext>
            </a:extLst>
          </p:cNvPr>
          <p:cNvPicPr>
            <a:picLocks noChangeAspect="1"/>
          </p:cNvPicPr>
          <p:nvPr/>
        </p:nvPicPr>
        <p:blipFill>
          <a:blip r:embed="rId3"/>
          <a:stretch>
            <a:fillRect/>
          </a:stretch>
        </p:blipFill>
        <p:spPr>
          <a:xfrm>
            <a:off x="653244" y="5989067"/>
            <a:ext cx="3013984" cy="436041"/>
          </a:xfrm>
          <a:prstGeom prst="rect">
            <a:avLst/>
          </a:prstGeom>
        </p:spPr>
      </p:pic>
    </p:spTree>
    <p:extLst>
      <p:ext uri="{BB962C8B-B14F-4D97-AF65-F5344CB8AC3E}">
        <p14:creationId xmlns:p14="http://schemas.microsoft.com/office/powerpoint/2010/main" val="1636499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32">
          <p15:clr>
            <a:srgbClr val="FBAE40"/>
          </p15:clr>
        </p15:guide>
        <p15:guide id="7" pos="1224">
          <p15:clr>
            <a:srgbClr val="FBAE40"/>
          </p15:clr>
        </p15:guide>
        <p15:guide id="8" pos="648">
          <p15:clr>
            <a:srgbClr val="FBAE40"/>
          </p15:clr>
        </p15:guide>
        <p15:guide id="9" pos="153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pic>
        <p:nvPicPr>
          <p:cNvPr id="21" name="Black Bar">
            <a:extLst>
              <a:ext uri="{FF2B5EF4-FFF2-40B4-BE49-F238E27FC236}">
                <a16:creationId xmlns:a16="http://schemas.microsoft.com/office/drawing/2014/main" id="{87C91AFD-CCD5-AA40-82FE-4B69C6151917}"/>
              </a:ext>
            </a:extLst>
          </p:cNvPr>
          <p:cNvPicPr>
            <a:picLocks noChangeAspect="1"/>
          </p:cNvPicPr>
          <p:nvPr/>
        </p:nvPicPr>
        <p:blipFill>
          <a:blip r:embed="rId2"/>
          <a:stretch>
            <a:fillRect/>
          </a:stretch>
        </p:blipFill>
        <p:spPr>
          <a:xfrm>
            <a:off x="5257" y="0"/>
            <a:ext cx="8636000" cy="914400"/>
          </a:xfrm>
          <a:prstGeom prst="rect">
            <a:avLst/>
          </a:prstGeom>
        </p:spPr>
      </p:pic>
      <p:sp>
        <p:nvSpPr>
          <p:cNvPr id="22" name="Title">
            <a:extLst>
              <a:ext uri="{FF2B5EF4-FFF2-40B4-BE49-F238E27FC236}">
                <a16:creationId xmlns:a16="http://schemas.microsoft.com/office/drawing/2014/main" id="{73768DE6-FB80-874D-8DE0-986B46F1FD05}"/>
              </a:ext>
            </a:extLst>
          </p:cNvPr>
          <p:cNvSpPr>
            <a:spLocks noGrp="1"/>
          </p:cNvSpPr>
          <p:nvPr>
            <p:ph type="ctrTitle" hasCustomPrompt="1"/>
          </p:nvPr>
        </p:nvSpPr>
        <p:spPr bwMode="blackWhite">
          <a:xfrm>
            <a:off x="782665" y="442674"/>
            <a:ext cx="6925732" cy="373949"/>
          </a:xfrm>
          <a:prstGeom prst="rect">
            <a:avLst/>
          </a:prstGeom>
          <a:noFill/>
          <a:ln w="38100">
            <a:noFill/>
          </a:ln>
        </p:spPr>
        <p:txBody>
          <a:bodyPr wrap="square" lIns="0" tIns="0" rIns="0" bIns="0" anchor="t" anchorCtr="0">
            <a:spAutoFit/>
          </a:bodyPr>
          <a:lstStyle>
            <a:lvl1pPr algn="l">
              <a:defRPr sz="27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782665" y="1345166"/>
            <a:ext cx="5466371" cy="253916"/>
          </a:xfrm>
          <a:noFill/>
        </p:spPr>
        <p:txBody>
          <a:bodyPr wrap="square" lIns="0" tIns="0" rIns="0" bIns="0" anchor="t" anchorCtr="0">
            <a:spAutoFit/>
          </a:bodyPr>
          <a:lstStyle>
            <a:lvl1pPr marL="0" indent="0" algn="l">
              <a:buNone/>
              <a:defRPr sz="1650" b="1" i="0">
                <a:solidFill>
                  <a:schemeClr val="accent2"/>
                </a:solidFill>
                <a:latin typeface="Acumin Pro SemiCondensed" panose="020B0506020202020204" pitchFamily="34" charset="77"/>
              </a:defRPr>
            </a:lvl1pPr>
            <a:lvl2pPr marL="342900" indent="0" algn="ctr">
              <a:buNone/>
              <a:defRPr sz="1425"/>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457325" y="1917390"/>
            <a:ext cx="3443499" cy="3411537"/>
          </a:xfrm>
        </p:spPr>
        <p:txBody>
          <a:bodyPr lIns="0" tIns="0" rIns="0" bIns="0">
            <a:normAutofit/>
          </a:bodyPr>
          <a:lstStyle>
            <a:lvl1pPr marL="205740" marR="0" indent="-205740" algn="l" defTabSz="342900" rtl="0" eaLnBrk="1" fontAlgn="auto" latinLnBrk="0" hangingPunct="1">
              <a:lnSpc>
                <a:spcPct val="100000"/>
              </a:lnSpc>
              <a:spcBef>
                <a:spcPts val="0"/>
              </a:spcBef>
              <a:spcAft>
                <a:spcPts val="0"/>
              </a:spcAft>
              <a:buClrTx/>
              <a:buSzTx/>
              <a:buFont typeface="Wingdings" charset="2"/>
              <a:buChar char="§"/>
              <a:tabLst/>
              <a:defRPr sz="135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05740" marR="0" lvl="0" indent="-205740" algn="l" defTabSz="3429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5102822" y="1920877"/>
            <a:ext cx="3628429" cy="2982913"/>
          </a:xfrm>
        </p:spPr>
        <p:txBody>
          <a:bodyPr lIns="0" tIns="0" rIns="0" bIns="0" anchor="ctr" anchorCtr="0"/>
          <a:lstStyle>
            <a:lvl1pPr algn="ctr">
              <a:defRPr b="0" i="0">
                <a:solidFill>
                  <a:schemeClr val="bg1"/>
                </a:solidFill>
                <a:latin typeface="Acumin Pro" panose="020B0504020202020204" pitchFamily="34" charset="77"/>
              </a:defRPr>
            </a:lvl1pPr>
            <a:lvl4pPr marL="514350" indent="0" algn="ctr">
              <a:buNone/>
              <a:defRPr>
                <a:solidFill>
                  <a:schemeClr val="bg1"/>
                </a:solidFill>
              </a:defRPr>
            </a:lvl4pPr>
          </a:lstStyle>
          <a:p>
            <a:pPr lvl="0"/>
            <a:r>
              <a:rPr lang="en-US" dirty="0"/>
              <a:t>Insert picture or chart here</a:t>
            </a:r>
          </a:p>
        </p:txBody>
      </p:sp>
      <p:sp>
        <p:nvSpPr>
          <p:cNvPr id="23" name="Date">
            <a:extLst>
              <a:ext uri="{FF2B5EF4-FFF2-40B4-BE49-F238E27FC236}">
                <a16:creationId xmlns:a16="http://schemas.microsoft.com/office/drawing/2014/main" id="{CF069E70-AF49-2042-836A-1CC5C09B9CCB}"/>
              </a:ext>
            </a:extLst>
          </p:cNvPr>
          <p:cNvSpPr>
            <a:spLocks noGrp="1"/>
          </p:cNvSpPr>
          <p:nvPr>
            <p:ph type="dt" sz="half" idx="2"/>
          </p:nvPr>
        </p:nvSpPr>
        <p:spPr>
          <a:xfrm>
            <a:off x="7537271" y="6202177"/>
            <a:ext cx="843637" cy="323968"/>
          </a:xfrm>
          <a:prstGeom prst="rect">
            <a:avLst/>
          </a:prstGeom>
        </p:spPr>
        <p:txBody>
          <a:bodyPr vert="horz" lIns="91440" tIns="45720" rIns="91440" bIns="45720" rtlCol="0" anchor="ctr"/>
          <a:lstStyle>
            <a:lvl1pPr algn="r">
              <a:defRPr sz="750" b="0" i="0">
                <a:solidFill>
                  <a:schemeClr val="bg1">
                    <a:alpha val="70000"/>
                  </a:schemeClr>
                </a:solidFill>
                <a:latin typeface="Acumin Pro" panose="020B0504020202020204" pitchFamily="34" charset="77"/>
              </a:defRPr>
            </a:lvl1pPr>
          </a:lstStyle>
          <a:p>
            <a:fld id="{E0C8DACD-4E35-4E4C-AC75-C3DE50F04E7E}" type="datetime1">
              <a:rPr lang="en-US" smtClean="0"/>
              <a:pPr/>
              <a:t>6/24/2022</a:t>
            </a:fld>
            <a:endParaRPr lang="en-US" dirty="0"/>
          </a:p>
        </p:txBody>
      </p:sp>
      <p:cxnSp>
        <p:nvCxnSpPr>
          <p:cNvPr id="25" name="Line">
            <a:extLst>
              <a:ext uri="{FF2B5EF4-FFF2-40B4-BE49-F238E27FC236}">
                <a16:creationId xmlns:a16="http://schemas.microsoft.com/office/drawing/2014/main" id="{BCC405A1-23C8-8E4E-940E-49CA3B709385}"/>
              </a:ext>
            </a:extLst>
          </p:cNvPr>
          <p:cNvCxnSpPr>
            <a:cxnSpLocks/>
          </p:cNvCxnSpPr>
          <p:nvPr/>
        </p:nvCxnSpPr>
        <p:spPr>
          <a:xfrm>
            <a:off x="8400500" y="6270568"/>
            <a:ext cx="0" cy="16002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Slide Number">
            <a:extLst>
              <a:ext uri="{FF2B5EF4-FFF2-40B4-BE49-F238E27FC236}">
                <a16:creationId xmlns:a16="http://schemas.microsoft.com/office/drawing/2014/main" id="{50D54855-2B56-7D4D-BC1F-BBB8B58B9663}"/>
              </a:ext>
            </a:extLst>
          </p:cNvPr>
          <p:cNvSpPr>
            <a:spLocks noGrp="1"/>
          </p:cNvSpPr>
          <p:nvPr>
            <p:ph type="sldNum" sz="quarter" idx="4"/>
          </p:nvPr>
        </p:nvSpPr>
        <p:spPr>
          <a:xfrm>
            <a:off x="8410405" y="6181281"/>
            <a:ext cx="365760" cy="365760"/>
          </a:xfrm>
          <a:prstGeom prst="ellipse">
            <a:avLst/>
          </a:prstGeom>
          <a:noFill/>
        </p:spPr>
        <p:txBody>
          <a:bodyPr vert="horz" lIns="18288" tIns="45720" rIns="18288" bIns="45720" rtlCol="0" anchor="ctr">
            <a:noAutofit/>
          </a:bodyPr>
          <a:lstStyle>
            <a:lvl1pPr algn="ctr">
              <a:defRPr sz="75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pic>
        <p:nvPicPr>
          <p:cNvPr id="11" name="Picture 10">
            <a:extLst>
              <a:ext uri="{FF2B5EF4-FFF2-40B4-BE49-F238E27FC236}">
                <a16:creationId xmlns:a16="http://schemas.microsoft.com/office/drawing/2014/main" id="{D37BDE0B-0A23-0F41-94EA-4F1AC8E83F4F}"/>
              </a:ext>
            </a:extLst>
          </p:cNvPr>
          <p:cNvPicPr>
            <a:picLocks noChangeAspect="1"/>
          </p:cNvPicPr>
          <p:nvPr/>
        </p:nvPicPr>
        <p:blipFill>
          <a:blip r:embed="rId3"/>
          <a:stretch>
            <a:fillRect/>
          </a:stretch>
        </p:blipFill>
        <p:spPr>
          <a:xfrm>
            <a:off x="653244" y="5989067"/>
            <a:ext cx="3013984" cy="436041"/>
          </a:xfrm>
          <a:prstGeom prst="rect">
            <a:avLst/>
          </a:prstGeom>
        </p:spPr>
      </p:pic>
    </p:spTree>
    <p:extLst>
      <p:ext uri="{BB962C8B-B14F-4D97-AF65-F5344CB8AC3E}">
        <p14:creationId xmlns:p14="http://schemas.microsoft.com/office/powerpoint/2010/main" val="100773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648">
          <p15:clr>
            <a:srgbClr val="FBAE40"/>
          </p15:clr>
        </p15:guide>
        <p15:guide id="8" pos="12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 Picture">
    <p:bg>
      <p:bgPr>
        <a:solidFill>
          <a:schemeClr val="accent4"/>
        </a:solidFill>
        <a:effectLst/>
      </p:bgPr>
    </p:bg>
    <p:spTree>
      <p:nvGrpSpPr>
        <p:cNvPr id="1" name=""/>
        <p:cNvGrpSpPr/>
        <p:nvPr/>
      </p:nvGrpSpPr>
      <p:grpSpPr>
        <a:xfrm>
          <a:off x="0" y="0"/>
          <a:ext cx="0" cy="0"/>
          <a:chOff x="0" y="0"/>
          <a:chExt cx="0" cy="0"/>
        </a:xfrm>
      </p:grpSpPr>
      <p:sp>
        <p:nvSpPr>
          <p:cNvPr id="17" name="Picture" descr="Picture Description">
            <a:extLst>
              <a:ext uri="{FF2B5EF4-FFF2-40B4-BE49-F238E27FC236}">
                <a16:creationId xmlns:a16="http://schemas.microsoft.com/office/drawing/2014/main" id="{B6A7C9B5-3617-0144-A4ED-16186741E8C3}"/>
              </a:ext>
            </a:extLst>
          </p:cNvPr>
          <p:cNvSpPr>
            <a:spLocks noGrp="1"/>
          </p:cNvSpPr>
          <p:nvPr>
            <p:ph type="pic" sz="quarter" idx="13"/>
          </p:nvPr>
        </p:nvSpPr>
        <p:spPr>
          <a:xfrm>
            <a:off x="0" y="0"/>
            <a:ext cx="9144000" cy="6858000"/>
          </a:xfrm>
        </p:spPr>
        <p:txBody>
          <a:bodyPr anchor="ctr" anchorCtr="1"/>
          <a:lstStyle>
            <a:lvl1pPr marL="0" indent="0" algn="ctr">
              <a:buFontTx/>
              <a:buNone/>
              <a:defRPr baseline="0">
                <a:solidFill>
                  <a:schemeClr val="bg1"/>
                </a:solidFill>
                <a:latin typeface="Acumin Pro" panose="020B0504020202020204" pitchFamily="34" charset="77"/>
              </a:defRPr>
            </a:lvl1pPr>
          </a:lstStyle>
          <a:p>
            <a:r>
              <a:rPr lang="en-US"/>
              <a:t>Click icon to add picture</a:t>
            </a:r>
            <a:endParaRPr lang="en-US" dirty="0"/>
          </a:p>
        </p:txBody>
      </p:sp>
      <p:sp>
        <p:nvSpPr>
          <p:cNvPr id="14" name="Photo Caption">
            <a:extLst>
              <a:ext uri="{FF2B5EF4-FFF2-40B4-BE49-F238E27FC236}">
                <a16:creationId xmlns:a16="http://schemas.microsoft.com/office/drawing/2014/main" id="{0D6DAF39-EE35-6843-807B-FF770BE21293}"/>
              </a:ext>
            </a:extLst>
          </p:cNvPr>
          <p:cNvSpPr>
            <a:spLocks noGrp="1"/>
          </p:cNvSpPr>
          <p:nvPr>
            <p:ph type="ctrTitle" hasCustomPrompt="1"/>
          </p:nvPr>
        </p:nvSpPr>
        <p:spPr bwMode="blackWhite">
          <a:xfrm>
            <a:off x="776854" y="304801"/>
            <a:ext cx="2879168" cy="560923"/>
          </a:xfrm>
          <a:prstGeom prst="rect">
            <a:avLst/>
          </a:prstGeom>
          <a:noFill/>
          <a:ln w="38100">
            <a:noFill/>
          </a:ln>
        </p:spPr>
        <p:txBody>
          <a:bodyPr wrap="square" lIns="0" tIns="0" rIns="0" bIns="0" anchor="t" anchorCtr="0">
            <a:spAutoFit/>
          </a:bodyPr>
          <a:lstStyle>
            <a:lvl1pPr algn="l">
              <a:defRPr sz="1350" b="1" i="0" cap="none" spc="0">
                <a:solidFill>
                  <a:schemeClr val="bg1"/>
                </a:solidFill>
                <a:latin typeface="Acumin Pro" panose="020B0504020202020204" pitchFamily="34" charset="77"/>
              </a:defRPr>
            </a:lvl1pPr>
          </a:lstStyle>
          <a:p>
            <a:r>
              <a:rPr lang="en-US" dirty="0"/>
              <a:t>Brief photo caption. Place in top left or right corner. </a:t>
            </a:r>
            <a:r>
              <a:rPr lang="en-US" dirty="0" err="1"/>
              <a:t>Acumin</a:t>
            </a:r>
            <a:r>
              <a:rPr lang="en-US" dirty="0"/>
              <a:t> Pro Bold 18 pt. Make text black or white for legibility.</a:t>
            </a:r>
          </a:p>
        </p:txBody>
      </p:sp>
      <p:pic>
        <p:nvPicPr>
          <p:cNvPr id="29" name="Gold Triangle">
            <a:extLst>
              <a:ext uri="{FF2B5EF4-FFF2-40B4-BE49-F238E27FC236}">
                <a16:creationId xmlns:a16="http://schemas.microsoft.com/office/drawing/2014/main" id="{6C3B8210-1510-C644-9CE9-0E6E1BA9961F}"/>
              </a:ext>
            </a:extLst>
          </p:cNvPr>
          <p:cNvPicPr>
            <a:picLocks noChangeAspect="1"/>
          </p:cNvPicPr>
          <p:nvPr/>
        </p:nvPicPr>
        <p:blipFill>
          <a:blip r:embed="rId2"/>
          <a:stretch>
            <a:fillRect/>
          </a:stretch>
        </p:blipFill>
        <p:spPr>
          <a:xfrm>
            <a:off x="7366000" y="0"/>
            <a:ext cx="1778000" cy="6858000"/>
          </a:xfrm>
          <a:prstGeom prst="rect">
            <a:avLst/>
          </a:prstGeom>
        </p:spPr>
      </p:pic>
      <p:sp>
        <p:nvSpPr>
          <p:cNvPr id="19" name="Date">
            <a:extLst>
              <a:ext uri="{FF2B5EF4-FFF2-40B4-BE49-F238E27FC236}">
                <a16:creationId xmlns:a16="http://schemas.microsoft.com/office/drawing/2014/main" id="{AAF94E19-ED71-7845-B4E1-5D3EA4F2593F}"/>
              </a:ext>
            </a:extLst>
          </p:cNvPr>
          <p:cNvSpPr>
            <a:spLocks noGrp="1"/>
          </p:cNvSpPr>
          <p:nvPr>
            <p:ph type="dt" sz="half" idx="10"/>
          </p:nvPr>
        </p:nvSpPr>
        <p:spPr>
          <a:xfrm>
            <a:off x="7524208" y="6202177"/>
            <a:ext cx="856700" cy="323968"/>
          </a:xfrm>
        </p:spPr>
        <p:txBody>
          <a:bodyPr/>
          <a:lstStyle>
            <a:lvl1pPr>
              <a:defRPr>
                <a:solidFill>
                  <a:schemeClr val="accent4">
                    <a:alpha val="70000"/>
                  </a:schemeClr>
                </a:solidFill>
              </a:defRPr>
            </a:lvl1pPr>
          </a:lstStyle>
          <a:p>
            <a:fld id="{049DC8E1-D369-0F48-9062-BB068AFD07CE}" type="datetime1">
              <a:rPr lang="en-US" smtClean="0"/>
              <a:pPr/>
              <a:t>6/24/2022</a:t>
            </a:fld>
            <a:endParaRPr lang="en-US" dirty="0"/>
          </a:p>
        </p:txBody>
      </p:sp>
      <p:cxnSp>
        <p:nvCxnSpPr>
          <p:cNvPr id="22" name="Line 3">
            <a:extLst>
              <a:ext uri="{FF2B5EF4-FFF2-40B4-BE49-F238E27FC236}">
                <a16:creationId xmlns:a16="http://schemas.microsoft.com/office/drawing/2014/main" id="{6E05FCF8-5823-9D4D-B7F3-412E5BDD4E01}"/>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1" name="Slide Number">
            <a:extLst>
              <a:ext uri="{FF2B5EF4-FFF2-40B4-BE49-F238E27FC236}">
                <a16:creationId xmlns:a16="http://schemas.microsoft.com/office/drawing/2014/main" id="{14A543BD-A296-7346-B649-5BA64898AF2C}"/>
              </a:ext>
            </a:extLst>
          </p:cNvPr>
          <p:cNvSpPr>
            <a:spLocks noGrp="1"/>
          </p:cNvSpPr>
          <p:nvPr>
            <p:ph type="sldNum" sz="quarter" idx="12"/>
          </p:nvPr>
        </p:nvSpPr>
        <p:spPr>
          <a:xfrm>
            <a:off x="8404593"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8" name="Picture 7">
            <a:extLst>
              <a:ext uri="{FF2B5EF4-FFF2-40B4-BE49-F238E27FC236}">
                <a16:creationId xmlns:a16="http://schemas.microsoft.com/office/drawing/2014/main" id="{1F0AB02C-49D6-A24A-ACF3-E99690986BAF}"/>
              </a:ext>
            </a:extLst>
          </p:cNvPr>
          <p:cNvPicPr>
            <a:picLocks noChangeAspect="1"/>
          </p:cNvPicPr>
          <p:nvPr/>
        </p:nvPicPr>
        <p:blipFill>
          <a:blip r:embed="rId3"/>
          <a:stretch>
            <a:fillRect/>
          </a:stretch>
        </p:blipFill>
        <p:spPr>
          <a:xfrm>
            <a:off x="653244" y="5989067"/>
            <a:ext cx="3013984" cy="436041"/>
          </a:xfrm>
          <a:prstGeom prst="rect">
            <a:avLst/>
          </a:prstGeom>
        </p:spPr>
      </p:pic>
    </p:spTree>
    <p:extLst>
      <p:ext uri="{BB962C8B-B14F-4D97-AF65-F5344CB8AC3E}">
        <p14:creationId xmlns:p14="http://schemas.microsoft.com/office/powerpoint/2010/main" val="217915816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352">
          <p15:clr>
            <a:srgbClr val="FBAE40"/>
          </p15:clr>
        </p15:guide>
        <p15:guide id="8" orient="horz" pos="192">
          <p15:clr>
            <a:srgbClr val="FBAE40"/>
          </p15:clr>
        </p15:guide>
        <p15:guide id="9" pos="648">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2"/>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9143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Heading">
            <a:extLst>
              <a:ext uri="{FF2B5EF4-FFF2-40B4-BE49-F238E27FC236}">
                <a16:creationId xmlns:a16="http://schemas.microsoft.com/office/drawing/2014/main" id="{4D7D7E43-151C-6148-8D70-1135C4C4B705}"/>
              </a:ext>
            </a:extLst>
          </p:cNvPr>
          <p:cNvSpPr>
            <a:spLocks noGrp="1"/>
          </p:cNvSpPr>
          <p:nvPr>
            <p:ph type="ctrTitle" hasCustomPrompt="1"/>
          </p:nvPr>
        </p:nvSpPr>
        <p:spPr bwMode="blackWhite">
          <a:xfrm>
            <a:off x="2170159" y="1466568"/>
            <a:ext cx="4814498" cy="893321"/>
          </a:xfrm>
          <a:prstGeom prst="rect">
            <a:avLst/>
          </a:prstGeom>
          <a:noFill/>
          <a:ln w="38100">
            <a:noFill/>
          </a:ln>
        </p:spPr>
        <p:txBody>
          <a:bodyPr wrap="square" lIns="0" tIns="0" rIns="0" bIns="0" anchor="t" anchorCtr="0">
            <a:spAutoFit/>
          </a:bodyPr>
          <a:lstStyle>
            <a:lvl1pPr algn="ctr">
              <a:defRPr sz="6450" b="0" i="0" cap="none" spc="0">
                <a:solidFill>
                  <a:schemeClr val="accent2"/>
                </a:solidFill>
                <a:latin typeface="United Sans Rg Md" pitchFamily="50" charset="0"/>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1986208" y="2744421"/>
            <a:ext cx="5179092"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Subhead">
            <a:extLst>
              <a:ext uri="{FF2B5EF4-FFF2-40B4-BE49-F238E27FC236}">
                <a16:creationId xmlns:a16="http://schemas.microsoft.com/office/drawing/2014/main" id="{0B79470A-88E7-9241-9D11-9A69D762338C}"/>
              </a:ext>
            </a:extLst>
          </p:cNvPr>
          <p:cNvSpPr>
            <a:spLocks noGrp="1"/>
          </p:cNvSpPr>
          <p:nvPr>
            <p:ph type="subTitle" idx="1" hasCustomPrompt="1"/>
          </p:nvPr>
        </p:nvSpPr>
        <p:spPr>
          <a:xfrm>
            <a:off x="1986208" y="2706475"/>
            <a:ext cx="5171597" cy="415498"/>
          </a:xfrm>
          <a:noFill/>
        </p:spPr>
        <p:txBody>
          <a:bodyPr wrap="square" lIns="0" tIns="0" rIns="0" bIns="0" anchor="t" anchorCtr="0">
            <a:spAutoFit/>
          </a:bodyPr>
          <a:lstStyle>
            <a:lvl1pPr marL="0" indent="0" algn="ctr">
              <a:buNone/>
              <a:defRPr sz="2700" b="1" i="0" spc="225">
                <a:solidFill>
                  <a:schemeClr val="accent4"/>
                </a:solidFill>
                <a:latin typeface="United Sans Cd Md" pitchFamily="50" charset="0"/>
              </a:defRPr>
            </a:lvl1pPr>
            <a:lvl2pPr marL="342900" indent="0" algn="ctr">
              <a:buNone/>
              <a:defRPr sz="1425"/>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156452" y="3540352"/>
            <a:ext cx="5008850" cy="1122744"/>
          </a:xfrm>
        </p:spPr>
        <p:txBody>
          <a:bodyPr lIns="0" tIns="0" rIns="0" bIns="0">
            <a:noAutofit/>
          </a:bodyPr>
          <a:lstStyle>
            <a:lvl1pPr marL="0" marR="0" indent="0" algn="l" defTabSz="3429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pic>
        <p:nvPicPr>
          <p:cNvPr id="24" name="Gold Triangle">
            <a:extLst>
              <a:ext uri="{FF2B5EF4-FFF2-40B4-BE49-F238E27FC236}">
                <a16:creationId xmlns:a16="http://schemas.microsoft.com/office/drawing/2014/main" id="{4DC803D7-BDE8-2740-B36D-EB98236EB729}"/>
              </a:ext>
            </a:extLst>
          </p:cNvPr>
          <p:cNvPicPr>
            <a:picLocks noChangeAspect="1"/>
          </p:cNvPicPr>
          <p:nvPr/>
        </p:nvPicPr>
        <p:blipFill>
          <a:blip r:embed="rId2"/>
          <a:stretch>
            <a:fillRect/>
          </a:stretch>
        </p:blipFill>
        <p:spPr>
          <a:xfrm>
            <a:off x="7366000" y="0"/>
            <a:ext cx="1778000" cy="6858000"/>
          </a:xfrm>
          <a:prstGeom prst="rect">
            <a:avLst/>
          </a:prstGeom>
        </p:spPr>
      </p:pic>
      <p:sp>
        <p:nvSpPr>
          <p:cNvPr id="25" name="Date">
            <a:extLst>
              <a:ext uri="{FF2B5EF4-FFF2-40B4-BE49-F238E27FC236}">
                <a16:creationId xmlns:a16="http://schemas.microsoft.com/office/drawing/2014/main" id="{A7492D50-D618-9F40-B9F2-9B08441829B8}"/>
              </a:ext>
            </a:extLst>
          </p:cNvPr>
          <p:cNvSpPr>
            <a:spLocks noGrp="1"/>
          </p:cNvSpPr>
          <p:nvPr>
            <p:ph type="dt" sz="half" idx="10"/>
          </p:nvPr>
        </p:nvSpPr>
        <p:spPr>
          <a:xfrm>
            <a:off x="7615646" y="6202177"/>
            <a:ext cx="765261" cy="323968"/>
          </a:xfrm>
        </p:spPr>
        <p:txBody>
          <a:bodyPr/>
          <a:lstStyle>
            <a:lvl1pPr>
              <a:defRPr>
                <a:solidFill>
                  <a:schemeClr val="accent4">
                    <a:alpha val="70000"/>
                  </a:schemeClr>
                </a:solidFill>
              </a:defRPr>
            </a:lvl1pPr>
          </a:lstStyle>
          <a:p>
            <a:fld id="{049DC8E1-D369-0F48-9062-BB068AFD07CE}" type="datetime1">
              <a:rPr lang="en-US" smtClean="0"/>
              <a:pPr/>
              <a:t>6/24/2022</a:t>
            </a:fld>
            <a:endParaRPr lang="en-US" dirty="0"/>
          </a:p>
        </p:txBody>
      </p:sp>
      <p:cxnSp>
        <p:nvCxnSpPr>
          <p:cNvPr id="27" name="Line">
            <a:extLst>
              <a:ext uri="{FF2B5EF4-FFF2-40B4-BE49-F238E27FC236}">
                <a16:creationId xmlns:a16="http://schemas.microsoft.com/office/drawing/2014/main" id="{8F96F97C-D2D6-7949-BDC5-C0B91FB918BD}"/>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Slide Number">
            <a:extLst>
              <a:ext uri="{FF2B5EF4-FFF2-40B4-BE49-F238E27FC236}">
                <a16:creationId xmlns:a16="http://schemas.microsoft.com/office/drawing/2014/main" id="{8E13B548-F076-CF46-A887-15D7D4869738}"/>
              </a:ext>
            </a:extLst>
          </p:cNvPr>
          <p:cNvSpPr>
            <a:spLocks noGrp="1"/>
          </p:cNvSpPr>
          <p:nvPr>
            <p:ph type="sldNum" sz="quarter" idx="12"/>
          </p:nvPr>
        </p:nvSpPr>
        <p:spPr>
          <a:xfrm>
            <a:off x="8404593"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11" name="Picture 10">
            <a:extLst>
              <a:ext uri="{FF2B5EF4-FFF2-40B4-BE49-F238E27FC236}">
                <a16:creationId xmlns:a16="http://schemas.microsoft.com/office/drawing/2014/main" id="{6F372547-80F0-164B-AB66-DD18F58B8598}"/>
              </a:ext>
            </a:extLst>
          </p:cNvPr>
          <p:cNvPicPr>
            <a:picLocks noChangeAspect="1"/>
          </p:cNvPicPr>
          <p:nvPr/>
        </p:nvPicPr>
        <p:blipFill>
          <a:blip r:embed="rId3"/>
          <a:stretch>
            <a:fillRect/>
          </a:stretch>
        </p:blipFill>
        <p:spPr>
          <a:xfrm>
            <a:off x="653244" y="5989067"/>
            <a:ext cx="3013984" cy="436041"/>
          </a:xfrm>
          <a:prstGeom prst="rect">
            <a:avLst/>
          </a:prstGeom>
        </p:spPr>
      </p:pic>
      <p:sp>
        <p:nvSpPr>
          <p:cNvPr id="12" name="Footer Placeholder 4">
            <a:extLst>
              <a:ext uri="{FF2B5EF4-FFF2-40B4-BE49-F238E27FC236}">
                <a16:creationId xmlns:a16="http://schemas.microsoft.com/office/drawing/2014/main" id="{5139139F-C55A-A043-8CEF-0ACCF5316686}"/>
              </a:ext>
            </a:extLst>
          </p:cNvPr>
          <p:cNvSpPr txBox="1">
            <a:spLocks/>
          </p:cNvSpPr>
          <p:nvPr/>
        </p:nvSpPr>
        <p:spPr>
          <a:xfrm>
            <a:off x="4961104" y="6510552"/>
            <a:ext cx="2344276" cy="320040"/>
          </a:xfrm>
          <a:prstGeom prst="rect">
            <a:avLst/>
          </a:prstGeom>
        </p:spPr>
        <p:txBody>
          <a:bodyPr vert="horz" lIns="68580" tIns="34290" rIns="68580" bIns="34290" rtlCol="0" anchor="ctr"/>
          <a:lstStyle>
            <a:defPPr>
              <a:defRPr lang="en-US"/>
            </a:defPPr>
            <a:lvl1pPr marL="0" algn="r" defTabSz="457200" rtl="0" eaLnBrk="1" latinLnBrk="0" hangingPunct="1">
              <a:defRPr sz="1000" kern="1200">
                <a:solidFill>
                  <a:schemeClr val="tx1">
                    <a:alpha val="7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25" dirty="0">
                <a:solidFill>
                  <a:schemeClr val="accent6">
                    <a:lumMod val="60000"/>
                    <a:lumOff val="40000"/>
                    <a:alpha val="70000"/>
                  </a:schemeClr>
                </a:solidFill>
              </a:rPr>
              <a:t>Purdue University is an Equal Access / Equal Opportunity institution.</a:t>
            </a:r>
          </a:p>
        </p:txBody>
      </p:sp>
    </p:spTree>
    <p:extLst>
      <p:ext uri="{BB962C8B-B14F-4D97-AF65-F5344CB8AC3E}">
        <p14:creationId xmlns:p14="http://schemas.microsoft.com/office/powerpoint/2010/main" val="36655938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orient="horz" pos="1008">
          <p15:clr>
            <a:srgbClr val="FBAE40"/>
          </p15:clr>
        </p15:guide>
        <p15:guide id="8" orient="horz" pos="1488">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2"/>
        </a:solidFill>
        <a:effectLst/>
      </p:bgPr>
    </p:bg>
    <p:spTree>
      <p:nvGrpSpPr>
        <p:cNvPr id="1" name=""/>
        <p:cNvGrpSpPr/>
        <p:nvPr/>
      </p:nvGrpSpPr>
      <p:grpSpPr>
        <a:xfrm>
          <a:off x="0" y="0"/>
          <a:ext cx="0" cy="0"/>
          <a:chOff x="0" y="0"/>
          <a:chExt cx="0" cy="0"/>
        </a:xfrm>
      </p:grpSpPr>
      <p:sp>
        <p:nvSpPr>
          <p:cNvPr id="17" name="Gold Background">
            <a:extLst>
              <a:ext uri="{FF2B5EF4-FFF2-40B4-BE49-F238E27FC236}">
                <a16:creationId xmlns:a16="http://schemas.microsoft.com/office/drawing/2014/main" id="{F59025A6-822F-2D44-9F31-61A4A63F5CD3}"/>
              </a:ext>
            </a:extLst>
          </p:cNvPr>
          <p:cNvSpPr/>
          <p:nvPr/>
        </p:nvSpPr>
        <p:spPr>
          <a:xfrm>
            <a:off x="0" y="0"/>
            <a:ext cx="9144000" cy="68580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cNvSpPr>
            <a:spLocks noGrp="1"/>
          </p:cNvSpPr>
          <p:nvPr>
            <p:ph type="ctrTitle" hasCustomPrompt="1"/>
          </p:nvPr>
        </p:nvSpPr>
        <p:spPr bwMode="blackWhite">
          <a:xfrm>
            <a:off x="1451514" y="1557666"/>
            <a:ext cx="5500897" cy="623248"/>
          </a:xfrm>
          <a:prstGeom prst="rect">
            <a:avLst/>
          </a:prstGeom>
          <a:noFill/>
          <a:ln w="38100">
            <a:noFill/>
          </a:ln>
        </p:spPr>
        <p:txBody>
          <a:bodyPr wrap="square" lIns="0" tIns="0" rIns="0" bIns="0" anchor="t" anchorCtr="0">
            <a:spAutoFit/>
          </a:bodyPr>
          <a:lstStyle>
            <a:lvl1pPr algn="l">
              <a:defRPr sz="4500" b="1" i="1" spc="0">
                <a:solidFill>
                  <a:schemeClr val="bg1"/>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1469681" y="2578489"/>
            <a:ext cx="4865252" cy="1024867"/>
          </a:xfrm>
        </p:spPr>
        <p:txBody>
          <a:bodyPr lIns="0" tIns="0" rIns="0" bIns="0">
            <a:noAutofit/>
          </a:bodyPr>
          <a:lstStyle>
            <a:lvl1pPr marL="0" marR="0" indent="0" algn="l" defTabSz="342900" rtl="0" eaLnBrk="1" fontAlgn="auto" latinLnBrk="0" hangingPunct="1">
              <a:lnSpc>
                <a:spcPct val="100000"/>
              </a:lnSpc>
              <a:spcBef>
                <a:spcPts val="0"/>
              </a:spcBef>
              <a:spcAft>
                <a:spcPts val="0"/>
              </a:spcAft>
              <a:buClrTx/>
              <a:buSzTx/>
              <a:buFontTx/>
              <a:buNone/>
              <a:tabLst/>
              <a:defRPr sz="1350" b="0" i="0" normalizeH="0" baseline="0">
                <a:solidFill>
                  <a:schemeClr val="bg1"/>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pic>
        <p:nvPicPr>
          <p:cNvPr id="11" name="Black Triangle">
            <a:extLst>
              <a:ext uri="{FF2B5EF4-FFF2-40B4-BE49-F238E27FC236}">
                <a16:creationId xmlns:a16="http://schemas.microsoft.com/office/drawing/2014/main" id="{904FC13A-FC75-1849-92C4-9C25AD10CCBD}"/>
              </a:ext>
            </a:extLst>
          </p:cNvPr>
          <p:cNvPicPr>
            <a:picLocks noChangeAspect="1"/>
          </p:cNvPicPr>
          <p:nvPr/>
        </p:nvPicPr>
        <p:blipFill>
          <a:blip r:embed="rId2"/>
          <a:stretch>
            <a:fillRect/>
          </a:stretch>
        </p:blipFill>
        <p:spPr>
          <a:xfrm>
            <a:off x="7467600" y="0"/>
            <a:ext cx="1676400" cy="6858000"/>
          </a:xfrm>
          <a:prstGeom prst="rect">
            <a:avLst/>
          </a:prstGeom>
        </p:spPr>
      </p:pic>
      <p:sp>
        <p:nvSpPr>
          <p:cNvPr id="22" name="Date">
            <a:extLst>
              <a:ext uri="{FF2B5EF4-FFF2-40B4-BE49-F238E27FC236}">
                <a16:creationId xmlns:a16="http://schemas.microsoft.com/office/drawing/2014/main" id="{F8CD2E15-DFA2-0F4C-8839-A9AD4504A2B8}"/>
              </a:ext>
            </a:extLst>
          </p:cNvPr>
          <p:cNvSpPr>
            <a:spLocks noGrp="1"/>
          </p:cNvSpPr>
          <p:nvPr>
            <p:ph type="dt" sz="half" idx="10"/>
          </p:nvPr>
        </p:nvSpPr>
        <p:spPr>
          <a:xfrm>
            <a:off x="7563395" y="6202177"/>
            <a:ext cx="817513" cy="323968"/>
          </a:xfrm>
        </p:spPr>
        <p:txBody>
          <a:bodyPr/>
          <a:lstStyle>
            <a:lvl1pPr>
              <a:defRPr>
                <a:solidFill>
                  <a:schemeClr val="accent4">
                    <a:alpha val="70000"/>
                  </a:schemeClr>
                </a:solidFill>
              </a:defRPr>
            </a:lvl1pPr>
          </a:lstStyle>
          <a:p>
            <a:fld id="{049DC8E1-D369-0F48-9062-BB068AFD07CE}" type="datetime1">
              <a:rPr lang="en-US" smtClean="0"/>
              <a:pPr/>
              <a:t>6/24/2022</a:t>
            </a:fld>
            <a:endParaRPr lang="en-US" dirty="0"/>
          </a:p>
        </p:txBody>
      </p:sp>
      <p:cxnSp>
        <p:nvCxnSpPr>
          <p:cNvPr id="25" name="Line">
            <a:extLst>
              <a:ext uri="{FF2B5EF4-FFF2-40B4-BE49-F238E27FC236}">
                <a16:creationId xmlns:a16="http://schemas.microsoft.com/office/drawing/2014/main" id="{A45DD0F1-B8FD-0047-817A-E2982F127A6A}"/>
              </a:ext>
            </a:extLst>
          </p:cNvPr>
          <p:cNvCxnSpPr>
            <a:cxnSpLocks/>
          </p:cNvCxnSpPr>
          <p:nvPr/>
        </p:nvCxnSpPr>
        <p:spPr>
          <a:xfrm>
            <a:off x="8400500" y="6270568"/>
            <a:ext cx="0" cy="16002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sp>
        <p:nvSpPr>
          <p:cNvPr id="23" name="Slide Number">
            <a:extLst>
              <a:ext uri="{FF2B5EF4-FFF2-40B4-BE49-F238E27FC236}">
                <a16:creationId xmlns:a16="http://schemas.microsoft.com/office/drawing/2014/main" id="{ACFC5D5C-1C9B-F148-A910-72ADDA93ABF0}"/>
              </a:ext>
            </a:extLst>
          </p:cNvPr>
          <p:cNvSpPr>
            <a:spLocks noGrp="1"/>
          </p:cNvSpPr>
          <p:nvPr>
            <p:ph type="sldNum" sz="quarter" idx="12"/>
          </p:nvPr>
        </p:nvSpPr>
        <p:spPr>
          <a:xfrm>
            <a:off x="8404593" y="6181281"/>
            <a:ext cx="365760" cy="365760"/>
          </a:xfrm>
        </p:spPr>
        <p:txBody>
          <a:bodyPr/>
          <a:lstStyle>
            <a:lvl1pPr>
              <a:defRPr>
                <a:solidFill>
                  <a:schemeClr val="accent4"/>
                </a:solidFill>
              </a:defRPr>
            </a:lvl1pPr>
          </a:lstStyle>
          <a:p>
            <a:fld id="{8A7A6979-0714-4377-B894-6BE4C2D6E202}" type="slidenum">
              <a:rPr lang="en-US" smtClean="0"/>
              <a:pPr/>
              <a:t>‹#›</a:t>
            </a:fld>
            <a:endParaRPr lang="en-US" dirty="0"/>
          </a:p>
        </p:txBody>
      </p:sp>
      <p:pic>
        <p:nvPicPr>
          <p:cNvPr id="9" name="Picture 8">
            <a:extLst>
              <a:ext uri="{FF2B5EF4-FFF2-40B4-BE49-F238E27FC236}">
                <a16:creationId xmlns:a16="http://schemas.microsoft.com/office/drawing/2014/main" id="{50056E8B-5AFB-3D48-8B5C-7C06BE697080}"/>
              </a:ext>
            </a:extLst>
          </p:cNvPr>
          <p:cNvPicPr>
            <a:picLocks noChangeAspect="1"/>
          </p:cNvPicPr>
          <p:nvPr/>
        </p:nvPicPr>
        <p:blipFill>
          <a:blip r:embed="rId3"/>
          <a:stretch>
            <a:fillRect/>
          </a:stretch>
        </p:blipFill>
        <p:spPr>
          <a:xfrm>
            <a:off x="653244" y="5989067"/>
            <a:ext cx="3013984" cy="436041"/>
          </a:xfrm>
          <a:prstGeom prst="rect">
            <a:avLst/>
          </a:prstGeom>
        </p:spPr>
      </p:pic>
      <p:sp>
        <p:nvSpPr>
          <p:cNvPr id="10" name="Footer Placeholder 4">
            <a:extLst>
              <a:ext uri="{FF2B5EF4-FFF2-40B4-BE49-F238E27FC236}">
                <a16:creationId xmlns:a16="http://schemas.microsoft.com/office/drawing/2014/main" id="{76B4FC98-A02C-1241-8200-8E42D9023435}"/>
              </a:ext>
            </a:extLst>
          </p:cNvPr>
          <p:cNvSpPr txBox="1">
            <a:spLocks/>
          </p:cNvSpPr>
          <p:nvPr/>
        </p:nvSpPr>
        <p:spPr>
          <a:xfrm>
            <a:off x="4961104" y="6510552"/>
            <a:ext cx="2344276" cy="320040"/>
          </a:xfrm>
          <a:prstGeom prst="rect">
            <a:avLst/>
          </a:prstGeom>
        </p:spPr>
        <p:txBody>
          <a:bodyPr vert="horz" lIns="68580" tIns="34290" rIns="68580" bIns="34290" rtlCol="0" anchor="ctr"/>
          <a:lstStyle>
            <a:defPPr>
              <a:defRPr lang="en-US"/>
            </a:defPPr>
            <a:lvl1pPr marL="0" algn="r" defTabSz="457200" rtl="0" eaLnBrk="1" latinLnBrk="0" hangingPunct="1">
              <a:defRPr sz="1000" kern="1200">
                <a:solidFill>
                  <a:schemeClr val="tx1">
                    <a:alpha val="7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25" dirty="0">
                <a:solidFill>
                  <a:schemeClr val="accent6">
                    <a:lumMod val="60000"/>
                    <a:lumOff val="40000"/>
                    <a:alpha val="70000"/>
                  </a:schemeClr>
                </a:solidFill>
              </a:rPr>
              <a:t>Purdue University is an Equal Access / Equal Opportunity institution.</a:t>
            </a:r>
          </a:p>
        </p:txBody>
      </p:sp>
    </p:spTree>
    <p:extLst>
      <p:ext uri="{BB962C8B-B14F-4D97-AF65-F5344CB8AC3E}">
        <p14:creationId xmlns:p14="http://schemas.microsoft.com/office/powerpoint/2010/main" val="28089495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60">
          <p15:clr>
            <a:srgbClr val="FBAE40"/>
          </p15:clr>
        </p15:guide>
        <p15:guide id="4" pos="5952">
          <p15:clr>
            <a:srgbClr val="FBAE40"/>
          </p15:clr>
        </p15:guide>
        <p15:guide id="5" pos="6848">
          <p15:clr>
            <a:srgbClr val="FBAE40"/>
          </p15:clr>
        </p15:guide>
        <p15:guide id="6" orient="horz" pos="4080">
          <p15:clr>
            <a:srgbClr val="FBAE40"/>
          </p15:clr>
        </p15:guide>
        <p15:guide id="7" pos="928">
          <p15:clr>
            <a:srgbClr val="FBAE40"/>
          </p15:clr>
        </p15:guide>
        <p15:guide id="8" pos="122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959EBEED-A70A-405D-8D22-C1D6233781CF}" type="slidenum">
              <a:rPr lang="en-US" altLang="en-US"/>
              <a:pPr/>
              <a:t>‹#›</a:t>
            </a:fld>
            <a:endParaRPr lang="en-US" altLang="en-US"/>
          </a:p>
        </p:txBody>
      </p:sp>
    </p:spTree>
    <p:extLst>
      <p:ext uri="{BB962C8B-B14F-4D97-AF65-F5344CB8AC3E}">
        <p14:creationId xmlns:p14="http://schemas.microsoft.com/office/powerpoint/2010/main" val="3786829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245225"/>
            <a:ext cx="2133600" cy="476250"/>
          </a:xfrm>
          <a:prstGeom prst="rect">
            <a:avLst/>
          </a:prstGeom>
        </p:spPr>
        <p:txBody>
          <a:bodyPr/>
          <a:lstStyle>
            <a:lvl1pPr>
              <a:defRPr/>
            </a:lvl1pPr>
          </a:lstStyle>
          <a:p>
            <a:endParaRPr lang="en-US" altLang="en-US"/>
          </a:p>
        </p:txBody>
      </p:sp>
      <p:sp>
        <p:nvSpPr>
          <p:cNvPr id="3" name="Footer Placeholder 2"/>
          <p:cNvSpPr>
            <a:spLocks noGrp="1"/>
          </p:cNvSpPr>
          <p:nvPr>
            <p:ph type="ftr" sz="quarter" idx="11"/>
          </p:nvPr>
        </p:nvSpPr>
        <p:spPr>
          <a:xfrm>
            <a:off x="3124200" y="6245225"/>
            <a:ext cx="2895600" cy="476250"/>
          </a:xfrm>
          <a:prstGeom prst="rect">
            <a:avLst/>
          </a:prstGeom>
        </p:spPr>
        <p:txBody>
          <a:bodyPr/>
          <a:lstStyle>
            <a:lvl1pPr>
              <a:defRPr/>
            </a:lvl1pPr>
          </a:lstStyle>
          <a:p>
            <a:endParaRPr lang="en-US" altLang="en-US"/>
          </a:p>
        </p:txBody>
      </p:sp>
      <p:sp>
        <p:nvSpPr>
          <p:cNvPr id="4" name="Slide Number Placeholder 3"/>
          <p:cNvSpPr>
            <a:spLocks noGrp="1"/>
          </p:cNvSpPr>
          <p:nvPr>
            <p:ph type="sldNum" sz="quarter" idx="12"/>
          </p:nvPr>
        </p:nvSpPr>
        <p:spPr>
          <a:xfrm>
            <a:off x="6553200" y="6245225"/>
            <a:ext cx="2133600" cy="476250"/>
          </a:xfrm>
          <a:prstGeom prst="rect">
            <a:avLst/>
          </a:prstGeom>
        </p:spPr>
        <p:txBody>
          <a:bodyPr/>
          <a:lstStyle>
            <a:lvl1pPr>
              <a:defRPr/>
            </a:lvl1pPr>
          </a:lstStyle>
          <a:p>
            <a:fld id="{2A526380-103B-4E06-81AA-F0885091D3D9}" type="slidenum">
              <a:rPr lang="en-US" altLang="en-US"/>
              <a:pPr/>
              <a:t>‹#›</a:t>
            </a:fld>
            <a:endParaRPr lang="en-US" altLang="en-US"/>
          </a:p>
        </p:txBody>
      </p:sp>
    </p:spTree>
    <p:extLst>
      <p:ext uri="{BB962C8B-B14F-4D97-AF65-F5344CB8AC3E}">
        <p14:creationId xmlns:p14="http://schemas.microsoft.com/office/powerpoint/2010/main" val="1682031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6"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6" y="2638047"/>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15646" y="6202177"/>
            <a:ext cx="765261" cy="323968"/>
          </a:xfrm>
          <a:prstGeom prst="rect">
            <a:avLst/>
          </a:prstGeom>
        </p:spPr>
        <p:txBody>
          <a:bodyPr vert="horz" lIns="91440" tIns="45720" rIns="91440" bIns="45720" rtlCol="0" anchor="ctr"/>
          <a:lstStyle>
            <a:lvl1pPr algn="r">
              <a:defRPr sz="750" b="0" i="0">
                <a:solidFill>
                  <a:schemeClr val="bg1">
                    <a:alpha val="70000"/>
                  </a:schemeClr>
                </a:solidFill>
                <a:latin typeface="Acumin Pro" panose="020B0504020202020204" pitchFamily="34" charset="77"/>
              </a:defRPr>
            </a:lvl1pPr>
          </a:lstStyle>
          <a:p>
            <a:fld id="{E0C8DACD-4E35-4E4C-AC75-C3DE50F04E7E}" type="datetime1">
              <a:rPr lang="en-US" smtClean="0"/>
              <a:pPr/>
              <a:t>6/24/2022</a:t>
            </a:fld>
            <a:endParaRPr lang="en-US" dirty="0"/>
          </a:p>
        </p:txBody>
      </p:sp>
      <p:sp>
        <p:nvSpPr>
          <p:cNvPr id="6" name="Slide Number Placeholder 5"/>
          <p:cNvSpPr>
            <a:spLocks noGrp="1"/>
          </p:cNvSpPr>
          <p:nvPr>
            <p:ph type="sldNum" sz="quarter" idx="4"/>
          </p:nvPr>
        </p:nvSpPr>
        <p:spPr>
          <a:xfrm>
            <a:off x="8474334" y="6181281"/>
            <a:ext cx="365760" cy="365760"/>
          </a:xfrm>
          <a:prstGeom prst="ellipse">
            <a:avLst/>
          </a:prstGeom>
          <a:noFill/>
        </p:spPr>
        <p:txBody>
          <a:bodyPr vert="horz" lIns="18288" tIns="45720" rIns="18288" bIns="45720" rtlCol="0" anchor="ctr">
            <a:noAutofit/>
          </a:bodyPr>
          <a:lstStyle>
            <a:lvl1pPr algn="ctr">
              <a:defRPr sz="750" b="1" i="0" spc="0" baseline="0">
                <a:solidFill>
                  <a:schemeClr val="bg1"/>
                </a:solidFill>
                <a:latin typeface="Acumin Pro Semibold" panose="020B0504020202020204" pitchFamily="34" charset="77"/>
              </a:defRPr>
            </a:lvl1pPr>
          </a:lstStyle>
          <a:p>
            <a:fld id="{8A7A6979-0714-4377-B894-6BE4C2D6E202}" type="slidenum">
              <a:rPr lang="en-US" smtClean="0"/>
              <a:pPr/>
              <a:t>‹#›</a:t>
            </a:fld>
            <a:endParaRPr lang="en-US" dirty="0"/>
          </a:p>
        </p:txBody>
      </p:sp>
      <p:cxnSp>
        <p:nvCxnSpPr>
          <p:cNvPr id="16" name="Straight Connector 15">
            <a:extLst>
              <a:ext uri="{FF2B5EF4-FFF2-40B4-BE49-F238E27FC236}">
                <a16:creationId xmlns:a16="http://schemas.microsoft.com/office/drawing/2014/main" id="{8DFF833F-712C-324A-8187-5455C581BDBA}"/>
              </a:ext>
            </a:extLst>
          </p:cNvPr>
          <p:cNvCxnSpPr>
            <a:cxnSpLocks/>
          </p:cNvCxnSpPr>
          <p:nvPr/>
        </p:nvCxnSpPr>
        <p:spPr>
          <a:xfrm>
            <a:off x="8400500" y="6270568"/>
            <a:ext cx="0" cy="16002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6E27576B-9273-A444-ACCF-10FC4C60BD6E}"/>
              </a:ext>
            </a:extLst>
          </p:cNvPr>
          <p:cNvPicPr>
            <a:picLocks noChangeAspect="1"/>
          </p:cNvPicPr>
          <p:nvPr/>
        </p:nvPicPr>
        <p:blipFill>
          <a:blip r:embed="rId12"/>
          <a:stretch>
            <a:fillRect/>
          </a:stretch>
        </p:blipFill>
        <p:spPr>
          <a:xfrm>
            <a:off x="653244" y="5989067"/>
            <a:ext cx="3013984" cy="436041"/>
          </a:xfrm>
          <a:prstGeom prst="rect">
            <a:avLst/>
          </a:prstGeom>
        </p:spPr>
      </p:pic>
      <p:sp>
        <p:nvSpPr>
          <p:cNvPr id="9" name="Footer Placeholder 4">
            <a:extLst>
              <a:ext uri="{FF2B5EF4-FFF2-40B4-BE49-F238E27FC236}">
                <a16:creationId xmlns:a16="http://schemas.microsoft.com/office/drawing/2014/main" id="{A0429295-CEEB-004C-B3B1-B374B64B3B63}"/>
              </a:ext>
            </a:extLst>
          </p:cNvPr>
          <p:cNvSpPr txBox="1">
            <a:spLocks/>
          </p:cNvSpPr>
          <p:nvPr/>
        </p:nvSpPr>
        <p:spPr>
          <a:xfrm>
            <a:off x="4961104" y="6510552"/>
            <a:ext cx="2344276" cy="320040"/>
          </a:xfrm>
          <a:prstGeom prst="rect">
            <a:avLst/>
          </a:prstGeom>
        </p:spPr>
        <p:txBody>
          <a:bodyPr vert="horz" lIns="68580" tIns="34290" rIns="68580" bIns="34290" rtlCol="0" anchor="ctr"/>
          <a:lstStyle>
            <a:defPPr>
              <a:defRPr lang="en-US"/>
            </a:defPPr>
            <a:lvl1pPr marL="0" algn="r" defTabSz="457200" rtl="0" eaLnBrk="1" latinLnBrk="0" hangingPunct="1">
              <a:defRPr sz="1000" kern="1200">
                <a:solidFill>
                  <a:schemeClr val="tx1">
                    <a:alpha val="70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525" dirty="0">
                <a:solidFill>
                  <a:schemeClr val="accent6">
                    <a:lumMod val="60000"/>
                    <a:lumOff val="40000"/>
                    <a:alpha val="70000"/>
                  </a:schemeClr>
                </a:solidFill>
              </a:rPr>
              <a:t>Purdue University is an Equal Access / Equal Opportunity institution.</a:t>
            </a:r>
          </a:p>
        </p:txBody>
      </p:sp>
      <p:sp>
        <p:nvSpPr>
          <p:cNvPr id="11" name="Rectangle 15">
            <a:extLst>
              <a:ext uri="{FF2B5EF4-FFF2-40B4-BE49-F238E27FC236}">
                <a16:creationId xmlns:a16="http://schemas.microsoft.com/office/drawing/2014/main" id="{98EA50D4-6AD6-2D21-BE79-4C31917E12F7}"/>
              </a:ext>
            </a:extLst>
          </p:cNvPr>
          <p:cNvSpPr>
            <a:spLocks noGrp="1" noChangeArrowheads="1"/>
          </p:cNvSpPr>
          <p:nvPr userDrawn="1"/>
        </p:nvSpPr>
        <p:spPr bwMode="auto">
          <a:xfrm>
            <a:off x="0" y="6620607"/>
            <a:ext cx="9144000" cy="252200"/>
          </a:xfrm>
          <a:prstGeom prst="rect">
            <a:avLst/>
          </a:prstGeom>
          <a:noFill/>
          <a:ln w="9525">
            <a:noFill/>
            <a:miter lim="800000"/>
            <a:headEnd/>
            <a:tailEnd/>
          </a:ln>
        </p:spPr>
        <p:txBody>
          <a:bodyPr>
            <a:prstTxWarp prst="textNoShape">
              <a:avLst/>
            </a:prstTxWarp>
          </a:bodyPr>
          <a:lstStyle/>
          <a:p>
            <a:pPr algn="ctr"/>
            <a:r>
              <a:rPr lang="en-US" sz="700" dirty="0">
                <a:latin typeface="Arial Narrow" pitchFamily="-111" charset="0"/>
              </a:rPr>
              <a:t>Purdue University Cooperative Extension Service is an equal access/equal opportunity institution.</a:t>
            </a:r>
          </a:p>
        </p:txBody>
      </p:sp>
    </p:spTree>
    <p:extLst>
      <p:ext uri="{BB962C8B-B14F-4D97-AF65-F5344CB8AC3E}">
        <p14:creationId xmlns:p14="http://schemas.microsoft.com/office/powerpoint/2010/main" val="747343149"/>
      </p:ext>
    </p:extLst>
  </p:cSld>
  <p:clrMap bg1="lt1" tx1="dk1" bg2="lt2" tx2="dk2" accent1="accent1" accent2="accent2" accent3="accent3" accent4="accent4" accent5="accent5" accent6="accent6" hlink="hlink" folHlink="folHlink"/>
  <p:sldLayoutIdLst>
    <p:sldLayoutId id="2147483680" r:id="rId1"/>
    <p:sldLayoutId id="2147483686" r:id="rId2"/>
    <p:sldLayoutId id="2147483681" r:id="rId3"/>
    <p:sldLayoutId id="2147483682" r:id="rId4"/>
    <p:sldLayoutId id="2147483683" r:id="rId5"/>
    <p:sldLayoutId id="2147483684" r:id="rId6"/>
    <p:sldLayoutId id="2147483685" r:id="rId7"/>
    <p:sldLayoutId id="2147483687" r:id="rId8"/>
    <p:sldLayoutId id="2147483688" r:id="rId9"/>
    <p:sldLayoutId id="2147483689" r:id="rId10"/>
  </p:sldLayoutIdLst>
  <p:txStyles>
    <p:titleStyle>
      <a:lvl1pPr algn="ctr" defTabSz="685800" rtl="0" eaLnBrk="1" latinLnBrk="0" hangingPunct="1">
        <a:lnSpc>
          <a:spcPct val="90000"/>
        </a:lnSpc>
        <a:spcBef>
          <a:spcPct val="0"/>
        </a:spcBef>
        <a:buNone/>
        <a:defRPr sz="195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5838"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442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3716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056">
          <p15:clr>
            <a:srgbClr val="F26B43"/>
          </p15:clr>
        </p15:guide>
        <p15:guide id="4" orient="horz" pos="393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BB802BA-34BB-72FC-9F71-648CECDC6B8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C377EC1-3885-B201-F927-5815367D7A6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A35FB-1A35-216F-D614-515576019FBB}"/>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1259EF-6139-4640-957F-AEF973F178D9}" type="datetimeFigureOut">
              <a:rPr lang="en-US" smtClean="0"/>
              <a:t>6/24/2022</a:t>
            </a:fld>
            <a:endParaRPr lang="en-US"/>
          </a:p>
        </p:txBody>
      </p:sp>
      <p:sp>
        <p:nvSpPr>
          <p:cNvPr id="5" name="Footer Placeholder 4">
            <a:extLst>
              <a:ext uri="{FF2B5EF4-FFF2-40B4-BE49-F238E27FC236}">
                <a16:creationId xmlns:a16="http://schemas.microsoft.com/office/drawing/2014/main" id="{85E8CA78-A6CA-9604-C2B5-69D5717F595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AE333B-FB16-845D-5943-D185371C10D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7507FB-11A3-1B46-B2A1-08E07B7AF072}" type="slidenum">
              <a:rPr lang="en-US" smtClean="0"/>
              <a:t>‹#›</a:t>
            </a:fld>
            <a:endParaRPr lang="en-US"/>
          </a:p>
        </p:txBody>
      </p:sp>
    </p:spTree>
    <p:extLst>
      <p:ext uri="{BB962C8B-B14F-4D97-AF65-F5344CB8AC3E}">
        <p14:creationId xmlns:p14="http://schemas.microsoft.com/office/powerpoint/2010/main" val="407828092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txBox="1">
            <a:spLocks/>
          </p:cNvSpPr>
          <p:nvPr/>
        </p:nvSpPr>
        <p:spPr>
          <a:xfrm>
            <a:off x="4487305" y="4844215"/>
            <a:ext cx="4579398" cy="754053"/>
          </a:xfrm>
          <a:prstGeom prst="rect">
            <a:avLst/>
          </a:prstGeom>
        </p:spPr>
        <p:txBody>
          <a:bodyPr vert="horz" lIns="91440" tIns="45720" rIns="91440" bIns="45720" rtlCol="0" anchor="t">
            <a:normAutofit/>
          </a:bodyPr>
          <a:lstStyle>
            <a:defPPr>
              <a:defRPr lang="en-US"/>
            </a:defPPr>
            <a:lvl1pPr marL="0" algn="l" defTabSz="457200" rtl="0" eaLnBrk="1" latinLnBrk="0" hangingPunct="1">
              <a:defRPr sz="1200" b="1" i="0" kern="1200">
                <a:solidFill>
                  <a:srgbClr val="A3792C"/>
                </a:solidFill>
                <a:latin typeface="Times"/>
                <a:ea typeface="+mn-ea"/>
                <a:cs typeface="Time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r>
              <a:rPr lang="en-US" sz="2500" b="0" dirty="0">
                <a:solidFill>
                  <a:schemeClr val="bg1"/>
                </a:solidFill>
                <a:latin typeface="+mj-lt"/>
                <a:cs typeface="Arial"/>
              </a:rPr>
              <a:t>ANR Educator County</a:t>
            </a:r>
          </a:p>
        </p:txBody>
      </p:sp>
      <p:sp>
        <p:nvSpPr>
          <p:cNvPr id="8" name="Title 1"/>
          <p:cNvSpPr txBox="1">
            <a:spLocks/>
          </p:cNvSpPr>
          <p:nvPr/>
        </p:nvSpPr>
        <p:spPr>
          <a:xfrm>
            <a:off x="577792" y="1872237"/>
            <a:ext cx="7819027" cy="1556763"/>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defTabSz="685800">
              <a:lnSpc>
                <a:spcPct val="80000"/>
              </a:lnSpc>
            </a:pPr>
            <a:r>
              <a:rPr lang="en-US" sz="4000" b="1" i="1" cap="all" dirty="0">
                <a:solidFill>
                  <a:schemeClr val="bg1"/>
                </a:solidFill>
                <a:latin typeface="Acumin Pro ExtraCondensed" panose="020B0508020202020204" pitchFamily="34" charset="77"/>
              </a:rPr>
              <a:t>How can we use Precision Application for Herbicides and Fertilizer Setbacks?  </a:t>
            </a:r>
          </a:p>
          <a:p>
            <a:pPr algn="l">
              <a:lnSpc>
                <a:spcPts val="6400"/>
              </a:lnSpc>
            </a:pPr>
            <a:endParaRPr lang="en-US" sz="6600" dirty="0">
              <a:solidFill>
                <a:schemeClr val="bg1"/>
              </a:solidFill>
              <a:latin typeface="Impact"/>
              <a:cs typeface="Impact"/>
            </a:endParaRPr>
          </a:p>
        </p:txBody>
      </p:sp>
    </p:spTree>
    <p:extLst>
      <p:ext uri="{BB962C8B-B14F-4D97-AF65-F5344CB8AC3E}">
        <p14:creationId xmlns:p14="http://schemas.microsoft.com/office/powerpoint/2010/main" val="22311840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3" name="Picture 5" descr="Bufferzone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2212" y="1582671"/>
            <a:ext cx="3827463" cy="4984817"/>
          </a:xfrm>
          <a:prstGeom prst="rect">
            <a:avLst/>
          </a:prstGeom>
          <a:noFill/>
          <a:extLst>
            <a:ext uri="{909E8E84-426E-40DD-AFC4-6F175D3DCCD1}">
              <a14:hiddenFill xmlns:a14="http://schemas.microsoft.com/office/drawing/2010/main">
                <a:solidFill>
                  <a:srgbClr val="FFFFFF"/>
                </a:solidFill>
              </a14:hiddenFill>
            </a:ext>
          </a:extLst>
        </p:spPr>
      </p:pic>
      <p:sp>
        <p:nvSpPr>
          <p:cNvPr id="37892" name="Rectangle 4"/>
          <p:cNvSpPr>
            <a:spLocks noGrp="1" noChangeArrowheads="1"/>
          </p:cNvSpPr>
          <p:nvPr>
            <p:ph type="title"/>
          </p:nvPr>
        </p:nvSpPr>
        <p:spPr>
          <a:xfrm>
            <a:off x="418443" y="564871"/>
            <a:ext cx="8229600" cy="1143000"/>
          </a:xfrm>
        </p:spPr>
        <p:txBody>
          <a:bodyPr>
            <a:noAutofit/>
          </a:bodyPr>
          <a:lstStyle/>
          <a:p>
            <a:pPr algn="l"/>
            <a:r>
              <a:rPr lang="en-US" altLang="en-US" sz="3600" b="1" dirty="0"/>
              <a:t>Atrazine Label Setback Requirements – Surface water</a:t>
            </a:r>
          </a:p>
        </p:txBody>
      </p:sp>
      <p:sp>
        <p:nvSpPr>
          <p:cNvPr id="37894" name="Text Box 6"/>
          <p:cNvSpPr txBox="1">
            <a:spLocks noChangeArrowheads="1"/>
          </p:cNvSpPr>
          <p:nvPr/>
        </p:nvSpPr>
        <p:spPr bwMode="auto">
          <a:xfrm>
            <a:off x="495629" y="2006590"/>
            <a:ext cx="50292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000" dirty="0">
                <a:latin typeface="+mj-lt"/>
              </a:rPr>
              <a:t>Do not mix or load within 50′ of stream or river</a:t>
            </a:r>
          </a:p>
          <a:p>
            <a:pPr>
              <a:spcBef>
                <a:spcPct val="50000"/>
              </a:spcBef>
            </a:pPr>
            <a:r>
              <a:rPr lang="en-US" altLang="en-US" sz="3000" dirty="0">
                <a:latin typeface="+mj-lt"/>
              </a:rPr>
              <a:t>Do not apply within 66′ where </a:t>
            </a:r>
            <a:r>
              <a:rPr lang="en-US" altLang="en-US" sz="3000" b="1" i="1" dirty="0">
                <a:solidFill>
                  <a:srgbClr val="339933"/>
                </a:solidFill>
                <a:latin typeface="+mj-lt"/>
              </a:rPr>
              <a:t>runoff enters</a:t>
            </a:r>
            <a:r>
              <a:rPr lang="en-US" altLang="en-US" sz="3000" dirty="0">
                <a:latin typeface="+mj-lt"/>
              </a:rPr>
              <a:t> </a:t>
            </a:r>
            <a:br>
              <a:rPr lang="en-US" altLang="en-US" sz="3000" dirty="0">
                <a:latin typeface="+mj-lt"/>
              </a:rPr>
            </a:br>
            <a:r>
              <a:rPr lang="en-US" altLang="en-US" sz="3000" dirty="0">
                <a:latin typeface="+mj-lt"/>
              </a:rPr>
              <a:t>a stream or river</a:t>
            </a:r>
          </a:p>
          <a:p>
            <a:pPr>
              <a:spcBef>
                <a:spcPct val="50000"/>
              </a:spcBef>
            </a:pPr>
            <a:r>
              <a:rPr lang="en-US" altLang="en-US" sz="3000" dirty="0">
                <a:latin typeface="+mj-lt"/>
              </a:rPr>
              <a:t>Do not apply </a:t>
            </a:r>
            <a:br>
              <a:rPr lang="en-US" altLang="en-US" sz="3000" dirty="0">
                <a:latin typeface="+mj-lt"/>
              </a:rPr>
            </a:br>
            <a:r>
              <a:rPr lang="en-US" altLang="en-US" sz="3000" dirty="0">
                <a:latin typeface="+mj-lt"/>
              </a:rPr>
              <a:t>200′ of lake or reservoir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142139"/>
            <a:ext cx="7698452" cy="1764675"/>
          </a:xfrm>
          <a:prstGeom prst="rect">
            <a:avLst/>
          </a:prstGeom>
          <a:solidFill>
            <a:srgbClr val="D19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19B23"/>
              </a:solidFill>
            </a:endParaRPr>
          </a:p>
        </p:txBody>
      </p:sp>
      <p:sp>
        <p:nvSpPr>
          <p:cNvPr id="5" name="Title 1"/>
          <p:cNvSpPr txBox="1">
            <a:spLocks/>
          </p:cNvSpPr>
          <p:nvPr/>
        </p:nvSpPr>
        <p:spPr>
          <a:xfrm>
            <a:off x="796576" y="4303767"/>
            <a:ext cx="611137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bg1"/>
              </a:solidFill>
              <a:latin typeface="Impact"/>
              <a:cs typeface="Impact"/>
            </a:endParaRPr>
          </a:p>
        </p:txBody>
      </p:sp>
      <p:sp>
        <p:nvSpPr>
          <p:cNvPr id="6" name="Title 1"/>
          <p:cNvSpPr txBox="1">
            <a:spLocks/>
          </p:cNvSpPr>
          <p:nvPr/>
        </p:nvSpPr>
        <p:spPr>
          <a:xfrm>
            <a:off x="512488" y="4243292"/>
            <a:ext cx="7185964" cy="156893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500" dirty="0">
                <a:solidFill>
                  <a:srgbClr val="756C66"/>
                </a:solidFill>
                <a:cs typeface="Impact"/>
              </a:rPr>
              <a:t>Manure set backs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59242" y="485035"/>
            <a:ext cx="4876138" cy="3657104"/>
          </a:xfrm>
          <a:prstGeom prst="ellipse">
            <a:avLst/>
          </a:prstGeom>
          <a:ln>
            <a:noFill/>
          </a:ln>
          <a:effectLst>
            <a:softEdge rad="112500"/>
          </a:effectLst>
        </p:spPr>
      </p:pic>
    </p:spTree>
    <p:extLst>
      <p:ext uri="{BB962C8B-B14F-4D97-AF65-F5344CB8AC3E}">
        <p14:creationId xmlns:p14="http://schemas.microsoft.com/office/powerpoint/2010/main" val="27384500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A66061F-1ABB-F7B8-E535-4AEA201F08B2}"/>
              </a:ext>
            </a:extLst>
          </p:cNvPr>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493987" y="1198080"/>
            <a:ext cx="9944758" cy="4025697"/>
          </a:xfrm>
          <a:prstGeom prst="rect">
            <a:avLst/>
          </a:prstGeom>
        </p:spPr>
      </p:pic>
    </p:spTree>
    <p:extLst>
      <p:ext uri="{BB962C8B-B14F-4D97-AF65-F5344CB8AC3E}">
        <p14:creationId xmlns:p14="http://schemas.microsoft.com/office/powerpoint/2010/main" val="24168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142139"/>
            <a:ext cx="7698452" cy="1828847"/>
          </a:xfrm>
          <a:prstGeom prst="rect">
            <a:avLst/>
          </a:prstGeom>
          <a:solidFill>
            <a:srgbClr val="D19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19B23"/>
              </a:solidFill>
            </a:endParaRPr>
          </a:p>
        </p:txBody>
      </p:sp>
      <p:sp>
        <p:nvSpPr>
          <p:cNvPr id="5" name="Title 1"/>
          <p:cNvSpPr txBox="1">
            <a:spLocks/>
          </p:cNvSpPr>
          <p:nvPr/>
        </p:nvSpPr>
        <p:spPr>
          <a:xfrm>
            <a:off x="796576" y="4303767"/>
            <a:ext cx="611137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bg1"/>
              </a:solidFill>
              <a:latin typeface="Impact"/>
              <a:cs typeface="Impact"/>
            </a:endParaRPr>
          </a:p>
        </p:txBody>
      </p:sp>
      <p:sp>
        <p:nvSpPr>
          <p:cNvPr id="6" name="Title 1"/>
          <p:cNvSpPr txBox="1">
            <a:spLocks/>
          </p:cNvSpPr>
          <p:nvPr/>
        </p:nvSpPr>
        <p:spPr>
          <a:xfrm>
            <a:off x="512488" y="4243291"/>
            <a:ext cx="7185964" cy="186137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500" dirty="0">
                <a:solidFill>
                  <a:srgbClr val="756C66"/>
                </a:solidFill>
                <a:cs typeface="Impact"/>
              </a:rPr>
              <a:t>Precision mapping </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233965" y="912609"/>
            <a:ext cx="3899418" cy="31789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13987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8655" y="2017147"/>
            <a:ext cx="7772400" cy="2477601"/>
          </a:xfrm>
        </p:spPr>
        <p:txBody>
          <a:bodyPr/>
          <a:lstStyle/>
          <a:p>
            <a:r>
              <a:rPr lang="en-US" sz="5000" cap="none" dirty="0"/>
              <a:t>Lime and fertilizer have been applied by variable rates with assistance of GPS for several years. </a:t>
            </a:r>
          </a:p>
        </p:txBody>
      </p:sp>
    </p:spTree>
    <p:extLst>
      <p:ext uri="{BB962C8B-B14F-4D97-AF65-F5344CB8AC3E}">
        <p14:creationId xmlns:p14="http://schemas.microsoft.com/office/powerpoint/2010/main" val="793072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7694" y="2415853"/>
            <a:ext cx="8641080" cy="2341603"/>
          </a:xfrm>
        </p:spPr>
        <p:txBody>
          <a:bodyPr/>
          <a:lstStyle/>
          <a:p>
            <a:r>
              <a:rPr lang="en-US" sz="5000" cap="none" dirty="0"/>
              <a:t>Why not use the same technology for setbacks? </a:t>
            </a:r>
            <a:br>
              <a:rPr lang="en-US" sz="8800" dirty="0"/>
            </a:br>
            <a:endParaRPr lang="en-US" sz="8800" dirty="0"/>
          </a:p>
        </p:txBody>
      </p:sp>
    </p:spTree>
    <p:extLst>
      <p:ext uri="{BB962C8B-B14F-4D97-AF65-F5344CB8AC3E}">
        <p14:creationId xmlns:p14="http://schemas.microsoft.com/office/powerpoint/2010/main" val="11197273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140693" y="466491"/>
            <a:ext cx="5801784" cy="435133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934761" y="760780"/>
            <a:ext cx="3942271" cy="2952056"/>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944244" y="2904933"/>
            <a:ext cx="3981033" cy="32826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01288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5564" y="320580"/>
            <a:ext cx="7772400" cy="796777"/>
          </a:xfrm>
          <a:ln>
            <a:solidFill>
              <a:schemeClr val="bg1"/>
            </a:solidFill>
          </a:ln>
        </p:spPr>
        <p:txBody>
          <a:bodyPr/>
          <a:lstStyle/>
          <a:p>
            <a:pPr algn="ctr"/>
            <a:br>
              <a:rPr lang="en-US" sz="1000" dirty="0"/>
            </a:br>
            <a:br>
              <a:rPr lang="en-US" sz="1000" dirty="0"/>
            </a:br>
            <a:r>
              <a:rPr lang="en-US" sz="3600" dirty="0"/>
              <a:t>Well Point </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24057" r="4055"/>
          <a:stretch/>
        </p:blipFill>
        <p:spPr>
          <a:xfrm>
            <a:off x="415600" y="1790757"/>
            <a:ext cx="4369611" cy="392527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772011" y="1117357"/>
            <a:ext cx="4796425" cy="3959352"/>
          </a:xfrm>
          <a:prstGeom prst="rect">
            <a:avLst/>
          </a:prstGeom>
          <a:ln>
            <a:noFill/>
          </a:ln>
          <a:effectLst>
            <a:outerShdw blurRad="292100" dist="139700" dir="2700000" algn="tl" rotWithShape="0">
              <a:srgbClr val="333333">
                <a:alpha val="65000"/>
              </a:srgbClr>
            </a:outerShdw>
          </a:effectLst>
        </p:spPr>
      </p:pic>
      <p:sp>
        <p:nvSpPr>
          <p:cNvPr id="7" name="Oval 6"/>
          <p:cNvSpPr/>
          <p:nvPr/>
        </p:nvSpPr>
        <p:spPr>
          <a:xfrm>
            <a:off x="3502045" y="5250968"/>
            <a:ext cx="269966" cy="24384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p:cNvCxnSpPr>
            <a:cxnSpLocks/>
          </p:cNvCxnSpPr>
          <p:nvPr/>
        </p:nvCxnSpPr>
        <p:spPr>
          <a:xfrm flipV="1">
            <a:off x="3637028" y="2750732"/>
            <a:ext cx="2512771" cy="2500236"/>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09611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515007" y="378372"/>
            <a:ext cx="7872248" cy="679077"/>
          </a:xfrm>
          <a:ln>
            <a:solidFill>
              <a:schemeClr val="bg1"/>
            </a:solidFill>
          </a:ln>
        </p:spPr>
        <p:txBody>
          <a:bodyPr/>
          <a:lstStyle/>
          <a:p>
            <a:pPr algn="ctr"/>
            <a:br>
              <a:rPr lang="en-US" sz="1000" dirty="0"/>
            </a:br>
            <a:r>
              <a:rPr lang="en-US" sz="3600" dirty="0"/>
              <a:t>Catch Basin or Stand pipe</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786" t="1752" r="2111" b="8071"/>
          <a:stretch/>
        </p:blipFill>
        <p:spPr>
          <a:xfrm>
            <a:off x="752846" y="1496361"/>
            <a:ext cx="4902091" cy="441777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74369" y="1496361"/>
            <a:ext cx="4142909" cy="3104768"/>
          </a:xfrm>
          <a:prstGeom prst="rect">
            <a:avLst/>
          </a:prstGeom>
          <a:ln>
            <a:noFill/>
          </a:ln>
          <a:effectLst>
            <a:outerShdw blurRad="292100" dist="139700" dir="2700000" algn="tl" rotWithShape="0">
              <a:srgbClr val="333333">
                <a:alpha val="65000"/>
              </a:srgbClr>
            </a:outerShdw>
          </a:effectLst>
        </p:spPr>
      </p:pic>
      <p:sp>
        <p:nvSpPr>
          <p:cNvPr id="6" name="Oval 5"/>
          <p:cNvSpPr/>
          <p:nvPr/>
        </p:nvSpPr>
        <p:spPr>
          <a:xfrm flipH="1">
            <a:off x="3594535" y="4897821"/>
            <a:ext cx="515007" cy="315310"/>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7" name="Straight Connector 6"/>
          <p:cNvCxnSpPr>
            <a:cxnSpLocks/>
          </p:cNvCxnSpPr>
          <p:nvPr/>
        </p:nvCxnSpPr>
        <p:spPr>
          <a:xfrm flipV="1">
            <a:off x="4004441" y="2691233"/>
            <a:ext cx="2441382" cy="2206588"/>
          </a:xfrm>
          <a:prstGeom prst="line">
            <a:avLst/>
          </a:prstGeom>
          <a:ln>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3563349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746" y="379331"/>
            <a:ext cx="7430814" cy="577402"/>
          </a:xfrm>
          <a:ln>
            <a:solidFill>
              <a:schemeClr val="bg1"/>
            </a:solidFill>
          </a:ln>
        </p:spPr>
        <p:txBody>
          <a:bodyPr/>
          <a:lstStyle/>
          <a:p>
            <a:pPr algn="ctr"/>
            <a:br>
              <a:rPr lang="en-US" sz="1000" dirty="0"/>
            </a:br>
            <a:r>
              <a:rPr lang="en-US" sz="3600" dirty="0"/>
              <a:t>Stream And Ditches  </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t="8279" r="349"/>
          <a:stretch/>
        </p:blipFill>
        <p:spPr>
          <a:xfrm>
            <a:off x="574977" y="1258515"/>
            <a:ext cx="4825485" cy="4606634"/>
          </a:xfrm>
          <a:prstGeom prst="rect">
            <a:avLst/>
          </a:prstGeom>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81760" y="1563623"/>
            <a:ext cx="3987263" cy="29904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89441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423785"/>
            <a:ext cx="7782535" cy="1828847"/>
          </a:xfrm>
          <a:prstGeom prst="rect">
            <a:avLst/>
          </a:prstGeom>
          <a:solidFill>
            <a:srgbClr val="D19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D19B23"/>
              </a:solidFill>
            </a:endParaRPr>
          </a:p>
        </p:txBody>
      </p:sp>
      <p:sp>
        <p:nvSpPr>
          <p:cNvPr id="5" name="Title 1"/>
          <p:cNvSpPr txBox="1">
            <a:spLocks/>
          </p:cNvSpPr>
          <p:nvPr/>
        </p:nvSpPr>
        <p:spPr>
          <a:xfrm>
            <a:off x="796576" y="4303767"/>
            <a:ext cx="611137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bg1"/>
              </a:solidFill>
              <a:latin typeface="Impact"/>
              <a:cs typeface="Impact"/>
            </a:endParaRPr>
          </a:p>
        </p:txBody>
      </p:sp>
      <p:sp>
        <p:nvSpPr>
          <p:cNvPr id="6" name="Title 1"/>
          <p:cNvSpPr txBox="1">
            <a:spLocks/>
          </p:cNvSpPr>
          <p:nvPr/>
        </p:nvSpPr>
        <p:spPr>
          <a:xfrm>
            <a:off x="596571" y="3944580"/>
            <a:ext cx="7185964" cy="186137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500" dirty="0">
                <a:solidFill>
                  <a:srgbClr val="756C66"/>
                </a:solidFill>
                <a:cs typeface="Impact"/>
              </a:rPr>
              <a:t>Atrazine Setbacks </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61604" y="514834"/>
            <a:ext cx="5741596" cy="3725316"/>
          </a:xfrm>
          <a:prstGeom prst="ellipse">
            <a:avLst/>
          </a:prstGeom>
          <a:ln>
            <a:noFill/>
          </a:ln>
          <a:effectLst>
            <a:softEdge rad="112500"/>
          </a:effectLst>
        </p:spPr>
      </p:pic>
    </p:spTree>
    <p:extLst>
      <p:ext uri="{BB962C8B-B14F-4D97-AF65-F5344CB8AC3E}">
        <p14:creationId xmlns:p14="http://schemas.microsoft.com/office/powerpoint/2010/main" val="33592842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83290" y="404207"/>
            <a:ext cx="7230696" cy="688870"/>
          </a:xfrm>
          <a:ln>
            <a:solidFill>
              <a:schemeClr val="bg1"/>
            </a:solidFill>
          </a:ln>
        </p:spPr>
        <p:txBody>
          <a:bodyPr/>
          <a:lstStyle/>
          <a:p>
            <a:pPr algn="ctr"/>
            <a:br>
              <a:rPr lang="en-US" sz="1000" dirty="0"/>
            </a:br>
            <a:r>
              <a:rPr lang="en-US" sz="3600" dirty="0"/>
              <a:t>Buffer area</a:t>
            </a:r>
            <a:br>
              <a:rPr lang="en-US" dirty="0"/>
            </a:br>
            <a:endParaRPr lang="en-US" dirty="0"/>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13185" y="1184062"/>
            <a:ext cx="5112801" cy="4690559"/>
          </a:xfrm>
          <a:prstGeom prst="rect">
            <a:avLst/>
          </a:prstGeom>
        </p:spPr>
      </p:pic>
    </p:spTree>
    <p:extLst>
      <p:ext uri="{BB962C8B-B14F-4D97-AF65-F5344CB8AC3E}">
        <p14:creationId xmlns:p14="http://schemas.microsoft.com/office/powerpoint/2010/main" val="24712934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55464" y="3699641"/>
            <a:ext cx="909970" cy="412607"/>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4" name="Rectangle 3"/>
          <p:cNvSpPr/>
          <p:nvPr/>
        </p:nvSpPr>
        <p:spPr>
          <a:xfrm>
            <a:off x="1055464" y="3102054"/>
            <a:ext cx="1410789" cy="505097"/>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1055464" y="1483082"/>
            <a:ext cx="7310770" cy="3891835"/>
          </a:xfrm>
        </p:spPr>
        <p:txBody>
          <a:bodyPr/>
          <a:lstStyle/>
          <a:p>
            <a:r>
              <a:rPr lang="en-US" cap="none" dirty="0"/>
              <a:t>With controllers connected to GPS we can control where the application is allowed. </a:t>
            </a:r>
            <a:br>
              <a:rPr lang="en-US" cap="none" dirty="0"/>
            </a:br>
            <a:r>
              <a:rPr lang="en-US" cap="none" dirty="0"/>
              <a:t>Green is applied and </a:t>
            </a:r>
            <a:br>
              <a:rPr lang="en-US" cap="none" dirty="0"/>
            </a:br>
            <a:r>
              <a:rPr lang="en-US" cap="none" dirty="0"/>
              <a:t>Red is shut off. </a:t>
            </a:r>
            <a:br>
              <a:rPr lang="en-US" dirty="0"/>
            </a:br>
            <a:br>
              <a:rPr lang="en-US" dirty="0"/>
            </a:br>
            <a:endParaRPr lang="en-US" dirty="0"/>
          </a:p>
        </p:txBody>
      </p:sp>
    </p:spTree>
    <p:extLst>
      <p:ext uri="{BB962C8B-B14F-4D97-AF65-F5344CB8AC3E}">
        <p14:creationId xmlns:p14="http://schemas.microsoft.com/office/powerpoint/2010/main" val="1936326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screen">
            <a:lum contrast="20000"/>
            <a:extLst>
              <a:ext uri="{28A0092B-C50C-407E-A947-70E740481C1C}">
                <a14:useLocalDpi xmlns:a14="http://schemas.microsoft.com/office/drawing/2010/main"/>
              </a:ext>
            </a:extLst>
          </a:blip>
          <a:srcRect l="11035" t="9332" r="5812" b="32598"/>
          <a:stretch/>
        </p:blipFill>
        <p:spPr>
          <a:xfrm>
            <a:off x="1741770" y="1283107"/>
            <a:ext cx="5660457" cy="5180515"/>
          </a:xfrm>
          <a:prstGeom prst="rect">
            <a:avLst/>
          </a:prstGeom>
        </p:spPr>
      </p:pic>
      <p:sp>
        <p:nvSpPr>
          <p:cNvPr id="2" name="Title 1"/>
          <p:cNvSpPr>
            <a:spLocks noGrp="1"/>
          </p:cNvSpPr>
          <p:nvPr>
            <p:ph type="ctrTitle"/>
          </p:nvPr>
        </p:nvSpPr>
        <p:spPr>
          <a:xfrm>
            <a:off x="1519792" y="494831"/>
            <a:ext cx="6104415" cy="577402"/>
          </a:xfrm>
          <a:ln>
            <a:solidFill>
              <a:schemeClr val="bg1"/>
            </a:solidFill>
          </a:ln>
        </p:spPr>
        <p:txBody>
          <a:bodyPr/>
          <a:lstStyle/>
          <a:p>
            <a:pPr algn="ctr"/>
            <a:br>
              <a:rPr lang="en-US" sz="1000" dirty="0"/>
            </a:br>
            <a:r>
              <a:rPr lang="en-US" sz="3600" dirty="0"/>
              <a:t>Application Map </a:t>
            </a:r>
          </a:p>
        </p:txBody>
      </p:sp>
    </p:spTree>
    <p:extLst>
      <p:ext uri="{BB962C8B-B14F-4D97-AF65-F5344CB8AC3E}">
        <p14:creationId xmlns:p14="http://schemas.microsoft.com/office/powerpoint/2010/main" val="34523516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142140"/>
            <a:ext cx="7698452" cy="1754164"/>
          </a:xfrm>
          <a:prstGeom prst="rect">
            <a:avLst/>
          </a:prstGeom>
          <a:solidFill>
            <a:srgbClr val="D19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D19B23"/>
              </a:solidFill>
            </a:endParaRPr>
          </a:p>
        </p:txBody>
      </p:sp>
      <p:sp>
        <p:nvSpPr>
          <p:cNvPr id="5" name="Title 1"/>
          <p:cNvSpPr txBox="1">
            <a:spLocks/>
          </p:cNvSpPr>
          <p:nvPr/>
        </p:nvSpPr>
        <p:spPr>
          <a:xfrm>
            <a:off x="796576" y="4303767"/>
            <a:ext cx="6111373"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dirty="0">
              <a:solidFill>
                <a:schemeClr val="bg1"/>
              </a:solidFill>
              <a:latin typeface="Impact"/>
              <a:cs typeface="Impact"/>
            </a:endParaRPr>
          </a:p>
        </p:txBody>
      </p:sp>
      <p:sp>
        <p:nvSpPr>
          <p:cNvPr id="6" name="Title 1"/>
          <p:cNvSpPr txBox="1">
            <a:spLocks/>
          </p:cNvSpPr>
          <p:nvPr/>
        </p:nvSpPr>
        <p:spPr>
          <a:xfrm>
            <a:off x="512488" y="4243291"/>
            <a:ext cx="7185964" cy="1861373"/>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6500" dirty="0">
                <a:solidFill>
                  <a:srgbClr val="756C66"/>
                </a:solidFill>
                <a:cs typeface="Impact"/>
              </a:rPr>
              <a:t>Record Keeping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2337814" y="623049"/>
            <a:ext cx="4570135" cy="3519090"/>
          </a:xfrm>
          <a:prstGeom prst="ellipse">
            <a:avLst/>
          </a:prstGeom>
          <a:ln>
            <a:noFill/>
          </a:ln>
          <a:effectLst>
            <a:softEdge rad="112500"/>
          </a:effectLst>
        </p:spPr>
      </p:pic>
    </p:spTree>
    <p:extLst>
      <p:ext uri="{BB962C8B-B14F-4D97-AF65-F5344CB8AC3E}">
        <p14:creationId xmlns:p14="http://schemas.microsoft.com/office/powerpoint/2010/main" val="5111079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37080"/>
            <a:ext cx="7772400" cy="2783839"/>
          </a:xfrm>
        </p:spPr>
        <p:txBody>
          <a:bodyPr/>
          <a:lstStyle/>
          <a:p>
            <a:r>
              <a:rPr lang="en-US" cap="none" dirty="0"/>
              <a:t>The</a:t>
            </a:r>
            <a:r>
              <a:rPr lang="en-US" dirty="0"/>
              <a:t> </a:t>
            </a:r>
            <a:r>
              <a:rPr lang="en-US" cap="none" dirty="0"/>
              <a:t>maps are also a record of what has been applied and where that can be kept in the farms records. </a:t>
            </a:r>
            <a:br>
              <a:rPr lang="en-US" cap="none" dirty="0"/>
            </a:br>
            <a:endParaRPr lang="en-US" cap="none" dirty="0"/>
          </a:p>
        </p:txBody>
      </p:sp>
    </p:spTree>
    <p:extLst>
      <p:ext uri="{BB962C8B-B14F-4D97-AF65-F5344CB8AC3E}">
        <p14:creationId xmlns:p14="http://schemas.microsoft.com/office/powerpoint/2010/main" val="8683090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84E8E14-CD94-F63F-B4A3-EE3AF12B988C}"/>
              </a:ext>
            </a:extLst>
          </p:cNvPr>
          <p:cNvSpPr txBox="1"/>
          <p:nvPr/>
        </p:nvSpPr>
        <p:spPr>
          <a:xfrm>
            <a:off x="1229711" y="725215"/>
            <a:ext cx="7115504" cy="1200329"/>
          </a:xfrm>
          <a:prstGeom prst="rect">
            <a:avLst/>
          </a:prstGeom>
          <a:noFill/>
        </p:spPr>
        <p:txBody>
          <a:bodyPr wrap="square" rtlCol="0">
            <a:spAutoFit/>
          </a:bodyPr>
          <a:lstStyle/>
          <a:p>
            <a:pPr algn="ctr"/>
            <a:r>
              <a:rPr lang="en-US" altLang="en-US" sz="3600" b="1" cap="all" dirty="0">
                <a:latin typeface="+mj-lt"/>
              </a:rPr>
              <a:t>Private applicator record requirements</a:t>
            </a:r>
            <a:endParaRPr lang="en-US" sz="3600" cap="all" dirty="0">
              <a:latin typeface="+mj-lt"/>
            </a:endParaRPr>
          </a:p>
        </p:txBody>
      </p:sp>
      <p:sp>
        <p:nvSpPr>
          <p:cNvPr id="5" name="TextBox 4">
            <a:extLst>
              <a:ext uri="{FF2B5EF4-FFF2-40B4-BE49-F238E27FC236}">
                <a16:creationId xmlns:a16="http://schemas.microsoft.com/office/drawing/2014/main" id="{E76E1B57-6D9E-F05B-0F50-10AA41D72F60}"/>
              </a:ext>
            </a:extLst>
          </p:cNvPr>
          <p:cNvSpPr txBox="1"/>
          <p:nvPr/>
        </p:nvSpPr>
        <p:spPr>
          <a:xfrm>
            <a:off x="872358" y="2375338"/>
            <a:ext cx="6978869" cy="2400657"/>
          </a:xfrm>
          <a:prstGeom prst="rect">
            <a:avLst/>
          </a:prstGeom>
          <a:noFill/>
        </p:spPr>
        <p:txBody>
          <a:bodyPr wrap="square" rtlCol="0">
            <a:spAutoFit/>
          </a:bodyPr>
          <a:lstStyle/>
          <a:p>
            <a:pPr marL="285750" indent="-285750">
              <a:buClr>
                <a:srgbClr val="D6A10A"/>
              </a:buClr>
              <a:buFont typeface="Arial" panose="020B0604020202020204" pitchFamily="34" charset="0"/>
              <a:buChar char="•"/>
            </a:pPr>
            <a:r>
              <a:rPr lang="en-US" altLang="en-US" sz="3000" dirty="0"/>
              <a:t>Records kept for 2 years.</a:t>
            </a:r>
          </a:p>
          <a:p>
            <a:pPr marL="285750" indent="-285750">
              <a:buClr>
                <a:srgbClr val="D6A10A"/>
              </a:buClr>
              <a:buFont typeface="Arial" panose="020B0604020202020204" pitchFamily="34" charset="0"/>
              <a:buChar char="•"/>
            </a:pPr>
            <a:endParaRPr lang="en-US" altLang="en-US" sz="3000" dirty="0"/>
          </a:p>
          <a:p>
            <a:pPr marL="285750" indent="-285750">
              <a:buClr>
                <a:srgbClr val="D6A10A"/>
              </a:buClr>
              <a:buFont typeface="Arial" panose="020B0604020202020204" pitchFamily="34" charset="0"/>
              <a:buChar char="•"/>
            </a:pPr>
            <a:r>
              <a:rPr lang="en-US" altLang="en-US" sz="3000" dirty="0"/>
              <a:t>Recorded within 30 days of application.</a:t>
            </a:r>
          </a:p>
          <a:p>
            <a:pPr marL="285750" indent="-285750">
              <a:buClr>
                <a:srgbClr val="D6A10A"/>
              </a:buClr>
              <a:buFont typeface="Arial" panose="020B0604020202020204" pitchFamily="34" charset="0"/>
              <a:buChar char="•"/>
            </a:pPr>
            <a:endParaRPr lang="en-US" altLang="en-US" sz="3000" dirty="0"/>
          </a:p>
          <a:p>
            <a:pPr marL="285750" indent="-285750">
              <a:buClr>
                <a:srgbClr val="D6A10A"/>
              </a:buClr>
              <a:buFont typeface="Arial" panose="020B0604020202020204" pitchFamily="34" charset="0"/>
              <a:buChar char="•"/>
            </a:pPr>
            <a:r>
              <a:rPr lang="en-US" altLang="en-US" sz="3000" dirty="0"/>
              <a:t>No specific form required.</a:t>
            </a:r>
          </a:p>
        </p:txBody>
      </p:sp>
    </p:spTree>
    <p:extLst>
      <p:ext uri="{BB962C8B-B14F-4D97-AF65-F5344CB8AC3E}">
        <p14:creationId xmlns:p14="http://schemas.microsoft.com/office/powerpoint/2010/main" val="10674848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86178" y="461563"/>
            <a:ext cx="4913000" cy="893173"/>
          </a:xfrm>
          <a:noFill/>
          <a:ln>
            <a:noFill/>
          </a:ln>
        </p:spPr>
        <p:txBody>
          <a:bodyPr>
            <a:noAutofit/>
          </a:bodyPr>
          <a:lstStyle/>
          <a:p>
            <a:pPr>
              <a:defRPr/>
            </a:pPr>
            <a:r>
              <a:rPr lang="en-US" altLang="en-US" sz="3200" b="1" dirty="0"/>
              <a:t>RUP required information</a:t>
            </a:r>
          </a:p>
        </p:txBody>
      </p:sp>
      <p:sp>
        <p:nvSpPr>
          <p:cNvPr id="44034" name="Rectangle 3"/>
          <p:cNvSpPr>
            <a:spLocks noGrp="1" noChangeArrowheads="1"/>
          </p:cNvSpPr>
          <p:nvPr>
            <p:ph sz="half" idx="1"/>
          </p:nvPr>
        </p:nvSpPr>
        <p:spPr>
          <a:xfrm>
            <a:off x="521149" y="1449329"/>
            <a:ext cx="3535856" cy="4720243"/>
          </a:xfrm>
        </p:spPr>
        <p:txBody>
          <a:bodyPr>
            <a:normAutofit fontScale="92500" lnSpcReduction="10000"/>
          </a:bodyPr>
          <a:lstStyle/>
          <a:p>
            <a:pPr eaLnBrk="1" hangingPunct="1">
              <a:buClr>
                <a:srgbClr val="D6A10A"/>
              </a:buClr>
            </a:pPr>
            <a:r>
              <a:rPr lang="en-US" altLang="en-US" sz="2200" dirty="0">
                <a:latin typeface="+mj-lt"/>
              </a:rPr>
              <a:t>Location</a:t>
            </a:r>
          </a:p>
          <a:p>
            <a:pPr eaLnBrk="1" hangingPunct="1">
              <a:buClr>
                <a:srgbClr val="D6A10A"/>
              </a:buClr>
            </a:pPr>
            <a:r>
              <a:rPr lang="en-US" altLang="en-US" sz="2200" dirty="0">
                <a:latin typeface="+mj-lt"/>
              </a:rPr>
              <a:t>Applicator name and permit number</a:t>
            </a:r>
          </a:p>
          <a:p>
            <a:pPr eaLnBrk="1" hangingPunct="1">
              <a:buClr>
                <a:srgbClr val="D6A10A"/>
              </a:buClr>
            </a:pPr>
            <a:r>
              <a:rPr lang="en-US" altLang="en-US" sz="2200" dirty="0">
                <a:latin typeface="+mj-lt"/>
              </a:rPr>
              <a:t>Date of application</a:t>
            </a:r>
          </a:p>
          <a:p>
            <a:pPr eaLnBrk="1" hangingPunct="1">
              <a:buClr>
                <a:srgbClr val="D6A10A"/>
              </a:buClr>
            </a:pPr>
            <a:r>
              <a:rPr lang="en-US" altLang="en-US" sz="2200" dirty="0">
                <a:latin typeface="+mj-lt"/>
              </a:rPr>
              <a:t>Crop</a:t>
            </a:r>
          </a:p>
          <a:p>
            <a:pPr eaLnBrk="1" hangingPunct="1">
              <a:buClr>
                <a:srgbClr val="D6A10A"/>
              </a:buClr>
            </a:pPr>
            <a:r>
              <a:rPr lang="en-US" altLang="en-US" sz="2200" dirty="0">
                <a:latin typeface="+mj-lt"/>
              </a:rPr>
              <a:t>Pest</a:t>
            </a:r>
          </a:p>
          <a:p>
            <a:pPr eaLnBrk="1" hangingPunct="1">
              <a:buClr>
                <a:srgbClr val="D6A10A"/>
              </a:buClr>
            </a:pPr>
            <a:r>
              <a:rPr lang="en-US" altLang="en-US" sz="2200" dirty="0">
                <a:latin typeface="+mj-lt"/>
              </a:rPr>
              <a:t>Acres treated</a:t>
            </a:r>
          </a:p>
          <a:p>
            <a:pPr>
              <a:buClr>
                <a:srgbClr val="D6A10A"/>
              </a:buClr>
            </a:pPr>
            <a:r>
              <a:rPr lang="en-US" altLang="en-US" sz="2200" dirty="0">
                <a:latin typeface="+mj-lt"/>
              </a:rPr>
              <a:t>Rate</a:t>
            </a:r>
          </a:p>
          <a:p>
            <a:pPr>
              <a:buClr>
                <a:srgbClr val="D6A10A"/>
              </a:buClr>
            </a:pPr>
            <a:r>
              <a:rPr lang="en-US" altLang="en-US" sz="2200" dirty="0">
                <a:latin typeface="+mj-lt"/>
              </a:rPr>
              <a:t>Total amount used</a:t>
            </a:r>
          </a:p>
          <a:p>
            <a:pPr>
              <a:buClr>
                <a:srgbClr val="D6A10A"/>
              </a:buClr>
            </a:pPr>
            <a:r>
              <a:rPr lang="en-US" altLang="en-US" sz="2200" dirty="0">
                <a:latin typeface="+mj-lt"/>
              </a:rPr>
              <a:t>Brand name and formulation</a:t>
            </a:r>
          </a:p>
          <a:p>
            <a:pPr>
              <a:buClr>
                <a:srgbClr val="D6A10A"/>
              </a:buClr>
            </a:pPr>
            <a:r>
              <a:rPr lang="en-US" altLang="en-US" sz="2200" dirty="0">
                <a:latin typeface="+mj-lt"/>
              </a:rPr>
              <a:t>Manufacturer</a:t>
            </a:r>
          </a:p>
          <a:p>
            <a:pPr>
              <a:buClr>
                <a:srgbClr val="D6A10A"/>
              </a:buClr>
            </a:pPr>
            <a:r>
              <a:rPr lang="en-US" altLang="en-US" sz="2200" dirty="0">
                <a:latin typeface="+mj-lt"/>
              </a:rPr>
              <a:t>EPA registration number</a:t>
            </a:r>
          </a:p>
        </p:txBody>
      </p:sp>
      <p:sp>
        <p:nvSpPr>
          <p:cNvPr id="2" name="TextBox 1"/>
          <p:cNvSpPr txBox="1"/>
          <p:nvPr/>
        </p:nvSpPr>
        <p:spPr>
          <a:xfrm>
            <a:off x="5086997" y="1449329"/>
            <a:ext cx="3891540" cy="4071371"/>
          </a:xfrm>
          <a:prstGeom prst="rect">
            <a:avLst/>
          </a:prstGeom>
          <a:noFill/>
        </p:spPr>
        <p:txBody>
          <a:bodyPr wrap="square" rtlCol="0">
            <a:spAutoFit/>
          </a:bodyPr>
          <a:lstStyle/>
          <a:p>
            <a:pPr fontAlgn="t"/>
            <a:r>
              <a:rPr lang="en-US" sz="3200" b="1" dirty="0">
                <a:latin typeface="+mj-lt"/>
                <a:ea typeface="+mj-ea"/>
                <a:cs typeface="+mj-cs"/>
              </a:rPr>
              <a:t>Fertilizer &amp; Manure required information</a:t>
            </a:r>
            <a:endParaRPr lang="en-US" sz="2400" b="1" dirty="0">
              <a:latin typeface="+mj-lt"/>
            </a:endParaRPr>
          </a:p>
          <a:p>
            <a:pPr marL="171450" indent="-171450" fontAlgn="t">
              <a:lnSpc>
                <a:spcPct val="80000"/>
              </a:lnSpc>
              <a:spcBef>
                <a:spcPts val="750"/>
              </a:spcBef>
              <a:buClr>
                <a:srgbClr val="D6A10A"/>
              </a:buClr>
              <a:buFont typeface="Arial" panose="020B0604020202020204" pitchFamily="34" charset="0"/>
              <a:buChar char="•"/>
            </a:pPr>
            <a:r>
              <a:rPr lang="en-US" sz="2400" dirty="0">
                <a:latin typeface="+mj-lt"/>
              </a:rPr>
              <a:t>Location</a:t>
            </a:r>
          </a:p>
          <a:p>
            <a:pPr marL="171450" indent="-171450" fontAlgn="ctr">
              <a:lnSpc>
                <a:spcPct val="80000"/>
              </a:lnSpc>
              <a:spcBef>
                <a:spcPts val="750"/>
              </a:spcBef>
              <a:buClr>
                <a:srgbClr val="D6A10A"/>
              </a:buClr>
              <a:buFont typeface="Arial" panose="020B0604020202020204" pitchFamily="34" charset="0"/>
              <a:buChar char="•"/>
            </a:pPr>
            <a:r>
              <a:rPr lang="en-US" sz="2400" dirty="0">
                <a:latin typeface="+mj-lt"/>
              </a:rPr>
              <a:t>Applicator+ Cert. no.</a:t>
            </a:r>
          </a:p>
          <a:p>
            <a:pPr marL="171450" indent="-171450" fontAlgn="ctr">
              <a:lnSpc>
                <a:spcPct val="80000"/>
              </a:lnSpc>
              <a:spcBef>
                <a:spcPts val="750"/>
              </a:spcBef>
              <a:buClr>
                <a:srgbClr val="D6A10A"/>
              </a:buClr>
              <a:buFont typeface="Arial" panose="020B0604020202020204" pitchFamily="34" charset="0"/>
              <a:buChar char="•"/>
            </a:pPr>
            <a:r>
              <a:rPr lang="en-US" sz="2400" dirty="0">
                <a:latin typeface="+mj-lt"/>
              </a:rPr>
              <a:t>Date </a:t>
            </a:r>
          </a:p>
          <a:p>
            <a:pPr marL="171450" indent="-171450" fontAlgn="ctr">
              <a:lnSpc>
                <a:spcPct val="80000"/>
              </a:lnSpc>
              <a:spcBef>
                <a:spcPts val="750"/>
              </a:spcBef>
              <a:buClr>
                <a:srgbClr val="D6A10A"/>
              </a:buClr>
              <a:buFont typeface="Arial" panose="020B0604020202020204" pitchFamily="34" charset="0"/>
              <a:buChar char="•"/>
            </a:pPr>
            <a:r>
              <a:rPr lang="en-US" sz="2400" dirty="0">
                <a:latin typeface="+mj-lt"/>
              </a:rPr>
              <a:t>Fertilizer Type</a:t>
            </a:r>
          </a:p>
          <a:p>
            <a:pPr marL="171450" indent="-171450" fontAlgn="ctr">
              <a:lnSpc>
                <a:spcPct val="80000"/>
              </a:lnSpc>
              <a:spcBef>
                <a:spcPts val="750"/>
              </a:spcBef>
              <a:buClr>
                <a:srgbClr val="D6A10A"/>
              </a:buClr>
              <a:buFont typeface="Arial" panose="020B0604020202020204" pitchFamily="34" charset="0"/>
              <a:buChar char="•"/>
            </a:pPr>
            <a:r>
              <a:rPr lang="en-US" sz="2400" dirty="0">
                <a:latin typeface="+mj-lt"/>
              </a:rPr>
              <a:t>Nutrient value</a:t>
            </a:r>
          </a:p>
          <a:p>
            <a:pPr marL="171450" indent="-171450" fontAlgn="ctr">
              <a:lnSpc>
                <a:spcPct val="80000"/>
              </a:lnSpc>
              <a:spcBef>
                <a:spcPts val="750"/>
              </a:spcBef>
              <a:buClr>
                <a:srgbClr val="D6A10A"/>
              </a:buClr>
              <a:buFont typeface="Arial" panose="020B0604020202020204" pitchFamily="34" charset="0"/>
              <a:buChar char="•"/>
            </a:pPr>
            <a:r>
              <a:rPr lang="en-US" sz="2400" dirty="0">
                <a:latin typeface="+mj-lt"/>
              </a:rPr>
              <a:t>Rate/acre</a:t>
            </a:r>
          </a:p>
          <a:p>
            <a:pPr marL="171450" indent="-171450" fontAlgn="ctr">
              <a:lnSpc>
                <a:spcPct val="80000"/>
              </a:lnSpc>
              <a:spcBef>
                <a:spcPts val="750"/>
              </a:spcBef>
              <a:buClr>
                <a:srgbClr val="D6A10A"/>
              </a:buClr>
              <a:buFont typeface="Arial" panose="020B0604020202020204" pitchFamily="34" charset="0"/>
              <a:buChar char="•"/>
            </a:pPr>
            <a:r>
              <a:rPr lang="en-US" sz="2400" dirty="0">
                <a:latin typeface="+mj-lt"/>
              </a:rPr>
              <a:t>Application Method</a:t>
            </a:r>
          </a:p>
          <a:p>
            <a:endParaRPr lang="en-US" sz="1350" dirty="0"/>
          </a:p>
        </p:txBody>
      </p:sp>
    </p:spTree>
    <p:extLst>
      <p:ext uri="{BB962C8B-B14F-4D97-AF65-F5344CB8AC3E}">
        <p14:creationId xmlns:p14="http://schemas.microsoft.com/office/powerpoint/2010/main" val="1452543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8761"/>
            <a:ext cx="7772400" cy="3150414"/>
          </a:xfrm>
        </p:spPr>
        <p:txBody>
          <a:bodyPr/>
          <a:lstStyle/>
          <a:p>
            <a:r>
              <a:rPr lang="en-US" sz="3600" cap="none" dirty="0"/>
              <a:t>Thank you to Ceres Solutions – </a:t>
            </a:r>
            <a:br>
              <a:rPr lang="en-US" sz="3600" cap="none" dirty="0"/>
            </a:br>
            <a:r>
              <a:rPr lang="en-US" sz="3600" cap="none" dirty="0"/>
              <a:t>Pleasant Ridge,</a:t>
            </a:r>
            <a:br>
              <a:rPr lang="en-US" sz="3600" cap="none" dirty="0"/>
            </a:br>
            <a:r>
              <a:rPr lang="en-US" sz="3600" cap="none" dirty="0"/>
              <a:t>View Point, </a:t>
            </a:r>
            <a:br>
              <a:rPr lang="en-US" sz="3600" cap="none" dirty="0"/>
            </a:br>
            <a:br>
              <a:rPr lang="en-US" sz="3600" cap="none" dirty="0"/>
            </a:br>
            <a:r>
              <a:rPr lang="en-US" sz="2500" cap="none" dirty="0"/>
              <a:t>Nick Held, ANR Educator </a:t>
            </a:r>
            <a:br>
              <a:rPr lang="en-US" sz="2500" cap="none" dirty="0"/>
            </a:br>
            <a:r>
              <a:rPr lang="en-US" sz="2500" cap="none" dirty="0"/>
              <a:t>Leo Reed, OISC</a:t>
            </a:r>
            <a:br>
              <a:rPr lang="en-US" sz="2500" cap="none" dirty="0"/>
            </a:br>
            <a:r>
              <a:rPr lang="en-US" sz="2500" cap="none" dirty="0"/>
              <a:t>Cheri Janssen, Purdue Pesticide Programs  </a:t>
            </a:r>
            <a:br>
              <a:rPr lang="en-US" sz="3600" dirty="0"/>
            </a:br>
            <a:endParaRPr lang="en-US" sz="3600" dirty="0"/>
          </a:p>
        </p:txBody>
      </p:sp>
      <p:sp>
        <p:nvSpPr>
          <p:cNvPr id="3" name="Subtitle 2"/>
          <p:cNvSpPr>
            <a:spLocks noGrp="1"/>
          </p:cNvSpPr>
          <p:nvPr>
            <p:ph type="subTitle" idx="1"/>
          </p:nvPr>
        </p:nvSpPr>
        <p:spPr>
          <a:xfrm flipV="1">
            <a:off x="1371600" y="5638800"/>
            <a:ext cx="6400800" cy="304800"/>
          </a:xfrm>
        </p:spPr>
        <p:txBody>
          <a:bodyPr/>
          <a:lstStyle/>
          <a:p>
            <a:r>
              <a:rPr lang="en-US" b="1" dirty="0"/>
              <a:t> </a:t>
            </a:r>
          </a:p>
        </p:txBody>
      </p:sp>
      <p:pic>
        <p:nvPicPr>
          <p:cNvPr id="4" name="Picture 3"/>
          <p:cNvPicPr>
            <a:picLocks noChangeAspect="1"/>
          </p:cNvPicPr>
          <p:nvPr/>
        </p:nvPicPr>
        <p:blipFill rotWithShape="1">
          <a:blip r:embed="rId3" cstate="screen">
            <a:extLst>
              <a:ext uri="{28A0092B-C50C-407E-A947-70E740481C1C}">
                <a14:useLocalDpi xmlns:a14="http://schemas.microsoft.com/office/drawing/2010/main"/>
              </a:ext>
            </a:extLst>
          </a:blip>
          <a:srcRect l="-1545" b="-789"/>
          <a:stretch/>
        </p:blipFill>
        <p:spPr>
          <a:xfrm>
            <a:off x="3794234" y="2167329"/>
            <a:ext cx="1555531" cy="100801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52064" y="1020965"/>
            <a:ext cx="2240671" cy="1115568"/>
          </a:xfrm>
          <a:prstGeom prst="rect">
            <a:avLst/>
          </a:prstGeom>
        </p:spPr>
      </p:pic>
    </p:spTree>
    <p:extLst>
      <p:ext uri="{BB962C8B-B14F-4D97-AF65-F5344CB8AC3E}">
        <p14:creationId xmlns:p14="http://schemas.microsoft.com/office/powerpoint/2010/main" val="1423751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809244" y="703247"/>
            <a:ext cx="7772400" cy="749808"/>
          </a:xfrm>
        </p:spPr>
        <p:txBody>
          <a:bodyPr/>
          <a:lstStyle/>
          <a:p>
            <a:r>
              <a:rPr lang="en-US" sz="4000" b="1" dirty="0"/>
              <a:t>Some Products that contain Atrazine </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09244" y="1858859"/>
            <a:ext cx="6085542" cy="4002668"/>
          </a:xfrm>
          <a:prstGeom prst="rect">
            <a:avLst/>
          </a:prstGeom>
        </p:spPr>
      </p:pic>
    </p:spTree>
    <p:extLst>
      <p:ext uri="{BB962C8B-B14F-4D97-AF65-F5344CB8AC3E}">
        <p14:creationId xmlns:p14="http://schemas.microsoft.com/office/powerpoint/2010/main" val="1778630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809244" y="579553"/>
            <a:ext cx="7772400" cy="997196"/>
          </a:xfrm>
        </p:spPr>
        <p:txBody>
          <a:bodyPr/>
          <a:lstStyle/>
          <a:p>
            <a:pPr algn="ctr"/>
            <a:r>
              <a:rPr lang="en-US" sz="4000" dirty="0"/>
              <a:t>Indiana Totals of Atrazine Used 2021</a:t>
            </a:r>
            <a:endParaRPr lang="en-US" sz="4000" b="1" dirty="0"/>
          </a:p>
        </p:txBody>
      </p:sp>
      <p:sp>
        <p:nvSpPr>
          <p:cNvPr id="3" name="TextBox 2">
            <a:extLst>
              <a:ext uri="{FF2B5EF4-FFF2-40B4-BE49-F238E27FC236}">
                <a16:creationId xmlns:a16="http://schemas.microsoft.com/office/drawing/2014/main" id="{E08D9589-3A5D-DDD5-B4AA-9919D710D3CF}"/>
              </a:ext>
            </a:extLst>
          </p:cNvPr>
          <p:cNvSpPr txBox="1"/>
          <p:nvPr/>
        </p:nvSpPr>
        <p:spPr>
          <a:xfrm>
            <a:off x="893379" y="2249214"/>
            <a:ext cx="6684580" cy="1754326"/>
          </a:xfrm>
          <a:prstGeom prst="rect">
            <a:avLst/>
          </a:prstGeom>
          <a:noFill/>
        </p:spPr>
        <p:txBody>
          <a:bodyPr wrap="square" rtlCol="0">
            <a:spAutoFit/>
          </a:bodyPr>
          <a:lstStyle/>
          <a:p>
            <a:pPr marL="285750" indent="-285750">
              <a:buClr>
                <a:srgbClr val="CC9900"/>
              </a:buClr>
              <a:buFont typeface="Arial" panose="020B0604020202020204" pitchFamily="34" charset="0"/>
              <a:buChar char="•"/>
            </a:pPr>
            <a:r>
              <a:rPr lang="en-US" sz="3000" dirty="0"/>
              <a:t>6,322,000 #</a:t>
            </a:r>
          </a:p>
          <a:p>
            <a:pPr marL="285750" indent="-285750">
              <a:buClr>
                <a:srgbClr val="CC9900"/>
              </a:buClr>
              <a:buFont typeface="Arial" panose="020B0604020202020204" pitchFamily="34" charset="0"/>
              <a:buChar char="•"/>
            </a:pPr>
            <a:r>
              <a:rPr lang="en-US" sz="3000" dirty="0"/>
              <a:t>1.152 # / Acre</a:t>
            </a:r>
          </a:p>
          <a:p>
            <a:pPr marL="285750" indent="-285750">
              <a:buClr>
                <a:srgbClr val="CC9900"/>
              </a:buClr>
              <a:buFont typeface="Arial" panose="020B0604020202020204" pitchFamily="34" charset="0"/>
              <a:buChar char="•"/>
            </a:pPr>
            <a:r>
              <a:rPr lang="en-US" sz="3000" dirty="0"/>
              <a:t>74% of corn Acres   </a:t>
            </a:r>
          </a:p>
          <a:p>
            <a:pPr marL="171450" indent="-171450">
              <a:buFont typeface="Arial" panose="020B0604020202020204" pitchFamily="34" charset="0"/>
              <a:buChar char="•"/>
            </a:pPr>
            <a:r>
              <a:rPr lang="en-US" dirty="0"/>
              <a:t>From NASS survey</a:t>
            </a:r>
          </a:p>
        </p:txBody>
      </p:sp>
    </p:spTree>
    <p:extLst>
      <p:ext uri="{BB962C8B-B14F-4D97-AF65-F5344CB8AC3E}">
        <p14:creationId xmlns:p14="http://schemas.microsoft.com/office/powerpoint/2010/main" val="197739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10800000" flipV="1">
            <a:off x="685800" y="836284"/>
            <a:ext cx="7772400" cy="504754"/>
          </a:xfrm>
        </p:spPr>
        <p:txBody>
          <a:bodyPr/>
          <a:lstStyle/>
          <a:p>
            <a:pPr algn="ctr"/>
            <a:r>
              <a:rPr lang="en-US" sz="4000" dirty="0"/>
              <a:t>U.S. Totals of Atrazine Used 2021</a:t>
            </a:r>
            <a:endParaRPr lang="en-US" sz="4000" b="1" dirty="0"/>
          </a:p>
        </p:txBody>
      </p:sp>
      <p:sp>
        <p:nvSpPr>
          <p:cNvPr id="3" name="TextBox 2">
            <a:extLst>
              <a:ext uri="{FF2B5EF4-FFF2-40B4-BE49-F238E27FC236}">
                <a16:creationId xmlns:a16="http://schemas.microsoft.com/office/drawing/2014/main" id="{E08D9589-3A5D-DDD5-B4AA-9919D710D3CF}"/>
              </a:ext>
            </a:extLst>
          </p:cNvPr>
          <p:cNvSpPr txBox="1"/>
          <p:nvPr/>
        </p:nvSpPr>
        <p:spPr>
          <a:xfrm>
            <a:off x="893379" y="2249214"/>
            <a:ext cx="6684580" cy="1754326"/>
          </a:xfrm>
          <a:prstGeom prst="rect">
            <a:avLst/>
          </a:prstGeom>
          <a:noFill/>
        </p:spPr>
        <p:txBody>
          <a:bodyPr wrap="square" rtlCol="0">
            <a:spAutoFit/>
          </a:bodyPr>
          <a:lstStyle/>
          <a:p>
            <a:pPr marL="457200" indent="-457200">
              <a:buClr>
                <a:srgbClr val="CC9900"/>
              </a:buClr>
              <a:buFont typeface="Arial" panose="020B0604020202020204" pitchFamily="34" charset="0"/>
              <a:buChar char="•"/>
            </a:pPr>
            <a:r>
              <a:rPr lang="en-US" sz="3000" dirty="0"/>
              <a:t>59,180,000 #</a:t>
            </a:r>
          </a:p>
          <a:p>
            <a:pPr marL="457200" indent="-457200">
              <a:buClr>
                <a:srgbClr val="CC9900"/>
              </a:buClr>
              <a:buFont typeface="Arial" panose="020B0604020202020204" pitchFamily="34" charset="0"/>
              <a:buChar char="•"/>
            </a:pPr>
            <a:r>
              <a:rPr lang="en-US" sz="3000" dirty="0"/>
              <a:t>1.054 # / Acre</a:t>
            </a:r>
          </a:p>
          <a:p>
            <a:pPr marL="457200" indent="-457200">
              <a:buClr>
                <a:srgbClr val="CC9900"/>
              </a:buClr>
              <a:buFont typeface="Arial" panose="020B0604020202020204" pitchFamily="34" charset="0"/>
              <a:buChar char="•"/>
            </a:pPr>
            <a:r>
              <a:rPr lang="en-US" sz="3000" dirty="0"/>
              <a:t>65% of corn Acres   </a:t>
            </a:r>
          </a:p>
          <a:p>
            <a:pPr marL="285750" indent="-285750">
              <a:buFont typeface="Arial" panose="020B0604020202020204" pitchFamily="34" charset="0"/>
              <a:buChar char="•"/>
            </a:pPr>
            <a:r>
              <a:rPr lang="en-US" dirty="0"/>
              <a:t>From NASS survey</a:t>
            </a:r>
            <a:endParaRPr lang="en-US" sz="4800" dirty="0"/>
          </a:p>
        </p:txBody>
      </p:sp>
    </p:spTree>
    <p:extLst>
      <p:ext uri="{BB962C8B-B14F-4D97-AF65-F5344CB8AC3E}">
        <p14:creationId xmlns:p14="http://schemas.microsoft.com/office/powerpoint/2010/main" val="3518534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9" name="Picture 9" descr="INwater_notitle"/>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7649" y="130267"/>
            <a:ext cx="4381501" cy="5767241"/>
          </a:xfrm>
          <a:prstGeom prst="rect">
            <a:avLst/>
          </a:prstGeom>
          <a:noFill/>
          <a:extLst>
            <a:ext uri="{909E8E84-426E-40DD-AFC4-6F175D3DCCD1}">
              <a14:hiddenFill xmlns:a14="http://schemas.microsoft.com/office/drawing/2010/main">
                <a:solidFill>
                  <a:srgbClr val="FFFFFF"/>
                </a:solidFill>
              </a14:hiddenFill>
            </a:ext>
          </a:extLst>
        </p:spPr>
      </p:pic>
      <p:sp>
        <p:nvSpPr>
          <p:cNvPr id="15364" name="Rectangle 4"/>
          <p:cNvSpPr>
            <a:spLocks noGrp="1" noChangeArrowheads="1"/>
          </p:cNvSpPr>
          <p:nvPr>
            <p:ph type="title"/>
          </p:nvPr>
        </p:nvSpPr>
        <p:spPr>
          <a:xfrm>
            <a:off x="4610100" y="274638"/>
            <a:ext cx="4381500" cy="2011362"/>
          </a:xfrm>
        </p:spPr>
        <p:txBody>
          <a:bodyPr>
            <a:noAutofit/>
          </a:bodyPr>
          <a:lstStyle/>
          <a:p>
            <a:pPr algn="l"/>
            <a:r>
              <a:rPr lang="en-US" altLang="en-US" sz="3000" b="1" dirty="0"/>
              <a:t>Indiana watersheds in atrazine monitoring program</a:t>
            </a:r>
          </a:p>
        </p:txBody>
      </p:sp>
      <p:sp>
        <p:nvSpPr>
          <p:cNvPr id="15367" name="Text Box 7"/>
          <p:cNvSpPr txBox="1">
            <a:spLocks noChangeArrowheads="1"/>
          </p:cNvSpPr>
          <p:nvPr/>
        </p:nvSpPr>
        <p:spPr bwMode="auto">
          <a:xfrm>
            <a:off x="4743449" y="2526288"/>
            <a:ext cx="4229100"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800" dirty="0"/>
              <a:t>Indianapolis (Eagle Creek)</a:t>
            </a:r>
          </a:p>
          <a:p>
            <a:pPr>
              <a:spcBef>
                <a:spcPct val="50000"/>
              </a:spcBef>
            </a:pPr>
            <a:r>
              <a:rPr lang="en-US" altLang="en-US" sz="2800" dirty="0"/>
              <a:t>Batesville </a:t>
            </a:r>
            <a:r>
              <a:rPr lang="en-US" altLang="en-US" sz="2400" dirty="0"/>
              <a:t>	</a:t>
            </a:r>
            <a:r>
              <a:rPr lang="en-US" altLang="en-US" sz="2800" dirty="0"/>
              <a:t>Santee Utilities</a:t>
            </a:r>
          </a:p>
          <a:p>
            <a:pPr>
              <a:spcBef>
                <a:spcPct val="50000"/>
              </a:spcBef>
            </a:pPr>
            <a:r>
              <a:rPr lang="en-US" altLang="en-US" sz="2800" dirty="0"/>
              <a:t>Bedford		Stucker Fork</a:t>
            </a:r>
          </a:p>
          <a:p>
            <a:pPr>
              <a:spcBef>
                <a:spcPct val="50000"/>
              </a:spcBef>
            </a:pPr>
            <a:r>
              <a:rPr lang="en-US" altLang="en-US" sz="2800" dirty="0"/>
              <a:t>Fort Wayne</a:t>
            </a:r>
            <a:r>
              <a:rPr lang="en-US" altLang="en-US" sz="2400" dirty="0"/>
              <a:t> 	</a:t>
            </a:r>
            <a:r>
              <a:rPr lang="en-US" altLang="en-US" sz="2800" dirty="0"/>
              <a:t>Versailles</a:t>
            </a:r>
          </a:p>
          <a:p>
            <a:pPr>
              <a:spcBef>
                <a:spcPct val="50000"/>
              </a:spcBef>
            </a:pPr>
            <a:r>
              <a:rPr lang="en-US" altLang="en-US" sz="2800" dirty="0"/>
              <a:t>Jasper</a:t>
            </a:r>
            <a:r>
              <a:rPr lang="en-US" altLang="en-US" sz="2400" dirty="0"/>
              <a:t> 	</a:t>
            </a:r>
            <a:r>
              <a:rPr lang="en-US" altLang="en-US" sz="2800" dirty="0"/>
              <a:t>	Westport</a:t>
            </a:r>
          </a:p>
          <a:p>
            <a:pPr>
              <a:spcBef>
                <a:spcPct val="50000"/>
              </a:spcBef>
            </a:pPr>
            <a:r>
              <a:rPr lang="en-US" altLang="en-US" sz="2800" dirty="0"/>
              <a:t>Logansport</a:t>
            </a:r>
            <a:r>
              <a:rPr lang="en-US" altLang="en-US" sz="2400" dirty="0"/>
              <a:t> </a:t>
            </a:r>
            <a:r>
              <a:rPr lang="en-US" altLang="en-US" sz="2800" dirty="0"/>
              <a:t>	Winslow</a:t>
            </a:r>
          </a:p>
        </p:txBody>
      </p:sp>
      <p:sp>
        <p:nvSpPr>
          <p:cNvPr id="15370" name="Oval 10"/>
          <p:cNvSpPr>
            <a:spLocks noChangeArrowheads="1"/>
          </p:cNvSpPr>
          <p:nvPr/>
        </p:nvSpPr>
        <p:spPr bwMode="auto">
          <a:xfrm>
            <a:off x="2610069" y="2171700"/>
            <a:ext cx="609600" cy="228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1" name="Oval 11"/>
          <p:cNvSpPr>
            <a:spLocks noChangeArrowheads="1"/>
          </p:cNvSpPr>
          <p:nvPr/>
        </p:nvSpPr>
        <p:spPr bwMode="auto">
          <a:xfrm>
            <a:off x="2695466" y="1425575"/>
            <a:ext cx="609600" cy="19685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2" name="Oval 12"/>
          <p:cNvSpPr>
            <a:spLocks noChangeArrowheads="1"/>
          </p:cNvSpPr>
          <p:nvPr/>
        </p:nvSpPr>
        <p:spPr bwMode="auto">
          <a:xfrm>
            <a:off x="3528848" y="850180"/>
            <a:ext cx="609600" cy="228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3" name="Oval 13"/>
          <p:cNvSpPr>
            <a:spLocks noChangeArrowheads="1"/>
          </p:cNvSpPr>
          <p:nvPr/>
        </p:nvSpPr>
        <p:spPr bwMode="auto">
          <a:xfrm>
            <a:off x="2283811" y="4229101"/>
            <a:ext cx="457200" cy="228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4" name="Oval 14"/>
          <p:cNvSpPr>
            <a:spLocks noChangeArrowheads="1"/>
          </p:cNvSpPr>
          <p:nvPr/>
        </p:nvSpPr>
        <p:spPr bwMode="auto">
          <a:xfrm>
            <a:off x="3446408" y="3434912"/>
            <a:ext cx="533400" cy="228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5" name="Oval 15"/>
          <p:cNvSpPr>
            <a:spLocks noChangeArrowheads="1"/>
          </p:cNvSpPr>
          <p:nvPr/>
        </p:nvSpPr>
        <p:spPr bwMode="auto">
          <a:xfrm>
            <a:off x="1902811" y="4755931"/>
            <a:ext cx="3810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6" name="Oval 16"/>
          <p:cNvSpPr>
            <a:spLocks noChangeArrowheads="1"/>
          </p:cNvSpPr>
          <p:nvPr/>
        </p:nvSpPr>
        <p:spPr bwMode="auto">
          <a:xfrm>
            <a:off x="3100334" y="4229101"/>
            <a:ext cx="685800" cy="228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7" name="Oval 17"/>
          <p:cNvSpPr>
            <a:spLocks noChangeArrowheads="1"/>
          </p:cNvSpPr>
          <p:nvPr/>
        </p:nvSpPr>
        <p:spPr bwMode="auto">
          <a:xfrm>
            <a:off x="3678182" y="3634499"/>
            <a:ext cx="5334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8" name="Oval 18"/>
          <p:cNvSpPr>
            <a:spLocks noChangeArrowheads="1"/>
          </p:cNvSpPr>
          <p:nvPr/>
        </p:nvSpPr>
        <p:spPr bwMode="auto">
          <a:xfrm>
            <a:off x="3214634" y="3616161"/>
            <a:ext cx="457200" cy="19685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79" name="Oval 19"/>
          <p:cNvSpPr>
            <a:spLocks noChangeArrowheads="1"/>
          </p:cNvSpPr>
          <p:nvPr/>
        </p:nvSpPr>
        <p:spPr bwMode="auto">
          <a:xfrm>
            <a:off x="1600199" y="4908331"/>
            <a:ext cx="457200" cy="1524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81" name="Oval 21"/>
          <p:cNvSpPr>
            <a:spLocks noChangeArrowheads="1"/>
          </p:cNvSpPr>
          <p:nvPr/>
        </p:nvSpPr>
        <p:spPr bwMode="auto">
          <a:xfrm>
            <a:off x="3623441" y="3872186"/>
            <a:ext cx="533400" cy="22860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a:xfrm>
            <a:off x="466725" y="609302"/>
            <a:ext cx="8020050" cy="1286173"/>
          </a:xfrm>
        </p:spPr>
        <p:txBody>
          <a:bodyPr>
            <a:noAutofit/>
          </a:bodyPr>
          <a:lstStyle/>
          <a:p>
            <a:pPr algn="l"/>
            <a:r>
              <a:rPr lang="en-US" altLang="en-US" sz="3600" b="1" dirty="0"/>
              <a:t>Atrazine Label Setback Requirements – Wells, Sinkholes</a:t>
            </a:r>
          </a:p>
        </p:txBody>
      </p:sp>
      <p:pic>
        <p:nvPicPr>
          <p:cNvPr id="35845" name="Picture 5" descr="Buffer-we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00625" y="2676525"/>
            <a:ext cx="3657600" cy="3733800"/>
          </a:xfrm>
          <a:prstGeom prst="rect">
            <a:avLst/>
          </a:prstGeom>
          <a:noFill/>
          <a:extLst>
            <a:ext uri="{909E8E84-426E-40DD-AFC4-6F175D3DCCD1}">
              <a14:hiddenFill xmlns:a14="http://schemas.microsoft.com/office/drawing/2010/main">
                <a:solidFill>
                  <a:srgbClr val="FFFFFF"/>
                </a:solidFill>
              </a14:hiddenFill>
            </a:ext>
          </a:extLst>
        </p:spPr>
      </p:pic>
      <p:sp>
        <p:nvSpPr>
          <p:cNvPr id="35846" name="Text Box 6"/>
          <p:cNvSpPr txBox="1">
            <a:spLocks noChangeArrowheads="1"/>
          </p:cNvSpPr>
          <p:nvPr/>
        </p:nvSpPr>
        <p:spPr bwMode="auto">
          <a:xfrm>
            <a:off x="466725" y="2142768"/>
            <a:ext cx="4772025"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3000" dirty="0"/>
              <a:t>You cannot </a:t>
            </a:r>
            <a:r>
              <a:rPr lang="en-US" sz="3000" b="1" dirty="0">
                <a:solidFill>
                  <a:srgbClr val="C00000"/>
                </a:solidFill>
              </a:rPr>
              <a:t>Mix, Load or Use </a:t>
            </a:r>
            <a:r>
              <a:rPr lang="en-US" sz="3000" dirty="0"/>
              <a:t>Atrazine within 50 feet of Well heads</a:t>
            </a:r>
            <a:br>
              <a:rPr lang="en-US" sz="3000" dirty="0"/>
            </a:br>
            <a:r>
              <a:rPr lang="en-US" sz="3000" dirty="0"/>
              <a:t>(Active or Abandoned), </a:t>
            </a:r>
            <a:br>
              <a:rPr lang="en-US" sz="3000" dirty="0"/>
            </a:br>
            <a:r>
              <a:rPr lang="en-US" sz="3000" dirty="0"/>
              <a:t>Sinkholes or Tile Inlets.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293961" y="1904048"/>
            <a:ext cx="77724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nSpc>
                <a:spcPct val="90000"/>
              </a:lnSpc>
              <a:spcBef>
                <a:spcPct val="20000"/>
              </a:spcBef>
            </a:pPr>
            <a:r>
              <a:rPr lang="en-US" altLang="en-US" sz="3200" dirty="0">
                <a:latin typeface="Verdana" panose="020B0604030504040204" pitchFamily="34" charset="0"/>
              </a:rPr>
              <a:t>	</a:t>
            </a:r>
            <a:r>
              <a:rPr lang="en-US" altLang="en-US" sz="3000" dirty="0">
                <a:latin typeface="+mn-lt"/>
              </a:rPr>
              <a:t>Do not apply atrazine within 66 feet of any standpipe in a terraced field if the tile outlet is within 66 feet of a point where surface water </a:t>
            </a:r>
            <a:br>
              <a:rPr lang="en-US" altLang="en-US" sz="3000" dirty="0">
                <a:latin typeface="+mn-lt"/>
              </a:rPr>
            </a:br>
            <a:r>
              <a:rPr lang="en-US" altLang="en-US" sz="3000" dirty="0">
                <a:latin typeface="+mn-lt"/>
              </a:rPr>
              <a:t>runoff from the field </a:t>
            </a:r>
            <a:br>
              <a:rPr lang="en-US" altLang="en-US" sz="3000" dirty="0">
                <a:latin typeface="+mn-lt"/>
              </a:rPr>
            </a:br>
            <a:r>
              <a:rPr lang="en-US" altLang="en-US" sz="3000" dirty="0">
                <a:latin typeface="+mn-lt"/>
              </a:rPr>
              <a:t>through the outlet </a:t>
            </a:r>
            <a:br>
              <a:rPr lang="en-US" altLang="en-US" sz="3000" dirty="0">
                <a:latin typeface="+mn-lt"/>
              </a:rPr>
            </a:br>
            <a:r>
              <a:rPr lang="en-US" altLang="en-US" sz="3000" dirty="0">
                <a:latin typeface="+mn-lt"/>
              </a:rPr>
              <a:t>enters a stream or river</a:t>
            </a:r>
          </a:p>
          <a:p>
            <a:pPr>
              <a:lnSpc>
                <a:spcPct val="90000"/>
              </a:lnSpc>
              <a:spcBef>
                <a:spcPct val="20000"/>
              </a:spcBef>
            </a:pPr>
            <a:endParaRPr lang="en-US" altLang="en-US" sz="3200" dirty="0">
              <a:latin typeface="Verdana" panose="020B0604030504040204" pitchFamily="34" charset="0"/>
            </a:endParaRPr>
          </a:p>
          <a:p>
            <a:pPr algn="ctr">
              <a:lnSpc>
                <a:spcPct val="90000"/>
              </a:lnSpc>
              <a:spcBef>
                <a:spcPct val="20000"/>
              </a:spcBef>
            </a:pPr>
            <a:r>
              <a:rPr lang="en-US" altLang="en-US" sz="3600" b="1" i="1" dirty="0">
                <a:latin typeface="Verdana" panose="020B0604030504040204" pitchFamily="34" charset="0"/>
              </a:rPr>
              <a:t>unless </a:t>
            </a:r>
            <a:r>
              <a:rPr lang="en-US" altLang="en-US" sz="3200" dirty="0">
                <a:latin typeface="Verdana" panose="020B0604030504040204" pitchFamily="34" charset="0"/>
              </a:rPr>
              <a:t>. . . </a:t>
            </a:r>
          </a:p>
        </p:txBody>
      </p:sp>
      <p:sp>
        <p:nvSpPr>
          <p:cNvPr id="114734" name="Rectangle 46"/>
          <p:cNvSpPr>
            <a:spLocks noChangeArrowheads="1"/>
          </p:cNvSpPr>
          <p:nvPr/>
        </p:nvSpPr>
        <p:spPr bwMode="auto">
          <a:xfrm>
            <a:off x="533400" y="551498"/>
            <a:ext cx="8229600" cy="1143000"/>
          </a:xfrm>
          <a:prstGeom prst="rect">
            <a:avLst/>
          </a:prstGeom>
          <a:noFill/>
          <a:ln w="28575">
            <a:solidFill>
              <a:schemeClr val="bg1"/>
            </a:solidFill>
            <a:miter lim="800000"/>
            <a:headEnd/>
            <a:tailEnd/>
            <a:extLst>
              <a:ext uri="{C807C97D-BFC1-408E-A445-0C87EB9F89A2}">
                <ask:lineSketchStyleProps xmlns:ask="http://schemas.microsoft.com/office/drawing/2018/sketchyshapes">
                  <ask:type>
                    <ask:lineSketchNone/>
                  </ask:type>
                </ask:lineSketchStyleProps>
              </a:ext>
            </a:extLst>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000" b="1">
                <a:solidFill>
                  <a:schemeClr val="tx2"/>
                </a:solidFill>
                <a:latin typeface="Verdana" panose="020B0604030504040204" pitchFamily="34" charset="0"/>
              </a:defRPr>
            </a:lvl1pPr>
            <a:lvl2pPr algn="ctr">
              <a:defRPr sz="4000" b="1">
                <a:solidFill>
                  <a:schemeClr val="tx2"/>
                </a:solidFill>
                <a:latin typeface="Verdana" panose="020B0604030504040204" pitchFamily="34" charset="0"/>
              </a:defRPr>
            </a:lvl2pPr>
            <a:lvl3pPr algn="ctr">
              <a:defRPr sz="4000" b="1">
                <a:solidFill>
                  <a:schemeClr val="tx2"/>
                </a:solidFill>
                <a:latin typeface="Verdana" panose="020B0604030504040204" pitchFamily="34" charset="0"/>
              </a:defRPr>
            </a:lvl3pPr>
            <a:lvl4pPr algn="ctr">
              <a:defRPr sz="4000" b="1">
                <a:solidFill>
                  <a:schemeClr val="tx2"/>
                </a:solidFill>
                <a:latin typeface="Verdana" panose="020B0604030504040204" pitchFamily="34" charset="0"/>
              </a:defRPr>
            </a:lvl4pPr>
            <a:lvl5pPr algn="ctr">
              <a:defRPr sz="4000" b="1">
                <a:solidFill>
                  <a:schemeClr val="tx2"/>
                </a:solidFill>
                <a:latin typeface="Verdana" panose="020B0604030504040204" pitchFamily="34" charset="0"/>
              </a:defRPr>
            </a:lvl5pPr>
            <a:lvl6pPr marL="457200" algn="ctr" fontAlgn="base">
              <a:spcBef>
                <a:spcPct val="0"/>
              </a:spcBef>
              <a:spcAft>
                <a:spcPct val="0"/>
              </a:spcAft>
              <a:defRPr sz="4000" b="1">
                <a:solidFill>
                  <a:schemeClr val="tx2"/>
                </a:solidFill>
                <a:latin typeface="Verdana" panose="020B0604030504040204" pitchFamily="34" charset="0"/>
              </a:defRPr>
            </a:lvl6pPr>
            <a:lvl7pPr marL="914400" algn="ctr" fontAlgn="base">
              <a:spcBef>
                <a:spcPct val="0"/>
              </a:spcBef>
              <a:spcAft>
                <a:spcPct val="0"/>
              </a:spcAft>
              <a:defRPr sz="4000" b="1">
                <a:solidFill>
                  <a:schemeClr val="tx2"/>
                </a:solidFill>
                <a:latin typeface="Verdana" panose="020B0604030504040204" pitchFamily="34" charset="0"/>
              </a:defRPr>
            </a:lvl7pPr>
            <a:lvl8pPr marL="1371600" algn="ctr" fontAlgn="base">
              <a:spcBef>
                <a:spcPct val="0"/>
              </a:spcBef>
              <a:spcAft>
                <a:spcPct val="0"/>
              </a:spcAft>
              <a:defRPr sz="4000" b="1">
                <a:solidFill>
                  <a:schemeClr val="tx2"/>
                </a:solidFill>
                <a:latin typeface="Verdana" panose="020B0604030504040204" pitchFamily="34" charset="0"/>
              </a:defRPr>
            </a:lvl8pPr>
            <a:lvl9pPr marL="1828800" algn="ctr" fontAlgn="base">
              <a:spcBef>
                <a:spcPct val="0"/>
              </a:spcBef>
              <a:spcAft>
                <a:spcPct val="0"/>
              </a:spcAft>
              <a:defRPr sz="4000" b="1">
                <a:solidFill>
                  <a:schemeClr val="tx2"/>
                </a:solidFill>
                <a:latin typeface="Verdana" panose="020B0604030504040204" pitchFamily="34" charset="0"/>
              </a:defRPr>
            </a:lvl9pPr>
          </a:lstStyle>
          <a:p>
            <a:pPr algn="l"/>
            <a:r>
              <a:rPr lang="en-US" altLang="en-US" sz="3600" dirty="0">
                <a:solidFill>
                  <a:schemeClr val="tx1"/>
                </a:solidFill>
                <a:latin typeface="+mj-lt"/>
              </a:rPr>
              <a:t>Atrazine Label Setback Requirements </a:t>
            </a:r>
            <a:r>
              <a:rPr lang="en-US" altLang="en-US" dirty="0">
                <a:solidFill>
                  <a:schemeClr val="tx1"/>
                </a:solidFill>
                <a:latin typeface="+mj-lt"/>
              </a:rPr>
              <a:t>–</a:t>
            </a:r>
            <a:r>
              <a:rPr lang="en-US" altLang="en-US" sz="3600" dirty="0">
                <a:solidFill>
                  <a:schemeClr val="tx1"/>
                </a:solidFill>
                <a:latin typeface="+mj-lt"/>
              </a:rPr>
              <a:t> Standpipe</a:t>
            </a:r>
          </a:p>
        </p:txBody>
      </p:sp>
      <p:sp>
        <p:nvSpPr>
          <p:cNvPr id="114736" name="Line 48"/>
          <p:cNvSpPr>
            <a:spLocks noChangeShapeType="1"/>
          </p:cNvSpPr>
          <p:nvPr/>
        </p:nvSpPr>
        <p:spPr bwMode="auto">
          <a:xfrm>
            <a:off x="7391400" y="41148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14742" name="Group 54"/>
          <p:cNvGrpSpPr>
            <a:grpSpLocks/>
          </p:cNvGrpSpPr>
          <p:nvPr/>
        </p:nvGrpSpPr>
        <p:grpSpPr bwMode="auto">
          <a:xfrm>
            <a:off x="5486400" y="3352800"/>
            <a:ext cx="3657600" cy="2971800"/>
            <a:chOff x="3456" y="2112"/>
            <a:chExt cx="2304" cy="1872"/>
          </a:xfrm>
        </p:grpSpPr>
        <p:grpSp>
          <p:nvGrpSpPr>
            <p:cNvPr id="114724" name="Group 36"/>
            <p:cNvGrpSpPr>
              <a:grpSpLocks/>
            </p:cNvGrpSpPr>
            <p:nvPr/>
          </p:nvGrpSpPr>
          <p:grpSpPr bwMode="auto">
            <a:xfrm>
              <a:off x="3456" y="2400"/>
              <a:ext cx="2064" cy="1584"/>
              <a:chOff x="288" y="2112"/>
              <a:chExt cx="2448" cy="1920"/>
            </a:xfrm>
          </p:grpSpPr>
          <p:grpSp>
            <p:nvGrpSpPr>
              <p:cNvPr id="114711" name="Group 23"/>
              <p:cNvGrpSpPr>
                <a:grpSpLocks/>
              </p:cNvGrpSpPr>
              <p:nvPr/>
            </p:nvGrpSpPr>
            <p:grpSpPr bwMode="auto">
              <a:xfrm>
                <a:off x="288" y="3696"/>
                <a:ext cx="2448" cy="336"/>
                <a:chOff x="288" y="2928"/>
                <a:chExt cx="2448" cy="336"/>
              </a:xfrm>
            </p:grpSpPr>
            <p:sp>
              <p:nvSpPr>
                <p:cNvPr id="114708" name="AutoShape 20"/>
                <p:cNvSpPr>
                  <a:spLocks noChangeArrowheads="1"/>
                </p:cNvSpPr>
                <p:nvPr/>
              </p:nvSpPr>
              <p:spPr bwMode="auto">
                <a:xfrm>
                  <a:off x="288" y="2928"/>
                  <a:ext cx="1224" cy="336"/>
                </a:xfrm>
                <a:prstGeom prst="wave">
                  <a:avLst>
                    <a:gd name="adj1" fmla="val 13005"/>
                    <a:gd name="adj2" fmla="val 0"/>
                  </a:avLst>
                </a:prstGeom>
                <a:gradFill rotWithShape="1">
                  <a:gsLst>
                    <a:gs pos="0">
                      <a:srgbClr val="0099CC"/>
                    </a:gs>
                    <a:gs pos="50000">
                      <a:schemeClr val="accent1"/>
                    </a:gs>
                    <a:gs pos="100000">
                      <a:srgbClr val="0099CC"/>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sp>
              <p:nvSpPr>
                <p:cNvPr id="114709" name="AutoShape 21"/>
                <p:cNvSpPr>
                  <a:spLocks noChangeArrowheads="1"/>
                </p:cNvSpPr>
                <p:nvPr/>
              </p:nvSpPr>
              <p:spPr bwMode="auto">
                <a:xfrm>
                  <a:off x="1512" y="2928"/>
                  <a:ext cx="1224" cy="336"/>
                </a:xfrm>
                <a:prstGeom prst="wave">
                  <a:avLst>
                    <a:gd name="adj1" fmla="val 13005"/>
                    <a:gd name="adj2" fmla="val 0"/>
                  </a:avLst>
                </a:prstGeom>
                <a:gradFill rotWithShape="1">
                  <a:gsLst>
                    <a:gs pos="0">
                      <a:srgbClr val="0099CC"/>
                    </a:gs>
                    <a:gs pos="50000">
                      <a:schemeClr val="accent1"/>
                    </a:gs>
                    <a:gs pos="100000">
                      <a:srgbClr val="0099CC"/>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endParaRPr lang="en-US"/>
                </a:p>
              </p:txBody>
            </p:sp>
          </p:grpSp>
          <p:sp>
            <p:nvSpPr>
              <p:cNvPr id="114713" name="AutoShape 25"/>
              <p:cNvSpPr>
                <a:spLocks noChangeArrowheads="1"/>
              </p:cNvSpPr>
              <p:nvPr/>
            </p:nvSpPr>
            <p:spPr bwMode="auto">
              <a:xfrm rot="16200000">
                <a:off x="1200" y="2064"/>
                <a:ext cx="432" cy="528"/>
              </a:xfrm>
              <a:prstGeom prst="flowChartDelay">
                <a:avLst/>
              </a:prstGeom>
              <a:gradFill rotWithShape="1">
                <a:gsLst>
                  <a:gs pos="0">
                    <a:srgbClr val="00CC99">
                      <a:gamma/>
                      <a:shade val="38039"/>
                      <a:invGamma/>
                    </a:srgbClr>
                  </a:gs>
                  <a:gs pos="50000">
                    <a:srgbClr val="00CC99"/>
                  </a:gs>
                  <a:gs pos="100000">
                    <a:srgbClr val="00CC99">
                      <a:gamma/>
                      <a:shade val="38039"/>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14" name="AutoShape 26"/>
              <p:cNvSpPr>
                <a:spLocks noChangeArrowheads="1"/>
              </p:cNvSpPr>
              <p:nvPr/>
            </p:nvSpPr>
            <p:spPr bwMode="auto">
              <a:xfrm rot="16200000">
                <a:off x="1200" y="2592"/>
                <a:ext cx="432" cy="528"/>
              </a:xfrm>
              <a:prstGeom prst="flowChartDelay">
                <a:avLst/>
              </a:prstGeom>
              <a:gradFill rotWithShape="1">
                <a:gsLst>
                  <a:gs pos="0">
                    <a:srgbClr val="00CC99">
                      <a:gamma/>
                      <a:shade val="38039"/>
                      <a:invGamma/>
                    </a:srgbClr>
                  </a:gs>
                  <a:gs pos="50000">
                    <a:srgbClr val="00CC99"/>
                  </a:gs>
                  <a:gs pos="100000">
                    <a:srgbClr val="00CC99">
                      <a:gamma/>
                      <a:shade val="38039"/>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15" name="AutoShape 27"/>
              <p:cNvSpPr>
                <a:spLocks noChangeArrowheads="1"/>
              </p:cNvSpPr>
              <p:nvPr/>
            </p:nvSpPr>
            <p:spPr bwMode="auto">
              <a:xfrm rot="16200000">
                <a:off x="1200" y="3168"/>
                <a:ext cx="432" cy="528"/>
              </a:xfrm>
              <a:prstGeom prst="flowChartDelay">
                <a:avLst/>
              </a:prstGeom>
              <a:gradFill rotWithShape="1">
                <a:gsLst>
                  <a:gs pos="0">
                    <a:srgbClr val="00CC99">
                      <a:gamma/>
                      <a:shade val="38039"/>
                      <a:invGamma/>
                    </a:srgbClr>
                  </a:gs>
                  <a:gs pos="50000">
                    <a:srgbClr val="00CC99"/>
                  </a:gs>
                  <a:gs pos="100000">
                    <a:srgbClr val="00CC99">
                      <a:gamma/>
                      <a:shade val="38039"/>
                      <a:invGamma/>
                    </a:srgb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19" name="AutoShape 31"/>
              <p:cNvSpPr>
                <a:spLocks/>
              </p:cNvSpPr>
              <p:nvPr/>
            </p:nvSpPr>
            <p:spPr bwMode="auto">
              <a:xfrm rot="16200000">
                <a:off x="1320" y="2712"/>
                <a:ext cx="192" cy="1680"/>
              </a:xfrm>
              <a:prstGeom prst="leftBracket">
                <a:avLst>
                  <a:gd name="adj" fmla="val 72917"/>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20" name="AutoShape 32"/>
              <p:cNvSpPr>
                <a:spLocks/>
              </p:cNvSpPr>
              <p:nvPr/>
            </p:nvSpPr>
            <p:spPr bwMode="auto">
              <a:xfrm rot="16200000">
                <a:off x="1368" y="1656"/>
                <a:ext cx="144" cy="1632"/>
              </a:xfrm>
              <a:prstGeom prst="leftBracket">
                <a:avLst>
                  <a:gd name="adj" fmla="val 94444"/>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21" name="AutoShape 33"/>
              <p:cNvSpPr>
                <a:spLocks/>
              </p:cNvSpPr>
              <p:nvPr/>
            </p:nvSpPr>
            <p:spPr bwMode="auto">
              <a:xfrm rot="16200000">
                <a:off x="1392" y="2208"/>
                <a:ext cx="96" cy="1632"/>
              </a:xfrm>
              <a:prstGeom prst="leftBracket">
                <a:avLst>
                  <a:gd name="adj" fmla="val 141667"/>
                </a:avLst>
              </a:prstGeom>
              <a:noFill/>
              <a:ln w="317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23" name="Rectangle 35"/>
              <p:cNvSpPr>
                <a:spLocks noChangeArrowheads="1"/>
              </p:cNvSpPr>
              <p:nvPr/>
            </p:nvSpPr>
            <p:spPr bwMode="auto">
              <a:xfrm>
                <a:off x="1392" y="2256"/>
                <a:ext cx="48" cy="1632"/>
              </a:xfrm>
              <a:prstGeom prst="rect">
                <a:avLst/>
              </a:prstGeom>
              <a:gradFill rotWithShape="1">
                <a:gsLst>
                  <a:gs pos="0">
                    <a:schemeClr val="tx1"/>
                  </a:gs>
                  <a:gs pos="50000">
                    <a:schemeClr val="tx1">
                      <a:gamma/>
                      <a:tint val="15686"/>
                      <a:invGamma/>
                    </a:schemeClr>
                  </a:gs>
                  <a:gs pos="100000">
                    <a:schemeClr val="tx1"/>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14725" name="Text Box 37"/>
            <p:cNvSpPr txBox="1">
              <a:spLocks noChangeArrowheads="1"/>
            </p:cNvSpPr>
            <p:nvPr/>
          </p:nvSpPr>
          <p:spPr bwMode="auto">
            <a:xfrm>
              <a:off x="4523" y="2112"/>
              <a:ext cx="12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Setback zone</a:t>
              </a:r>
            </a:p>
          </p:txBody>
        </p:sp>
        <p:sp>
          <p:nvSpPr>
            <p:cNvPr id="114726" name="Text Box 38"/>
            <p:cNvSpPr txBox="1">
              <a:spLocks noChangeArrowheads="1"/>
            </p:cNvSpPr>
            <p:nvPr/>
          </p:nvSpPr>
          <p:spPr bwMode="auto">
            <a:xfrm>
              <a:off x="4752" y="2784"/>
              <a:ext cx="8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Inlet</a:t>
              </a:r>
            </a:p>
          </p:txBody>
        </p:sp>
        <p:sp>
          <p:nvSpPr>
            <p:cNvPr id="114727" name="Text Box 39"/>
            <p:cNvSpPr txBox="1">
              <a:spLocks noChangeArrowheads="1"/>
            </p:cNvSpPr>
            <p:nvPr/>
          </p:nvSpPr>
          <p:spPr bwMode="auto">
            <a:xfrm>
              <a:off x="4704" y="3264"/>
              <a:ext cx="87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b="1"/>
                <a:t>Outlet</a:t>
              </a:r>
            </a:p>
          </p:txBody>
        </p:sp>
        <p:sp>
          <p:nvSpPr>
            <p:cNvPr id="114737" name="Line 49"/>
            <p:cNvSpPr>
              <a:spLocks noChangeShapeType="1"/>
            </p:cNvSpPr>
            <p:nvPr/>
          </p:nvSpPr>
          <p:spPr bwMode="auto">
            <a:xfrm flipV="1">
              <a:off x="4608" y="2304"/>
              <a:ext cx="384" cy="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40" name="Line 52"/>
            <p:cNvSpPr>
              <a:spLocks noChangeShapeType="1"/>
            </p:cNvSpPr>
            <p:nvPr/>
          </p:nvSpPr>
          <p:spPr bwMode="auto">
            <a:xfrm flipV="1">
              <a:off x="4416" y="2976"/>
              <a:ext cx="432" cy="1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4741" name="Line 53"/>
            <p:cNvSpPr>
              <a:spLocks noChangeShapeType="1"/>
            </p:cNvSpPr>
            <p:nvPr/>
          </p:nvSpPr>
          <p:spPr bwMode="auto">
            <a:xfrm flipV="1">
              <a:off x="4416" y="3456"/>
              <a:ext cx="480" cy="38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716730"/>
            <a:ext cx="8229600" cy="1143000"/>
          </a:xfrm>
        </p:spPr>
        <p:txBody>
          <a:bodyPr>
            <a:normAutofit/>
          </a:bodyPr>
          <a:lstStyle/>
          <a:p>
            <a:pPr algn="l"/>
            <a:r>
              <a:rPr lang="en-US" altLang="en-US" sz="3600" b="1" dirty="0">
                <a:solidFill>
                  <a:schemeClr val="tx1"/>
                </a:solidFill>
              </a:rPr>
              <a:t>Standpipe setback</a:t>
            </a:r>
          </a:p>
        </p:txBody>
      </p:sp>
      <p:sp>
        <p:nvSpPr>
          <p:cNvPr id="115715" name="Rectangle 3"/>
          <p:cNvSpPr>
            <a:spLocks noGrp="1" noChangeArrowheads="1"/>
          </p:cNvSpPr>
          <p:nvPr>
            <p:ph idx="1"/>
          </p:nvPr>
        </p:nvSpPr>
        <p:spPr>
          <a:xfrm>
            <a:off x="457200" y="1975344"/>
            <a:ext cx="8131628" cy="3910449"/>
          </a:xfrm>
        </p:spPr>
        <p:txBody>
          <a:bodyPr>
            <a:normAutofit lnSpcReduction="10000"/>
          </a:bodyPr>
          <a:lstStyle/>
          <a:p>
            <a:pPr lvl="1">
              <a:buFontTx/>
              <a:buNone/>
            </a:pPr>
            <a:r>
              <a:rPr lang="en-US" altLang="en-US" dirty="0"/>
              <a:t>	</a:t>
            </a:r>
            <a:r>
              <a:rPr lang="en-US" altLang="en-US" sz="3000" dirty="0"/>
              <a:t>You may apply atrazine to an entire terraced field with tile outlets if</a:t>
            </a:r>
          </a:p>
          <a:p>
            <a:pPr marL="914400" lvl="2" indent="0">
              <a:buNone/>
            </a:pPr>
            <a:r>
              <a:rPr lang="en-US" altLang="en-US" sz="3000" dirty="0"/>
              <a:t>Immediate incorporation to a </a:t>
            </a:r>
            <a:br>
              <a:rPr lang="en-US" altLang="en-US" sz="3000" dirty="0"/>
            </a:br>
            <a:r>
              <a:rPr lang="en-US" altLang="en-US" sz="3000" dirty="0"/>
              <a:t>2-3</a:t>
            </a:r>
            <a:r>
              <a:rPr lang="en-US" altLang="en-US" sz="3000" dirty="0">
                <a:sym typeface="Symbol" panose="05050102010706020507" pitchFamily="18" charset="2"/>
              </a:rPr>
              <a:t></a:t>
            </a:r>
            <a:r>
              <a:rPr lang="en-US" altLang="en-US" sz="3000" dirty="0"/>
              <a:t>depth</a:t>
            </a:r>
          </a:p>
          <a:p>
            <a:pPr marL="914400" lvl="2" indent="0">
              <a:buNone/>
            </a:pPr>
            <a:r>
              <a:rPr lang="en-US" altLang="en-US" sz="3000" dirty="0"/>
              <a:t>No-till or other </a:t>
            </a:r>
            <a:br>
              <a:rPr lang="en-US" altLang="en-US" sz="3000" dirty="0"/>
            </a:br>
            <a:r>
              <a:rPr lang="en-US" altLang="en-US" sz="3000" dirty="0"/>
              <a:t>high residue crop </a:t>
            </a:r>
            <a:br>
              <a:rPr lang="en-US" altLang="en-US" sz="3000" dirty="0"/>
            </a:br>
            <a:r>
              <a:rPr lang="en-US" altLang="en-US" sz="3000" dirty="0"/>
              <a:t>management </a:t>
            </a:r>
            <a:br>
              <a:rPr lang="en-US" altLang="en-US" sz="3000" dirty="0"/>
            </a:br>
            <a:r>
              <a:rPr lang="en-US" altLang="en-US" sz="3000" dirty="0"/>
              <a:t>practices are used</a:t>
            </a:r>
          </a:p>
          <a:p>
            <a:endParaRPr lang="en-US" altLang="en-US" dirty="0"/>
          </a:p>
        </p:txBody>
      </p:sp>
      <p:pic>
        <p:nvPicPr>
          <p:cNvPr id="115716" name="Picture 4" descr="terrace_plant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3700463"/>
            <a:ext cx="4419600" cy="315753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purdue theme">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rdue theme" id="{44B197D3-4827-9B4D-AF6C-04ABAAC95C5D}" vid="{007AD42F-9950-9F4A-A9E3-019BA759C589}"/>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B91B2A4B1C1324DA561C00B250FFCD4" ma:contentTypeVersion="2" ma:contentTypeDescription="Create a new document." ma:contentTypeScope="" ma:versionID="2977c7b0276a6528e7ee837057e7a10b">
  <xsd:schema xmlns:xsd="http://www.w3.org/2001/XMLSchema" xmlns:xs="http://www.w3.org/2001/XMLSchema" xmlns:p="http://schemas.microsoft.com/office/2006/metadata/properties" xmlns:ns2="0910c897-6fb2-4940-9fea-7fcd576e97b3" targetNamespace="http://schemas.microsoft.com/office/2006/metadata/properties" ma:root="true" ma:fieldsID="40f985bbe55f09862414ae033ae92f0a" ns2:_="">
    <xsd:import namespace="0910c897-6fb2-4940-9fea-7fcd576e97b3"/>
    <xsd:element name="properties">
      <xsd:complexType>
        <xsd:sequence>
          <xsd:element name="documentManagement">
            <xsd:complexType>
              <xsd:all>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10c897-6fb2-4940-9fea-7fcd576e97b3" elementFormDefault="qualified">
    <xsd:import namespace="http://schemas.microsoft.com/office/2006/documentManagement/types"/>
    <xsd:import namespace="http://schemas.microsoft.com/office/infopath/2007/PartnerControls"/>
    <xsd:element name="Section" ma:index="8" nillable="true" ma:displayName="Section" ma:internalName="Section">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ction xmlns="0910c897-6fb2-4940-9fea-7fcd576e97b3" xsi:nil="true"/>
  </documentManagement>
</p:properties>
</file>

<file path=customXml/itemProps1.xml><?xml version="1.0" encoding="utf-8"?>
<ds:datastoreItem xmlns:ds="http://schemas.openxmlformats.org/officeDocument/2006/customXml" ds:itemID="{10B64C48-007F-4CBD-8B7B-4D870E7DA86B}">
  <ds:schemaRefs>
    <ds:schemaRef ds:uri="http://schemas.microsoft.com/sharepoint/v3/contenttype/forms"/>
  </ds:schemaRefs>
</ds:datastoreItem>
</file>

<file path=customXml/itemProps2.xml><?xml version="1.0" encoding="utf-8"?>
<ds:datastoreItem xmlns:ds="http://schemas.openxmlformats.org/officeDocument/2006/customXml" ds:itemID="{057DFEE7-407D-4C9F-A5D0-C449DA8BC9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910c897-6fb2-4940-9fea-7fcd576e97b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9347EA9-6602-4A1F-A0B0-4178BA9FC1DC}">
  <ds:schemaRefs>
    <ds:schemaRef ds:uri="http://purl.org/dc/elements/1.1/"/>
    <ds:schemaRef ds:uri="http://www.w3.org/XML/1998/namespace"/>
    <ds:schemaRef ds:uri="http://purl.org/dc/terms/"/>
    <ds:schemaRef ds:uri="http://purl.org/dc/dcmitype/"/>
    <ds:schemaRef ds:uri="http://schemas.microsoft.com/office/infopath/2007/PartnerControls"/>
    <ds:schemaRef ds:uri="http://schemas.microsoft.com/office/2006/metadata/properties"/>
    <ds:schemaRef ds:uri="http://schemas.microsoft.com/office/2006/documentManagement/types"/>
    <ds:schemaRef ds:uri="http://schemas.openxmlformats.org/package/2006/metadata/core-properties"/>
    <ds:schemaRef ds:uri="0910c897-6fb2-4940-9fea-7fcd576e97b3"/>
  </ds:schemaRefs>
</ds:datastoreItem>
</file>

<file path=docProps/app.xml><?xml version="1.0" encoding="utf-8"?>
<Properties xmlns="http://schemas.openxmlformats.org/officeDocument/2006/extended-properties" xmlns:vt="http://schemas.openxmlformats.org/officeDocument/2006/docPropsVTypes">
  <Template>purdue theme</Template>
  <TotalTime>1022</TotalTime>
  <Words>1540</Words>
  <Application>Microsoft Office PowerPoint</Application>
  <PresentationFormat>On-screen Show (4:3)</PresentationFormat>
  <Paragraphs>139</Paragraphs>
  <Slides>27</Slides>
  <Notes>26</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27</vt:i4>
      </vt:variant>
    </vt:vector>
  </HeadingPairs>
  <TitlesOfParts>
    <vt:vector size="45" baseType="lpstr">
      <vt:lpstr>Acumin Pro</vt:lpstr>
      <vt:lpstr>Acumin Pro ExtraCondensed</vt:lpstr>
      <vt:lpstr>Acumin Pro ExtraCondensed Smbd</vt:lpstr>
      <vt:lpstr>Acumin Pro Medium</vt:lpstr>
      <vt:lpstr>Acumin Pro Semibold</vt:lpstr>
      <vt:lpstr>Acumin Pro SemiCondensed</vt:lpstr>
      <vt:lpstr>Arial</vt:lpstr>
      <vt:lpstr>Arial Narrow</vt:lpstr>
      <vt:lpstr>Calibri</vt:lpstr>
      <vt:lpstr>Calibri Light</vt:lpstr>
      <vt:lpstr>Impact</vt:lpstr>
      <vt:lpstr>Times New Roman</vt:lpstr>
      <vt:lpstr>United Sans Cd Md</vt:lpstr>
      <vt:lpstr>United Sans Rg Md</vt:lpstr>
      <vt:lpstr>Verdana</vt:lpstr>
      <vt:lpstr>Wingdings</vt:lpstr>
      <vt:lpstr>purdue theme</vt:lpstr>
      <vt:lpstr>Custom Design</vt:lpstr>
      <vt:lpstr>PowerPoint Presentation</vt:lpstr>
      <vt:lpstr>PowerPoint Presentation</vt:lpstr>
      <vt:lpstr>Some Products that contain Atrazine </vt:lpstr>
      <vt:lpstr>Indiana Totals of Atrazine Used 2021</vt:lpstr>
      <vt:lpstr>U.S. Totals of Atrazine Used 2021</vt:lpstr>
      <vt:lpstr>Indiana watersheds in atrazine monitoring program</vt:lpstr>
      <vt:lpstr>Atrazine Label Setback Requirements – Wells, Sinkholes</vt:lpstr>
      <vt:lpstr>PowerPoint Presentation</vt:lpstr>
      <vt:lpstr>Standpipe setback</vt:lpstr>
      <vt:lpstr>Atrazine Label Setback Requirements – Surface water</vt:lpstr>
      <vt:lpstr>PowerPoint Presentation</vt:lpstr>
      <vt:lpstr>PowerPoint Presentation</vt:lpstr>
      <vt:lpstr>PowerPoint Presentation</vt:lpstr>
      <vt:lpstr>Lime and fertilizer have been applied by variable rates with assistance of GPS for several years. </vt:lpstr>
      <vt:lpstr>Why not use the same technology for setbacks?  </vt:lpstr>
      <vt:lpstr>PowerPoint Presentation</vt:lpstr>
      <vt:lpstr>  Well Point </vt:lpstr>
      <vt:lpstr> Catch Basin or Stand pipe</vt:lpstr>
      <vt:lpstr> Stream And Ditches  </vt:lpstr>
      <vt:lpstr> Buffer area </vt:lpstr>
      <vt:lpstr>With controllers connected to GPS we can control where the application is allowed.  Green is applied and  Red is shut off.   </vt:lpstr>
      <vt:lpstr> Application Map </vt:lpstr>
      <vt:lpstr>PowerPoint Presentation</vt:lpstr>
      <vt:lpstr>The maps are also a record of what has been applied and where that can be kept in the farms records.  </vt:lpstr>
      <vt:lpstr>PowerPoint Presentation</vt:lpstr>
      <vt:lpstr>RUP required information</vt:lpstr>
      <vt:lpstr>Thank you to Ceres Solutions –  Pleasant Ridge, View Point,   Nick Held, ANR Educator  Leo Reed, OISC Cheri Janssen, Purdue Pesticide Programs   </vt:lpstr>
    </vt:vector>
  </TitlesOfParts>
  <Company>AgComm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Leigh Smith</dc:creator>
  <cp:lastModifiedBy>Janssen, Cheri L.</cp:lastModifiedBy>
  <cp:revision>62</cp:revision>
  <cp:lastPrinted>2022-06-22T12:11:49Z</cp:lastPrinted>
  <dcterms:created xsi:type="dcterms:W3CDTF">2012-10-30T19:11:03Z</dcterms:created>
  <dcterms:modified xsi:type="dcterms:W3CDTF">2022-06-24T19:44:24Z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0x0101009B91B2A4B1C1324DA561C00B250FFCD4</vt:lpwstr>
  </property>
</Properties>
</file>