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5.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docProps/custom.xml" ContentType="application/vnd.openxmlformats-officedocument.custom-properties+xml"/>
  <Override PartName="/ppt/tags/tag7.xml" ContentType="application/vnd.openxmlformats-officedocument.presentationml.tags+xml"/>
  <Override PartName="/ppt/tags/tag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25" r:id="rId2"/>
    <p:sldMasterId id="2147483713" r:id="rId3"/>
    <p:sldMasterId id="2147483701" r:id="rId4"/>
    <p:sldMasterId id="2147483689" r:id="rId5"/>
  </p:sldMasterIdLst>
  <p:notesMasterIdLst>
    <p:notesMasterId r:id="rId14"/>
  </p:notesMasterIdLst>
  <p:sldIdLst>
    <p:sldId id="275" r:id="rId6"/>
    <p:sldId id="262" r:id="rId7"/>
    <p:sldId id="270" r:id="rId8"/>
    <p:sldId id="271" r:id="rId9"/>
    <p:sldId id="272" r:id="rId10"/>
    <p:sldId id="274" r:id="rId11"/>
    <p:sldId id="273" r:id="rId12"/>
    <p:sldId id="276"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B94"/>
    <a:srgbClr val="CBDB85"/>
    <a:srgbClr val="53A7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27" autoAdjust="0"/>
    <p:restoredTop sz="86387" autoAdjust="0"/>
  </p:normalViewPr>
  <p:slideViewPr>
    <p:cSldViewPr snapToGrid="0">
      <p:cViewPr>
        <p:scale>
          <a:sx n="50" d="100"/>
          <a:sy n="50" d="100"/>
        </p:scale>
        <p:origin x="1666" y="47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B88B6-A3E3-4815-9B78-9F61ED38C0A1}"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55E92-C071-4818-8668-D46557AD23E6}" type="slidenum">
              <a:rPr lang="en-US" smtClean="0"/>
              <a:t>‹#›</a:t>
            </a:fld>
            <a:endParaRPr lang="en-US"/>
          </a:p>
        </p:txBody>
      </p:sp>
    </p:spTree>
    <p:extLst>
      <p:ext uri="{BB962C8B-B14F-4D97-AF65-F5344CB8AC3E}">
        <p14:creationId xmlns:p14="http://schemas.microsoft.com/office/powerpoint/2010/main" val="425478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55E92-C071-4818-8668-D46557AD23E6}" type="slidenum">
              <a:rPr lang="en-US" smtClean="0"/>
              <a:t>1</a:t>
            </a:fld>
            <a:endParaRPr lang="en-US"/>
          </a:p>
        </p:txBody>
      </p:sp>
    </p:spTree>
    <p:extLst>
      <p:ext uri="{BB962C8B-B14F-4D97-AF65-F5344CB8AC3E}">
        <p14:creationId xmlns:p14="http://schemas.microsoft.com/office/powerpoint/2010/main" val="3986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55E92-C071-4818-8668-D46557AD23E6}" type="slidenum">
              <a:rPr lang="en-US" smtClean="0"/>
              <a:t>2</a:t>
            </a:fld>
            <a:endParaRPr lang="en-US"/>
          </a:p>
        </p:txBody>
      </p:sp>
    </p:spTree>
    <p:extLst>
      <p:ext uri="{BB962C8B-B14F-4D97-AF65-F5344CB8AC3E}">
        <p14:creationId xmlns:p14="http://schemas.microsoft.com/office/powerpoint/2010/main" val="143976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Foodprint: </a:t>
            </a:r>
          </a:p>
        </p:txBody>
      </p:sp>
      <p:sp>
        <p:nvSpPr>
          <p:cNvPr id="4" name="Slide Number Placeholder 3"/>
          <p:cNvSpPr>
            <a:spLocks noGrp="1"/>
          </p:cNvSpPr>
          <p:nvPr>
            <p:ph type="sldNum" sz="quarter" idx="5"/>
          </p:nvPr>
        </p:nvSpPr>
        <p:spPr/>
        <p:txBody>
          <a:bodyPr/>
          <a:lstStyle/>
          <a:p>
            <a:fld id="{75155E92-C071-4818-8668-D46557AD23E6}" type="slidenum">
              <a:rPr lang="en-US" smtClean="0"/>
              <a:t>4</a:t>
            </a:fld>
            <a:endParaRPr lang="en-US"/>
          </a:p>
        </p:txBody>
      </p:sp>
    </p:spTree>
    <p:extLst>
      <p:ext uri="{BB962C8B-B14F-4D97-AF65-F5344CB8AC3E}">
        <p14:creationId xmlns:p14="http://schemas.microsoft.com/office/powerpoint/2010/main" val="103990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0FD7-3555-44FD-9B70-53FD59EE6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8C5DD7-8E60-4CBC-BE65-4B7B3E326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C0D1C-018F-4ED2-95A7-FF37479DECB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251245D2-E76E-40A6-AD21-11A9BD1EBF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CF1BD7-A2D6-4461-9911-EC65D172419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05606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7E7C-B01F-41F8-A899-DF789BC0E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ADAE1B-843B-499F-AA05-DA9DAD8737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1EB53-2DCC-4AF5-B738-F9D24583D254}"/>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0005CA0D-D4D8-4FE5-80EC-D84A483E8C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64DE99-DA8C-436C-9136-BF46CE96CB6F}"/>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97235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254015-33C9-4011-A8EA-E59453148B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BF912-EE8A-4196-9C24-966057CDCC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86239-D55F-4B6A-B168-D37F372548D0}"/>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C37277C2-22C1-4463-9E7B-E1D24E7ACB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9A9791-C19E-49D0-9A9C-AB9AA65B6896}"/>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17355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9AD1-0CAD-6DA2-24C8-2990DD6CCD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B9E04-37AA-5487-F5FC-2F9531263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B76A0-3602-C0CE-B356-282FE9407B4F}"/>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5" name="Footer Placeholder 4">
            <a:extLst>
              <a:ext uri="{FF2B5EF4-FFF2-40B4-BE49-F238E27FC236}">
                <a16:creationId xmlns:a16="http://schemas.microsoft.com/office/drawing/2014/main" id="{88CB7DBD-9B06-EA1A-8759-681CB25C6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B8B1F-9AA8-E8AC-928A-1415AE589C14}"/>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33138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911C-67A9-86BA-7351-38666F54C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5A6D7-B8D0-B4B6-59E7-CBC76388D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EDFD8-AD79-8F6D-6A1C-B5E7CF29838A}"/>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5" name="Footer Placeholder 4">
            <a:extLst>
              <a:ext uri="{FF2B5EF4-FFF2-40B4-BE49-F238E27FC236}">
                <a16:creationId xmlns:a16="http://schemas.microsoft.com/office/drawing/2014/main" id="{4537AF3B-A8A2-C793-B8F3-10CB0C63F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079A0-CBAB-6500-6FAA-52654DB7925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55112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CB47-020D-14C7-04FD-78C51D18F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FBA13-F6C8-1F72-386A-B8927F5FB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890E5-5972-021C-A9FF-9DA403862454}"/>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5" name="Footer Placeholder 4">
            <a:extLst>
              <a:ext uri="{FF2B5EF4-FFF2-40B4-BE49-F238E27FC236}">
                <a16:creationId xmlns:a16="http://schemas.microsoft.com/office/drawing/2014/main" id="{0874A38C-0C76-E7A0-27E6-29E16D33C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CD0F7-60A0-2431-7592-2B945A0539EA}"/>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045816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0689-692D-54B2-2F2C-9F0941336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F0A48-D512-D260-9EF1-533BA1BAC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C5C9C1-9B7B-A4C0-2223-6336B3D15A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820DBE-4CB0-FF0C-24A0-C7A1D4E2845C}"/>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6" name="Footer Placeholder 5">
            <a:extLst>
              <a:ext uri="{FF2B5EF4-FFF2-40B4-BE49-F238E27FC236}">
                <a16:creationId xmlns:a16="http://schemas.microsoft.com/office/drawing/2014/main" id="{E171D165-6A6C-A334-291B-5A5891C79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79EE6-065C-7540-203C-D2A38E2A793B}"/>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29034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8932-0BC5-C7CA-2C9C-9CC2E9149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69AF1-C605-C605-6CC9-8C870638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0C309D-DCEA-5149-8F59-CDA04FC32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29AFC4-AEBA-F7F3-65F5-9A2582662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B432D-A5FE-7554-39A8-03C7DD49F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4A5B7-867B-C839-0869-D370A07B07DB}"/>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8" name="Footer Placeholder 7">
            <a:extLst>
              <a:ext uri="{FF2B5EF4-FFF2-40B4-BE49-F238E27FC236}">
                <a16:creationId xmlns:a16="http://schemas.microsoft.com/office/drawing/2014/main" id="{43C9736F-2E08-3745-0E86-EDC35C28E6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F82174-011E-D691-590F-ED0631D3463C}"/>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34721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0DAE-16D8-20B2-00BB-02FB974AE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1EA306-F340-641D-6CD6-C3708A203037}"/>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4" name="Footer Placeholder 3">
            <a:extLst>
              <a:ext uri="{FF2B5EF4-FFF2-40B4-BE49-F238E27FC236}">
                <a16:creationId xmlns:a16="http://schemas.microsoft.com/office/drawing/2014/main" id="{FABA8ECB-E1CC-9F25-DD8B-FADE3B0FC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4615D8-B6E4-17F7-F15A-4A09D274A0B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879935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72FDA-698A-E202-DD11-EB0A198EEA1C}"/>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3" name="Footer Placeholder 2">
            <a:extLst>
              <a:ext uri="{FF2B5EF4-FFF2-40B4-BE49-F238E27FC236}">
                <a16:creationId xmlns:a16="http://schemas.microsoft.com/office/drawing/2014/main" id="{5FF81E30-75AF-0D8A-122B-558B0FDCCF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C5462-7248-C093-6E5B-14050A8BEFB3}"/>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02413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0D71-F6BA-4FE2-A35F-8116C7FAF960}"/>
              </a:ext>
            </a:extLst>
          </p:cNvPr>
          <p:cNvSpPr>
            <a:spLocks noGrp="1"/>
          </p:cNvSpPr>
          <p:nvPr>
            <p:ph type="title"/>
          </p:nvPr>
        </p:nvSpPr>
        <p:spPr>
          <a:xfrm>
            <a:off x="453888" y="208722"/>
            <a:ext cx="9246704" cy="18001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812AEBE-5C21-4545-970C-9773B25D8580}"/>
              </a:ext>
            </a:extLst>
          </p:cNvPr>
          <p:cNvSpPr>
            <a:spLocks noGrp="1"/>
          </p:cNvSpPr>
          <p:nvPr>
            <p:ph idx="1"/>
          </p:nvPr>
        </p:nvSpPr>
        <p:spPr>
          <a:xfrm>
            <a:off x="453888" y="1825625"/>
            <a:ext cx="1089991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50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1F37-4378-32E4-5656-DC92CAF5F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DDAE89-9D38-53CC-B140-C9074793E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9E788-189C-8EA1-DE61-7A37C7823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A38A81-F0B7-454C-436E-4CE90F69DBD3}"/>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6" name="Footer Placeholder 5">
            <a:extLst>
              <a:ext uri="{FF2B5EF4-FFF2-40B4-BE49-F238E27FC236}">
                <a16:creationId xmlns:a16="http://schemas.microsoft.com/office/drawing/2014/main" id="{584053CE-3B81-6A32-449B-601381827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CBCCF-D1C0-7B85-0D92-098668E25D6E}"/>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993838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D378-87E9-D1AA-835E-8F2A27815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DC6EC-4C1C-D301-D8B3-4331FDC63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C06B9D-1478-5CE9-2C17-92CA52E9E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499E-7574-D125-5840-975B868B0CA0}"/>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6" name="Footer Placeholder 5">
            <a:extLst>
              <a:ext uri="{FF2B5EF4-FFF2-40B4-BE49-F238E27FC236}">
                <a16:creationId xmlns:a16="http://schemas.microsoft.com/office/drawing/2014/main" id="{7D7FC95D-962E-896D-77D7-A90EDB7DD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FFA2A-C1B6-BD6A-2EAE-C800346B5A94}"/>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336119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87F4-C43A-C4A8-36E4-AC64BF792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E0A7EC-000A-9D5F-EED8-605A545D0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05E3D-3706-8A92-D1C3-8BC5DB7E49CB}"/>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5" name="Footer Placeholder 4">
            <a:extLst>
              <a:ext uri="{FF2B5EF4-FFF2-40B4-BE49-F238E27FC236}">
                <a16:creationId xmlns:a16="http://schemas.microsoft.com/office/drawing/2014/main" id="{8D0DEE8C-1D27-A85D-4268-7A618E774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EE859-B242-B593-CF5F-98EF0FD8F42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167228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B6C6D-D1FA-0095-C715-7C9C9C009B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FF18E-3363-BC48-197B-60F5EB4A8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236A8-3745-1C65-0B05-0D9DFFBAB76B}"/>
              </a:ext>
            </a:extLst>
          </p:cNvPr>
          <p:cNvSpPr>
            <a:spLocks noGrp="1"/>
          </p:cNvSpPr>
          <p:nvPr>
            <p:ph type="dt" sz="half" idx="10"/>
          </p:nvPr>
        </p:nvSpPr>
        <p:spPr/>
        <p:txBody>
          <a:bodyPr/>
          <a:lstStyle/>
          <a:p>
            <a:fld id="{11E1E8C5-51BC-2646-BA83-CB77DA173C0B}" type="datetimeFigureOut">
              <a:rPr lang="en-US" smtClean="0"/>
              <a:t>3/24/2026</a:t>
            </a:fld>
            <a:endParaRPr lang="en-US"/>
          </a:p>
        </p:txBody>
      </p:sp>
      <p:sp>
        <p:nvSpPr>
          <p:cNvPr id="5" name="Footer Placeholder 4">
            <a:extLst>
              <a:ext uri="{FF2B5EF4-FFF2-40B4-BE49-F238E27FC236}">
                <a16:creationId xmlns:a16="http://schemas.microsoft.com/office/drawing/2014/main" id="{8FAF92F8-2049-E55B-2BF0-81E17E548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01A4B-E5E9-9460-8A88-2940E9F6E03C}"/>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362167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1107-48F3-D1A5-0FE6-47BDED5A06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1C4EE-5780-8803-55CF-14100013D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3E0D9-95E6-85E5-CF59-75F896FE1EC9}"/>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5" name="Footer Placeholder 4">
            <a:extLst>
              <a:ext uri="{FF2B5EF4-FFF2-40B4-BE49-F238E27FC236}">
                <a16:creationId xmlns:a16="http://schemas.microsoft.com/office/drawing/2014/main" id="{654E779A-0D19-D7F1-F5B5-1ABC551A9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01519-C361-612E-813B-C213BA9335E5}"/>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778590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D2A9-1EA0-C88B-2D88-87ED64427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58699-6B0C-DB93-19E7-B1CF0B367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58AC5-D6DD-626B-58B1-88F0B4F955CA}"/>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5" name="Footer Placeholder 4">
            <a:extLst>
              <a:ext uri="{FF2B5EF4-FFF2-40B4-BE49-F238E27FC236}">
                <a16:creationId xmlns:a16="http://schemas.microsoft.com/office/drawing/2014/main" id="{A4C7230D-311E-5B97-8507-751EBCC26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E3E8-B5C3-2FFA-73A7-B58D55359C16}"/>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327907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2C19-4F1C-831E-DAC9-A912EC0D2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B42B84-2886-3ABA-51A6-138F7A88D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D69652-DBB7-FA96-DF00-33E5C68AB6CC}"/>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5" name="Footer Placeholder 4">
            <a:extLst>
              <a:ext uri="{FF2B5EF4-FFF2-40B4-BE49-F238E27FC236}">
                <a16:creationId xmlns:a16="http://schemas.microsoft.com/office/drawing/2014/main" id="{44181AA7-C09A-1671-2A08-62390B306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F3CBF-6846-3358-28F5-B9C4073A2C95}"/>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07603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A6A6-DECF-EEF0-9085-56B7F1AA7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C321B2-469A-5A42-EC4C-16B71D35D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5F749A-ABB0-7418-0DEE-4EDC0A1D0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D235F-B7C0-1BD4-CF9F-67945ED38586}"/>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6" name="Footer Placeholder 5">
            <a:extLst>
              <a:ext uri="{FF2B5EF4-FFF2-40B4-BE49-F238E27FC236}">
                <a16:creationId xmlns:a16="http://schemas.microsoft.com/office/drawing/2014/main" id="{C892F17B-1CEE-D555-3B24-F5A46FB0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5B472-5424-090A-F31C-A16CE313B266}"/>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65187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4A3D-8A7C-ACB1-930B-403D58A5EB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F15EC-B1BB-EF9D-8C88-591070037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792CE-93B0-B98F-EBAD-6CC8D48BD7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5D2FC6-6A19-F244-7E8E-A90477E39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D7A8-F7DB-08E4-991F-25F44B1BB3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6C1C5-13B0-112A-0F4E-A939F38CD723}"/>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8" name="Footer Placeholder 7">
            <a:extLst>
              <a:ext uri="{FF2B5EF4-FFF2-40B4-BE49-F238E27FC236}">
                <a16:creationId xmlns:a16="http://schemas.microsoft.com/office/drawing/2014/main" id="{D70CD4E2-8FEE-6897-79F4-5537C46D3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D15754-CA41-8CFA-72E2-B9C23FF05D98}"/>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210999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5818-3EF7-045A-8B3C-A4DB6464BF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D9570-8C11-D1B3-4575-05F7417840CA}"/>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4" name="Footer Placeholder 3">
            <a:extLst>
              <a:ext uri="{FF2B5EF4-FFF2-40B4-BE49-F238E27FC236}">
                <a16:creationId xmlns:a16="http://schemas.microsoft.com/office/drawing/2014/main" id="{40C03AA1-FCA5-EDEE-9888-C2CF2C9EA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68DE4-BCBA-FAE3-769A-986F20568702}"/>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17648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AED1-36C0-4A9C-9DF7-8BB0E9457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870C06-FBF5-4E8E-AB56-E7E017134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51DF3-414F-4EE6-8953-8D760E1A242F}"/>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FFFFC3EA-EA76-444B-95B4-E95B22EAD1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E0E56D-6368-4855-AB15-12606A220DD2}"/>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72982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83DF6-AE37-E12F-2892-528ED731540A}"/>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3" name="Footer Placeholder 2">
            <a:extLst>
              <a:ext uri="{FF2B5EF4-FFF2-40B4-BE49-F238E27FC236}">
                <a16:creationId xmlns:a16="http://schemas.microsoft.com/office/drawing/2014/main" id="{59A791CE-0686-6E0D-00CD-2F4E733D12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3C48CE-3745-1E8B-B33C-5426F2760B68}"/>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466017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D67D-F396-97F5-8D13-F1645D9DB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887D2-6204-C4AA-D76D-394E46BDB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AF0AB2-4648-1FD0-8FB4-B922C73F0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786B6-DB29-FE20-FB79-A7F544437AF6}"/>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6" name="Footer Placeholder 5">
            <a:extLst>
              <a:ext uri="{FF2B5EF4-FFF2-40B4-BE49-F238E27FC236}">
                <a16:creationId xmlns:a16="http://schemas.microsoft.com/office/drawing/2014/main" id="{9DD4EEEF-260B-2C3B-EFF7-5787E429F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7CAB8-9678-DCCF-07C5-3FBB6BF773C9}"/>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53601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3DBE-4943-21F9-3E40-396C7C676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51705-0371-9D47-80C2-47845A94F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14A7E4-6BE7-BBCB-419F-39A63F524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B373F-3D42-18FC-9A8A-CAD8181A4414}"/>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6" name="Footer Placeholder 5">
            <a:extLst>
              <a:ext uri="{FF2B5EF4-FFF2-40B4-BE49-F238E27FC236}">
                <a16:creationId xmlns:a16="http://schemas.microsoft.com/office/drawing/2014/main" id="{180730ED-43F0-8939-AC48-0924A6A0F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F8EFC-90F1-1255-B687-A40EB017C7B2}"/>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177661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C2BA-058F-33AB-5EAC-CB56BA56A7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9719C-301D-E0D5-2850-63511DC6F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CDE58-15F5-A92F-B1DB-281AAE6ED338}"/>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5" name="Footer Placeholder 4">
            <a:extLst>
              <a:ext uri="{FF2B5EF4-FFF2-40B4-BE49-F238E27FC236}">
                <a16:creationId xmlns:a16="http://schemas.microsoft.com/office/drawing/2014/main" id="{71AA5F61-677E-8DC9-05E6-B16BFF171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1163C-50D1-EEB3-BA7C-466CB7A0E991}"/>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00652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FE95E-BD6B-D60A-881B-F94A777CC0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F394F1-2038-99DF-0141-C31E3288D4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0F68F-D78E-FD72-E206-681914DE144C}"/>
              </a:ext>
            </a:extLst>
          </p:cNvPr>
          <p:cNvSpPr>
            <a:spLocks noGrp="1"/>
          </p:cNvSpPr>
          <p:nvPr>
            <p:ph type="dt" sz="half" idx="10"/>
          </p:nvPr>
        </p:nvSpPr>
        <p:spPr/>
        <p:txBody>
          <a:bodyPr/>
          <a:lstStyle/>
          <a:p>
            <a:fld id="{8E70408F-AF49-EF4C-B114-155FC390536C}" type="datetimeFigureOut">
              <a:rPr lang="en-US" smtClean="0"/>
              <a:t>3/24/2026</a:t>
            </a:fld>
            <a:endParaRPr lang="en-US"/>
          </a:p>
        </p:txBody>
      </p:sp>
      <p:sp>
        <p:nvSpPr>
          <p:cNvPr id="5" name="Footer Placeholder 4">
            <a:extLst>
              <a:ext uri="{FF2B5EF4-FFF2-40B4-BE49-F238E27FC236}">
                <a16:creationId xmlns:a16="http://schemas.microsoft.com/office/drawing/2014/main" id="{F1225B99-BDC0-2975-7452-9B2BA8690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CECCA-76C5-CCF1-A9E5-673D6526704E}"/>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60499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6D19-DB90-6EC6-0A91-86B338232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081764-B6A4-8ECE-FA57-D2059FCC1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C1C976-664A-093B-9355-2C04AE2C505F}"/>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5" name="Footer Placeholder 4">
            <a:extLst>
              <a:ext uri="{FF2B5EF4-FFF2-40B4-BE49-F238E27FC236}">
                <a16:creationId xmlns:a16="http://schemas.microsoft.com/office/drawing/2014/main" id="{DFD6E8A7-2773-74C2-1148-F9FEA1CB9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81FAC-D070-21D5-2CEE-C145D40CC69C}"/>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552449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E613-48C9-4900-B616-42B647BB5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B0C61-1BF1-235A-53FB-B64159A3B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5983B-2E57-A001-85BD-AA69B214E8F2}"/>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5" name="Footer Placeholder 4">
            <a:extLst>
              <a:ext uri="{FF2B5EF4-FFF2-40B4-BE49-F238E27FC236}">
                <a16:creationId xmlns:a16="http://schemas.microsoft.com/office/drawing/2014/main" id="{A513993B-E8AC-50F1-4797-39B6C6F11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E8982-E569-A370-7A91-8D33395982D6}"/>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1337770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64C9-8DDF-E2C9-95A0-19BEAF001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29155-D6BF-3080-A69E-42B846907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A522C-4277-58F2-B70F-557F18C661B2}"/>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5" name="Footer Placeholder 4">
            <a:extLst>
              <a:ext uri="{FF2B5EF4-FFF2-40B4-BE49-F238E27FC236}">
                <a16:creationId xmlns:a16="http://schemas.microsoft.com/office/drawing/2014/main" id="{B6D521D7-7485-6C7D-B3D5-F464D7EE1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2493D-FADF-B3ED-DB2E-9D64B439E7D3}"/>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154525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6D-5C80-2066-C185-A7BC14856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756FC-0D2C-3B2D-2176-165520D9D1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70E85D-260B-7DDA-4C5D-D470C1CF75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0268F-719D-9410-D384-A82EB69DA4F1}"/>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6" name="Footer Placeholder 5">
            <a:extLst>
              <a:ext uri="{FF2B5EF4-FFF2-40B4-BE49-F238E27FC236}">
                <a16:creationId xmlns:a16="http://schemas.microsoft.com/office/drawing/2014/main" id="{9AE2B156-314D-49AB-BE6B-7D01B6DDB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0DAC3-14D0-A0E7-FEE8-D916FBFA7F88}"/>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17017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3648-586B-454B-6E31-AFC53695DC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D62869-E7B7-E813-A13B-001F4C723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AE4AC-FB6D-F744-2E12-9C97C3FA2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5E319-5522-1491-7B4A-0621031B9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719E8-A9B9-4F10-2614-CC24AED71D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850BB-08DD-AA75-4AD4-1EF7CEABAB49}"/>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8" name="Footer Placeholder 7">
            <a:extLst>
              <a:ext uri="{FF2B5EF4-FFF2-40B4-BE49-F238E27FC236}">
                <a16:creationId xmlns:a16="http://schemas.microsoft.com/office/drawing/2014/main" id="{00BA7E08-9F0C-1107-B1C9-0E3D82306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1541C5-F24E-CB16-BF4F-DC6B004AFA79}"/>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78317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A6DC-9DAB-4CDD-94E6-76AB0E179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E84E14-F087-4BA2-BAD2-B69047490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453768-A654-4EF6-9619-BE88952242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1FF36-8336-475B-B259-1E2E82C8E6AC}"/>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6839BF87-0D05-4C6F-9DE7-004F3D95FA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F81673-61D0-4BDD-8C77-6F771958A9D3}"/>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960602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3B50-C025-FBF5-FB3F-CD7124148A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5077-0D86-894D-1437-925B39228C61}"/>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4" name="Footer Placeholder 3">
            <a:extLst>
              <a:ext uri="{FF2B5EF4-FFF2-40B4-BE49-F238E27FC236}">
                <a16:creationId xmlns:a16="http://schemas.microsoft.com/office/drawing/2014/main" id="{51A381EB-C374-28A4-FB14-1E10CF808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702725-E45F-E0F5-4648-E1B64E3EBDB2}"/>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017049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9B7A3-9890-CC99-5E17-F6A6E8E37236}"/>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3" name="Footer Placeholder 2">
            <a:extLst>
              <a:ext uri="{FF2B5EF4-FFF2-40B4-BE49-F238E27FC236}">
                <a16:creationId xmlns:a16="http://schemas.microsoft.com/office/drawing/2014/main" id="{D9883771-BFC4-F12D-1BE9-3F7FBF8691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30D307-00A5-DADD-D7FD-B7FFF0F8B7F0}"/>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650114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F697-DFFF-761C-7700-6FF78BF6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4C1F5-DC9F-4CEF-AF2E-EDDC0D5F9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D15AE5-AD86-E435-6B75-9A9E6DAD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D90EB-5C1F-97D9-2D7A-C198FB9AEEF6}"/>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6" name="Footer Placeholder 5">
            <a:extLst>
              <a:ext uri="{FF2B5EF4-FFF2-40B4-BE49-F238E27FC236}">
                <a16:creationId xmlns:a16="http://schemas.microsoft.com/office/drawing/2014/main" id="{41E8E92C-8774-3BAD-DA14-10B8900C3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6C132-6E73-6545-F6BF-604D51706BD7}"/>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28790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4859-A700-C77A-A336-075BE5AAC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46DC2-8A40-44EA-2D65-9DBC1B855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36D85-4A64-01DC-7F58-2D349C8FA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261DF-C67E-8D00-B9A0-5E11F0B20B7E}"/>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6" name="Footer Placeholder 5">
            <a:extLst>
              <a:ext uri="{FF2B5EF4-FFF2-40B4-BE49-F238E27FC236}">
                <a16:creationId xmlns:a16="http://schemas.microsoft.com/office/drawing/2014/main" id="{76C83129-18E1-44AE-43D2-79A69E217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A0C49-88E2-E502-18C7-75FC9F720AB7}"/>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289597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4769-1B94-7B72-B164-1EE48CE9D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32910-5E14-5080-D507-EB81ED4A04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7CBA8-3D14-CD61-6B30-43B6B2BDBA4F}"/>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5" name="Footer Placeholder 4">
            <a:extLst>
              <a:ext uri="{FF2B5EF4-FFF2-40B4-BE49-F238E27FC236}">
                <a16:creationId xmlns:a16="http://schemas.microsoft.com/office/drawing/2014/main" id="{C486BE3F-89EA-9157-BCD4-D46E83D30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887A8-2328-13D9-DED5-FA95316AE23C}"/>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1635040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DD446-179D-95C6-5459-EAE0E0BCD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5BBA1-5509-182F-FFEA-27E01AA63B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BB31A-CFE9-0F1C-6733-C1FDCDAF487C}"/>
              </a:ext>
            </a:extLst>
          </p:cNvPr>
          <p:cNvSpPr>
            <a:spLocks noGrp="1"/>
          </p:cNvSpPr>
          <p:nvPr>
            <p:ph type="dt" sz="half" idx="10"/>
          </p:nvPr>
        </p:nvSpPr>
        <p:spPr/>
        <p:txBody>
          <a:bodyPr/>
          <a:lstStyle/>
          <a:p>
            <a:fld id="{E4E908BC-8A40-CB4F-9687-AA77AF94F1BA}" type="datetimeFigureOut">
              <a:rPr lang="en-US" smtClean="0"/>
              <a:t>3/24/2026</a:t>
            </a:fld>
            <a:endParaRPr lang="en-US"/>
          </a:p>
        </p:txBody>
      </p:sp>
      <p:sp>
        <p:nvSpPr>
          <p:cNvPr id="5" name="Footer Placeholder 4">
            <a:extLst>
              <a:ext uri="{FF2B5EF4-FFF2-40B4-BE49-F238E27FC236}">
                <a16:creationId xmlns:a16="http://schemas.microsoft.com/office/drawing/2014/main" id="{B80F8863-F4CA-9AD1-EA39-BD439FF5B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FB029-FD50-FDE1-3654-1CDD9AB1B8A2}"/>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790344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225E-134A-CAEB-C659-5885E3EC2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353E4-95EE-5551-3FA6-2792E99F5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287DBA-30A2-39F0-0751-1563FC522A89}"/>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5" name="Footer Placeholder 4">
            <a:extLst>
              <a:ext uri="{FF2B5EF4-FFF2-40B4-BE49-F238E27FC236}">
                <a16:creationId xmlns:a16="http://schemas.microsoft.com/office/drawing/2014/main" id="{F34EDF58-2F3F-196B-DB4A-8DB6C09B2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3ED48-7DB2-672F-D2BA-C69B8FE3D359}"/>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449681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5956-ACE2-1F43-3571-CC2E62642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526F9-F1CC-1C3C-0E37-CC90043DD2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3EF2F-68D8-A141-65A1-21F625E3B5D3}"/>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5" name="Footer Placeholder 4">
            <a:extLst>
              <a:ext uri="{FF2B5EF4-FFF2-40B4-BE49-F238E27FC236}">
                <a16:creationId xmlns:a16="http://schemas.microsoft.com/office/drawing/2014/main" id="{6CD10C38-A3EB-4C9E-469C-6BD94596B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8EC2D-98D9-7D61-1A38-04C5F1FB1A64}"/>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3923433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8964-43A8-0E79-EB7D-8887E3374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B583E7-C5A3-39A8-0D95-08707ED0A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1355AE-A950-FF4D-3A9C-022C1A2718AF}"/>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5" name="Footer Placeholder 4">
            <a:extLst>
              <a:ext uri="{FF2B5EF4-FFF2-40B4-BE49-F238E27FC236}">
                <a16:creationId xmlns:a16="http://schemas.microsoft.com/office/drawing/2014/main" id="{966BA7CA-BB78-0450-2E0E-58BCB4725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EE003-B205-6DD0-7BFA-24C9065C1C9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861529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B29D-3067-5BC0-C37C-9AB7648F7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B5561-4922-9B70-5E76-3277DF7144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86FAF-D4CD-7D2D-51BA-114019FC8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92236C-4003-A49D-20F4-4BAEE98A3BA5}"/>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6" name="Footer Placeholder 5">
            <a:extLst>
              <a:ext uri="{FF2B5EF4-FFF2-40B4-BE49-F238E27FC236}">
                <a16:creationId xmlns:a16="http://schemas.microsoft.com/office/drawing/2014/main" id="{6424028D-207F-864F-67CC-28B349FE9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07C0D-7D4A-D7C8-94FA-2995B4D19CE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39952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E613-F281-4373-B962-045243561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442F4-8A7B-489D-B8D3-2DBBC2B65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39A21-042E-4DF4-B64E-5C84D8EFF1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8B7D6-9624-487F-859F-DD555D378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D23576-3C41-4097-849F-FACDCBA71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832C4-4DC3-4100-82DE-AC036FFDB391}"/>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8" name="Footer Placeholder 7">
            <a:extLst>
              <a:ext uri="{FF2B5EF4-FFF2-40B4-BE49-F238E27FC236}">
                <a16:creationId xmlns:a16="http://schemas.microsoft.com/office/drawing/2014/main" id="{1411101C-5E20-44A3-A5FD-D4AE5932D6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DB354F-8FEC-4153-98E7-3B293291FF50}"/>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710282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42F0-DE1E-BF9C-7812-7612B02C9F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BCC49D-CEEE-DB33-014A-BDD3BB7EF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34622-8C11-8424-91ED-859C245F6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E6FDD-F0AD-CD0F-7C6F-B3EC4F288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540226-419F-0A63-5B18-DFE06FEF9A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CD309-94D1-93CC-B957-38AEC9C69B18}"/>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8" name="Footer Placeholder 7">
            <a:extLst>
              <a:ext uri="{FF2B5EF4-FFF2-40B4-BE49-F238E27FC236}">
                <a16:creationId xmlns:a16="http://schemas.microsoft.com/office/drawing/2014/main" id="{F2FEE75A-42A2-B0BC-D839-C58301393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E71070-478C-A435-4DC2-5CD8346A8274}"/>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143571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EDC3-7DE3-49B2-758F-D1A7FB7E51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05697-BD1E-EEDD-F5D3-EB2BCE79CDF9}"/>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4" name="Footer Placeholder 3">
            <a:extLst>
              <a:ext uri="{FF2B5EF4-FFF2-40B4-BE49-F238E27FC236}">
                <a16:creationId xmlns:a16="http://schemas.microsoft.com/office/drawing/2014/main" id="{33A2632C-BA19-EF27-CE1A-7DB09DDB4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C0C953-57FA-2067-E08F-3036B693EE18}"/>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087190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56213-B9A2-DFB3-C760-9C9D8103A7C1}"/>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3" name="Footer Placeholder 2">
            <a:extLst>
              <a:ext uri="{FF2B5EF4-FFF2-40B4-BE49-F238E27FC236}">
                <a16:creationId xmlns:a16="http://schemas.microsoft.com/office/drawing/2014/main" id="{8602A159-E3EB-424C-0BDC-041CF64A71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01DC12-6118-ED79-67F5-19E2AA1E760F}"/>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185696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2F40-FD2C-A7AE-1B53-41701B937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F489DB-E772-B32D-9171-A1DAF6E33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330DA2-3294-BFD9-F9A8-C467B5456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CA1E1-52E1-6193-DE59-BC169A86C510}"/>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6" name="Footer Placeholder 5">
            <a:extLst>
              <a:ext uri="{FF2B5EF4-FFF2-40B4-BE49-F238E27FC236}">
                <a16:creationId xmlns:a16="http://schemas.microsoft.com/office/drawing/2014/main" id="{69FBDF2B-A668-FC40-FDEC-EAAD06786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F82E1-C4C9-BD55-0983-320761A34AA7}"/>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533396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66B6-A06B-4CAB-834D-CBF7B2B2F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97CE2-EC1F-7611-D059-F99CD91E0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950436-C8E6-4D05-83F4-32BD9AC67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37257-1308-B8BB-ECD0-99E1D657279A}"/>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6" name="Footer Placeholder 5">
            <a:extLst>
              <a:ext uri="{FF2B5EF4-FFF2-40B4-BE49-F238E27FC236}">
                <a16:creationId xmlns:a16="http://schemas.microsoft.com/office/drawing/2014/main" id="{639E0896-88EB-7328-7D2A-213ABE36C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C03D6-10FD-853A-4DB6-83DDAE65F837}"/>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848350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142D-32AB-2D76-36A8-BCD07A091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E7C702-8612-687C-956B-30F909795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1BCB8-B2E1-13F3-B57D-5D93465AD032}"/>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5" name="Footer Placeholder 4">
            <a:extLst>
              <a:ext uri="{FF2B5EF4-FFF2-40B4-BE49-F238E27FC236}">
                <a16:creationId xmlns:a16="http://schemas.microsoft.com/office/drawing/2014/main" id="{1BE4778B-4414-C45B-AD17-7D41D8117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B464A-6AB6-7C5B-BFFA-04C51E44201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015972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61899-FFDA-0A38-29EF-ECD85556D0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81B2E-595E-74E8-6F78-B631D9EC9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45AF0-B3C5-5EC7-74C9-ED7B74125349}"/>
              </a:ext>
            </a:extLst>
          </p:cNvPr>
          <p:cNvSpPr>
            <a:spLocks noGrp="1"/>
          </p:cNvSpPr>
          <p:nvPr>
            <p:ph type="dt" sz="half" idx="10"/>
          </p:nvPr>
        </p:nvSpPr>
        <p:spPr/>
        <p:txBody>
          <a:bodyPr/>
          <a:lstStyle/>
          <a:p>
            <a:fld id="{A630F020-78A5-9E48-8F07-B67E086405B2}" type="datetimeFigureOut">
              <a:rPr lang="en-US" smtClean="0"/>
              <a:t>3/24/2026</a:t>
            </a:fld>
            <a:endParaRPr lang="en-US"/>
          </a:p>
        </p:txBody>
      </p:sp>
      <p:sp>
        <p:nvSpPr>
          <p:cNvPr id="5" name="Footer Placeholder 4">
            <a:extLst>
              <a:ext uri="{FF2B5EF4-FFF2-40B4-BE49-F238E27FC236}">
                <a16:creationId xmlns:a16="http://schemas.microsoft.com/office/drawing/2014/main" id="{2A4EAAF1-2265-62AE-F478-3E2CE78D6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F8A69-119A-CE41-0E0A-75C76B5080ED}"/>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418776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D4F1-688A-43AE-8779-BB9857FBC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B4AE0-ABF5-420A-A9E6-0587291113B7}"/>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4" name="Footer Placeholder 3">
            <a:extLst>
              <a:ext uri="{FF2B5EF4-FFF2-40B4-BE49-F238E27FC236}">
                <a16:creationId xmlns:a16="http://schemas.microsoft.com/office/drawing/2014/main" id="{A9E2CC47-7E84-45E7-9AAC-4A020B4949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C57204-7302-4EC3-A787-ED3C67DD3F6D}"/>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06878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2A1D5-B6C2-4C73-9B72-3EB596CDE780}"/>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3" name="Footer Placeholder 2">
            <a:extLst>
              <a:ext uri="{FF2B5EF4-FFF2-40B4-BE49-F238E27FC236}">
                <a16:creationId xmlns:a16="http://schemas.microsoft.com/office/drawing/2014/main" id="{225B3773-874D-4F46-B9FD-9C17EA84E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3F51C7-6EBF-453E-806E-C1C04B9DFD8C}"/>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2920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4EA1-3451-4642-98AF-DD6CC158B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02F820-3C40-431A-BF04-6C3BADA93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88FED-7728-4207-9F9E-A84322A42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02251F-763C-47BC-85B9-1FD6617B0BD3}"/>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5FF4BBED-88DD-441C-8795-ACEE12EDC6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B14DDE-0DFA-4C24-8111-22121A8FACF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61459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8CD9-D9E3-44E3-BE78-7B515953F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75CDA-E4D8-4E57-8CBB-7FF20FD5E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C31E5D-931B-477A-A97A-CB1D816D0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5DDC4-1C4F-418F-BF28-A00CF011C9B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376E06D8-727E-43AF-8DFB-A45D12914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7C7413-B846-4E6F-9EAD-CF26C1914AE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84297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FD95C9-91D7-4075-A823-78C7869321B8}"/>
              </a:ext>
            </a:extLst>
          </p:cNvPr>
          <p:cNvSpPr>
            <a:spLocks noGrp="1"/>
          </p:cNvSpPr>
          <p:nvPr>
            <p:ph type="body" idx="1"/>
          </p:nvPr>
        </p:nvSpPr>
        <p:spPr>
          <a:xfrm>
            <a:off x="453887" y="1825625"/>
            <a:ext cx="1089991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63DD8F00-11AD-462D-27E7-099B70791588}"/>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D4B245C9-1BF9-4A75-9045-FA28981D0D17}"/>
              </a:ext>
            </a:extLst>
          </p:cNvPr>
          <p:cNvSpPr>
            <a:spLocks noGrp="1"/>
          </p:cNvSpPr>
          <p:nvPr>
            <p:ph type="title"/>
          </p:nvPr>
        </p:nvSpPr>
        <p:spPr>
          <a:xfrm>
            <a:off x="453887" y="208722"/>
            <a:ext cx="11115261" cy="1800109"/>
          </a:xfrm>
          <a:prstGeom prst="rect">
            <a:avLst/>
          </a:prstGeom>
        </p:spPr>
        <p:txBody>
          <a:bodyPr vert="horz" lIns="91440" tIns="45720" rIns="91440" bIns="45720" rtlCol="0" anchor="ctr">
            <a:noAutofit/>
          </a:bodyPr>
          <a:lstStyle/>
          <a:p>
            <a:r>
              <a:rPr lang="en-US" dirty="0"/>
              <a:t>Click to edit Master title style</a:t>
            </a:r>
          </a:p>
        </p:txBody>
      </p:sp>
      <p:pic>
        <p:nvPicPr>
          <p:cNvPr id="7" name="Picture 6">
            <a:extLst>
              <a:ext uri="{FF2B5EF4-FFF2-40B4-BE49-F238E27FC236}">
                <a16:creationId xmlns:a16="http://schemas.microsoft.com/office/drawing/2014/main" id="{466A7257-A4F0-9A44-705B-FB74001E1387}"/>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BB789692-09C8-DF22-21E5-FDA25C007635}"/>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3104531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100000"/>
        </a:lnSpc>
        <a:spcBef>
          <a:spcPts val="1000"/>
        </a:spcBef>
        <a:buFont typeface="Wingdings" pitchFamily="2" charset="2"/>
        <a:buChar char="§"/>
        <a:defRPr sz="2400" b="0" i="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A82BE-2666-5A1D-25E9-F970E201B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D4FA86-9369-E6A7-10DB-725282DAA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FE84-AFEE-9878-70F2-957B4F2BE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E8C5-51BC-2646-BA83-CB77DA173C0B}" type="datetimeFigureOut">
              <a:rPr lang="en-US" smtClean="0"/>
              <a:t>3/24/2026</a:t>
            </a:fld>
            <a:endParaRPr lang="en-US"/>
          </a:p>
        </p:txBody>
      </p:sp>
      <p:sp>
        <p:nvSpPr>
          <p:cNvPr id="5" name="Footer Placeholder 4">
            <a:extLst>
              <a:ext uri="{FF2B5EF4-FFF2-40B4-BE49-F238E27FC236}">
                <a16:creationId xmlns:a16="http://schemas.microsoft.com/office/drawing/2014/main" id="{827DC066-742B-0811-C12B-6340A1FBF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8B46C8-1B98-DCF9-84AE-115086346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FF6ED-AB59-A046-A715-8B6CB5DCC773}" type="slidenum">
              <a:rPr lang="en-US" smtClean="0"/>
              <a:t>‹#›</a:t>
            </a:fld>
            <a:endParaRPr lang="en-US"/>
          </a:p>
        </p:txBody>
      </p:sp>
    </p:spTree>
    <p:extLst>
      <p:ext uri="{BB962C8B-B14F-4D97-AF65-F5344CB8AC3E}">
        <p14:creationId xmlns:p14="http://schemas.microsoft.com/office/powerpoint/2010/main" val="14330316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B4D53-7039-7228-6FB2-19B06617B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3E969-B526-54C9-CD1C-9A62E39551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D39E3-8495-46D5-5E89-C1F585E2F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0408F-AF49-EF4C-B114-155FC390536C}" type="datetimeFigureOut">
              <a:rPr lang="en-US" smtClean="0"/>
              <a:t>3/24/2026</a:t>
            </a:fld>
            <a:endParaRPr lang="en-US"/>
          </a:p>
        </p:txBody>
      </p:sp>
      <p:sp>
        <p:nvSpPr>
          <p:cNvPr id="5" name="Footer Placeholder 4">
            <a:extLst>
              <a:ext uri="{FF2B5EF4-FFF2-40B4-BE49-F238E27FC236}">
                <a16:creationId xmlns:a16="http://schemas.microsoft.com/office/drawing/2014/main" id="{8065547C-AEA5-E73B-2F8C-34296C358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EB39DB-6D11-4B21-8EAE-2EF1A2ABB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4692A-221F-0B48-9C0B-AE11F424FD28}" type="slidenum">
              <a:rPr lang="en-US" smtClean="0"/>
              <a:t>‹#›</a:t>
            </a:fld>
            <a:endParaRPr lang="en-US"/>
          </a:p>
        </p:txBody>
      </p:sp>
    </p:spTree>
    <p:extLst>
      <p:ext uri="{BB962C8B-B14F-4D97-AF65-F5344CB8AC3E}">
        <p14:creationId xmlns:p14="http://schemas.microsoft.com/office/powerpoint/2010/main" val="20623120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4B1F2-E30A-6071-2000-74335EDA1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B0EEE-B6E4-AFC0-D201-BD84DB585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0B6C7-B82D-2B1D-1247-6FE557962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908BC-8A40-CB4F-9687-AA77AF94F1BA}" type="datetimeFigureOut">
              <a:rPr lang="en-US" smtClean="0"/>
              <a:t>3/24/2026</a:t>
            </a:fld>
            <a:endParaRPr lang="en-US"/>
          </a:p>
        </p:txBody>
      </p:sp>
      <p:sp>
        <p:nvSpPr>
          <p:cNvPr id="5" name="Footer Placeholder 4">
            <a:extLst>
              <a:ext uri="{FF2B5EF4-FFF2-40B4-BE49-F238E27FC236}">
                <a16:creationId xmlns:a16="http://schemas.microsoft.com/office/drawing/2014/main" id="{FF696F36-ABC7-BC72-1B51-CA9758B0C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FD23C-42C3-4F8B-49C0-F9E8A81AD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17985-6371-E649-A95D-54220985EF98}" type="slidenum">
              <a:rPr lang="en-US" smtClean="0"/>
              <a:t>‹#›</a:t>
            </a:fld>
            <a:endParaRPr lang="en-US"/>
          </a:p>
        </p:txBody>
      </p:sp>
    </p:spTree>
    <p:extLst>
      <p:ext uri="{BB962C8B-B14F-4D97-AF65-F5344CB8AC3E}">
        <p14:creationId xmlns:p14="http://schemas.microsoft.com/office/powerpoint/2010/main" val="37462340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0ED8AD-732C-47B3-DD3D-CF82F778B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CB17E-837A-99C1-FB64-2E46BAD51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13E15-3290-40C2-F09B-602881EF7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0F020-78A5-9E48-8F07-B67E086405B2}" type="datetimeFigureOut">
              <a:rPr lang="en-US" smtClean="0"/>
              <a:t>3/24/2026</a:t>
            </a:fld>
            <a:endParaRPr lang="en-US"/>
          </a:p>
        </p:txBody>
      </p:sp>
      <p:sp>
        <p:nvSpPr>
          <p:cNvPr id="5" name="Footer Placeholder 4">
            <a:extLst>
              <a:ext uri="{FF2B5EF4-FFF2-40B4-BE49-F238E27FC236}">
                <a16:creationId xmlns:a16="http://schemas.microsoft.com/office/drawing/2014/main" id="{734B6C6C-6189-4364-BBC7-64858711F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C079F5-A96D-0687-EAAB-87A0FDA88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4ECB7-3E65-2A44-BCC9-97465867D7B3}" type="slidenum">
              <a:rPr lang="en-US" smtClean="0"/>
              <a:t>‹#›</a:t>
            </a:fld>
            <a:endParaRPr lang="en-US"/>
          </a:p>
        </p:txBody>
      </p:sp>
    </p:spTree>
    <p:extLst>
      <p:ext uri="{BB962C8B-B14F-4D97-AF65-F5344CB8AC3E}">
        <p14:creationId xmlns:p14="http://schemas.microsoft.com/office/powerpoint/2010/main" val="16438183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nam04.safelinks.protection.outlook.com/?url=https%3A%2F%2Fharvard-foodprint-calculator.github.io%2F&amp;data=05%7C01%7Cncarroll%40purdue.edu%7C166fde3494cf4426211f08dbd4777e83%7C4130bd397c53419cb1e58758d6d63f21%7C0%7C0%7C638337382663025409%7CUnknown%7CTWFpbGZsb3d8eyJWIjoiMC4wLjAwMDAiLCJQIjoiV2luMzIiLCJBTiI6Ik1haWwiLCJXVCI6Mn0%3D%7C3000%7C%7C%7C&amp;sdata=WF3enKO4vGjRunlj1sl%2Fr3ydE%2FRp%2BKBKmxkH2rbpb1Y%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arvard-foodprint-calculator.github.io/"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5B885-17B9-474C-9BDF-428C45A7790E}"/>
              </a:ext>
              <a:ext uri="{C183D7F6-B498-43B3-948B-1728B52AA6E4}">
                <adec:decorative xmlns:adec="http://schemas.microsoft.com/office/drawing/2017/decorative" val="1"/>
              </a:ext>
            </a:extLst>
          </p:cNvPr>
          <p:cNvSpPr>
            <a:spLocks noGrp="1"/>
          </p:cNvSpPr>
          <p:nvPr>
            <p:ph idx="1"/>
          </p:nvPr>
        </p:nvSpPr>
        <p:spPr>
          <a:xfrm>
            <a:off x="583152" y="4665224"/>
            <a:ext cx="4189570" cy="1947194"/>
          </a:xfrm>
        </p:spPr>
        <p:txBody>
          <a:bodyPr>
            <a:normAutofit/>
          </a:bodyPr>
          <a:lstStyle/>
          <a:p>
            <a:pPr marL="0" indent="0">
              <a:buNone/>
            </a:pPr>
            <a:r>
              <a:rPr lang="en-US" sz="2200" dirty="0">
                <a:solidFill>
                  <a:schemeClr val="bg1"/>
                </a:solidFill>
                <a:latin typeface="Acumin Pro" panose="020B0504020202020204" pitchFamily="34" charset="77"/>
                <a:ea typeface="Calibri" panose="020F0502020204030204" pitchFamily="34" charset="0"/>
              </a:rPr>
              <a:t>You will l</a:t>
            </a:r>
            <a:r>
              <a:rPr lang="en-US" sz="2200" dirty="0">
                <a:solidFill>
                  <a:schemeClr val="bg1"/>
                </a:solidFill>
                <a:effectLst/>
                <a:latin typeface="Acumin Pro" panose="020B0504020202020204" pitchFamily="34" charset="77"/>
                <a:ea typeface="Calibri" panose="020F0502020204030204" pitchFamily="34" charset="0"/>
              </a:rPr>
              <a:t>earn what blue foods are and why they are important.</a:t>
            </a:r>
          </a:p>
          <a:p>
            <a:endParaRPr lang="en-US" sz="2200" dirty="0"/>
          </a:p>
        </p:txBody>
      </p:sp>
      <p:pic>
        <p:nvPicPr>
          <p:cNvPr id="7" name="Picture 6">
            <a:extLst>
              <a:ext uri="{FF2B5EF4-FFF2-40B4-BE49-F238E27FC236}">
                <a16:creationId xmlns:a16="http://schemas.microsoft.com/office/drawing/2014/main" id="{AC77A6C2-6987-89F6-E815-2CAC14FFEB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5864352" cy="6858000"/>
          </a:xfrm>
          <a:prstGeom prst="rect">
            <a:avLst/>
          </a:prstGeom>
          <a:noFill/>
        </p:spPr>
      </p:pic>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Greens grown in the aquaponics system at Purdue University. &#10;">
            <a:extLst>
              <a:ext uri="{FF2B5EF4-FFF2-40B4-BE49-F238E27FC236}">
                <a16:creationId xmlns:a16="http://schemas.microsoft.com/office/drawing/2014/main" id="{B2F21C14-6C0F-1F35-2166-E2D6A49B33A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8066" y="0"/>
            <a:ext cx="10545174" cy="6858000"/>
          </a:xfrm>
          <a:prstGeom prst="rect">
            <a:avLst/>
          </a:prstGeom>
        </p:spPr>
      </p:pic>
      <p:pic>
        <p:nvPicPr>
          <p:cNvPr id="23" name="Picture 22">
            <a:extLst>
              <a:ext uri="{FF2B5EF4-FFF2-40B4-BE49-F238E27FC236}">
                <a16:creationId xmlns:a16="http://schemas.microsoft.com/office/drawing/2014/main" id="{9E468283-2495-C848-D3A9-985F2401B0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0"/>
            <a:ext cx="5753527" cy="6858000"/>
          </a:xfrm>
          <a:prstGeom prst="rect">
            <a:avLst/>
          </a:prstGeom>
        </p:spPr>
      </p:pic>
      <p:sp>
        <p:nvSpPr>
          <p:cNvPr id="2" name="Title 1">
            <a:extLst>
              <a:ext uri="{FF2B5EF4-FFF2-40B4-BE49-F238E27FC236}">
                <a16:creationId xmlns:a16="http://schemas.microsoft.com/office/drawing/2014/main" id="{1EAC1D1F-3BEE-45B9-A24A-040AC91BE408}"/>
              </a:ext>
            </a:extLst>
          </p:cNvPr>
          <p:cNvSpPr>
            <a:spLocks noGrp="1"/>
          </p:cNvSpPr>
          <p:nvPr>
            <p:ph type="title"/>
          </p:nvPr>
        </p:nvSpPr>
        <p:spPr>
          <a:xfrm>
            <a:off x="461104" y="426332"/>
            <a:ext cx="4151344" cy="3930127"/>
          </a:xfrm>
        </p:spPr>
        <p:txBody>
          <a:bodyPr anchor="b">
            <a:noAutofit/>
          </a:bodyPr>
          <a:lstStyle/>
          <a:p>
            <a:pPr>
              <a:lnSpc>
                <a:spcPts val="6740"/>
              </a:lnSpc>
            </a:pPr>
            <a:r>
              <a:rPr lang="en-US" b="1" dirty="0">
                <a:effectLst/>
                <a:latin typeface="United Sans Cd Hv" pitchFamily="2" charset="77"/>
                <a:ea typeface="PMingLiU" panose="02020500000000000000" pitchFamily="18" charset="-120"/>
                <a:cs typeface="Times New Roman" panose="02020603050405020304" pitchFamily="18" charset="0"/>
              </a:rPr>
              <a:t>What are </a:t>
            </a:r>
            <a:br>
              <a:rPr lang="en-US" b="1" dirty="0">
                <a:effectLst/>
                <a:latin typeface="United Sans Cd Hv" pitchFamily="2" charset="77"/>
                <a:ea typeface="PMingLiU" panose="02020500000000000000" pitchFamily="18" charset="-120"/>
                <a:cs typeface="Times New Roman" panose="02020603050405020304" pitchFamily="18" charset="0"/>
              </a:rPr>
            </a:br>
            <a:r>
              <a:rPr lang="en-US" b="1" dirty="0">
                <a:effectLst/>
                <a:latin typeface="United Sans Cd Hv" pitchFamily="2" charset="77"/>
                <a:ea typeface="PMingLiU" panose="02020500000000000000" pitchFamily="18" charset="-120"/>
                <a:cs typeface="Times New Roman" panose="02020603050405020304" pitchFamily="18" charset="0"/>
              </a:rPr>
              <a:t>Blue Foods &amp;</a:t>
            </a:r>
            <a:br>
              <a:rPr lang="en-US" b="1" dirty="0">
                <a:effectLst/>
                <a:latin typeface="United Sans Cd Hv" pitchFamily="2" charset="77"/>
                <a:ea typeface="PMingLiU" panose="02020500000000000000" pitchFamily="18" charset="-120"/>
                <a:cs typeface="Times New Roman" panose="02020603050405020304" pitchFamily="18" charset="0"/>
              </a:rPr>
            </a:br>
            <a:r>
              <a:rPr lang="en-US" b="1" dirty="0">
                <a:effectLst/>
                <a:latin typeface="United Sans Cd Hv" pitchFamily="2" charset="77"/>
                <a:ea typeface="PMingLiU" panose="02020500000000000000" pitchFamily="18" charset="-120"/>
                <a:cs typeface="Times New Roman" panose="02020603050405020304" pitchFamily="18" charset="0"/>
              </a:rPr>
              <a:t>Why Should I Care?</a:t>
            </a:r>
            <a:endParaRPr lang="en-US" b="1" dirty="0">
              <a:latin typeface="United Sans Cd Hv" pitchFamily="2" charset="77"/>
            </a:endParaRPr>
          </a:p>
        </p:txBody>
      </p:sp>
      <p:pic>
        <p:nvPicPr>
          <p:cNvPr id="18" name="Picture 17" descr="Purdue University logo">
            <a:extLst>
              <a:ext uri="{FF2B5EF4-FFF2-40B4-BE49-F238E27FC236}">
                <a16:creationId xmlns:a16="http://schemas.microsoft.com/office/drawing/2014/main" id="{23954E84-FF8D-01B4-7E29-0FB1F132C6AD}"/>
              </a:ext>
            </a:extLst>
          </p:cNvPr>
          <p:cNvPicPr>
            <a:picLocks noChangeAspect="1"/>
          </p:cNvPicPr>
          <p:nvPr/>
        </p:nvPicPr>
        <p:blipFill>
          <a:blip r:embed="rId7"/>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353264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a:xfrm>
            <a:off x="453888" y="69576"/>
            <a:ext cx="9246704" cy="1800109"/>
          </a:xfrm>
        </p:spPr>
        <p:txBody>
          <a:bodyPr/>
          <a:lstStyle/>
          <a:p>
            <a:pPr>
              <a:lnSpc>
                <a:spcPts val="4700"/>
              </a:lnSpc>
            </a:pPr>
            <a:r>
              <a:rPr lang="en-US" dirty="0"/>
              <a:t>Why study blue foods?</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a:xfrm>
            <a:off x="544074" y="1825625"/>
            <a:ext cx="10397904" cy="4351338"/>
          </a:xfrm>
        </p:spPr>
        <p:txBody>
          <a:bodyPr>
            <a:normAutofit fontScale="92500" lnSpcReduction="20000"/>
          </a:bodyPr>
          <a:lstStyle/>
          <a:p>
            <a:pPr marL="0" indent="0">
              <a:buNone/>
            </a:pPr>
            <a:r>
              <a:rPr lang="en-US" dirty="0"/>
              <a:t>What are blue foods?</a:t>
            </a:r>
          </a:p>
          <a:p>
            <a:r>
              <a:rPr lang="en-US" dirty="0"/>
              <a:t>Blue foods are food derived from aquatic animals, plants, or algae. </a:t>
            </a:r>
            <a:br>
              <a:rPr lang="en-US" dirty="0"/>
            </a:br>
            <a:r>
              <a:rPr lang="en-US" dirty="0"/>
              <a:t>They are often called seafood. </a:t>
            </a:r>
          </a:p>
          <a:p>
            <a:pPr marL="0" indent="0">
              <a:buNone/>
            </a:pPr>
            <a:r>
              <a:rPr lang="en-US" dirty="0"/>
              <a:t>Why should I care? </a:t>
            </a:r>
          </a:p>
          <a:p>
            <a:r>
              <a:rPr lang="en-US" dirty="0"/>
              <a:t>Blue foods have the potential to address malnutrition, lower environmental impacts of food systems, and generate employment. </a:t>
            </a:r>
          </a:p>
          <a:p>
            <a:r>
              <a:rPr lang="en-US" dirty="0"/>
              <a:t>Blue foods provide excellent nutritional benefits and can be produced more sustainably than land-based foods.</a:t>
            </a:r>
          </a:p>
          <a:p>
            <a:r>
              <a:rPr lang="en-US" dirty="0"/>
              <a:t>Approximately 90% of global wild fish stocks are overfished or fished at capacity, so additional seafood production must come from aquaculture.</a:t>
            </a:r>
          </a:p>
          <a:p>
            <a:r>
              <a:rPr lang="en-US" dirty="0"/>
              <a:t>Aquaculture (fish farming) is one of the fastest-growing sectors that supply seafood products worldwide. </a:t>
            </a:r>
          </a:p>
        </p:txBody>
      </p:sp>
      <p:pic>
        <p:nvPicPr>
          <p:cNvPr id="6" name="Picture 5">
            <a:extLst>
              <a:ext uri="{FF2B5EF4-FFF2-40B4-BE49-F238E27FC236}">
                <a16:creationId xmlns:a16="http://schemas.microsoft.com/office/drawing/2014/main" id="{DD7AFF72-F0E7-77AE-0A39-C5BB129D5FF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74648" y="1697467"/>
            <a:ext cx="1873278" cy="830422"/>
          </a:xfrm>
          <a:prstGeom prst="rect">
            <a:avLst/>
          </a:prstGeom>
        </p:spPr>
      </p:pic>
    </p:spTree>
    <p:custDataLst>
      <p:tags r:id="rId1"/>
    </p:custDataLst>
    <p:extLst>
      <p:ext uri="{BB962C8B-B14F-4D97-AF65-F5344CB8AC3E}">
        <p14:creationId xmlns:p14="http://schemas.microsoft.com/office/powerpoint/2010/main" val="56180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CEC0-5244-4A9E-B634-806F2E192EF9}"/>
              </a:ext>
            </a:extLst>
          </p:cNvPr>
          <p:cNvSpPr>
            <a:spLocks noGrp="1"/>
          </p:cNvSpPr>
          <p:nvPr>
            <p:ph type="title"/>
          </p:nvPr>
        </p:nvSpPr>
        <p:spPr>
          <a:xfrm>
            <a:off x="453888" y="208723"/>
            <a:ext cx="9246704" cy="1439604"/>
          </a:xfrm>
        </p:spPr>
        <p:txBody>
          <a:bodyPr/>
          <a:lstStyle/>
          <a:p>
            <a:r>
              <a:rPr lang="en-US" dirty="0"/>
              <a:t>Purdue University research </a:t>
            </a:r>
          </a:p>
        </p:txBody>
      </p:sp>
      <p:sp>
        <p:nvSpPr>
          <p:cNvPr id="3" name="Content Placeholder 2">
            <a:extLst>
              <a:ext uri="{FF2B5EF4-FFF2-40B4-BE49-F238E27FC236}">
                <a16:creationId xmlns:a16="http://schemas.microsoft.com/office/drawing/2014/main" id="{F8F949B5-86B2-414F-A005-221A2A2F9839}"/>
              </a:ext>
            </a:extLst>
          </p:cNvPr>
          <p:cNvSpPr>
            <a:spLocks noGrp="1"/>
          </p:cNvSpPr>
          <p:nvPr>
            <p:ph idx="1"/>
          </p:nvPr>
        </p:nvSpPr>
        <p:spPr>
          <a:xfrm>
            <a:off x="453888" y="1825625"/>
            <a:ext cx="10354525" cy="4351338"/>
          </a:xfrm>
        </p:spPr>
        <p:txBody>
          <a:bodyPr/>
          <a:lstStyle/>
          <a:p>
            <a:r>
              <a:rPr lang="en-US" dirty="0"/>
              <a:t>Purdue University researchers, with funding from the U.S. Department of Agriculture (USDA), are studying ways to sustainably increase blue food production in the Midwest. </a:t>
            </a:r>
          </a:p>
          <a:p>
            <a:r>
              <a:rPr lang="en-US" dirty="0"/>
              <a:t>Creating environmentally friendly aquaponic farms to produce blue foods locally will help people eat better, reduce environmental costs and provide jobs. </a:t>
            </a:r>
          </a:p>
          <a:p>
            <a:r>
              <a:rPr lang="en-US" dirty="0"/>
              <a:t>Aquaponics is the combination of recirculating aquaculture and hydroponics.</a:t>
            </a:r>
          </a:p>
        </p:txBody>
      </p:sp>
      <p:pic>
        <p:nvPicPr>
          <p:cNvPr id="5" name="Picture 4">
            <a:extLst>
              <a:ext uri="{FF2B5EF4-FFF2-40B4-BE49-F238E27FC236}">
                <a16:creationId xmlns:a16="http://schemas.microsoft.com/office/drawing/2014/main" id="{C4B613C4-7DC1-4B93-B9A2-9BA565FE3D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657" y="4055715"/>
            <a:ext cx="2018919" cy="2121248"/>
          </a:xfrm>
          <a:prstGeom prst="rect">
            <a:avLst/>
          </a:prstGeom>
        </p:spPr>
      </p:pic>
    </p:spTree>
    <p:custDataLst>
      <p:tags r:id="rId1"/>
    </p:custDataLst>
    <p:extLst>
      <p:ext uri="{BB962C8B-B14F-4D97-AF65-F5344CB8AC3E}">
        <p14:creationId xmlns:p14="http://schemas.microsoft.com/office/powerpoint/2010/main" val="139885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558B-DD21-453F-A9FC-37E400FE172C}"/>
              </a:ext>
            </a:extLst>
          </p:cNvPr>
          <p:cNvSpPr>
            <a:spLocks noGrp="1"/>
          </p:cNvSpPr>
          <p:nvPr>
            <p:ph type="title"/>
          </p:nvPr>
        </p:nvSpPr>
        <p:spPr>
          <a:xfrm>
            <a:off x="453888" y="208722"/>
            <a:ext cx="9246704" cy="1295225"/>
          </a:xfrm>
        </p:spPr>
        <p:txBody>
          <a:bodyPr/>
          <a:lstStyle/>
          <a:p>
            <a:r>
              <a:rPr lang="en-US" dirty="0"/>
              <a:t>Assignment</a:t>
            </a:r>
          </a:p>
        </p:txBody>
      </p:sp>
      <p:sp>
        <p:nvSpPr>
          <p:cNvPr id="3" name="Content Placeholder 2">
            <a:extLst>
              <a:ext uri="{FF2B5EF4-FFF2-40B4-BE49-F238E27FC236}">
                <a16:creationId xmlns:a16="http://schemas.microsoft.com/office/drawing/2014/main" id="{6501AA3E-F821-4AE9-9A53-319866907A69}"/>
              </a:ext>
            </a:extLst>
          </p:cNvPr>
          <p:cNvSpPr>
            <a:spLocks noGrp="1"/>
          </p:cNvSpPr>
          <p:nvPr>
            <p:ph idx="1"/>
          </p:nvPr>
        </p:nvSpPr>
        <p:spPr>
          <a:xfrm>
            <a:off x="453888" y="1825625"/>
            <a:ext cx="10667999" cy="4351338"/>
          </a:xfrm>
        </p:spPr>
        <p:txBody>
          <a:bodyPr/>
          <a:lstStyle/>
          <a:p>
            <a:r>
              <a:rPr lang="en-US" dirty="0"/>
              <a:t>This activity will guide you to start keeping track of how much blue food you consume and how to calculate the environmental footprint.  </a:t>
            </a:r>
          </a:p>
          <a:p>
            <a:pPr lvl="0"/>
            <a:r>
              <a:rPr lang="en-US" dirty="0"/>
              <a:t>List the food you, or a study subject, remember eating over the last week on the Food Inventory worksheet. </a:t>
            </a:r>
          </a:p>
          <a:p>
            <a:pPr lvl="1"/>
            <a:r>
              <a:rPr lang="en-US" dirty="0"/>
              <a:t>Tally the types of foods you ate over the week.</a:t>
            </a:r>
          </a:p>
          <a:p>
            <a:pPr lvl="0"/>
            <a:r>
              <a:rPr lang="en-US" dirty="0"/>
              <a:t>By using your best guess, estimate the foods you eat less often than once a week.</a:t>
            </a:r>
          </a:p>
          <a:p>
            <a:pPr lvl="0"/>
            <a:r>
              <a:rPr lang="en-US" dirty="0"/>
              <a:t>Estimate your environmental foodprint by visiting the Harvard foodprint calculator website:</a:t>
            </a:r>
          </a:p>
          <a:p>
            <a:pPr marL="0" indent="0" algn="ctr">
              <a:buNone/>
            </a:pPr>
            <a:r>
              <a:rPr lang="en-US" dirty="0">
                <a:solidFill>
                  <a:srgbClr val="53A7CF"/>
                </a:solidFill>
                <a:hlinkClick r:id="rId4">
                  <a:extLst>
                    <a:ext uri="{A12FA001-AC4F-418D-AE19-62706E023703}">
                      <ahyp:hlinkClr xmlns:ahyp="http://schemas.microsoft.com/office/drawing/2018/hyperlinkcolor" val="tx"/>
                    </a:ext>
                  </a:extLst>
                </a:hlinkClick>
              </a:rPr>
              <a:t>https://harvard-foodprint-calculator.github.io/</a:t>
            </a:r>
            <a:endParaRPr lang="en-US" dirty="0">
              <a:solidFill>
                <a:srgbClr val="53A7CF"/>
              </a:solidFill>
            </a:endParaRPr>
          </a:p>
          <a:p>
            <a:pPr lvl="0"/>
            <a:endParaRPr lang="en-US" dirty="0"/>
          </a:p>
        </p:txBody>
      </p:sp>
    </p:spTree>
    <p:custDataLst>
      <p:tags r:id="rId1"/>
    </p:custDataLst>
    <p:extLst>
      <p:ext uri="{BB962C8B-B14F-4D97-AF65-F5344CB8AC3E}">
        <p14:creationId xmlns:p14="http://schemas.microsoft.com/office/powerpoint/2010/main" val="413349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D424-7773-4494-91E8-FA7FC64312EA}"/>
              </a:ext>
            </a:extLst>
          </p:cNvPr>
          <p:cNvSpPr>
            <a:spLocks noGrp="1"/>
          </p:cNvSpPr>
          <p:nvPr>
            <p:ph type="title"/>
          </p:nvPr>
        </p:nvSpPr>
        <p:spPr>
          <a:xfrm>
            <a:off x="453888" y="208723"/>
            <a:ext cx="9246704" cy="1379446"/>
          </a:xfrm>
        </p:spPr>
        <p:txBody>
          <a:bodyPr/>
          <a:lstStyle/>
          <a:p>
            <a:r>
              <a:rPr lang="en-US" dirty="0"/>
              <a:t>Take-home assignment</a:t>
            </a:r>
          </a:p>
        </p:txBody>
      </p:sp>
      <p:sp>
        <p:nvSpPr>
          <p:cNvPr id="3" name="Content Placeholder 2">
            <a:extLst>
              <a:ext uri="{FF2B5EF4-FFF2-40B4-BE49-F238E27FC236}">
                <a16:creationId xmlns:a16="http://schemas.microsoft.com/office/drawing/2014/main" id="{4295E395-CF86-42F2-81A9-6DBCC9E129DD}"/>
              </a:ext>
            </a:extLst>
          </p:cNvPr>
          <p:cNvSpPr>
            <a:spLocks noGrp="1"/>
          </p:cNvSpPr>
          <p:nvPr>
            <p:ph idx="1"/>
          </p:nvPr>
        </p:nvSpPr>
        <p:spPr/>
        <p:txBody>
          <a:bodyPr>
            <a:normAutofit/>
          </a:bodyPr>
          <a:lstStyle/>
          <a:p>
            <a:r>
              <a:rPr lang="en-US" dirty="0"/>
              <a:t>Keep track of the food you/your study subject eat for a week. </a:t>
            </a:r>
          </a:p>
          <a:p>
            <a:r>
              <a:rPr lang="en-US" dirty="0"/>
              <a:t>By using your best guess, estimate the foods you/your study subject eat less often than once a week.</a:t>
            </a:r>
          </a:p>
          <a:p>
            <a:pPr lvl="1"/>
            <a:r>
              <a:rPr lang="en-US" dirty="0"/>
              <a:t>Tally the types of foods you ate over the week.</a:t>
            </a:r>
          </a:p>
          <a:p>
            <a:r>
              <a:rPr lang="en-US" dirty="0"/>
              <a:t>Calculate your actual environmental foodprint using the Harvard foodprint calculator website:</a:t>
            </a:r>
          </a:p>
          <a:p>
            <a:pPr marL="0" indent="0" algn="ctr">
              <a:buNone/>
            </a:pPr>
            <a:r>
              <a:rPr lang="en-US" dirty="0">
                <a:solidFill>
                  <a:srgbClr val="53A7CF"/>
                </a:solidFill>
                <a:hlinkClick r:id="rId3">
                  <a:extLst>
                    <a:ext uri="{A12FA001-AC4F-418D-AE19-62706E023703}">
                      <ahyp:hlinkClr xmlns:ahyp="http://schemas.microsoft.com/office/drawing/2018/hyperlinkcolor" val="tx"/>
                    </a:ext>
                  </a:extLst>
                </a:hlinkClick>
              </a:rPr>
              <a:t>https://harvard-foodprint-calculator.github.io/</a:t>
            </a:r>
            <a:endParaRPr lang="en-US" dirty="0">
              <a:solidFill>
                <a:srgbClr val="53A7CF"/>
              </a:solidFill>
            </a:endParaRPr>
          </a:p>
          <a:p>
            <a:pPr marL="0" indent="0" algn="ctr">
              <a:lnSpc>
                <a:spcPts val="0"/>
              </a:lnSpc>
              <a:buNone/>
            </a:pPr>
            <a:endParaRPr lang="en-US" dirty="0">
              <a:solidFill>
                <a:srgbClr val="53A7CF"/>
              </a:solidFill>
            </a:endParaRPr>
          </a:p>
          <a:p>
            <a:r>
              <a:rPr lang="en-US" dirty="0"/>
              <a:t>Record your Diet’s Annual Environmental Impact: carbon (kg), nitrogen (g), and water (L).</a:t>
            </a:r>
          </a:p>
          <a:p>
            <a:endParaRPr lang="en-US" dirty="0"/>
          </a:p>
        </p:txBody>
      </p:sp>
    </p:spTree>
    <p:custDataLst>
      <p:tags r:id="rId1"/>
    </p:custDataLst>
    <p:extLst>
      <p:ext uri="{BB962C8B-B14F-4D97-AF65-F5344CB8AC3E}">
        <p14:creationId xmlns:p14="http://schemas.microsoft.com/office/powerpoint/2010/main" val="236914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9066-AFC9-43FF-9C1B-27A4DE337E03}"/>
              </a:ext>
            </a:extLst>
          </p:cNvPr>
          <p:cNvSpPr>
            <a:spLocks noGrp="1"/>
          </p:cNvSpPr>
          <p:nvPr>
            <p:ph type="title"/>
          </p:nvPr>
        </p:nvSpPr>
        <p:spPr/>
        <p:txBody>
          <a:bodyPr/>
          <a:lstStyle/>
          <a:p>
            <a:r>
              <a:rPr lang="en-US" dirty="0"/>
              <a:t>Class averages (Optional)</a:t>
            </a:r>
          </a:p>
        </p:txBody>
      </p:sp>
      <p:sp>
        <p:nvSpPr>
          <p:cNvPr id="3" name="Content Placeholder 2">
            <a:extLst>
              <a:ext uri="{FF2B5EF4-FFF2-40B4-BE49-F238E27FC236}">
                <a16:creationId xmlns:a16="http://schemas.microsoft.com/office/drawing/2014/main" id="{128CAD3B-82DD-4C88-9DEF-7C05014A820A}"/>
              </a:ext>
            </a:extLst>
          </p:cNvPr>
          <p:cNvSpPr>
            <a:spLocks noGrp="1"/>
          </p:cNvSpPr>
          <p:nvPr>
            <p:ph idx="1"/>
          </p:nvPr>
        </p:nvSpPr>
        <p:spPr>
          <a:xfrm>
            <a:off x="453888" y="1825625"/>
            <a:ext cx="10899912" cy="3355975"/>
          </a:xfrm>
        </p:spPr>
        <p:txBody>
          <a:bodyPr/>
          <a:lstStyle/>
          <a:p>
            <a:r>
              <a:rPr lang="en-US" dirty="0"/>
              <a:t>Calculate your class averages by adding the total values for each category:</a:t>
            </a:r>
          </a:p>
          <a:p>
            <a:pPr lvl="1"/>
            <a:r>
              <a:rPr lang="en-US" dirty="0"/>
              <a:t>Carbon total = </a:t>
            </a:r>
          </a:p>
          <a:p>
            <a:pPr lvl="1"/>
            <a:r>
              <a:rPr lang="en-US" dirty="0"/>
              <a:t>Nitrogen total =</a:t>
            </a:r>
          </a:p>
          <a:p>
            <a:pPr lvl="1"/>
            <a:r>
              <a:rPr lang="en-US" dirty="0"/>
              <a:t>Water total =</a:t>
            </a:r>
          </a:p>
          <a:p>
            <a:r>
              <a:rPr lang="en-US" dirty="0"/>
              <a:t>Divide each total by the number of students</a:t>
            </a:r>
          </a:p>
        </p:txBody>
      </p:sp>
      <p:pic>
        <p:nvPicPr>
          <p:cNvPr id="7" name="Picture 6">
            <a:extLst>
              <a:ext uri="{FF2B5EF4-FFF2-40B4-BE49-F238E27FC236}">
                <a16:creationId xmlns:a16="http://schemas.microsoft.com/office/drawing/2014/main" id="{61145F8F-F1C2-198D-96D3-66D1B743F1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8150" y="2642171"/>
            <a:ext cx="3024883" cy="3170077"/>
          </a:xfrm>
          <a:prstGeom prst="rect">
            <a:avLst/>
          </a:prstGeom>
        </p:spPr>
      </p:pic>
    </p:spTree>
    <p:custDataLst>
      <p:tags r:id="rId1"/>
    </p:custDataLst>
    <p:extLst>
      <p:ext uri="{BB962C8B-B14F-4D97-AF65-F5344CB8AC3E}">
        <p14:creationId xmlns:p14="http://schemas.microsoft.com/office/powerpoint/2010/main" val="358029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6A45-D973-4158-B3AF-E4CFC0A7B10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52F8BB4-07A6-4A10-8D96-615520F62B36}"/>
              </a:ext>
            </a:extLst>
          </p:cNvPr>
          <p:cNvSpPr>
            <a:spLocks noGrp="1"/>
          </p:cNvSpPr>
          <p:nvPr>
            <p:ph idx="1"/>
          </p:nvPr>
        </p:nvSpPr>
        <p:spPr>
          <a:xfrm>
            <a:off x="453888" y="1835564"/>
            <a:ext cx="8788685" cy="4351338"/>
          </a:xfrm>
        </p:spPr>
        <p:txBody>
          <a:bodyPr/>
          <a:lstStyle/>
          <a:p>
            <a:r>
              <a:rPr lang="en-US" dirty="0"/>
              <a:t>Compare your first Food Inventories and Food Footprints. </a:t>
            </a:r>
          </a:p>
          <a:p>
            <a:r>
              <a:rPr lang="en-US" dirty="0"/>
              <a:t>Did you have a lower food environmental footprint in week 2? </a:t>
            </a:r>
          </a:p>
          <a:p>
            <a:pPr lvl="1"/>
            <a:r>
              <a:rPr lang="en-US" dirty="0"/>
              <a:t>Why or why not?</a:t>
            </a:r>
          </a:p>
          <a:p>
            <a:r>
              <a:rPr lang="en-US" dirty="0"/>
              <a:t>How accurate do you think your first food inventory was?</a:t>
            </a:r>
          </a:p>
          <a:p>
            <a:r>
              <a:rPr lang="en-US" dirty="0"/>
              <a:t>What are the major contributors to your food footprint? </a:t>
            </a:r>
          </a:p>
          <a:p>
            <a:r>
              <a:rPr lang="en-US" dirty="0"/>
              <a:t>How do your personal choices for food and other products affect the environment?</a:t>
            </a:r>
          </a:p>
        </p:txBody>
      </p:sp>
      <p:sp>
        <p:nvSpPr>
          <p:cNvPr id="4" name="TextBox 3">
            <a:extLst>
              <a:ext uri="{FF2B5EF4-FFF2-40B4-BE49-F238E27FC236}">
                <a16:creationId xmlns:a16="http://schemas.microsoft.com/office/drawing/2014/main" id="{3D002D03-A14B-5BBC-AD83-1E2EEA7B0BBD}"/>
              </a:ext>
              <a:ext uri="{C183D7F6-B498-43B3-948B-1728B52AA6E4}">
                <adec:decorative xmlns:adec="http://schemas.microsoft.com/office/drawing/2017/decorative" val="1"/>
              </a:ext>
            </a:extLst>
          </p:cNvPr>
          <p:cNvSpPr txBox="1"/>
          <p:nvPr/>
        </p:nvSpPr>
        <p:spPr>
          <a:xfrm>
            <a:off x="9879419" y="2857071"/>
            <a:ext cx="1010087" cy="2308324"/>
          </a:xfrm>
          <a:prstGeom prst="rect">
            <a:avLst/>
          </a:prstGeom>
          <a:noFill/>
        </p:spPr>
        <p:txBody>
          <a:bodyPr wrap="square" rtlCol="0">
            <a:spAutoFit/>
          </a:bodyPr>
          <a:lstStyle/>
          <a:p>
            <a:r>
              <a:rPr lang="en-US" sz="14400" b="1" dirty="0">
                <a:solidFill>
                  <a:srgbClr val="CBDB85"/>
                </a:solidFill>
                <a:latin typeface="United Sans Cd Bd" pitchFamily="2" charset="77"/>
              </a:rPr>
              <a:t>?</a:t>
            </a:r>
          </a:p>
        </p:txBody>
      </p:sp>
    </p:spTree>
    <p:custDataLst>
      <p:tags r:id="rId1"/>
    </p:custDataLst>
    <p:extLst>
      <p:ext uri="{BB962C8B-B14F-4D97-AF65-F5344CB8AC3E}">
        <p14:creationId xmlns:p14="http://schemas.microsoft.com/office/powerpoint/2010/main" val="154517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15BB-9E1D-4D2E-B7BF-557A51FC859A}"/>
              </a:ext>
            </a:extLst>
          </p:cNvPr>
          <p:cNvSpPr>
            <a:spLocks noGrp="1"/>
          </p:cNvSpPr>
          <p:nvPr>
            <p:ph type="title"/>
          </p:nvPr>
        </p:nvSpPr>
        <p:spPr>
          <a:xfrm>
            <a:off x="453888" y="208722"/>
            <a:ext cx="2091192" cy="1800109"/>
          </a:xfrm>
        </p:spPr>
        <p:txBody>
          <a:bodyPr/>
          <a:lstStyle/>
          <a:p>
            <a:r>
              <a:rPr lang="en-US" dirty="0"/>
              <a:t>Links</a:t>
            </a:r>
          </a:p>
        </p:txBody>
      </p:sp>
      <p:pic>
        <p:nvPicPr>
          <p:cNvPr id="7" name="Picture 6" descr="A qr code for the project website.">
            <a:extLst>
              <a:ext uri="{FF2B5EF4-FFF2-40B4-BE49-F238E27FC236}">
                <a16:creationId xmlns:a16="http://schemas.microsoft.com/office/drawing/2014/main" id="{749E2F58-9989-FBFE-CAE8-64A006C2E1AD}"/>
              </a:ext>
            </a:extLst>
          </p:cNvPr>
          <p:cNvPicPr>
            <a:picLocks noChangeAspect="1"/>
          </p:cNvPicPr>
          <p:nvPr/>
        </p:nvPicPr>
        <p:blipFill rotWithShape="1">
          <a:blip r:embed="rId3">
            <a:extLst>
              <a:ext uri="{28A0092B-C50C-407E-A947-70E740481C1C}">
                <a14:useLocalDpi xmlns:a14="http://schemas.microsoft.com/office/drawing/2010/main" val="0"/>
              </a:ext>
            </a:extLst>
          </a:blip>
          <a:srcRect l="2699" r="2126" b="3361"/>
          <a:stretch/>
        </p:blipFill>
        <p:spPr>
          <a:xfrm>
            <a:off x="1975942" y="2630933"/>
            <a:ext cx="1382567" cy="1366567"/>
          </a:xfrm>
          <a:prstGeom prst="rect">
            <a:avLst/>
          </a:prstGeom>
        </p:spPr>
      </p:pic>
      <p:sp>
        <p:nvSpPr>
          <p:cNvPr id="9" name="TextBox 8" descr="Web link to the B I G website, P U R D U E  dot Ag slash big dash project">
            <a:extLst>
              <a:ext uri="{FF2B5EF4-FFF2-40B4-BE49-F238E27FC236}">
                <a16:creationId xmlns:a16="http://schemas.microsoft.com/office/drawing/2014/main" id="{1D9C234B-9D80-BB22-D5CE-E5506C709850}"/>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pic>
        <p:nvPicPr>
          <p:cNvPr id="5" name="Picture 4" descr="purdue university logo">
            <a:extLst>
              <a:ext uri="{FF2B5EF4-FFF2-40B4-BE49-F238E27FC236}">
                <a16:creationId xmlns:a16="http://schemas.microsoft.com/office/drawing/2014/main" id="{23AA3AFA-B3E1-6162-E7AA-F7F36F7CC433}"/>
              </a:ext>
            </a:extLst>
          </p:cNvPr>
          <p:cNvPicPr>
            <a:picLocks noChangeAspect="1"/>
          </p:cNvPicPr>
          <p:nvPr/>
        </p:nvPicPr>
        <p:blipFill>
          <a:blip r:embed="rId4"/>
          <a:stretch>
            <a:fillRect/>
          </a:stretch>
        </p:blipFill>
        <p:spPr>
          <a:xfrm>
            <a:off x="643654" y="6032939"/>
            <a:ext cx="2227563" cy="398729"/>
          </a:xfrm>
          <a:prstGeom prst="rect">
            <a:avLst/>
          </a:prstGeom>
        </p:spPr>
      </p:pic>
      <p:sp>
        <p:nvSpPr>
          <p:cNvPr id="6" name="Rectangle 5">
            <a:extLst>
              <a:ext uri="{FF2B5EF4-FFF2-40B4-BE49-F238E27FC236}">
                <a16:creationId xmlns:a16="http://schemas.microsoft.com/office/drawing/2014/main" id="{A618A4C5-EC9E-AF4E-F7EF-9394B579FF92}"/>
              </a:ext>
              <a:ext uri="{C183D7F6-B498-43B3-948B-1728B52AA6E4}">
                <adec:decorative xmlns:adec="http://schemas.microsoft.com/office/drawing/2017/decorative" val="1"/>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950A61-D7E6-1C32-6E71-FB859E582D03}"/>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pic>
        <p:nvPicPr>
          <p:cNvPr id="4" name="Picture 3">
            <a:extLst>
              <a:ext uri="{FF2B5EF4-FFF2-40B4-BE49-F238E27FC236}">
                <a16:creationId xmlns:a16="http://schemas.microsoft.com/office/drawing/2014/main" id="{13668151-183C-E5C0-5776-A22C7DD99C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0"/>
            <a:ext cx="5753527" cy="6858000"/>
          </a:xfrm>
          <a:prstGeom prst="rect">
            <a:avLst/>
          </a:prstGeom>
        </p:spPr>
      </p:pic>
    </p:spTree>
    <p:custDataLst>
      <p:tags r:id="rId1"/>
    </p:custDataLst>
    <p:extLst>
      <p:ext uri="{BB962C8B-B14F-4D97-AF65-F5344CB8AC3E}">
        <p14:creationId xmlns:p14="http://schemas.microsoft.com/office/powerpoint/2010/main" val="2774180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ACET" val="QKr0uAjR"/>
  <p:tag name="ARTICULATE_DESIGN_ID_OFFICE THEME" val="9IZ2Ta7Q"/>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8885D85247D48B81EA4A11A8C7EC3" ma:contentTypeVersion="37" ma:contentTypeDescription="Create a new document." ma:contentTypeScope="" ma:versionID="0e1892a7bef1712f71808ab0fae0ab19">
  <xsd:schema xmlns:xsd="http://www.w3.org/2001/XMLSchema" xmlns:xs="http://www.w3.org/2001/XMLSchema" xmlns:p="http://schemas.microsoft.com/office/2006/metadata/properties" xmlns:ns2="2a9df6cb-da06-4b3c-b900-0f3a11605c14" xmlns:ns3="2da59447-b171-4ff9-a4eb-cecbaeb76619" targetNamespace="http://schemas.microsoft.com/office/2006/metadata/properties" ma:root="true" ma:fieldsID="b944efe4ad8e3b126fa53d8d45878653" ns2:_="" ns3:_="">
    <xsd:import namespace="2a9df6cb-da06-4b3c-b900-0f3a11605c14"/>
    <xsd:import namespace="2da59447-b171-4ff9-a4eb-cecbaeb7661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df6cb-da06-4b3c-b900-0f3a11605c1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Location" ma:index="43" nillable="true" ma:displayName="Location" ma:indexed="true" ma:internalName="MediaServiceLocation" ma:readOnly="true">
      <xsd:simpleType>
        <xsd:restriction base="dms:Text"/>
      </xsd:simpleType>
    </xsd:element>
    <xsd:element name="MediaServiceBillingMetadata" ma:index="4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59447-b171-4ff9-a4eb-cecbaeb76619"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36" nillable="true" ma:displayName="Taxonomy Catch All Column" ma:hidden="true" ma:list="{175d39aa-1715-40f1-9606-356b7ac9b6f7}" ma:internalName="TaxCatchAll" ma:showField="CatchAllData" ma:web="2da59447-b171-4ff9-a4eb-cecbaeb76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aders xmlns="2a9df6cb-da06-4b3c-b900-0f3a11605c14">
      <UserInfo>
        <DisplayName/>
        <AccountId xsi:nil="true"/>
        <AccountType/>
      </UserInfo>
    </Leaders>
    <Math_Settings xmlns="2a9df6cb-da06-4b3c-b900-0f3a11605c14" xsi:nil="true"/>
    <Has_Leaders_Only_SectionGroup xmlns="2a9df6cb-da06-4b3c-b900-0f3a11605c14" xsi:nil="true"/>
    <Invited_Members xmlns="2a9df6cb-da06-4b3c-b900-0f3a11605c14" xsi:nil="true"/>
    <LMS_Mappings xmlns="2a9df6cb-da06-4b3c-b900-0f3a11605c14" xsi:nil="true"/>
    <IsNotebookLocked xmlns="2a9df6cb-da06-4b3c-b900-0f3a11605c14" xsi:nil="true"/>
    <lcf76f155ced4ddcb4097134ff3c332f xmlns="2a9df6cb-da06-4b3c-b900-0f3a11605c14">
      <Terms xmlns="http://schemas.microsoft.com/office/infopath/2007/PartnerControls"/>
    </lcf76f155ced4ddcb4097134ff3c332f>
    <Templates xmlns="2a9df6cb-da06-4b3c-b900-0f3a11605c14" xsi:nil="true"/>
    <Member_Groups xmlns="2a9df6cb-da06-4b3c-b900-0f3a11605c14">
      <UserInfo>
        <DisplayName/>
        <AccountId xsi:nil="true"/>
        <AccountType/>
      </UserInfo>
    </Member_Groups>
    <Self_Registration_Enabled xmlns="2a9df6cb-da06-4b3c-b900-0f3a11605c14" xsi:nil="true"/>
    <TaxCatchAll xmlns="2da59447-b171-4ff9-a4eb-cecbaeb76619" xsi:nil="true"/>
    <AppVersion xmlns="2a9df6cb-da06-4b3c-b900-0f3a11605c14" xsi:nil="true"/>
    <NotebookType xmlns="2a9df6cb-da06-4b3c-b900-0f3a11605c14" xsi:nil="true"/>
    <Distribution_Groups xmlns="2a9df6cb-da06-4b3c-b900-0f3a11605c14" xsi:nil="true"/>
    <Members xmlns="2a9df6cb-da06-4b3c-b900-0f3a11605c14">
      <UserInfo>
        <DisplayName/>
        <AccountId xsi:nil="true"/>
        <AccountType/>
      </UserInfo>
    </Members>
    <DefaultSectionNames xmlns="2a9df6cb-da06-4b3c-b900-0f3a11605c14" xsi:nil="true"/>
    <Is_Collaboration_Space_Locked xmlns="2a9df6cb-da06-4b3c-b900-0f3a11605c14" xsi:nil="true"/>
    <Teams_Channel_Section_Location xmlns="2a9df6cb-da06-4b3c-b900-0f3a11605c14" xsi:nil="true"/>
    <TeamsChannelId xmlns="2a9df6cb-da06-4b3c-b900-0f3a11605c14" xsi:nil="true"/>
    <FolderType xmlns="2a9df6cb-da06-4b3c-b900-0f3a11605c14" xsi:nil="true"/>
    <CultureName xmlns="2a9df6cb-da06-4b3c-b900-0f3a11605c14" xsi:nil="true"/>
    <Owner xmlns="2a9df6cb-da06-4b3c-b900-0f3a11605c14">
      <UserInfo>
        <DisplayName/>
        <AccountId xsi:nil="true"/>
        <AccountType/>
      </UserInfo>
    </Owner>
    <Invited_Leaders xmlns="2a9df6cb-da06-4b3c-b900-0f3a11605c14" xsi:nil="true"/>
  </documentManagement>
</p:properties>
</file>

<file path=customXml/itemProps1.xml><?xml version="1.0" encoding="utf-8"?>
<ds:datastoreItem xmlns:ds="http://schemas.openxmlformats.org/officeDocument/2006/customXml" ds:itemID="{A340C392-7C6A-4734-8C04-545745999C11}"/>
</file>

<file path=customXml/itemProps2.xml><?xml version="1.0" encoding="utf-8"?>
<ds:datastoreItem xmlns:ds="http://schemas.openxmlformats.org/officeDocument/2006/customXml" ds:itemID="{4593C31D-39DA-4F7B-928B-872BFE057002}"/>
</file>

<file path=customXml/itemProps3.xml><?xml version="1.0" encoding="utf-8"?>
<ds:datastoreItem xmlns:ds="http://schemas.openxmlformats.org/officeDocument/2006/customXml" ds:itemID="{B07EC0A2-B586-44BC-A186-5D8406E0527B}"/>
</file>

<file path=docProps/app.xml><?xml version="1.0" encoding="utf-8"?>
<Properties xmlns="http://schemas.openxmlformats.org/officeDocument/2006/extended-properties" xmlns:vt="http://schemas.openxmlformats.org/officeDocument/2006/docPropsVTypes">
  <Template/>
  <TotalTime>4712</TotalTime>
  <Words>576</Words>
  <Application>Microsoft Office PowerPoint</Application>
  <PresentationFormat>Widescreen</PresentationFormat>
  <Paragraphs>50</Paragraphs>
  <Slides>8</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Acumin Pro</vt:lpstr>
      <vt:lpstr>Arial</vt:lpstr>
      <vt:lpstr>Calibri</vt:lpstr>
      <vt:lpstr>Calibri Light</vt:lpstr>
      <vt:lpstr>United Sans Cd Bd</vt:lpstr>
      <vt:lpstr>United Sans Cd Bk</vt:lpstr>
      <vt:lpstr>United Sans Cd Hv</vt:lpstr>
      <vt:lpstr>Wingdings</vt:lpstr>
      <vt:lpstr>Office Theme</vt:lpstr>
      <vt:lpstr>3_Custom Design</vt:lpstr>
      <vt:lpstr>2_Custom Design</vt:lpstr>
      <vt:lpstr>1_Custom Design</vt:lpstr>
      <vt:lpstr>Custom Design</vt:lpstr>
      <vt:lpstr>What are  Blue Foods &amp; Why Should I Care?</vt:lpstr>
      <vt:lpstr>Why study blue foods?</vt:lpstr>
      <vt:lpstr>Purdue University research </vt:lpstr>
      <vt:lpstr>Assignment</vt:lpstr>
      <vt:lpstr>Take-home assignment</vt:lpstr>
      <vt:lpstr>Class averages (Optional)</vt:lpstr>
      <vt:lpstr>Discussion</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133</cp:revision>
  <dcterms:created xsi:type="dcterms:W3CDTF">2024-06-20T13:54:59Z</dcterms:created>
  <dcterms:modified xsi:type="dcterms:W3CDTF">2026-03-24T17:41:54Z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2025-03-18T14:45:37Z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22ac61e7-31ca-4ce4-b8c9-82993e0aedf1</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y fmtid="{D5CDD505-2E9C-101B-9397-08002B2CF9AE}" pid="12" name="ContentTypeId">
    <vt:lpwstr>0x0101006008885D85247D48B81EA4A11A8C7EC3</vt:lpwstr>
  </property>
</Properties>
</file>