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4.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54" r:id="rId6"/>
    <p:sldMasterId id="214748366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y="6858000" cx="9144000"/>
  <p:notesSz cx="68818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168">
          <p15:clr>
            <a:srgbClr val="A4A3A4"/>
          </p15:clr>
        </p15:guide>
      </p15:notesGuideLst>
    </p:ext>
    <p:ext uri="http://customooxmlschemas.google.com/">
      <go:slidesCustomData xmlns:go="http://customooxmlschemas.google.com/" r:id="rId53" roundtripDataSignature="AMtx7mh+xXYVVyopZrggqS1ahapW0SiP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B42844-D99D-4204-8659-8BB1AE9F832D}">
  <a:tblStyle styleId="{5DB42844-D99D-4204-8659-8BB1AE9F832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168"/>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customschemas.google.com/relationships/presentationmetadata" Target="metadata"/><Relationship Id="rId52" Type="http://schemas.openxmlformats.org/officeDocument/2006/relationships/slide" Target="slides/slide44.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2119" cy="464820"/>
          </a:xfrm>
          <a:prstGeom prst="rect">
            <a:avLst/>
          </a:prstGeom>
          <a:noFill/>
          <a:ln>
            <a:noFill/>
          </a:ln>
        </p:spPr>
        <p:txBody>
          <a:bodyPr anchorCtr="0" anchor="t"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98102" y="0"/>
            <a:ext cx="2982119" cy="464820"/>
          </a:xfrm>
          <a:prstGeom prst="rect">
            <a:avLst/>
          </a:prstGeom>
          <a:noFill/>
          <a:ln>
            <a:noFill/>
          </a:ln>
        </p:spPr>
        <p:txBody>
          <a:bodyPr anchorCtr="0" anchor="t" bIns="46200" lIns="92425" spcFirstLastPara="1" rIns="92425" wrap="square" tIns="462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2982119" cy="464820"/>
          </a:xfrm>
          <a:prstGeom prst="rect">
            <a:avLst/>
          </a:prstGeom>
          <a:noFill/>
          <a:ln>
            <a:noFill/>
          </a:ln>
        </p:spPr>
        <p:txBody>
          <a:bodyPr anchorCtr="0" anchor="b" bIns="46200" lIns="92425" spcFirstLastPara="1" rIns="92425" wrap="square" tIns="462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02" name="Google Shape;202;p2: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0: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59" name="Google Shape;259;p10: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1: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67" name="Google Shape;267;p11: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75" name="Google Shape;275;p12: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3: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82" name="Google Shape;282;p13: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4: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91" name="Google Shape;291;p14: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5: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99" name="Google Shape;299;p15: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6: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306" name="Google Shape;306;p16: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 name="Google Shape;307;p16: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rPr lang="en-US"/>
              <a:t>Stats:  measures of central tendency—mean, median, SD, by age, gender, and ethnicity</a:t>
            </a:r>
            <a:endParaRPr/>
          </a:p>
          <a:p>
            <a:pPr indent="0" lvl="0" marL="0" rtl="0" algn="l">
              <a:spcBef>
                <a:spcPts val="360"/>
              </a:spcBef>
              <a:spcAft>
                <a:spcPts val="0"/>
              </a:spcAft>
              <a:buNone/>
            </a:pPr>
            <a:r>
              <a:rPr lang="en-US"/>
              <a:t>Biases:  by scale, by anthropometrist, by stadiometer and anthropometrist, by season of the year for problems in stadiometer,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13" name="Google Shape;313;p17: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19" name="Google Shape;319;p18: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9: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5" name="Google Shape;325;p19: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231115" lvl="0" marL="231115" rtl="0" algn="l">
              <a:spcBef>
                <a:spcPts val="0"/>
              </a:spcBef>
              <a:spcAft>
                <a:spcPts val="0"/>
              </a:spcAft>
              <a:buNone/>
            </a:pPr>
            <a:r>
              <a:rPr b="1" lang="en-US"/>
              <a:t>NOTES:</a:t>
            </a:r>
            <a:endParaRPr/>
          </a:p>
          <a:p>
            <a:pPr indent="-231115" lvl="0" marL="231115" rtl="0" algn="l">
              <a:spcBef>
                <a:spcPts val="0"/>
              </a:spcBef>
              <a:spcAft>
                <a:spcPts val="0"/>
              </a:spcAft>
              <a:buClr>
                <a:schemeClr val="lt1"/>
              </a:buClr>
              <a:buSzPts val="1200"/>
              <a:buFont typeface="Calibri"/>
              <a:buAutoNum type="arabicParenR"/>
            </a:pPr>
            <a:r>
              <a:rPr lang="en-US"/>
              <a:t>  Note the correct way to: </a:t>
            </a:r>
            <a:endParaRPr/>
          </a:p>
          <a:p>
            <a:pPr indent="-231115" lvl="1" marL="693344" rtl="0" algn="l">
              <a:spcBef>
                <a:spcPts val="0"/>
              </a:spcBef>
              <a:spcAft>
                <a:spcPts val="0"/>
              </a:spcAft>
              <a:buClr>
                <a:schemeClr val="lt1"/>
              </a:buClr>
              <a:buSzPts val="1200"/>
              <a:buFont typeface="Calibri"/>
              <a:buAutoNum type="arabicParenR"/>
            </a:pPr>
            <a:r>
              <a:rPr lang="en-US"/>
              <a:t>  Write in numbers clearly</a:t>
            </a:r>
            <a:endParaRPr/>
          </a:p>
          <a:p>
            <a:pPr indent="-231115" lvl="1" marL="693344" rtl="0" algn="l">
              <a:spcBef>
                <a:spcPts val="0"/>
              </a:spcBef>
              <a:spcAft>
                <a:spcPts val="0"/>
              </a:spcAft>
              <a:buClr>
                <a:schemeClr val="lt1"/>
              </a:buClr>
              <a:buSzPts val="1200"/>
              <a:buFont typeface="Calibri"/>
              <a:buAutoNum type="arabicParenR"/>
            </a:pPr>
            <a:r>
              <a:rPr lang="en-US"/>
              <a:t>  Circle response code.</a:t>
            </a:r>
            <a:endParaRPr/>
          </a:p>
        </p:txBody>
      </p:sp>
      <p:sp>
        <p:nvSpPr>
          <p:cNvPr id="326" name="Google Shape;326;p19: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7" name="Google Shape;207;p1: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
        <p:nvSpPr>
          <p:cNvPr id="208" name="Google Shape;208;p1: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0: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rPr lang="en-US"/>
              <a:t>Be aware of skip patterns that direct you to the question.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Follow the wording, do not improvise</a:t>
            </a:r>
            <a:endParaRPr/>
          </a:p>
          <a:p>
            <a:pPr indent="0" lvl="0" marL="0" rtl="0" algn="l">
              <a:spcBef>
                <a:spcPts val="360"/>
              </a:spcBef>
              <a:spcAft>
                <a:spcPts val="0"/>
              </a:spcAft>
              <a:buNone/>
            </a:pPr>
            <a:r>
              <a:t/>
            </a:r>
            <a:endParaRPr/>
          </a:p>
        </p:txBody>
      </p:sp>
      <p:sp>
        <p:nvSpPr>
          <p:cNvPr id="335" name="Google Shape;335;p20: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1: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43" name="Google Shape;343;p21: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2: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22: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rPr lang="en-US"/>
              <a:t>If child uncooperative, please obtain the priority measurements as indicated by an asterisk</a:t>
            </a:r>
            <a:endParaRPr/>
          </a:p>
        </p:txBody>
      </p:sp>
      <p:sp>
        <p:nvSpPr>
          <p:cNvPr id="350" name="Google Shape;350;p22: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3: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62" name="Google Shape;362;p23: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4: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4: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76200" lvl="0" marL="0" rtl="0" algn="l">
              <a:spcBef>
                <a:spcPts val="0"/>
              </a:spcBef>
              <a:spcAft>
                <a:spcPts val="0"/>
              </a:spcAft>
              <a:buClr>
                <a:schemeClr val="lt1"/>
              </a:buClr>
              <a:buSzPts val="1200"/>
              <a:buFont typeface="Arial"/>
              <a:buChar char="•"/>
            </a:pPr>
            <a:r>
              <a:rPr lang="en-US"/>
              <a:t>Okay for participant to answer Refused or accept Do not know.  </a:t>
            </a:r>
            <a:endParaRPr/>
          </a:p>
          <a:p>
            <a:pPr indent="-76200" lvl="0" marL="0" rtl="0" algn="l">
              <a:spcBef>
                <a:spcPts val="360"/>
              </a:spcBef>
              <a:spcAft>
                <a:spcPts val="0"/>
              </a:spcAft>
              <a:buClr>
                <a:schemeClr val="lt1"/>
              </a:buClr>
              <a:buSzPts val="1200"/>
              <a:buFont typeface="Arial"/>
              <a:buChar char="•"/>
            </a:pPr>
            <a:r>
              <a:rPr lang="en-US"/>
              <a:t>Qx can be done with the child being measured by the other 2 team members if the child is comfortable.</a:t>
            </a:r>
            <a:endParaRPr/>
          </a:p>
          <a:p>
            <a:pPr indent="-76200" lvl="0" marL="0" rtl="0" algn="l">
              <a:spcBef>
                <a:spcPts val="360"/>
              </a:spcBef>
              <a:spcAft>
                <a:spcPts val="0"/>
              </a:spcAft>
              <a:buClr>
                <a:schemeClr val="lt1"/>
              </a:buClr>
              <a:buSzPts val="1200"/>
              <a:buFont typeface="Arial"/>
              <a:buChar char="•"/>
            </a:pPr>
            <a:r>
              <a:rPr lang="en-US"/>
              <a:t>We practiced in Chinese-Americans.  Engage with coloring book before starting measurements.</a:t>
            </a:r>
            <a:endParaRPr/>
          </a:p>
          <a:p>
            <a:pPr indent="0" lvl="0" marL="0" rtl="0" algn="l">
              <a:spcBef>
                <a:spcPts val="360"/>
              </a:spcBef>
              <a:spcAft>
                <a:spcPts val="0"/>
              </a:spcAft>
              <a:buClr>
                <a:schemeClr val="lt1"/>
              </a:buClr>
              <a:buSzPts val="1200"/>
              <a:buFont typeface="Arial"/>
              <a:buNone/>
            </a:pPr>
            <a:r>
              <a:t/>
            </a:r>
            <a:endParaRPr/>
          </a:p>
          <a:p>
            <a:pPr indent="-76200" lvl="0" marL="0" rtl="0" algn="l">
              <a:spcBef>
                <a:spcPts val="360"/>
              </a:spcBef>
              <a:spcAft>
                <a:spcPts val="0"/>
              </a:spcAft>
              <a:buClr>
                <a:schemeClr val="lt1"/>
              </a:buClr>
              <a:buSzPts val="1200"/>
              <a:buFont typeface="Arial"/>
              <a:buChar char="•"/>
            </a:pPr>
            <a:r>
              <a:rPr lang="en-US"/>
              <a:t>If you go to nursery where child is familiar with surroundings, helpful.  Child associates clinic with shots.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Discuss mats and gizmos.   Stickies on wall, squishy balls.</a:t>
            </a:r>
            <a:endParaRPr/>
          </a:p>
        </p:txBody>
      </p:sp>
      <p:sp>
        <p:nvSpPr>
          <p:cNvPr id="368" name="Google Shape;368;p24: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5: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74" name="Google Shape;374;p25: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6: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80" name="Google Shape;380;p26: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7: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86" name="Google Shape;386;p27: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8: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92" name="Google Shape;392;p28: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9: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398" name="Google Shape;398;p29: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13" name="Google Shape;213;p3: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0: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30: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rPr lang="en-US"/>
              <a:t>Discuss 3</a:t>
            </a:r>
            <a:r>
              <a:rPr baseline="30000" lang="en-US"/>
              <a:t>rd</a:t>
            </a:r>
            <a:r>
              <a:rPr lang="en-US"/>
              <a:t> person to screen and consent</a:t>
            </a:r>
            <a:endParaRPr/>
          </a:p>
        </p:txBody>
      </p:sp>
      <p:sp>
        <p:nvSpPr>
          <p:cNvPr id="405" name="Google Shape;405;p30: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1: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11" name="Google Shape;411;p31: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2: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18" name="Google Shape;418;p32: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3: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25" name="Google Shape;425;p33: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4: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32" name="Google Shape;432;p34: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35: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35: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rPr lang="en-US"/>
              <a:t>If child uncooperative, please obtain the priority measurements as indicated by an asterisk</a:t>
            </a:r>
            <a:endParaRPr/>
          </a:p>
        </p:txBody>
      </p:sp>
      <p:sp>
        <p:nvSpPr>
          <p:cNvPr id="439" name="Google Shape;439;p35: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36: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51" name="Google Shape;451;p36: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e592b2fdcd_0_79:notes"/>
          <p:cNvSpPr txBox="1"/>
          <p:nvPr>
            <p:ph idx="1" type="body"/>
          </p:nvPr>
        </p:nvSpPr>
        <p:spPr>
          <a:xfrm>
            <a:off x="688180" y="4473893"/>
            <a:ext cx="5505300" cy="36606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56" name="Google Shape;456;ge592b2fdcd_0_79:notes"/>
          <p:cNvSpPr/>
          <p:nvPr>
            <p:ph idx="2" type="sldImg"/>
          </p:nvPr>
        </p:nvSpPr>
        <p:spPr>
          <a:xfrm>
            <a:off x="1376360" y="1162050"/>
            <a:ext cx="4129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e592b2fdcd_0_85:notes"/>
          <p:cNvSpPr txBox="1"/>
          <p:nvPr>
            <p:ph idx="1" type="body"/>
          </p:nvPr>
        </p:nvSpPr>
        <p:spPr>
          <a:xfrm>
            <a:off x="688180" y="4473893"/>
            <a:ext cx="5505300" cy="36606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63" name="Google Shape;463;ge592b2fdcd_0_85:notes"/>
          <p:cNvSpPr/>
          <p:nvPr>
            <p:ph idx="2" type="sldImg"/>
          </p:nvPr>
        </p:nvSpPr>
        <p:spPr>
          <a:xfrm>
            <a:off x="1376360" y="1162050"/>
            <a:ext cx="4129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e592b2fdcd_0_91:notes"/>
          <p:cNvSpPr txBox="1"/>
          <p:nvPr>
            <p:ph idx="1" type="body"/>
          </p:nvPr>
        </p:nvSpPr>
        <p:spPr>
          <a:xfrm>
            <a:off x="688180" y="4473893"/>
            <a:ext cx="5505300" cy="36606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70" name="Google Shape;470;ge592b2fdcd_0_91:notes"/>
          <p:cNvSpPr/>
          <p:nvPr>
            <p:ph idx="2" type="sldImg"/>
          </p:nvPr>
        </p:nvSpPr>
        <p:spPr>
          <a:xfrm>
            <a:off x="1376360" y="1162050"/>
            <a:ext cx="4129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4: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19" name="Google Shape;219;p4: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e592b2fdcd_0_97:notes"/>
          <p:cNvSpPr txBox="1"/>
          <p:nvPr>
            <p:ph idx="1" type="body"/>
          </p:nvPr>
        </p:nvSpPr>
        <p:spPr>
          <a:xfrm>
            <a:off x="688180" y="4473893"/>
            <a:ext cx="5505300" cy="366060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477" name="Google Shape;477;ge592b2fdcd_0_97:notes"/>
          <p:cNvSpPr/>
          <p:nvPr>
            <p:ph idx="2" type="sldImg"/>
          </p:nvPr>
        </p:nvSpPr>
        <p:spPr>
          <a:xfrm>
            <a:off x="1376360" y="1162050"/>
            <a:ext cx="4129200" cy="3137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7: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484" name="Google Shape;484;p37: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5" name="Google Shape;485;p37: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8: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491" name="Google Shape;491;p38: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2" name="Google Shape;492;p38: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9: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499" name="Google Shape;499;p39: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0" name="Google Shape;500;p39: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40:notes"/>
          <p:cNvSpPr txBox="1"/>
          <p:nvPr>
            <p:ph idx="12" type="sldNum"/>
          </p:nvPr>
        </p:nvSpPr>
        <p:spPr>
          <a:xfrm>
            <a:off x="3898102" y="8829967"/>
            <a:ext cx="2982119" cy="464820"/>
          </a:xfrm>
          <a:prstGeom prst="rect">
            <a:avLst/>
          </a:prstGeom>
          <a:noFill/>
          <a:ln>
            <a:noFill/>
          </a:ln>
        </p:spPr>
        <p:txBody>
          <a:bodyPr anchorCtr="0" anchor="b" bIns="46200" lIns="92425" spcFirstLastPara="1" rIns="92425" wrap="square" tIns="46200">
            <a:noAutofit/>
          </a:bodyPr>
          <a:lstStyle/>
          <a:p>
            <a:pPr indent="0" lvl="0" marL="0" rtl="0" algn="r">
              <a:spcBef>
                <a:spcPts val="0"/>
              </a:spcBef>
              <a:spcAft>
                <a:spcPts val="0"/>
              </a:spcAft>
              <a:buNone/>
            </a:pPr>
            <a:fld id="{00000000-1234-1234-1234-123412341234}" type="slidenum">
              <a:rPr lang="en-US"/>
              <a:t>‹#›</a:t>
            </a:fld>
            <a:endParaRPr/>
          </a:p>
        </p:txBody>
      </p:sp>
      <p:sp>
        <p:nvSpPr>
          <p:cNvPr id="506" name="Google Shape;506;p40: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40:notes"/>
          <p:cNvSpPr txBox="1"/>
          <p:nvPr>
            <p:ph idx="1" type="body"/>
          </p:nvPr>
        </p:nvSpPr>
        <p:spPr>
          <a:xfrm>
            <a:off x="688182" y="4415790"/>
            <a:ext cx="5505450" cy="4183380"/>
          </a:xfrm>
          <a:prstGeom prst="rect">
            <a:avLst/>
          </a:prstGeom>
          <a:noFill/>
          <a:ln>
            <a:noFill/>
          </a:ln>
        </p:spPr>
        <p:txBody>
          <a:bodyPr anchorCtr="0" anchor="t" bIns="46200" lIns="92425" spcFirstLastPara="1" rIns="92425" wrap="square" tIns="46200">
            <a:norm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5: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26" name="Google Shape;226;p5: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6: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32" name="Google Shape;232;p6: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39" name="Google Shape;239;p7: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46" name="Google Shape;246;p8: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txBox="1"/>
          <p:nvPr>
            <p:ph idx="1" type="body"/>
          </p:nvPr>
        </p:nvSpPr>
        <p:spPr>
          <a:xfrm>
            <a:off x="688182" y="4415790"/>
            <a:ext cx="5505450" cy="4183380"/>
          </a:xfrm>
          <a:prstGeom prst="rect">
            <a:avLst/>
          </a:prstGeom>
        </p:spPr>
        <p:txBody>
          <a:bodyPr anchorCtr="0" anchor="t" bIns="46200" lIns="92425" spcFirstLastPara="1" rIns="92425" wrap="square" tIns="46200">
            <a:noAutofit/>
          </a:bodyPr>
          <a:lstStyle/>
          <a:p>
            <a:pPr indent="0" lvl="0" marL="0" rtl="0" algn="l">
              <a:spcBef>
                <a:spcPts val="360"/>
              </a:spcBef>
              <a:spcAft>
                <a:spcPts val="0"/>
              </a:spcAft>
              <a:buNone/>
            </a:pPr>
            <a:r>
              <a:t/>
            </a:r>
            <a:endParaRPr/>
          </a:p>
        </p:txBody>
      </p:sp>
      <p:sp>
        <p:nvSpPr>
          <p:cNvPr id="252" name="Google Shape;252;p9:notes"/>
          <p:cNvSpPr/>
          <p:nvPr>
            <p:ph idx="2" type="sldImg"/>
          </p:nvPr>
        </p:nvSpPr>
        <p:spPr>
          <a:xfrm>
            <a:off x="11176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 name="Shape 19"/>
        <p:cNvGrpSpPr/>
        <p:nvPr/>
      </p:nvGrpSpPr>
      <p:grpSpPr>
        <a:xfrm>
          <a:off x="0" y="0"/>
          <a:ext cx="0" cy="0"/>
          <a:chOff x="0" y="0"/>
          <a:chExt cx="0" cy="0"/>
        </a:xfrm>
      </p:grpSpPr>
      <p:sp>
        <p:nvSpPr>
          <p:cNvPr id="20" name="Google Shape;20;p44"/>
          <p:cNvSpPr/>
          <p:nvPr/>
        </p:nvSpPr>
        <p:spPr>
          <a:xfrm>
            <a:off x="0" y="4664075"/>
            <a:ext cx="9150350"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nvGrpSpPr>
          <p:cNvPr id="21" name="Google Shape;21;p44"/>
          <p:cNvGrpSpPr/>
          <p:nvPr/>
        </p:nvGrpSpPr>
        <p:grpSpPr>
          <a:xfrm>
            <a:off x="-3175" y="4953000"/>
            <a:ext cx="9147175" cy="1911350"/>
            <a:chOff x="-3765" y="4832896"/>
            <a:chExt cx="9147765" cy="2032192"/>
          </a:xfrm>
        </p:grpSpPr>
        <p:sp>
          <p:nvSpPr>
            <p:cNvPr id="22" name="Google Shape;22;p44"/>
            <p:cNvSpPr/>
            <p:nvPr/>
          </p:nvSpPr>
          <p:spPr>
            <a:xfrm>
              <a:off x="1687032" y="4832896"/>
              <a:ext cx="7456968" cy="51817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Lucida Sans"/>
                <a:ea typeface="Lucida Sans"/>
                <a:cs typeface="Lucida Sans"/>
                <a:sym typeface="Lucida Sans"/>
              </a:endParaRPr>
            </a:p>
          </p:txBody>
        </p:sp>
        <p:sp>
          <p:nvSpPr>
            <p:cNvPr id="23" name="Google Shape;23;p44"/>
            <p:cNvSpPr/>
            <p:nvPr/>
          </p:nvSpPr>
          <p:spPr>
            <a:xfrm>
              <a:off x="35926" y="5135025"/>
              <a:ext cx="9108074" cy="838869"/>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Lucida Sans"/>
                <a:ea typeface="Lucida Sans"/>
                <a:cs typeface="Lucida Sans"/>
                <a:sym typeface="Lucida Sans"/>
              </a:endParaRPr>
            </a:p>
          </p:txBody>
        </p:sp>
        <p:sp>
          <p:nvSpPr>
            <p:cNvPr id="24" name="Google Shape;24;p44"/>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25" name="Google Shape;25;p44"/>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26" name="Google Shape;26;p44"/>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b="1" sz="4800">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4"/>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spcBef>
                <a:spcPts val="400"/>
              </a:spcBef>
              <a:spcAft>
                <a:spcPts val="0"/>
              </a:spcAft>
              <a:buSzPts val="1836"/>
              <a:buNone/>
              <a:defRPr>
                <a:solidFill>
                  <a:schemeClr val="lt2"/>
                </a:solidFill>
              </a:defRPr>
            </a:lvl1pPr>
            <a:lvl2pPr lvl="1" algn="ctr">
              <a:spcBef>
                <a:spcPts val="325"/>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sp>
        <p:nvSpPr>
          <p:cNvPr id="28" name="Google Shape;28;p44"/>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4"/>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4"/>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97" name="Shape 97"/>
        <p:cNvGrpSpPr/>
        <p:nvPr/>
      </p:nvGrpSpPr>
      <p:grpSpPr>
        <a:xfrm>
          <a:off x="0" y="0"/>
          <a:ext cx="0" cy="0"/>
          <a:chOff x="0" y="0"/>
          <a:chExt cx="0" cy="0"/>
        </a:xfrm>
      </p:grpSpPr>
      <p:sp>
        <p:nvSpPr>
          <p:cNvPr id="98" name="Google Shape;98;p51"/>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9" name="Google Shape;99;p51"/>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0" name="Google Shape;10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51"/>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51"/>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51"/>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lt1"/>
                </a:solidFill>
                <a:latin typeface="Lucida Sans"/>
                <a:ea typeface="Lucida Sans"/>
                <a:cs typeface="Lucida Sans"/>
                <a:sym typeface="Lucida Sans"/>
              </a:defRPr>
            </a:lvl1pPr>
            <a:lvl2pPr indent="0" lvl="1" marL="0" marR="0" algn="r">
              <a:spcBef>
                <a:spcPts val="0"/>
              </a:spcBef>
              <a:spcAft>
                <a:spcPts val="0"/>
              </a:spcAft>
              <a:buNone/>
              <a:defRPr b="0" sz="1000">
                <a:solidFill>
                  <a:schemeClr val="lt1"/>
                </a:solidFill>
                <a:latin typeface="Lucida Sans"/>
                <a:ea typeface="Lucida Sans"/>
                <a:cs typeface="Lucida Sans"/>
                <a:sym typeface="Lucida Sans"/>
              </a:defRPr>
            </a:lvl2pPr>
            <a:lvl3pPr indent="0" lvl="2" marL="0" marR="0" algn="r">
              <a:spcBef>
                <a:spcPts val="0"/>
              </a:spcBef>
              <a:spcAft>
                <a:spcPts val="0"/>
              </a:spcAft>
              <a:buNone/>
              <a:defRPr b="0" sz="1000">
                <a:solidFill>
                  <a:schemeClr val="lt1"/>
                </a:solidFill>
                <a:latin typeface="Lucida Sans"/>
                <a:ea typeface="Lucida Sans"/>
                <a:cs typeface="Lucida Sans"/>
                <a:sym typeface="Lucida Sans"/>
              </a:defRPr>
            </a:lvl3pPr>
            <a:lvl4pPr indent="0" lvl="3" marL="0" marR="0" algn="r">
              <a:spcBef>
                <a:spcPts val="0"/>
              </a:spcBef>
              <a:spcAft>
                <a:spcPts val="0"/>
              </a:spcAft>
              <a:buNone/>
              <a:defRPr b="0" sz="1000">
                <a:solidFill>
                  <a:schemeClr val="lt1"/>
                </a:solidFill>
                <a:latin typeface="Lucida Sans"/>
                <a:ea typeface="Lucida Sans"/>
                <a:cs typeface="Lucida Sans"/>
                <a:sym typeface="Lucida Sans"/>
              </a:defRPr>
            </a:lvl4pPr>
            <a:lvl5pPr indent="0" lvl="4" marL="0" marR="0" algn="r">
              <a:spcBef>
                <a:spcPts val="0"/>
              </a:spcBef>
              <a:spcAft>
                <a:spcPts val="0"/>
              </a:spcAft>
              <a:buNone/>
              <a:defRPr b="0" sz="1000">
                <a:solidFill>
                  <a:schemeClr val="lt1"/>
                </a:solidFill>
                <a:latin typeface="Lucida Sans"/>
                <a:ea typeface="Lucida Sans"/>
                <a:cs typeface="Lucida Sans"/>
                <a:sym typeface="Lucida Sans"/>
              </a:defRPr>
            </a:lvl5pPr>
            <a:lvl6pPr indent="0" lvl="5" marL="0" marR="0" algn="r">
              <a:spcBef>
                <a:spcPts val="0"/>
              </a:spcBef>
              <a:spcAft>
                <a:spcPts val="0"/>
              </a:spcAft>
              <a:buNone/>
              <a:defRPr b="0" sz="1000">
                <a:solidFill>
                  <a:schemeClr val="lt1"/>
                </a:solidFill>
                <a:latin typeface="Lucida Sans"/>
                <a:ea typeface="Lucida Sans"/>
                <a:cs typeface="Lucida Sans"/>
                <a:sym typeface="Lucida Sans"/>
              </a:defRPr>
            </a:lvl6pPr>
            <a:lvl7pPr indent="0" lvl="6" marL="0" marR="0" algn="r">
              <a:spcBef>
                <a:spcPts val="0"/>
              </a:spcBef>
              <a:spcAft>
                <a:spcPts val="0"/>
              </a:spcAft>
              <a:buNone/>
              <a:defRPr b="0" sz="1000">
                <a:solidFill>
                  <a:schemeClr val="lt1"/>
                </a:solidFill>
                <a:latin typeface="Lucida Sans"/>
                <a:ea typeface="Lucida Sans"/>
                <a:cs typeface="Lucida Sans"/>
                <a:sym typeface="Lucida Sans"/>
              </a:defRPr>
            </a:lvl7pPr>
            <a:lvl8pPr indent="0" lvl="7" marL="0" marR="0" algn="r">
              <a:spcBef>
                <a:spcPts val="0"/>
              </a:spcBef>
              <a:spcAft>
                <a:spcPts val="0"/>
              </a:spcAft>
              <a:buNone/>
              <a:defRPr b="0" sz="1000">
                <a:solidFill>
                  <a:schemeClr val="lt1"/>
                </a:solidFill>
                <a:latin typeface="Lucida Sans"/>
                <a:ea typeface="Lucida Sans"/>
                <a:cs typeface="Lucida Sans"/>
                <a:sym typeface="Lucida Sans"/>
              </a:defRPr>
            </a:lvl8pPr>
            <a:lvl9pPr indent="0" lvl="8" marL="0" marR="0" algn="r">
              <a:spcBef>
                <a:spcPts val="0"/>
              </a:spcBef>
              <a:spcAft>
                <a:spcPts val="0"/>
              </a:spcAft>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blipFill rotWithShape="1">
          <a:blip r:embed="rId2">
            <a:alphaModFix/>
          </a:blip>
          <a:tile algn="tl" flip="none" tx="0" sx="50000" ty="0" sy="50000"/>
        </a:blipFill>
      </p:bgPr>
    </p:bg>
    <p:spTree>
      <p:nvGrpSpPr>
        <p:cNvPr id="104" name="Shape 104"/>
        <p:cNvGrpSpPr/>
        <p:nvPr/>
      </p:nvGrpSpPr>
      <p:grpSpPr>
        <a:xfrm>
          <a:off x="0" y="0"/>
          <a:ext cx="0" cy="0"/>
          <a:chOff x="0" y="0"/>
          <a:chExt cx="0" cy="0"/>
        </a:xfrm>
      </p:grpSpPr>
      <p:sp>
        <p:nvSpPr>
          <p:cNvPr id="105" name="Google Shape;105;p54"/>
          <p:cNvSpPr txBox="1"/>
          <p:nvPr>
            <p:ph type="title"/>
          </p:nvPr>
        </p:nvSpPr>
        <p:spPr>
          <a:xfrm>
            <a:off x="457200" y="273050"/>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4"/>
          <p:cNvSpPr txBox="1"/>
          <p:nvPr>
            <p:ph idx="1" type="body"/>
          </p:nvPr>
        </p:nvSpPr>
        <p:spPr>
          <a:xfrm>
            <a:off x="457200" y="5410200"/>
            <a:ext cx="4040188"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5"/>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7" name="Google Shape;107;p54"/>
          <p:cNvSpPr txBox="1"/>
          <p:nvPr>
            <p:ph idx="2" type="body"/>
          </p:nvPr>
        </p:nvSpPr>
        <p:spPr>
          <a:xfrm>
            <a:off x="4645026" y="5410200"/>
            <a:ext cx="4041775" cy="762000"/>
          </a:xfrm>
          <a:prstGeom prst="rect">
            <a:avLst/>
          </a:prstGeom>
          <a:solidFill>
            <a:schemeClr val="accent1"/>
          </a:solidFill>
          <a:ln cap="flat" cmpd="sng" w="9650">
            <a:solidFill>
              <a:schemeClr val="accent1"/>
            </a:solidFill>
            <a:prstDash val="solid"/>
            <a:miter lim="800000"/>
            <a:headEnd len="sm" w="sm" type="none"/>
            <a:tailEnd len="sm" w="sm" type="none"/>
          </a:ln>
        </p:spPr>
        <p:txBody>
          <a:bodyPr anchorCtr="0" anchor="ctr" bIns="45700" lIns="182875" spcFirstLastPara="1" rIns="91425" wrap="square" tIns="45700">
            <a:noAutofit/>
          </a:bodyPr>
          <a:lstStyle>
            <a:lvl1pPr indent="-228600" lvl="0" marL="457200" algn="l">
              <a:spcBef>
                <a:spcPts val="400"/>
              </a:spcBef>
              <a:spcAft>
                <a:spcPts val="0"/>
              </a:spcAft>
              <a:buSzPts val="1632"/>
              <a:buNone/>
              <a:defRPr b="0" sz="2400">
                <a:solidFill>
                  <a:schemeClr val="lt1"/>
                </a:solidFill>
              </a:defRPr>
            </a:lvl1pPr>
            <a:lvl2pPr indent="-228600" lvl="1" marL="914400" algn="l">
              <a:spcBef>
                <a:spcPts val="325"/>
              </a:spcBef>
              <a:spcAft>
                <a:spcPts val="0"/>
              </a:spcAft>
              <a:buSzPts val="2000"/>
              <a:buNone/>
              <a:defRPr b="1" sz="2000"/>
            </a:lvl2pPr>
            <a:lvl3pPr indent="-228600" lvl="2" marL="1371600" algn="l">
              <a:spcBef>
                <a:spcPts val="350"/>
              </a:spcBef>
              <a:spcAft>
                <a:spcPts val="0"/>
              </a:spcAft>
              <a:buSzPts val="1800"/>
              <a:buNone/>
              <a:defRPr b="1" sz="1800"/>
            </a:lvl3pPr>
            <a:lvl4pPr indent="-228600" lvl="3" marL="1828800" algn="l">
              <a:spcBef>
                <a:spcPts val="350"/>
              </a:spcBef>
              <a:spcAft>
                <a:spcPts val="0"/>
              </a:spcAft>
              <a:buSzPts val="1600"/>
              <a:buNone/>
              <a:defRPr b="1" sz="1600"/>
            </a:lvl4pPr>
            <a:lvl5pPr indent="-228600" lvl="4" marL="2286000" algn="l">
              <a:spcBef>
                <a:spcPts val="350"/>
              </a:spcBef>
              <a:spcAft>
                <a:spcPts val="0"/>
              </a:spcAft>
              <a:buSzPts val="1600"/>
              <a:buNone/>
              <a:defRPr b="1"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8" name="Google Shape;108;p54"/>
          <p:cNvSpPr txBox="1"/>
          <p:nvPr>
            <p:ph idx="3" type="body"/>
          </p:nvPr>
        </p:nvSpPr>
        <p:spPr>
          <a:xfrm>
            <a:off x="457200" y="1444294"/>
            <a:ext cx="4040188" cy="3941763"/>
          </a:xfrm>
          <a:prstGeom prst="rect">
            <a:avLst/>
          </a:prstGeom>
          <a:noFill/>
          <a:ln>
            <a:noFill/>
          </a:ln>
        </p:spPr>
        <p:txBody>
          <a:bodyPr anchorCtr="0" anchor="t" bIns="45700" lIns="91425" spcFirstLastPara="1" rIns="91425" wrap="square" tIns="45700">
            <a:noAutofit/>
          </a:bodyPr>
          <a:lstStyle>
            <a:lvl1pPr indent="-332232" lvl="0" marL="457200" algn="l">
              <a:spcBef>
                <a:spcPts val="400"/>
              </a:spcBef>
              <a:spcAft>
                <a:spcPts val="0"/>
              </a:spcAft>
              <a:buSzPts val="1632"/>
              <a:buChar char="🞂"/>
              <a:defRPr sz="2400"/>
            </a:lvl1pPr>
            <a:lvl2pPr indent="-355600" lvl="1" marL="914400" algn="l">
              <a:spcBef>
                <a:spcPts val="325"/>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09" name="Google Shape;109;p54"/>
          <p:cNvSpPr txBox="1"/>
          <p:nvPr>
            <p:ph idx="4" type="body"/>
          </p:nvPr>
        </p:nvSpPr>
        <p:spPr>
          <a:xfrm>
            <a:off x="4645025" y="1444294"/>
            <a:ext cx="4041775" cy="3941763"/>
          </a:xfrm>
          <a:prstGeom prst="rect">
            <a:avLst/>
          </a:prstGeom>
          <a:noFill/>
          <a:ln>
            <a:noFill/>
          </a:ln>
        </p:spPr>
        <p:txBody>
          <a:bodyPr anchorCtr="0" anchor="t" bIns="45700" lIns="91425" spcFirstLastPara="1" rIns="91425" wrap="square" tIns="45700">
            <a:noAutofit/>
          </a:bodyPr>
          <a:lstStyle>
            <a:lvl1pPr indent="-332232" lvl="0" marL="457200" algn="l">
              <a:spcBef>
                <a:spcPts val="0"/>
              </a:spcBef>
              <a:spcAft>
                <a:spcPts val="0"/>
              </a:spcAft>
              <a:buSzPts val="1632"/>
              <a:buChar char="🞂"/>
              <a:defRPr sz="2400"/>
            </a:lvl1pPr>
            <a:lvl2pPr indent="-355600" lvl="1" marL="914400" algn="l">
              <a:spcBef>
                <a:spcPts val="325"/>
              </a:spcBef>
              <a:spcAft>
                <a:spcPts val="0"/>
              </a:spcAft>
              <a:buSzPts val="2000"/>
              <a:buChar char="◦"/>
              <a:defRPr sz="2000"/>
            </a:lvl2pPr>
            <a:lvl3pPr indent="-342900" lvl="2" marL="1371600" algn="l">
              <a:spcBef>
                <a:spcPts val="350"/>
              </a:spcBef>
              <a:spcAft>
                <a:spcPts val="0"/>
              </a:spcAft>
              <a:buSzPts val="1800"/>
              <a:buChar char="●"/>
              <a:defRPr sz="1800"/>
            </a:lvl3pPr>
            <a:lvl4pPr indent="-330200" lvl="3" marL="1828800" algn="l">
              <a:spcBef>
                <a:spcPts val="350"/>
              </a:spcBef>
              <a:spcAft>
                <a:spcPts val="0"/>
              </a:spcAft>
              <a:buSzPts val="1600"/>
              <a:buChar char="●"/>
              <a:defRPr sz="1600"/>
            </a:lvl4pPr>
            <a:lvl5pPr indent="-330200" lvl="4" marL="2286000" algn="l">
              <a:spcBef>
                <a:spcPts val="350"/>
              </a:spcBef>
              <a:spcAft>
                <a:spcPts val="0"/>
              </a:spcAft>
              <a:buSzPts val="1600"/>
              <a:buChar char="●"/>
              <a:defRPr sz="16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10" name="Google Shape;110;p54"/>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54"/>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54"/>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dk1"/>
                </a:solidFill>
                <a:latin typeface="Lucida Sans"/>
                <a:ea typeface="Lucida Sans"/>
                <a:cs typeface="Lucida Sans"/>
                <a:sym typeface="Lucida Sans"/>
              </a:defRPr>
            </a:lvl1pPr>
            <a:lvl2pPr indent="0" lvl="1" marL="0" marR="0" algn="r">
              <a:spcBef>
                <a:spcPts val="0"/>
              </a:spcBef>
              <a:spcAft>
                <a:spcPts val="0"/>
              </a:spcAft>
              <a:buNone/>
              <a:defRPr b="0" sz="1000">
                <a:solidFill>
                  <a:schemeClr val="dk1"/>
                </a:solidFill>
                <a:latin typeface="Lucida Sans"/>
                <a:ea typeface="Lucida Sans"/>
                <a:cs typeface="Lucida Sans"/>
                <a:sym typeface="Lucida Sans"/>
              </a:defRPr>
            </a:lvl2pPr>
            <a:lvl3pPr indent="0" lvl="2" marL="0" marR="0" algn="r">
              <a:spcBef>
                <a:spcPts val="0"/>
              </a:spcBef>
              <a:spcAft>
                <a:spcPts val="0"/>
              </a:spcAft>
              <a:buNone/>
              <a:defRPr b="0" sz="1000">
                <a:solidFill>
                  <a:schemeClr val="dk1"/>
                </a:solidFill>
                <a:latin typeface="Lucida Sans"/>
                <a:ea typeface="Lucida Sans"/>
                <a:cs typeface="Lucida Sans"/>
                <a:sym typeface="Lucida Sans"/>
              </a:defRPr>
            </a:lvl3pPr>
            <a:lvl4pPr indent="0" lvl="3" marL="0" marR="0" algn="r">
              <a:spcBef>
                <a:spcPts val="0"/>
              </a:spcBef>
              <a:spcAft>
                <a:spcPts val="0"/>
              </a:spcAft>
              <a:buNone/>
              <a:defRPr b="0" sz="1000">
                <a:solidFill>
                  <a:schemeClr val="dk1"/>
                </a:solidFill>
                <a:latin typeface="Lucida Sans"/>
                <a:ea typeface="Lucida Sans"/>
                <a:cs typeface="Lucida Sans"/>
                <a:sym typeface="Lucida Sans"/>
              </a:defRPr>
            </a:lvl4pPr>
            <a:lvl5pPr indent="0" lvl="4" marL="0" marR="0" algn="r">
              <a:spcBef>
                <a:spcPts val="0"/>
              </a:spcBef>
              <a:spcAft>
                <a:spcPts val="0"/>
              </a:spcAft>
              <a:buNone/>
              <a:defRPr b="0" sz="1000">
                <a:solidFill>
                  <a:schemeClr val="dk1"/>
                </a:solidFill>
                <a:latin typeface="Lucida Sans"/>
                <a:ea typeface="Lucida Sans"/>
                <a:cs typeface="Lucida Sans"/>
                <a:sym typeface="Lucida Sans"/>
              </a:defRPr>
            </a:lvl5pPr>
            <a:lvl6pPr indent="0" lvl="5" marL="0" marR="0" algn="r">
              <a:spcBef>
                <a:spcPts val="0"/>
              </a:spcBef>
              <a:spcAft>
                <a:spcPts val="0"/>
              </a:spcAft>
              <a:buNone/>
              <a:defRPr b="0" sz="1000">
                <a:solidFill>
                  <a:schemeClr val="dk1"/>
                </a:solidFill>
                <a:latin typeface="Lucida Sans"/>
                <a:ea typeface="Lucida Sans"/>
                <a:cs typeface="Lucida Sans"/>
                <a:sym typeface="Lucida Sans"/>
              </a:defRPr>
            </a:lvl6pPr>
            <a:lvl7pPr indent="0" lvl="6" marL="0" marR="0" algn="r">
              <a:spcBef>
                <a:spcPts val="0"/>
              </a:spcBef>
              <a:spcAft>
                <a:spcPts val="0"/>
              </a:spcAft>
              <a:buNone/>
              <a:defRPr b="0" sz="1000">
                <a:solidFill>
                  <a:schemeClr val="dk1"/>
                </a:solidFill>
                <a:latin typeface="Lucida Sans"/>
                <a:ea typeface="Lucida Sans"/>
                <a:cs typeface="Lucida Sans"/>
                <a:sym typeface="Lucida Sans"/>
              </a:defRPr>
            </a:lvl7pPr>
            <a:lvl8pPr indent="0" lvl="7" marL="0" marR="0" algn="r">
              <a:spcBef>
                <a:spcPts val="0"/>
              </a:spcBef>
              <a:spcAft>
                <a:spcPts val="0"/>
              </a:spcAft>
              <a:buNone/>
              <a:defRPr b="0" sz="1000">
                <a:solidFill>
                  <a:schemeClr val="dk1"/>
                </a:solidFill>
                <a:latin typeface="Lucida Sans"/>
                <a:ea typeface="Lucida Sans"/>
                <a:cs typeface="Lucida Sans"/>
                <a:sym typeface="Lucida Sans"/>
              </a:defRPr>
            </a:lvl8pPr>
            <a:lvl9pPr indent="0" lvl="8" marL="0" marR="0" algn="r">
              <a:spcBef>
                <a:spcPts val="0"/>
              </a:spcBef>
              <a:spcAft>
                <a:spcPts val="0"/>
              </a:spcAft>
              <a:buNone/>
              <a:defRPr b="0" sz="1000">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113" name="Shape 113"/>
        <p:cNvGrpSpPr/>
        <p:nvPr/>
      </p:nvGrpSpPr>
      <p:grpSpPr>
        <a:xfrm>
          <a:off x="0" y="0"/>
          <a:ext cx="0" cy="0"/>
          <a:chOff x="0" y="0"/>
          <a:chExt cx="0" cy="0"/>
        </a:xfrm>
      </p:grpSpPr>
      <p:sp>
        <p:nvSpPr>
          <p:cNvPr id="114" name="Google Shape;114;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47"/>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7"/>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7"/>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rotWithShape="1">
          <a:blip r:embed="rId2">
            <a:alphaModFix/>
          </a:blip>
          <a:tile algn="tl" flip="none" tx="0" sx="50000" ty="0" sy="50000"/>
        </a:blipFill>
      </p:bgPr>
    </p:bg>
    <p:spTree>
      <p:nvGrpSpPr>
        <p:cNvPr id="118" name="Shape 118"/>
        <p:cNvGrpSpPr/>
        <p:nvPr/>
      </p:nvGrpSpPr>
      <p:grpSpPr>
        <a:xfrm>
          <a:off x="0" y="0"/>
          <a:ext cx="0" cy="0"/>
          <a:chOff x="0" y="0"/>
          <a:chExt cx="0" cy="0"/>
        </a:xfrm>
      </p:grpSpPr>
      <p:sp>
        <p:nvSpPr>
          <p:cNvPr id="119" name="Google Shape;119;p55"/>
          <p:cNvSpPr txBox="1"/>
          <p:nvPr>
            <p:ph type="title"/>
          </p:nvPr>
        </p:nvSpPr>
        <p:spPr>
          <a:xfrm>
            <a:off x="914400" y="4876800"/>
            <a:ext cx="7481776" cy="4572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Clr>
                <a:schemeClr val="accent1"/>
              </a:buClr>
              <a:buSzPts val="2500"/>
              <a:buFont typeface="Lucida Sans"/>
              <a:buNone/>
              <a:defRPr b="0" sz="25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5"/>
          <p:cNvSpPr txBox="1"/>
          <p:nvPr>
            <p:ph idx="1" type="body"/>
          </p:nvPr>
        </p:nvSpPr>
        <p:spPr>
          <a:xfrm>
            <a:off x="4419600" y="5355102"/>
            <a:ext cx="3974592" cy="91440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1088"/>
              <a:buNone/>
              <a:defRPr sz="1600"/>
            </a:lvl1pPr>
            <a:lvl2pPr indent="-228600" lvl="1" marL="914400" algn="l">
              <a:spcBef>
                <a:spcPts val="325"/>
              </a:spcBef>
              <a:spcAft>
                <a:spcPts val="0"/>
              </a:spcAft>
              <a:buSzPts val="1200"/>
              <a:buNone/>
              <a:defRPr sz="1200"/>
            </a:lvl2pPr>
            <a:lvl3pPr indent="-228600" lvl="2" marL="1371600" algn="l">
              <a:spcBef>
                <a:spcPts val="350"/>
              </a:spcBef>
              <a:spcAft>
                <a:spcPts val="0"/>
              </a:spcAft>
              <a:buSzPts val="1000"/>
              <a:buNone/>
              <a:defRPr sz="1000"/>
            </a:lvl3pPr>
            <a:lvl4pPr indent="-228600" lvl="3" marL="1828800" algn="l">
              <a:spcBef>
                <a:spcPts val="350"/>
              </a:spcBef>
              <a:spcAft>
                <a:spcPts val="0"/>
              </a:spcAft>
              <a:buSzPts val="900"/>
              <a:buNone/>
              <a:defRPr sz="900"/>
            </a:lvl4pPr>
            <a:lvl5pPr indent="-228600" lvl="4" marL="2286000" algn="l">
              <a:spcBef>
                <a:spcPts val="350"/>
              </a:spcBef>
              <a:spcAft>
                <a:spcPts val="0"/>
              </a:spcAft>
              <a:buSzPts val="900"/>
              <a:buNone/>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21" name="Google Shape;121;p55"/>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Autofit/>
          </a:bodyPr>
          <a:lstStyle>
            <a:lvl1pPr indent="-366776" lvl="0" marL="457200" algn="l">
              <a:spcBef>
                <a:spcPts val="400"/>
              </a:spcBef>
              <a:spcAft>
                <a:spcPts val="0"/>
              </a:spcAft>
              <a:buSzPts val="2176"/>
              <a:buChar char="🞂"/>
              <a:defRPr sz="3200"/>
            </a:lvl1pPr>
            <a:lvl2pPr indent="-406400" lvl="1" marL="914400" algn="l">
              <a:spcBef>
                <a:spcPts val="325"/>
              </a:spcBef>
              <a:spcAft>
                <a:spcPts val="0"/>
              </a:spcAft>
              <a:buSzPts val="2800"/>
              <a:buChar char="◦"/>
              <a:defRPr sz="2800"/>
            </a:lvl2pPr>
            <a:lvl3pPr indent="-381000" lvl="2" marL="1371600" algn="l">
              <a:spcBef>
                <a:spcPts val="350"/>
              </a:spcBef>
              <a:spcAft>
                <a:spcPts val="0"/>
              </a:spcAft>
              <a:buSzPts val="2400"/>
              <a:buChar char="●"/>
              <a:defRPr sz="2400"/>
            </a:lvl3pPr>
            <a:lvl4pPr indent="-355600" lvl="3" marL="1828800" algn="l">
              <a:spcBef>
                <a:spcPts val="350"/>
              </a:spcBef>
              <a:spcAft>
                <a:spcPts val="0"/>
              </a:spcAft>
              <a:buSzPts val="2000"/>
              <a:buChar char="●"/>
              <a:defRPr sz="2000"/>
            </a:lvl4pPr>
            <a:lvl5pPr indent="-355600" lvl="4" marL="2286000" algn="l">
              <a:spcBef>
                <a:spcPts val="350"/>
              </a:spcBef>
              <a:spcAft>
                <a:spcPts val="0"/>
              </a:spcAft>
              <a:buSzPts val="2000"/>
              <a:buChar char="●"/>
              <a:defRPr sz="20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22" name="Google Shape;122;p55"/>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5"/>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55"/>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dk1"/>
                </a:solidFill>
                <a:latin typeface="Lucida Sans"/>
                <a:ea typeface="Lucida Sans"/>
                <a:cs typeface="Lucida Sans"/>
                <a:sym typeface="Lucida Sans"/>
              </a:defRPr>
            </a:lvl1pPr>
            <a:lvl2pPr indent="0" lvl="1" marL="0" marR="0" algn="r">
              <a:spcBef>
                <a:spcPts val="0"/>
              </a:spcBef>
              <a:spcAft>
                <a:spcPts val="0"/>
              </a:spcAft>
              <a:buNone/>
              <a:defRPr b="0" sz="1000">
                <a:solidFill>
                  <a:schemeClr val="dk1"/>
                </a:solidFill>
                <a:latin typeface="Lucida Sans"/>
                <a:ea typeface="Lucida Sans"/>
                <a:cs typeface="Lucida Sans"/>
                <a:sym typeface="Lucida Sans"/>
              </a:defRPr>
            </a:lvl2pPr>
            <a:lvl3pPr indent="0" lvl="2" marL="0" marR="0" algn="r">
              <a:spcBef>
                <a:spcPts val="0"/>
              </a:spcBef>
              <a:spcAft>
                <a:spcPts val="0"/>
              </a:spcAft>
              <a:buNone/>
              <a:defRPr b="0" sz="1000">
                <a:solidFill>
                  <a:schemeClr val="dk1"/>
                </a:solidFill>
                <a:latin typeface="Lucida Sans"/>
                <a:ea typeface="Lucida Sans"/>
                <a:cs typeface="Lucida Sans"/>
                <a:sym typeface="Lucida Sans"/>
              </a:defRPr>
            </a:lvl3pPr>
            <a:lvl4pPr indent="0" lvl="3" marL="0" marR="0" algn="r">
              <a:spcBef>
                <a:spcPts val="0"/>
              </a:spcBef>
              <a:spcAft>
                <a:spcPts val="0"/>
              </a:spcAft>
              <a:buNone/>
              <a:defRPr b="0" sz="1000">
                <a:solidFill>
                  <a:schemeClr val="dk1"/>
                </a:solidFill>
                <a:latin typeface="Lucida Sans"/>
                <a:ea typeface="Lucida Sans"/>
                <a:cs typeface="Lucida Sans"/>
                <a:sym typeface="Lucida Sans"/>
              </a:defRPr>
            </a:lvl4pPr>
            <a:lvl5pPr indent="0" lvl="4" marL="0" marR="0" algn="r">
              <a:spcBef>
                <a:spcPts val="0"/>
              </a:spcBef>
              <a:spcAft>
                <a:spcPts val="0"/>
              </a:spcAft>
              <a:buNone/>
              <a:defRPr b="0" sz="1000">
                <a:solidFill>
                  <a:schemeClr val="dk1"/>
                </a:solidFill>
                <a:latin typeface="Lucida Sans"/>
                <a:ea typeface="Lucida Sans"/>
                <a:cs typeface="Lucida Sans"/>
                <a:sym typeface="Lucida Sans"/>
              </a:defRPr>
            </a:lvl5pPr>
            <a:lvl6pPr indent="0" lvl="5" marL="0" marR="0" algn="r">
              <a:spcBef>
                <a:spcPts val="0"/>
              </a:spcBef>
              <a:spcAft>
                <a:spcPts val="0"/>
              </a:spcAft>
              <a:buNone/>
              <a:defRPr b="0" sz="1000">
                <a:solidFill>
                  <a:schemeClr val="dk1"/>
                </a:solidFill>
                <a:latin typeface="Lucida Sans"/>
                <a:ea typeface="Lucida Sans"/>
                <a:cs typeface="Lucida Sans"/>
                <a:sym typeface="Lucida Sans"/>
              </a:defRPr>
            </a:lvl6pPr>
            <a:lvl7pPr indent="0" lvl="6" marL="0" marR="0" algn="r">
              <a:spcBef>
                <a:spcPts val="0"/>
              </a:spcBef>
              <a:spcAft>
                <a:spcPts val="0"/>
              </a:spcAft>
              <a:buNone/>
              <a:defRPr b="0" sz="1000">
                <a:solidFill>
                  <a:schemeClr val="dk1"/>
                </a:solidFill>
                <a:latin typeface="Lucida Sans"/>
                <a:ea typeface="Lucida Sans"/>
                <a:cs typeface="Lucida Sans"/>
                <a:sym typeface="Lucida Sans"/>
              </a:defRPr>
            </a:lvl7pPr>
            <a:lvl8pPr indent="0" lvl="7" marL="0" marR="0" algn="r">
              <a:spcBef>
                <a:spcPts val="0"/>
              </a:spcBef>
              <a:spcAft>
                <a:spcPts val="0"/>
              </a:spcAft>
              <a:buNone/>
              <a:defRPr b="0" sz="1000">
                <a:solidFill>
                  <a:schemeClr val="dk1"/>
                </a:solidFill>
                <a:latin typeface="Lucida Sans"/>
                <a:ea typeface="Lucida Sans"/>
                <a:cs typeface="Lucida Sans"/>
                <a:sym typeface="Lucida Sans"/>
              </a:defRPr>
            </a:lvl8pPr>
            <a:lvl9pPr indent="0" lvl="8" marL="0" marR="0" algn="r">
              <a:spcBef>
                <a:spcPts val="0"/>
              </a:spcBef>
              <a:spcAft>
                <a:spcPts val="0"/>
              </a:spcAft>
              <a:buNone/>
              <a:defRPr b="0" sz="1000">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B1B1B1"/>
            </a:gs>
            <a:gs pos="40000">
              <a:srgbClr val="9E9E9E"/>
            </a:gs>
            <a:gs pos="100000">
              <a:schemeClr val="dk1"/>
            </a:gs>
          </a:gsLst>
          <a:path path="circle">
            <a:fillToRect b="100%" l="100%"/>
          </a:path>
          <a:tileRect r="-100%" t="-100%"/>
        </a:gradFill>
      </p:bgPr>
    </p:bg>
    <p:spTree>
      <p:nvGrpSpPr>
        <p:cNvPr id="125" name="Shape 125"/>
        <p:cNvGrpSpPr/>
        <p:nvPr/>
      </p:nvGrpSpPr>
      <p:grpSpPr>
        <a:xfrm>
          <a:off x="0" y="0"/>
          <a:ext cx="0" cy="0"/>
          <a:chOff x="0" y="0"/>
          <a:chExt cx="0" cy="0"/>
        </a:xfrm>
      </p:grpSpPr>
      <p:sp>
        <p:nvSpPr>
          <p:cNvPr id="126" name="Google Shape;126;p56"/>
          <p:cNvSpPr/>
          <p:nvPr/>
        </p:nvSpPr>
        <p:spPr>
          <a:xfrm>
            <a:off x="500063" y="5945188"/>
            <a:ext cx="4940300" cy="920750"/>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127" name="Google Shape;127;p56"/>
          <p:cNvSpPr/>
          <p:nvPr/>
        </p:nvSpPr>
        <p:spPr>
          <a:xfrm>
            <a:off x="485775" y="5938838"/>
            <a:ext cx="3690938"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ucida Sans"/>
              <a:ea typeface="Lucida Sans"/>
              <a:cs typeface="Lucida Sans"/>
              <a:sym typeface="Lucida Sans"/>
            </a:endParaRPr>
          </a:p>
        </p:txBody>
      </p:sp>
      <p:sp>
        <p:nvSpPr>
          <p:cNvPr id="128" name="Google Shape;128;p56"/>
          <p:cNvSpPr/>
          <p:nvPr/>
        </p:nvSpPr>
        <p:spPr>
          <a:xfrm>
            <a:off x="-6042" y="5791253"/>
            <a:ext cx="3402314" cy="1080868"/>
          </a:xfrm>
          <a:prstGeom prst="rtTriangle">
            <a:avLst/>
          </a:pr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9" name="Google Shape;129;p56"/>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30" name="Google Shape;130;p56"/>
          <p:cNvSpPr/>
          <p:nvPr/>
        </p:nvSpPr>
        <p:spPr>
          <a:xfrm>
            <a:off x="8664575" y="4987925"/>
            <a:ext cx="182563"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56"/>
          <p:cNvSpPr/>
          <p:nvPr/>
        </p:nvSpPr>
        <p:spPr>
          <a:xfrm>
            <a:off x="8477250" y="4987925"/>
            <a:ext cx="182563"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32" name="Google Shape;132;p56"/>
          <p:cNvSpPr txBox="1"/>
          <p:nvPr>
            <p:ph idx="1" type="body"/>
          </p:nvPr>
        </p:nvSpPr>
        <p:spPr>
          <a:xfrm>
            <a:off x="1141232" y="5443402"/>
            <a:ext cx="7162800" cy="648232"/>
          </a:xfrm>
          <a:prstGeom prst="rect">
            <a:avLst/>
          </a:prstGeom>
          <a:noFill/>
          <a:ln>
            <a:noFill/>
          </a:ln>
        </p:spPr>
        <p:txBody>
          <a:bodyPr anchorCtr="0" anchor="t" bIns="45700" lIns="91425" spcFirstLastPara="1" rIns="91425" wrap="square" tIns="0">
            <a:noAutofit/>
          </a:bodyPr>
          <a:lstStyle>
            <a:lvl1pPr indent="-228600" lvl="0" marL="457200" marR="18288" algn="r">
              <a:spcBef>
                <a:spcPts val="400"/>
              </a:spcBef>
              <a:spcAft>
                <a:spcPts val="0"/>
              </a:spcAft>
              <a:buSzPts val="952"/>
              <a:buNone/>
              <a:defRPr sz="1400"/>
            </a:lvl1pPr>
            <a:lvl2pPr indent="-304800" lvl="1" marL="914400" algn="l">
              <a:spcBef>
                <a:spcPts val="325"/>
              </a:spcBef>
              <a:spcAft>
                <a:spcPts val="0"/>
              </a:spcAft>
              <a:buSzPts val="1200"/>
              <a:buChar char="◦"/>
              <a:defRPr sz="1200"/>
            </a:lvl2pPr>
            <a:lvl3pPr indent="-292100" lvl="2" marL="1371600" algn="l">
              <a:spcBef>
                <a:spcPts val="350"/>
              </a:spcBef>
              <a:spcAft>
                <a:spcPts val="0"/>
              </a:spcAft>
              <a:buSzPts val="1000"/>
              <a:buChar char="●"/>
              <a:defRPr sz="1000"/>
            </a:lvl3pPr>
            <a:lvl4pPr indent="-285750" lvl="3" marL="1828800" algn="l">
              <a:spcBef>
                <a:spcPts val="350"/>
              </a:spcBef>
              <a:spcAft>
                <a:spcPts val="0"/>
              </a:spcAft>
              <a:buSzPts val="900"/>
              <a:buChar char="●"/>
              <a:defRPr sz="900"/>
            </a:lvl4pPr>
            <a:lvl5pPr indent="-285750" lvl="4" marL="2286000" algn="l">
              <a:spcBef>
                <a:spcPts val="350"/>
              </a:spcBef>
              <a:spcAft>
                <a:spcPts val="0"/>
              </a:spcAft>
              <a:buSzPts val="900"/>
              <a:buChar char="●"/>
              <a:defRPr sz="9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33" name="Google Shape;133;p56"/>
          <p:cNvSpPr/>
          <p:nvPr>
            <p:ph idx="2" type="pic"/>
          </p:nvPr>
        </p:nvSpPr>
        <p:spPr>
          <a:xfrm>
            <a:off x="228600" y="189968"/>
            <a:ext cx="8686800" cy="4389120"/>
          </a:xfrm>
          <a:prstGeom prst="rect">
            <a:avLst/>
          </a:prstGeom>
          <a:solidFill>
            <a:schemeClr val="dk2"/>
          </a:solidFill>
          <a:ln cap="flat" cmpd="sng" w="9525">
            <a:solidFill>
              <a:schemeClr val="dk1"/>
            </a:solidFill>
            <a:prstDash val="solid"/>
            <a:round/>
            <a:headEnd len="sm" w="sm" type="none"/>
            <a:tailEnd len="sm" w="sm" type="none"/>
          </a:ln>
        </p:spPr>
        <p:txBody>
          <a:bodyPr anchorCtr="0" anchor="t" bIns="45700" lIns="91425" spcFirstLastPara="1" rIns="91425" wrap="square" tIns="45700">
            <a:normAutofit/>
          </a:bodyPr>
          <a:lstStyle>
            <a:lvl1pPr lvl="0" marR="0" rtl="0" algn="l">
              <a:spcBef>
                <a:spcPts val="400"/>
              </a:spcBef>
              <a:spcAft>
                <a:spcPts val="0"/>
              </a:spcAft>
              <a:buClr>
                <a:schemeClr val="accent1"/>
              </a:buClr>
              <a:buSzPts val="2176"/>
              <a:buFont typeface="Noto Sans Symbols"/>
              <a:buNone/>
              <a:defRPr b="0" i="0" sz="3200" u="none" cap="none" strike="noStrike">
                <a:solidFill>
                  <a:schemeClr val="lt1"/>
                </a:solidFill>
                <a:latin typeface="Lucida Sans"/>
                <a:ea typeface="Lucida Sans"/>
                <a:cs typeface="Lucida Sans"/>
                <a:sym typeface="Lucida Sans"/>
              </a:defRPr>
            </a:lvl1pPr>
            <a:lvl2pPr lvl="1" marR="0" rtl="0" algn="l">
              <a:spcBef>
                <a:spcPts val="325"/>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lvl="2"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lvl="3"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lvl="4"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lvl="5"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lvl="6"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lvl="7"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lvl="8"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134" name="Google Shape;134;p56"/>
          <p:cNvSpPr txBox="1"/>
          <p:nvPr>
            <p:ph type="title"/>
          </p:nvPr>
        </p:nvSpPr>
        <p:spPr>
          <a:xfrm>
            <a:off x="228600" y="4865122"/>
            <a:ext cx="8075432" cy="562672"/>
          </a:xfrm>
          <a:prstGeom prst="rect">
            <a:avLst/>
          </a:prstGeom>
          <a:noFill/>
          <a:ln>
            <a:noFill/>
          </a:ln>
        </p:spPr>
        <p:txBody>
          <a:bodyPr anchorCtr="0" anchor="t" bIns="45700" lIns="91425" spcFirstLastPara="1" rIns="91425" wrap="square" tIns="45700">
            <a:normAutofit/>
          </a:bodyPr>
          <a:lstStyle>
            <a:lvl1pPr lvl="0" marR="0" algn="r">
              <a:spcBef>
                <a:spcPts val="0"/>
              </a:spcBef>
              <a:spcAft>
                <a:spcPts val="0"/>
              </a:spcAft>
              <a:buClr>
                <a:schemeClr val="accent1"/>
              </a:buClr>
              <a:buSzPts val="3000"/>
              <a:buFont typeface="Lucida Sans"/>
              <a:buNone/>
              <a:defRPr b="0" sz="30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56"/>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56"/>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6"/>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lt1"/>
                </a:solidFill>
                <a:latin typeface="Lucida Sans"/>
                <a:ea typeface="Lucida Sans"/>
                <a:cs typeface="Lucida Sans"/>
                <a:sym typeface="Lucida Sans"/>
              </a:defRPr>
            </a:lvl1pPr>
            <a:lvl2pPr indent="0" lvl="1" marL="0" marR="0" algn="r">
              <a:spcBef>
                <a:spcPts val="0"/>
              </a:spcBef>
              <a:spcAft>
                <a:spcPts val="0"/>
              </a:spcAft>
              <a:buNone/>
              <a:defRPr b="0" sz="1000">
                <a:solidFill>
                  <a:schemeClr val="lt1"/>
                </a:solidFill>
                <a:latin typeface="Lucida Sans"/>
                <a:ea typeface="Lucida Sans"/>
                <a:cs typeface="Lucida Sans"/>
                <a:sym typeface="Lucida Sans"/>
              </a:defRPr>
            </a:lvl2pPr>
            <a:lvl3pPr indent="0" lvl="2" marL="0" marR="0" algn="r">
              <a:spcBef>
                <a:spcPts val="0"/>
              </a:spcBef>
              <a:spcAft>
                <a:spcPts val="0"/>
              </a:spcAft>
              <a:buNone/>
              <a:defRPr b="0" sz="1000">
                <a:solidFill>
                  <a:schemeClr val="lt1"/>
                </a:solidFill>
                <a:latin typeface="Lucida Sans"/>
                <a:ea typeface="Lucida Sans"/>
                <a:cs typeface="Lucida Sans"/>
                <a:sym typeface="Lucida Sans"/>
              </a:defRPr>
            </a:lvl3pPr>
            <a:lvl4pPr indent="0" lvl="3" marL="0" marR="0" algn="r">
              <a:spcBef>
                <a:spcPts val="0"/>
              </a:spcBef>
              <a:spcAft>
                <a:spcPts val="0"/>
              </a:spcAft>
              <a:buNone/>
              <a:defRPr b="0" sz="1000">
                <a:solidFill>
                  <a:schemeClr val="lt1"/>
                </a:solidFill>
                <a:latin typeface="Lucida Sans"/>
                <a:ea typeface="Lucida Sans"/>
                <a:cs typeface="Lucida Sans"/>
                <a:sym typeface="Lucida Sans"/>
              </a:defRPr>
            </a:lvl4pPr>
            <a:lvl5pPr indent="0" lvl="4" marL="0" marR="0" algn="r">
              <a:spcBef>
                <a:spcPts val="0"/>
              </a:spcBef>
              <a:spcAft>
                <a:spcPts val="0"/>
              </a:spcAft>
              <a:buNone/>
              <a:defRPr b="0" sz="1000">
                <a:solidFill>
                  <a:schemeClr val="lt1"/>
                </a:solidFill>
                <a:latin typeface="Lucida Sans"/>
                <a:ea typeface="Lucida Sans"/>
                <a:cs typeface="Lucida Sans"/>
                <a:sym typeface="Lucida Sans"/>
              </a:defRPr>
            </a:lvl5pPr>
            <a:lvl6pPr indent="0" lvl="5" marL="0" marR="0" algn="r">
              <a:spcBef>
                <a:spcPts val="0"/>
              </a:spcBef>
              <a:spcAft>
                <a:spcPts val="0"/>
              </a:spcAft>
              <a:buNone/>
              <a:defRPr b="0" sz="1000">
                <a:solidFill>
                  <a:schemeClr val="lt1"/>
                </a:solidFill>
                <a:latin typeface="Lucida Sans"/>
                <a:ea typeface="Lucida Sans"/>
                <a:cs typeface="Lucida Sans"/>
                <a:sym typeface="Lucida Sans"/>
              </a:defRPr>
            </a:lvl6pPr>
            <a:lvl7pPr indent="0" lvl="6" marL="0" marR="0" algn="r">
              <a:spcBef>
                <a:spcPts val="0"/>
              </a:spcBef>
              <a:spcAft>
                <a:spcPts val="0"/>
              </a:spcAft>
              <a:buNone/>
              <a:defRPr b="0" sz="1000">
                <a:solidFill>
                  <a:schemeClr val="lt1"/>
                </a:solidFill>
                <a:latin typeface="Lucida Sans"/>
                <a:ea typeface="Lucida Sans"/>
                <a:cs typeface="Lucida Sans"/>
                <a:sym typeface="Lucida Sans"/>
              </a:defRPr>
            </a:lvl7pPr>
            <a:lvl8pPr indent="0" lvl="7" marL="0" marR="0" algn="r">
              <a:spcBef>
                <a:spcPts val="0"/>
              </a:spcBef>
              <a:spcAft>
                <a:spcPts val="0"/>
              </a:spcAft>
              <a:buNone/>
              <a:defRPr b="0" sz="1000">
                <a:solidFill>
                  <a:schemeClr val="lt1"/>
                </a:solidFill>
                <a:latin typeface="Lucida Sans"/>
                <a:ea typeface="Lucida Sans"/>
                <a:cs typeface="Lucida Sans"/>
                <a:sym typeface="Lucida Sans"/>
              </a:defRPr>
            </a:lvl8pPr>
            <a:lvl9pPr indent="0" lvl="8" marL="0" marR="0" algn="r">
              <a:spcBef>
                <a:spcPts val="0"/>
              </a:spcBef>
              <a:spcAft>
                <a:spcPts val="0"/>
              </a:spcAft>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8" name="Shape 138"/>
        <p:cNvGrpSpPr/>
        <p:nvPr/>
      </p:nvGrpSpPr>
      <p:grpSpPr>
        <a:xfrm>
          <a:off x="0" y="0"/>
          <a:ext cx="0" cy="0"/>
          <a:chOff x="0" y="0"/>
          <a:chExt cx="0" cy="0"/>
        </a:xfrm>
      </p:grpSpPr>
      <p:sp>
        <p:nvSpPr>
          <p:cNvPr id="139" name="Google Shape;139;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57"/>
          <p:cNvSpPr txBox="1"/>
          <p:nvPr>
            <p:ph idx="1" type="body"/>
          </p:nvPr>
        </p:nvSpPr>
        <p:spPr>
          <a:xfrm rot="5400000">
            <a:off x="2378964" y="-440436"/>
            <a:ext cx="4386071" cy="8229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41" name="Google Shape;141;p57"/>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57"/>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57"/>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dk1"/>
                </a:solidFill>
                <a:latin typeface="Lucida Sans"/>
                <a:ea typeface="Lucida Sans"/>
                <a:cs typeface="Lucida Sans"/>
                <a:sym typeface="Lucida Sans"/>
              </a:defRPr>
            </a:lvl1pPr>
            <a:lvl2pPr indent="0" lvl="1" marL="0" marR="0" algn="r">
              <a:spcBef>
                <a:spcPts val="0"/>
              </a:spcBef>
              <a:spcAft>
                <a:spcPts val="0"/>
              </a:spcAft>
              <a:buNone/>
              <a:defRPr b="0" sz="1000">
                <a:solidFill>
                  <a:schemeClr val="dk1"/>
                </a:solidFill>
                <a:latin typeface="Lucida Sans"/>
                <a:ea typeface="Lucida Sans"/>
                <a:cs typeface="Lucida Sans"/>
                <a:sym typeface="Lucida Sans"/>
              </a:defRPr>
            </a:lvl2pPr>
            <a:lvl3pPr indent="0" lvl="2" marL="0" marR="0" algn="r">
              <a:spcBef>
                <a:spcPts val="0"/>
              </a:spcBef>
              <a:spcAft>
                <a:spcPts val="0"/>
              </a:spcAft>
              <a:buNone/>
              <a:defRPr b="0" sz="1000">
                <a:solidFill>
                  <a:schemeClr val="dk1"/>
                </a:solidFill>
                <a:latin typeface="Lucida Sans"/>
                <a:ea typeface="Lucida Sans"/>
                <a:cs typeface="Lucida Sans"/>
                <a:sym typeface="Lucida Sans"/>
              </a:defRPr>
            </a:lvl3pPr>
            <a:lvl4pPr indent="0" lvl="3" marL="0" marR="0" algn="r">
              <a:spcBef>
                <a:spcPts val="0"/>
              </a:spcBef>
              <a:spcAft>
                <a:spcPts val="0"/>
              </a:spcAft>
              <a:buNone/>
              <a:defRPr b="0" sz="1000">
                <a:solidFill>
                  <a:schemeClr val="dk1"/>
                </a:solidFill>
                <a:latin typeface="Lucida Sans"/>
                <a:ea typeface="Lucida Sans"/>
                <a:cs typeface="Lucida Sans"/>
                <a:sym typeface="Lucida Sans"/>
              </a:defRPr>
            </a:lvl4pPr>
            <a:lvl5pPr indent="0" lvl="4" marL="0" marR="0" algn="r">
              <a:spcBef>
                <a:spcPts val="0"/>
              </a:spcBef>
              <a:spcAft>
                <a:spcPts val="0"/>
              </a:spcAft>
              <a:buNone/>
              <a:defRPr b="0" sz="1000">
                <a:solidFill>
                  <a:schemeClr val="dk1"/>
                </a:solidFill>
                <a:latin typeface="Lucida Sans"/>
                <a:ea typeface="Lucida Sans"/>
                <a:cs typeface="Lucida Sans"/>
                <a:sym typeface="Lucida Sans"/>
              </a:defRPr>
            </a:lvl5pPr>
            <a:lvl6pPr indent="0" lvl="5" marL="0" marR="0" algn="r">
              <a:spcBef>
                <a:spcPts val="0"/>
              </a:spcBef>
              <a:spcAft>
                <a:spcPts val="0"/>
              </a:spcAft>
              <a:buNone/>
              <a:defRPr b="0" sz="1000">
                <a:solidFill>
                  <a:schemeClr val="dk1"/>
                </a:solidFill>
                <a:latin typeface="Lucida Sans"/>
                <a:ea typeface="Lucida Sans"/>
                <a:cs typeface="Lucida Sans"/>
                <a:sym typeface="Lucida Sans"/>
              </a:defRPr>
            </a:lvl6pPr>
            <a:lvl7pPr indent="0" lvl="6" marL="0" marR="0" algn="r">
              <a:spcBef>
                <a:spcPts val="0"/>
              </a:spcBef>
              <a:spcAft>
                <a:spcPts val="0"/>
              </a:spcAft>
              <a:buNone/>
              <a:defRPr b="0" sz="1000">
                <a:solidFill>
                  <a:schemeClr val="dk1"/>
                </a:solidFill>
                <a:latin typeface="Lucida Sans"/>
                <a:ea typeface="Lucida Sans"/>
                <a:cs typeface="Lucida Sans"/>
                <a:sym typeface="Lucida Sans"/>
              </a:defRPr>
            </a:lvl7pPr>
            <a:lvl8pPr indent="0" lvl="7" marL="0" marR="0" algn="r">
              <a:spcBef>
                <a:spcPts val="0"/>
              </a:spcBef>
              <a:spcAft>
                <a:spcPts val="0"/>
              </a:spcAft>
              <a:buNone/>
              <a:defRPr b="0" sz="1000">
                <a:solidFill>
                  <a:schemeClr val="dk1"/>
                </a:solidFill>
                <a:latin typeface="Lucida Sans"/>
                <a:ea typeface="Lucida Sans"/>
                <a:cs typeface="Lucida Sans"/>
                <a:sym typeface="Lucida Sans"/>
              </a:defRPr>
            </a:lvl8pPr>
            <a:lvl9pPr indent="0" lvl="8" marL="0" marR="0" algn="r">
              <a:spcBef>
                <a:spcPts val="0"/>
              </a:spcBef>
              <a:spcAft>
                <a:spcPts val="0"/>
              </a:spcAft>
              <a:buNone/>
              <a:defRPr b="0" sz="1000">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sp>
        <p:nvSpPr>
          <p:cNvPr id="145" name="Google Shape;145;p58"/>
          <p:cNvSpPr txBox="1"/>
          <p:nvPr>
            <p:ph type="title"/>
          </p:nvPr>
        </p:nvSpPr>
        <p:spPr>
          <a:xfrm rot="5400000">
            <a:off x="4936367" y="2182285"/>
            <a:ext cx="5592761" cy="177747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58"/>
          <p:cNvSpPr txBox="1"/>
          <p:nvPr>
            <p:ph idx="1" type="body"/>
          </p:nvPr>
        </p:nvSpPr>
        <p:spPr>
          <a:xfrm rot="5400000">
            <a:off x="823120" y="-91279"/>
            <a:ext cx="5592760" cy="6324600"/>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147" name="Google Shape;147;p58"/>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58"/>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58"/>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dk1"/>
                </a:solidFill>
                <a:latin typeface="Lucida Sans"/>
                <a:ea typeface="Lucida Sans"/>
                <a:cs typeface="Lucida Sans"/>
                <a:sym typeface="Lucida Sans"/>
              </a:defRPr>
            </a:lvl1pPr>
            <a:lvl2pPr indent="0" lvl="1" marL="0" marR="0" algn="r">
              <a:spcBef>
                <a:spcPts val="0"/>
              </a:spcBef>
              <a:spcAft>
                <a:spcPts val="0"/>
              </a:spcAft>
              <a:buNone/>
              <a:defRPr b="0" sz="1000">
                <a:solidFill>
                  <a:schemeClr val="dk1"/>
                </a:solidFill>
                <a:latin typeface="Lucida Sans"/>
                <a:ea typeface="Lucida Sans"/>
                <a:cs typeface="Lucida Sans"/>
                <a:sym typeface="Lucida Sans"/>
              </a:defRPr>
            </a:lvl2pPr>
            <a:lvl3pPr indent="0" lvl="2" marL="0" marR="0" algn="r">
              <a:spcBef>
                <a:spcPts val="0"/>
              </a:spcBef>
              <a:spcAft>
                <a:spcPts val="0"/>
              </a:spcAft>
              <a:buNone/>
              <a:defRPr b="0" sz="1000">
                <a:solidFill>
                  <a:schemeClr val="dk1"/>
                </a:solidFill>
                <a:latin typeface="Lucida Sans"/>
                <a:ea typeface="Lucida Sans"/>
                <a:cs typeface="Lucida Sans"/>
                <a:sym typeface="Lucida Sans"/>
              </a:defRPr>
            </a:lvl3pPr>
            <a:lvl4pPr indent="0" lvl="3" marL="0" marR="0" algn="r">
              <a:spcBef>
                <a:spcPts val="0"/>
              </a:spcBef>
              <a:spcAft>
                <a:spcPts val="0"/>
              </a:spcAft>
              <a:buNone/>
              <a:defRPr b="0" sz="1000">
                <a:solidFill>
                  <a:schemeClr val="dk1"/>
                </a:solidFill>
                <a:latin typeface="Lucida Sans"/>
                <a:ea typeface="Lucida Sans"/>
                <a:cs typeface="Lucida Sans"/>
                <a:sym typeface="Lucida Sans"/>
              </a:defRPr>
            </a:lvl4pPr>
            <a:lvl5pPr indent="0" lvl="4" marL="0" marR="0" algn="r">
              <a:spcBef>
                <a:spcPts val="0"/>
              </a:spcBef>
              <a:spcAft>
                <a:spcPts val="0"/>
              </a:spcAft>
              <a:buNone/>
              <a:defRPr b="0" sz="1000">
                <a:solidFill>
                  <a:schemeClr val="dk1"/>
                </a:solidFill>
                <a:latin typeface="Lucida Sans"/>
                <a:ea typeface="Lucida Sans"/>
                <a:cs typeface="Lucida Sans"/>
                <a:sym typeface="Lucida Sans"/>
              </a:defRPr>
            </a:lvl5pPr>
            <a:lvl6pPr indent="0" lvl="5" marL="0" marR="0" algn="r">
              <a:spcBef>
                <a:spcPts val="0"/>
              </a:spcBef>
              <a:spcAft>
                <a:spcPts val="0"/>
              </a:spcAft>
              <a:buNone/>
              <a:defRPr b="0" sz="1000">
                <a:solidFill>
                  <a:schemeClr val="dk1"/>
                </a:solidFill>
                <a:latin typeface="Lucida Sans"/>
                <a:ea typeface="Lucida Sans"/>
                <a:cs typeface="Lucida Sans"/>
                <a:sym typeface="Lucida Sans"/>
              </a:defRPr>
            </a:lvl6pPr>
            <a:lvl7pPr indent="0" lvl="6" marL="0" marR="0" algn="r">
              <a:spcBef>
                <a:spcPts val="0"/>
              </a:spcBef>
              <a:spcAft>
                <a:spcPts val="0"/>
              </a:spcAft>
              <a:buNone/>
              <a:defRPr b="0" sz="1000">
                <a:solidFill>
                  <a:schemeClr val="dk1"/>
                </a:solidFill>
                <a:latin typeface="Lucida Sans"/>
                <a:ea typeface="Lucida Sans"/>
                <a:cs typeface="Lucida Sans"/>
                <a:sym typeface="Lucida Sans"/>
              </a:defRPr>
            </a:lvl7pPr>
            <a:lvl8pPr indent="0" lvl="7" marL="0" marR="0" algn="r">
              <a:spcBef>
                <a:spcPts val="0"/>
              </a:spcBef>
              <a:spcAft>
                <a:spcPts val="0"/>
              </a:spcAft>
              <a:buNone/>
              <a:defRPr b="0" sz="1000">
                <a:solidFill>
                  <a:schemeClr val="dk1"/>
                </a:solidFill>
                <a:latin typeface="Lucida Sans"/>
                <a:ea typeface="Lucida Sans"/>
                <a:cs typeface="Lucida Sans"/>
                <a:sym typeface="Lucida Sans"/>
              </a:defRPr>
            </a:lvl8pPr>
            <a:lvl9pPr indent="0" lvl="8" marL="0" marR="0" algn="r">
              <a:spcBef>
                <a:spcPts val="0"/>
              </a:spcBef>
              <a:spcAft>
                <a:spcPts val="0"/>
              </a:spcAft>
              <a:buNone/>
              <a:defRPr b="0" sz="1000">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4" name="Shape 154"/>
        <p:cNvGrpSpPr/>
        <p:nvPr/>
      </p:nvGrpSpPr>
      <p:grpSpPr>
        <a:xfrm>
          <a:off x="0" y="0"/>
          <a:ext cx="0" cy="0"/>
          <a:chOff x="0" y="0"/>
          <a:chExt cx="0" cy="0"/>
        </a:xfrm>
      </p:grpSpPr>
      <p:sp>
        <p:nvSpPr>
          <p:cNvPr id="155" name="Google Shape;155;ge592b2fdcd_0_107"/>
          <p:cNvSpPr txBox="1"/>
          <p:nvPr>
            <p:ph type="title"/>
          </p:nvPr>
        </p:nvSpPr>
        <p:spPr>
          <a:xfrm>
            <a:off x="628650" y="365126"/>
            <a:ext cx="7886700" cy="1017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2700"/>
              <a:buFont typeface="Georgia"/>
              <a:buNone/>
              <a:defRPr>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6" name="Google Shape;156;ge592b2fdcd_0_107"/>
          <p:cNvSpPr txBox="1"/>
          <p:nvPr>
            <p:ph idx="1" type="body"/>
          </p:nvPr>
        </p:nvSpPr>
        <p:spPr>
          <a:xfrm>
            <a:off x="628650" y="1487967"/>
            <a:ext cx="7886700" cy="46785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rtl="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rtl="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rtl="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rtl="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57" name="Google Shape;157;ge592b2fdcd_0_107"/>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000" u="none" cap="none" strike="noStrike">
                <a:solidFill>
                  <a:schemeClr val="dk2"/>
                </a:solidFill>
                <a:latin typeface="Arial"/>
                <a:ea typeface="Arial"/>
                <a:cs typeface="Arial"/>
                <a:sym typeface="Arial"/>
              </a:defRPr>
            </a:lvl1pPr>
            <a:lvl2pPr indent="0" lvl="1" marL="0" rtl="0" algn="r">
              <a:spcBef>
                <a:spcPts val="0"/>
              </a:spcBef>
              <a:buNone/>
              <a:defRPr b="0" i="0" sz="1000" u="none" cap="none" strike="noStrike">
                <a:solidFill>
                  <a:schemeClr val="dk2"/>
                </a:solidFill>
                <a:latin typeface="Arial"/>
                <a:ea typeface="Arial"/>
                <a:cs typeface="Arial"/>
                <a:sym typeface="Arial"/>
              </a:defRPr>
            </a:lvl2pPr>
            <a:lvl3pPr indent="0" lvl="2" marL="0" rtl="0" algn="r">
              <a:spcBef>
                <a:spcPts val="0"/>
              </a:spcBef>
              <a:buNone/>
              <a:defRPr b="0" i="0" sz="1000" u="none" cap="none" strike="noStrike">
                <a:solidFill>
                  <a:schemeClr val="dk2"/>
                </a:solidFill>
                <a:latin typeface="Arial"/>
                <a:ea typeface="Arial"/>
                <a:cs typeface="Arial"/>
                <a:sym typeface="Arial"/>
              </a:defRPr>
            </a:lvl3pPr>
            <a:lvl4pPr indent="0" lvl="3" marL="0" rtl="0" algn="r">
              <a:spcBef>
                <a:spcPts val="0"/>
              </a:spcBef>
              <a:buNone/>
              <a:defRPr b="0" i="0" sz="1000" u="none" cap="none" strike="noStrike">
                <a:solidFill>
                  <a:schemeClr val="dk2"/>
                </a:solidFill>
                <a:latin typeface="Arial"/>
                <a:ea typeface="Arial"/>
                <a:cs typeface="Arial"/>
                <a:sym typeface="Arial"/>
              </a:defRPr>
            </a:lvl4pPr>
            <a:lvl5pPr indent="0" lvl="4" marL="0" rtl="0" algn="r">
              <a:spcBef>
                <a:spcPts val="0"/>
              </a:spcBef>
              <a:buNone/>
              <a:defRPr b="0" i="0" sz="1000" u="none" cap="none" strike="noStrike">
                <a:solidFill>
                  <a:schemeClr val="dk2"/>
                </a:solidFill>
                <a:latin typeface="Arial"/>
                <a:ea typeface="Arial"/>
                <a:cs typeface="Arial"/>
                <a:sym typeface="Arial"/>
              </a:defRPr>
            </a:lvl5pPr>
            <a:lvl6pPr indent="0" lvl="5" marL="0" rtl="0" algn="r">
              <a:spcBef>
                <a:spcPts val="0"/>
              </a:spcBef>
              <a:buNone/>
              <a:defRPr b="0" i="0" sz="1000" u="none" cap="none" strike="noStrike">
                <a:solidFill>
                  <a:schemeClr val="dk2"/>
                </a:solidFill>
                <a:latin typeface="Arial"/>
                <a:ea typeface="Arial"/>
                <a:cs typeface="Arial"/>
                <a:sym typeface="Arial"/>
              </a:defRPr>
            </a:lvl6pPr>
            <a:lvl7pPr indent="0" lvl="6" marL="0" rtl="0" algn="r">
              <a:spcBef>
                <a:spcPts val="0"/>
              </a:spcBef>
              <a:buNone/>
              <a:defRPr b="0" i="0" sz="1000" u="none" cap="none" strike="noStrike">
                <a:solidFill>
                  <a:schemeClr val="dk2"/>
                </a:solidFill>
                <a:latin typeface="Arial"/>
                <a:ea typeface="Arial"/>
                <a:cs typeface="Arial"/>
                <a:sym typeface="Arial"/>
              </a:defRPr>
            </a:lvl7pPr>
            <a:lvl8pPr indent="0" lvl="7" marL="0" rtl="0" algn="r">
              <a:spcBef>
                <a:spcPts val="0"/>
              </a:spcBef>
              <a:buNone/>
              <a:defRPr b="0" i="0" sz="1000" u="none" cap="none" strike="noStrike">
                <a:solidFill>
                  <a:schemeClr val="dk2"/>
                </a:solidFill>
                <a:latin typeface="Arial"/>
                <a:ea typeface="Arial"/>
                <a:cs typeface="Arial"/>
                <a:sym typeface="Arial"/>
              </a:defRPr>
            </a:lvl8pPr>
            <a:lvl9pPr indent="0" lvl="8" marL="0" rtl="0" algn="r">
              <a:spcBef>
                <a:spcPts val="0"/>
              </a:spcBef>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158" name="Google Shape;158;ge592b2fdcd_0_107"/>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blipFill>
          <a:blip r:embed="rId2">
            <a:alphaModFix/>
          </a:blip>
          <a:stretch>
            <a:fillRect/>
          </a:stretch>
        </a:blipFill>
      </p:bgPr>
    </p:bg>
    <p:spTree>
      <p:nvGrpSpPr>
        <p:cNvPr id="159" name="Shape 159"/>
        <p:cNvGrpSpPr/>
        <p:nvPr/>
      </p:nvGrpSpPr>
      <p:grpSpPr>
        <a:xfrm>
          <a:off x="0" y="0"/>
          <a:ext cx="0" cy="0"/>
          <a:chOff x="0" y="0"/>
          <a:chExt cx="0" cy="0"/>
        </a:xfrm>
      </p:grpSpPr>
      <p:sp>
        <p:nvSpPr>
          <p:cNvPr id="160" name="Google Shape;160;ge592b2fdcd_0_112"/>
          <p:cNvSpPr txBox="1"/>
          <p:nvPr>
            <p:ph type="ctrTitle"/>
          </p:nvPr>
        </p:nvSpPr>
        <p:spPr>
          <a:xfrm>
            <a:off x="1143000" y="435406"/>
            <a:ext cx="6858000" cy="20274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4125"/>
              <a:buFont typeface="Georgia"/>
              <a:buNone/>
              <a:defRPr b="0" sz="4125">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1" name="Google Shape;161;ge592b2fdcd_0_112"/>
          <p:cNvSpPr txBox="1"/>
          <p:nvPr>
            <p:ph idx="1" type="subTitle"/>
          </p:nvPr>
        </p:nvSpPr>
        <p:spPr>
          <a:xfrm>
            <a:off x="1143000" y="2554975"/>
            <a:ext cx="6858000" cy="14049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750"/>
              </a:spcBef>
              <a:spcAft>
                <a:spcPts val="0"/>
              </a:spcAft>
              <a:buClr>
                <a:schemeClr val="lt1"/>
              </a:buClr>
              <a:buSzPts val="1500"/>
              <a:buFont typeface="Arial"/>
              <a:buNone/>
              <a:defRPr b="0" sz="1500">
                <a:solidFill>
                  <a:schemeClr val="lt1"/>
                </a:solidFill>
                <a:latin typeface="Arial"/>
                <a:ea typeface="Arial"/>
                <a:cs typeface="Arial"/>
                <a:sym typeface="Arial"/>
              </a:defRPr>
            </a:lvl1pPr>
            <a:lvl2pPr lvl="1" rtl="0" algn="ctr">
              <a:lnSpc>
                <a:spcPct val="90000"/>
              </a:lnSpc>
              <a:spcBef>
                <a:spcPts val="375"/>
              </a:spcBef>
              <a:spcAft>
                <a:spcPts val="0"/>
              </a:spcAft>
              <a:buClr>
                <a:schemeClr val="dk1"/>
              </a:buClr>
              <a:buSzPts val="1500"/>
              <a:buNone/>
              <a:defRPr sz="1500"/>
            </a:lvl2pPr>
            <a:lvl3pPr lvl="2" rtl="0" algn="ctr">
              <a:lnSpc>
                <a:spcPct val="90000"/>
              </a:lnSpc>
              <a:spcBef>
                <a:spcPts val="375"/>
              </a:spcBef>
              <a:spcAft>
                <a:spcPts val="0"/>
              </a:spcAft>
              <a:buClr>
                <a:schemeClr val="dk1"/>
              </a:buClr>
              <a:buSzPts val="1350"/>
              <a:buNone/>
              <a:defRPr sz="1350"/>
            </a:lvl3pPr>
            <a:lvl4pPr lvl="3" rtl="0" algn="ctr">
              <a:lnSpc>
                <a:spcPct val="90000"/>
              </a:lnSpc>
              <a:spcBef>
                <a:spcPts val="375"/>
              </a:spcBef>
              <a:spcAft>
                <a:spcPts val="0"/>
              </a:spcAft>
              <a:buClr>
                <a:schemeClr val="dk1"/>
              </a:buClr>
              <a:buSzPts val="1200"/>
              <a:buNone/>
              <a:defRPr sz="1200"/>
            </a:lvl4pPr>
            <a:lvl5pPr lvl="4" rtl="0" algn="ctr">
              <a:lnSpc>
                <a:spcPct val="90000"/>
              </a:lnSpc>
              <a:spcBef>
                <a:spcPts val="375"/>
              </a:spcBef>
              <a:spcAft>
                <a:spcPts val="0"/>
              </a:spcAft>
              <a:buClr>
                <a:schemeClr val="dk1"/>
              </a:buClr>
              <a:buSzPts val="1200"/>
              <a:buNone/>
              <a:defRPr sz="1200"/>
            </a:lvl5pPr>
            <a:lvl6pPr lvl="5" rtl="0" algn="ctr">
              <a:lnSpc>
                <a:spcPct val="90000"/>
              </a:lnSpc>
              <a:spcBef>
                <a:spcPts val="375"/>
              </a:spcBef>
              <a:spcAft>
                <a:spcPts val="0"/>
              </a:spcAft>
              <a:buClr>
                <a:schemeClr val="dk1"/>
              </a:buClr>
              <a:buSzPts val="1200"/>
              <a:buNone/>
              <a:defRPr sz="1200"/>
            </a:lvl6pPr>
            <a:lvl7pPr lvl="6" rtl="0" algn="ctr">
              <a:lnSpc>
                <a:spcPct val="90000"/>
              </a:lnSpc>
              <a:spcBef>
                <a:spcPts val="375"/>
              </a:spcBef>
              <a:spcAft>
                <a:spcPts val="0"/>
              </a:spcAft>
              <a:buClr>
                <a:schemeClr val="dk1"/>
              </a:buClr>
              <a:buSzPts val="1200"/>
              <a:buNone/>
              <a:defRPr sz="1200"/>
            </a:lvl7pPr>
            <a:lvl8pPr lvl="7" rtl="0" algn="ctr">
              <a:lnSpc>
                <a:spcPct val="90000"/>
              </a:lnSpc>
              <a:spcBef>
                <a:spcPts val="375"/>
              </a:spcBef>
              <a:spcAft>
                <a:spcPts val="0"/>
              </a:spcAft>
              <a:buClr>
                <a:schemeClr val="dk1"/>
              </a:buClr>
              <a:buSzPts val="1200"/>
              <a:buNone/>
              <a:defRPr sz="1200"/>
            </a:lvl8pPr>
            <a:lvl9pPr lvl="8" rtl="0" algn="ctr">
              <a:lnSpc>
                <a:spcPct val="90000"/>
              </a:lnSpc>
              <a:spcBef>
                <a:spcPts val="375"/>
              </a:spcBef>
              <a:spcAft>
                <a:spcPts val="0"/>
              </a:spcAft>
              <a:buClr>
                <a:schemeClr val="dk1"/>
              </a:buClr>
              <a:buSzPts val="1200"/>
              <a:buNone/>
              <a:defRPr sz="1200"/>
            </a:lvl9pPr>
          </a:lstStyle>
          <a:p/>
        </p:txBody>
      </p:sp>
      <p:cxnSp>
        <p:nvCxnSpPr>
          <p:cNvPr id="162" name="Google Shape;162;ge592b2fdcd_0_112"/>
          <p:cNvCxnSpPr/>
          <p:nvPr/>
        </p:nvCxnSpPr>
        <p:spPr>
          <a:xfrm>
            <a:off x="1143000" y="2471268"/>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163" name="Google Shape;163;ge592b2fdcd_0_112"/>
          <p:cNvPicPr preferRelativeResize="0"/>
          <p:nvPr/>
        </p:nvPicPr>
        <p:blipFill rotWithShape="1">
          <a:blip r:embed="rId3">
            <a:alphaModFix/>
          </a:blip>
          <a:srcRect b="0" l="0" r="0" t="0"/>
          <a:stretch/>
        </p:blipFill>
        <p:spPr>
          <a:xfrm>
            <a:off x="0" y="4836759"/>
            <a:ext cx="9144001" cy="1158132"/>
          </a:xfrm>
          <a:prstGeom prst="rect">
            <a:avLst/>
          </a:prstGeom>
          <a:noFill/>
          <a:ln>
            <a:noFill/>
          </a:ln>
          <a:effectLst>
            <a:outerShdw blurRad="127000" rotWithShape="0" algn="tl" dir="5400000" dist="76200">
              <a:srgbClr val="000000">
                <a:alpha val="40000"/>
              </a:srgbClr>
            </a:outerShdw>
          </a:effectLst>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showMasterSp="0">
  <p:cSld name="Final Slide">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ge592b2fdcd_0_117"/>
          <p:cNvSpPr txBox="1"/>
          <p:nvPr>
            <p:ph type="ctrTitle"/>
          </p:nvPr>
        </p:nvSpPr>
        <p:spPr>
          <a:xfrm>
            <a:off x="1143000" y="1175356"/>
            <a:ext cx="6858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lt1"/>
              </a:buClr>
              <a:buSzPts val="4125"/>
              <a:buFont typeface="Georgia"/>
              <a:buNone/>
              <a:defRPr b="0" sz="4125">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66" name="Google Shape;166;ge592b2fdcd_0_117"/>
          <p:cNvCxnSpPr/>
          <p:nvPr/>
        </p:nvCxnSpPr>
        <p:spPr>
          <a:xfrm>
            <a:off x="1143000" y="3562956"/>
            <a:ext cx="6858000" cy="0"/>
          </a:xfrm>
          <a:prstGeom prst="straightConnector1">
            <a:avLst/>
          </a:prstGeom>
          <a:noFill/>
          <a:ln cap="flat" cmpd="sng" w="9525">
            <a:solidFill>
              <a:schemeClr val="lt1"/>
            </a:solidFill>
            <a:prstDash val="solid"/>
            <a:miter lim="800000"/>
            <a:headEnd len="sm" w="sm" type="none"/>
            <a:tailEnd len="sm" w="sm" type="none"/>
          </a:ln>
        </p:spPr>
      </p:cxnSp>
      <p:pic>
        <p:nvPicPr>
          <p:cNvPr descr="Text&#10;&#10;Description automatically generated with medium confidence" id="167" name="Google Shape;167;ge592b2fdcd_0_117"/>
          <p:cNvPicPr preferRelativeResize="0"/>
          <p:nvPr/>
        </p:nvPicPr>
        <p:blipFill rotWithShape="1">
          <a:blip r:embed="rId3">
            <a:alphaModFix/>
          </a:blip>
          <a:srcRect b="0" l="0" r="0" t="0"/>
          <a:stretch/>
        </p:blipFill>
        <p:spPr>
          <a:xfrm>
            <a:off x="0" y="4836759"/>
            <a:ext cx="9144001" cy="1158132"/>
          </a:xfrm>
          <a:prstGeom prst="rect">
            <a:avLst/>
          </a:prstGeom>
          <a:noFill/>
          <a:ln>
            <a:noFill/>
          </a:ln>
          <a:effectLst>
            <a:outerShdw blurRad="127000" rotWithShape="0" algn="tl" dir="5400000" dist="762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31" name="Shape 31"/>
        <p:cNvGrpSpPr/>
        <p:nvPr/>
      </p:nvGrpSpPr>
      <p:grpSpPr>
        <a:xfrm>
          <a:off x="0" y="0"/>
          <a:ext cx="0" cy="0"/>
          <a:chOff x="0" y="0"/>
          <a:chExt cx="0" cy="0"/>
        </a:xfrm>
      </p:grpSpPr>
      <p:sp>
        <p:nvSpPr>
          <p:cNvPr id="32" name="Google Shape;32;p46"/>
          <p:cNvSpPr/>
          <p:nvPr/>
        </p:nvSpPr>
        <p:spPr>
          <a:xfrm>
            <a:off x="3636963" y="3005138"/>
            <a:ext cx="182562"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3" name="Google Shape;33;p46"/>
          <p:cNvSpPr/>
          <p:nvPr/>
        </p:nvSpPr>
        <p:spPr>
          <a:xfrm>
            <a:off x="3449638" y="3005138"/>
            <a:ext cx="18415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4" name="Google Shape;34;p46"/>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6"/>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5"/>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36" name="Google Shape;36;p46"/>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6"/>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6"/>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blipFill>
          <a:blip r:embed="rId2">
            <a:alphaModFix/>
          </a:blip>
          <a:stretch>
            <a:fillRect/>
          </a:stretch>
        </a:blipFill>
      </p:bgPr>
    </p:bg>
    <p:spTree>
      <p:nvGrpSpPr>
        <p:cNvPr id="168" name="Shape 168"/>
        <p:cNvGrpSpPr/>
        <p:nvPr/>
      </p:nvGrpSpPr>
      <p:grpSpPr>
        <a:xfrm>
          <a:off x="0" y="0"/>
          <a:ext cx="0" cy="0"/>
          <a:chOff x="0" y="0"/>
          <a:chExt cx="0" cy="0"/>
        </a:xfrm>
      </p:grpSpPr>
      <p:sp>
        <p:nvSpPr>
          <p:cNvPr id="169" name="Google Shape;169;ge592b2fdcd_0_121"/>
          <p:cNvSpPr txBox="1"/>
          <p:nvPr>
            <p:ph type="title"/>
          </p:nvPr>
        </p:nvSpPr>
        <p:spPr>
          <a:xfrm>
            <a:off x="3928681" y="767882"/>
            <a:ext cx="39333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lt1"/>
              </a:buClr>
              <a:buSzPts val="3000"/>
              <a:buFont typeface="Georgia"/>
              <a:buNone/>
              <a:defRPr b="0" i="0" sz="300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0" name="Google Shape;170;ge592b2fdcd_0_121"/>
          <p:cNvSpPr txBox="1"/>
          <p:nvPr>
            <p:ph idx="1" type="body"/>
          </p:nvPr>
        </p:nvSpPr>
        <p:spPr>
          <a:xfrm>
            <a:off x="3928681" y="3647607"/>
            <a:ext cx="39333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750"/>
              </a:spcBef>
              <a:spcAft>
                <a:spcPts val="0"/>
              </a:spcAft>
              <a:buClr>
                <a:schemeClr val="lt1"/>
              </a:buClr>
              <a:buSzPts val="2100"/>
              <a:buNone/>
              <a:defRPr sz="2100">
                <a:solidFill>
                  <a:schemeClr val="lt1"/>
                </a:solidFill>
                <a:latin typeface="Arial"/>
                <a:ea typeface="Arial"/>
                <a:cs typeface="Arial"/>
                <a:sym typeface="Arial"/>
              </a:defRPr>
            </a:lvl1pPr>
            <a:lvl2pPr indent="-228600" lvl="1" marL="914400" rtl="0" algn="l">
              <a:lnSpc>
                <a:spcPct val="90000"/>
              </a:lnSpc>
              <a:spcBef>
                <a:spcPts val="375"/>
              </a:spcBef>
              <a:spcAft>
                <a:spcPts val="0"/>
              </a:spcAft>
              <a:buClr>
                <a:srgbClr val="888888"/>
              </a:buClr>
              <a:buSzPts val="1500"/>
              <a:buNone/>
              <a:defRPr sz="1500">
                <a:solidFill>
                  <a:srgbClr val="888888"/>
                </a:solidFill>
              </a:defRPr>
            </a:lvl2pPr>
            <a:lvl3pPr indent="-228600" lvl="2" marL="1371600" rtl="0" algn="l">
              <a:lnSpc>
                <a:spcPct val="90000"/>
              </a:lnSpc>
              <a:spcBef>
                <a:spcPts val="375"/>
              </a:spcBef>
              <a:spcAft>
                <a:spcPts val="0"/>
              </a:spcAft>
              <a:buClr>
                <a:srgbClr val="888888"/>
              </a:buClr>
              <a:buSzPts val="1350"/>
              <a:buNone/>
              <a:defRPr sz="1350">
                <a:solidFill>
                  <a:srgbClr val="888888"/>
                </a:solidFill>
              </a:defRPr>
            </a:lvl3pPr>
            <a:lvl4pPr indent="-228600" lvl="3" marL="1828800" rtl="0" algn="l">
              <a:lnSpc>
                <a:spcPct val="90000"/>
              </a:lnSpc>
              <a:spcBef>
                <a:spcPts val="375"/>
              </a:spcBef>
              <a:spcAft>
                <a:spcPts val="0"/>
              </a:spcAft>
              <a:buClr>
                <a:srgbClr val="888888"/>
              </a:buClr>
              <a:buSzPts val="1200"/>
              <a:buNone/>
              <a:defRPr sz="1200">
                <a:solidFill>
                  <a:srgbClr val="888888"/>
                </a:solidFill>
              </a:defRPr>
            </a:lvl4pPr>
            <a:lvl5pPr indent="-228600" lvl="4" marL="2286000" rtl="0" algn="l">
              <a:lnSpc>
                <a:spcPct val="90000"/>
              </a:lnSpc>
              <a:spcBef>
                <a:spcPts val="375"/>
              </a:spcBef>
              <a:spcAft>
                <a:spcPts val="0"/>
              </a:spcAft>
              <a:buClr>
                <a:srgbClr val="888888"/>
              </a:buClr>
              <a:buSzPts val="1200"/>
              <a:buNone/>
              <a:defRPr sz="1200">
                <a:solidFill>
                  <a:srgbClr val="888888"/>
                </a:solidFill>
              </a:defRPr>
            </a:lvl5pPr>
            <a:lvl6pPr indent="-228600" lvl="5" marL="2743200" rtl="0" algn="l">
              <a:lnSpc>
                <a:spcPct val="90000"/>
              </a:lnSpc>
              <a:spcBef>
                <a:spcPts val="375"/>
              </a:spcBef>
              <a:spcAft>
                <a:spcPts val="0"/>
              </a:spcAft>
              <a:buClr>
                <a:srgbClr val="888888"/>
              </a:buClr>
              <a:buSzPts val="1200"/>
              <a:buNone/>
              <a:defRPr sz="1200">
                <a:solidFill>
                  <a:srgbClr val="888888"/>
                </a:solidFill>
              </a:defRPr>
            </a:lvl6pPr>
            <a:lvl7pPr indent="-228600" lvl="6" marL="3200400" rtl="0" algn="l">
              <a:lnSpc>
                <a:spcPct val="90000"/>
              </a:lnSpc>
              <a:spcBef>
                <a:spcPts val="375"/>
              </a:spcBef>
              <a:spcAft>
                <a:spcPts val="0"/>
              </a:spcAft>
              <a:buClr>
                <a:srgbClr val="888888"/>
              </a:buClr>
              <a:buSzPts val="1200"/>
              <a:buNone/>
              <a:defRPr sz="1200">
                <a:solidFill>
                  <a:srgbClr val="888888"/>
                </a:solidFill>
              </a:defRPr>
            </a:lvl7pPr>
            <a:lvl8pPr indent="-228600" lvl="7" marL="3657600" rtl="0" algn="l">
              <a:lnSpc>
                <a:spcPct val="90000"/>
              </a:lnSpc>
              <a:spcBef>
                <a:spcPts val="375"/>
              </a:spcBef>
              <a:spcAft>
                <a:spcPts val="0"/>
              </a:spcAft>
              <a:buClr>
                <a:srgbClr val="888888"/>
              </a:buClr>
              <a:buSzPts val="1200"/>
              <a:buNone/>
              <a:defRPr sz="1200">
                <a:solidFill>
                  <a:srgbClr val="888888"/>
                </a:solidFill>
              </a:defRPr>
            </a:lvl8pPr>
            <a:lvl9pPr indent="-228600" lvl="8" marL="4114800" rtl="0" algn="l">
              <a:lnSpc>
                <a:spcPct val="90000"/>
              </a:lnSpc>
              <a:spcBef>
                <a:spcPts val="375"/>
              </a:spcBef>
              <a:spcAft>
                <a:spcPts val="0"/>
              </a:spcAft>
              <a:buClr>
                <a:srgbClr val="888888"/>
              </a:buClr>
              <a:buSzPts val="1200"/>
              <a:buNone/>
              <a:defRPr sz="1200">
                <a:solidFill>
                  <a:srgbClr val="888888"/>
                </a:solidFill>
              </a:defRPr>
            </a:lvl9pPr>
          </a:lstStyle>
          <a:p/>
        </p:txBody>
      </p:sp>
      <p:cxnSp>
        <p:nvCxnSpPr>
          <p:cNvPr id="171" name="Google Shape;171;ge592b2fdcd_0_121"/>
          <p:cNvCxnSpPr/>
          <p:nvPr/>
        </p:nvCxnSpPr>
        <p:spPr>
          <a:xfrm>
            <a:off x="3928681" y="3628283"/>
            <a:ext cx="52152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72" name="Shape 172"/>
        <p:cNvGrpSpPr/>
        <p:nvPr/>
      </p:nvGrpSpPr>
      <p:grpSpPr>
        <a:xfrm>
          <a:off x="0" y="0"/>
          <a:ext cx="0" cy="0"/>
          <a:chOff x="0" y="0"/>
          <a:chExt cx="0" cy="0"/>
        </a:xfrm>
      </p:grpSpPr>
      <p:sp>
        <p:nvSpPr>
          <p:cNvPr id="173" name="Google Shape;173;ge592b2fdcd_0_125"/>
          <p:cNvSpPr txBox="1"/>
          <p:nvPr>
            <p:ph type="title"/>
          </p:nvPr>
        </p:nvSpPr>
        <p:spPr>
          <a:xfrm>
            <a:off x="628650" y="365126"/>
            <a:ext cx="7886700" cy="1017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2700"/>
              <a:buFont typeface="Georgia"/>
              <a:buNone/>
              <a:defRPr>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4" name="Google Shape;174;ge592b2fdcd_0_125"/>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dk2"/>
                </a:solidFill>
                <a:latin typeface="Arial"/>
                <a:ea typeface="Arial"/>
                <a:cs typeface="Arial"/>
                <a:sym typeface="Arial"/>
              </a:defRPr>
            </a:lvl1pPr>
            <a:lvl2pPr indent="0" lvl="1" marL="0" rtl="0" algn="r">
              <a:spcBef>
                <a:spcPts val="0"/>
              </a:spcBef>
              <a:buNone/>
              <a:defRPr sz="1000">
                <a:solidFill>
                  <a:schemeClr val="dk2"/>
                </a:solidFill>
                <a:latin typeface="Arial"/>
                <a:ea typeface="Arial"/>
                <a:cs typeface="Arial"/>
                <a:sym typeface="Arial"/>
              </a:defRPr>
            </a:lvl2pPr>
            <a:lvl3pPr indent="0" lvl="2" marL="0" rtl="0" algn="r">
              <a:spcBef>
                <a:spcPts val="0"/>
              </a:spcBef>
              <a:buNone/>
              <a:defRPr sz="1000">
                <a:solidFill>
                  <a:schemeClr val="dk2"/>
                </a:solidFill>
                <a:latin typeface="Arial"/>
                <a:ea typeface="Arial"/>
                <a:cs typeface="Arial"/>
                <a:sym typeface="Arial"/>
              </a:defRPr>
            </a:lvl3pPr>
            <a:lvl4pPr indent="0" lvl="3" marL="0" rtl="0" algn="r">
              <a:spcBef>
                <a:spcPts val="0"/>
              </a:spcBef>
              <a:buNone/>
              <a:defRPr sz="1000">
                <a:solidFill>
                  <a:schemeClr val="dk2"/>
                </a:solidFill>
                <a:latin typeface="Arial"/>
                <a:ea typeface="Arial"/>
                <a:cs typeface="Arial"/>
                <a:sym typeface="Arial"/>
              </a:defRPr>
            </a:lvl4pPr>
            <a:lvl5pPr indent="0" lvl="4" marL="0" rtl="0" algn="r">
              <a:spcBef>
                <a:spcPts val="0"/>
              </a:spcBef>
              <a:buNone/>
              <a:defRPr sz="1000">
                <a:solidFill>
                  <a:schemeClr val="dk2"/>
                </a:solidFill>
                <a:latin typeface="Arial"/>
                <a:ea typeface="Arial"/>
                <a:cs typeface="Arial"/>
                <a:sym typeface="Arial"/>
              </a:defRPr>
            </a:lvl5pPr>
            <a:lvl6pPr indent="0" lvl="5" marL="0" rtl="0" algn="r">
              <a:spcBef>
                <a:spcPts val="0"/>
              </a:spcBef>
              <a:buNone/>
              <a:defRPr sz="1000">
                <a:solidFill>
                  <a:schemeClr val="dk2"/>
                </a:solidFill>
                <a:latin typeface="Arial"/>
                <a:ea typeface="Arial"/>
                <a:cs typeface="Arial"/>
                <a:sym typeface="Arial"/>
              </a:defRPr>
            </a:lvl6pPr>
            <a:lvl7pPr indent="0" lvl="6" marL="0" rtl="0" algn="r">
              <a:spcBef>
                <a:spcPts val="0"/>
              </a:spcBef>
              <a:buNone/>
              <a:defRPr sz="1000">
                <a:solidFill>
                  <a:schemeClr val="dk2"/>
                </a:solidFill>
                <a:latin typeface="Arial"/>
                <a:ea typeface="Arial"/>
                <a:cs typeface="Arial"/>
                <a:sym typeface="Arial"/>
              </a:defRPr>
            </a:lvl7pPr>
            <a:lvl8pPr indent="0" lvl="7" marL="0" rtl="0" algn="r">
              <a:spcBef>
                <a:spcPts val="0"/>
              </a:spcBef>
              <a:buNone/>
              <a:defRPr sz="1000">
                <a:solidFill>
                  <a:schemeClr val="dk2"/>
                </a:solidFill>
                <a:latin typeface="Arial"/>
                <a:ea typeface="Arial"/>
                <a:cs typeface="Arial"/>
                <a:sym typeface="Arial"/>
              </a:defRPr>
            </a:lvl8pPr>
            <a:lvl9pPr indent="0" lvl="8" marL="0" rtl="0" algn="r">
              <a:spcBef>
                <a:spcPts val="0"/>
              </a:spcBef>
              <a:buNone/>
              <a:defRPr sz="1000">
                <a:solidFill>
                  <a:schemeClr val="dk2"/>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175" name="Google Shape;175;ge592b2fdcd_0_125"/>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6" name="Shape 176"/>
        <p:cNvGrpSpPr/>
        <p:nvPr/>
      </p:nvGrpSpPr>
      <p:grpSpPr>
        <a:xfrm>
          <a:off x="0" y="0"/>
          <a:ext cx="0" cy="0"/>
          <a:chOff x="0" y="0"/>
          <a:chExt cx="0" cy="0"/>
        </a:xfrm>
      </p:grpSpPr>
      <p:sp>
        <p:nvSpPr>
          <p:cNvPr id="177" name="Google Shape;177;ge592b2fdcd_0_129"/>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dk2"/>
                </a:solidFill>
                <a:latin typeface="Arial"/>
                <a:ea typeface="Arial"/>
                <a:cs typeface="Arial"/>
                <a:sym typeface="Arial"/>
              </a:defRPr>
            </a:lvl1pPr>
            <a:lvl2pPr indent="0" lvl="1" marL="0" rtl="0" algn="r">
              <a:spcBef>
                <a:spcPts val="0"/>
              </a:spcBef>
              <a:buNone/>
              <a:defRPr sz="1000">
                <a:solidFill>
                  <a:schemeClr val="dk2"/>
                </a:solidFill>
                <a:latin typeface="Arial"/>
                <a:ea typeface="Arial"/>
                <a:cs typeface="Arial"/>
                <a:sym typeface="Arial"/>
              </a:defRPr>
            </a:lvl2pPr>
            <a:lvl3pPr indent="0" lvl="2" marL="0" rtl="0" algn="r">
              <a:spcBef>
                <a:spcPts val="0"/>
              </a:spcBef>
              <a:buNone/>
              <a:defRPr sz="1000">
                <a:solidFill>
                  <a:schemeClr val="dk2"/>
                </a:solidFill>
                <a:latin typeface="Arial"/>
                <a:ea typeface="Arial"/>
                <a:cs typeface="Arial"/>
                <a:sym typeface="Arial"/>
              </a:defRPr>
            </a:lvl3pPr>
            <a:lvl4pPr indent="0" lvl="3" marL="0" rtl="0" algn="r">
              <a:spcBef>
                <a:spcPts val="0"/>
              </a:spcBef>
              <a:buNone/>
              <a:defRPr sz="1000">
                <a:solidFill>
                  <a:schemeClr val="dk2"/>
                </a:solidFill>
                <a:latin typeface="Arial"/>
                <a:ea typeface="Arial"/>
                <a:cs typeface="Arial"/>
                <a:sym typeface="Arial"/>
              </a:defRPr>
            </a:lvl4pPr>
            <a:lvl5pPr indent="0" lvl="4" marL="0" rtl="0" algn="r">
              <a:spcBef>
                <a:spcPts val="0"/>
              </a:spcBef>
              <a:buNone/>
              <a:defRPr sz="1000">
                <a:solidFill>
                  <a:schemeClr val="dk2"/>
                </a:solidFill>
                <a:latin typeface="Arial"/>
                <a:ea typeface="Arial"/>
                <a:cs typeface="Arial"/>
                <a:sym typeface="Arial"/>
              </a:defRPr>
            </a:lvl5pPr>
            <a:lvl6pPr indent="0" lvl="5" marL="0" rtl="0" algn="r">
              <a:spcBef>
                <a:spcPts val="0"/>
              </a:spcBef>
              <a:buNone/>
              <a:defRPr sz="1000">
                <a:solidFill>
                  <a:schemeClr val="dk2"/>
                </a:solidFill>
                <a:latin typeface="Arial"/>
                <a:ea typeface="Arial"/>
                <a:cs typeface="Arial"/>
                <a:sym typeface="Arial"/>
              </a:defRPr>
            </a:lvl6pPr>
            <a:lvl7pPr indent="0" lvl="6" marL="0" rtl="0" algn="r">
              <a:spcBef>
                <a:spcPts val="0"/>
              </a:spcBef>
              <a:buNone/>
              <a:defRPr sz="1000">
                <a:solidFill>
                  <a:schemeClr val="dk2"/>
                </a:solidFill>
                <a:latin typeface="Arial"/>
                <a:ea typeface="Arial"/>
                <a:cs typeface="Arial"/>
                <a:sym typeface="Arial"/>
              </a:defRPr>
            </a:lvl7pPr>
            <a:lvl8pPr indent="0" lvl="7" marL="0" rtl="0" algn="r">
              <a:spcBef>
                <a:spcPts val="0"/>
              </a:spcBef>
              <a:buNone/>
              <a:defRPr sz="1000">
                <a:solidFill>
                  <a:schemeClr val="dk2"/>
                </a:solidFill>
                <a:latin typeface="Arial"/>
                <a:ea typeface="Arial"/>
                <a:cs typeface="Arial"/>
                <a:sym typeface="Arial"/>
              </a:defRPr>
            </a:lvl8pPr>
            <a:lvl9pPr indent="0" lvl="8" marL="0" rtl="0" algn="r">
              <a:spcBef>
                <a:spcPts val="0"/>
              </a:spcBef>
              <a:buNone/>
              <a:defRPr sz="1000">
                <a:solidFill>
                  <a:schemeClr val="dk2"/>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section Header">
  <p:cSld name="Subsection Header">
    <p:bg>
      <p:bgPr>
        <a:blipFill>
          <a:blip r:embed="rId2">
            <a:alphaModFix/>
          </a:blip>
          <a:stretch>
            <a:fillRect/>
          </a:stretch>
        </a:blipFill>
      </p:bgPr>
    </p:bg>
    <p:spTree>
      <p:nvGrpSpPr>
        <p:cNvPr id="178" name="Shape 178"/>
        <p:cNvGrpSpPr/>
        <p:nvPr/>
      </p:nvGrpSpPr>
      <p:grpSpPr>
        <a:xfrm>
          <a:off x="0" y="0"/>
          <a:ext cx="0" cy="0"/>
          <a:chOff x="0" y="0"/>
          <a:chExt cx="0" cy="0"/>
        </a:xfrm>
      </p:grpSpPr>
      <p:sp>
        <p:nvSpPr>
          <p:cNvPr id="179" name="Google Shape;179;ge592b2fdcd_0_131"/>
          <p:cNvSpPr txBox="1"/>
          <p:nvPr>
            <p:ph type="title"/>
          </p:nvPr>
        </p:nvSpPr>
        <p:spPr>
          <a:xfrm>
            <a:off x="628650" y="2094614"/>
            <a:ext cx="7886700" cy="15735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lt1"/>
              </a:buClr>
              <a:buSzPts val="3300"/>
              <a:buFont typeface="Georgia"/>
              <a:buNone/>
              <a:defRPr sz="3300">
                <a:solidFill>
                  <a:schemeClr val="lt1"/>
                </a:solidFill>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ge592b2fdcd_0_131"/>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lt1"/>
                </a:solidFill>
                <a:latin typeface="Arial"/>
                <a:ea typeface="Arial"/>
                <a:cs typeface="Arial"/>
                <a:sym typeface="Arial"/>
              </a:defRPr>
            </a:lvl1pPr>
            <a:lvl2pPr indent="0" lvl="1" marL="0" rtl="0" algn="r">
              <a:spcBef>
                <a:spcPts val="0"/>
              </a:spcBef>
              <a:buNone/>
              <a:defRPr sz="1000">
                <a:solidFill>
                  <a:schemeClr val="lt1"/>
                </a:solidFill>
                <a:latin typeface="Arial"/>
                <a:ea typeface="Arial"/>
                <a:cs typeface="Arial"/>
                <a:sym typeface="Arial"/>
              </a:defRPr>
            </a:lvl2pPr>
            <a:lvl3pPr indent="0" lvl="2" marL="0" rtl="0" algn="r">
              <a:spcBef>
                <a:spcPts val="0"/>
              </a:spcBef>
              <a:buNone/>
              <a:defRPr sz="1000">
                <a:solidFill>
                  <a:schemeClr val="lt1"/>
                </a:solidFill>
                <a:latin typeface="Arial"/>
                <a:ea typeface="Arial"/>
                <a:cs typeface="Arial"/>
                <a:sym typeface="Arial"/>
              </a:defRPr>
            </a:lvl3pPr>
            <a:lvl4pPr indent="0" lvl="3" marL="0" rtl="0" algn="r">
              <a:spcBef>
                <a:spcPts val="0"/>
              </a:spcBef>
              <a:buNone/>
              <a:defRPr sz="1000">
                <a:solidFill>
                  <a:schemeClr val="lt1"/>
                </a:solidFill>
                <a:latin typeface="Arial"/>
                <a:ea typeface="Arial"/>
                <a:cs typeface="Arial"/>
                <a:sym typeface="Arial"/>
              </a:defRPr>
            </a:lvl4pPr>
            <a:lvl5pPr indent="0" lvl="4" marL="0" rtl="0" algn="r">
              <a:spcBef>
                <a:spcPts val="0"/>
              </a:spcBef>
              <a:buNone/>
              <a:defRPr sz="1000">
                <a:solidFill>
                  <a:schemeClr val="lt1"/>
                </a:solidFill>
                <a:latin typeface="Arial"/>
                <a:ea typeface="Arial"/>
                <a:cs typeface="Arial"/>
                <a:sym typeface="Arial"/>
              </a:defRPr>
            </a:lvl5pPr>
            <a:lvl6pPr indent="0" lvl="5" marL="0" rtl="0" algn="r">
              <a:spcBef>
                <a:spcPts val="0"/>
              </a:spcBef>
              <a:buNone/>
              <a:defRPr sz="1000">
                <a:solidFill>
                  <a:schemeClr val="lt1"/>
                </a:solidFill>
                <a:latin typeface="Arial"/>
                <a:ea typeface="Arial"/>
                <a:cs typeface="Arial"/>
                <a:sym typeface="Arial"/>
              </a:defRPr>
            </a:lvl6pPr>
            <a:lvl7pPr indent="0" lvl="6" marL="0" rtl="0" algn="r">
              <a:spcBef>
                <a:spcPts val="0"/>
              </a:spcBef>
              <a:buNone/>
              <a:defRPr sz="1000">
                <a:solidFill>
                  <a:schemeClr val="lt1"/>
                </a:solidFill>
                <a:latin typeface="Arial"/>
                <a:ea typeface="Arial"/>
                <a:cs typeface="Arial"/>
                <a:sym typeface="Arial"/>
              </a:defRPr>
            </a:lvl7pPr>
            <a:lvl8pPr indent="0" lvl="7" marL="0" rtl="0" algn="r">
              <a:spcBef>
                <a:spcPts val="0"/>
              </a:spcBef>
              <a:buNone/>
              <a:defRPr sz="1000">
                <a:solidFill>
                  <a:schemeClr val="lt1"/>
                </a:solidFill>
                <a:latin typeface="Arial"/>
                <a:ea typeface="Arial"/>
                <a:cs typeface="Arial"/>
                <a:sym typeface="Arial"/>
              </a:defRPr>
            </a:lvl8pPr>
            <a:lvl9pPr indent="0" lvl="8" marL="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t>‹#›</a:t>
            </a:fld>
            <a:endParaRPr b="1"/>
          </a:p>
        </p:txBody>
      </p:sp>
      <p:cxnSp>
        <p:nvCxnSpPr>
          <p:cNvPr id="181" name="Google Shape;181;ge592b2fdcd_0_131"/>
          <p:cNvCxnSpPr/>
          <p:nvPr/>
        </p:nvCxnSpPr>
        <p:spPr>
          <a:xfrm>
            <a:off x="628650" y="3678866"/>
            <a:ext cx="78867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82" name="Shape 182"/>
        <p:cNvGrpSpPr/>
        <p:nvPr/>
      </p:nvGrpSpPr>
      <p:grpSpPr>
        <a:xfrm>
          <a:off x="0" y="0"/>
          <a:ext cx="0" cy="0"/>
          <a:chOff x="0" y="0"/>
          <a:chExt cx="0" cy="0"/>
        </a:xfrm>
      </p:grpSpPr>
      <p:sp>
        <p:nvSpPr>
          <p:cNvPr id="183" name="Google Shape;183;ge592b2fdcd_0_135"/>
          <p:cNvSpPr txBox="1"/>
          <p:nvPr>
            <p:ph type="title"/>
          </p:nvPr>
        </p:nvSpPr>
        <p:spPr>
          <a:xfrm>
            <a:off x="628650" y="365126"/>
            <a:ext cx="7886700" cy="1017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2700"/>
              <a:buFont typeface="Georgia"/>
              <a:buNone/>
              <a:defRPr>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4" name="Google Shape;184;ge592b2fdcd_0_135"/>
          <p:cNvSpPr txBox="1"/>
          <p:nvPr>
            <p:ph idx="1" type="body"/>
          </p:nvPr>
        </p:nvSpPr>
        <p:spPr>
          <a:xfrm>
            <a:off x="628650" y="1490804"/>
            <a:ext cx="3805200" cy="47001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rtl="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rtl="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rtl="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rtl="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85" name="Google Shape;185;ge592b2fdcd_0_135"/>
          <p:cNvSpPr txBox="1"/>
          <p:nvPr>
            <p:ph idx="2" type="body"/>
          </p:nvPr>
        </p:nvSpPr>
        <p:spPr>
          <a:xfrm>
            <a:off x="4710113" y="1501437"/>
            <a:ext cx="3805200" cy="47001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rtl="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rtl="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rtl="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rtl="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86" name="Google Shape;186;ge592b2fdcd_0_135"/>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dk2"/>
                </a:solidFill>
                <a:latin typeface="Arial"/>
                <a:ea typeface="Arial"/>
                <a:cs typeface="Arial"/>
                <a:sym typeface="Arial"/>
              </a:defRPr>
            </a:lvl1pPr>
            <a:lvl2pPr indent="0" lvl="1" marL="0" rtl="0" algn="r">
              <a:spcBef>
                <a:spcPts val="0"/>
              </a:spcBef>
              <a:buNone/>
              <a:defRPr sz="1000">
                <a:solidFill>
                  <a:schemeClr val="dk2"/>
                </a:solidFill>
                <a:latin typeface="Arial"/>
                <a:ea typeface="Arial"/>
                <a:cs typeface="Arial"/>
                <a:sym typeface="Arial"/>
              </a:defRPr>
            </a:lvl2pPr>
            <a:lvl3pPr indent="0" lvl="2" marL="0" rtl="0" algn="r">
              <a:spcBef>
                <a:spcPts val="0"/>
              </a:spcBef>
              <a:buNone/>
              <a:defRPr sz="1000">
                <a:solidFill>
                  <a:schemeClr val="dk2"/>
                </a:solidFill>
                <a:latin typeface="Arial"/>
                <a:ea typeface="Arial"/>
                <a:cs typeface="Arial"/>
                <a:sym typeface="Arial"/>
              </a:defRPr>
            </a:lvl3pPr>
            <a:lvl4pPr indent="0" lvl="3" marL="0" rtl="0" algn="r">
              <a:spcBef>
                <a:spcPts val="0"/>
              </a:spcBef>
              <a:buNone/>
              <a:defRPr sz="1000">
                <a:solidFill>
                  <a:schemeClr val="dk2"/>
                </a:solidFill>
                <a:latin typeface="Arial"/>
                <a:ea typeface="Arial"/>
                <a:cs typeface="Arial"/>
                <a:sym typeface="Arial"/>
              </a:defRPr>
            </a:lvl4pPr>
            <a:lvl5pPr indent="0" lvl="4" marL="0" rtl="0" algn="r">
              <a:spcBef>
                <a:spcPts val="0"/>
              </a:spcBef>
              <a:buNone/>
              <a:defRPr sz="1000">
                <a:solidFill>
                  <a:schemeClr val="dk2"/>
                </a:solidFill>
                <a:latin typeface="Arial"/>
                <a:ea typeface="Arial"/>
                <a:cs typeface="Arial"/>
                <a:sym typeface="Arial"/>
              </a:defRPr>
            </a:lvl5pPr>
            <a:lvl6pPr indent="0" lvl="5" marL="0" rtl="0" algn="r">
              <a:spcBef>
                <a:spcPts val="0"/>
              </a:spcBef>
              <a:buNone/>
              <a:defRPr sz="1000">
                <a:solidFill>
                  <a:schemeClr val="dk2"/>
                </a:solidFill>
                <a:latin typeface="Arial"/>
                <a:ea typeface="Arial"/>
                <a:cs typeface="Arial"/>
                <a:sym typeface="Arial"/>
              </a:defRPr>
            </a:lvl6pPr>
            <a:lvl7pPr indent="0" lvl="6" marL="0" rtl="0" algn="r">
              <a:spcBef>
                <a:spcPts val="0"/>
              </a:spcBef>
              <a:buNone/>
              <a:defRPr sz="1000">
                <a:solidFill>
                  <a:schemeClr val="dk2"/>
                </a:solidFill>
                <a:latin typeface="Arial"/>
                <a:ea typeface="Arial"/>
                <a:cs typeface="Arial"/>
                <a:sym typeface="Arial"/>
              </a:defRPr>
            </a:lvl7pPr>
            <a:lvl8pPr indent="0" lvl="7" marL="0" rtl="0" algn="r">
              <a:spcBef>
                <a:spcPts val="0"/>
              </a:spcBef>
              <a:buNone/>
              <a:defRPr sz="1000">
                <a:solidFill>
                  <a:schemeClr val="dk2"/>
                </a:solidFill>
                <a:latin typeface="Arial"/>
                <a:ea typeface="Arial"/>
                <a:cs typeface="Arial"/>
                <a:sym typeface="Arial"/>
              </a:defRPr>
            </a:lvl8pPr>
            <a:lvl9pPr indent="0" lvl="8" marL="0" rtl="0" algn="r">
              <a:spcBef>
                <a:spcPts val="0"/>
              </a:spcBef>
              <a:buNone/>
              <a:defRPr sz="1000">
                <a:solidFill>
                  <a:schemeClr val="dk2"/>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187" name="Google Shape;187;ge592b2fdcd_0_135"/>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88" name="Shape 188"/>
        <p:cNvGrpSpPr/>
        <p:nvPr/>
      </p:nvGrpSpPr>
      <p:grpSpPr>
        <a:xfrm>
          <a:off x="0" y="0"/>
          <a:ext cx="0" cy="0"/>
          <a:chOff x="0" y="0"/>
          <a:chExt cx="0" cy="0"/>
        </a:xfrm>
      </p:grpSpPr>
      <p:sp>
        <p:nvSpPr>
          <p:cNvPr id="189" name="Google Shape;189;ge592b2fdcd_0_141"/>
          <p:cNvSpPr txBox="1"/>
          <p:nvPr>
            <p:ph idx="1" type="body"/>
          </p:nvPr>
        </p:nvSpPr>
        <p:spPr>
          <a:xfrm>
            <a:off x="629842" y="1490156"/>
            <a:ext cx="38682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800"/>
              <a:buNone/>
              <a:defRPr b="1" sz="1800"/>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190" name="Google Shape;190;ge592b2fdcd_0_141"/>
          <p:cNvSpPr txBox="1"/>
          <p:nvPr>
            <p:ph idx="2" type="body"/>
          </p:nvPr>
        </p:nvSpPr>
        <p:spPr>
          <a:xfrm>
            <a:off x="629842" y="2324702"/>
            <a:ext cx="3868200" cy="38910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rtl="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rtl="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rtl="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rtl="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91" name="Google Shape;191;ge592b2fdcd_0_141"/>
          <p:cNvSpPr txBox="1"/>
          <p:nvPr>
            <p:ph idx="3" type="body"/>
          </p:nvPr>
        </p:nvSpPr>
        <p:spPr>
          <a:xfrm>
            <a:off x="4629150" y="1490156"/>
            <a:ext cx="38874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750"/>
              </a:spcBef>
              <a:spcAft>
                <a:spcPts val="0"/>
              </a:spcAft>
              <a:buClr>
                <a:schemeClr val="dk1"/>
              </a:buClr>
              <a:buSzPts val="1800"/>
              <a:buNone/>
              <a:defRPr b="1" sz="1800"/>
            </a:lvl1pPr>
            <a:lvl2pPr indent="-228600" lvl="1" marL="914400" rtl="0" algn="l">
              <a:lnSpc>
                <a:spcPct val="90000"/>
              </a:lnSpc>
              <a:spcBef>
                <a:spcPts val="375"/>
              </a:spcBef>
              <a:spcAft>
                <a:spcPts val="0"/>
              </a:spcAft>
              <a:buClr>
                <a:schemeClr val="dk1"/>
              </a:buClr>
              <a:buSzPts val="1500"/>
              <a:buNone/>
              <a:defRPr b="1" sz="1500"/>
            </a:lvl2pPr>
            <a:lvl3pPr indent="-228600" lvl="2" marL="1371600" rtl="0" algn="l">
              <a:lnSpc>
                <a:spcPct val="90000"/>
              </a:lnSpc>
              <a:spcBef>
                <a:spcPts val="375"/>
              </a:spcBef>
              <a:spcAft>
                <a:spcPts val="0"/>
              </a:spcAft>
              <a:buClr>
                <a:schemeClr val="dk1"/>
              </a:buClr>
              <a:buSzPts val="1350"/>
              <a:buNone/>
              <a:defRPr b="1" sz="1350"/>
            </a:lvl3pPr>
            <a:lvl4pPr indent="-228600" lvl="3" marL="1828800" rtl="0" algn="l">
              <a:lnSpc>
                <a:spcPct val="90000"/>
              </a:lnSpc>
              <a:spcBef>
                <a:spcPts val="375"/>
              </a:spcBef>
              <a:spcAft>
                <a:spcPts val="0"/>
              </a:spcAft>
              <a:buClr>
                <a:schemeClr val="dk1"/>
              </a:buClr>
              <a:buSzPts val="1200"/>
              <a:buNone/>
              <a:defRPr b="1" sz="1200"/>
            </a:lvl4pPr>
            <a:lvl5pPr indent="-228600" lvl="4" marL="2286000" rtl="0" algn="l">
              <a:lnSpc>
                <a:spcPct val="90000"/>
              </a:lnSpc>
              <a:spcBef>
                <a:spcPts val="375"/>
              </a:spcBef>
              <a:spcAft>
                <a:spcPts val="0"/>
              </a:spcAft>
              <a:buClr>
                <a:schemeClr val="dk1"/>
              </a:buClr>
              <a:buSzPts val="1200"/>
              <a:buNone/>
              <a:defRPr b="1" sz="1200"/>
            </a:lvl5pPr>
            <a:lvl6pPr indent="-228600" lvl="5" marL="2743200" rtl="0" algn="l">
              <a:lnSpc>
                <a:spcPct val="90000"/>
              </a:lnSpc>
              <a:spcBef>
                <a:spcPts val="375"/>
              </a:spcBef>
              <a:spcAft>
                <a:spcPts val="0"/>
              </a:spcAft>
              <a:buClr>
                <a:schemeClr val="dk1"/>
              </a:buClr>
              <a:buSzPts val="1200"/>
              <a:buNone/>
              <a:defRPr b="1" sz="1200"/>
            </a:lvl6pPr>
            <a:lvl7pPr indent="-228600" lvl="6" marL="3200400" rtl="0" algn="l">
              <a:lnSpc>
                <a:spcPct val="90000"/>
              </a:lnSpc>
              <a:spcBef>
                <a:spcPts val="375"/>
              </a:spcBef>
              <a:spcAft>
                <a:spcPts val="0"/>
              </a:spcAft>
              <a:buClr>
                <a:schemeClr val="dk1"/>
              </a:buClr>
              <a:buSzPts val="1200"/>
              <a:buNone/>
              <a:defRPr b="1" sz="1200"/>
            </a:lvl7pPr>
            <a:lvl8pPr indent="-228600" lvl="7" marL="3657600" rtl="0" algn="l">
              <a:lnSpc>
                <a:spcPct val="90000"/>
              </a:lnSpc>
              <a:spcBef>
                <a:spcPts val="375"/>
              </a:spcBef>
              <a:spcAft>
                <a:spcPts val="0"/>
              </a:spcAft>
              <a:buClr>
                <a:schemeClr val="dk1"/>
              </a:buClr>
              <a:buSzPts val="1200"/>
              <a:buNone/>
              <a:defRPr b="1" sz="1200"/>
            </a:lvl8pPr>
            <a:lvl9pPr indent="-228600" lvl="8" marL="4114800" rtl="0" algn="l">
              <a:lnSpc>
                <a:spcPct val="90000"/>
              </a:lnSpc>
              <a:spcBef>
                <a:spcPts val="375"/>
              </a:spcBef>
              <a:spcAft>
                <a:spcPts val="0"/>
              </a:spcAft>
              <a:buClr>
                <a:schemeClr val="dk1"/>
              </a:buClr>
              <a:buSzPts val="1200"/>
              <a:buNone/>
              <a:defRPr b="1" sz="1200"/>
            </a:lvl9pPr>
          </a:lstStyle>
          <a:p/>
        </p:txBody>
      </p:sp>
      <p:sp>
        <p:nvSpPr>
          <p:cNvPr id="192" name="Google Shape;192;ge592b2fdcd_0_141"/>
          <p:cNvSpPr txBox="1"/>
          <p:nvPr>
            <p:ph idx="4" type="body"/>
          </p:nvPr>
        </p:nvSpPr>
        <p:spPr>
          <a:xfrm>
            <a:off x="4629150" y="2335334"/>
            <a:ext cx="3887400" cy="3891000"/>
          </a:xfrm>
          <a:prstGeom prst="rect">
            <a:avLst/>
          </a:prstGeom>
          <a:noFill/>
          <a:ln>
            <a:noFill/>
          </a:ln>
        </p:spPr>
        <p:txBody>
          <a:bodyPr anchorCtr="0" anchor="t" bIns="45700" lIns="91425" spcFirstLastPara="1" rIns="91425" wrap="square" tIns="45700">
            <a:normAutofit/>
          </a:bodyPr>
          <a:lstStyle>
            <a:lvl1pPr indent="-361950" lvl="0" marL="457200" rtl="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rtl="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rtl="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rtl="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rtl="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93" name="Google Shape;193;ge592b2fdcd_0_141"/>
          <p:cNvSpPr txBox="1"/>
          <p:nvPr>
            <p:ph type="title"/>
          </p:nvPr>
        </p:nvSpPr>
        <p:spPr>
          <a:xfrm>
            <a:off x="628650" y="365126"/>
            <a:ext cx="7886700" cy="10170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2"/>
              </a:buClr>
              <a:buSzPts val="2700"/>
              <a:buFont typeface="Georgia"/>
              <a:buNone/>
              <a:defRPr>
                <a:latin typeface="Georgia"/>
                <a:ea typeface="Georgia"/>
                <a:cs typeface="Georgia"/>
                <a:sym typeface="Georgi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4" name="Google Shape;194;ge592b2fdcd_0_141"/>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sz="1000">
                <a:solidFill>
                  <a:schemeClr val="dk2"/>
                </a:solidFill>
                <a:latin typeface="Arial"/>
                <a:ea typeface="Arial"/>
                <a:cs typeface="Arial"/>
                <a:sym typeface="Arial"/>
              </a:defRPr>
            </a:lvl1pPr>
            <a:lvl2pPr indent="0" lvl="1" marL="0" rtl="0" algn="r">
              <a:spcBef>
                <a:spcPts val="0"/>
              </a:spcBef>
              <a:buNone/>
              <a:defRPr sz="1000">
                <a:solidFill>
                  <a:schemeClr val="dk2"/>
                </a:solidFill>
                <a:latin typeface="Arial"/>
                <a:ea typeface="Arial"/>
                <a:cs typeface="Arial"/>
                <a:sym typeface="Arial"/>
              </a:defRPr>
            </a:lvl2pPr>
            <a:lvl3pPr indent="0" lvl="2" marL="0" rtl="0" algn="r">
              <a:spcBef>
                <a:spcPts val="0"/>
              </a:spcBef>
              <a:buNone/>
              <a:defRPr sz="1000">
                <a:solidFill>
                  <a:schemeClr val="dk2"/>
                </a:solidFill>
                <a:latin typeface="Arial"/>
                <a:ea typeface="Arial"/>
                <a:cs typeface="Arial"/>
                <a:sym typeface="Arial"/>
              </a:defRPr>
            </a:lvl3pPr>
            <a:lvl4pPr indent="0" lvl="3" marL="0" rtl="0" algn="r">
              <a:spcBef>
                <a:spcPts val="0"/>
              </a:spcBef>
              <a:buNone/>
              <a:defRPr sz="1000">
                <a:solidFill>
                  <a:schemeClr val="dk2"/>
                </a:solidFill>
                <a:latin typeface="Arial"/>
                <a:ea typeface="Arial"/>
                <a:cs typeface="Arial"/>
                <a:sym typeface="Arial"/>
              </a:defRPr>
            </a:lvl4pPr>
            <a:lvl5pPr indent="0" lvl="4" marL="0" rtl="0" algn="r">
              <a:spcBef>
                <a:spcPts val="0"/>
              </a:spcBef>
              <a:buNone/>
              <a:defRPr sz="1000">
                <a:solidFill>
                  <a:schemeClr val="dk2"/>
                </a:solidFill>
                <a:latin typeface="Arial"/>
                <a:ea typeface="Arial"/>
                <a:cs typeface="Arial"/>
                <a:sym typeface="Arial"/>
              </a:defRPr>
            </a:lvl5pPr>
            <a:lvl6pPr indent="0" lvl="5" marL="0" rtl="0" algn="r">
              <a:spcBef>
                <a:spcPts val="0"/>
              </a:spcBef>
              <a:buNone/>
              <a:defRPr sz="1000">
                <a:solidFill>
                  <a:schemeClr val="dk2"/>
                </a:solidFill>
                <a:latin typeface="Arial"/>
                <a:ea typeface="Arial"/>
                <a:cs typeface="Arial"/>
                <a:sym typeface="Arial"/>
              </a:defRPr>
            </a:lvl6pPr>
            <a:lvl7pPr indent="0" lvl="6" marL="0" rtl="0" algn="r">
              <a:spcBef>
                <a:spcPts val="0"/>
              </a:spcBef>
              <a:buNone/>
              <a:defRPr sz="1000">
                <a:solidFill>
                  <a:schemeClr val="dk2"/>
                </a:solidFill>
                <a:latin typeface="Arial"/>
                <a:ea typeface="Arial"/>
                <a:cs typeface="Arial"/>
                <a:sym typeface="Arial"/>
              </a:defRPr>
            </a:lvl7pPr>
            <a:lvl8pPr indent="0" lvl="7" marL="0" rtl="0" algn="r">
              <a:spcBef>
                <a:spcPts val="0"/>
              </a:spcBef>
              <a:buNone/>
              <a:defRPr sz="1000">
                <a:solidFill>
                  <a:schemeClr val="dk2"/>
                </a:solidFill>
                <a:latin typeface="Arial"/>
                <a:ea typeface="Arial"/>
                <a:cs typeface="Arial"/>
                <a:sym typeface="Arial"/>
              </a:defRPr>
            </a:lvl8pPr>
            <a:lvl9pPr indent="0" lvl="8" marL="0" rtl="0" algn="r">
              <a:spcBef>
                <a:spcPts val="0"/>
              </a:spcBef>
              <a:buNone/>
              <a:defRPr sz="1000">
                <a:solidFill>
                  <a:schemeClr val="dk2"/>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cxnSp>
        <p:nvCxnSpPr>
          <p:cNvPr id="195" name="Google Shape;195;ge592b2fdcd_0_141"/>
          <p:cNvCxnSpPr/>
          <p:nvPr/>
        </p:nvCxnSpPr>
        <p:spPr>
          <a:xfrm>
            <a:off x="628650" y="1382233"/>
            <a:ext cx="7886700" cy="0"/>
          </a:xfrm>
          <a:prstGeom prst="straightConnector1">
            <a:avLst/>
          </a:prstGeom>
          <a:noFill/>
          <a:ln cap="flat" cmpd="sng" w="9525">
            <a:solidFill>
              <a:schemeClr val="accent6"/>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Full 1" showMasterSp="0">
  <p:cSld name="Photo Full 1">
    <p:spTree>
      <p:nvGrpSpPr>
        <p:cNvPr id="196" name="Shape 196"/>
        <p:cNvGrpSpPr/>
        <p:nvPr/>
      </p:nvGrpSpPr>
      <p:grpSpPr>
        <a:xfrm>
          <a:off x="0" y="0"/>
          <a:ext cx="0" cy="0"/>
          <a:chOff x="0" y="0"/>
          <a:chExt cx="0" cy="0"/>
        </a:xfrm>
      </p:grpSpPr>
      <p:sp>
        <p:nvSpPr>
          <p:cNvPr id="197" name="Google Shape;197;ge592b2fdcd_0_149"/>
          <p:cNvSpPr/>
          <p:nvPr>
            <p:ph idx="2" type="pic"/>
          </p:nvPr>
        </p:nvSpPr>
        <p:spPr>
          <a:xfrm>
            <a:off x="0" y="0"/>
            <a:ext cx="9144000" cy="6858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lvl="4"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98" name="Google Shape;198;ge592b2fdcd_0_149"/>
          <p:cNvSpPr txBox="1"/>
          <p:nvPr>
            <p:ph idx="1" type="body"/>
          </p:nvPr>
        </p:nvSpPr>
        <p:spPr>
          <a:xfrm>
            <a:off x="120770" y="6119609"/>
            <a:ext cx="4063200" cy="179400"/>
          </a:xfrm>
          <a:prstGeom prst="rect">
            <a:avLst/>
          </a:prstGeom>
          <a:noFill/>
          <a:ln>
            <a:noFill/>
          </a:ln>
        </p:spPr>
        <p:txBody>
          <a:bodyPr anchorCtr="0" anchor="b" bIns="0" lIns="0" spcFirstLastPara="1" rIns="0" wrap="square" tIns="0">
            <a:normAutofit/>
          </a:bodyPr>
          <a:lstStyle>
            <a:lvl1pPr indent="-228600" lvl="0" marL="457200" rtl="0" algn="l">
              <a:lnSpc>
                <a:spcPct val="90000"/>
              </a:lnSpc>
              <a:spcBef>
                <a:spcPts val="750"/>
              </a:spcBef>
              <a:spcAft>
                <a:spcPts val="0"/>
              </a:spcAft>
              <a:buClr>
                <a:schemeClr val="dk1"/>
              </a:buClr>
              <a:buSzPts val="825"/>
              <a:buFont typeface="Arial"/>
              <a:buNone/>
              <a:defRPr sz="825">
                <a:latin typeface="Arial"/>
                <a:ea typeface="Arial"/>
                <a:cs typeface="Arial"/>
                <a:sym typeface="Arial"/>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99" name="Google Shape;199;ge592b2fdcd_0_149"/>
          <p:cNvSpPr txBox="1"/>
          <p:nvPr>
            <p:ph idx="3" type="body"/>
          </p:nvPr>
        </p:nvSpPr>
        <p:spPr>
          <a:xfrm>
            <a:off x="0" y="5108832"/>
            <a:ext cx="4191000" cy="914400"/>
          </a:xfrm>
          <a:prstGeom prst="rect">
            <a:avLst/>
          </a:prstGeom>
          <a:solidFill>
            <a:schemeClr val="lt1"/>
          </a:solidFill>
          <a:ln>
            <a:noFill/>
          </a:ln>
        </p:spPr>
        <p:txBody>
          <a:bodyPr anchorCtr="0" anchor="ctr" bIns="0" lIns="365750" spcFirstLastPara="1" rIns="91425" wrap="square" tIns="45700">
            <a:normAutofit/>
          </a:bodyPr>
          <a:lstStyle>
            <a:lvl1pPr indent="-228600" lvl="0" marL="457200" rtl="0" algn="l">
              <a:lnSpc>
                <a:spcPct val="90000"/>
              </a:lnSpc>
              <a:spcBef>
                <a:spcPts val="750"/>
              </a:spcBef>
              <a:spcAft>
                <a:spcPts val="0"/>
              </a:spcAft>
              <a:buClr>
                <a:schemeClr val="dk2"/>
              </a:buClr>
              <a:buSzPts val="2700"/>
              <a:buNone/>
              <a:defRPr b="0" sz="2700">
                <a:solidFill>
                  <a:schemeClr val="dk2"/>
                </a:solidFill>
                <a:latin typeface="Georgia"/>
                <a:ea typeface="Georgia"/>
                <a:cs typeface="Georgia"/>
                <a:sym typeface="Georgia"/>
              </a:defRPr>
            </a:lvl1pPr>
            <a:lvl2pPr indent="-342900" lvl="1" marL="914400" rtl="0" algn="l">
              <a:lnSpc>
                <a:spcPct val="90000"/>
              </a:lnSpc>
              <a:spcBef>
                <a:spcPts val="375"/>
              </a:spcBef>
              <a:spcAft>
                <a:spcPts val="0"/>
              </a:spcAft>
              <a:buClr>
                <a:schemeClr val="dk1"/>
              </a:buClr>
              <a:buSzPts val="1800"/>
              <a:buChar char="•"/>
              <a:defRPr/>
            </a:lvl2pPr>
            <a:lvl3pPr indent="-342900" lvl="2" marL="1371600" rtl="0" algn="l">
              <a:lnSpc>
                <a:spcPct val="90000"/>
              </a:lnSpc>
              <a:spcBef>
                <a:spcPts val="375"/>
              </a:spcBef>
              <a:spcAft>
                <a:spcPts val="0"/>
              </a:spcAft>
              <a:buClr>
                <a:schemeClr val="dk1"/>
              </a:buClr>
              <a:buSzPts val="1800"/>
              <a:buChar char="•"/>
              <a:defRPr/>
            </a:lvl3pPr>
            <a:lvl4pPr indent="-342900" lvl="3" marL="1828800" rtl="0" algn="l">
              <a:lnSpc>
                <a:spcPct val="90000"/>
              </a:lnSpc>
              <a:spcBef>
                <a:spcPts val="375"/>
              </a:spcBef>
              <a:spcAft>
                <a:spcPts val="0"/>
              </a:spcAft>
              <a:buClr>
                <a:schemeClr val="dk1"/>
              </a:buClr>
              <a:buSzPts val="1800"/>
              <a:buChar char="•"/>
              <a:defRPr/>
            </a:lvl4pPr>
            <a:lvl5pPr indent="-342900" lvl="4" marL="2286000" rtl="0" algn="l">
              <a:lnSpc>
                <a:spcPct val="90000"/>
              </a:lnSpc>
              <a:spcBef>
                <a:spcPts val="375"/>
              </a:spcBef>
              <a:spcAft>
                <a:spcPts val="0"/>
              </a:spcAft>
              <a:buClr>
                <a:schemeClr val="dk1"/>
              </a:buClr>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B1B1B1"/>
            </a:gs>
            <a:gs pos="40000">
              <a:srgbClr val="9E9E9E"/>
            </a:gs>
            <a:gs pos="100000">
              <a:schemeClr val="dk1"/>
            </a:gs>
          </a:gsLst>
          <a:path path="circle">
            <a:fillToRect b="100%" l="100%"/>
          </a:path>
          <a:tileRect r="-100%" t="-100%"/>
        </a:gradFill>
      </p:bgPr>
    </p:bg>
    <p:spTree>
      <p:nvGrpSpPr>
        <p:cNvPr id="39" name="Shape 39"/>
        <p:cNvGrpSpPr/>
        <p:nvPr/>
      </p:nvGrpSpPr>
      <p:grpSpPr>
        <a:xfrm>
          <a:off x="0" y="0"/>
          <a:ext cx="0" cy="0"/>
          <a:chOff x="0" y="0"/>
          <a:chExt cx="0" cy="0"/>
        </a:xfrm>
      </p:grpSpPr>
      <p:sp>
        <p:nvSpPr>
          <p:cNvPr id="40" name="Google Shape;40;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8"/>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8"/>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8"/>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50"/>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46" name="Google Shape;46;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0"/>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0"/>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0"/>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B1B1B1"/>
            </a:gs>
            <a:gs pos="40000">
              <a:srgbClr val="9E9E9E"/>
            </a:gs>
            <a:gs pos="100000">
              <a:schemeClr val="dk1"/>
            </a:gs>
          </a:gsLst>
          <a:path path="circle">
            <a:fillToRect b="100%" l="100%"/>
          </a:path>
          <a:tileRect r="-100%" t="-100%"/>
        </a:gradFill>
      </p:bgPr>
    </p:bg>
    <p:spTree>
      <p:nvGrpSpPr>
        <p:cNvPr id="50" name="Shape 50"/>
        <p:cNvGrpSpPr/>
        <p:nvPr/>
      </p:nvGrpSpPr>
      <p:grpSpPr>
        <a:xfrm>
          <a:off x="0" y="0"/>
          <a:ext cx="0" cy="0"/>
          <a:chOff x="0" y="0"/>
          <a:chExt cx="0" cy="0"/>
        </a:xfrm>
      </p:grpSpPr>
      <p:sp>
        <p:nvSpPr>
          <p:cNvPr id="51" name="Google Shape;51;p52"/>
          <p:cNvSpPr txBox="1"/>
          <p:nvPr>
            <p:ph idx="1" type="body"/>
          </p:nvPr>
        </p:nvSpPr>
        <p:spPr>
          <a:xfrm>
            <a:off x="457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2" name="Google Shape;52;p52"/>
          <p:cNvSpPr txBox="1"/>
          <p:nvPr>
            <p:ph idx="2" type="body"/>
          </p:nvPr>
        </p:nvSpPr>
        <p:spPr>
          <a:xfrm>
            <a:off x="4648200" y="1481328"/>
            <a:ext cx="4038600" cy="4525963"/>
          </a:xfrm>
          <a:prstGeom prst="rect">
            <a:avLst/>
          </a:prstGeom>
          <a:noFill/>
          <a:ln>
            <a:noFill/>
          </a:ln>
        </p:spPr>
        <p:txBody>
          <a:bodyPr anchorCtr="0" anchor="t" bIns="45700" lIns="91425" spcFirstLastPara="1" rIns="91425" wrap="square" tIns="45700">
            <a:noAutofit/>
          </a:bodyPr>
          <a:lstStyle>
            <a:lvl1pPr indent="-349504" lvl="0" marL="457200" algn="l">
              <a:spcBef>
                <a:spcPts val="400"/>
              </a:spcBef>
              <a:spcAft>
                <a:spcPts val="0"/>
              </a:spcAft>
              <a:buSzPts val="1904"/>
              <a:buChar char="🞂"/>
              <a:defRPr sz="2800"/>
            </a:lvl1pPr>
            <a:lvl2pPr indent="-381000" lvl="1" marL="914400" algn="l">
              <a:spcBef>
                <a:spcPts val="325"/>
              </a:spcBef>
              <a:spcAft>
                <a:spcPts val="0"/>
              </a:spcAft>
              <a:buSzPts val="2400"/>
              <a:buChar char="◦"/>
              <a:defRPr sz="2400"/>
            </a:lvl2pPr>
            <a:lvl3pPr indent="-355600" lvl="2" marL="1371600" algn="l">
              <a:spcBef>
                <a:spcPts val="350"/>
              </a:spcBef>
              <a:spcAft>
                <a:spcPts val="0"/>
              </a:spcAft>
              <a:buSzPts val="2000"/>
              <a:buChar char="●"/>
              <a:defRPr sz="2000"/>
            </a:lvl3pPr>
            <a:lvl4pPr indent="-342900" lvl="3" marL="1828800" algn="l">
              <a:spcBef>
                <a:spcPts val="350"/>
              </a:spcBef>
              <a:spcAft>
                <a:spcPts val="0"/>
              </a:spcAft>
              <a:buSzPts val="1800"/>
              <a:buChar char="●"/>
              <a:defRPr sz="1800"/>
            </a:lvl4pPr>
            <a:lvl5pPr indent="-342900" lvl="4" marL="2286000" algn="l">
              <a:spcBef>
                <a:spcPts val="350"/>
              </a:spcBef>
              <a:spcAft>
                <a:spcPts val="0"/>
              </a:spcAft>
              <a:buSzPts val="1800"/>
              <a:buChar char="●"/>
              <a:defRPr sz="1800"/>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53" name="Google Shape;53;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2"/>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2"/>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lt1"/>
                </a:solidFill>
                <a:latin typeface="Lucida Sans"/>
                <a:ea typeface="Lucida Sans"/>
                <a:cs typeface="Lucida Sans"/>
                <a:sym typeface="Lucida Sans"/>
              </a:defRPr>
            </a:lvl1pPr>
            <a:lvl2pPr indent="0" lvl="1" marL="0" marR="0" algn="r">
              <a:spcBef>
                <a:spcPts val="0"/>
              </a:spcBef>
              <a:spcAft>
                <a:spcPts val="0"/>
              </a:spcAft>
              <a:buNone/>
              <a:defRPr b="0" sz="1000">
                <a:solidFill>
                  <a:schemeClr val="lt1"/>
                </a:solidFill>
                <a:latin typeface="Lucida Sans"/>
                <a:ea typeface="Lucida Sans"/>
                <a:cs typeface="Lucida Sans"/>
                <a:sym typeface="Lucida Sans"/>
              </a:defRPr>
            </a:lvl2pPr>
            <a:lvl3pPr indent="0" lvl="2" marL="0" marR="0" algn="r">
              <a:spcBef>
                <a:spcPts val="0"/>
              </a:spcBef>
              <a:spcAft>
                <a:spcPts val="0"/>
              </a:spcAft>
              <a:buNone/>
              <a:defRPr b="0" sz="1000">
                <a:solidFill>
                  <a:schemeClr val="lt1"/>
                </a:solidFill>
                <a:latin typeface="Lucida Sans"/>
                <a:ea typeface="Lucida Sans"/>
                <a:cs typeface="Lucida Sans"/>
                <a:sym typeface="Lucida Sans"/>
              </a:defRPr>
            </a:lvl3pPr>
            <a:lvl4pPr indent="0" lvl="3" marL="0" marR="0" algn="r">
              <a:spcBef>
                <a:spcPts val="0"/>
              </a:spcBef>
              <a:spcAft>
                <a:spcPts val="0"/>
              </a:spcAft>
              <a:buNone/>
              <a:defRPr b="0" sz="1000">
                <a:solidFill>
                  <a:schemeClr val="lt1"/>
                </a:solidFill>
                <a:latin typeface="Lucida Sans"/>
                <a:ea typeface="Lucida Sans"/>
                <a:cs typeface="Lucida Sans"/>
                <a:sym typeface="Lucida Sans"/>
              </a:defRPr>
            </a:lvl4pPr>
            <a:lvl5pPr indent="0" lvl="4" marL="0" marR="0" algn="r">
              <a:spcBef>
                <a:spcPts val="0"/>
              </a:spcBef>
              <a:spcAft>
                <a:spcPts val="0"/>
              </a:spcAft>
              <a:buNone/>
              <a:defRPr b="0" sz="1000">
                <a:solidFill>
                  <a:schemeClr val="lt1"/>
                </a:solidFill>
                <a:latin typeface="Lucida Sans"/>
                <a:ea typeface="Lucida Sans"/>
                <a:cs typeface="Lucida Sans"/>
                <a:sym typeface="Lucida Sans"/>
              </a:defRPr>
            </a:lvl5pPr>
            <a:lvl6pPr indent="0" lvl="5" marL="0" marR="0" algn="r">
              <a:spcBef>
                <a:spcPts val="0"/>
              </a:spcBef>
              <a:spcAft>
                <a:spcPts val="0"/>
              </a:spcAft>
              <a:buNone/>
              <a:defRPr b="0" sz="1000">
                <a:solidFill>
                  <a:schemeClr val="lt1"/>
                </a:solidFill>
                <a:latin typeface="Lucida Sans"/>
                <a:ea typeface="Lucida Sans"/>
                <a:cs typeface="Lucida Sans"/>
                <a:sym typeface="Lucida Sans"/>
              </a:defRPr>
            </a:lvl6pPr>
            <a:lvl7pPr indent="0" lvl="6" marL="0" marR="0" algn="r">
              <a:spcBef>
                <a:spcPts val="0"/>
              </a:spcBef>
              <a:spcAft>
                <a:spcPts val="0"/>
              </a:spcAft>
              <a:buNone/>
              <a:defRPr b="0" sz="1000">
                <a:solidFill>
                  <a:schemeClr val="lt1"/>
                </a:solidFill>
                <a:latin typeface="Lucida Sans"/>
                <a:ea typeface="Lucida Sans"/>
                <a:cs typeface="Lucida Sans"/>
                <a:sym typeface="Lucida Sans"/>
              </a:defRPr>
            </a:lvl7pPr>
            <a:lvl8pPr indent="0" lvl="7" marL="0" marR="0" algn="r">
              <a:spcBef>
                <a:spcPts val="0"/>
              </a:spcBef>
              <a:spcAft>
                <a:spcPts val="0"/>
              </a:spcAft>
              <a:buNone/>
              <a:defRPr b="0" sz="1000">
                <a:solidFill>
                  <a:schemeClr val="lt1"/>
                </a:solidFill>
                <a:latin typeface="Lucida Sans"/>
                <a:ea typeface="Lucida Sans"/>
                <a:cs typeface="Lucida Sans"/>
                <a:sym typeface="Lucida Sans"/>
              </a:defRPr>
            </a:lvl8pPr>
            <a:lvl9pPr indent="0" lvl="8" marL="0" marR="0" algn="r">
              <a:spcBef>
                <a:spcPts val="0"/>
              </a:spcBef>
              <a:spcAft>
                <a:spcPts val="0"/>
              </a:spcAft>
              <a:buNone/>
              <a:defRPr b="0" sz="1000">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53"/>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3"/>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3"/>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sz="1000">
                <a:solidFill>
                  <a:schemeClr val="dk1"/>
                </a:solidFill>
                <a:latin typeface="Lucida Sans"/>
                <a:ea typeface="Lucida Sans"/>
                <a:cs typeface="Lucida Sans"/>
                <a:sym typeface="Lucida Sans"/>
              </a:defRPr>
            </a:lvl1pPr>
            <a:lvl2pPr indent="0" lvl="1" marL="0" marR="0" algn="r">
              <a:spcBef>
                <a:spcPts val="0"/>
              </a:spcBef>
              <a:spcAft>
                <a:spcPts val="0"/>
              </a:spcAft>
              <a:buNone/>
              <a:defRPr b="0" sz="1000">
                <a:solidFill>
                  <a:schemeClr val="dk1"/>
                </a:solidFill>
                <a:latin typeface="Lucida Sans"/>
                <a:ea typeface="Lucida Sans"/>
                <a:cs typeface="Lucida Sans"/>
                <a:sym typeface="Lucida Sans"/>
              </a:defRPr>
            </a:lvl2pPr>
            <a:lvl3pPr indent="0" lvl="2" marL="0" marR="0" algn="r">
              <a:spcBef>
                <a:spcPts val="0"/>
              </a:spcBef>
              <a:spcAft>
                <a:spcPts val="0"/>
              </a:spcAft>
              <a:buNone/>
              <a:defRPr b="0" sz="1000">
                <a:solidFill>
                  <a:schemeClr val="dk1"/>
                </a:solidFill>
                <a:latin typeface="Lucida Sans"/>
                <a:ea typeface="Lucida Sans"/>
                <a:cs typeface="Lucida Sans"/>
                <a:sym typeface="Lucida Sans"/>
              </a:defRPr>
            </a:lvl3pPr>
            <a:lvl4pPr indent="0" lvl="3" marL="0" marR="0" algn="r">
              <a:spcBef>
                <a:spcPts val="0"/>
              </a:spcBef>
              <a:spcAft>
                <a:spcPts val="0"/>
              </a:spcAft>
              <a:buNone/>
              <a:defRPr b="0" sz="1000">
                <a:solidFill>
                  <a:schemeClr val="dk1"/>
                </a:solidFill>
                <a:latin typeface="Lucida Sans"/>
                <a:ea typeface="Lucida Sans"/>
                <a:cs typeface="Lucida Sans"/>
                <a:sym typeface="Lucida Sans"/>
              </a:defRPr>
            </a:lvl4pPr>
            <a:lvl5pPr indent="0" lvl="4" marL="0" marR="0" algn="r">
              <a:spcBef>
                <a:spcPts val="0"/>
              </a:spcBef>
              <a:spcAft>
                <a:spcPts val="0"/>
              </a:spcAft>
              <a:buNone/>
              <a:defRPr b="0" sz="1000">
                <a:solidFill>
                  <a:schemeClr val="dk1"/>
                </a:solidFill>
                <a:latin typeface="Lucida Sans"/>
                <a:ea typeface="Lucida Sans"/>
                <a:cs typeface="Lucida Sans"/>
                <a:sym typeface="Lucida Sans"/>
              </a:defRPr>
            </a:lvl5pPr>
            <a:lvl6pPr indent="0" lvl="5" marL="0" marR="0" algn="r">
              <a:spcBef>
                <a:spcPts val="0"/>
              </a:spcBef>
              <a:spcAft>
                <a:spcPts val="0"/>
              </a:spcAft>
              <a:buNone/>
              <a:defRPr b="0" sz="1000">
                <a:solidFill>
                  <a:schemeClr val="dk1"/>
                </a:solidFill>
                <a:latin typeface="Lucida Sans"/>
                <a:ea typeface="Lucida Sans"/>
                <a:cs typeface="Lucida Sans"/>
                <a:sym typeface="Lucida Sans"/>
              </a:defRPr>
            </a:lvl6pPr>
            <a:lvl7pPr indent="0" lvl="6" marL="0" marR="0" algn="r">
              <a:spcBef>
                <a:spcPts val="0"/>
              </a:spcBef>
              <a:spcAft>
                <a:spcPts val="0"/>
              </a:spcAft>
              <a:buNone/>
              <a:defRPr b="0" sz="1000">
                <a:solidFill>
                  <a:schemeClr val="dk1"/>
                </a:solidFill>
                <a:latin typeface="Lucida Sans"/>
                <a:ea typeface="Lucida Sans"/>
                <a:cs typeface="Lucida Sans"/>
                <a:sym typeface="Lucida Sans"/>
              </a:defRPr>
            </a:lvl7pPr>
            <a:lvl8pPr indent="0" lvl="7" marL="0" marR="0" algn="r">
              <a:spcBef>
                <a:spcPts val="0"/>
              </a:spcBef>
              <a:spcAft>
                <a:spcPts val="0"/>
              </a:spcAft>
              <a:buNone/>
              <a:defRPr b="0" sz="1000">
                <a:solidFill>
                  <a:schemeClr val="dk1"/>
                </a:solidFill>
                <a:latin typeface="Lucida Sans"/>
                <a:ea typeface="Lucida Sans"/>
                <a:cs typeface="Lucida Sans"/>
                <a:sym typeface="Lucida Sans"/>
              </a:defRPr>
            </a:lvl8pPr>
            <a:lvl9pPr indent="0" lvl="8" marL="0" marR="0" algn="r">
              <a:spcBef>
                <a:spcPts val="0"/>
              </a:spcBef>
              <a:spcAft>
                <a:spcPts val="0"/>
              </a:spcAft>
              <a:buNone/>
              <a:defRPr b="0" sz="1000">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49"/>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lvl1pPr indent="-306324" lvl="0" marL="457200" algn="l">
              <a:spcBef>
                <a:spcPts val="400"/>
              </a:spcBef>
              <a:spcAft>
                <a:spcPts val="0"/>
              </a:spcAft>
              <a:buSzPts val="1224"/>
              <a:buChar char="🞂"/>
              <a:defRPr/>
            </a:lvl1pPr>
            <a:lvl2pPr indent="-342900" lvl="1" marL="914400" algn="l">
              <a:spcBef>
                <a:spcPts val="325"/>
              </a:spcBef>
              <a:spcAft>
                <a:spcPts val="0"/>
              </a:spcAft>
              <a:buSzPts val="1800"/>
              <a:buChar char="◦"/>
              <a:defRPr/>
            </a:lvl2pPr>
            <a:lvl3pPr indent="-342900" lvl="2" marL="1371600" algn="l">
              <a:spcBef>
                <a:spcPts val="350"/>
              </a:spcBef>
              <a:spcAft>
                <a:spcPts val="0"/>
              </a:spcAft>
              <a:buSzPts val="1800"/>
              <a:buChar char="●"/>
              <a:defRPr/>
            </a:lvl3pPr>
            <a:lvl4pPr indent="-342900" lvl="3" marL="1828800" algn="l">
              <a:spcBef>
                <a:spcPts val="350"/>
              </a:spcBef>
              <a:spcAft>
                <a:spcPts val="0"/>
              </a:spcAft>
              <a:buSzPts val="1800"/>
              <a:buChar char="●"/>
              <a:defRPr/>
            </a:lvl4pPr>
            <a:lvl5pPr indent="-342900" lvl="4" marL="2286000" algn="l">
              <a:spcBef>
                <a:spcPts val="350"/>
              </a:spcBef>
              <a:spcAft>
                <a:spcPts val="0"/>
              </a:spcAft>
              <a:buSzPts val="1800"/>
              <a:buChar char="●"/>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73" name="Google Shape;73;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9"/>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9"/>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9"/>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77" name="Shape 77"/>
        <p:cNvGrpSpPr/>
        <p:nvPr/>
      </p:nvGrpSpPr>
      <p:grpSpPr>
        <a:xfrm>
          <a:off x="0" y="0"/>
          <a:ext cx="0" cy="0"/>
          <a:chOff x="0" y="0"/>
          <a:chExt cx="0" cy="0"/>
        </a:xfrm>
      </p:grpSpPr>
      <p:sp>
        <p:nvSpPr>
          <p:cNvPr id="78" name="Google Shape;78;p43"/>
          <p:cNvSpPr/>
          <p:nvPr/>
        </p:nvSpPr>
        <p:spPr>
          <a:xfrm>
            <a:off x="0" y="4664075"/>
            <a:ext cx="9150350" cy="0"/>
          </a:xfrm>
          <a:prstGeom prst="rtTriangle">
            <a:avLst/>
          </a:prstGeom>
          <a:gradFill>
            <a:gsLst>
              <a:gs pos="0">
                <a:srgbClr val="007795"/>
              </a:gs>
              <a:gs pos="55000">
                <a:srgbClr val="47BBE0"/>
              </a:gs>
              <a:gs pos="100000">
                <a:srgbClr val="007795"/>
              </a:gs>
            </a:gsLst>
            <a:lin ang="30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9" name="Google Shape;79;p43"/>
          <p:cNvGrpSpPr/>
          <p:nvPr/>
        </p:nvGrpSpPr>
        <p:grpSpPr>
          <a:xfrm>
            <a:off x="-3175" y="4953000"/>
            <a:ext cx="9147175" cy="1911350"/>
            <a:chOff x="-3765" y="4832896"/>
            <a:chExt cx="9147765" cy="2032192"/>
          </a:xfrm>
        </p:grpSpPr>
        <p:sp>
          <p:nvSpPr>
            <p:cNvPr id="80" name="Google Shape;80;p43"/>
            <p:cNvSpPr/>
            <p:nvPr/>
          </p:nvSpPr>
          <p:spPr>
            <a:xfrm>
              <a:off x="1687032" y="4832896"/>
              <a:ext cx="7456968" cy="518176"/>
            </a:xfrm>
            <a:custGeom>
              <a:rect b="b" l="l" r="r" t="t"/>
              <a:pathLst>
                <a:path extrusionOk="0" h="367" w="4697">
                  <a:moveTo>
                    <a:pt x="4697" y="0"/>
                  </a:moveTo>
                  <a:lnTo>
                    <a:pt x="4697" y="367"/>
                  </a:lnTo>
                  <a:lnTo>
                    <a:pt x="0" y="218"/>
                  </a:lnTo>
                  <a:lnTo>
                    <a:pt x="4697" y="0"/>
                  </a:lnTo>
                  <a:close/>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81" name="Google Shape;81;p43"/>
            <p:cNvSpPr/>
            <p:nvPr/>
          </p:nvSpPr>
          <p:spPr>
            <a:xfrm>
              <a:off x="35926" y="5135025"/>
              <a:ext cx="9108074" cy="838869"/>
            </a:xfrm>
            <a:custGeom>
              <a:rect b="b" l="l" r="r" t="t"/>
              <a:pathLst>
                <a:path extrusionOk="0" h="528" w="5760">
                  <a:moveTo>
                    <a:pt x="0" y="0"/>
                  </a:moveTo>
                  <a:lnTo>
                    <a:pt x="5760" y="0"/>
                  </a:lnTo>
                  <a:lnTo>
                    <a:pt x="5760" y="528"/>
                  </a:lnTo>
                  <a:lnTo>
                    <a:pt x="48" y="0"/>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82" name="Google Shape;82;p43"/>
            <p:cNvSpPr/>
            <p:nvPr/>
          </p:nvSpPr>
          <p:spPr>
            <a:xfrm>
              <a:off x="0" y="4883888"/>
              <a:ext cx="9144000" cy="1981200"/>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3" name="Google Shape;83;p43"/>
            <p:cNvCxnSpPr/>
            <p:nvPr/>
          </p:nvCxnSpPr>
          <p:spPr>
            <a:xfrm>
              <a:off x="-3765" y="4880373"/>
              <a:ext cx="9147765" cy="839943"/>
            </a:xfrm>
            <a:prstGeom prst="straightConnector1">
              <a:avLst/>
            </a:prstGeom>
            <a:noFill/>
            <a:ln cap="flat" cmpd="sng" w="12050">
              <a:solidFill>
                <a:srgbClr val="93C5D8"/>
              </a:solidFill>
              <a:prstDash val="solid"/>
              <a:miter lim="800000"/>
              <a:headEnd len="sm" w="sm" type="none"/>
              <a:tailEnd len="sm" w="sm" type="none"/>
            </a:ln>
          </p:spPr>
        </p:cxnSp>
      </p:grpSp>
      <p:sp>
        <p:nvSpPr>
          <p:cNvPr id="84" name="Google Shape;84;p43"/>
          <p:cNvSpPr txBox="1"/>
          <p:nvPr>
            <p:ph type="ctrTitle"/>
          </p:nvPr>
        </p:nvSpPr>
        <p:spPr>
          <a:xfrm>
            <a:off x="685800" y="1752601"/>
            <a:ext cx="7772400" cy="1829761"/>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SzPts val="1400"/>
              <a:buNone/>
              <a:defRPr b="1" sz="48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3"/>
          <p:cNvSpPr txBox="1"/>
          <p:nvPr>
            <p:ph idx="1" type="subTitle"/>
          </p:nvPr>
        </p:nvSpPr>
        <p:spPr>
          <a:xfrm>
            <a:off x="685800" y="3611607"/>
            <a:ext cx="7772400" cy="1199704"/>
          </a:xfrm>
          <a:prstGeom prst="rect">
            <a:avLst/>
          </a:prstGeom>
          <a:noFill/>
          <a:ln>
            <a:noFill/>
          </a:ln>
        </p:spPr>
        <p:txBody>
          <a:bodyPr anchorCtr="0" anchor="t" bIns="45700" lIns="45700" spcFirstLastPara="1" rIns="45700" wrap="square" tIns="45700">
            <a:noAutofit/>
          </a:bodyPr>
          <a:lstStyle>
            <a:lvl1pPr lvl="0" marR="64008" algn="r">
              <a:spcBef>
                <a:spcPts val="400"/>
              </a:spcBef>
              <a:spcAft>
                <a:spcPts val="0"/>
              </a:spcAft>
              <a:buSzPts val="1836"/>
              <a:buNone/>
              <a:defRPr>
                <a:solidFill>
                  <a:schemeClr val="dk2"/>
                </a:solidFill>
              </a:defRPr>
            </a:lvl1pPr>
            <a:lvl2pPr lvl="1" algn="ctr">
              <a:spcBef>
                <a:spcPts val="325"/>
              </a:spcBef>
              <a:spcAft>
                <a:spcPts val="0"/>
              </a:spcAft>
              <a:buSzPts val="1800"/>
              <a:buNone/>
              <a:defRPr/>
            </a:lvl2pPr>
            <a:lvl3pPr lvl="2" algn="ctr">
              <a:spcBef>
                <a:spcPts val="350"/>
              </a:spcBef>
              <a:spcAft>
                <a:spcPts val="0"/>
              </a:spcAft>
              <a:buSzPts val="1800"/>
              <a:buNone/>
              <a:defRPr/>
            </a:lvl3pPr>
            <a:lvl4pPr lvl="3" algn="ctr">
              <a:spcBef>
                <a:spcPts val="350"/>
              </a:spcBef>
              <a:spcAft>
                <a:spcPts val="0"/>
              </a:spcAft>
              <a:buSzPts val="1800"/>
              <a:buNone/>
              <a:defRPr/>
            </a:lvl4pPr>
            <a:lvl5pPr lvl="4" algn="ctr">
              <a:spcBef>
                <a:spcPts val="350"/>
              </a:spcBef>
              <a:spcAft>
                <a:spcPts val="0"/>
              </a:spcAft>
              <a:buSzPts val="1800"/>
              <a:buNone/>
              <a:defRPr/>
            </a:lvl5pPr>
            <a:lvl6pPr lvl="5" algn="ctr">
              <a:spcBef>
                <a:spcPts val="350"/>
              </a:spcBef>
              <a:spcAft>
                <a:spcPts val="0"/>
              </a:spcAft>
              <a:buSzPts val="1800"/>
              <a:buNone/>
              <a:defRPr/>
            </a:lvl6pPr>
            <a:lvl7pPr lvl="6" algn="ctr">
              <a:spcBef>
                <a:spcPts val="350"/>
              </a:spcBef>
              <a:spcAft>
                <a:spcPts val="0"/>
              </a:spcAft>
              <a:buSzPts val="1800"/>
              <a:buNone/>
              <a:defRPr/>
            </a:lvl7pPr>
            <a:lvl8pPr lvl="7" algn="ctr">
              <a:spcBef>
                <a:spcPts val="350"/>
              </a:spcBef>
              <a:spcAft>
                <a:spcPts val="0"/>
              </a:spcAft>
              <a:buSzPts val="1800"/>
              <a:buNone/>
              <a:defRPr/>
            </a:lvl8pPr>
            <a:lvl9pPr lvl="8" algn="ctr">
              <a:spcBef>
                <a:spcPts val="350"/>
              </a:spcBef>
              <a:spcAft>
                <a:spcPts val="0"/>
              </a:spcAft>
              <a:buSzPts val="1800"/>
              <a:buNone/>
              <a:defRPr/>
            </a:lvl9pPr>
          </a:lstStyle>
          <a:p/>
        </p:txBody>
      </p:sp>
      <p:sp>
        <p:nvSpPr>
          <p:cNvPr id="86" name="Google Shape;86;p43"/>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3"/>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solidFill>
                  <a:srgbClr val="E7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3"/>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rgbClr val="FFFFFF"/>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B1B1B1"/>
            </a:gs>
            <a:gs pos="40000">
              <a:srgbClr val="9E9E9E"/>
            </a:gs>
            <a:gs pos="100000">
              <a:schemeClr val="dk1"/>
            </a:gs>
          </a:gsLst>
          <a:path path="circle">
            <a:fillToRect b="100%" l="100%"/>
          </a:path>
          <a:tileRect r="-100%" t="-100%"/>
        </a:gradFill>
      </p:bgPr>
    </p:bg>
    <p:spTree>
      <p:nvGrpSpPr>
        <p:cNvPr id="89" name="Shape 89"/>
        <p:cNvGrpSpPr/>
        <p:nvPr/>
      </p:nvGrpSpPr>
      <p:grpSpPr>
        <a:xfrm>
          <a:off x="0" y="0"/>
          <a:ext cx="0" cy="0"/>
          <a:chOff x="0" y="0"/>
          <a:chExt cx="0" cy="0"/>
        </a:xfrm>
      </p:grpSpPr>
      <p:sp>
        <p:nvSpPr>
          <p:cNvPr id="90" name="Google Shape;90;p45"/>
          <p:cNvSpPr/>
          <p:nvPr/>
        </p:nvSpPr>
        <p:spPr>
          <a:xfrm>
            <a:off x="3636963" y="3005138"/>
            <a:ext cx="182562"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45"/>
          <p:cNvSpPr/>
          <p:nvPr/>
        </p:nvSpPr>
        <p:spPr>
          <a:xfrm>
            <a:off x="3449638" y="3005138"/>
            <a:ext cx="184150" cy="228600"/>
          </a:xfrm>
          <a:prstGeom prst="chevron">
            <a:avLst>
              <a:gd fmla="val 50000" name="adj"/>
            </a:avLst>
          </a:prstGeom>
          <a:gradFill>
            <a:gsLst>
              <a:gs pos="0">
                <a:srgbClr val="1488A5"/>
              </a:gs>
              <a:gs pos="72000">
                <a:srgbClr val="4DB7DA"/>
              </a:gs>
              <a:gs pos="100000">
                <a:srgbClr val="7CC2DD"/>
              </a:gs>
            </a:gsLst>
            <a:lin ang="16200000" scaled="0"/>
          </a:gradFill>
          <a:ln cap="rnd" cmpd="sng" w="9525">
            <a:solidFill>
              <a:srgbClr val="20768B"/>
            </a:solidFill>
            <a:prstDash val="solid"/>
            <a:round/>
            <a:headEnd len="sm" w="sm" type="none"/>
            <a:tailEnd len="sm" w="sm" type="none"/>
          </a:ln>
          <a:effectLst>
            <a:outerShdw blurRad="50800" dir="5400000" dist="25400">
              <a:srgbClr val="000000">
                <a:alpha val="45882"/>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92" name="Google Shape;92;p45"/>
          <p:cNvSpPr txBox="1"/>
          <p:nvPr>
            <p:ph type="title"/>
          </p:nvPr>
        </p:nvSpPr>
        <p:spPr>
          <a:xfrm>
            <a:off x="722376" y="1059712"/>
            <a:ext cx="7772400" cy="1828800"/>
          </a:xfrm>
          <a:prstGeom prst="rect">
            <a:avLst/>
          </a:prstGeom>
          <a:noFill/>
          <a:ln>
            <a:noFill/>
          </a:ln>
        </p:spPr>
        <p:txBody>
          <a:bodyPr anchorCtr="0" anchor="b" bIns="45700" lIns="91425" spcFirstLastPara="1" rIns="91425" wrap="square" tIns="45700">
            <a:normAutofit/>
          </a:bodyPr>
          <a:lstStyle>
            <a:lvl1pPr lvl="0" algn="r">
              <a:spcBef>
                <a:spcPts val="0"/>
              </a:spcBef>
              <a:spcAft>
                <a:spcPts val="0"/>
              </a:spcAft>
              <a:buClr>
                <a:schemeClr val="lt2"/>
              </a:buClr>
              <a:buSzPts val="4800"/>
              <a:buFont typeface="Lucida Sans"/>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5"/>
          <p:cNvSpPr txBox="1"/>
          <p:nvPr>
            <p:ph idx="1" type="body"/>
          </p:nvPr>
        </p:nvSpPr>
        <p:spPr>
          <a:xfrm>
            <a:off x="3922713" y="2931712"/>
            <a:ext cx="4572000" cy="1454888"/>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564"/>
              <a:buNone/>
              <a:defRPr sz="2300">
                <a:solidFill>
                  <a:schemeClr val="lt1"/>
                </a:solidFill>
              </a:defRPr>
            </a:lvl1pPr>
            <a:lvl2pPr indent="-228600" lvl="1" marL="914400" algn="l">
              <a:spcBef>
                <a:spcPts val="325"/>
              </a:spcBef>
              <a:spcAft>
                <a:spcPts val="0"/>
              </a:spcAft>
              <a:buSzPts val="1800"/>
              <a:buNone/>
              <a:defRPr sz="1800">
                <a:solidFill>
                  <a:schemeClr val="lt1"/>
                </a:solidFill>
              </a:defRPr>
            </a:lvl2pPr>
            <a:lvl3pPr indent="-228600" lvl="2" marL="1371600" algn="l">
              <a:spcBef>
                <a:spcPts val="350"/>
              </a:spcBef>
              <a:spcAft>
                <a:spcPts val="0"/>
              </a:spcAft>
              <a:buSzPts val="1600"/>
              <a:buNone/>
              <a:defRPr sz="1600">
                <a:solidFill>
                  <a:schemeClr val="lt1"/>
                </a:solidFill>
              </a:defRPr>
            </a:lvl3pPr>
            <a:lvl4pPr indent="-228600" lvl="3" marL="1828800" algn="l">
              <a:spcBef>
                <a:spcPts val="350"/>
              </a:spcBef>
              <a:spcAft>
                <a:spcPts val="0"/>
              </a:spcAft>
              <a:buSzPts val="1400"/>
              <a:buNone/>
              <a:defRPr sz="1400">
                <a:solidFill>
                  <a:schemeClr val="lt1"/>
                </a:solidFill>
              </a:defRPr>
            </a:lvl4pPr>
            <a:lvl5pPr indent="-228600" lvl="4" marL="2286000" algn="l">
              <a:spcBef>
                <a:spcPts val="350"/>
              </a:spcBef>
              <a:spcAft>
                <a:spcPts val="0"/>
              </a:spcAft>
              <a:buSzPts val="1400"/>
              <a:buNone/>
              <a:defRPr sz="1400">
                <a:solidFill>
                  <a:schemeClr val="lt1"/>
                </a:solidFill>
              </a:defRPr>
            </a:lvl5pPr>
            <a:lvl6pPr indent="-342900" lvl="5" marL="2743200" algn="l">
              <a:spcBef>
                <a:spcPts val="350"/>
              </a:spcBef>
              <a:spcAft>
                <a:spcPts val="0"/>
              </a:spcAft>
              <a:buSzPts val="1800"/>
              <a:buChar char="■"/>
              <a:defRPr/>
            </a:lvl6pPr>
            <a:lvl7pPr indent="-342900" lvl="6" marL="3200400" algn="l">
              <a:spcBef>
                <a:spcPts val="350"/>
              </a:spcBef>
              <a:spcAft>
                <a:spcPts val="0"/>
              </a:spcAft>
              <a:buSzPts val="1800"/>
              <a:buChar char="■"/>
              <a:defRPr/>
            </a:lvl7pPr>
            <a:lvl8pPr indent="-342900" lvl="7" marL="3657600" algn="l">
              <a:spcBef>
                <a:spcPts val="350"/>
              </a:spcBef>
              <a:spcAft>
                <a:spcPts val="0"/>
              </a:spcAft>
              <a:buSzPts val="1800"/>
              <a:buChar char="■"/>
              <a:defRPr/>
            </a:lvl8pPr>
            <a:lvl9pPr indent="-342900" lvl="8" marL="4114800" algn="l">
              <a:spcBef>
                <a:spcPts val="350"/>
              </a:spcBef>
              <a:spcAft>
                <a:spcPts val="0"/>
              </a:spcAft>
              <a:buSzPts val="1800"/>
              <a:buChar char="■"/>
              <a:defRPr/>
            </a:lvl9pPr>
          </a:lstStyle>
          <a:p/>
        </p:txBody>
      </p:sp>
      <p:sp>
        <p:nvSpPr>
          <p:cNvPr id="94" name="Google Shape;94;p45"/>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45"/>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5"/>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1pPr>
            <a:lvl2pPr indent="0" lvl="1"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2pPr>
            <a:lvl3pPr indent="0" lvl="2"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3pPr>
            <a:lvl4pPr indent="0" lvl="3"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4pPr>
            <a:lvl5pPr indent="0" lvl="4"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5pPr>
            <a:lvl6pPr indent="0" lvl="5"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6pPr>
            <a:lvl7pPr indent="0" lvl="6"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7pPr>
            <a:lvl8pPr indent="0" lvl="7"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8pPr>
            <a:lvl9pPr indent="0" lvl="8" marL="0" marR="0" algn="r">
              <a:spcBef>
                <a:spcPts val="0"/>
              </a:spcBef>
              <a:spcAft>
                <a:spcPts val="0"/>
              </a:spcAft>
              <a:buNone/>
              <a:defRPr b="0" i="0" sz="1000" u="none" cap="none" strike="noStrik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theme" Target="../theme/theme4.xml"/><Relationship Id="rId12" Type="http://schemas.openxmlformats.org/officeDocument/2006/relationships/slideLayout" Target="../slideLayouts/slideLayout16.xml"/><Relationship Id="rId1" Type="http://schemas.openxmlformats.org/officeDocument/2006/relationships/image" Target="../media/image2.jp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0" Type="http://schemas.openxmlformats.org/officeDocument/2006/relationships/slideLayout" Target="../slideLayouts/slideLayout26.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42"/>
          <p:cNvSpPr/>
          <p:nvPr/>
        </p:nvSpPr>
        <p:spPr>
          <a:xfrm>
            <a:off x="500063" y="5945188"/>
            <a:ext cx="4940300" cy="920750"/>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Lucida Sans"/>
              <a:ea typeface="Lucida Sans"/>
              <a:cs typeface="Lucida Sans"/>
              <a:sym typeface="Lucida Sans"/>
            </a:endParaRPr>
          </a:p>
        </p:txBody>
      </p:sp>
      <p:sp>
        <p:nvSpPr>
          <p:cNvPr id="11" name="Google Shape;11;p42"/>
          <p:cNvSpPr/>
          <p:nvPr/>
        </p:nvSpPr>
        <p:spPr>
          <a:xfrm>
            <a:off x="485775" y="5938838"/>
            <a:ext cx="3690938"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Lucida Sans"/>
              <a:ea typeface="Lucida Sans"/>
              <a:cs typeface="Lucida Sans"/>
              <a:sym typeface="Lucida Sans"/>
            </a:endParaRPr>
          </a:p>
        </p:txBody>
      </p:sp>
      <p:sp>
        <p:nvSpPr>
          <p:cNvPr id="12" name="Google Shape;12;p42"/>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13" name="Google Shape;13;p42"/>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14" name="Google Shape;14;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lt2"/>
                </a:solidFill>
                <a:latin typeface="Lucida Sans"/>
                <a:ea typeface="Lucida Sans"/>
                <a:cs typeface="Lucida Sans"/>
                <a:sym typeface="Lucida Sans"/>
              </a:defRPr>
            </a:lvl9pPr>
          </a:lstStyle>
          <a:p/>
        </p:txBody>
      </p:sp>
      <p:sp>
        <p:nvSpPr>
          <p:cNvPr id="15" name="Google Shape;15;p42"/>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lt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lt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lt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lt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lt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lt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lt1"/>
                </a:solidFill>
                <a:latin typeface="Lucida Sans"/>
                <a:ea typeface="Lucida Sans"/>
                <a:cs typeface="Lucida Sans"/>
                <a:sym typeface="Lucida Sans"/>
              </a:defRPr>
            </a:lvl9pPr>
          </a:lstStyle>
          <a:p/>
        </p:txBody>
      </p:sp>
      <p:sp>
        <p:nvSpPr>
          <p:cNvPr id="16" name="Google Shape;16;p42"/>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7" name="Google Shape;17;p42"/>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lt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8" name="Google Shape;18;p42"/>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1pPr>
            <a:lvl2pPr indent="0" lvl="1"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2pPr>
            <a:lvl3pPr indent="0" lvl="2"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3pPr>
            <a:lvl4pPr indent="0" lvl="3"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4pPr>
            <a:lvl5pPr indent="0" lvl="4"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5pPr>
            <a:lvl6pPr indent="0" lvl="5"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6pPr>
            <a:lvl7pPr indent="0" lvl="6"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7pPr>
            <a:lvl8pPr indent="0" lvl="7"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8pPr>
            <a:lvl9pPr indent="0" lvl="8" marL="0" marR="0" rtl="0" algn="r">
              <a:spcBef>
                <a:spcPts val="0"/>
              </a:spcBef>
              <a:spcAft>
                <a:spcPts val="0"/>
              </a:spcAft>
              <a:buNone/>
              <a:defRPr b="0" i="0" sz="1000" u="none" cap="none" strike="noStrike">
                <a:solidFill>
                  <a:schemeClr val="lt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41"/>
          <p:cNvSpPr/>
          <p:nvPr/>
        </p:nvSpPr>
        <p:spPr>
          <a:xfrm>
            <a:off x="500063" y="5945188"/>
            <a:ext cx="4940300" cy="920750"/>
          </a:xfrm>
          <a:custGeom>
            <a:rect b="b" l="l" r="r" t="t"/>
            <a:pathLst>
              <a:path extrusionOk="0" h="337" w="7485">
                <a:moveTo>
                  <a:pt x="0" y="2"/>
                </a:moveTo>
                <a:lnTo>
                  <a:pt x="7485" y="337"/>
                </a:lnTo>
                <a:lnTo>
                  <a:pt x="5558" y="337"/>
                </a:lnTo>
                <a:lnTo>
                  <a:pt x="1" y="0"/>
                </a:lnTo>
              </a:path>
            </a:pathLst>
          </a:custGeom>
          <a:solidFill>
            <a:srgbClr val="9CCADC">
              <a:alpha val="40000"/>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59" name="Google Shape;59;p41"/>
          <p:cNvSpPr/>
          <p:nvPr/>
        </p:nvSpPr>
        <p:spPr>
          <a:xfrm>
            <a:off x="485775" y="5938838"/>
            <a:ext cx="3690938" cy="933450"/>
          </a:xfrm>
          <a:custGeom>
            <a:rect b="b" l="l" r="r" t="t"/>
            <a:pathLst>
              <a:path extrusionOk="0" h="588" w="5591">
                <a:moveTo>
                  <a:pt x="0" y="0"/>
                </a:moveTo>
                <a:lnTo>
                  <a:pt x="5591" y="585"/>
                </a:lnTo>
                <a:lnTo>
                  <a:pt x="4415" y="588"/>
                </a:lnTo>
                <a:lnTo>
                  <a:pt x="12" y="4"/>
                </a:lnTo>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ucida Sans"/>
              <a:ea typeface="Lucida Sans"/>
              <a:cs typeface="Lucida Sans"/>
              <a:sym typeface="Lucida Sans"/>
            </a:endParaRPr>
          </a:p>
        </p:txBody>
      </p:sp>
      <p:sp>
        <p:nvSpPr>
          <p:cNvPr id="60" name="Google Shape;60;p41"/>
          <p:cNvSpPr/>
          <p:nvPr/>
        </p:nvSpPr>
        <p:spPr>
          <a:xfrm>
            <a:off x="-6042" y="5791253"/>
            <a:ext cx="3402314" cy="1080868"/>
          </a:xfrm>
          <a:prstGeom prst="rtTriangle">
            <a:avLst/>
          </a:prstGeom>
          <a:blipFill rotWithShape="1">
            <a:blip r:embed="rId1">
              <a:alphaModFix amt="50000"/>
            </a:blip>
            <a:tile algn="t" flip="none" tx="0"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1" name="Google Shape;61;p41"/>
          <p:cNvCxnSpPr/>
          <p:nvPr/>
        </p:nvCxnSpPr>
        <p:spPr>
          <a:xfrm>
            <a:off x="-9237" y="5787738"/>
            <a:ext cx="3405509" cy="1084383"/>
          </a:xfrm>
          <a:prstGeom prst="straightConnector1">
            <a:avLst/>
          </a:prstGeom>
          <a:noFill/>
          <a:ln cap="flat" cmpd="sng" w="12050">
            <a:solidFill>
              <a:srgbClr val="93C5D8"/>
            </a:solidFill>
            <a:prstDash val="solid"/>
            <a:miter lim="800000"/>
            <a:headEnd len="sm" w="sm" type="none"/>
            <a:tailEnd len="sm" w="sm" type="none"/>
          </a:ln>
        </p:spPr>
      </p:cxnSp>
      <p:sp>
        <p:nvSpPr>
          <p:cNvPr id="62" name="Google Shape;62;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1pPr>
            <a:lvl2pPr lvl="1"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2pPr>
            <a:lvl3pPr lvl="2"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3pPr>
            <a:lvl4pPr lvl="3"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4pPr>
            <a:lvl5pPr lvl="4"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5pPr>
            <a:lvl6pPr lvl="5"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6pPr>
            <a:lvl7pPr lvl="6"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7pPr>
            <a:lvl8pPr lvl="7"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8pPr>
            <a:lvl9pPr lvl="8" marR="0" rtl="0" algn="l">
              <a:spcBef>
                <a:spcPts val="0"/>
              </a:spcBef>
              <a:spcAft>
                <a:spcPts val="0"/>
              </a:spcAft>
              <a:buSzPts val="1400"/>
              <a:buNone/>
              <a:defRPr b="1" i="0" sz="4100" u="none" cap="none" strike="noStrike">
                <a:solidFill>
                  <a:schemeClr val="dk2"/>
                </a:solidFill>
                <a:latin typeface="Lucida Sans"/>
                <a:ea typeface="Lucida Sans"/>
                <a:cs typeface="Lucida Sans"/>
                <a:sym typeface="Lucida Sans"/>
              </a:defRPr>
            </a:lvl9pPr>
          </a:lstStyle>
          <a:p/>
        </p:txBody>
      </p:sp>
      <p:sp>
        <p:nvSpPr>
          <p:cNvPr id="63" name="Google Shape;63;p41"/>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lvl1pPr indent="-345186" lvl="0" marL="457200" marR="0" rtl="0" algn="l">
              <a:spcBef>
                <a:spcPts val="400"/>
              </a:spcBef>
              <a:spcAft>
                <a:spcPts val="0"/>
              </a:spcAft>
              <a:buClr>
                <a:schemeClr val="accent1"/>
              </a:buClr>
              <a:buSzPts val="1836"/>
              <a:buFont typeface="Noto Sans Symbols"/>
              <a:buChar char="🞂"/>
              <a:defRPr b="0" i="0" sz="2700" u="none" cap="none" strike="noStrike">
                <a:solidFill>
                  <a:schemeClr val="dk1"/>
                </a:solidFill>
                <a:latin typeface="Lucida Sans"/>
                <a:ea typeface="Lucida Sans"/>
                <a:cs typeface="Lucida Sans"/>
                <a:sym typeface="Lucida Sans"/>
              </a:defRPr>
            </a:lvl1pPr>
            <a:lvl2pPr indent="-374650" lvl="1" marL="914400" marR="0" rtl="0" algn="l">
              <a:spcBef>
                <a:spcPts val="325"/>
              </a:spcBef>
              <a:spcAft>
                <a:spcPts val="0"/>
              </a:spcAft>
              <a:buClr>
                <a:schemeClr val="accent1"/>
              </a:buClr>
              <a:buSzPts val="2300"/>
              <a:buFont typeface="Verdana"/>
              <a:buChar char="◦"/>
              <a:defRPr b="0" i="0" sz="2300" u="none" cap="none" strike="noStrike">
                <a:solidFill>
                  <a:schemeClr val="dk1"/>
                </a:solidFill>
                <a:latin typeface="Lucida Sans"/>
                <a:ea typeface="Lucida Sans"/>
                <a:cs typeface="Lucida Sans"/>
                <a:sym typeface="Lucida Sans"/>
              </a:defRPr>
            </a:lvl2pPr>
            <a:lvl3pPr indent="-361950" lvl="2" marL="1371600" marR="0" rtl="0" algn="l">
              <a:spcBef>
                <a:spcPts val="350"/>
              </a:spcBef>
              <a:spcAft>
                <a:spcPts val="0"/>
              </a:spcAft>
              <a:buClr>
                <a:schemeClr val="accent2"/>
              </a:buClr>
              <a:buSzPts val="2100"/>
              <a:buFont typeface="Noto Sans Symbols"/>
              <a:buChar char="●"/>
              <a:defRPr b="0" i="0" sz="2100" u="none" cap="none" strike="noStrike">
                <a:solidFill>
                  <a:schemeClr val="dk1"/>
                </a:solidFill>
                <a:latin typeface="Lucida Sans"/>
                <a:ea typeface="Lucida Sans"/>
                <a:cs typeface="Lucida Sans"/>
                <a:sym typeface="Lucida Sans"/>
              </a:defRPr>
            </a:lvl3pPr>
            <a:lvl4pPr indent="-349250" lvl="3" marL="1828800" marR="0" rtl="0" algn="l">
              <a:spcBef>
                <a:spcPts val="350"/>
              </a:spcBef>
              <a:spcAft>
                <a:spcPts val="0"/>
              </a:spcAft>
              <a:buClr>
                <a:schemeClr val="accent2"/>
              </a:buClr>
              <a:buSzPts val="1900"/>
              <a:buFont typeface="Noto Sans Symbols"/>
              <a:buChar char="●"/>
              <a:defRPr b="0" i="0" sz="1900" u="none" cap="none" strike="noStrike">
                <a:solidFill>
                  <a:schemeClr val="dk1"/>
                </a:solidFill>
                <a:latin typeface="Lucida Sans"/>
                <a:ea typeface="Lucida Sans"/>
                <a:cs typeface="Lucida Sans"/>
                <a:sym typeface="Lucida Sans"/>
              </a:defRPr>
            </a:lvl4pPr>
            <a:lvl5pPr indent="-342900" lvl="4" marL="2286000" marR="0" rtl="0" algn="l">
              <a:spcBef>
                <a:spcPts val="350"/>
              </a:spcBef>
              <a:spcAft>
                <a:spcPts val="0"/>
              </a:spcAft>
              <a:buClr>
                <a:schemeClr val="accent2"/>
              </a:buClr>
              <a:buSzPts val="1800"/>
              <a:buFont typeface="Noto Sans Symbols"/>
              <a:buChar char="●"/>
              <a:defRPr b="0" i="0" sz="1800" u="none" cap="none" strike="noStrike">
                <a:solidFill>
                  <a:schemeClr val="dk1"/>
                </a:solidFill>
                <a:latin typeface="Lucida Sans"/>
                <a:ea typeface="Lucida Sans"/>
                <a:cs typeface="Lucida Sans"/>
                <a:sym typeface="Lucida Sans"/>
              </a:defRPr>
            </a:lvl5pPr>
            <a:lvl6pPr indent="-342900" lvl="5" marL="2743200" marR="0" rtl="0" algn="l">
              <a:spcBef>
                <a:spcPts val="350"/>
              </a:spcBef>
              <a:spcAft>
                <a:spcPts val="0"/>
              </a:spcAft>
              <a:buClr>
                <a:schemeClr val="accent3"/>
              </a:buClr>
              <a:buSzPts val="1800"/>
              <a:buFont typeface="Noto Sans Symbols"/>
              <a:buChar char="■"/>
              <a:defRPr b="0" i="0" sz="1800" u="none" cap="none" strike="noStrike">
                <a:solidFill>
                  <a:schemeClr val="dk1"/>
                </a:solidFill>
                <a:latin typeface="Lucida Sans"/>
                <a:ea typeface="Lucida Sans"/>
                <a:cs typeface="Lucida Sans"/>
                <a:sym typeface="Lucida Sans"/>
              </a:defRPr>
            </a:lvl6pPr>
            <a:lvl7pPr indent="-330200" lvl="6" marL="32004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7pPr>
            <a:lvl8pPr indent="-330200" lvl="7" marL="36576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8pPr>
            <a:lvl9pPr indent="-330200" lvl="8" marL="4114800" marR="0" rtl="0" algn="l">
              <a:spcBef>
                <a:spcPts val="350"/>
              </a:spcBef>
              <a:spcAft>
                <a:spcPts val="0"/>
              </a:spcAft>
              <a:buClr>
                <a:schemeClr val="accent3"/>
              </a:buClr>
              <a:buSzPts val="1600"/>
              <a:buFont typeface="Noto Sans Symbols"/>
              <a:buChar char="■"/>
              <a:defRPr b="0" i="0" sz="1600" u="none" cap="none" strike="noStrike">
                <a:solidFill>
                  <a:schemeClr val="dk1"/>
                </a:solidFill>
                <a:latin typeface="Lucida Sans"/>
                <a:ea typeface="Lucida Sans"/>
                <a:cs typeface="Lucida Sans"/>
                <a:sym typeface="Lucida Sans"/>
              </a:defRPr>
            </a:lvl9pPr>
          </a:lstStyle>
          <a:p/>
        </p:txBody>
      </p:sp>
      <p:sp>
        <p:nvSpPr>
          <p:cNvPr id="64" name="Google Shape;64;p41"/>
          <p:cNvSpPr txBox="1"/>
          <p:nvPr>
            <p:ph idx="10" type="dt"/>
          </p:nvPr>
        </p:nvSpPr>
        <p:spPr>
          <a:xfrm>
            <a:off x="6727825" y="6408738"/>
            <a:ext cx="1919288"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41"/>
          <p:cNvSpPr txBox="1"/>
          <p:nvPr>
            <p:ph idx="11" type="ftr"/>
          </p:nvPr>
        </p:nvSpPr>
        <p:spPr>
          <a:xfrm>
            <a:off x="4379913" y="6408738"/>
            <a:ext cx="2351087"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sz="1000">
                <a:solidFill>
                  <a:schemeClr val="dk1"/>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6" name="Google Shape;66;p41"/>
          <p:cNvSpPr txBox="1"/>
          <p:nvPr>
            <p:ph idx="12" type="sldNum"/>
          </p:nvPr>
        </p:nvSpPr>
        <p:spPr>
          <a:xfrm>
            <a:off x="8647113" y="6408738"/>
            <a:ext cx="366712" cy="3651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spcAft>
                <a:spcPts val="0"/>
              </a:spcAft>
              <a:buNone/>
              <a:defRPr b="0" sz="1000" u="none">
                <a:solidFill>
                  <a:schemeClr val="dk1"/>
                </a:solidFill>
                <a:latin typeface="Lucida Sans"/>
                <a:ea typeface="Lucida Sans"/>
                <a:cs typeface="Lucida Sans"/>
                <a:sym typeface="Lucida Sans"/>
              </a:defRPr>
            </a:lvl1pPr>
            <a:lvl2pPr indent="0" lvl="1" marL="0" marR="0" rtl="0" algn="r">
              <a:spcBef>
                <a:spcPts val="0"/>
              </a:spcBef>
              <a:spcAft>
                <a:spcPts val="0"/>
              </a:spcAft>
              <a:buNone/>
              <a:defRPr b="0" sz="1000" u="none">
                <a:solidFill>
                  <a:schemeClr val="dk1"/>
                </a:solidFill>
                <a:latin typeface="Lucida Sans"/>
                <a:ea typeface="Lucida Sans"/>
                <a:cs typeface="Lucida Sans"/>
                <a:sym typeface="Lucida Sans"/>
              </a:defRPr>
            </a:lvl2pPr>
            <a:lvl3pPr indent="0" lvl="2" marL="0" marR="0" rtl="0" algn="r">
              <a:spcBef>
                <a:spcPts val="0"/>
              </a:spcBef>
              <a:spcAft>
                <a:spcPts val="0"/>
              </a:spcAft>
              <a:buNone/>
              <a:defRPr b="0" sz="1000" u="none">
                <a:solidFill>
                  <a:schemeClr val="dk1"/>
                </a:solidFill>
                <a:latin typeface="Lucida Sans"/>
                <a:ea typeface="Lucida Sans"/>
                <a:cs typeface="Lucida Sans"/>
                <a:sym typeface="Lucida Sans"/>
              </a:defRPr>
            </a:lvl3pPr>
            <a:lvl4pPr indent="0" lvl="3" marL="0" marR="0" rtl="0" algn="r">
              <a:spcBef>
                <a:spcPts val="0"/>
              </a:spcBef>
              <a:spcAft>
                <a:spcPts val="0"/>
              </a:spcAft>
              <a:buNone/>
              <a:defRPr b="0" sz="1000" u="none">
                <a:solidFill>
                  <a:schemeClr val="dk1"/>
                </a:solidFill>
                <a:latin typeface="Lucida Sans"/>
                <a:ea typeface="Lucida Sans"/>
                <a:cs typeface="Lucida Sans"/>
                <a:sym typeface="Lucida Sans"/>
              </a:defRPr>
            </a:lvl4pPr>
            <a:lvl5pPr indent="0" lvl="4" marL="0" marR="0" rtl="0" algn="r">
              <a:spcBef>
                <a:spcPts val="0"/>
              </a:spcBef>
              <a:spcAft>
                <a:spcPts val="0"/>
              </a:spcAft>
              <a:buNone/>
              <a:defRPr b="0" sz="1000" u="none">
                <a:solidFill>
                  <a:schemeClr val="dk1"/>
                </a:solidFill>
                <a:latin typeface="Lucida Sans"/>
                <a:ea typeface="Lucida Sans"/>
                <a:cs typeface="Lucida Sans"/>
                <a:sym typeface="Lucida Sans"/>
              </a:defRPr>
            </a:lvl5pPr>
            <a:lvl6pPr indent="0" lvl="5" marL="0" marR="0" rtl="0" algn="r">
              <a:spcBef>
                <a:spcPts val="0"/>
              </a:spcBef>
              <a:spcAft>
                <a:spcPts val="0"/>
              </a:spcAft>
              <a:buNone/>
              <a:defRPr b="0" sz="1000" u="none">
                <a:solidFill>
                  <a:schemeClr val="dk1"/>
                </a:solidFill>
                <a:latin typeface="Lucida Sans"/>
                <a:ea typeface="Lucida Sans"/>
                <a:cs typeface="Lucida Sans"/>
                <a:sym typeface="Lucida Sans"/>
              </a:defRPr>
            </a:lvl6pPr>
            <a:lvl7pPr indent="0" lvl="6" marL="0" marR="0" rtl="0" algn="r">
              <a:spcBef>
                <a:spcPts val="0"/>
              </a:spcBef>
              <a:spcAft>
                <a:spcPts val="0"/>
              </a:spcAft>
              <a:buNone/>
              <a:defRPr b="0" sz="1000" u="none">
                <a:solidFill>
                  <a:schemeClr val="dk1"/>
                </a:solidFill>
                <a:latin typeface="Lucida Sans"/>
                <a:ea typeface="Lucida Sans"/>
                <a:cs typeface="Lucida Sans"/>
                <a:sym typeface="Lucida Sans"/>
              </a:defRPr>
            </a:lvl7pPr>
            <a:lvl8pPr indent="0" lvl="7" marL="0" marR="0" rtl="0" algn="r">
              <a:spcBef>
                <a:spcPts val="0"/>
              </a:spcBef>
              <a:spcAft>
                <a:spcPts val="0"/>
              </a:spcAft>
              <a:buNone/>
              <a:defRPr b="0" sz="1000" u="none">
                <a:solidFill>
                  <a:schemeClr val="dk1"/>
                </a:solidFill>
                <a:latin typeface="Lucida Sans"/>
                <a:ea typeface="Lucida Sans"/>
                <a:cs typeface="Lucida Sans"/>
                <a:sym typeface="Lucida Sans"/>
              </a:defRPr>
            </a:lvl8pPr>
            <a:lvl9pPr indent="0" lvl="8" marL="0" marR="0" rtl="0" algn="r">
              <a:spcBef>
                <a:spcPts val="0"/>
              </a:spcBef>
              <a:spcAft>
                <a:spcPts val="0"/>
              </a:spcAft>
              <a:buNone/>
              <a:defRPr b="0" sz="1000" u="none">
                <a:solidFill>
                  <a:schemeClr val="dk1"/>
                </a:solidFill>
                <a:latin typeface="Lucida Sans"/>
                <a:ea typeface="Lucida Sans"/>
                <a:cs typeface="Lucida Sans"/>
                <a:sym typeface="Lucida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ge592b2fdcd_0_103"/>
          <p:cNvSpPr txBox="1"/>
          <p:nvPr>
            <p:ph type="title"/>
          </p:nvPr>
        </p:nvSpPr>
        <p:spPr>
          <a:xfrm>
            <a:off x="628650" y="365126"/>
            <a:ext cx="7886700" cy="10170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2700"/>
              <a:buFont typeface="Arial"/>
              <a:buNone/>
              <a:defRPr b="0" i="0" sz="2700" u="none" cap="none" strike="noStrik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2" name="Google Shape;152;ge592b2fdcd_0_103"/>
          <p:cNvSpPr txBox="1"/>
          <p:nvPr>
            <p:ph idx="1" type="body"/>
          </p:nvPr>
        </p:nvSpPr>
        <p:spPr>
          <a:xfrm>
            <a:off x="628650" y="1488557"/>
            <a:ext cx="7886700" cy="46566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53" name="Google Shape;153;ge592b2fdcd_0_103"/>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2"/>
                </a:solidFill>
                <a:latin typeface="Arial"/>
                <a:ea typeface="Arial"/>
                <a:cs typeface="Arial"/>
                <a:sym typeface="Arial"/>
              </a:defRPr>
            </a:lvl1pPr>
            <a:lvl2pPr indent="0" lvl="1" marL="0" marR="0" rtl="0" algn="r">
              <a:spcBef>
                <a:spcPts val="0"/>
              </a:spcBef>
              <a:buNone/>
              <a:defRPr b="0" i="0" sz="1000" u="none" cap="none" strike="noStrike">
                <a:solidFill>
                  <a:schemeClr val="dk2"/>
                </a:solidFill>
                <a:latin typeface="Arial"/>
                <a:ea typeface="Arial"/>
                <a:cs typeface="Arial"/>
                <a:sym typeface="Arial"/>
              </a:defRPr>
            </a:lvl2pPr>
            <a:lvl3pPr indent="0" lvl="2" marL="0" marR="0" rtl="0" algn="r">
              <a:spcBef>
                <a:spcPts val="0"/>
              </a:spcBef>
              <a:buNone/>
              <a:defRPr b="0" i="0" sz="1000" u="none" cap="none" strike="noStrike">
                <a:solidFill>
                  <a:schemeClr val="dk2"/>
                </a:solidFill>
                <a:latin typeface="Arial"/>
                <a:ea typeface="Arial"/>
                <a:cs typeface="Arial"/>
                <a:sym typeface="Arial"/>
              </a:defRPr>
            </a:lvl3pPr>
            <a:lvl4pPr indent="0" lvl="3" marL="0" marR="0" rtl="0" algn="r">
              <a:spcBef>
                <a:spcPts val="0"/>
              </a:spcBef>
              <a:buNone/>
              <a:defRPr b="0" i="0" sz="1000" u="none" cap="none" strike="noStrike">
                <a:solidFill>
                  <a:schemeClr val="dk2"/>
                </a:solidFill>
                <a:latin typeface="Arial"/>
                <a:ea typeface="Arial"/>
                <a:cs typeface="Arial"/>
                <a:sym typeface="Arial"/>
              </a:defRPr>
            </a:lvl4pPr>
            <a:lvl5pPr indent="0" lvl="4" marL="0" marR="0" rtl="0" algn="r">
              <a:spcBef>
                <a:spcPts val="0"/>
              </a:spcBef>
              <a:buNone/>
              <a:defRPr b="0" i="0" sz="1000" u="none" cap="none" strike="noStrike">
                <a:solidFill>
                  <a:schemeClr val="dk2"/>
                </a:solidFill>
                <a:latin typeface="Arial"/>
                <a:ea typeface="Arial"/>
                <a:cs typeface="Arial"/>
                <a:sym typeface="Arial"/>
              </a:defRPr>
            </a:lvl5pPr>
            <a:lvl6pPr indent="0" lvl="5" marL="0" marR="0" rtl="0" algn="r">
              <a:spcBef>
                <a:spcPts val="0"/>
              </a:spcBef>
              <a:buNone/>
              <a:defRPr b="0" i="0" sz="1000" u="none" cap="none" strike="noStrike">
                <a:solidFill>
                  <a:schemeClr val="dk2"/>
                </a:solidFill>
                <a:latin typeface="Arial"/>
                <a:ea typeface="Arial"/>
                <a:cs typeface="Arial"/>
                <a:sym typeface="Arial"/>
              </a:defRPr>
            </a:lvl6pPr>
            <a:lvl7pPr indent="0" lvl="6" marL="0" marR="0" rtl="0" algn="r">
              <a:spcBef>
                <a:spcPts val="0"/>
              </a:spcBef>
              <a:buNone/>
              <a:defRPr b="0" i="0" sz="1000" u="none" cap="none" strike="noStrike">
                <a:solidFill>
                  <a:schemeClr val="dk2"/>
                </a:solidFill>
                <a:latin typeface="Arial"/>
                <a:ea typeface="Arial"/>
                <a:cs typeface="Arial"/>
                <a:sym typeface="Arial"/>
              </a:defRPr>
            </a:lvl7pPr>
            <a:lvl8pPr indent="0" lvl="7" marL="0" marR="0" rtl="0" algn="r">
              <a:spcBef>
                <a:spcPts val="0"/>
              </a:spcBef>
              <a:buNone/>
              <a:defRPr b="0" i="0" sz="1000" u="none" cap="none" strike="noStrike">
                <a:solidFill>
                  <a:schemeClr val="dk2"/>
                </a:solidFill>
                <a:latin typeface="Arial"/>
                <a:ea typeface="Arial"/>
                <a:cs typeface="Arial"/>
                <a:sym typeface="Arial"/>
              </a:defRPr>
            </a:lvl8pPr>
            <a:lvl9pPr indent="0" lvl="8" marL="0" marR="0" rtl="0" algn="r">
              <a:spcBef>
                <a:spcPts val="0"/>
              </a:spcBef>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r>
              <a:rPr lang="en-US"/>
              <a:t>ANRCB   |   </a:t>
            </a:r>
            <a:fld id="{00000000-1234-1234-1234-123412341234}" type="slidenum">
              <a:rPr b="1" lang="en-US">
                <a:solidFill>
                  <a:schemeClr val="accent6"/>
                </a:solidFill>
              </a:rPr>
              <a:t>‹#›</a:t>
            </a:fld>
            <a:endParaRPr b="1">
              <a:solidFill>
                <a:schemeClr val="accent6"/>
              </a:solidFill>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6.jpg"/><Relationship Id="rId5"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p2"/>
          <p:cNvGraphicFramePr/>
          <p:nvPr/>
        </p:nvGraphicFramePr>
        <p:xfrm>
          <a:off x="1273650" y="499535"/>
          <a:ext cx="3000000" cy="3000000"/>
        </p:xfrm>
        <a:graphic>
          <a:graphicData uri="http://schemas.openxmlformats.org/drawingml/2006/table">
            <a:tbl>
              <a:tblPr>
                <a:noFill/>
                <a:tableStyleId>{5DB42844-D99D-4204-8659-8BB1AE9F832D}</a:tableStyleId>
              </a:tblPr>
              <a:tblGrid>
                <a:gridCol w="1309350"/>
                <a:gridCol w="1113850"/>
                <a:gridCol w="4510350"/>
              </a:tblGrid>
              <a:tr h="503225">
                <a:tc gridSpan="3">
                  <a:txBody>
                    <a:bodyPr/>
                    <a:lstStyle/>
                    <a:p>
                      <a:pPr indent="0" lvl="0" marL="0" rtl="0" algn="ctr">
                        <a:lnSpc>
                          <a:spcPct val="100000"/>
                        </a:lnSpc>
                        <a:spcBef>
                          <a:spcPts val="1200"/>
                        </a:spcBef>
                        <a:spcAft>
                          <a:spcPts val="1200"/>
                        </a:spcAft>
                        <a:buNone/>
                      </a:pPr>
                      <a:r>
                        <a:rPr b="1" lang="en-US" sz="1500"/>
                        <a:t>Advanced </a:t>
                      </a:r>
                      <a:r>
                        <a:rPr b="1" lang="en-US" sz="1500"/>
                        <a:t>Anthropometry_ENGLISH Master  VERSION HISTORY</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7D31"/>
                    </a:solidFill>
                  </a:tcPr>
                </a:tc>
                <a:tc hMerge="1"/>
                <a:tc hMerge="1"/>
              </a:tr>
              <a:tr h="100000">
                <a:tc>
                  <a:txBody>
                    <a:bodyPr/>
                    <a:lstStyle/>
                    <a:p>
                      <a:pPr indent="0" lvl="0" marL="0" rtl="0" algn="ctr">
                        <a:lnSpc>
                          <a:spcPct val="100000"/>
                        </a:lnSpc>
                        <a:spcBef>
                          <a:spcPts val="1200"/>
                        </a:spcBef>
                        <a:spcAft>
                          <a:spcPts val="1200"/>
                        </a:spcAft>
                        <a:buNone/>
                      </a:pPr>
                      <a:r>
                        <a:rPr b="1" lang="en-US" sz="1500"/>
                        <a:t>DATE</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7D31"/>
                    </a:solidFill>
                  </a:tcPr>
                </a:tc>
                <a:tc>
                  <a:txBody>
                    <a:bodyPr/>
                    <a:lstStyle/>
                    <a:p>
                      <a:pPr indent="0" lvl="0" marL="0" rtl="0" algn="ctr">
                        <a:lnSpc>
                          <a:spcPct val="100000"/>
                        </a:lnSpc>
                        <a:spcBef>
                          <a:spcPts val="1200"/>
                        </a:spcBef>
                        <a:spcAft>
                          <a:spcPts val="1200"/>
                        </a:spcAft>
                        <a:buNone/>
                      </a:pPr>
                      <a:r>
                        <a:rPr b="1" lang="en-US" sz="1500"/>
                        <a:t>AUTHOR</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7D31"/>
                    </a:solidFill>
                  </a:tcPr>
                </a:tc>
                <a:tc>
                  <a:txBody>
                    <a:bodyPr/>
                    <a:lstStyle/>
                    <a:p>
                      <a:pPr indent="0" lvl="0" marL="0" rtl="0" algn="ctr">
                        <a:lnSpc>
                          <a:spcPct val="100000"/>
                        </a:lnSpc>
                        <a:spcBef>
                          <a:spcPts val="1200"/>
                        </a:spcBef>
                        <a:spcAft>
                          <a:spcPts val="1200"/>
                        </a:spcAft>
                        <a:buNone/>
                      </a:pPr>
                      <a:r>
                        <a:rPr b="1" lang="en-US" sz="1500"/>
                        <a:t>DESCRIPTION OF CHANGES</a:t>
                      </a:r>
                      <a:endParaRPr b="1" sz="1500"/>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7D31"/>
                    </a:solidFill>
                  </a:tcPr>
                </a:tc>
              </a:tr>
              <a:tr h="780725">
                <a:tc>
                  <a:txBody>
                    <a:bodyPr/>
                    <a:lstStyle/>
                    <a:p>
                      <a:pPr indent="0" lvl="0" marL="0" rtl="0" algn="ctr">
                        <a:lnSpc>
                          <a:spcPct val="100000"/>
                        </a:lnSpc>
                        <a:spcBef>
                          <a:spcPts val="1200"/>
                        </a:spcBef>
                        <a:spcAft>
                          <a:spcPts val="1200"/>
                        </a:spcAft>
                        <a:buNone/>
                      </a:pPr>
                      <a:r>
                        <a:rPr lang="en-US" sz="1500">
                          <a:solidFill>
                            <a:srgbClr val="FFFFFF"/>
                          </a:solidFill>
                        </a:rPr>
                        <a:t>April 4, 2021</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c>
                  <a:txBody>
                    <a:bodyPr/>
                    <a:lstStyle/>
                    <a:p>
                      <a:pPr indent="0" lvl="0" marL="0" rtl="0" algn="ctr">
                        <a:lnSpc>
                          <a:spcPct val="100000"/>
                        </a:lnSpc>
                        <a:spcBef>
                          <a:spcPts val="1200"/>
                        </a:spcBef>
                        <a:spcAft>
                          <a:spcPts val="1200"/>
                        </a:spcAft>
                        <a:buNone/>
                      </a:pPr>
                      <a:r>
                        <a:rPr lang="en-US" sz="1500">
                          <a:solidFill>
                            <a:srgbClr val="FFFFFF"/>
                          </a:solidFill>
                        </a:rPr>
                        <a:t>Team</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Clr>
                          <a:schemeClr val="dk1"/>
                        </a:buClr>
                        <a:buSzPts val="1100"/>
                        <a:buFont typeface="Arial"/>
                        <a:buNone/>
                      </a:pPr>
                      <a:r>
                        <a:rPr lang="en-US" sz="1500">
                          <a:solidFill>
                            <a:srgbClr val="FFFFFF"/>
                          </a:solidFill>
                        </a:rPr>
                        <a:t>Michele shared slides</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r>
              <a:tr h="780725">
                <a:tc>
                  <a:txBody>
                    <a:bodyPr/>
                    <a:lstStyle/>
                    <a:p>
                      <a:pPr indent="0" lvl="0" marL="0" rtl="0" algn="ctr">
                        <a:lnSpc>
                          <a:spcPct val="100000"/>
                        </a:lnSpc>
                        <a:spcBef>
                          <a:spcPts val="1200"/>
                        </a:spcBef>
                        <a:spcAft>
                          <a:spcPts val="1200"/>
                        </a:spcAft>
                        <a:buNone/>
                      </a:pPr>
                      <a:r>
                        <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c>
                  <a:txBody>
                    <a:bodyPr/>
                    <a:lstStyle/>
                    <a:p>
                      <a:pPr indent="0" lvl="0" marL="0" rtl="0" algn="ctr">
                        <a:lnSpc>
                          <a:spcPct val="100000"/>
                        </a:lnSpc>
                        <a:spcBef>
                          <a:spcPts val="1200"/>
                        </a:spcBef>
                        <a:spcAft>
                          <a:spcPts val="1200"/>
                        </a:spcAft>
                        <a:buNone/>
                      </a:pPr>
                      <a:r>
                        <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r>
              <a:tr h="780725">
                <a:tc>
                  <a:txBody>
                    <a:bodyPr/>
                    <a:lstStyle/>
                    <a:p>
                      <a:pPr indent="0" lvl="0" marL="0" rtl="0" algn="ctr">
                        <a:lnSpc>
                          <a:spcPct val="100000"/>
                        </a:lnSpc>
                        <a:spcBef>
                          <a:spcPts val="1200"/>
                        </a:spcBef>
                        <a:spcAft>
                          <a:spcPts val="1200"/>
                        </a:spcAft>
                        <a:buNone/>
                      </a:pPr>
                      <a:r>
                        <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c>
                  <a:txBody>
                    <a:bodyPr/>
                    <a:lstStyle/>
                    <a:p>
                      <a:pPr indent="0" lvl="0" marL="0" rtl="0" algn="ctr">
                        <a:lnSpc>
                          <a:spcPct val="100000"/>
                        </a:lnSpc>
                        <a:spcBef>
                          <a:spcPts val="1200"/>
                        </a:spcBef>
                        <a:spcAft>
                          <a:spcPts val="1200"/>
                        </a:spcAft>
                        <a:buNone/>
                      </a:pPr>
                      <a:r>
                        <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c>
                  <a:txBody>
                    <a:bodyPr/>
                    <a:lstStyle/>
                    <a:p>
                      <a:pPr indent="0" lvl="0" marL="0" rtl="0" algn="l">
                        <a:spcBef>
                          <a:spcPts val="0"/>
                        </a:spcBef>
                        <a:spcAft>
                          <a:spcPts val="0"/>
                        </a:spcAft>
                        <a:buNone/>
                      </a:pPr>
                      <a:r>
                        <a:t/>
                      </a:r>
                      <a:endParaRPr sz="1500">
                        <a:solidFill>
                          <a:srgbClr val="FFFFFF"/>
                        </a:solidFill>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alpha val="0"/>
                      </a:srgbClr>
                    </a:solidFill>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0"/>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Surrogate Measures of Body Size</a:t>
            </a:r>
            <a:endParaRPr/>
          </a:p>
        </p:txBody>
      </p:sp>
      <p:sp>
        <p:nvSpPr>
          <p:cNvPr id="262" name="Google Shape;262;p10"/>
          <p:cNvSpPr/>
          <p:nvPr/>
        </p:nvSpPr>
        <p:spPr>
          <a:xfrm>
            <a:off x="304800" y="902525"/>
            <a:ext cx="4267200" cy="649408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Lucida Sans"/>
              <a:buNone/>
            </a:pPr>
            <a:r>
              <a:rPr b="0" i="0" lang="en-US" sz="2000" u="sng" cap="none" strike="noStrike">
                <a:solidFill>
                  <a:schemeClr val="lt1"/>
                </a:solidFill>
                <a:latin typeface="Lucida Sans"/>
                <a:ea typeface="Lucida Sans"/>
                <a:cs typeface="Lucida Sans"/>
                <a:sym typeface="Lucida Sans"/>
              </a:rPr>
              <a:t>“Gold Standard” </a:t>
            </a:r>
            <a:br>
              <a:rPr b="0" i="0" lang="en-US" sz="2000" u="sng" cap="none" strike="noStrike">
                <a:solidFill>
                  <a:schemeClr val="lt1"/>
                </a:solidFill>
                <a:latin typeface="Lucida Sans"/>
                <a:ea typeface="Lucida Sans"/>
                <a:cs typeface="Lucida Sans"/>
                <a:sym typeface="Lucida Sans"/>
              </a:rPr>
            </a:br>
            <a:r>
              <a:rPr b="0" i="0" lang="en-US" sz="2000" u="sng" cap="none" strike="noStrike">
                <a:solidFill>
                  <a:schemeClr val="lt1"/>
                </a:solidFill>
                <a:latin typeface="Lucida Sans"/>
                <a:ea typeface="Lucida Sans"/>
                <a:cs typeface="Lucida Sans"/>
                <a:sym typeface="Lucida Sans"/>
              </a:rPr>
              <a:t>Length Measurement </a:t>
            </a:r>
            <a:endParaRPr b="0" i="0" sz="2000" u="none" cap="none" strike="noStrike">
              <a:solidFill>
                <a:schemeClr val="lt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000"/>
              <a:buFont typeface="Lucida Sans"/>
              <a:buNone/>
            </a:pPr>
            <a:r>
              <a:rPr b="0" i="0" lang="en-US" sz="2000" u="none" cap="none" strike="noStrike">
                <a:solidFill>
                  <a:schemeClr val="lt1"/>
                </a:solidFill>
                <a:latin typeface="Lucida Sans"/>
                <a:ea typeface="Lucida Sans"/>
                <a:cs typeface="Lucida Sans"/>
                <a:sym typeface="Lucida Sans"/>
              </a:rPr>
              <a:t> </a:t>
            </a:r>
            <a:endParaRPr/>
          </a:p>
          <a:p>
            <a:pPr indent="0" lvl="0" marL="0" marR="0" rtl="0" algn="l">
              <a:lnSpc>
                <a:spcPct val="100000"/>
              </a:lnSpc>
              <a:spcBef>
                <a:spcPts val="0"/>
              </a:spcBef>
              <a:spcAft>
                <a:spcPts val="0"/>
              </a:spcAft>
              <a:buClr>
                <a:schemeClr val="lt1"/>
              </a:buClr>
              <a:buSzPts val="2000"/>
              <a:buFont typeface="Lucida Sans"/>
              <a:buNone/>
            </a:pPr>
            <a:r>
              <a:rPr b="0" i="0" lang="en-US" sz="2000" u="none" cap="none" strike="noStrike">
                <a:solidFill>
                  <a:schemeClr val="lt1"/>
                </a:solidFill>
                <a:latin typeface="Lucida Sans"/>
                <a:ea typeface="Lucida Sans"/>
                <a:cs typeface="Lucida Sans"/>
                <a:sym typeface="Lucida Sans"/>
              </a:rPr>
              <a:t>Ulna length: Caliper</a:t>
            </a:r>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Lucida Sans"/>
              <a:ea typeface="Lucida Sans"/>
              <a:cs typeface="Lucida Sans"/>
              <a:sym typeface="Lucida Sans"/>
            </a:endParaRPr>
          </a:p>
          <a:p>
            <a:pPr indent="-114300" lvl="0" marL="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ucida Sans"/>
                <a:ea typeface="Lucida Sans"/>
                <a:cs typeface="Lucida Sans"/>
                <a:sym typeface="Lucida Sans"/>
              </a:rPr>
              <a:t> Flex elbow 90 degrees</a:t>
            </a:r>
            <a:endParaRPr/>
          </a:p>
          <a:p>
            <a:pPr indent="-115888" lvl="0" marL="115888"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ucida Sans"/>
                <a:ea typeface="Lucida Sans"/>
                <a:cs typeface="Lucida Sans"/>
                <a:sym typeface="Lucida Sans"/>
              </a:rPr>
              <a:t>Place left caliper arm at left-most  END of olecranon </a:t>
            </a:r>
            <a:r>
              <a:rPr b="0" i="0" lang="en-US" sz="1800" u="none" cap="none" strike="noStrike">
                <a:solidFill>
                  <a:srgbClr val="FFFF00"/>
                </a:solidFill>
                <a:latin typeface="Lucida Sans"/>
                <a:ea typeface="Lucida Sans"/>
                <a:cs typeface="Lucida Sans"/>
                <a:sym typeface="Lucida Sans"/>
              </a:rPr>
              <a:t>(NOT AT ELBOW TIP)</a:t>
            </a:r>
            <a:endParaRPr/>
          </a:p>
          <a:p>
            <a:pPr indent="-115888" lvl="0" marL="115888"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ucida Sans"/>
                <a:ea typeface="Lucida Sans"/>
                <a:cs typeface="Lucida Sans"/>
                <a:sym typeface="Lucida Sans"/>
              </a:rPr>
              <a:t>Keep left hand touching caliper arm to end of olecranon</a:t>
            </a:r>
            <a:endParaRPr/>
          </a:p>
          <a:p>
            <a:pPr indent="-174625" lvl="0" marL="174625"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ucida Sans"/>
                <a:ea typeface="Lucida Sans"/>
                <a:cs typeface="Lucida Sans"/>
                <a:sym typeface="Lucida Sans"/>
              </a:rPr>
              <a:t>Touch right caliper arm to ink mark at distal ulna and read measurement</a:t>
            </a:r>
            <a:endParaRPr/>
          </a:p>
          <a:p>
            <a:pPr indent="-174625" lvl="0" marL="174625"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Lucida Sans"/>
                <a:ea typeface="Lucida Sans"/>
                <a:cs typeface="Lucida Sans"/>
                <a:sym typeface="Lucida Sans"/>
              </a:rPr>
              <a:t>Make sure calipers are parallel with arm.  Have recorder check that they are parallel.</a:t>
            </a:r>
            <a:endParaRPr b="0" i="0" sz="1800" u="none" cap="none" strike="noStrike">
              <a:solidFill>
                <a:schemeClr val="lt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Lucida Sans"/>
              <a:ea typeface="Lucida Sans"/>
              <a:cs typeface="Lucida Sans"/>
              <a:sym typeface="Lucida Sans"/>
            </a:endParaRPr>
          </a:p>
        </p:txBody>
      </p:sp>
      <p:pic>
        <p:nvPicPr>
          <p:cNvPr id="263" name="Google Shape;263;p10"/>
          <p:cNvPicPr preferRelativeResize="0"/>
          <p:nvPr/>
        </p:nvPicPr>
        <p:blipFill rotWithShape="1">
          <a:blip r:embed="rId3">
            <a:alphaModFix/>
          </a:blip>
          <a:srcRect b="0" l="0" r="0" t="0"/>
          <a:stretch/>
        </p:blipFill>
        <p:spPr>
          <a:xfrm>
            <a:off x="4572000" y="1143000"/>
            <a:ext cx="4109308" cy="2743200"/>
          </a:xfrm>
          <a:prstGeom prst="rect">
            <a:avLst/>
          </a:prstGeom>
          <a:noFill/>
          <a:ln>
            <a:noFill/>
          </a:ln>
        </p:spPr>
      </p:pic>
      <p:pic>
        <p:nvPicPr>
          <p:cNvPr id="264" name="Google Shape;264;p10"/>
          <p:cNvPicPr preferRelativeResize="0"/>
          <p:nvPr/>
        </p:nvPicPr>
        <p:blipFill rotWithShape="1">
          <a:blip r:embed="rId4">
            <a:alphaModFix/>
          </a:blip>
          <a:srcRect b="0" l="0" r="0" t="0"/>
          <a:stretch/>
        </p:blipFill>
        <p:spPr>
          <a:xfrm>
            <a:off x="4572000" y="4038600"/>
            <a:ext cx="4114800" cy="2209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1"/>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Surrogate Measures of Body Size</a:t>
            </a:r>
            <a:endParaRPr/>
          </a:p>
        </p:txBody>
      </p:sp>
      <p:sp>
        <p:nvSpPr>
          <p:cNvPr id="270" name="Google Shape;270;p11"/>
          <p:cNvSpPr/>
          <p:nvPr/>
        </p:nvSpPr>
        <p:spPr>
          <a:xfrm>
            <a:off x="0" y="663098"/>
            <a:ext cx="4419600" cy="61247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rgbClr val="FFFF00"/>
                </a:solidFill>
                <a:latin typeface="Calibri"/>
                <a:ea typeface="Calibri"/>
                <a:cs typeface="Calibri"/>
                <a:sym typeface="Calibri"/>
              </a:rPr>
              <a:t>Ulna length:  Ruler Measurement</a:t>
            </a:r>
            <a:endParaRPr/>
          </a:p>
          <a:p>
            <a:pPr indent="-114300" lvl="0" marL="231775" marR="0" rtl="0" algn="l">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     Ulna /Forearm is perfectly vertical </a:t>
            </a:r>
            <a:endParaRPr/>
          </a:p>
          <a:p>
            <a:pPr indent="-114300" lvl="0" marL="231775" marR="0" rtl="0" algn="l">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     Thumb points at right shoulder                   </a:t>
            </a:r>
            <a:endParaRPr/>
          </a:p>
          <a:p>
            <a:pPr indent="0" lvl="0" marL="0" marR="0" rtl="0" algn="l">
              <a:lnSpc>
                <a:spcPct val="100000"/>
              </a:lnSpc>
              <a:spcBef>
                <a:spcPts val="0"/>
              </a:spcBef>
              <a:spcAft>
                <a:spcPts val="0"/>
              </a:spcAft>
              <a:buClr>
                <a:schemeClr val="lt1"/>
              </a:buClr>
              <a:buSzPts val="20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t/>
            </a:r>
            <a:endParaRPr b="1" i="0" sz="2000" u="none" cap="none" strike="noStrike">
              <a:solidFill>
                <a:srgbClr val="FFFF00"/>
              </a:solidFill>
              <a:latin typeface="Calibri"/>
              <a:ea typeface="Calibri"/>
              <a:cs typeface="Calibri"/>
              <a:sym typeface="Calibri"/>
            </a:endParaRPr>
          </a:p>
          <a:p>
            <a:pPr indent="0" lvl="0" marL="0" marR="0" rtl="0" algn="l">
              <a:spcBef>
                <a:spcPts val="0"/>
              </a:spcBef>
              <a:spcAft>
                <a:spcPts val="0"/>
              </a:spcAft>
              <a:buNone/>
            </a:pPr>
            <a:r>
              <a:t/>
            </a:r>
            <a:endParaRPr b="1" i="0" sz="2000" u="none" cap="none" strike="noStrike">
              <a:solidFill>
                <a:srgbClr val="FFFF00"/>
              </a:solidFill>
              <a:latin typeface="Calibri"/>
              <a:ea typeface="Calibri"/>
              <a:cs typeface="Calibri"/>
              <a:sym typeface="Calibri"/>
            </a:endParaRPr>
          </a:p>
          <a:p>
            <a:pPr indent="0" lvl="0" marL="0" marR="0" rtl="0" algn="l">
              <a:spcBef>
                <a:spcPts val="0"/>
              </a:spcBef>
              <a:spcAft>
                <a:spcPts val="0"/>
              </a:spcAft>
              <a:buNone/>
            </a:pPr>
            <a:r>
              <a:t/>
            </a:r>
            <a:endParaRPr b="1" i="0" sz="2000" u="none" cap="none" strike="noStrike">
              <a:solidFill>
                <a:srgbClr val="FFFF00"/>
              </a:solidFill>
              <a:latin typeface="Calibri"/>
              <a:ea typeface="Calibri"/>
              <a:cs typeface="Calibri"/>
              <a:sym typeface="Calibri"/>
            </a:endParaRPr>
          </a:p>
          <a:p>
            <a:pPr indent="0" lvl="0" marL="0" marR="0" rtl="0" algn="l">
              <a:spcBef>
                <a:spcPts val="0"/>
              </a:spcBef>
              <a:spcAft>
                <a:spcPts val="0"/>
              </a:spcAft>
              <a:buNone/>
            </a:pPr>
            <a:r>
              <a:t/>
            </a:r>
            <a:endParaRPr b="1" i="0" sz="2000" u="none" cap="none" strike="noStrike">
              <a:solidFill>
                <a:srgbClr val="FFFF00"/>
              </a:solidFill>
              <a:latin typeface="Calibri"/>
              <a:ea typeface="Calibri"/>
              <a:cs typeface="Calibri"/>
              <a:sym typeface="Calibri"/>
            </a:endParaRPr>
          </a:p>
          <a:p>
            <a:pPr indent="0" lvl="0" marL="0" marR="0" rtl="0" algn="l">
              <a:spcBef>
                <a:spcPts val="0"/>
              </a:spcBef>
              <a:spcAft>
                <a:spcPts val="0"/>
              </a:spcAft>
              <a:buNone/>
            </a:pPr>
            <a:r>
              <a:rPr b="1" i="0" lang="en-US" sz="2000" u="none" cap="none" strike="noStrike">
                <a:solidFill>
                  <a:srgbClr val="FFFF00"/>
                </a:solidFill>
                <a:latin typeface="Calibri"/>
                <a:ea typeface="Calibri"/>
                <a:cs typeface="Calibri"/>
                <a:sym typeface="Calibri"/>
              </a:rPr>
              <a:t>Ulna length: Grid /Paper Measurement</a:t>
            </a:r>
            <a:endParaRPr b="1" i="0" sz="2000" u="none" cap="none" strike="noStrike">
              <a:solidFill>
                <a:srgbClr val="FFFF00"/>
              </a:solidFill>
              <a:latin typeface="Calibri"/>
              <a:ea typeface="Calibri"/>
              <a:cs typeface="Calibri"/>
              <a:sym typeface="Calibri"/>
            </a:endParaRPr>
          </a:p>
          <a:p>
            <a:pPr indent="-276225" lvl="0" marL="508000"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Forearm across body, axis parallel w grid</a:t>
            </a:r>
            <a:endParaRPr/>
          </a:p>
          <a:p>
            <a:pPr indent="-114300" lvl="0" marL="231775"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    Palm down</a:t>
            </a:r>
            <a:endParaRPr/>
          </a:p>
          <a:p>
            <a:pPr indent="-114300" lvl="0" marL="231775" marR="0" rtl="0" algn="l">
              <a:lnSpc>
                <a:spcPct val="100000"/>
              </a:lnSpc>
              <a:spcBef>
                <a:spcPts val="0"/>
              </a:spcBef>
              <a:spcAft>
                <a:spcPts val="0"/>
              </a:spcAft>
              <a:buClr>
                <a:schemeClr val="lt1"/>
              </a:buClr>
              <a:buSzPts val="1800"/>
              <a:buFont typeface="Arial"/>
              <a:buChar char="•"/>
            </a:pPr>
            <a:r>
              <a:rPr b="0" i="0" lang="en-US" sz="1800" u="none" cap="none" strike="noStrike">
                <a:solidFill>
                  <a:schemeClr val="lt1"/>
                </a:solidFill>
                <a:latin typeface="Calibri"/>
                <a:ea typeface="Calibri"/>
                <a:cs typeface="Calibri"/>
                <a:sym typeface="Calibri"/>
              </a:rPr>
              <a:t>    (Careful in setting olecranon at zero)</a:t>
            </a:r>
            <a:endParaRPr/>
          </a:p>
          <a:p>
            <a:pPr indent="0" lvl="0" marL="0" marR="0" rtl="0" algn="l">
              <a:lnSpc>
                <a:spcPct val="100000"/>
              </a:lnSpc>
              <a:spcBef>
                <a:spcPts val="0"/>
              </a:spcBef>
              <a:spcAft>
                <a:spcPts val="0"/>
              </a:spcAft>
              <a:buClr>
                <a:schemeClr val="lt1"/>
              </a:buClr>
              <a:buSzPts val="1800"/>
              <a:buFont typeface="Arial"/>
              <a:buNone/>
            </a:pPr>
            <a:r>
              <a:t/>
            </a:r>
            <a:endParaRPr b="0" i="0" sz="1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1800"/>
              <a:buFont typeface="Calibri"/>
              <a:buNone/>
            </a:pPr>
            <a:r>
              <a:rPr b="0" i="0" lang="en-US" sz="1800" u="none" cap="none" strike="noStrike">
                <a:solidFill>
                  <a:schemeClr val="lt1"/>
                </a:solidFill>
                <a:latin typeface="Calibri"/>
                <a:ea typeface="Calibri"/>
                <a:cs typeface="Calibri"/>
                <a:sym typeface="Calibri"/>
              </a:rPr>
              <a:t>    </a:t>
            </a:r>
            <a:r>
              <a:rPr b="1" i="0" lang="en-US" sz="1800" u="sng" cap="none" strike="noStrike">
                <a:solidFill>
                  <a:schemeClr val="lt1"/>
                </a:solidFill>
                <a:latin typeface="Calibri"/>
                <a:ea typeface="Calibri"/>
                <a:cs typeface="Calibri"/>
                <a:sym typeface="Calibri"/>
              </a:rPr>
              <a:t>On paper, </a:t>
            </a:r>
            <a:r>
              <a:rPr b="1" i="0" lang="en-US" sz="1800" u="none" cap="none" strike="noStrike">
                <a:solidFill>
                  <a:schemeClr val="lt1"/>
                </a:solidFill>
                <a:latin typeface="Calibri"/>
                <a:ea typeface="Calibri"/>
                <a:cs typeface="Calibri"/>
                <a:sym typeface="Calibri"/>
              </a:rPr>
              <a:t>mark 4x - Both ends of ulna and </a:t>
            </a:r>
            <a:endParaRPr/>
          </a:p>
          <a:p>
            <a:pPr indent="0" lvl="0" marL="0" marR="0" rtl="0" algn="l">
              <a:spcBef>
                <a:spcPts val="0"/>
              </a:spcBef>
              <a:spcAft>
                <a:spcPts val="0"/>
              </a:spcAft>
              <a:buNone/>
            </a:pPr>
            <a:r>
              <a:rPr b="1" i="0" lang="en-US" sz="1800" u="none" cap="none" strike="noStrike">
                <a:solidFill>
                  <a:schemeClr val="lt1"/>
                </a:solidFill>
                <a:latin typeface="Calibri"/>
                <a:ea typeface="Calibri"/>
                <a:cs typeface="Calibri"/>
                <a:sym typeface="Calibri"/>
              </a:rPr>
              <a:t>    both edges of forearm at maximal width</a:t>
            </a:r>
            <a:endParaRPr/>
          </a:p>
          <a:p>
            <a:pPr indent="0" lvl="0" marL="0" marR="0" rtl="0" algn="l">
              <a:spcBef>
                <a:spcPts val="0"/>
              </a:spcBef>
              <a:spcAft>
                <a:spcPts val="0"/>
              </a:spcAft>
              <a:buNone/>
            </a:pPr>
            <a:r>
              <a:rPr b="1" i="0" lang="en-US" sz="1800" u="none" cap="none" strike="noStrike">
                <a:solidFill>
                  <a:schemeClr val="lt1"/>
                </a:solidFill>
                <a:latin typeface="Calibri"/>
                <a:ea typeface="Calibri"/>
                <a:cs typeface="Calibri"/>
                <a:sym typeface="Calibri"/>
              </a:rPr>
              <a:t>    Label the set of markings 1 thru 4</a:t>
            </a:r>
            <a:endParaRPr/>
          </a:p>
          <a:p>
            <a:pPr indent="0" lvl="0" marL="0" marR="0" rtl="0" algn="l">
              <a:spcBef>
                <a:spcPts val="0"/>
              </a:spcBef>
              <a:spcAft>
                <a:spcPts val="0"/>
              </a:spcAft>
              <a:buNone/>
            </a:pPr>
            <a:r>
              <a:t/>
            </a:r>
            <a:endParaRPr b="1" i="0" sz="1800" u="none" cap="none" strike="noStrike">
              <a:solidFill>
                <a:schemeClr val="lt1"/>
              </a:solidFill>
              <a:latin typeface="Calibri"/>
              <a:ea typeface="Calibri"/>
              <a:cs typeface="Calibri"/>
              <a:sym typeface="Calibri"/>
            </a:endParaRPr>
          </a:p>
          <a:p>
            <a:pPr indent="0" lvl="0" marL="0" marR="0" rtl="0" algn="l">
              <a:spcBef>
                <a:spcPts val="0"/>
              </a:spcBef>
              <a:spcAft>
                <a:spcPts val="0"/>
              </a:spcAft>
              <a:buNone/>
            </a:pPr>
            <a:r>
              <a:rPr b="1" i="0" lang="en-US" sz="1800" u="none" cap="none" strike="noStrike">
                <a:solidFill>
                  <a:schemeClr val="lt1"/>
                </a:solidFill>
                <a:latin typeface="Calibri"/>
                <a:ea typeface="Calibri"/>
                <a:cs typeface="Calibri"/>
                <a:sym typeface="Calibri"/>
              </a:rPr>
              <a:t>Compute the calculations before child leaves just in case you might need to  repeat measurement</a:t>
            </a:r>
            <a:endParaRPr b="1" i="0" sz="1800" u="none" cap="none" strike="noStrike">
              <a:solidFill>
                <a:schemeClr val="lt1"/>
              </a:solidFill>
              <a:latin typeface="Calibri"/>
              <a:ea typeface="Calibri"/>
              <a:cs typeface="Calibri"/>
              <a:sym typeface="Calibri"/>
            </a:endParaRPr>
          </a:p>
        </p:txBody>
      </p:sp>
      <p:pic>
        <p:nvPicPr>
          <p:cNvPr id="271" name="Google Shape;271;p11"/>
          <p:cNvPicPr preferRelativeResize="0"/>
          <p:nvPr/>
        </p:nvPicPr>
        <p:blipFill rotWithShape="1">
          <a:blip r:embed="rId3">
            <a:alphaModFix/>
          </a:blip>
          <a:srcRect b="0" l="0" r="0" t="0"/>
          <a:stretch/>
        </p:blipFill>
        <p:spPr>
          <a:xfrm>
            <a:off x="4495800" y="1066800"/>
            <a:ext cx="4061210" cy="2524125"/>
          </a:xfrm>
          <a:prstGeom prst="rect">
            <a:avLst/>
          </a:prstGeom>
          <a:noFill/>
          <a:ln>
            <a:noFill/>
          </a:ln>
        </p:spPr>
      </p:pic>
      <p:pic>
        <p:nvPicPr>
          <p:cNvPr id="272" name="Google Shape;272;p11"/>
          <p:cNvPicPr preferRelativeResize="0"/>
          <p:nvPr/>
        </p:nvPicPr>
        <p:blipFill rotWithShape="1">
          <a:blip r:embed="rId4">
            <a:alphaModFix/>
          </a:blip>
          <a:srcRect b="0" l="0" r="0" t="0"/>
          <a:stretch/>
        </p:blipFill>
        <p:spPr>
          <a:xfrm>
            <a:off x="4495801" y="3810000"/>
            <a:ext cx="4038600" cy="26573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2"/>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Surrogate Measures of Body Size</a:t>
            </a:r>
            <a:endParaRPr/>
          </a:p>
        </p:txBody>
      </p:sp>
      <p:sp>
        <p:nvSpPr>
          <p:cNvPr id="278" name="Google Shape;278;p12"/>
          <p:cNvSpPr/>
          <p:nvPr/>
        </p:nvSpPr>
        <p:spPr>
          <a:xfrm>
            <a:off x="228600" y="2205977"/>
            <a:ext cx="4953000" cy="3231654"/>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lt1"/>
                </a:solidFill>
                <a:latin typeface="Lucida Sans"/>
                <a:ea typeface="Lucida Sans"/>
                <a:cs typeface="Lucida Sans"/>
                <a:sym typeface="Lucida Sans"/>
              </a:rPr>
              <a:t> </a:t>
            </a:r>
            <a:r>
              <a:rPr b="0" i="0" lang="en-US" sz="2000" u="sng" cap="none" strike="noStrike">
                <a:solidFill>
                  <a:schemeClr val="lt1"/>
                </a:solidFill>
                <a:latin typeface="Lucida Sans"/>
                <a:ea typeface="Lucida Sans"/>
                <a:cs typeface="Lucida Sans"/>
                <a:sym typeface="Lucida Sans"/>
              </a:rPr>
              <a:t>Lower Leg Length Measurements</a:t>
            </a:r>
            <a:endParaRPr/>
          </a:p>
          <a:p>
            <a:pPr indent="0" lvl="0" marL="0" marR="0" rtl="0" algn="l">
              <a:spcBef>
                <a:spcPts val="0"/>
              </a:spcBef>
              <a:spcAft>
                <a:spcPts val="0"/>
              </a:spcAft>
              <a:buNone/>
            </a:pPr>
            <a:r>
              <a:t/>
            </a:r>
            <a:endParaRPr sz="2000" u="sng">
              <a:solidFill>
                <a:schemeClr val="lt1"/>
              </a:solidFill>
              <a:latin typeface="Lucida Sans"/>
              <a:ea typeface="Lucida Sans"/>
              <a:cs typeface="Lucida Sans"/>
              <a:sym typeface="Lucida Sans"/>
            </a:endParaRPr>
          </a:p>
          <a:p>
            <a:pPr indent="0" lvl="0" marL="0" marR="0" rtl="0" algn="l">
              <a:spcBef>
                <a:spcPts val="0"/>
              </a:spcBef>
              <a:spcAft>
                <a:spcPts val="0"/>
              </a:spcAft>
              <a:buNone/>
            </a:pPr>
            <a:r>
              <a:t/>
            </a:r>
            <a:endParaRPr sz="1800" u="sng">
              <a:solidFill>
                <a:schemeClr val="lt1"/>
              </a:solidFill>
              <a:latin typeface="Lucida Sans"/>
              <a:ea typeface="Lucida Sans"/>
              <a:cs typeface="Lucida Sans"/>
              <a:sym typeface="Lucida Sans"/>
            </a:endParaRPr>
          </a:p>
          <a:p>
            <a:pPr indent="0" lvl="0" marL="0" marR="0" rtl="0" algn="l">
              <a:spcBef>
                <a:spcPts val="0"/>
              </a:spcBef>
              <a:spcAft>
                <a:spcPts val="0"/>
              </a:spcAft>
              <a:buNone/>
            </a:pPr>
            <a:r>
              <a:rPr lang="en-US" sz="1800">
                <a:solidFill>
                  <a:schemeClr val="lt1"/>
                </a:solidFill>
                <a:latin typeface="Lucida Sans"/>
                <a:ea typeface="Lucida Sans"/>
                <a:cs typeface="Lucida Sans"/>
                <a:sym typeface="Lucida Sans"/>
              </a:rPr>
              <a:t>  </a:t>
            </a:r>
            <a:r>
              <a:rPr lang="en-US" sz="1800" u="sng">
                <a:solidFill>
                  <a:srgbClr val="FFFF00"/>
                </a:solidFill>
                <a:latin typeface="Lucida Sans"/>
                <a:ea typeface="Lucida Sans"/>
                <a:cs typeface="Lucida Sans"/>
                <a:sym typeface="Lucida Sans"/>
              </a:rPr>
              <a:t>Lower Leg Length</a:t>
            </a:r>
            <a:endParaRPr sz="1800">
              <a:solidFill>
                <a:srgbClr val="FFFF00"/>
              </a:solidFill>
              <a:latin typeface="Lucida Sans"/>
              <a:ea typeface="Lucida Sans"/>
              <a:cs typeface="Lucida Sans"/>
              <a:sym typeface="Lucida Sans"/>
            </a:endParaRPr>
          </a:p>
          <a:p>
            <a:pPr indent="-115888" lvl="0" marL="406400" marR="0" rtl="0" algn="l">
              <a:spcBef>
                <a:spcPts val="0"/>
              </a:spcBef>
              <a:spcAft>
                <a:spcPts val="0"/>
              </a:spcAft>
              <a:buClr>
                <a:schemeClr val="lt1"/>
              </a:buClr>
              <a:buSzPts val="1800"/>
              <a:buFont typeface="Arial"/>
              <a:buChar char="•"/>
            </a:pPr>
            <a:r>
              <a:rPr lang="en-US" sz="1800">
                <a:solidFill>
                  <a:schemeClr val="lt1"/>
                </a:solidFill>
                <a:latin typeface="Lucida Sans"/>
                <a:ea typeface="Lucida Sans"/>
                <a:cs typeface="Lucida Sans"/>
                <a:sym typeface="Lucida Sans"/>
              </a:rPr>
              <a:t>Measure from base of heel to top of knee</a:t>
            </a:r>
            <a:endParaRPr/>
          </a:p>
          <a:p>
            <a:pPr indent="-115888" lvl="0" marL="406400" marR="0" rtl="0" algn="l">
              <a:spcBef>
                <a:spcPts val="0"/>
              </a:spcBef>
              <a:spcAft>
                <a:spcPts val="0"/>
              </a:spcAft>
              <a:buClr>
                <a:schemeClr val="lt1"/>
              </a:buClr>
              <a:buSzPts val="1800"/>
              <a:buFont typeface="Arial"/>
              <a:buChar char="•"/>
            </a:pPr>
            <a:r>
              <a:rPr lang="en-US" sz="1800">
                <a:solidFill>
                  <a:schemeClr val="lt1"/>
                </a:solidFill>
                <a:latin typeface="Lucida Sans"/>
                <a:ea typeface="Lucida Sans"/>
                <a:cs typeface="Lucida Sans"/>
                <a:sym typeface="Lucida Sans"/>
              </a:rPr>
              <a:t>Knee &amp; ankle bent 90 degrees, heel on floor, or suspended for calipers</a:t>
            </a:r>
            <a:endParaRPr/>
          </a:p>
          <a:p>
            <a:pPr indent="-115888" lvl="0" marL="406400" marR="0" rtl="0" algn="l">
              <a:spcBef>
                <a:spcPts val="0"/>
              </a:spcBef>
              <a:spcAft>
                <a:spcPts val="0"/>
              </a:spcAft>
              <a:buClr>
                <a:schemeClr val="lt1"/>
              </a:buClr>
              <a:buSzPts val="1800"/>
              <a:buFont typeface="Arial"/>
              <a:buChar char="•"/>
            </a:pPr>
            <a:r>
              <a:rPr lang="en-US" sz="1800">
                <a:solidFill>
                  <a:schemeClr val="lt1"/>
                </a:solidFill>
                <a:latin typeface="Lucida Sans"/>
                <a:ea typeface="Lucida Sans"/>
                <a:cs typeface="Lucida Sans"/>
                <a:sym typeface="Lucida Sans"/>
              </a:rPr>
              <a:t>Flex hip to allow knee to bend when heel is suspended)</a:t>
            </a:r>
            <a:endParaRPr/>
          </a:p>
          <a:p>
            <a:pPr indent="0" lvl="0" marL="0" marR="0" rtl="0" algn="l">
              <a:spcBef>
                <a:spcPts val="0"/>
              </a:spcBef>
              <a:spcAft>
                <a:spcPts val="0"/>
              </a:spcAft>
              <a:buNone/>
            </a:pPr>
            <a:r>
              <a:rPr lang="en-US" sz="2000">
                <a:solidFill>
                  <a:schemeClr val="lt1"/>
                </a:solidFill>
                <a:latin typeface="Lucida Sans"/>
                <a:ea typeface="Lucida Sans"/>
                <a:cs typeface="Lucida Sans"/>
                <a:sym typeface="Lucida Sans"/>
              </a:rPr>
              <a:t>  </a:t>
            </a:r>
            <a:endParaRPr/>
          </a:p>
        </p:txBody>
      </p:sp>
      <p:pic>
        <p:nvPicPr>
          <p:cNvPr descr="C:\Documents and Settings\danish\Local Settings\Temporary Internet Files\Content.Word\Danish Measuring Lateral leg view.jpg" id="279" name="Google Shape;279;p12"/>
          <p:cNvPicPr preferRelativeResize="0"/>
          <p:nvPr/>
        </p:nvPicPr>
        <p:blipFill rotWithShape="1">
          <a:blip r:embed="rId3">
            <a:alphaModFix/>
          </a:blip>
          <a:srcRect b="0" l="0" r="0" t="0"/>
          <a:stretch/>
        </p:blipFill>
        <p:spPr>
          <a:xfrm>
            <a:off x="5105400" y="1524000"/>
            <a:ext cx="3667125" cy="3810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3"/>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Surrogate Measures of Body Size</a:t>
            </a:r>
            <a:endParaRPr/>
          </a:p>
        </p:txBody>
      </p:sp>
      <p:sp>
        <p:nvSpPr>
          <p:cNvPr id="285" name="Google Shape;285;p13"/>
          <p:cNvSpPr/>
          <p:nvPr/>
        </p:nvSpPr>
        <p:spPr>
          <a:xfrm>
            <a:off x="0" y="685800"/>
            <a:ext cx="3505200" cy="58785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Calibri"/>
              <a:buNone/>
            </a:pPr>
            <a:r>
              <a:rPr b="0" i="0" lang="en-US" sz="2000" u="sng" cap="none" strike="noStrike">
                <a:solidFill>
                  <a:schemeClr val="lt1"/>
                </a:solidFill>
                <a:latin typeface="Calibri"/>
                <a:ea typeface="Calibri"/>
                <a:cs typeface="Calibri"/>
                <a:sym typeface="Calibri"/>
              </a:rPr>
              <a:t>Lower Leg Length </a:t>
            </a:r>
            <a:endParaRPr/>
          </a:p>
          <a:p>
            <a:pPr indent="0" lvl="0" marL="0" marR="0" rtl="0" algn="l">
              <a:lnSpc>
                <a:spcPct val="100000"/>
              </a:lnSpc>
              <a:spcBef>
                <a:spcPts val="0"/>
              </a:spcBef>
              <a:spcAft>
                <a:spcPts val="0"/>
              </a:spcAft>
              <a:buClr>
                <a:schemeClr val="lt1"/>
              </a:buClr>
              <a:buSzPts val="2000"/>
              <a:buFont typeface="Calibri"/>
              <a:buNone/>
            </a:pPr>
            <a:r>
              <a:rPr b="0" i="0" lang="en-US" sz="2000" u="sng" cap="none" strike="noStrike">
                <a:solidFill>
                  <a:schemeClr val="lt1"/>
                </a:solidFill>
                <a:latin typeface="Calibri"/>
                <a:ea typeface="Calibri"/>
                <a:cs typeface="Calibri"/>
                <a:sym typeface="Calibri"/>
              </a:rPr>
              <a:t>Measurement Methods:</a:t>
            </a:r>
            <a:endParaRPr b="0" i="0" sz="2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     </a:t>
            </a:r>
            <a:r>
              <a:rPr lang="en-US" sz="2000">
                <a:solidFill>
                  <a:schemeClr val="lt1"/>
                </a:solidFill>
                <a:latin typeface="Calibri"/>
                <a:ea typeface="Calibri"/>
                <a:cs typeface="Calibri"/>
                <a:sym typeface="Calibri"/>
              </a:rPr>
              <a:t> </a:t>
            </a:r>
            <a:r>
              <a:rPr b="1" i="0" lang="en-US" sz="2000" u="none" cap="none" strike="noStrike">
                <a:solidFill>
                  <a:srgbClr val="FFFF00"/>
                </a:solidFill>
                <a:latin typeface="Calibri"/>
                <a:ea typeface="Calibri"/>
                <a:cs typeface="Calibri"/>
                <a:sym typeface="Calibri"/>
              </a:rPr>
              <a:t>Caliper Measurement</a:t>
            </a:r>
            <a:endParaRPr/>
          </a:p>
          <a:p>
            <a:pPr indent="0" lvl="0" marL="0" marR="0" rtl="0" algn="l">
              <a:lnSpc>
                <a:spcPct val="100000"/>
              </a:lnSpc>
              <a:spcBef>
                <a:spcPts val="0"/>
              </a:spcBef>
              <a:spcAft>
                <a:spcPts val="0"/>
              </a:spcAft>
              <a:buClr>
                <a:srgbClr val="FFFF00"/>
              </a:buClr>
              <a:buSzPts val="2000"/>
              <a:buFont typeface="Calibri"/>
              <a:buNone/>
            </a:pPr>
            <a:r>
              <a:rPr b="1" lang="en-US" sz="2000">
                <a:solidFill>
                  <a:srgbClr val="FFFF00"/>
                </a:solidFill>
                <a:latin typeface="Calibri"/>
                <a:ea typeface="Calibri"/>
                <a:cs typeface="Calibri"/>
                <a:sym typeface="Calibri"/>
              </a:rPr>
              <a:t>	</a:t>
            </a:r>
            <a:r>
              <a:rPr b="1" i="1" lang="en-US" sz="2000" u="none" cap="none" strike="noStrike">
                <a:solidFill>
                  <a:srgbClr val="FFFF00"/>
                </a:solidFill>
                <a:latin typeface="Calibri"/>
                <a:ea typeface="Calibri"/>
                <a:cs typeface="Calibri"/>
                <a:sym typeface="Calibri"/>
              </a:rPr>
              <a:t>Upper Photo</a:t>
            </a:r>
            <a:endParaRPr/>
          </a:p>
          <a:p>
            <a:pPr indent="-115888" lvl="0" marL="406400" marR="0" rtl="0" algn="l">
              <a:lnSpc>
                <a:spcPct val="100000"/>
              </a:lnSpc>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Knee and ankle bent 90 degrees</a:t>
            </a:r>
            <a:endParaRPr/>
          </a:p>
          <a:p>
            <a:pPr indent="-115888" lvl="0" marL="406400" marR="0" rtl="0" algn="l">
              <a:lnSpc>
                <a:spcPct val="100000"/>
              </a:lnSpc>
              <a:spcBef>
                <a:spcPts val="0"/>
              </a:spcBef>
              <a:spcAft>
                <a:spcPts val="0"/>
              </a:spcAft>
              <a:buClr>
                <a:schemeClr val="lt1"/>
              </a:buClr>
              <a:buSzPts val="1800"/>
              <a:buFont typeface="Arial"/>
              <a:buChar char="•"/>
            </a:pPr>
            <a:r>
              <a:rPr b="0" lang="en-US" sz="1800" u="none" cap="none" strike="noStrike">
                <a:solidFill>
                  <a:schemeClr val="lt1"/>
                </a:solidFill>
                <a:latin typeface="Calibri"/>
                <a:ea typeface="Calibri"/>
                <a:cs typeface="Calibri"/>
                <a:sym typeface="Calibri"/>
              </a:rPr>
              <a:t>Hip is flexed to allow knee to bend when </a:t>
            </a:r>
            <a:r>
              <a:rPr lang="en-US" sz="1800">
                <a:solidFill>
                  <a:schemeClr val="lt1"/>
                </a:solidFill>
                <a:latin typeface="Calibri"/>
                <a:ea typeface="Calibri"/>
                <a:cs typeface="Calibri"/>
                <a:sym typeface="Calibri"/>
              </a:rPr>
              <a:t>h</a:t>
            </a:r>
            <a:r>
              <a:rPr b="0" lang="en-US" sz="1800" u="none" cap="none" strike="noStrike">
                <a:solidFill>
                  <a:schemeClr val="lt1"/>
                </a:solidFill>
                <a:latin typeface="Calibri"/>
                <a:ea typeface="Calibri"/>
                <a:cs typeface="Calibri"/>
                <a:sym typeface="Calibri"/>
              </a:rPr>
              <a:t>eel is suspended</a:t>
            </a:r>
            <a:endParaRPr/>
          </a:p>
          <a:p>
            <a:pPr indent="-114300" lvl="0" marL="290513" marR="0" rtl="0" algn="l">
              <a:lnSpc>
                <a:spcPct val="100000"/>
              </a:lnSpc>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 Foot at 90 degrees</a:t>
            </a:r>
            <a:endParaRPr/>
          </a:p>
          <a:p>
            <a:pPr indent="-115888" lvl="0" marL="40640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Make sure calipers are parallel with arm.  Have recorder check that they are parallel.</a:t>
            </a:r>
            <a:endParaRPr/>
          </a:p>
          <a:p>
            <a:pPr indent="0" lvl="0" marL="0" marR="0" rtl="0" algn="l">
              <a:lnSpc>
                <a:spcPct val="10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 </a:t>
            </a:r>
            <a:endParaRPr/>
          </a:p>
          <a:p>
            <a:pPr indent="0" lvl="0" marL="0" marR="0" rtl="0" algn="l">
              <a:lnSpc>
                <a:spcPct val="100000"/>
              </a:lnSpc>
              <a:spcBef>
                <a:spcPts val="0"/>
              </a:spcBef>
              <a:spcAft>
                <a:spcPts val="0"/>
              </a:spcAft>
              <a:buClr>
                <a:srgbClr val="FFFF00"/>
              </a:buClr>
              <a:buSzPts val="2000"/>
              <a:buFont typeface="Calibri"/>
              <a:buNone/>
            </a:pPr>
            <a:r>
              <a:rPr b="1" i="0" lang="en-US" sz="2000" u="none" cap="none" strike="noStrike">
                <a:solidFill>
                  <a:srgbClr val="FFFF00"/>
                </a:solidFill>
                <a:latin typeface="Calibri"/>
                <a:ea typeface="Calibri"/>
                <a:cs typeface="Calibri"/>
                <a:sym typeface="Calibri"/>
              </a:rPr>
              <a:t>Tape Measurement</a:t>
            </a:r>
            <a:endParaRPr/>
          </a:p>
          <a:p>
            <a:pPr indent="0" lvl="0" marL="0" marR="0" rtl="0" algn="l">
              <a:lnSpc>
                <a:spcPct val="100000"/>
              </a:lnSpc>
              <a:spcBef>
                <a:spcPts val="0"/>
              </a:spcBef>
              <a:spcAft>
                <a:spcPts val="0"/>
              </a:spcAft>
              <a:buClr>
                <a:srgbClr val="FFFF00"/>
              </a:buClr>
              <a:buSzPts val="2000"/>
              <a:buFont typeface="Calibri"/>
              <a:buNone/>
            </a:pPr>
            <a:r>
              <a:rPr b="1" lang="en-US" sz="2000">
                <a:solidFill>
                  <a:srgbClr val="FFFF00"/>
                </a:solidFill>
                <a:latin typeface="Calibri"/>
                <a:ea typeface="Calibri"/>
                <a:cs typeface="Calibri"/>
                <a:sym typeface="Calibri"/>
              </a:rPr>
              <a:t>	</a:t>
            </a:r>
            <a:r>
              <a:rPr b="1" i="1" lang="en-US" sz="2000" u="none" cap="none" strike="noStrike">
                <a:solidFill>
                  <a:srgbClr val="FFFF00"/>
                </a:solidFill>
                <a:latin typeface="Calibri"/>
                <a:ea typeface="Calibri"/>
                <a:cs typeface="Calibri"/>
                <a:sym typeface="Calibri"/>
              </a:rPr>
              <a:t>Lower Photo</a:t>
            </a:r>
            <a:endParaRPr/>
          </a:p>
          <a:p>
            <a:pPr indent="-114300" lvl="0" marL="347663" marR="0" rtl="0" algn="l">
              <a:lnSpc>
                <a:spcPct val="100000"/>
              </a:lnSpc>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 Zero end of tape at heel</a:t>
            </a:r>
            <a:endParaRPr/>
          </a:p>
          <a:p>
            <a:pPr indent="-115888" lvl="0" marL="40640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Top of bent knee is visually estimated for reading of tape</a:t>
            </a:r>
            <a:endParaRPr/>
          </a:p>
          <a:p>
            <a:pPr indent="-115888" lvl="0" marL="406400" marR="0" rtl="0" algn="l">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Note that calf causes tape bowing</a:t>
            </a:r>
            <a:endParaRPr b="0" i="0" sz="2000" u="none" cap="none" strike="noStrike">
              <a:solidFill>
                <a:schemeClr val="lt1"/>
              </a:solidFill>
              <a:latin typeface="Calibri"/>
              <a:ea typeface="Calibri"/>
              <a:cs typeface="Calibri"/>
              <a:sym typeface="Calibri"/>
            </a:endParaRPr>
          </a:p>
        </p:txBody>
      </p:sp>
      <p:pic>
        <p:nvPicPr>
          <p:cNvPr id="286" name="Google Shape;286;p13"/>
          <p:cNvPicPr preferRelativeResize="0"/>
          <p:nvPr/>
        </p:nvPicPr>
        <p:blipFill rotWithShape="1">
          <a:blip r:embed="rId3">
            <a:alphaModFix/>
          </a:blip>
          <a:srcRect b="0" l="0" r="0" t="0"/>
          <a:stretch/>
        </p:blipFill>
        <p:spPr>
          <a:xfrm>
            <a:off x="4876800" y="990600"/>
            <a:ext cx="3829050" cy="2590800"/>
          </a:xfrm>
          <a:prstGeom prst="rect">
            <a:avLst/>
          </a:prstGeom>
          <a:noFill/>
          <a:ln>
            <a:noFill/>
          </a:ln>
        </p:spPr>
      </p:pic>
      <p:pic>
        <p:nvPicPr>
          <p:cNvPr descr="C:\WINDOWS\Temporary Internet Files\Content.Word\leglengthtapemeasure.jpg" id="287" name="Google Shape;287;p13"/>
          <p:cNvPicPr preferRelativeResize="0"/>
          <p:nvPr/>
        </p:nvPicPr>
        <p:blipFill rotWithShape="1">
          <a:blip r:embed="rId4">
            <a:alphaModFix/>
          </a:blip>
          <a:srcRect b="3447" l="18000" r="0" t="0"/>
          <a:stretch/>
        </p:blipFill>
        <p:spPr>
          <a:xfrm>
            <a:off x="3505200" y="4038600"/>
            <a:ext cx="3124200" cy="2133600"/>
          </a:xfrm>
          <a:prstGeom prst="rect">
            <a:avLst/>
          </a:prstGeom>
          <a:noFill/>
          <a:ln>
            <a:noFill/>
          </a:ln>
        </p:spPr>
      </p:pic>
      <p:pic>
        <p:nvPicPr>
          <p:cNvPr descr="leglengthtapemeasure2.jpg" id="288" name="Google Shape;288;p13"/>
          <p:cNvPicPr preferRelativeResize="0"/>
          <p:nvPr/>
        </p:nvPicPr>
        <p:blipFill rotWithShape="1">
          <a:blip r:embed="rId5">
            <a:alphaModFix/>
          </a:blip>
          <a:srcRect b="0" l="0" r="0" t="0"/>
          <a:stretch/>
        </p:blipFill>
        <p:spPr>
          <a:xfrm>
            <a:off x="6705600" y="4038600"/>
            <a:ext cx="2218328" cy="2133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4"/>
          <p:cNvSpPr txBox="1"/>
          <p:nvPr>
            <p:ph type="title"/>
          </p:nvPr>
        </p:nvSpPr>
        <p:spPr>
          <a:xfrm>
            <a:off x="457200" y="274638"/>
            <a:ext cx="8229600" cy="5635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Surrogate Measures of Body Size</a:t>
            </a:r>
            <a:endParaRPr/>
          </a:p>
        </p:txBody>
      </p:sp>
      <p:sp>
        <p:nvSpPr>
          <p:cNvPr id="294" name="Google Shape;294;p14"/>
          <p:cNvSpPr/>
          <p:nvPr/>
        </p:nvSpPr>
        <p:spPr>
          <a:xfrm>
            <a:off x="152400" y="990600"/>
            <a:ext cx="4876800" cy="501675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US" sz="2000" u="sng">
                <a:solidFill>
                  <a:schemeClr val="lt1"/>
                </a:solidFill>
                <a:latin typeface="Calibri"/>
                <a:ea typeface="Calibri"/>
                <a:cs typeface="Calibri"/>
                <a:sym typeface="Calibri"/>
              </a:rPr>
              <a:t>“Gold Standard” Measurement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lang="en-US" sz="2000">
                <a:solidFill>
                  <a:srgbClr val="FFFF00"/>
                </a:solidFill>
                <a:latin typeface="Calibri"/>
                <a:ea typeface="Calibri"/>
                <a:cs typeface="Calibri"/>
                <a:sym typeface="Calibri"/>
              </a:rPr>
              <a:t>Insertion Tape Measurements</a:t>
            </a:r>
            <a:endParaRPr/>
          </a:p>
          <a:p>
            <a:pPr indent="0" lvl="0" marL="0" marR="0" rtl="0" algn="l">
              <a:spcBef>
                <a:spcPts val="0"/>
              </a:spcBef>
              <a:spcAft>
                <a:spcPts val="0"/>
              </a:spcAft>
              <a:buNone/>
            </a:pPr>
            <a:r>
              <a:rPr lang="en-US" sz="2000">
                <a:solidFill>
                  <a:schemeClr val="lt1"/>
                </a:solidFill>
                <a:latin typeface="Calibri"/>
                <a:ea typeface="Calibri"/>
                <a:cs typeface="Calibri"/>
                <a:sym typeface="Calibri"/>
              </a:rPr>
              <a:t>     [Not Shown]</a:t>
            </a:r>
            <a:endParaRPr/>
          </a:p>
          <a:p>
            <a:pPr indent="0" lvl="0" marL="0" marR="0" rtl="0" algn="l">
              <a:spcBef>
                <a:spcPts val="0"/>
              </a:spcBef>
              <a:spcAft>
                <a:spcPts val="0"/>
              </a:spcAft>
              <a:buNone/>
            </a:pPr>
            <a:r>
              <a:rPr lang="en-US" sz="2000">
                <a:solidFill>
                  <a:schemeClr val="lt1"/>
                </a:solidFill>
                <a:latin typeface="Calibri"/>
                <a:ea typeface="Calibri"/>
                <a:cs typeface="Calibri"/>
                <a:sym typeface="Calibri"/>
              </a:rPr>
              <a:t> </a:t>
            </a:r>
            <a:endParaRPr/>
          </a:p>
          <a:p>
            <a:pPr indent="0" lvl="0" marL="0" marR="0" rtl="0" algn="l">
              <a:spcBef>
                <a:spcPts val="0"/>
              </a:spcBef>
              <a:spcAft>
                <a:spcPts val="0"/>
              </a:spcAft>
              <a:buNone/>
            </a:pPr>
            <a:r>
              <a:rPr lang="en-US" sz="2000" u="sng">
                <a:solidFill>
                  <a:schemeClr val="lt1"/>
                </a:solidFill>
                <a:latin typeface="Calibri"/>
                <a:ea typeface="Calibri"/>
                <a:cs typeface="Calibri"/>
                <a:sym typeface="Calibri"/>
              </a:rPr>
              <a:t>Other Surrogate Weight Measurement</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000">
                <a:solidFill>
                  <a:srgbClr val="FFFF00"/>
                </a:solidFill>
                <a:latin typeface="Calibri"/>
                <a:ea typeface="Calibri"/>
                <a:cs typeface="Calibri"/>
                <a:sym typeface="Calibri"/>
              </a:rPr>
              <a:t>Forearm Circumference: Tape Measurement </a:t>
            </a:r>
            <a:r>
              <a:rPr b="1" i="1" lang="en-US" sz="2000">
                <a:solidFill>
                  <a:srgbClr val="FFFF00"/>
                </a:solidFill>
                <a:latin typeface="Calibri"/>
                <a:ea typeface="Calibri"/>
                <a:cs typeface="Calibri"/>
                <a:sym typeface="Calibri"/>
              </a:rPr>
              <a:t>Upper Figure</a:t>
            </a:r>
            <a:endParaRPr/>
          </a:p>
          <a:p>
            <a:pPr indent="-276225" lvl="0" marL="566738" marR="0" rtl="0" algn="l">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 Forearm Outward- Elbow Open and Arm Suspended</a:t>
            </a:r>
            <a:endParaRPr/>
          </a:p>
          <a:p>
            <a:pPr indent="-127000" lvl="0" marL="290513" marR="0" rtl="0" algn="l">
              <a:spcBef>
                <a:spcPts val="0"/>
              </a:spcBef>
              <a:spcAft>
                <a:spcPts val="0"/>
              </a:spcAft>
              <a:buClr>
                <a:srgbClr val="00B050"/>
              </a:buClr>
              <a:buSzPts val="2000"/>
              <a:buFont typeface="Arial"/>
              <a:buChar char="•"/>
            </a:pPr>
            <a:r>
              <a:rPr b="1" lang="en-US" sz="2000">
                <a:solidFill>
                  <a:srgbClr val="00B050"/>
                </a:solidFill>
                <a:latin typeface="Calibri"/>
                <a:ea typeface="Calibri"/>
                <a:cs typeface="Calibri"/>
                <a:sym typeface="Calibri"/>
              </a:rPr>
              <a:t>    </a:t>
            </a:r>
            <a:r>
              <a:rPr b="1" i="1" lang="en-US" sz="2000">
                <a:solidFill>
                  <a:srgbClr val="00B050"/>
                </a:solidFill>
                <a:latin typeface="Calibri"/>
                <a:ea typeface="Calibri"/>
                <a:cs typeface="Calibri"/>
                <a:sym typeface="Calibri"/>
              </a:rPr>
              <a:t>Good Method</a:t>
            </a:r>
            <a:endParaRPr b="1" sz="2000">
              <a:solidFill>
                <a:srgbClr val="00B050"/>
              </a:solidFill>
              <a:latin typeface="Calibri"/>
              <a:ea typeface="Calibri"/>
              <a:cs typeface="Calibri"/>
              <a:sym typeface="Calibri"/>
            </a:endParaRPr>
          </a:p>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000">
                <a:solidFill>
                  <a:srgbClr val="FFFF00"/>
                </a:solidFill>
                <a:latin typeface="Calibri"/>
                <a:ea typeface="Calibri"/>
                <a:cs typeface="Calibri"/>
                <a:sym typeface="Calibri"/>
              </a:rPr>
              <a:t>Forearm Circumference: Tape Measurement </a:t>
            </a:r>
            <a:r>
              <a:rPr b="1" i="1" lang="en-US" sz="2000">
                <a:solidFill>
                  <a:srgbClr val="FFFF00"/>
                </a:solidFill>
                <a:latin typeface="Calibri"/>
                <a:ea typeface="Calibri"/>
                <a:cs typeface="Calibri"/>
                <a:sym typeface="Calibri"/>
              </a:rPr>
              <a:t>Lower Figure</a:t>
            </a:r>
            <a:endParaRPr/>
          </a:p>
          <a:p>
            <a:pPr indent="-219075" lvl="0" marL="566738" marR="0" rtl="0" algn="l">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 Forearm Across Body- Elbow Bent 90 degrees and arm resting on table</a:t>
            </a:r>
            <a:endParaRPr/>
          </a:p>
          <a:p>
            <a:pPr indent="-219075" lvl="0" marL="566738" marR="0" rtl="0" algn="l">
              <a:spcBef>
                <a:spcPts val="0"/>
              </a:spcBef>
              <a:spcAft>
                <a:spcPts val="0"/>
              </a:spcAft>
              <a:buClr>
                <a:srgbClr val="C00000"/>
              </a:buClr>
              <a:buSzPts val="2000"/>
              <a:buFont typeface="Arial"/>
              <a:buChar char="•"/>
            </a:pPr>
            <a:r>
              <a:rPr b="1" lang="en-US" sz="2000">
                <a:solidFill>
                  <a:srgbClr val="C00000"/>
                </a:solidFill>
                <a:latin typeface="Calibri"/>
                <a:ea typeface="Calibri"/>
                <a:cs typeface="Calibri"/>
                <a:sym typeface="Calibri"/>
              </a:rPr>
              <a:t> [</a:t>
            </a:r>
            <a:r>
              <a:rPr b="1" i="1" lang="en-US" sz="2000">
                <a:solidFill>
                  <a:srgbClr val="C00000"/>
                </a:solidFill>
                <a:latin typeface="Calibri"/>
                <a:ea typeface="Calibri"/>
                <a:cs typeface="Calibri"/>
                <a:sym typeface="Calibri"/>
              </a:rPr>
              <a:t>Wrong Method</a:t>
            </a:r>
            <a:r>
              <a:rPr b="1" lang="en-US" sz="2000">
                <a:solidFill>
                  <a:srgbClr val="C00000"/>
                </a:solidFill>
                <a:latin typeface="Calibri"/>
                <a:ea typeface="Calibri"/>
                <a:cs typeface="Calibri"/>
                <a:sym typeface="Calibri"/>
              </a:rPr>
              <a:t>]</a:t>
            </a:r>
            <a:endParaRPr b="1" i="0" sz="2000" u="none" cap="none" strike="noStrike">
              <a:solidFill>
                <a:srgbClr val="C00000"/>
              </a:solidFill>
              <a:latin typeface="Calibri"/>
              <a:ea typeface="Calibri"/>
              <a:cs typeface="Calibri"/>
              <a:sym typeface="Calibri"/>
            </a:endParaRPr>
          </a:p>
        </p:txBody>
      </p:sp>
      <p:pic>
        <p:nvPicPr>
          <p:cNvPr id="295" name="Google Shape;295;p14"/>
          <p:cNvPicPr preferRelativeResize="0"/>
          <p:nvPr/>
        </p:nvPicPr>
        <p:blipFill rotWithShape="1">
          <a:blip r:embed="rId3">
            <a:alphaModFix/>
          </a:blip>
          <a:srcRect b="0" l="0" r="0" t="0"/>
          <a:stretch/>
        </p:blipFill>
        <p:spPr>
          <a:xfrm>
            <a:off x="5105400" y="990600"/>
            <a:ext cx="3876675" cy="2657341"/>
          </a:xfrm>
          <a:prstGeom prst="rect">
            <a:avLst/>
          </a:prstGeom>
          <a:noFill/>
          <a:ln>
            <a:noFill/>
          </a:ln>
        </p:spPr>
      </p:pic>
      <p:pic>
        <p:nvPicPr>
          <p:cNvPr id="296" name="Google Shape;296;p14"/>
          <p:cNvPicPr preferRelativeResize="0"/>
          <p:nvPr/>
        </p:nvPicPr>
        <p:blipFill rotWithShape="1">
          <a:blip r:embed="rId4">
            <a:alphaModFix/>
          </a:blip>
          <a:srcRect b="0" l="0" r="0" t="0"/>
          <a:stretch/>
        </p:blipFill>
        <p:spPr>
          <a:xfrm>
            <a:off x="5267325" y="3733800"/>
            <a:ext cx="3876675" cy="2667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5"/>
          <p:cNvSpPr txBox="1"/>
          <p:nvPr>
            <p:ph idx="1" type="body"/>
          </p:nvPr>
        </p:nvSpPr>
        <p:spPr>
          <a:xfrm>
            <a:off x="304800" y="1481328"/>
            <a:ext cx="4876800" cy="507187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904"/>
              <a:buChar char="🞂"/>
            </a:pPr>
            <a:r>
              <a:rPr lang="en-US" u="sng">
                <a:latin typeface="Calibri"/>
                <a:ea typeface="Calibri"/>
                <a:cs typeface="Calibri"/>
                <a:sym typeface="Calibri"/>
              </a:rPr>
              <a:t>Other Surrogate Total Body Weight</a:t>
            </a:r>
            <a:endParaRPr>
              <a:latin typeface="Calibri"/>
              <a:ea typeface="Calibri"/>
              <a:cs typeface="Calibri"/>
              <a:sym typeface="Calibri"/>
            </a:endParaRPr>
          </a:p>
          <a:p>
            <a:pPr indent="-255587" lvl="0" marL="365125" rtl="0" algn="l">
              <a:spcBef>
                <a:spcPts val="400"/>
              </a:spcBef>
              <a:spcAft>
                <a:spcPts val="0"/>
              </a:spcAft>
              <a:buSzPts val="1904"/>
              <a:buChar char="🞂"/>
            </a:pPr>
            <a:r>
              <a:rPr b="1" lang="en-US">
                <a:solidFill>
                  <a:srgbClr val="FFFF00"/>
                </a:solidFill>
                <a:latin typeface="Calibri"/>
                <a:ea typeface="Calibri"/>
                <a:cs typeface="Calibri"/>
                <a:sym typeface="Calibri"/>
              </a:rPr>
              <a:t>Forearm Width: Grid</a:t>
            </a:r>
            <a:endParaRPr b="1" i="1">
              <a:solidFill>
                <a:srgbClr val="FFFF00"/>
              </a:solidFill>
              <a:latin typeface="Calibri"/>
              <a:ea typeface="Calibri"/>
              <a:cs typeface="Calibri"/>
              <a:sym typeface="Calibri"/>
            </a:endParaRPr>
          </a:p>
          <a:p>
            <a:pPr indent="-276224" lvl="0" marL="566738" rtl="0" algn="l">
              <a:spcBef>
                <a:spcPts val="400"/>
              </a:spcBef>
              <a:spcAft>
                <a:spcPts val="0"/>
              </a:spcAft>
              <a:buSzPts val="1904"/>
              <a:buFont typeface="Arial"/>
              <a:buChar char="•"/>
            </a:pPr>
            <a:r>
              <a:rPr lang="en-US">
                <a:latin typeface="Calibri"/>
                <a:ea typeface="Calibri"/>
                <a:cs typeface="Calibri"/>
                <a:sym typeface="Calibri"/>
              </a:rPr>
              <a:t>Forearm Outward</a:t>
            </a:r>
            <a:endParaRPr/>
          </a:p>
          <a:p>
            <a:pPr indent="-276224" lvl="0" marL="566738" rtl="0" algn="l">
              <a:spcBef>
                <a:spcPts val="400"/>
              </a:spcBef>
              <a:spcAft>
                <a:spcPts val="0"/>
              </a:spcAft>
              <a:buSzPts val="1904"/>
              <a:buFont typeface="Arial"/>
              <a:buChar char="•"/>
            </a:pPr>
            <a:r>
              <a:rPr lang="en-US">
                <a:latin typeface="Calibri"/>
                <a:ea typeface="Calibri"/>
                <a:cs typeface="Calibri"/>
                <a:sym typeface="Calibri"/>
              </a:rPr>
              <a:t>Arm straightened and pointing outward from body</a:t>
            </a:r>
            <a:endParaRPr/>
          </a:p>
          <a:p>
            <a:pPr indent="-276224" lvl="0" marL="566738" rtl="0" algn="l">
              <a:spcBef>
                <a:spcPts val="400"/>
              </a:spcBef>
              <a:spcAft>
                <a:spcPts val="0"/>
              </a:spcAft>
              <a:buSzPts val="1904"/>
              <a:buFont typeface="Arial"/>
              <a:buChar char="•"/>
            </a:pPr>
            <a:r>
              <a:rPr lang="en-US">
                <a:latin typeface="Calibri"/>
                <a:ea typeface="Calibri"/>
                <a:cs typeface="Calibri"/>
                <a:sym typeface="Calibri"/>
              </a:rPr>
              <a:t>Palm down</a:t>
            </a:r>
            <a:endParaRPr/>
          </a:p>
          <a:p>
            <a:pPr indent="-276224" lvl="0" marL="566738" rtl="0" algn="l">
              <a:spcBef>
                <a:spcPts val="400"/>
              </a:spcBef>
              <a:spcAft>
                <a:spcPts val="0"/>
              </a:spcAft>
              <a:buSzPts val="1904"/>
              <a:buFont typeface="Arial"/>
              <a:buChar char="•"/>
            </a:pPr>
            <a:r>
              <a:rPr lang="en-US">
                <a:latin typeface="Calibri"/>
                <a:ea typeface="Calibri"/>
                <a:cs typeface="Calibri"/>
                <a:sym typeface="Calibri"/>
              </a:rPr>
              <a:t>Angle across grid</a:t>
            </a:r>
            <a:endParaRPr/>
          </a:p>
          <a:p>
            <a:pPr indent="-276224" lvl="0" marL="566738" rtl="0" algn="l">
              <a:spcBef>
                <a:spcPts val="400"/>
              </a:spcBef>
              <a:spcAft>
                <a:spcPts val="0"/>
              </a:spcAft>
              <a:buSzPts val="1904"/>
              <a:buFont typeface="Arial"/>
              <a:buChar char="•"/>
            </a:pPr>
            <a:r>
              <a:rPr lang="en-US">
                <a:latin typeface="Calibri"/>
                <a:ea typeface="Calibri"/>
                <a:cs typeface="Calibri"/>
                <a:sym typeface="Calibri"/>
              </a:rPr>
              <a:t>Mark  the maximal width of the forearm on grid</a:t>
            </a:r>
            <a:endParaRPr/>
          </a:p>
          <a:p>
            <a:pPr indent="-276224" lvl="0" marL="566738" rtl="0" algn="l">
              <a:spcBef>
                <a:spcPts val="400"/>
              </a:spcBef>
              <a:spcAft>
                <a:spcPts val="0"/>
              </a:spcAft>
              <a:buSzPts val="1904"/>
              <a:buFont typeface="Arial"/>
              <a:buChar char="•"/>
            </a:pPr>
            <a:r>
              <a:rPr lang="en-US">
                <a:latin typeface="Calibri"/>
                <a:ea typeface="Calibri"/>
                <a:cs typeface="Calibri"/>
                <a:sym typeface="Calibri"/>
              </a:rPr>
              <a:t>Label the points</a:t>
            </a:r>
            <a:endParaRPr/>
          </a:p>
        </p:txBody>
      </p:sp>
      <p:pic>
        <p:nvPicPr>
          <p:cNvPr descr="forearmwidthgrid.jpg" id="302" name="Google Shape;302;p15"/>
          <p:cNvPicPr preferRelativeResize="0"/>
          <p:nvPr>
            <p:ph idx="2" type="body"/>
          </p:nvPr>
        </p:nvPicPr>
        <p:blipFill rotWithShape="1">
          <a:blip r:embed="rId3">
            <a:alphaModFix/>
          </a:blip>
          <a:srcRect b="0" l="0" r="0" t="0"/>
          <a:stretch/>
        </p:blipFill>
        <p:spPr>
          <a:xfrm>
            <a:off x="5334000" y="1600200"/>
            <a:ext cx="3240653" cy="4525962"/>
          </a:xfrm>
          <a:prstGeom prst="rect">
            <a:avLst/>
          </a:prstGeom>
          <a:noFill/>
          <a:ln>
            <a:noFill/>
          </a:ln>
        </p:spPr>
      </p:pic>
      <p:sp>
        <p:nvSpPr>
          <p:cNvPr id="303" name="Google Shape;303;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Surrogate Measures of Body Size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08" name="Shape 308"/>
        <p:cNvGrpSpPr/>
        <p:nvPr/>
      </p:nvGrpSpPr>
      <p:grpSpPr>
        <a:xfrm>
          <a:off x="0" y="0"/>
          <a:ext cx="0" cy="0"/>
          <a:chOff x="0" y="0"/>
          <a:chExt cx="0" cy="0"/>
        </a:xfrm>
      </p:grpSpPr>
      <p:sp>
        <p:nvSpPr>
          <p:cNvPr id="309" name="Google Shape;309;p16"/>
          <p:cNvSpPr txBox="1"/>
          <p:nvPr>
            <p:ph idx="1" type="body"/>
          </p:nvPr>
        </p:nvSpPr>
        <p:spPr>
          <a:xfrm>
            <a:off x="838200" y="2133600"/>
            <a:ext cx="7467600" cy="3886200"/>
          </a:xfrm>
          <a:prstGeom prst="rect">
            <a:avLst/>
          </a:prstGeom>
          <a:noFill/>
          <a:ln>
            <a:noFill/>
          </a:ln>
        </p:spPr>
        <p:txBody>
          <a:bodyPr anchorCtr="0" anchor="t" bIns="45700" lIns="91425" spcFirstLastPara="1" rIns="91425" wrap="square" tIns="45700">
            <a:noAutofit/>
          </a:bodyPr>
          <a:lstStyle/>
          <a:p>
            <a:pPr indent="-255587" lvl="0" marL="365125" rtl="0" algn="l">
              <a:lnSpc>
                <a:spcPct val="90000"/>
              </a:lnSpc>
              <a:spcBef>
                <a:spcPts val="0"/>
              </a:spcBef>
              <a:spcAft>
                <a:spcPts val="0"/>
              </a:spcAft>
              <a:buSzPts val="1904"/>
              <a:buChar char="🞂"/>
            </a:pPr>
            <a:r>
              <a:rPr lang="en-US" sz="2800"/>
              <a:t>In </a:t>
            </a:r>
            <a:r>
              <a:rPr lang="en-US" sz="2800">
                <a:solidFill>
                  <a:srgbClr val="FFFF00"/>
                </a:solidFill>
              </a:rPr>
              <a:t>10%</a:t>
            </a:r>
            <a:r>
              <a:rPr lang="en-US" sz="2800"/>
              <a:t> of all mother-child dyads – so one in nine of nine sub-groups</a:t>
            </a:r>
            <a:endParaRPr/>
          </a:p>
          <a:p>
            <a:pPr indent="-255587" lvl="0" marL="365125" rtl="0" algn="l">
              <a:lnSpc>
                <a:spcPct val="90000"/>
              </a:lnSpc>
              <a:spcBef>
                <a:spcPts val="400"/>
              </a:spcBef>
              <a:spcAft>
                <a:spcPts val="0"/>
              </a:spcAft>
              <a:buSzPts val="1904"/>
              <a:buChar char="🞂"/>
            </a:pPr>
            <a:r>
              <a:rPr lang="en-US" sz="2800"/>
              <a:t>Perform replicates by other staff measurer</a:t>
            </a:r>
            <a:endParaRPr/>
          </a:p>
          <a:p>
            <a:pPr indent="-255587" lvl="0" marL="365125" rtl="0" algn="l">
              <a:lnSpc>
                <a:spcPct val="90000"/>
              </a:lnSpc>
              <a:spcBef>
                <a:spcPts val="400"/>
              </a:spcBef>
              <a:spcAft>
                <a:spcPts val="0"/>
              </a:spcAft>
              <a:buSzPts val="1904"/>
              <a:buChar char="🞂"/>
            </a:pPr>
            <a:r>
              <a:rPr lang="en-US" sz="2800">
                <a:solidFill>
                  <a:srgbClr val="FFFF00"/>
                </a:solidFill>
              </a:rPr>
              <a:t>Replicates should be completed as if this was the first set of measurements for the child</a:t>
            </a:r>
            <a:endParaRPr/>
          </a:p>
          <a:p>
            <a:pPr indent="-255587" lvl="0" marL="365125" rtl="0" algn="l">
              <a:lnSpc>
                <a:spcPct val="90000"/>
              </a:lnSpc>
              <a:spcBef>
                <a:spcPts val="400"/>
              </a:spcBef>
              <a:spcAft>
                <a:spcPts val="0"/>
              </a:spcAft>
              <a:buSzPts val="1904"/>
              <a:buChar char="🞂"/>
            </a:pPr>
            <a:r>
              <a:rPr lang="en-US" sz="2800"/>
              <a:t>Make sure </a:t>
            </a:r>
            <a:r>
              <a:rPr lang="en-US" sz="2800">
                <a:solidFill>
                  <a:srgbClr val="FF0000"/>
                </a:solidFill>
              </a:rPr>
              <a:t>new data form (different color)</a:t>
            </a:r>
            <a:r>
              <a:rPr lang="en-US" sz="2800"/>
              <a:t> is used with second staff member indicated as measurer</a:t>
            </a:r>
            <a:endParaRPr/>
          </a:p>
        </p:txBody>
      </p:sp>
      <p:sp>
        <p:nvSpPr>
          <p:cNvPr id="310" name="Google Shape;310;p16"/>
          <p:cNvSpPr txBox="1"/>
          <p:nvPr>
            <p:ph type="title"/>
          </p:nvPr>
        </p:nvSpPr>
        <p:spPr>
          <a:xfrm>
            <a:off x="1066800" y="228600"/>
            <a:ext cx="6781800" cy="15271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Replicate measures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7"/>
          <p:cNvSpPr txBox="1"/>
          <p:nvPr>
            <p:ph type="title"/>
          </p:nvPr>
        </p:nvSpPr>
        <p:spPr>
          <a:xfrm>
            <a:off x="457200" y="68580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Screener:</a:t>
            </a:r>
            <a:br>
              <a:rPr lang="en-US"/>
            </a:br>
            <a:r>
              <a:rPr lang="en-US"/>
              <a:t> </a:t>
            </a:r>
            <a:br>
              <a:rPr lang="en-US"/>
            </a:br>
            <a:endParaRPr/>
          </a:p>
        </p:txBody>
      </p:sp>
      <p:pic>
        <p:nvPicPr>
          <p:cNvPr id="316" name="Google Shape;316;p17"/>
          <p:cNvPicPr preferRelativeResize="0"/>
          <p:nvPr/>
        </p:nvPicPr>
        <p:blipFill rotWithShape="1">
          <a:blip r:embed="rId3">
            <a:alphaModFix/>
          </a:blip>
          <a:srcRect b="0" l="0" r="0" t="0"/>
          <a:stretch/>
        </p:blipFill>
        <p:spPr>
          <a:xfrm>
            <a:off x="3429000" y="0"/>
            <a:ext cx="5076825" cy="64087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20" name="Shape 320"/>
        <p:cNvGrpSpPr/>
        <p:nvPr/>
      </p:nvGrpSpPr>
      <p:grpSpPr>
        <a:xfrm>
          <a:off x="0" y="0"/>
          <a:ext cx="0" cy="0"/>
          <a:chOff x="0" y="0"/>
          <a:chExt cx="0" cy="0"/>
        </a:xfrm>
      </p:grpSpPr>
      <p:sp>
        <p:nvSpPr>
          <p:cNvPr id="321" name="Google Shape;321;p18"/>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632"/>
              <a:buChar char="🞂"/>
            </a:pPr>
            <a:r>
              <a:rPr lang="en-US" sz="2400"/>
              <a:t>3 Main Sections:</a:t>
            </a:r>
            <a:endParaRPr/>
          </a:p>
          <a:p>
            <a:pPr indent="-514350" lvl="2" marL="1144588" rtl="0" algn="l">
              <a:spcBef>
                <a:spcPts val="350"/>
              </a:spcBef>
              <a:spcAft>
                <a:spcPts val="0"/>
              </a:spcAft>
              <a:buSzPts val="2400"/>
              <a:buFont typeface="Lucida Sans"/>
              <a:buAutoNum type="arabicPeriod"/>
            </a:pPr>
            <a:r>
              <a:rPr lang="en-US" sz="2400"/>
              <a:t>Socio-demographics</a:t>
            </a:r>
            <a:endParaRPr/>
          </a:p>
          <a:p>
            <a:pPr indent="-514350" lvl="2" marL="1144588" rtl="0" algn="l">
              <a:spcBef>
                <a:spcPts val="350"/>
              </a:spcBef>
              <a:spcAft>
                <a:spcPts val="0"/>
              </a:spcAft>
              <a:buSzPts val="2400"/>
              <a:buFont typeface="Lucida Sans"/>
              <a:buAutoNum type="arabicPeriod"/>
            </a:pPr>
            <a:r>
              <a:rPr lang="en-US" sz="2400"/>
              <a:t>Child’s history</a:t>
            </a:r>
            <a:endParaRPr/>
          </a:p>
          <a:p>
            <a:pPr indent="-514350" lvl="2" marL="1144588" rtl="0" algn="l">
              <a:spcBef>
                <a:spcPts val="350"/>
              </a:spcBef>
              <a:spcAft>
                <a:spcPts val="0"/>
              </a:spcAft>
              <a:buSzPts val="2400"/>
              <a:buFont typeface="Lucida Sans"/>
              <a:buAutoNum type="arabicPeriod"/>
            </a:pPr>
            <a:r>
              <a:rPr lang="en-US" sz="2400"/>
              <a:t>Mother’s history</a:t>
            </a:r>
            <a:endParaRPr/>
          </a:p>
          <a:p>
            <a:pPr indent="-255587" lvl="0" marL="365125" rtl="0" algn="l">
              <a:spcBef>
                <a:spcPts val="400"/>
              </a:spcBef>
              <a:spcAft>
                <a:spcPts val="0"/>
              </a:spcAft>
              <a:buSzPts val="1632"/>
              <a:buChar char="🞂"/>
            </a:pPr>
            <a:r>
              <a:rPr lang="en-US" sz="2400"/>
              <a:t>To be completed by the mother of the child</a:t>
            </a:r>
            <a:endParaRPr/>
          </a:p>
          <a:p>
            <a:pPr indent="-255587" lvl="0" marL="365125" rtl="0" algn="l">
              <a:spcBef>
                <a:spcPts val="400"/>
              </a:spcBef>
              <a:spcAft>
                <a:spcPts val="0"/>
              </a:spcAft>
              <a:buSzPts val="1632"/>
              <a:buChar char="🞂"/>
            </a:pPr>
            <a:r>
              <a:rPr lang="en-US" sz="2400"/>
              <a:t>Suggested Interviewer script:</a:t>
            </a:r>
            <a:endParaRPr/>
          </a:p>
          <a:p>
            <a:pPr indent="-228600" lvl="1" marL="620713" rtl="0" algn="l">
              <a:spcBef>
                <a:spcPts val="325"/>
              </a:spcBef>
              <a:spcAft>
                <a:spcPts val="0"/>
              </a:spcAft>
              <a:buSzPts val="2400"/>
              <a:buChar char="◦"/>
            </a:pPr>
            <a:r>
              <a:rPr i="1" lang="en-US" sz="2400"/>
              <a:t>Let’s get started. The purpose of this questionnaire is to learn more about the food your child eats and how they grow.  It takes about 15-30 minutes to complete.</a:t>
            </a:r>
            <a:endParaRPr/>
          </a:p>
          <a:p>
            <a:pPr indent="-228600" lvl="1" marL="620713" rtl="0" algn="l">
              <a:spcBef>
                <a:spcPts val="325"/>
              </a:spcBef>
              <a:spcAft>
                <a:spcPts val="0"/>
              </a:spcAft>
              <a:buSzPts val="2400"/>
              <a:buChar char="◦"/>
            </a:pPr>
            <a:r>
              <a:rPr i="1" lang="en-US" sz="2400"/>
              <a:t>We will first start with a few background questions…</a:t>
            </a:r>
            <a:endParaRPr/>
          </a:p>
          <a:p>
            <a:pPr indent="-76200" lvl="1" marL="620713" rtl="0" algn="l">
              <a:spcBef>
                <a:spcPts val="325"/>
              </a:spcBef>
              <a:spcAft>
                <a:spcPts val="0"/>
              </a:spcAft>
              <a:buSzPts val="2400"/>
              <a:buNone/>
            </a:pPr>
            <a:r>
              <a:t/>
            </a:r>
            <a:endParaRPr sz="2400"/>
          </a:p>
        </p:txBody>
      </p:sp>
      <p:sp>
        <p:nvSpPr>
          <p:cNvPr id="322" name="Google Shape;322;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Questionnaire: Introduction to Participant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27" name="Shape 327"/>
        <p:cNvGrpSpPr/>
        <p:nvPr/>
      </p:nvGrpSpPr>
      <p:grpSpPr>
        <a:xfrm>
          <a:off x="0" y="0"/>
          <a:ext cx="0" cy="0"/>
          <a:chOff x="0" y="0"/>
          <a:chExt cx="0" cy="0"/>
        </a:xfrm>
      </p:grpSpPr>
      <p:sp>
        <p:nvSpPr>
          <p:cNvPr id="328" name="Google Shape;328;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Marking Instructions</a:t>
            </a:r>
            <a:endParaRPr/>
          </a:p>
        </p:txBody>
      </p:sp>
      <p:pic>
        <p:nvPicPr>
          <p:cNvPr id="329" name="Google Shape;329;p19"/>
          <p:cNvPicPr preferRelativeResize="0"/>
          <p:nvPr/>
        </p:nvPicPr>
        <p:blipFill rotWithShape="1">
          <a:blip r:embed="rId3">
            <a:alphaModFix/>
          </a:blip>
          <a:srcRect b="0" l="0" r="0" t="0"/>
          <a:stretch/>
        </p:blipFill>
        <p:spPr>
          <a:xfrm>
            <a:off x="457200" y="1143000"/>
            <a:ext cx="8026029" cy="4572000"/>
          </a:xfrm>
          <a:prstGeom prst="rect">
            <a:avLst/>
          </a:prstGeom>
          <a:noFill/>
          <a:ln>
            <a:noFill/>
          </a:ln>
        </p:spPr>
      </p:pic>
      <p:sp>
        <p:nvSpPr>
          <p:cNvPr id="330" name="Google Shape;330;p19"/>
          <p:cNvSpPr txBox="1"/>
          <p:nvPr/>
        </p:nvSpPr>
        <p:spPr>
          <a:xfrm>
            <a:off x="1828800" y="1828800"/>
            <a:ext cx="35618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Arial"/>
                <a:ea typeface="Arial"/>
                <a:cs typeface="Arial"/>
                <a:sym typeface="Arial"/>
              </a:rPr>
              <a:t>8</a:t>
            </a:r>
            <a:endParaRPr/>
          </a:p>
        </p:txBody>
      </p:sp>
      <p:sp>
        <p:nvSpPr>
          <p:cNvPr id="331" name="Google Shape;331;p19"/>
          <p:cNvSpPr/>
          <p:nvPr/>
        </p:nvSpPr>
        <p:spPr>
          <a:xfrm>
            <a:off x="6477000" y="3733800"/>
            <a:ext cx="381000" cy="304800"/>
          </a:xfrm>
          <a:prstGeom prst="ellipse">
            <a:avLst/>
          </a:prstGeom>
          <a:noFill/>
          <a:ln cap="flat" cmpd="sng" w="38100">
            <a:solidFill>
              <a:srgbClr val="2A4A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209" name="Shape 209"/>
        <p:cNvGrpSpPr/>
        <p:nvPr/>
      </p:nvGrpSpPr>
      <p:grpSpPr>
        <a:xfrm>
          <a:off x="0" y="0"/>
          <a:ext cx="0" cy="0"/>
          <a:chOff x="0" y="0"/>
          <a:chExt cx="0" cy="0"/>
        </a:xfrm>
      </p:grpSpPr>
      <p:sp>
        <p:nvSpPr>
          <p:cNvPr id="210" name="Google Shape;210;p1"/>
          <p:cNvSpPr txBox="1"/>
          <p:nvPr>
            <p:ph type="ctrTitle"/>
          </p:nvPr>
        </p:nvSpPr>
        <p:spPr>
          <a:xfrm>
            <a:off x="685800" y="762000"/>
            <a:ext cx="7772400" cy="3886200"/>
          </a:xfrm>
          <a:prstGeom prst="rect">
            <a:avLst/>
          </a:prstGeom>
          <a:noFill/>
          <a:ln>
            <a:noFill/>
          </a:ln>
        </p:spPr>
        <p:txBody>
          <a:bodyPr anchorCtr="0" anchor="b" bIns="45700" lIns="91425" spcFirstLastPara="1" rIns="91425" wrap="square" tIns="45700">
            <a:normAutofit/>
          </a:bodyPr>
          <a:lstStyle/>
          <a:p>
            <a:pPr indent="0" lvl="0" marL="0" rtl="0" algn="ctr">
              <a:spcBef>
                <a:spcPts val="0"/>
              </a:spcBef>
              <a:spcAft>
                <a:spcPts val="0"/>
              </a:spcAft>
              <a:buNone/>
            </a:pPr>
            <a:r>
              <a:rPr lang="en-US">
                <a:solidFill>
                  <a:schemeClr val="lt1"/>
                </a:solidFill>
              </a:rPr>
              <a:t>Advanced Training</a:t>
            </a:r>
            <a:br>
              <a:rPr lang="en-US">
                <a:solidFill>
                  <a:schemeClr val="lt1"/>
                </a:solidFill>
              </a:rPr>
            </a:br>
            <a:br>
              <a:rPr lang="en-US">
                <a:solidFill>
                  <a:schemeClr val="lt1"/>
                </a:solidFill>
              </a:rPr>
            </a:br>
            <a:br>
              <a:rPr lang="en-US">
                <a:solidFill>
                  <a:schemeClr val="lt1"/>
                </a:solidFill>
              </a:rPr>
            </a:br>
            <a:r>
              <a:rPr lang="en-US">
                <a:solidFill>
                  <a:schemeClr val="lt1"/>
                </a:solidFill>
              </a:rPr>
              <a:t>Michele R. Forman </a:t>
            </a:r>
            <a:br>
              <a:rPr lang="en-US">
                <a:solidFill>
                  <a:schemeClr val="lt1"/>
                </a:solidFill>
              </a:rPr>
            </a:br>
            <a:r>
              <a:rPr lang="en-US" sz="1800">
                <a:solidFill>
                  <a:schemeClr val="lt1"/>
                </a:solidFill>
              </a:rPr>
              <a:t>05/12/2021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36" name="Shape 336"/>
        <p:cNvGrpSpPr/>
        <p:nvPr/>
      </p:nvGrpSpPr>
      <p:grpSpPr>
        <a:xfrm>
          <a:off x="0" y="0"/>
          <a:ext cx="0" cy="0"/>
          <a:chOff x="0" y="0"/>
          <a:chExt cx="0" cy="0"/>
        </a:xfrm>
      </p:grpSpPr>
      <p:pic>
        <p:nvPicPr>
          <p:cNvPr id="337" name="Google Shape;337;p20"/>
          <p:cNvPicPr preferRelativeResize="0"/>
          <p:nvPr>
            <p:ph idx="1" type="body"/>
          </p:nvPr>
        </p:nvPicPr>
        <p:blipFill rotWithShape="1">
          <a:blip r:embed="rId3">
            <a:alphaModFix/>
          </a:blip>
          <a:srcRect b="0" l="0" r="0" t="0"/>
          <a:stretch/>
        </p:blipFill>
        <p:spPr>
          <a:xfrm>
            <a:off x="152400" y="2207930"/>
            <a:ext cx="8480142" cy="1907598"/>
          </a:xfrm>
          <a:prstGeom prst="rect">
            <a:avLst/>
          </a:prstGeom>
          <a:noFill/>
          <a:ln>
            <a:noFill/>
          </a:ln>
        </p:spPr>
      </p:pic>
      <p:sp>
        <p:nvSpPr>
          <p:cNvPr id="338" name="Google Shape;3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Skip Patterns</a:t>
            </a:r>
            <a:endParaRPr/>
          </a:p>
        </p:txBody>
      </p:sp>
      <p:cxnSp>
        <p:nvCxnSpPr>
          <p:cNvPr id="339" name="Google Shape;339;p20"/>
          <p:cNvCxnSpPr/>
          <p:nvPr/>
        </p:nvCxnSpPr>
        <p:spPr>
          <a:xfrm rot="10800000">
            <a:off x="7924800" y="2971800"/>
            <a:ext cx="914400" cy="1588"/>
          </a:xfrm>
          <a:prstGeom prst="straightConnector1">
            <a:avLst/>
          </a:prstGeom>
          <a:noFill/>
          <a:ln cap="flat" cmpd="sng" w="76200">
            <a:solidFill>
              <a:srgbClr val="7030A0"/>
            </a:solidFill>
            <a:prstDash val="solid"/>
            <a:round/>
            <a:headEnd len="sm" w="sm" type="none"/>
            <a:tailEnd len="med" w="med" type="stealth"/>
          </a:ln>
        </p:spPr>
      </p:cxnSp>
      <p:sp>
        <p:nvSpPr>
          <p:cNvPr id="340" name="Google Shape;340;p20"/>
          <p:cNvSpPr/>
          <p:nvPr/>
        </p:nvSpPr>
        <p:spPr>
          <a:xfrm>
            <a:off x="6477000" y="2895600"/>
            <a:ext cx="381000" cy="304800"/>
          </a:xfrm>
          <a:prstGeom prst="ellipse">
            <a:avLst/>
          </a:prstGeom>
          <a:noFill/>
          <a:ln cap="flat" cmpd="sng" w="38100">
            <a:solidFill>
              <a:srgbClr val="2A4A7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id="345" name="Google Shape;345;p21"/>
          <p:cNvPicPr preferRelativeResize="0"/>
          <p:nvPr/>
        </p:nvPicPr>
        <p:blipFill rotWithShape="1">
          <a:blip r:embed="rId3">
            <a:alphaModFix/>
          </a:blip>
          <a:srcRect b="0" l="0" r="0" t="0"/>
          <a:stretch/>
        </p:blipFill>
        <p:spPr>
          <a:xfrm>
            <a:off x="3886200" y="457200"/>
            <a:ext cx="4933950" cy="6067425"/>
          </a:xfrm>
          <a:prstGeom prst="rect">
            <a:avLst/>
          </a:prstGeom>
          <a:noFill/>
          <a:ln>
            <a:noFill/>
          </a:ln>
        </p:spPr>
      </p:pic>
      <p:sp>
        <p:nvSpPr>
          <p:cNvPr id="346" name="Google Shape;346;p21"/>
          <p:cNvSpPr txBox="1"/>
          <p:nvPr>
            <p:ph type="title"/>
          </p:nvPr>
        </p:nvSpPr>
        <p:spPr>
          <a:xfrm>
            <a:off x="381000" y="914400"/>
            <a:ext cx="34290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3200"/>
              <a:t>Questionnaire:</a:t>
            </a:r>
            <a:br>
              <a:rPr lang="en-US" sz="3200"/>
            </a:br>
            <a:r>
              <a:rPr lang="en-US" sz="3200"/>
              <a:t>Interviewer Assessment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51" name="Shape 351"/>
        <p:cNvGrpSpPr/>
        <p:nvPr/>
      </p:nvGrpSpPr>
      <p:grpSpPr>
        <a:xfrm>
          <a:off x="0" y="0"/>
          <a:ext cx="0" cy="0"/>
          <a:chOff x="0" y="0"/>
          <a:chExt cx="0" cy="0"/>
        </a:xfrm>
      </p:grpSpPr>
      <p:pic>
        <p:nvPicPr>
          <p:cNvPr id="352" name="Google Shape;352;p22"/>
          <p:cNvPicPr preferRelativeResize="0"/>
          <p:nvPr>
            <p:ph idx="1" type="body"/>
          </p:nvPr>
        </p:nvPicPr>
        <p:blipFill rotWithShape="1">
          <a:blip r:embed="rId3">
            <a:alphaModFix/>
          </a:blip>
          <a:srcRect b="0" l="0" r="0" t="0"/>
          <a:stretch/>
        </p:blipFill>
        <p:spPr>
          <a:xfrm>
            <a:off x="1904999" y="169788"/>
            <a:ext cx="4990435" cy="6688212"/>
          </a:xfrm>
          <a:prstGeom prst="rect">
            <a:avLst/>
          </a:prstGeom>
          <a:noFill/>
          <a:ln>
            <a:noFill/>
          </a:ln>
        </p:spPr>
      </p:pic>
      <p:sp>
        <p:nvSpPr>
          <p:cNvPr id="353" name="Google Shape;353;p22"/>
          <p:cNvSpPr/>
          <p:nvPr/>
        </p:nvSpPr>
        <p:spPr>
          <a:xfrm>
            <a:off x="762000" y="1219200"/>
            <a:ext cx="1143000" cy="228600"/>
          </a:xfrm>
          <a:prstGeom prst="rightArrow">
            <a:avLst>
              <a:gd fmla="val 50000" name="adj1"/>
              <a:gd fmla="val 50000" name="adj2"/>
            </a:avLst>
          </a:prstGeom>
          <a:solidFill>
            <a:srgbClr val="FFFF00"/>
          </a:solidFill>
          <a:ln cap="flat" cmpd="thickThin" w="550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22"/>
          <p:cNvSpPr/>
          <p:nvPr/>
        </p:nvSpPr>
        <p:spPr>
          <a:xfrm>
            <a:off x="1981200" y="1676400"/>
            <a:ext cx="2057400" cy="457200"/>
          </a:xfrm>
          <a:prstGeom prst="rect">
            <a:avLst/>
          </a:prstGeom>
          <a:solidFill>
            <a:srgbClr val="FFFF00">
              <a:alpha val="4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5" name="Google Shape;355;p22"/>
          <p:cNvSpPr/>
          <p:nvPr/>
        </p:nvSpPr>
        <p:spPr>
          <a:xfrm>
            <a:off x="1981200" y="3048000"/>
            <a:ext cx="2057400" cy="457200"/>
          </a:xfrm>
          <a:prstGeom prst="rect">
            <a:avLst/>
          </a:prstGeom>
          <a:solidFill>
            <a:srgbClr val="FFFF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6" name="Google Shape;356;p22"/>
          <p:cNvSpPr/>
          <p:nvPr/>
        </p:nvSpPr>
        <p:spPr>
          <a:xfrm>
            <a:off x="1981200" y="3505200"/>
            <a:ext cx="2057400" cy="457200"/>
          </a:xfrm>
          <a:prstGeom prst="rect">
            <a:avLst/>
          </a:prstGeom>
          <a:solidFill>
            <a:srgbClr val="FFFF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22"/>
          <p:cNvSpPr/>
          <p:nvPr/>
        </p:nvSpPr>
        <p:spPr>
          <a:xfrm>
            <a:off x="1981200" y="4953000"/>
            <a:ext cx="4191000" cy="457200"/>
          </a:xfrm>
          <a:prstGeom prst="rect">
            <a:avLst/>
          </a:prstGeom>
          <a:solidFill>
            <a:srgbClr val="FFFF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8" name="Google Shape;358;p22"/>
          <p:cNvSpPr txBox="1"/>
          <p:nvPr/>
        </p:nvSpPr>
        <p:spPr>
          <a:xfrm>
            <a:off x="7010400" y="1828800"/>
            <a:ext cx="1981200" cy="2862322"/>
          </a:xfrm>
          <a:prstGeom prst="rect">
            <a:avLst/>
          </a:prstGeom>
          <a:noFill/>
          <a:ln>
            <a:noFill/>
          </a:ln>
        </p:spPr>
        <p:txBody>
          <a:bodyPr anchorCtr="0" anchor="t" bIns="45700" lIns="91425" spcFirstLastPara="1" rIns="91425" wrap="square" tIns="45700">
            <a:spAutoFit/>
          </a:bodyPr>
          <a:lstStyle/>
          <a:p>
            <a:pPr indent="-115888" lvl="0" marL="115888" marR="0" rtl="0" algn="l">
              <a:spcBef>
                <a:spcPts val="0"/>
              </a:spcBef>
              <a:spcAft>
                <a:spcPts val="0"/>
              </a:spcAft>
              <a:buClr>
                <a:schemeClr val="lt1"/>
              </a:buClr>
              <a:buSzPts val="1800"/>
              <a:buFont typeface="Arial"/>
              <a:buChar char="•"/>
            </a:pPr>
            <a:r>
              <a:rPr b="1" lang="en-US" sz="1800">
                <a:solidFill>
                  <a:schemeClr val="lt1"/>
                </a:solidFill>
                <a:latin typeface="Arial"/>
                <a:ea typeface="Arial"/>
                <a:cs typeface="Arial"/>
                <a:sym typeface="Arial"/>
              </a:rPr>
              <a:t> If child uncooperative, obtain priority measurements</a:t>
            </a:r>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115888" lvl="0" marL="115888" marR="0" rtl="0" algn="l">
              <a:spcBef>
                <a:spcPts val="0"/>
              </a:spcBef>
              <a:spcAft>
                <a:spcPts val="0"/>
              </a:spcAft>
              <a:buClr>
                <a:schemeClr val="lt1"/>
              </a:buClr>
              <a:buSzPts val="1800"/>
              <a:buFont typeface="Arial"/>
              <a:buChar char="•"/>
            </a:pPr>
            <a:r>
              <a:rPr b="1" lang="en-US" sz="1800">
                <a:solidFill>
                  <a:schemeClr val="lt1"/>
                </a:solidFill>
                <a:latin typeface="Arial"/>
                <a:ea typeface="Arial"/>
                <a:cs typeface="Arial"/>
                <a:sym typeface="Arial"/>
              </a:rPr>
              <a:t> No personal identifiers on form</a:t>
            </a:r>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a:p>
            <a:pPr indent="0" lvl="0" marL="0" marR="0" rtl="0" algn="l">
              <a:spcBef>
                <a:spcPts val="0"/>
              </a:spcBef>
              <a:spcAft>
                <a:spcPts val="0"/>
              </a:spcAft>
              <a:buNone/>
            </a:pPr>
            <a:r>
              <a:t/>
            </a:r>
            <a:endParaRPr b="1" sz="1800">
              <a:solidFill>
                <a:schemeClr val="lt1"/>
              </a:solidFill>
              <a:latin typeface="Arial"/>
              <a:ea typeface="Arial"/>
              <a:cs typeface="Arial"/>
              <a:sym typeface="Arial"/>
            </a:endParaRPr>
          </a:p>
        </p:txBody>
      </p:sp>
      <p:sp>
        <p:nvSpPr>
          <p:cNvPr id="359" name="Google Shape;359;p22"/>
          <p:cNvSpPr/>
          <p:nvPr/>
        </p:nvSpPr>
        <p:spPr>
          <a:xfrm>
            <a:off x="4572000" y="1143000"/>
            <a:ext cx="1676400" cy="228600"/>
          </a:xfrm>
          <a:prstGeom prst="rect">
            <a:avLst/>
          </a:prstGeom>
          <a:solidFill>
            <a:srgbClr val="FFFF00">
              <a:alpha val="4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23"/>
          <p:cNvPicPr preferRelativeResize="0"/>
          <p:nvPr>
            <p:ph idx="1" type="body"/>
          </p:nvPr>
        </p:nvPicPr>
        <p:blipFill rotWithShape="1">
          <a:blip r:embed="rId3">
            <a:alphaModFix/>
          </a:blip>
          <a:srcRect b="0" l="0" r="0" t="0"/>
          <a:stretch/>
        </p:blipFill>
        <p:spPr>
          <a:xfrm>
            <a:off x="1676399" y="228600"/>
            <a:ext cx="6258875" cy="6629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69" name="Shape 369"/>
        <p:cNvGrpSpPr/>
        <p:nvPr/>
      </p:nvGrpSpPr>
      <p:grpSpPr>
        <a:xfrm>
          <a:off x="0" y="0"/>
          <a:ext cx="0" cy="0"/>
          <a:chOff x="0" y="0"/>
          <a:chExt cx="0" cy="0"/>
        </a:xfrm>
      </p:grpSpPr>
      <p:sp>
        <p:nvSpPr>
          <p:cNvPr id="370" name="Google Shape;370;p24"/>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Stick labels with ID, DOB, gender, &amp; Study center</a:t>
            </a:r>
            <a:endParaRPr/>
          </a:p>
          <a:p>
            <a:pPr indent="-255587" lvl="0" marL="365125" rtl="0" algn="l">
              <a:spcBef>
                <a:spcPts val="400"/>
              </a:spcBef>
              <a:spcAft>
                <a:spcPts val="0"/>
              </a:spcAft>
              <a:buSzPts val="1836"/>
              <a:buChar char="🞂"/>
            </a:pPr>
            <a:r>
              <a:rPr lang="en-US"/>
              <a:t>Collating the forms/packets</a:t>
            </a:r>
            <a:endParaRPr/>
          </a:p>
          <a:p>
            <a:pPr indent="-228600" lvl="1" marL="620713" rtl="0" algn="l">
              <a:spcBef>
                <a:spcPts val="325"/>
              </a:spcBef>
              <a:spcAft>
                <a:spcPts val="0"/>
              </a:spcAft>
              <a:buSzPts val="2300"/>
              <a:buChar char="◦"/>
            </a:pPr>
            <a:r>
              <a:rPr lang="en-US"/>
              <a:t>Sufficient number of consent forms (our copy &amp; mothers)</a:t>
            </a:r>
            <a:endParaRPr/>
          </a:p>
          <a:p>
            <a:pPr indent="-255587" lvl="0" marL="365125" rtl="0" algn="l">
              <a:spcBef>
                <a:spcPts val="400"/>
              </a:spcBef>
              <a:spcAft>
                <a:spcPts val="0"/>
              </a:spcAft>
              <a:buSzPts val="1836"/>
              <a:buChar char="🞂"/>
            </a:pPr>
            <a:r>
              <a:rPr lang="en-US"/>
              <a:t>Environment</a:t>
            </a:r>
            <a:endParaRPr/>
          </a:p>
          <a:p>
            <a:pPr indent="-228600" lvl="1" marL="620713" rtl="0" algn="l">
              <a:spcBef>
                <a:spcPts val="325"/>
              </a:spcBef>
              <a:spcAft>
                <a:spcPts val="0"/>
              </a:spcAft>
              <a:buSzPts val="2300"/>
              <a:buChar char="◦"/>
            </a:pPr>
            <a:r>
              <a:rPr lang="en-US"/>
              <a:t>Nursery school vs. clinic</a:t>
            </a:r>
            <a:endParaRPr/>
          </a:p>
          <a:p>
            <a:pPr indent="-228600" lvl="1" marL="620713" rtl="0" algn="l">
              <a:spcBef>
                <a:spcPts val="325"/>
              </a:spcBef>
              <a:spcAft>
                <a:spcPts val="0"/>
              </a:spcAft>
              <a:buSzPts val="2300"/>
              <a:buChar char="◦"/>
            </a:pPr>
            <a:r>
              <a:rPr lang="en-US"/>
              <a:t>Other day care setting</a:t>
            </a:r>
            <a:endParaRPr/>
          </a:p>
          <a:p>
            <a:pPr indent="-228600" lvl="1" marL="620713" rtl="0" algn="l">
              <a:spcBef>
                <a:spcPts val="325"/>
              </a:spcBef>
              <a:spcAft>
                <a:spcPts val="0"/>
              </a:spcAft>
              <a:buSzPts val="2300"/>
              <a:buChar char="◦"/>
            </a:pPr>
            <a:r>
              <a:rPr lang="en-US"/>
              <a:t>Family home</a:t>
            </a:r>
            <a:endParaRPr/>
          </a:p>
          <a:p>
            <a:pPr indent="-82550" lvl="1" marL="620713" rtl="0" algn="l">
              <a:spcBef>
                <a:spcPts val="325"/>
              </a:spcBef>
              <a:spcAft>
                <a:spcPts val="0"/>
              </a:spcAft>
              <a:buSzPts val="2300"/>
              <a:buNone/>
            </a:pPr>
            <a:r>
              <a:t/>
            </a:r>
            <a:endParaRPr/>
          </a:p>
        </p:txBody>
      </p:sp>
      <p:sp>
        <p:nvSpPr>
          <p:cNvPr id="371" name="Google Shape;371;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Setting the Stage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75" name="Shape 375"/>
        <p:cNvGrpSpPr/>
        <p:nvPr/>
      </p:nvGrpSpPr>
      <p:grpSpPr>
        <a:xfrm>
          <a:off x="0" y="0"/>
          <a:ext cx="0" cy="0"/>
          <a:chOff x="0" y="0"/>
          <a:chExt cx="0" cy="0"/>
        </a:xfrm>
      </p:grpSpPr>
      <p:sp>
        <p:nvSpPr>
          <p:cNvPr id="376" name="Google Shape;376;p25"/>
          <p:cNvSpPr txBox="1"/>
          <p:nvPr>
            <p:ph idx="1" type="body"/>
          </p:nvPr>
        </p:nvSpPr>
        <p:spPr>
          <a:xfrm>
            <a:off x="457200" y="1481138"/>
            <a:ext cx="8229600" cy="50720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Setting up equipment</a:t>
            </a:r>
            <a:endParaRPr/>
          </a:p>
          <a:p>
            <a:pPr indent="-228600" lvl="1" marL="620713" rtl="0" algn="l">
              <a:spcBef>
                <a:spcPts val="325"/>
              </a:spcBef>
              <a:spcAft>
                <a:spcPts val="0"/>
              </a:spcAft>
              <a:buSzPts val="2300"/>
              <a:buChar char="◦"/>
            </a:pPr>
            <a:r>
              <a:rPr lang="en-US"/>
              <a:t>1 room per team</a:t>
            </a:r>
            <a:endParaRPr/>
          </a:p>
          <a:p>
            <a:pPr indent="-228600" lvl="1" marL="620713" rtl="0" algn="l">
              <a:spcBef>
                <a:spcPts val="325"/>
              </a:spcBef>
              <a:spcAft>
                <a:spcPts val="0"/>
              </a:spcAft>
              <a:buSzPts val="2300"/>
              <a:buChar char="◦"/>
            </a:pPr>
            <a:r>
              <a:rPr lang="en-US"/>
              <a:t>Infantometer</a:t>
            </a:r>
            <a:endParaRPr/>
          </a:p>
          <a:p>
            <a:pPr indent="-228600" lvl="1" marL="620713" rtl="0" algn="l">
              <a:spcBef>
                <a:spcPts val="325"/>
              </a:spcBef>
              <a:spcAft>
                <a:spcPts val="0"/>
              </a:spcAft>
              <a:buSzPts val="2300"/>
              <a:buChar char="◦"/>
            </a:pPr>
            <a:r>
              <a:rPr lang="en-US"/>
              <a:t>Chair for mother</a:t>
            </a:r>
            <a:endParaRPr/>
          </a:p>
          <a:p>
            <a:pPr indent="-228600" lvl="1" marL="620713" rtl="0" algn="l">
              <a:spcBef>
                <a:spcPts val="325"/>
              </a:spcBef>
              <a:spcAft>
                <a:spcPts val="0"/>
              </a:spcAft>
              <a:buSzPts val="2300"/>
              <a:buChar char="◦"/>
            </a:pPr>
            <a:r>
              <a:rPr lang="en-US"/>
              <a:t>Child size table &amp; chair for child (grid, ruler)</a:t>
            </a:r>
            <a:endParaRPr/>
          </a:p>
          <a:p>
            <a:pPr indent="-255587" lvl="0" marL="365125" rtl="0" algn="l">
              <a:spcBef>
                <a:spcPts val="400"/>
              </a:spcBef>
              <a:spcAft>
                <a:spcPts val="0"/>
              </a:spcAft>
              <a:buSzPts val="1836"/>
              <a:buChar char="🞂"/>
            </a:pPr>
            <a:r>
              <a:rPr lang="en-US"/>
              <a:t>Getting the mother &amp; father involved</a:t>
            </a:r>
            <a:endParaRPr/>
          </a:p>
          <a:p>
            <a:pPr indent="-228600" lvl="1" marL="620713" rtl="0" algn="l">
              <a:spcBef>
                <a:spcPts val="325"/>
              </a:spcBef>
              <a:spcAft>
                <a:spcPts val="0"/>
              </a:spcAft>
              <a:buSzPts val="2300"/>
              <a:buChar char="◦"/>
            </a:pPr>
            <a:r>
              <a:rPr lang="en-US"/>
              <a:t>Newborns &amp; infants</a:t>
            </a:r>
            <a:endParaRPr/>
          </a:p>
          <a:p>
            <a:pPr indent="-228600" lvl="2" marL="858838" rtl="0" algn="l">
              <a:spcBef>
                <a:spcPts val="350"/>
              </a:spcBef>
              <a:spcAft>
                <a:spcPts val="0"/>
              </a:spcAft>
              <a:buSzPts val="2100"/>
              <a:buChar char="●"/>
            </a:pPr>
            <a:r>
              <a:rPr lang="en-US"/>
              <a:t>Showing pictures and assisting</a:t>
            </a:r>
            <a:endParaRPr/>
          </a:p>
          <a:p>
            <a:pPr indent="-228600" lvl="1" marL="620713" rtl="0" algn="l">
              <a:spcBef>
                <a:spcPts val="325"/>
              </a:spcBef>
              <a:spcAft>
                <a:spcPts val="0"/>
              </a:spcAft>
              <a:buSzPts val="2300"/>
              <a:buChar char="◦"/>
            </a:pPr>
            <a:r>
              <a:rPr lang="en-US"/>
              <a:t>Toddlers &amp; young children</a:t>
            </a:r>
            <a:endParaRPr/>
          </a:p>
          <a:p>
            <a:pPr indent="-228600" lvl="2" marL="858838" rtl="0" algn="l">
              <a:spcBef>
                <a:spcPts val="350"/>
              </a:spcBef>
              <a:spcAft>
                <a:spcPts val="0"/>
              </a:spcAft>
              <a:buSzPts val="2100"/>
              <a:buChar char="●"/>
            </a:pPr>
            <a:r>
              <a:rPr lang="en-US"/>
              <a:t>May be able to go on their own</a:t>
            </a:r>
            <a:endParaRPr/>
          </a:p>
          <a:p>
            <a:pPr indent="-82550" lvl="1" marL="620713" rtl="0" algn="l">
              <a:spcBef>
                <a:spcPts val="325"/>
              </a:spcBef>
              <a:spcAft>
                <a:spcPts val="0"/>
              </a:spcAft>
              <a:buSzPts val="2300"/>
              <a:buNone/>
            </a:pPr>
            <a:r>
              <a:t/>
            </a:r>
            <a:endParaRPr/>
          </a:p>
          <a:p>
            <a:pPr indent="-139001" lvl="0" marL="365125" rtl="0" algn="l">
              <a:spcBef>
                <a:spcPts val="400"/>
              </a:spcBef>
              <a:spcAft>
                <a:spcPts val="0"/>
              </a:spcAft>
              <a:buSzPts val="1836"/>
              <a:buNone/>
            </a:pPr>
            <a:r>
              <a:t/>
            </a:r>
            <a:endParaRPr/>
          </a:p>
        </p:txBody>
      </p:sp>
      <p:sp>
        <p:nvSpPr>
          <p:cNvPr id="377" name="Google Shape;377;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Setting the Stage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81" name="Shape 381"/>
        <p:cNvGrpSpPr/>
        <p:nvPr/>
      </p:nvGrpSpPr>
      <p:grpSpPr>
        <a:xfrm>
          <a:off x="0" y="0"/>
          <a:ext cx="0" cy="0"/>
          <a:chOff x="0" y="0"/>
          <a:chExt cx="0" cy="0"/>
        </a:xfrm>
      </p:grpSpPr>
      <p:sp>
        <p:nvSpPr>
          <p:cNvPr id="382" name="Google Shape;382;p26"/>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Engaging the child</a:t>
            </a:r>
            <a:endParaRPr/>
          </a:p>
          <a:p>
            <a:pPr indent="-228600" lvl="1" marL="620713" rtl="0" algn="l">
              <a:spcBef>
                <a:spcPts val="325"/>
              </a:spcBef>
              <a:spcAft>
                <a:spcPts val="0"/>
              </a:spcAft>
              <a:buSzPts val="2300"/>
              <a:buChar char="◦"/>
            </a:pPr>
            <a:r>
              <a:rPr lang="en-US"/>
              <a:t>Introductions to the mother &amp; child</a:t>
            </a:r>
            <a:endParaRPr/>
          </a:p>
          <a:p>
            <a:pPr indent="-228600" lvl="1" marL="620713" rtl="0" algn="l">
              <a:spcBef>
                <a:spcPts val="325"/>
              </a:spcBef>
              <a:spcAft>
                <a:spcPts val="0"/>
              </a:spcAft>
              <a:buSzPts val="2300"/>
              <a:buChar char="◦"/>
            </a:pPr>
            <a:r>
              <a:rPr lang="en-US"/>
              <a:t>Floor mats</a:t>
            </a:r>
            <a:endParaRPr/>
          </a:p>
          <a:p>
            <a:pPr indent="-228600" lvl="1" marL="620713" rtl="0" algn="l">
              <a:spcBef>
                <a:spcPts val="325"/>
              </a:spcBef>
              <a:spcAft>
                <a:spcPts val="0"/>
              </a:spcAft>
              <a:buSzPts val="2300"/>
              <a:buChar char="◦"/>
            </a:pPr>
            <a:r>
              <a:rPr lang="en-US"/>
              <a:t>Toys</a:t>
            </a:r>
            <a:endParaRPr/>
          </a:p>
          <a:p>
            <a:pPr indent="-228600" lvl="1" marL="620713" rtl="0" algn="l">
              <a:spcBef>
                <a:spcPts val="325"/>
              </a:spcBef>
              <a:spcAft>
                <a:spcPts val="0"/>
              </a:spcAft>
              <a:buSzPts val="2300"/>
              <a:buChar char="◦"/>
            </a:pPr>
            <a:r>
              <a:rPr lang="en-US"/>
              <a:t>Wall stickers</a:t>
            </a:r>
            <a:endParaRPr/>
          </a:p>
          <a:p>
            <a:pPr indent="-228600" lvl="1" marL="620713" rtl="0" algn="l">
              <a:spcBef>
                <a:spcPts val="325"/>
              </a:spcBef>
              <a:spcAft>
                <a:spcPts val="0"/>
              </a:spcAft>
              <a:buSzPts val="2300"/>
              <a:buChar char="◦"/>
            </a:pPr>
            <a:r>
              <a:rPr lang="en-US"/>
              <a:t>Coloring books/crayons &amp; mini story books</a:t>
            </a:r>
            <a:endParaRPr/>
          </a:p>
          <a:p>
            <a:pPr indent="-228600" lvl="1" marL="620713" rtl="0" algn="l">
              <a:spcBef>
                <a:spcPts val="325"/>
              </a:spcBef>
              <a:spcAft>
                <a:spcPts val="0"/>
              </a:spcAft>
              <a:buSzPts val="2300"/>
              <a:buChar char="◦"/>
            </a:pPr>
            <a:r>
              <a:rPr lang="en-US"/>
              <a:t>Squishy balls that light up</a:t>
            </a:r>
            <a:endParaRPr/>
          </a:p>
          <a:p>
            <a:pPr indent="-228600" lvl="1" marL="620713" rtl="0" algn="l">
              <a:spcBef>
                <a:spcPts val="325"/>
              </a:spcBef>
              <a:spcAft>
                <a:spcPts val="0"/>
              </a:spcAft>
              <a:buSzPts val="2300"/>
              <a:buChar char="◦"/>
            </a:pPr>
            <a:r>
              <a:rPr lang="en-US"/>
              <a:t>Making it a game</a:t>
            </a:r>
            <a:endParaRPr/>
          </a:p>
          <a:p>
            <a:pPr indent="-228600" lvl="1" marL="620713" rtl="0" algn="l">
              <a:spcBef>
                <a:spcPts val="325"/>
              </a:spcBef>
              <a:spcAft>
                <a:spcPts val="0"/>
              </a:spcAft>
              <a:buSzPts val="2300"/>
              <a:buChar char="◦"/>
            </a:pPr>
            <a:r>
              <a:rPr lang="en-US"/>
              <a:t>Reward stickers</a:t>
            </a:r>
            <a:endParaRPr/>
          </a:p>
          <a:p>
            <a:pPr indent="-228600" lvl="1" marL="620713" rtl="0" algn="l">
              <a:spcBef>
                <a:spcPts val="325"/>
              </a:spcBef>
              <a:spcAft>
                <a:spcPts val="0"/>
              </a:spcAft>
              <a:buSzPts val="2300"/>
              <a:buChar char="◦"/>
            </a:pPr>
            <a:r>
              <a:rPr lang="en-US"/>
              <a:t>Snacks/drinks for hungry child</a:t>
            </a:r>
            <a:endParaRPr/>
          </a:p>
          <a:p>
            <a:pPr indent="-82550" lvl="1" marL="620713" rtl="0" algn="l">
              <a:spcBef>
                <a:spcPts val="325"/>
              </a:spcBef>
              <a:spcAft>
                <a:spcPts val="0"/>
              </a:spcAft>
              <a:buSzPts val="2300"/>
              <a:buNone/>
            </a:pPr>
            <a:r>
              <a:t/>
            </a:r>
            <a:endParaRPr/>
          </a:p>
          <a:p>
            <a:pPr indent="-139001" lvl="0" marL="365125" rtl="0" algn="l">
              <a:spcBef>
                <a:spcPts val="400"/>
              </a:spcBef>
              <a:spcAft>
                <a:spcPts val="0"/>
              </a:spcAft>
              <a:buSzPts val="1836"/>
              <a:buNone/>
            </a:pPr>
            <a:r>
              <a:t/>
            </a:r>
            <a:endParaRPr/>
          </a:p>
        </p:txBody>
      </p:sp>
      <p:sp>
        <p:nvSpPr>
          <p:cNvPr id="383" name="Google Shape;383;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Setting the Stage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87" name="Shape 387"/>
        <p:cNvGrpSpPr/>
        <p:nvPr/>
      </p:nvGrpSpPr>
      <p:grpSpPr>
        <a:xfrm>
          <a:off x="0" y="0"/>
          <a:ext cx="0" cy="0"/>
          <a:chOff x="0" y="0"/>
          <a:chExt cx="0" cy="0"/>
        </a:xfrm>
      </p:grpSpPr>
      <p:sp>
        <p:nvSpPr>
          <p:cNvPr id="388" name="Google Shape;388;p27"/>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Length of questionnaire will vary by</a:t>
            </a:r>
            <a:endParaRPr/>
          </a:p>
          <a:p>
            <a:pPr indent="-228600" lvl="1" marL="620713" rtl="0" algn="l">
              <a:spcBef>
                <a:spcPts val="325"/>
              </a:spcBef>
              <a:spcAft>
                <a:spcPts val="0"/>
              </a:spcAft>
              <a:buSzPts val="2300"/>
              <a:buChar char="◦"/>
            </a:pPr>
            <a:r>
              <a:rPr lang="en-US"/>
              <a:t>Age of child</a:t>
            </a:r>
            <a:endParaRPr/>
          </a:p>
          <a:p>
            <a:pPr indent="-228600" lvl="1" marL="620713" rtl="0" algn="l">
              <a:spcBef>
                <a:spcPts val="325"/>
              </a:spcBef>
              <a:spcAft>
                <a:spcPts val="0"/>
              </a:spcAft>
              <a:buSzPts val="2300"/>
              <a:buChar char="◦"/>
            </a:pPr>
            <a:r>
              <a:rPr lang="en-US"/>
              <a:t>Maternal recall</a:t>
            </a:r>
            <a:endParaRPr/>
          </a:p>
          <a:p>
            <a:pPr indent="-228600" lvl="1" marL="620713" rtl="0" algn="l">
              <a:spcBef>
                <a:spcPts val="325"/>
              </a:spcBef>
              <a:spcAft>
                <a:spcPts val="0"/>
              </a:spcAft>
              <a:buSzPts val="2300"/>
              <a:buChar char="◦"/>
            </a:pPr>
            <a:r>
              <a:rPr lang="en-US"/>
              <a:t>Do not let her obsess – okay to use “Don’t Know” response</a:t>
            </a:r>
            <a:endParaRPr/>
          </a:p>
          <a:p>
            <a:pPr indent="-82550" lvl="1" marL="620713" rtl="0" algn="l">
              <a:spcBef>
                <a:spcPts val="325"/>
              </a:spcBef>
              <a:spcAft>
                <a:spcPts val="0"/>
              </a:spcAft>
              <a:buSzPts val="2300"/>
              <a:buNone/>
            </a:pPr>
            <a:r>
              <a:t/>
            </a:r>
            <a:endParaRPr/>
          </a:p>
          <a:p>
            <a:pPr indent="-255587" lvl="0" marL="365125" rtl="0" algn="l">
              <a:spcBef>
                <a:spcPts val="400"/>
              </a:spcBef>
              <a:spcAft>
                <a:spcPts val="0"/>
              </a:spcAft>
              <a:buSzPts val="1836"/>
              <a:buChar char="🞂"/>
            </a:pPr>
            <a:r>
              <a:rPr lang="en-US"/>
              <a:t>Form</a:t>
            </a:r>
            <a:endParaRPr/>
          </a:p>
          <a:p>
            <a:pPr indent="-228600" lvl="1" marL="620713" rtl="0" algn="l">
              <a:spcBef>
                <a:spcPts val="325"/>
              </a:spcBef>
              <a:spcAft>
                <a:spcPts val="0"/>
              </a:spcAft>
              <a:buSzPts val="2300"/>
              <a:buChar char="◦"/>
            </a:pPr>
            <a:r>
              <a:rPr lang="en-US"/>
              <a:t>Contact information for appointment scheduling or to send incentives</a:t>
            </a:r>
            <a:endParaRPr/>
          </a:p>
        </p:txBody>
      </p:sp>
      <p:sp>
        <p:nvSpPr>
          <p:cNvPr id="389" name="Google Shape;38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Setting the Stage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393" name="Shape 393"/>
        <p:cNvGrpSpPr/>
        <p:nvPr/>
      </p:nvGrpSpPr>
      <p:grpSpPr>
        <a:xfrm>
          <a:off x="0" y="0"/>
          <a:ext cx="0" cy="0"/>
          <a:chOff x="0" y="0"/>
          <a:chExt cx="0" cy="0"/>
        </a:xfrm>
      </p:grpSpPr>
      <p:sp>
        <p:nvSpPr>
          <p:cNvPr id="394" name="Google Shape;394;p28"/>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Group sessions after anthropometrics</a:t>
            </a:r>
            <a:endParaRPr/>
          </a:p>
          <a:p>
            <a:pPr indent="-255587" lvl="0" marL="365125" rtl="0" algn="l">
              <a:spcBef>
                <a:spcPts val="400"/>
              </a:spcBef>
              <a:spcAft>
                <a:spcPts val="0"/>
              </a:spcAft>
              <a:buSzPts val="1836"/>
              <a:buChar char="🞂"/>
            </a:pPr>
            <a:r>
              <a:rPr lang="en-US"/>
              <a:t>Compile vignettes and share with other study centers on phone calls</a:t>
            </a:r>
            <a:endParaRPr/>
          </a:p>
          <a:p>
            <a:pPr indent="-139001" lvl="0" marL="365125" rtl="0" algn="l">
              <a:spcBef>
                <a:spcPts val="400"/>
              </a:spcBef>
              <a:spcAft>
                <a:spcPts val="0"/>
              </a:spcAft>
              <a:buSzPts val="1836"/>
              <a:buNone/>
            </a:pPr>
            <a:r>
              <a:t/>
            </a:r>
            <a:endParaRPr/>
          </a:p>
        </p:txBody>
      </p:sp>
      <p:sp>
        <p:nvSpPr>
          <p:cNvPr id="395" name="Google Shape;395;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What did we learn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9"/>
          <p:cNvSpPr txBox="1"/>
          <p:nvPr>
            <p:ph idx="4294967295" type="title"/>
          </p:nvPr>
        </p:nvSpPr>
        <p:spPr>
          <a:xfrm>
            <a:off x="381000" y="0"/>
            <a:ext cx="7848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Overview</a:t>
            </a:r>
            <a:endParaRPr/>
          </a:p>
        </p:txBody>
      </p:sp>
      <p:sp>
        <p:nvSpPr>
          <p:cNvPr id="401" name="Google Shape;401;p29"/>
          <p:cNvSpPr txBox="1"/>
          <p:nvPr>
            <p:ph idx="4294967295" type="body"/>
          </p:nvPr>
        </p:nvSpPr>
        <p:spPr>
          <a:xfrm>
            <a:off x="914400" y="1066800"/>
            <a:ext cx="8229600" cy="57912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904"/>
              <a:buChar char="🞂"/>
            </a:pPr>
            <a:r>
              <a:rPr lang="en-US" sz="2800"/>
              <a:t>Review of anthropometric measurements</a:t>
            </a:r>
            <a:endParaRPr/>
          </a:p>
          <a:p>
            <a:pPr indent="-255587" lvl="0" marL="365125" rtl="0" algn="l">
              <a:spcBef>
                <a:spcPts val="400"/>
              </a:spcBef>
              <a:spcAft>
                <a:spcPts val="0"/>
              </a:spcAft>
              <a:buSzPts val="1904"/>
              <a:buChar char="🞂"/>
            </a:pPr>
            <a:r>
              <a:rPr lang="en-US" sz="2800"/>
              <a:t>Replicate Measurements</a:t>
            </a:r>
            <a:endParaRPr/>
          </a:p>
          <a:p>
            <a:pPr indent="-255587" lvl="0" marL="365125" rtl="0" algn="l">
              <a:spcBef>
                <a:spcPts val="400"/>
              </a:spcBef>
              <a:spcAft>
                <a:spcPts val="0"/>
              </a:spcAft>
              <a:buSzPts val="1904"/>
              <a:buChar char="🞂"/>
            </a:pPr>
            <a:r>
              <a:rPr lang="en-US" sz="2800"/>
              <a:t>Equipment Maintenance</a:t>
            </a:r>
            <a:endParaRPr/>
          </a:p>
          <a:p>
            <a:pPr indent="-255587" lvl="0" marL="365125" rtl="0" algn="l">
              <a:spcBef>
                <a:spcPts val="400"/>
              </a:spcBef>
              <a:spcAft>
                <a:spcPts val="0"/>
              </a:spcAft>
              <a:buSzPts val="1904"/>
              <a:buChar char="🞂"/>
            </a:pPr>
            <a:r>
              <a:rPr lang="en-US" sz="2800"/>
              <a:t>MOP</a:t>
            </a:r>
            <a:endParaRPr/>
          </a:p>
          <a:p>
            <a:pPr indent="-255587" lvl="0" marL="365125" rtl="0" algn="l">
              <a:spcBef>
                <a:spcPts val="400"/>
              </a:spcBef>
              <a:spcAft>
                <a:spcPts val="0"/>
              </a:spcAft>
              <a:buSzPts val="1904"/>
              <a:buChar char="🞂"/>
            </a:pPr>
            <a:r>
              <a:rPr lang="en-US" sz="2800"/>
              <a:t>Study Flow</a:t>
            </a:r>
            <a:endParaRPr/>
          </a:p>
          <a:p>
            <a:pPr indent="-255587" lvl="0" marL="365125" rtl="0" algn="l">
              <a:spcBef>
                <a:spcPts val="400"/>
              </a:spcBef>
              <a:spcAft>
                <a:spcPts val="0"/>
              </a:spcAft>
              <a:buSzPts val="1904"/>
              <a:buChar char="🞂"/>
            </a:pPr>
            <a:r>
              <a:rPr lang="en-US" sz="2800"/>
              <a:t>Questionnaire</a:t>
            </a:r>
            <a:endParaRPr/>
          </a:p>
          <a:p>
            <a:pPr indent="-255587" lvl="0" marL="365125" rtl="0" algn="l">
              <a:spcBef>
                <a:spcPts val="400"/>
              </a:spcBef>
              <a:spcAft>
                <a:spcPts val="0"/>
              </a:spcAft>
              <a:buSzPts val="1904"/>
              <a:buChar char="🞂"/>
            </a:pPr>
            <a:r>
              <a:rPr lang="en-US" sz="2800"/>
              <a:t>Setting the Stage</a:t>
            </a:r>
            <a:endParaRPr/>
          </a:p>
          <a:p>
            <a:pPr indent="-134683" lvl="0" marL="365125" rtl="0" algn="l">
              <a:spcBef>
                <a:spcPts val="400"/>
              </a:spcBef>
              <a:spcAft>
                <a:spcPts val="0"/>
              </a:spcAft>
              <a:buSzPts val="1904"/>
              <a:buNone/>
            </a:pPr>
            <a:r>
              <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br>
              <a:rPr lang="en-US"/>
            </a:br>
            <a:r>
              <a:rPr lang="en-US"/>
              <a:t>Overview</a:t>
            </a:r>
            <a:br>
              <a:rPr lang="en-US"/>
            </a:br>
            <a:br>
              <a:rPr lang="en-US"/>
            </a:br>
            <a:endParaRPr/>
          </a:p>
        </p:txBody>
      </p:sp>
      <p:sp>
        <p:nvSpPr>
          <p:cNvPr id="216" name="Google Shape;216;p3"/>
          <p:cNvSpPr txBox="1"/>
          <p:nvPr/>
        </p:nvSpPr>
        <p:spPr>
          <a:xfrm>
            <a:off x="533400" y="990600"/>
            <a:ext cx="7372531" cy="618630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Arm span</a:t>
            </a:r>
            <a:endParaRPr/>
          </a:p>
          <a:p>
            <a:pPr indent="-285750" lvl="0" marL="28575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Surrogate measures of body size:</a:t>
            </a:r>
            <a:endParaRPr/>
          </a:p>
          <a:p>
            <a:pPr indent="-285750" lvl="1" marL="74295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Ulnar length and width</a:t>
            </a:r>
            <a:endParaRPr/>
          </a:p>
          <a:p>
            <a:pPr indent="-285750" lvl="2" marL="120015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Calipers</a:t>
            </a:r>
            <a:endParaRPr/>
          </a:p>
          <a:p>
            <a:pPr indent="-285750" lvl="2" marL="120015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Graph/grid</a:t>
            </a:r>
            <a:endParaRPr/>
          </a:p>
          <a:p>
            <a:pPr indent="-285750" lvl="2" marL="120015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Ruler</a:t>
            </a:r>
            <a:endParaRPr/>
          </a:p>
          <a:p>
            <a:pPr indent="-571500" lvl="1" marL="10287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Lower leg</a:t>
            </a:r>
            <a:endParaRPr/>
          </a:p>
          <a:p>
            <a:pPr indent="-571500" lvl="1" marL="10287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Triceps skinfolds </a:t>
            </a:r>
            <a:endParaRPr/>
          </a:p>
          <a:p>
            <a:pPr indent="-57150" lvl="2" marL="1200150" marR="0" rtl="0" algn="l">
              <a:spcBef>
                <a:spcPts val="0"/>
              </a:spcBef>
              <a:spcAft>
                <a:spcPts val="0"/>
              </a:spcAft>
              <a:buClr>
                <a:schemeClr val="lt1"/>
              </a:buClr>
              <a:buSzPts val="3600"/>
              <a:buFont typeface="Arial"/>
              <a:buNone/>
            </a:pPr>
            <a:r>
              <a:t/>
            </a:r>
            <a:endParaRPr b="0" i="0" sz="3600" u="none" cap="none" strike="noStrike">
              <a:solidFill>
                <a:schemeClr val="lt1"/>
              </a:solidFill>
              <a:latin typeface="Arial"/>
              <a:ea typeface="Arial"/>
              <a:cs typeface="Arial"/>
              <a:sym typeface="Arial"/>
            </a:endParaRPr>
          </a:p>
          <a:p>
            <a:pPr indent="0" lvl="2" marL="914400" marR="0" rtl="0" algn="l">
              <a:spcBef>
                <a:spcPts val="0"/>
              </a:spcBef>
              <a:spcAft>
                <a:spcPts val="0"/>
              </a:spcAft>
              <a:buNone/>
            </a:pPr>
            <a:r>
              <a:t/>
            </a:r>
            <a:endParaRPr b="0" i="0" sz="3600" u="none" cap="none" strike="noStrike">
              <a:solidFill>
                <a:schemeClr val="lt1"/>
              </a:solidFill>
              <a:latin typeface="Arial"/>
              <a:ea typeface="Arial"/>
              <a:cs typeface="Arial"/>
              <a:sym typeface="Arial"/>
            </a:endParaRPr>
          </a:p>
          <a:p>
            <a:pPr indent="0" lvl="2" marL="914400" marR="0" rtl="0" algn="l">
              <a:spcBef>
                <a:spcPts val="0"/>
              </a:spcBef>
              <a:spcAft>
                <a:spcPts val="0"/>
              </a:spcAft>
              <a:buNone/>
            </a:pPr>
            <a:r>
              <a:t/>
            </a:r>
            <a:endParaRPr b="0" i="0" sz="36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0"/>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6 measurements</a:t>
            </a:r>
            <a:endParaRPr/>
          </a:p>
          <a:p>
            <a:pPr indent="-228600" lvl="1" marL="620713" rtl="0" algn="l">
              <a:spcBef>
                <a:spcPts val="325"/>
              </a:spcBef>
              <a:spcAft>
                <a:spcPts val="0"/>
              </a:spcAft>
              <a:buSzPts val="2300"/>
              <a:buChar char="◦"/>
            </a:pPr>
            <a:r>
              <a:rPr lang="en-US"/>
              <a:t>11 different methods</a:t>
            </a:r>
            <a:endParaRPr/>
          </a:p>
          <a:p>
            <a:pPr indent="-255587" lvl="0" marL="365125" rtl="0" algn="l">
              <a:spcBef>
                <a:spcPts val="400"/>
              </a:spcBef>
              <a:spcAft>
                <a:spcPts val="0"/>
              </a:spcAft>
              <a:buSzPts val="1836"/>
              <a:buChar char="🞂"/>
            </a:pPr>
            <a:r>
              <a:rPr lang="en-US"/>
              <a:t>2-3 person team</a:t>
            </a:r>
            <a:endParaRPr/>
          </a:p>
          <a:p>
            <a:pPr indent="-228600" lvl="1" marL="620713" rtl="0" algn="l">
              <a:spcBef>
                <a:spcPts val="325"/>
              </a:spcBef>
              <a:spcAft>
                <a:spcPts val="0"/>
              </a:spcAft>
              <a:buSzPts val="2300"/>
              <a:buChar char="◦"/>
            </a:pPr>
            <a:r>
              <a:rPr lang="en-US"/>
              <a:t>Measurer</a:t>
            </a:r>
            <a:endParaRPr/>
          </a:p>
          <a:p>
            <a:pPr indent="-228600" lvl="1" marL="620713" rtl="0" algn="l">
              <a:spcBef>
                <a:spcPts val="325"/>
              </a:spcBef>
              <a:spcAft>
                <a:spcPts val="0"/>
              </a:spcAft>
              <a:buSzPts val="2300"/>
              <a:buChar char="◦"/>
            </a:pPr>
            <a:r>
              <a:rPr lang="en-US"/>
              <a:t>Observer/recorder</a:t>
            </a:r>
            <a:endParaRPr/>
          </a:p>
          <a:p>
            <a:pPr indent="-228600" lvl="1" marL="620713" rtl="0" algn="l">
              <a:spcBef>
                <a:spcPts val="325"/>
              </a:spcBef>
              <a:spcAft>
                <a:spcPts val="0"/>
              </a:spcAft>
              <a:buSzPts val="2300"/>
              <a:buChar char="◦"/>
            </a:pPr>
            <a:r>
              <a:rPr lang="en-US"/>
              <a:t>3</a:t>
            </a:r>
            <a:r>
              <a:rPr baseline="30000" lang="en-US"/>
              <a:t>rd</a:t>
            </a:r>
            <a:r>
              <a:rPr lang="en-US"/>
              <a:t> – screen, consent, &amp; interview</a:t>
            </a:r>
            <a:endParaRPr/>
          </a:p>
          <a:p>
            <a:pPr indent="-255587" lvl="0" marL="365125" rtl="0" algn="l">
              <a:spcBef>
                <a:spcPts val="400"/>
              </a:spcBef>
              <a:spcAft>
                <a:spcPts val="0"/>
              </a:spcAft>
              <a:buSzPts val="1836"/>
              <a:buChar char="🞂"/>
            </a:pPr>
            <a:r>
              <a:rPr lang="en-US"/>
              <a:t>Pocket guide</a:t>
            </a:r>
            <a:endParaRPr/>
          </a:p>
          <a:p>
            <a:pPr indent="-228600" lvl="1" marL="620713" rtl="0" algn="l">
              <a:spcBef>
                <a:spcPts val="325"/>
              </a:spcBef>
              <a:spcAft>
                <a:spcPts val="0"/>
              </a:spcAft>
              <a:buSzPts val="2300"/>
              <a:buChar char="◦"/>
            </a:pPr>
            <a:r>
              <a:rPr lang="en-US"/>
              <a:t>Steps for measurer</a:t>
            </a:r>
            <a:endParaRPr/>
          </a:p>
          <a:p>
            <a:pPr indent="-228600" lvl="1" marL="620713" rtl="0" algn="l">
              <a:spcBef>
                <a:spcPts val="325"/>
              </a:spcBef>
              <a:spcAft>
                <a:spcPts val="0"/>
              </a:spcAft>
              <a:buSzPts val="2300"/>
              <a:buChar char="◦"/>
            </a:pPr>
            <a:r>
              <a:rPr lang="en-US"/>
              <a:t>Photos to show participants</a:t>
            </a:r>
            <a:endParaRPr/>
          </a:p>
        </p:txBody>
      </p:sp>
      <p:sp>
        <p:nvSpPr>
          <p:cNvPr id="408" name="Google Shape;40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Review of Measurements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1"/>
          <p:cNvSpPr txBox="1"/>
          <p:nvPr>
            <p:ph idx="1" type="body"/>
          </p:nvPr>
        </p:nvSpPr>
        <p:spPr>
          <a:xfrm>
            <a:off x="228600" y="1295400"/>
            <a:ext cx="8534400" cy="36576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Have a mobile or other object on the wall facing the stadiometer to help focus to retain the frankfurt plane of the child and keep the head still</a:t>
            </a:r>
            <a:endParaRPr/>
          </a:p>
          <a:p>
            <a:pPr indent="-255587" lvl="0" marL="365125" rtl="0" algn="l">
              <a:spcBef>
                <a:spcPts val="400"/>
              </a:spcBef>
              <a:spcAft>
                <a:spcPts val="0"/>
              </a:spcAft>
              <a:buSzPts val="1836"/>
              <a:buChar char="🞂"/>
            </a:pPr>
            <a:r>
              <a:rPr lang="en-US"/>
              <a:t>Check the chin does not drop down – the most common problem in retaining frankfurt plane </a:t>
            </a:r>
            <a:endParaRPr/>
          </a:p>
          <a:p>
            <a:pPr indent="-255587" lvl="0" marL="365125" rtl="0" algn="l">
              <a:spcBef>
                <a:spcPts val="400"/>
              </a:spcBef>
              <a:spcAft>
                <a:spcPts val="0"/>
              </a:spcAft>
              <a:buSzPts val="1836"/>
              <a:buChar char="🞂"/>
            </a:pPr>
            <a:r>
              <a:rPr lang="en-US">
                <a:solidFill>
                  <a:srgbClr val="FFFF00"/>
                </a:solidFill>
              </a:rPr>
              <a:t>Check the heels, buttocks, shoulders and head are against the vertical piece</a:t>
            </a:r>
            <a:r>
              <a:rPr lang="en-US"/>
              <a:t>.</a:t>
            </a:r>
            <a:endParaRPr/>
          </a:p>
          <a:p>
            <a:pPr indent="-255587" lvl="0" marL="365125" rtl="0" algn="l">
              <a:spcBef>
                <a:spcPts val="400"/>
              </a:spcBef>
              <a:spcAft>
                <a:spcPts val="0"/>
              </a:spcAft>
              <a:buSzPts val="1836"/>
              <a:buChar char="🞂"/>
            </a:pPr>
            <a:r>
              <a:rPr lang="en-US">
                <a:solidFill>
                  <a:srgbClr val="FFFF00"/>
                </a:solidFill>
              </a:rPr>
              <a:t>Check heels are together at the base</a:t>
            </a:r>
            <a:endParaRPr/>
          </a:p>
        </p:txBody>
      </p:sp>
      <p:sp>
        <p:nvSpPr>
          <p:cNvPr id="414" name="Google Shape;414;p31"/>
          <p:cNvSpPr txBox="1"/>
          <p:nvPr>
            <p:ph type="title"/>
          </p:nvPr>
        </p:nvSpPr>
        <p:spPr>
          <a:xfrm>
            <a:off x="1219200" y="228600"/>
            <a:ext cx="6781800" cy="12192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Height: </a:t>
            </a:r>
            <a:r>
              <a:rPr lang="en-US">
                <a:solidFill>
                  <a:srgbClr val="FFFF00"/>
                </a:solidFill>
              </a:rPr>
              <a:t>Helpful Hints</a:t>
            </a:r>
            <a:endParaRPr/>
          </a:p>
        </p:txBody>
      </p:sp>
      <p:sp>
        <p:nvSpPr>
          <p:cNvPr id="415" name="Google Shape;415;p31"/>
          <p:cNvSpPr/>
          <p:nvPr/>
        </p:nvSpPr>
        <p:spPr>
          <a:xfrm>
            <a:off x="7010400" y="6488113"/>
            <a:ext cx="2133600"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Michele R. Forman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2"/>
          <p:cNvSpPr txBox="1"/>
          <p:nvPr>
            <p:ph idx="1" type="body"/>
          </p:nvPr>
        </p:nvSpPr>
        <p:spPr>
          <a:xfrm>
            <a:off x="0" y="1295400"/>
            <a:ext cx="5181600" cy="40386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904"/>
              <a:buChar char="🞂"/>
            </a:pPr>
            <a:r>
              <a:rPr lang="en-US" sz="2800"/>
              <a:t>Place crown of head with steady pressure against the head board</a:t>
            </a:r>
            <a:endParaRPr/>
          </a:p>
          <a:p>
            <a:pPr indent="-255587" lvl="0" marL="365125" rtl="0" algn="l">
              <a:spcBef>
                <a:spcPts val="400"/>
              </a:spcBef>
              <a:spcAft>
                <a:spcPts val="0"/>
              </a:spcAft>
              <a:buSzPts val="1904"/>
              <a:buChar char="🞂"/>
            </a:pPr>
            <a:r>
              <a:rPr lang="en-US" sz="2800"/>
              <a:t>Position the head looking up---</a:t>
            </a:r>
            <a:r>
              <a:rPr lang="en-US" sz="2800">
                <a:solidFill>
                  <a:srgbClr val="FFFF00"/>
                </a:solidFill>
              </a:rPr>
              <a:t>mom’s job to hold the sides of the child’s head and reassures the infant</a:t>
            </a:r>
            <a:endParaRPr/>
          </a:p>
          <a:p>
            <a:pPr indent="-255587" lvl="0" marL="365125" rtl="0" algn="l">
              <a:spcBef>
                <a:spcPts val="400"/>
              </a:spcBef>
              <a:spcAft>
                <a:spcPts val="0"/>
              </a:spcAft>
              <a:buSzPts val="1904"/>
              <a:buChar char="🞂"/>
            </a:pPr>
            <a:r>
              <a:rPr lang="en-US" sz="2800"/>
              <a:t>A mobile or colorful object with noise helps to distract the baby </a:t>
            </a:r>
            <a:endParaRPr/>
          </a:p>
          <a:p>
            <a:pPr indent="-255587" lvl="0" marL="365125" rtl="0" algn="l">
              <a:spcBef>
                <a:spcPts val="400"/>
              </a:spcBef>
              <a:spcAft>
                <a:spcPts val="0"/>
              </a:spcAft>
              <a:buSzPts val="1836"/>
              <a:buFont typeface="Lucida Sans"/>
              <a:buNone/>
            </a:pPr>
            <a:r>
              <a:t/>
            </a:r>
            <a:endParaRPr/>
          </a:p>
        </p:txBody>
      </p:sp>
      <p:sp>
        <p:nvSpPr>
          <p:cNvPr id="421" name="Google Shape;421;p32"/>
          <p:cNvSpPr txBox="1"/>
          <p:nvPr>
            <p:ph type="title"/>
          </p:nvPr>
        </p:nvSpPr>
        <p:spPr>
          <a:xfrm>
            <a:off x="457200" y="152400"/>
            <a:ext cx="5638800" cy="12223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2800"/>
              <a:t>Recumbent Length</a:t>
            </a:r>
            <a:endParaRPr/>
          </a:p>
        </p:txBody>
      </p:sp>
      <p:pic>
        <p:nvPicPr>
          <p:cNvPr descr="Infantometer1.jpg" id="422" name="Google Shape;422;p32"/>
          <p:cNvPicPr preferRelativeResize="0"/>
          <p:nvPr/>
        </p:nvPicPr>
        <p:blipFill rotWithShape="1">
          <a:blip r:embed="rId3">
            <a:alphaModFix/>
          </a:blip>
          <a:srcRect b="0" l="0" r="0" t="0"/>
          <a:stretch/>
        </p:blipFill>
        <p:spPr>
          <a:xfrm>
            <a:off x="5286822" y="838200"/>
            <a:ext cx="3857178" cy="55076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3"/>
          <p:cNvSpPr txBox="1"/>
          <p:nvPr>
            <p:ph idx="1" type="body"/>
          </p:nvPr>
        </p:nvSpPr>
        <p:spPr>
          <a:xfrm>
            <a:off x="304800" y="1143000"/>
            <a:ext cx="4724400" cy="55626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632"/>
              <a:buChar char="🞂"/>
            </a:pPr>
            <a:r>
              <a:rPr lang="en-US" sz="2400">
                <a:solidFill>
                  <a:srgbClr val="FFFF00"/>
                </a:solidFill>
              </a:rPr>
              <a:t>Knees: </a:t>
            </a:r>
            <a:r>
              <a:rPr lang="en-US" sz="2400"/>
              <a:t>Gently press the knees down to assure that full length of legs is measured</a:t>
            </a:r>
            <a:endParaRPr/>
          </a:p>
          <a:p>
            <a:pPr indent="-255587" lvl="0" marL="365125" rtl="0" algn="l">
              <a:spcBef>
                <a:spcPts val="400"/>
              </a:spcBef>
              <a:spcAft>
                <a:spcPts val="0"/>
              </a:spcAft>
              <a:buSzPts val="1632"/>
              <a:buChar char="🞂"/>
            </a:pPr>
            <a:r>
              <a:rPr lang="en-US" sz="2400">
                <a:solidFill>
                  <a:srgbClr val="FFFF00"/>
                </a:solidFill>
              </a:rPr>
              <a:t>Tickle feet to flex 90° </a:t>
            </a:r>
            <a:r>
              <a:rPr lang="en-US" sz="2400"/>
              <a:t>so feet are flexed up</a:t>
            </a:r>
            <a:endParaRPr/>
          </a:p>
          <a:p>
            <a:pPr indent="-255587" lvl="0" marL="365125" rtl="0" algn="l">
              <a:spcBef>
                <a:spcPts val="400"/>
              </a:spcBef>
              <a:spcAft>
                <a:spcPts val="0"/>
              </a:spcAft>
              <a:buSzPts val="1632"/>
              <a:buChar char="🞂"/>
            </a:pPr>
            <a:r>
              <a:rPr lang="en-US" sz="2400">
                <a:solidFill>
                  <a:srgbClr val="FFFF00"/>
                </a:solidFill>
              </a:rPr>
              <a:t>Quickly bring the foot board up </a:t>
            </a:r>
            <a:r>
              <a:rPr lang="en-US" sz="2400"/>
              <a:t>to the heel &amp; </a:t>
            </a:r>
            <a:r>
              <a:rPr lang="en-US" sz="2400">
                <a:solidFill>
                  <a:srgbClr val="FFFF00"/>
                </a:solidFill>
              </a:rPr>
              <a:t>call </a:t>
            </a:r>
            <a:r>
              <a:rPr lang="en-US" sz="2800">
                <a:solidFill>
                  <a:srgbClr val="FFFF00"/>
                </a:solidFill>
              </a:rPr>
              <a:t>out </a:t>
            </a:r>
            <a:r>
              <a:rPr lang="en-US" sz="2400">
                <a:solidFill>
                  <a:srgbClr val="FFFF00"/>
                </a:solidFill>
              </a:rPr>
              <a:t>measurement to the nearest 0.1 cm or mm</a:t>
            </a:r>
            <a:endParaRPr/>
          </a:p>
          <a:p>
            <a:pPr indent="-255587" lvl="0" marL="365125" rtl="0" algn="l">
              <a:spcBef>
                <a:spcPts val="400"/>
              </a:spcBef>
              <a:spcAft>
                <a:spcPts val="0"/>
              </a:spcAft>
              <a:buSzPts val="1632"/>
              <a:buChar char="🞂"/>
            </a:pPr>
            <a:r>
              <a:rPr lang="en-US" sz="2400"/>
              <a:t>Say </a:t>
            </a:r>
            <a:r>
              <a:rPr lang="en-US" sz="2400">
                <a:solidFill>
                  <a:srgbClr val="FFC000"/>
                </a:solidFill>
              </a:rPr>
              <a:t>knees/ tickle/move board/ read </a:t>
            </a:r>
            <a:endParaRPr/>
          </a:p>
          <a:p>
            <a:pPr indent="-255587" lvl="0" marL="365125" rtl="0" algn="l">
              <a:spcBef>
                <a:spcPts val="400"/>
              </a:spcBef>
              <a:spcAft>
                <a:spcPts val="0"/>
              </a:spcAft>
              <a:buSzPts val="1632"/>
              <a:buChar char="🞂"/>
            </a:pPr>
            <a:r>
              <a:rPr lang="en-US" sz="2400"/>
              <a:t>Repeat procedure </a:t>
            </a:r>
            <a:endParaRPr/>
          </a:p>
        </p:txBody>
      </p:sp>
      <p:sp>
        <p:nvSpPr>
          <p:cNvPr id="428" name="Google Shape;428;p33"/>
          <p:cNvSpPr txBox="1"/>
          <p:nvPr>
            <p:ph type="title"/>
          </p:nvPr>
        </p:nvSpPr>
        <p:spPr>
          <a:xfrm>
            <a:off x="152400" y="0"/>
            <a:ext cx="45720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t>Recumbent Length</a:t>
            </a:r>
            <a:endParaRPr/>
          </a:p>
        </p:txBody>
      </p:sp>
      <p:pic>
        <p:nvPicPr>
          <p:cNvPr descr="Infantometer1.jpg" id="429" name="Google Shape;429;p33"/>
          <p:cNvPicPr preferRelativeResize="0"/>
          <p:nvPr/>
        </p:nvPicPr>
        <p:blipFill rotWithShape="1">
          <a:blip r:embed="rId3">
            <a:alphaModFix/>
          </a:blip>
          <a:srcRect b="15605" l="0" r="0" t="31821"/>
          <a:stretch/>
        </p:blipFill>
        <p:spPr>
          <a:xfrm>
            <a:off x="4953000" y="2019193"/>
            <a:ext cx="4009578" cy="301000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4"/>
          <p:cNvSpPr txBox="1"/>
          <p:nvPr>
            <p:ph idx="1" type="body"/>
          </p:nvPr>
        </p:nvSpPr>
        <p:spPr>
          <a:xfrm>
            <a:off x="457200" y="1676400"/>
            <a:ext cx="8229600" cy="40386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904"/>
              <a:buChar char="🞂"/>
            </a:pPr>
            <a:r>
              <a:rPr lang="en-US" sz="2800"/>
              <a:t>Measurer must be on side of infantometer with metrics to read the length</a:t>
            </a:r>
            <a:endParaRPr/>
          </a:p>
          <a:p>
            <a:pPr indent="-255587" lvl="0" marL="365125" rtl="0" algn="l">
              <a:spcBef>
                <a:spcPts val="400"/>
              </a:spcBef>
              <a:spcAft>
                <a:spcPts val="0"/>
              </a:spcAft>
              <a:buSzPts val="1904"/>
              <a:buChar char="🞂"/>
            </a:pPr>
            <a:r>
              <a:rPr lang="en-US" sz="2800"/>
              <a:t>Get mom involved</a:t>
            </a:r>
            <a:endParaRPr/>
          </a:p>
          <a:p>
            <a:pPr indent="-255587" lvl="0" marL="365125" rtl="0" algn="l">
              <a:spcBef>
                <a:spcPts val="400"/>
              </a:spcBef>
              <a:spcAft>
                <a:spcPts val="0"/>
              </a:spcAft>
              <a:buSzPts val="1904"/>
              <a:buChar char="🞂"/>
            </a:pPr>
            <a:r>
              <a:rPr lang="en-US" sz="2800"/>
              <a:t>Dangle mobile to distract baby</a:t>
            </a:r>
            <a:endParaRPr/>
          </a:p>
          <a:p>
            <a:pPr indent="-255587" lvl="0" marL="365125" rtl="0" algn="l">
              <a:spcBef>
                <a:spcPts val="400"/>
              </a:spcBef>
              <a:spcAft>
                <a:spcPts val="0"/>
              </a:spcAft>
              <a:buSzPts val="1904"/>
              <a:buChar char="🞂"/>
            </a:pPr>
            <a:r>
              <a:rPr lang="en-US" sz="2800"/>
              <a:t>Leave this procedure for last as it can be the most disturbing to the baby and therefore the mother</a:t>
            </a:r>
            <a:endParaRPr/>
          </a:p>
          <a:p>
            <a:pPr indent="-255587" lvl="0" marL="365125" rtl="0" algn="l">
              <a:spcBef>
                <a:spcPts val="400"/>
              </a:spcBef>
              <a:spcAft>
                <a:spcPts val="0"/>
              </a:spcAft>
              <a:buSzPts val="1904"/>
              <a:buChar char="🞂"/>
            </a:pPr>
            <a:r>
              <a:rPr lang="en-US" sz="2800"/>
              <a:t>If foot board gets disengaged, then move it up to the rounded top to re-engage. Do not push pegs back in. </a:t>
            </a:r>
            <a:endParaRPr/>
          </a:p>
        </p:txBody>
      </p:sp>
      <p:sp>
        <p:nvSpPr>
          <p:cNvPr id="435" name="Google Shape;435;p34"/>
          <p:cNvSpPr txBox="1"/>
          <p:nvPr>
            <p:ph type="title"/>
          </p:nvPr>
        </p:nvSpPr>
        <p:spPr>
          <a:xfrm>
            <a:off x="381000" y="304800"/>
            <a:ext cx="8458200" cy="152717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t>Recumbent Length:  </a:t>
            </a:r>
            <a:r>
              <a:rPr lang="en-US" sz="3200">
                <a:solidFill>
                  <a:srgbClr val="FFFF00"/>
                </a:solidFill>
              </a:rPr>
              <a:t>Helpful Hints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35"/>
          <p:cNvPicPr preferRelativeResize="0"/>
          <p:nvPr>
            <p:ph idx="1" type="body"/>
          </p:nvPr>
        </p:nvPicPr>
        <p:blipFill rotWithShape="1">
          <a:blip r:embed="rId3">
            <a:alphaModFix/>
          </a:blip>
          <a:srcRect b="0" l="0" r="0" t="0"/>
          <a:stretch/>
        </p:blipFill>
        <p:spPr>
          <a:xfrm>
            <a:off x="1904999" y="169788"/>
            <a:ext cx="4990435" cy="6688212"/>
          </a:xfrm>
          <a:prstGeom prst="rect">
            <a:avLst/>
          </a:prstGeom>
          <a:noFill/>
          <a:ln>
            <a:noFill/>
          </a:ln>
        </p:spPr>
      </p:pic>
      <p:sp>
        <p:nvSpPr>
          <p:cNvPr id="442" name="Google Shape;442;p35"/>
          <p:cNvSpPr/>
          <p:nvPr/>
        </p:nvSpPr>
        <p:spPr>
          <a:xfrm>
            <a:off x="762000" y="1219200"/>
            <a:ext cx="1143000" cy="228600"/>
          </a:xfrm>
          <a:prstGeom prst="rightArrow">
            <a:avLst>
              <a:gd fmla="val 50000" name="adj1"/>
              <a:gd fmla="val 50000" name="adj2"/>
            </a:avLst>
          </a:prstGeom>
          <a:solidFill>
            <a:srgbClr val="FFFF00"/>
          </a:solidFill>
          <a:ln cap="flat" cmpd="thickThin" w="550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3" name="Google Shape;443;p35"/>
          <p:cNvSpPr/>
          <p:nvPr/>
        </p:nvSpPr>
        <p:spPr>
          <a:xfrm>
            <a:off x="1981200" y="1676400"/>
            <a:ext cx="2057400" cy="457200"/>
          </a:xfrm>
          <a:prstGeom prst="rect">
            <a:avLst/>
          </a:prstGeom>
          <a:solidFill>
            <a:srgbClr val="FFFF00">
              <a:alpha val="4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4" name="Google Shape;444;p35"/>
          <p:cNvSpPr/>
          <p:nvPr/>
        </p:nvSpPr>
        <p:spPr>
          <a:xfrm>
            <a:off x="1981200" y="3048000"/>
            <a:ext cx="2057400" cy="457200"/>
          </a:xfrm>
          <a:prstGeom prst="rect">
            <a:avLst/>
          </a:prstGeom>
          <a:solidFill>
            <a:srgbClr val="FFFF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5" name="Google Shape;445;p35"/>
          <p:cNvSpPr/>
          <p:nvPr/>
        </p:nvSpPr>
        <p:spPr>
          <a:xfrm>
            <a:off x="1981200" y="3505200"/>
            <a:ext cx="2057400" cy="457200"/>
          </a:xfrm>
          <a:prstGeom prst="rect">
            <a:avLst/>
          </a:prstGeom>
          <a:solidFill>
            <a:srgbClr val="FFFF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6" name="Google Shape;446;p35"/>
          <p:cNvSpPr/>
          <p:nvPr/>
        </p:nvSpPr>
        <p:spPr>
          <a:xfrm>
            <a:off x="1981200" y="4953000"/>
            <a:ext cx="4191000" cy="457200"/>
          </a:xfrm>
          <a:prstGeom prst="rect">
            <a:avLst/>
          </a:prstGeom>
          <a:solidFill>
            <a:srgbClr val="FFFF0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7" name="Google Shape;447;p35"/>
          <p:cNvSpPr txBox="1"/>
          <p:nvPr/>
        </p:nvSpPr>
        <p:spPr>
          <a:xfrm>
            <a:off x="7010400" y="1828800"/>
            <a:ext cx="1981200" cy="2862322"/>
          </a:xfrm>
          <a:prstGeom prst="rect">
            <a:avLst/>
          </a:prstGeom>
          <a:noFill/>
          <a:ln>
            <a:noFill/>
          </a:ln>
        </p:spPr>
        <p:txBody>
          <a:bodyPr anchorCtr="0" anchor="t" bIns="45700" lIns="91425" spcFirstLastPara="1" rIns="91425" wrap="square" tIns="45700">
            <a:spAutoFit/>
          </a:bodyPr>
          <a:lstStyle/>
          <a:p>
            <a:pPr indent="-115888" lvl="0" marL="11588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 If child uncooperative, obtain priority measurements</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115888" lvl="0" marL="115888" marR="0" rtl="0" algn="l">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 No personal identifiers on form</a:t>
            </a:r>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sp>
        <p:nvSpPr>
          <p:cNvPr id="448" name="Google Shape;448;p35"/>
          <p:cNvSpPr/>
          <p:nvPr/>
        </p:nvSpPr>
        <p:spPr>
          <a:xfrm>
            <a:off x="4572000" y="1143000"/>
            <a:ext cx="1676400" cy="228600"/>
          </a:xfrm>
          <a:prstGeom prst="rect">
            <a:avLst/>
          </a:prstGeom>
          <a:solidFill>
            <a:srgbClr val="FFFF00">
              <a:alpha val="454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36"/>
          <p:cNvPicPr preferRelativeResize="0"/>
          <p:nvPr>
            <p:ph idx="1" type="body"/>
          </p:nvPr>
        </p:nvPicPr>
        <p:blipFill rotWithShape="1">
          <a:blip r:embed="rId3">
            <a:alphaModFix/>
          </a:blip>
          <a:srcRect b="0" l="0" r="0" t="0"/>
          <a:stretch/>
        </p:blipFill>
        <p:spPr>
          <a:xfrm>
            <a:off x="1676399" y="228600"/>
            <a:ext cx="6258875" cy="66294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e592b2fdcd_0_79"/>
          <p:cNvSpPr txBox="1"/>
          <p:nvPr>
            <p:ph type="title"/>
          </p:nvPr>
        </p:nvSpPr>
        <p:spPr>
          <a:xfrm>
            <a:off x="461450" y="206850"/>
            <a:ext cx="8592300" cy="16974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2"/>
              </a:buClr>
              <a:buSzPts val="3200"/>
              <a:buFont typeface="Georgia"/>
              <a:buNone/>
            </a:pPr>
            <a:r>
              <a:rPr lang="en-US" sz="4000">
                <a:latin typeface="Times New Roman"/>
                <a:ea typeface="Times New Roman"/>
                <a:cs typeface="Times New Roman"/>
                <a:sym typeface="Times New Roman"/>
              </a:rPr>
              <a:t>Basic Principles and Statistical Techniques of Anthropometric Assessment</a:t>
            </a:r>
            <a:endParaRPr sz="4000">
              <a:latin typeface="Times New Roman"/>
              <a:ea typeface="Times New Roman"/>
              <a:cs typeface="Times New Roman"/>
              <a:sym typeface="Times New Roman"/>
            </a:endParaRPr>
          </a:p>
        </p:txBody>
      </p:sp>
      <p:sp>
        <p:nvSpPr>
          <p:cNvPr id="459" name="Google Shape;459;ge592b2fdcd_0_79"/>
          <p:cNvSpPr txBox="1"/>
          <p:nvPr>
            <p:ph idx="1" type="body"/>
          </p:nvPr>
        </p:nvSpPr>
        <p:spPr>
          <a:xfrm>
            <a:off x="628650" y="2243575"/>
            <a:ext cx="7886700" cy="3922800"/>
          </a:xfrm>
          <a:prstGeom prst="rect">
            <a:avLst/>
          </a:prstGeom>
          <a:noFill/>
          <a:ln>
            <a:noFill/>
          </a:ln>
        </p:spPr>
        <p:txBody>
          <a:bodyPr anchorCtr="0" anchor="t" bIns="45700" lIns="91425" spcFirstLastPara="1" rIns="91425" wrap="square" tIns="45700">
            <a:normAutofit/>
          </a:bodyPr>
          <a:lstStyle/>
          <a:p>
            <a:pPr indent="-203200" lvl="0" marL="171450" rtl="0" algn="l">
              <a:lnSpc>
                <a:spcPct val="90000"/>
              </a:lnSpc>
              <a:spcBef>
                <a:spcPts val="0"/>
              </a:spcBef>
              <a:spcAft>
                <a:spcPts val="0"/>
              </a:spcAft>
              <a:buClr>
                <a:schemeClr val="dk1"/>
              </a:buClr>
              <a:buSzPts val="3200"/>
              <a:buFont typeface="Arial"/>
              <a:buChar char="•"/>
            </a:pPr>
            <a:r>
              <a:rPr lang="en-US" sz="3200"/>
              <a:t> </a:t>
            </a:r>
            <a:r>
              <a:rPr i="0" lang="en-US" sz="3600" u="none" strike="noStrike">
                <a:latin typeface="Times New Roman"/>
                <a:ea typeface="Times New Roman"/>
                <a:cs typeface="Times New Roman"/>
                <a:sym typeface="Times New Roman"/>
              </a:rPr>
              <a:t>Choosing a reference vs a standard</a:t>
            </a:r>
            <a:endParaRPr sz="3600">
              <a:latin typeface="Times New Roman"/>
              <a:ea typeface="Times New Roman"/>
              <a:cs typeface="Times New Roman"/>
              <a:sym typeface="Times New Roman"/>
            </a:endParaRPr>
          </a:p>
          <a:p>
            <a:pPr indent="-228600" lvl="0" marL="171450" rtl="0" algn="l">
              <a:lnSpc>
                <a:spcPct val="90000"/>
              </a:lnSpc>
              <a:spcBef>
                <a:spcPts val="640"/>
              </a:spcBef>
              <a:spcAft>
                <a:spcPts val="0"/>
              </a:spcAft>
              <a:buClr>
                <a:schemeClr val="dk1"/>
              </a:buClr>
              <a:buSzPts val="3600"/>
              <a:buFont typeface="Times New Roman"/>
              <a:buChar char="•"/>
            </a:pPr>
            <a:r>
              <a:rPr lang="en-US" sz="3600">
                <a:latin typeface="Times New Roman"/>
                <a:ea typeface="Times New Roman"/>
                <a:cs typeface="Times New Roman"/>
                <a:sym typeface="Times New Roman"/>
              </a:rPr>
              <a:t> </a:t>
            </a:r>
            <a:r>
              <a:rPr i="0" lang="en-US" sz="3600" u="none" strike="noStrike">
                <a:latin typeface="Times New Roman"/>
                <a:ea typeface="Times New Roman"/>
                <a:cs typeface="Times New Roman"/>
                <a:sym typeface="Times New Roman"/>
              </a:rPr>
              <a:t>Cut-offs</a:t>
            </a:r>
            <a:endParaRPr sz="3600">
              <a:latin typeface="Times New Roman"/>
              <a:ea typeface="Times New Roman"/>
              <a:cs typeface="Times New Roman"/>
              <a:sym typeface="Times New Roman"/>
            </a:endParaRPr>
          </a:p>
          <a:p>
            <a:pPr indent="-228600" lvl="0" marL="171450" rtl="0" algn="l">
              <a:lnSpc>
                <a:spcPct val="90000"/>
              </a:lnSpc>
              <a:spcBef>
                <a:spcPts val="640"/>
              </a:spcBef>
              <a:spcAft>
                <a:spcPts val="0"/>
              </a:spcAft>
              <a:buClr>
                <a:schemeClr val="dk1"/>
              </a:buClr>
              <a:buSzPts val="3600"/>
              <a:buFont typeface="Times New Roman"/>
              <a:buChar char="•"/>
            </a:pPr>
            <a:r>
              <a:rPr lang="en-US" sz="3600">
                <a:latin typeface="Times New Roman"/>
                <a:ea typeface="Times New Roman"/>
                <a:cs typeface="Times New Roman"/>
                <a:sym typeface="Times New Roman"/>
              </a:rPr>
              <a:t> </a:t>
            </a:r>
            <a:r>
              <a:rPr i="0" lang="en-US" sz="3600" u="none" strike="noStrike">
                <a:latin typeface="Times New Roman"/>
                <a:ea typeface="Times New Roman"/>
                <a:cs typeface="Times New Roman"/>
                <a:sym typeface="Times New Roman"/>
              </a:rPr>
              <a:t>Expression of cut-offs</a:t>
            </a:r>
            <a:endParaRPr sz="3600">
              <a:latin typeface="Times New Roman"/>
              <a:ea typeface="Times New Roman"/>
              <a:cs typeface="Times New Roman"/>
              <a:sym typeface="Times New Roman"/>
            </a:endParaRPr>
          </a:p>
          <a:p>
            <a:pPr indent="0" lvl="0" marL="0" rtl="0" algn="l">
              <a:lnSpc>
                <a:spcPct val="90000"/>
              </a:lnSpc>
              <a:spcBef>
                <a:spcPts val="750"/>
              </a:spcBef>
              <a:spcAft>
                <a:spcPts val="0"/>
              </a:spcAft>
              <a:buClr>
                <a:schemeClr val="dk1"/>
              </a:buClr>
              <a:buSzPts val="2600"/>
              <a:buNone/>
            </a:pPr>
            <a:r>
              <a:t/>
            </a:r>
            <a:endParaRPr sz="2600"/>
          </a:p>
        </p:txBody>
      </p:sp>
      <p:sp>
        <p:nvSpPr>
          <p:cNvPr id="460" name="Google Shape;460;ge592b2fdcd_0_79"/>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2"/>
                </a:solidFill>
              </a:rPr>
              <a:t>ANRCB   |   </a:t>
            </a:r>
            <a:fld id="{00000000-1234-1234-1234-123412341234}" type="slidenum">
              <a:rPr b="1" lang="en-US">
                <a:solidFill>
                  <a:schemeClr val="accent6"/>
                </a:solidFill>
              </a:rPr>
              <a:t>‹#›</a:t>
            </a:fld>
            <a:endParaRPr b="1">
              <a:solidFill>
                <a:schemeClr val="accent6"/>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e592b2fdcd_0_85"/>
          <p:cNvSpPr txBox="1"/>
          <p:nvPr>
            <p:ph type="title"/>
          </p:nvPr>
        </p:nvSpPr>
        <p:spPr>
          <a:xfrm>
            <a:off x="628650" y="314326"/>
            <a:ext cx="7886700" cy="101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sz="4000">
                <a:latin typeface="Times New Roman"/>
                <a:ea typeface="Times New Roman"/>
                <a:cs typeface="Times New Roman"/>
                <a:sym typeface="Times New Roman"/>
              </a:rPr>
              <a:t>Reference Data for Growth</a:t>
            </a:r>
            <a:endParaRPr sz="4000">
              <a:latin typeface="Times New Roman"/>
              <a:ea typeface="Times New Roman"/>
              <a:cs typeface="Times New Roman"/>
              <a:sym typeface="Times New Roman"/>
            </a:endParaRPr>
          </a:p>
        </p:txBody>
      </p:sp>
      <p:sp>
        <p:nvSpPr>
          <p:cNvPr id="466" name="Google Shape;466;ge592b2fdcd_0_85"/>
          <p:cNvSpPr txBox="1"/>
          <p:nvPr>
            <p:ph idx="1" type="body"/>
          </p:nvPr>
        </p:nvSpPr>
        <p:spPr>
          <a:xfrm>
            <a:off x="628650" y="1487967"/>
            <a:ext cx="7886700" cy="4678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3468"/>
              </a:buClr>
              <a:buSzPts val="3600"/>
              <a:buNone/>
            </a:pPr>
            <a:r>
              <a:rPr lang="en-US" sz="3000">
                <a:solidFill>
                  <a:srgbClr val="003468"/>
                </a:solidFill>
                <a:latin typeface="Times New Roman"/>
                <a:ea typeface="Times New Roman"/>
                <a:cs typeface="Times New Roman"/>
                <a:sym typeface="Times New Roman"/>
              </a:rPr>
              <a:t>Reference data come from:</a:t>
            </a:r>
            <a:endParaRPr sz="3000">
              <a:latin typeface="Times New Roman"/>
              <a:ea typeface="Times New Roman"/>
              <a:cs typeface="Times New Roman"/>
              <a:sym typeface="Times New Roman"/>
            </a:endParaRPr>
          </a:p>
          <a:p>
            <a:pPr indent="-469900" lvl="2" marL="857250" rtl="0" algn="l">
              <a:lnSpc>
                <a:spcPct val="90000"/>
              </a:lnSpc>
              <a:spcBef>
                <a:spcPts val="375"/>
              </a:spcBef>
              <a:spcAft>
                <a:spcPts val="0"/>
              </a:spcAft>
              <a:buSzPts val="3000"/>
              <a:buFont typeface="Times New Roman"/>
              <a:buChar char="•"/>
            </a:pPr>
            <a:r>
              <a:rPr lang="en-US" sz="3000">
                <a:latin typeface="Times New Roman"/>
                <a:ea typeface="Times New Roman"/>
                <a:cs typeface="Times New Roman"/>
                <a:sym typeface="Times New Roman"/>
              </a:rPr>
              <a:t>Data collection of children based on age, sex and other variables</a:t>
            </a:r>
            <a:endParaRPr sz="3000">
              <a:latin typeface="Times New Roman"/>
              <a:ea typeface="Times New Roman"/>
              <a:cs typeface="Times New Roman"/>
              <a:sym typeface="Times New Roman"/>
            </a:endParaRPr>
          </a:p>
          <a:p>
            <a:pPr indent="-469900" lvl="2" marL="857250" rtl="0" algn="l">
              <a:lnSpc>
                <a:spcPct val="90000"/>
              </a:lnSpc>
              <a:spcBef>
                <a:spcPts val="375"/>
              </a:spcBef>
              <a:spcAft>
                <a:spcPts val="0"/>
              </a:spcAft>
              <a:buSzPts val="3000"/>
              <a:buFont typeface="Times New Roman"/>
              <a:buChar char="•"/>
            </a:pPr>
            <a:r>
              <a:rPr lang="en-US" sz="3000">
                <a:latin typeface="Times New Roman"/>
                <a:ea typeface="Times New Roman"/>
                <a:cs typeface="Times New Roman"/>
                <a:sym typeface="Times New Roman"/>
              </a:rPr>
              <a:t>Use equipment for anthropometry measurement by testing of true value before use regularly</a:t>
            </a:r>
            <a:endParaRPr sz="3000">
              <a:latin typeface="Times New Roman"/>
              <a:ea typeface="Times New Roman"/>
              <a:cs typeface="Times New Roman"/>
              <a:sym typeface="Times New Roman"/>
            </a:endParaRPr>
          </a:p>
          <a:p>
            <a:pPr indent="-469900" lvl="2" marL="857250" rtl="0" algn="l">
              <a:lnSpc>
                <a:spcPct val="90000"/>
              </a:lnSpc>
              <a:spcBef>
                <a:spcPts val="375"/>
              </a:spcBef>
              <a:spcAft>
                <a:spcPts val="0"/>
              </a:spcAft>
              <a:buSzPts val="3000"/>
              <a:buFont typeface="Times New Roman"/>
              <a:buChar char="•"/>
            </a:pPr>
            <a:r>
              <a:rPr lang="en-US" sz="3000">
                <a:latin typeface="Times New Roman"/>
                <a:ea typeface="Times New Roman"/>
                <a:cs typeface="Times New Roman"/>
                <a:sym typeface="Times New Roman"/>
              </a:rPr>
              <a:t>Measurer get training</a:t>
            </a:r>
            <a:endParaRPr sz="3000">
              <a:latin typeface="Times New Roman"/>
              <a:ea typeface="Times New Roman"/>
              <a:cs typeface="Times New Roman"/>
              <a:sym typeface="Times New Roman"/>
            </a:endParaRPr>
          </a:p>
          <a:p>
            <a:pPr indent="-469900" lvl="2" marL="857250" rtl="0" algn="l">
              <a:lnSpc>
                <a:spcPct val="90000"/>
              </a:lnSpc>
              <a:spcBef>
                <a:spcPts val="375"/>
              </a:spcBef>
              <a:spcAft>
                <a:spcPts val="0"/>
              </a:spcAft>
              <a:buSzPts val="3000"/>
              <a:buFont typeface="Times New Roman"/>
              <a:buChar char="•"/>
            </a:pPr>
            <a:r>
              <a:rPr lang="en-US" sz="3000">
                <a:latin typeface="Times New Roman"/>
                <a:ea typeface="Times New Roman"/>
                <a:cs typeface="Times New Roman"/>
                <a:sym typeface="Times New Roman"/>
              </a:rPr>
              <a:t>Remeasurement in each time</a:t>
            </a:r>
            <a:endParaRPr sz="3000">
              <a:latin typeface="Times New Roman"/>
              <a:ea typeface="Times New Roman"/>
              <a:cs typeface="Times New Roman"/>
              <a:sym typeface="Times New Roman"/>
            </a:endParaRPr>
          </a:p>
          <a:p>
            <a:pPr indent="0" lvl="0" marL="0" rtl="0" algn="l">
              <a:lnSpc>
                <a:spcPct val="90000"/>
              </a:lnSpc>
              <a:spcBef>
                <a:spcPts val="750"/>
              </a:spcBef>
              <a:spcAft>
                <a:spcPts val="0"/>
              </a:spcAft>
              <a:buClr>
                <a:schemeClr val="dk1"/>
              </a:buClr>
              <a:buSzPts val="2600"/>
              <a:buNone/>
            </a:pPr>
            <a:r>
              <a:t/>
            </a:r>
            <a:endParaRPr sz="2600"/>
          </a:p>
        </p:txBody>
      </p:sp>
      <p:sp>
        <p:nvSpPr>
          <p:cNvPr id="467" name="Google Shape;467;ge592b2fdcd_0_85"/>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2"/>
                </a:solidFill>
              </a:rPr>
              <a:t>ANRCB   |   </a:t>
            </a:r>
            <a:fld id="{00000000-1234-1234-1234-123412341234}" type="slidenum">
              <a:rPr b="1" lang="en-US">
                <a:solidFill>
                  <a:schemeClr val="accent6"/>
                </a:solidFill>
              </a:rPr>
              <a:t>‹#›</a:t>
            </a:fld>
            <a:endParaRPr b="1">
              <a:solidFill>
                <a:schemeClr val="accent6"/>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ge592b2fdcd_0_91"/>
          <p:cNvSpPr txBox="1"/>
          <p:nvPr>
            <p:ph type="title"/>
          </p:nvPr>
        </p:nvSpPr>
        <p:spPr>
          <a:xfrm>
            <a:off x="628650" y="314326"/>
            <a:ext cx="7886700" cy="101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3200"/>
              <a:buFont typeface="Georgia"/>
              <a:buNone/>
            </a:pPr>
            <a:r>
              <a:rPr lang="en-US" sz="4000">
                <a:latin typeface="Times New Roman"/>
                <a:ea typeface="Times New Roman"/>
                <a:cs typeface="Times New Roman"/>
                <a:sym typeface="Times New Roman"/>
              </a:rPr>
              <a:t>What is data growth for WHO: standard?</a:t>
            </a:r>
            <a:endParaRPr sz="4000">
              <a:latin typeface="Times New Roman"/>
              <a:ea typeface="Times New Roman"/>
              <a:cs typeface="Times New Roman"/>
              <a:sym typeface="Times New Roman"/>
            </a:endParaRPr>
          </a:p>
        </p:txBody>
      </p:sp>
      <p:sp>
        <p:nvSpPr>
          <p:cNvPr id="473" name="Google Shape;473;ge592b2fdcd_0_91"/>
          <p:cNvSpPr txBox="1"/>
          <p:nvPr>
            <p:ph idx="1" type="body"/>
          </p:nvPr>
        </p:nvSpPr>
        <p:spPr>
          <a:xfrm>
            <a:off x="628650" y="1487967"/>
            <a:ext cx="7886700" cy="4678500"/>
          </a:xfrm>
          <a:prstGeom prst="rect">
            <a:avLst/>
          </a:prstGeom>
          <a:noFill/>
          <a:ln>
            <a:noFill/>
          </a:ln>
        </p:spPr>
        <p:txBody>
          <a:bodyPr anchorCtr="0" anchor="t" bIns="45700" lIns="91425" spcFirstLastPara="1" rIns="91425" wrap="square" tIns="45700">
            <a:normAutofit/>
          </a:bodyPr>
          <a:lstStyle/>
          <a:p>
            <a:pPr indent="-419100" lvl="0" marL="457200" marR="0" rtl="0" algn="l">
              <a:lnSpc>
                <a:spcPct val="90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Data collected among 3000+ children of different ages from many countries.</a:t>
            </a:r>
            <a:endParaRPr sz="3000">
              <a:latin typeface="Times New Roman"/>
              <a:ea typeface="Times New Roman"/>
              <a:cs typeface="Times New Roman"/>
              <a:sym typeface="Times New Roman"/>
            </a:endParaRPr>
          </a:p>
          <a:p>
            <a:pPr indent="-419100" lvl="0" marL="457200" marR="0" rtl="0" algn="l">
              <a:lnSpc>
                <a:spcPct val="90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800 out of 3000 children remeasured all of the time.</a:t>
            </a:r>
            <a:endParaRPr sz="3000">
              <a:latin typeface="Times New Roman"/>
              <a:ea typeface="Times New Roman"/>
              <a:cs typeface="Times New Roman"/>
              <a:sym typeface="Times New Roman"/>
            </a:endParaRPr>
          </a:p>
          <a:p>
            <a:pPr indent="-419100" lvl="0" marL="457200" marR="0" rtl="0" algn="l">
              <a:lnSpc>
                <a:spcPct val="90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Using easy program for data collection.</a:t>
            </a:r>
            <a:endParaRPr sz="3000">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3000">
              <a:latin typeface="Times New Roman"/>
              <a:ea typeface="Times New Roman"/>
              <a:cs typeface="Times New Roman"/>
              <a:sym typeface="Times New Roman"/>
            </a:endParaRPr>
          </a:p>
          <a:p>
            <a:pPr indent="0" lvl="0" marL="0" marR="0" rtl="0" algn="l">
              <a:lnSpc>
                <a:spcPct val="90000"/>
              </a:lnSpc>
              <a:spcBef>
                <a:spcPts val="0"/>
              </a:spcBef>
              <a:spcAft>
                <a:spcPts val="0"/>
              </a:spcAft>
              <a:buNone/>
            </a:pPr>
            <a:r>
              <a:rPr lang="en-US" sz="3000">
                <a:latin typeface="Times New Roman"/>
                <a:ea typeface="Times New Roman"/>
                <a:cs typeface="Times New Roman"/>
                <a:sym typeface="Times New Roman"/>
                <a:extLst>
                  <a:ext uri="http://customooxmlschemas.google.com/">
                    <go:slidesCustomData xmlns:go="http://customooxmlschemas.google.com/" textRoundtripDataId="0"/>
                  </a:ext>
                </a:extLst>
              </a:rPr>
              <a:t>(All children in a study were exclusively breastfed during measurement)</a:t>
            </a:r>
            <a:endParaRPr sz="3000">
              <a:latin typeface="Times New Roman"/>
              <a:ea typeface="Times New Roman"/>
              <a:cs typeface="Times New Roman"/>
              <a:sym typeface="Times New Roman"/>
            </a:endParaRPr>
          </a:p>
          <a:p>
            <a:pPr indent="0" lvl="0" marL="0" rtl="0" algn="l">
              <a:lnSpc>
                <a:spcPct val="90000"/>
              </a:lnSpc>
              <a:spcBef>
                <a:spcPts val="750"/>
              </a:spcBef>
              <a:spcAft>
                <a:spcPts val="0"/>
              </a:spcAft>
              <a:buClr>
                <a:schemeClr val="dk1"/>
              </a:buClr>
              <a:buSzPts val="2600"/>
              <a:buNone/>
            </a:pPr>
            <a:r>
              <a:t/>
            </a:r>
            <a:endParaRPr sz="2600"/>
          </a:p>
        </p:txBody>
      </p:sp>
      <p:sp>
        <p:nvSpPr>
          <p:cNvPr id="474" name="Google Shape;474;ge592b2fdcd_0_91"/>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2"/>
                </a:solidFill>
              </a:rPr>
              <a:t>ANRCB   |   </a:t>
            </a:r>
            <a:fld id="{00000000-1234-1234-1234-123412341234}" type="slidenum">
              <a:rPr b="1" lang="en-US">
                <a:solidFill>
                  <a:schemeClr val="accent6"/>
                </a:solidFill>
              </a:rPr>
              <a:t>‹#›</a:t>
            </a:fld>
            <a:endParaRPr b="1">
              <a:solidFill>
                <a:schemeClr val="accent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220" name="Shape 220"/>
        <p:cNvGrpSpPr/>
        <p:nvPr/>
      </p:nvGrpSpPr>
      <p:grpSpPr>
        <a:xfrm>
          <a:off x="0" y="0"/>
          <a:ext cx="0" cy="0"/>
          <a:chOff x="0" y="0"/>
          <a:chExt cx="0" cy="0"/>
        </a:xfrm>
      </p:grpSpPr>
      <p:sp>
        <p:nvSpPr>
          <p:cNvPr id="221" name="Google Shape;221;p4"/>
          <p:cNvSpPr txBox="1"/>
          <p:nvPr>
            <p:ph idx="1" type="body"/>
          </p:nvPr>
        </p:nvSpPr>
        <p:spPr>
          <a:xfrm>
            <a:off x="457200" y="1481138"/>
            <a:ext cx="82296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Tape measure, ‘how you grow’ flexible plastic sheet, or floor mat to place on floor or bed</a:t>
            </a:r>
            <a:endParaRPr/>
          </a:p>
          <a:p>
            <a:pPr indent="-255587" lvl="0" marL="365125" rtl="0" algn="l">
              <a:spcBef>
                <a:spcPts val="400"/>
              </a:spcBef>
              <a:spcAft>
                <a:spcPts val="0"/>
              </a:spcAft>
              <a:buSzPts val="1836"/>
              <a:buChar char="🞂"/>
            </a:pPr>
            <a:r>
              <a:rPr lang="en-US"/>
              <a:t>Measurer &amp; recorder</a:t>
            </a:r>
            <a:endParaRPr/>
          </a:p>
        </p:txBody>
      </p:sp>
      <p:sp>
        <p:nvSpPr>
          <p:cNvPr id="222" name="Google Shape;2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Arm Span</a:t>
            </a:r>
            <a:endParaRPr/>
          </a:p>
        </p:txBody>
      </p:sp>
      <p:pic>
        <p:nvPicPr>
          <p:cNvPr descr="http://ecx.images-amazon.com/images/I/414qEQMrneL._SL500_AA300_.jpg" id="223" name="Google Shape;223;p4"/>
          <p:cNvPicPr preferRelativeResize="0"/>
          <p:nvPr/>
        </p:nvPicPr>
        <p:blipFill rotWithShape="1">
          <a:blip r:embed="rId3">
            <a:alphaModFix/>
          </a:blip>
          <a:srcRect b="0" l="0" r="0" t="0"/>
          <a:stretch/>
        </p:blipFill>
        <p:spPr>
          <a:xfrm>
            <a:off x="3124200" y="3352800"/>
            <a:ext cx="2857501" cy="2857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e592b2fdcd_0_97"/>
          <p:cNvSpPr txBox="1"/>
          <p:nvPr>
            <p:ph type="title"/>
          </p:nvPr>
        </p:nvSpPr>
        <p:spPr>
          <a:xfrm>
            <a:off x="628650" y="314326"/>
            <a:ext cx="7886700" cy="1017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3200"/>
              <a:buFont typeface="Georgia"/>
              <a:buNone/>
            </a:pPr>
            <a:r>
              <a:rPr lang="en-US" sz="4000">
                <a:latin typeface="Times New Roman"/>
                <a:ea typeface="Times New Roman"/>
                <a:cs typeface="Times New Roman"/>
                <a:sym typeface="Times New Roman"/>
              </a:rPr>
              <a:t>Cut-offs</a:t>
            </a:r>
            <a:endParaRPr sz="4000">
              <a:latin typeface="Times New Roman"/>
              <a:ea typeface="Times New Roman"/>
              <a:cs typeface="Times New Roman"/>
              <a:sym typeface="Times New Roman"/>
            </a:endParaRPr>
          </a:p>
        </p:txBody>
      </p:sp>
      <p:sp>
        <p:nvSpPr>
          <p:cNvPr id="480" name="Google Shape;480;ge592b2fdcd_0_97"/>
          <p:cNvSpPr txBox="1"/>
          <p:nvPr>
            <p:ph idx="1" type="body"/>
          </p:nvPr>
        </p:nvSpPr>
        <p:spPr>
          <a:xfrm>
            <a:off x="628650" y="1487967"/>
            <a:ext cx="7886700" cy="4678500"/>
          </a:xfrm>
          <a:prstGeom prst="rect">
            <a:avLst/>
          </a:prstGeom>
          <a:noFill/>
          <a:ln>
            <a:noFill/>
          </a:ln>
        </p:spPr>
        <p:txBody>
          <a:bodyPr anchorCtr="0" anchor="t" bIns="45700" lIns="91425" spcFirstLastPara="1" rIns="91425" wrap="square" tIns="45700">
            <a:normAutofit/>
          </a:bodyPr>
          <a:lstStyle/>
          <a:p>
            <a:pPr indent="-419100" lvl="0" marL="457200" rtl="0" algn="l">
              <a:lnSpc>
                <a:spcPct val="90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WHO’s defines cut-off as: “the value which marks the boundary of acceptability”</a:t>
            </a:r>
            <a:endParaRPr sz="3000">
              <a:latin typeface="Times New Roman"/>
              <a:ea typeface="Times New Roman"/>
              <a:cs typeface="Times New Roman"/>
              <a:sym typeface="Times New Roman"/>
            </a:endParaRPr>
          </a:p>
          <a:p>
            <a:pPr indent="-419100" lvl="0" marL="457200" rtl="0" algn="l">
              <a:lnSpc>
                <a:spcPct val="90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Helps estimate the prevalence of children above or below a given level of undernutrition or overnutrition.</a:t>
            </a:r>
            <a:endParaRPr sz="3000">
              <a:latin typeface="Times New Roman"/>
              <a:ea typeface="Times New Roman"/>
              <a:cs typeface="Times New Roman"/>
              <a:sym typeface="Times New Roman"/>
            </a:endParaRPr>
          </a:p>
          <a:p>
            <a:pPr indent="-419100" lvl="0" marL="457200" rtl="0" algn="l">
              <a:lnSpc>
                <a:spcPct val="90000"/>
              </a:lnSpc>
              <a:spcBef>
                <a:spcPts val="0"/>
              </a:spcBef>
              <a:spcAft>
                <a:spcPts val="0"/>
              </a:spcAft>
              <a:buSzPts val="3000"/>
              <a:buFont typeface="Times New Roman"/>
              <a:buChar char="•"/>
            </a:pPr>
            <a:r>
              <a:rPr lang="en-US" sz="3000">
                <a:latin typeface="Times New Roman"/>
                <a:ea typeface="Times New Roman"/>
                <a:cs typeface="Times New Roman"/>
                <a:sym typeface="Times New Roman"/>
              </a:rPr>
              <a:t>Therefore, cut-offs determine how serious undernutrition or overnutrition is and the priority of management assigned to it.</a:t>
            </a:r>
            <a:endParaRPr sz="3000">
              <a:latin typeface="Times New Roman"/>
              <a:ea typeface="Times New Roman"/>
              <a:cs typeface="Times New Roman"/>
              <a:sym typeface="Times New Roman"/>
            </a:endParaRPr>
          </a:p>
          <a:p>
            <a:pPr indent="0" lvl="0" marL="0" rtl="0" algn="l">
              <a:lnSpc>
                <a:spcPct val="90000"/>
              </a:lnSpc>
              <a:spcBef>
                <a:spcPts val="750"/>
              </a:spcBef>
              <a:spcAft>
                <a:spcPts val="0"/>
              </a:spcAft>
              <a:buClr>
                <a:schemeClr val="dk1"/>
              </a:buClr>
              <a:buSzPts val="2600"/>
              <a:buNone/>
            </a:pPr>
            <a:r>
              <a:t/>
            </a:r>
            <a:endParaRPr sz="3000">
              <a:latin typeface="Times New Roman"/>
              <a:ea typeface="Times New Roman"/>
              <a:cs typeface="Times New Roman"/>
              <a:sym typeface="Times New Roman"/>
            </a:endParaRPr>
          </a:p>
        </p:txBody>
      </p:sp>
      <p:sp>
        <p:nvSpPr>
          <p:cNvPr id="481" name="Google Shape;481;ge592b2fdcd_0_97"/>
          <p:cNvSpPr txBox="1"/>
          <p:nvPr>
            <p:ph idx="12" type="sldNum"/>
          </p:nvPr>
        </p:nvSpPr>
        <p:spPr>
          <a:xfrm>
            <a:off x="7070497" y="6348809"/>
            <a:ext cx="1509300" cy="1914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chemeClr val="dk2"/>
                </a:solidFill>
              </a:rPr>
              <a:t>ANRCB   |   </a:t>
            </a:r>
            <a:fld id="{00000000-1234-1234-1234-123412341234}" type="slidenum">
              <a:rPr b="1" lang="en-US">
                <a:solidFill>
                  <a:schemeClr val="accent6"/>
                </a:solidFill>
              </a:rPr>
              <a:t>‹#›</a:t>
            </a:fld>
            <a:endParaRPr b="1">
              <a:solidFill>
                <a:schemeClr val="accent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7"/>
          <p:cNvSpPr txBox="1"/>
          <p:nvPr>
            <p:ph idx="1" type="body"/>
          </p:nvPr>
        </p:nvSpPr>
        <p:spPr>
          <a:xfrm>
            <a:off x="1143000" y="1676400"/>
            <a:ext cx="6781800" cy="45720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Quality control (morning) </a:t>
            </a:r>
            <a:endParaRPr/>
          </a:p>
          <a:p>
            <a:pPr indent="-228600" lvl="1" marL="620713" rtl="0" algn="l">
              <a:spcBef>
                <a:spcPts val="325"/>
              </a:spcBef>
              <a:spcAft>
                <a:spcPts val="0"/>
              </a:spcAft>
              <a:buSzPts val="2300"/>
              <a:buChar char="◦"/>
            </a:pPr>
            <a:r>
              <a:rPr lang="en-US"/>
              <a:t>Chose 2 stadiometers at random</a:t>
            </a:r>
            <a:endParaRPr/>
          </a:p>
          <a:p>
            <a:pPr indent="-228600" lvl="1" marL="620713" rtl="0" algn="l">
              <a:spcBef>
                <a:spcPts val="325"/>
              </a:spcBef>
              <a:spcAft>
                <a:spcPts val="0"/>
              </a:spcAft>
              <a:buSzPts val="2300"/>
              <a:buChar char="◦"/>
            </a:pPr>
            <a:r>
              <a:rPr lang="en-US"/>
              <a:t>Calibrate stadiometer with a measuring yard stick or rod for comparison </a:t>
            </a:r>
            <a:endParaRPr/>
          </a:p>
          <a:p>
            <a:pPr indent="-228600" lvl="1" marL="620713" rtl="0" algn="l">
              <a:spcBef>
                <a:spcPts val="325"/>
              </a:spcBef>
              <a:spcAft>
                <a:spcPts val="0"/>
              </a:spcAft>
              <a:buSzPts val="2300"/>
              <a:buChar char="◦"/>
            </a:pPr>
            <a:r>
              <a:rPr lang="en-US"/>
              <a:t>Inspect stadiometers for broken or missing pieces</a:t>
            </a:r>
            <a:endParaRPr/>
          </a:p>
          <a:p>
            <a:pPr indent="-228600" lvl="2" marL="858838" rtl="0" algn="l">
              <a:spcBef>
                <a:spcPts val="350"/>
              </a:spcBef>
              <a:spcAft>
                <a:spcPts val="0"/>
              </a:spcAft>
              <a:buSzPts val="2100"/>
              <a:buChar char="●"/>
            </a:pPr>
            <a:r>
              <a:rPr lang="en-US"/>
              <a:t>If  in good condition, check the box</a:t>
            </a:r>
            <a:endParaRPr/>
          </a:p>
          <a:p>
            <a:pPr indent="-228600" lvl="2" marL="858838" rtl="0" algn="l">
              <a:spcBef>
                <a:spcPts val="350"/>
              </a:spcBef>
              <a:spcAft>
                <a:spcPts val="0"/>
              </a:spcAft>
              <a:buSzPts val="2100"/>
              <a:buChar char="●"/>
            </a:pPr>
            <a:r>
              <a:rPr lang="en-US"/>
              <a:t>If a problem, write the problem in the box</a:t>
            </a:r>
            <a:endParaRPr/>
          </a:p>
          <a:p>
            <a:pPr indent="-95250" lvl="2" marL="858838" rtl="0" algn="l">
              <a:spcBef>
                <a:spcPts val="350"/>
              </a:spcBef>
              <a:spcAft>
                <a:spcPts val="0"/>
              </a:spcAft>
              <a:buSzPts val="2100"/>
              <a:buNone/>
            </a:pPr>
            <a:r>
              <a:t/>
            </a:r>
            <a:endParaRPr/>
          </a:p>
          <a:p>
            <a:pPr indent="-139001" lvl="0" marL="365125" rtl="0" algn="l">
              <a:spcBef>
                <a:spcPts val="400"/>
              </a:spcBef>
              <a:spcAft>
                <a:spcPts val="0"/>
              </a:spcAft>
              <a:buSzPts val="1836"/>
              <a:buNone/>
            </a:pPr>
            <a:r>
              <a:t/>
            </a:r>
            <a:endParaRPr/>
          </a:p>
        </p:txBody>
      </p:sp>
      <p:sp>
        <p:nvSpPr>
          <p:cNvPr id="488" name="Google Shape;488;p37"/>
          <p:cNvSpPr txBox="1"/>
          <p:nvPr>
            <p:ph type="title"/>
          </p:nvPr>
        </p:nvSpPr>
        <p:spPr>
          <a:xfrm>
            <a:off x="838200" y="304800"/>
            <a:ext cx="7467600" cy="1066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Equipment Maintenance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8"/>
          <p:cNvSpPr txBox="1"/>
          <p:nvPr>
            <p:ph idx="1" type="body"/>
          </p:nvPr>
        </p:nvSpPr>
        <p:spPr>
          <a:xfrm>
            <a:off x="762000" y="2514600"/>
            <a:ext cx="8001000" cy="3048000"/>
          </a:xfrm>
          <a:prstGeom prst="rect">
            <a:avLst/>
          </a:prstGeom>
          <a:noFill/>
          <a:ln>
            <a:noFill/>
          </a:ln>
        </p:spPr>
        <p:txBody>
          <a:bodyPr anchorCtr="0" anchor="t" bIns="45700" lIns="91425" spcFirstLastPara="1" rIns="91425" wrap="square" tIns="45700">
            <a:noAutofit/>
          </a:bodyPr>
          <a:lstStyle/>
          <a:p>
            <a:pPr indent="-228600" lvl="1" marL="620713" rtl="0" algn="l">
              <a:lnSpc>
                <a:spcPct val="90000"/>
              </a:lnSpc>
              <a:spcBef>
                <a:spcPts val="0"/>
              </a:spcBef>
              <a:spcAft>
                <a:spcPts val="0"/>
              </a:spcAft>
              <a:buSzPts val="2300"/>
              <a:buChar char="◦"/>
            </a:pPr>
            <a:r>
              <a:rPr lang="en-US"/>
              <a:t>Both measurements should be 44.0 lbs</a:t>
            </a:r>
            <a:endParaRPr/>
          </a:p>
          <a:p>
            <a:pPr indent="-82550" lvl="1" marL="620713" rtl="0" algn="l">
              <a:lnSpc>
                <a:spcPct val="90000"/>
              </a:lnSpc>
              <a:spcBef>
                <a:spcPts val="325"/>
              </a:spcBef>
              <a:spcAft>
                <a:spcPts val="0"/>
              </a:spcAft>
              <a:buSzPts val="2300"/>
              <a:buNone/>
            </a:pPr>
            <a:r>
              <a:t/>
            </a:r>
            <a:endParaRPr/>
          </a:p>
          <a:p>
            <a:pPr indent="-228600" lvl="1" marL="620713" rtl="0" algn="l">
              <a:lnSpc>
                <a:spcPct val="90000"/>
              </a:lnSpc>
              <a:spcBef>
                <a:spcPts val="325"/>
              </a:spcBef>
              <a:spcAft>
                <a:spcPts val="0"/>
              </a:spcAft>
              <a:buSzPts val="2300"/>
              <a:buChar char="◦"/>
            </a:pPr>
            <a:r>
              <a:rPr lang="en-US"/>
              <a:t>If both measures are </a:t>
            </a:r>
            <a:r>
              <a:rPr b="1" lang="en-US" u="sng">
                <a:solidFill>
                  <a:srgbClr val="FFFF00"/>
                </a:solidFill>
              </a:rPr>
              <a:t>NOT</a:t>
            </a:r>
            <a:r>
              <a:rPr lang="en-US"/>
              <a:t> 44.0 lbs:</a:t>
            </a:r>
            <a:endParaRPr/>
          </a:p>
          <a:p>
            <a:pPr indent="-228600" lvl="2" marL="858838" rtl="0" algn="l">
              <a:lnSpc>
                <a:spcPct val="90000"/>
              </a:lnSpc>
              <a:spcBef>
                <a:spcPts val="350"/>
              </a:spcBef>
              <a:spcAft>
                <a:spcPts val="0"/>
              </a:spcAft>
              <a:buSzPts val="2100"/>
              <a:buChar char="●"/>
            </a:pPr>
            <a:r>
              <a:rPr lang="en-US"/>
              <a:t>Weigh the standardized weight a 3</a:t>
            </a:r>
            <a:r>
              <a:rPr baseline="30000" lang="en-US"/>
              <a:t>rd</a:t>
            </a:r>
            <a:r>
              <a:rPr lang="en-US"/>
              <a:t> time</a:t>
            </a:r>
            <a:endParaRPr/>
          </a:p>
          <a:p>
            <a:pPr indent="-228600" lvl="2" marL="858838" rtl="0" algn="l">
              <a:lnSpc>
                <a:spcPct val="90000"/>
              </a:lnSpc>
              <a:spcBef>
                <a:spcPts val="350"/>
              </a:spcBef>
              <a:spcAft>
                <a:spcPts val="0"/>
              </a:spcAft>
              <a:buSzPts val="2100"/>
              <a:buChar char="●"/>
            </a:pPr>
            <a:r>
              <a:rPr lang="en-US"/>
              <a:t>Record the results</a:t>
            </a:r>
            <a:endParaRPr/>
          </a:p>
          <a:p>
            <a:pPr indent="-228600" lvl="2" marL="858838" rtl="0" algn="l">
              <a:lnSpc>
                <a:spcPct val="90000"/>
              </a:lnSpc>
              <a:spcBef>
                <a:spcPts val="350"/>
              </a:spcBef>
              <a:spcAft>
                <a:spcPts val="0"/>
              </a:spcAft>
              <a:buSzPts val="2100"/>
              <a:buChar char="●"/>
            </a:pPr>
            <a:r>
              <a:rPr lang="en-US"/>
              <a:t>Inform your supervisor if measure is more than ½ lb different</a:t>
            </a:r>
            <a:endParaRPr/>
          </a:p>
          <a:p>
            <a:pPr indent="-82550" lvl="1" marL="620713" rtl="0" algn="l">
              <a:lnSpc>
                <a:spcPct val="90000"/>
              </a:lnSpc>
              <a:spcBef>
                <a:spcPts val="325"/>
              </a:spcBef>
              <a:spcAft>
                <a:spcPts val="0"/>
              </a:spcAft>
              <a:buSzPts val="2300"/>
              <a:buNone/>
            </a:pPr>
            <a:r>
              <a:t/>
            </a:r>
            <a:endParaRPr/>
          </a:p>
        </p:txBody>
      </p:sp>
      <p:sp>
        <p:nvSpPr>
          <p:cNvPr id="495" name="Google Shape;495;p38"/>
          <p:cNvSpPr txBox="1"/>
          <p:nvPr>
            <p:ph type="title"/>
          </p:nvPr>
        </p:nvSpPr>
        <p:spPr>
          <a:xfrm>
            <a:off x="1219200" y="1143000"/>
            <a:ext cx="7162800" cy="1219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Equipment Maintenance</a:t>
            </a:r>
            <a:endParaRPr/>
          </a:p>
        </p:txBody>
      </p:sp>
      <p:sp>
        <p:nvSpPr>
          <p:cNvPr id="496" name="Google Shape;496;p38"/>
          <p:cNvSpPr/>
          <p:nvPr/>
        </p:nvSpPr>
        <p:spPr>
          <a:xfrm>
            <a:off x="457200" y="4114800"/>
            <a:ext cx="962025" cy="914400"/>
          </a:xfrm>
          <a:prstGeom prst="star5">
            <a:avLst>
              <a:gd fmla="val 19098" name="adj"/>
              <a:gd fmla="val 105146" name="hf"/>
              <a:gd fmla="val 110557" name="vf"/>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9"/>
          <p:cNvSpPr txBox="1"/>
          <p:nvPr>
            <p:ph idx="1" type="body"/>
          </p:nvPr>
        </p:nvSpPr>
        <p:spPr>
          <a:xfrm>
            <a:off x="762000" y="2286000"/>
            <a:ext cx="7848600" cy="3657600"/>
          </a:xfrm>
          <a:prstGeom prst="rect">
            <a:avLst/>
          </a:prstGeom>
          <a:noFill/>
          <a:ln>
            <a:noFill/>
          </a:ln>
        </p:spPr>
        <p:txBody>
          <a:bodyPr anchorCtr="0" anchor="t" bIns="45700" lIns="91425" spcFirstLastPara="1" rIns="91425" wrap="square" tIns="45700">
            <a:noAutofit/>
          </a:bodyPr>
          <a:lstStyle/>
          <a:p>
            <a:pPr indent="-228600" lvl="1" marL="620713" rtl="0" algn="l">
              <a:spcBef>
                <a:spcPts val="0"/>
              </a:spcBef>
              <a:spcAft>
                <a:spcPts val="0"/>
              </a:spcAft>
              <a:buSzPts val="2300"/>
              <a:buChar char="◦"/>
            </a:pPr>
            <a:r>
              <a:rPr lang="en-US"/>
              <a:t>Calibrate scales…continued	</a:t>
            </a:r>
            <a:endParaRPr/>
          </a:p>
          <a:p>
            <a:pPr indent="-228600" lvl="2" marL="858838" rtl="0" algn="l">
              <a:spcBef>
                <a:spcPts val="350"/>
              </a:spcBef>
              <a:spcAft>
                <a:spcPts val="0"/>
              </a:spcAft>
              <a:buSzPts val="2100"/>
              <a:buChar char="●"/>
            </a:pPr>
            <a:r>
              <a:rPr lang="en-US"/>
              <a:t>Remove weight &amp; turn scale off</a:t>
            </a:r>
            <a:endParaRPr/>
          </a:p>
          <a:p>
            <a:pPr indent="-228600" lvl="2" marL="858838" rtl="0" algn="l">
              <a:spcBef>
                <a:spcPts val="350"/>
              </a:spcBef>
              <a:spcAft>
                <a:spcPts val="0"/>
              </a:spcAft>
              <a:buSzPts val="2100"/>
              <a:buChar char="●"/>
            </a:pPr>
            <a:r>
              <a:rPr lang="en-US"/>
              <a:t>Turn scale on and check that it reads 0.0 lbs</a:t>
            </a:r>
            <a:endParaRPr/>
          </a:p>
          <a:p>
            <a:pPr indent="-228600" lvl="2" marL="858838" rtl="0" algn="l">
              <a:spcBef>
                <a:spcPts val="350"/>
              </a:spcBef>
              <a:spcAft>
                <a:spcPts val="0"/>
              </a:spcAft>
              <a:buSzPts val="2100"/>
              <a:buChar char="●"/>
            </a:pPr>
            <a:r>
              <a:rPr lang="en-US"/>
              <a:t>Put 44.0 lbs standardized weight on scale 2</a:t>
            </a:r>
            <a:r>
              <a:rPr baseline="30000" lang="en-US"/>
              <a:t>nd</a:t>
            </a:r>
            <a:r>
              <a:rPr lang="en-US"/>
              <a:t> time</a:t>
            </a:r>
            <a:endParaRPr/>
          </a:p>
          <a:p>
            <a:pPr indent="-228600" lvl="2" marL="858838" rtl="0" algn="l">
              <a:spcBef>
                <a:spcPts val="350"/>
              </a:spcBef>
              <a:spcAft>
                <a:spcPts val="0"/>
              </a:spcAft>
              <a:buSzPts val="2100"/>
              <a:buChar char="●"/>
            </a:pPr>
            <a:r>
              <a:rPr lang="en-US"/>
              <a:t>Record 2</a:t>
            </a:r>
            <a:r>
              <a:rPr baseline="30000" lang="en-US"/>
              <a:t>nd</a:t>
            </a:r>
            <a:r>
              <a:rPr lang="en-US"/>
              <a:t> measurement in log</a:t>
            </a:r>
            <a:endParaRPr/>
          </a:p>
          <a:p>
            <a:pPr indent="-95250" lvl="2" marL="858838" rtl="0" algn="l">
              <a:spcBef>
                <a:spcPts val="350"/>
              </a:spcBef>
              <a:spcAft>
                <a:spcPts val="0"/>
              </a:spcAft>
              <a:buSzPts val="2100"/>
              <a:buNone/>
            </a:pPr>
            <a:r>
              <a:t/>
            </a:r>
            <a:endParaRPr/>
          </a:p>
          <a:p>
            <a:pPr indent="-228600" lvl="2" marL="858838" rtl="0" algn="l">
              <a:spcBef>
                <a:spcPts val="350"/>
              </a:spcBef>
              <a:spcAft>
                <a:spcPts val="0"/>
              </a:spcAft>
              <a:buSzPts val="2100"/>
              <a:buChar char="●"/>
            </a:pPr>
            <a:r>
              <a:rPr lang="en-US"/>
              <a:t>Wipe down the scale and return to shelf</a:t>
            </a:r>
            <a:endParaRPr/>
          </a:p>
          <a:p>
            <a:pPr indent="-228600" lvl="2" marL="858838" rtl="0" algn="l">
              <a:spcBef>
                <a:spcPts val="350"/>
              </a:spcBef>
              <a:spcAft>
                <a:spcPts val="0"/>
              </a:spcAft>
              <a:buSzPts val="2100"/>
              <a:buFont typeface="Lucida Sans"/>
              <a:buNone/>
            </a:pPr>
            <a:r>
              <a:t/>
            </a:r>
            <a:endParaRPr/>
          </a:p>
        </p:txBody>
      </p:sp>
      <p:sp>
        <p:nvSpPr>
          <p:cNvPr id="503" name="Google Shape;503;p39"/>
          <p:cNvSpPr txBox="1"/>
          <p:nvPr>
            <p:ph type="title"/>
          </p:nvPr>
        </p:nvSpPr>
        <p:spPr>
          <a:xfrm>
            <a:off x="1219200" y="1219200"/>
            <a:ext cx="72390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Equipment Maintenance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40"/>
          <p:cNvSpPr txBox="1"/>
          <p:nvPr>
            <p:ph idx="1" type="body"/>
          </p:nvPr>
        </p:nvSpPr>
        <p:spPr>
          <a:xfrm>
            <a:off x="1143000" y="2286000"/>
            <a:ext cx="6781800" cy="36576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Quality control (morning) </a:t>
            </a:r>
            <a:endParaRPr/>
          </a:p>
          <a:p>
            <a:pPr indent="-228600" lvl="1" marL="620713" rtl="0" algn="l">
              <a:spcBef>
                <a:spcPts val="325"/>
              </a:spcBef>
              <a:spcAft>
                <a:spcPts val="0"/>
              </a:spcAft>
              <a:buSzPts val="2300"/>
              <a:buChar char="◦"/>
            </a:pPr>
            <a:r>
              <a:rPr lang="en-US"/>
              <a:t>Chose 2 scales at random</a:t>
            </a:r>
            <a:endParaRPr/>
          </a:p>
          <a:p>
            <a:pPr indent="-228600" lvl="1" marL="620713" rtl="0" algn="l">
              <a:spcBef>
                <a:spcPts val="325"/>
              </a:spcBef>
              <a:spcAft>
                <a:spcPts val="0"/>
              </a:spcAft>
              <a:buSzPts val="2300"/>
              <a:buChar char="◦"/>
            </a:pPr>
            <a:r>
              <a:rPr lang="en-US"/>
              <a:t>Calibrate scales	</a:t>
            </a:r>
            <a:endParaRPr/>
          </a:p>
          <a:p>
            <a:pPr indent="-228600" lvl="2" marL="858838" rtl="0" algn="l">
              <a:spcBef>
                <a:spcPts val="350"/>
              </a:spcBef>
              <a:spcAft>
                <a:spcPts val="0"/>
              </a:spcAft>
              <a:buSzPts val="2100"/>
              <a:buChar char="●"/>
            </a:pPr>
            <a:r>
              <a:rPr lang="en-US"/>
              <a:t>Put 44.0 lbs standardized weight on scale</a:t>
            </a:r>
            <a:endParaRPr/>
          </a:p>
          <a:p>
            <a:pPr indent="-228600" lvl="2" marL="858838" rtl="0" algn="l">
              <a:spcBef>
                <a:spcPts val="350"/>
              </a:spcBef>
              <a:spcAft>
                <a:spcPts val="0"/>
              </a:spcAft>
              <a:buSzPts val="2100"/>
              <a:buChar char="●"/>
            </a:pPr>
            <a:r>
              <a:rPr lang="en-US"/>
              <a:t>Record 1</a:t>
            </a:r>
            <a:r>
              <a:rPr baseline="30000" lang="en-US"/>
              <a:t>st</a:t>
            </a:r>
            <a:r>
              <a:rPr lang="en-US"/>
              <a:t> and 2</a:t>
            </a:r>
            <a:r>
              <a:rPr baseline="30000" lang="en-US"/>
              <a:t>nd</a:t>
            </a:r>
            <a:r>
              <a:rPr lang="en-US"/>
              <a:t> measurement in log</a:t>
            </a:r>
            <a:endParaRPr/>
          </a:p>
          <a:p>
            <a:pPr indent="-228600" lvl="2" marL="858838" rtl="0" algn="l">
              <a:spcBef>
                <a:spcPts val="350"/>
              </a:spcBef>
              <a:spcAft>
                <a:spcPts val="0"/>
              </a:spcAft>
              <a:buSzPts val="2100"/>
              <a:buChar char="●"/>
            </a:pPr>
            <a:r>
              <a:rPr lang="en-US"/>
              <a:t>If measurements are more than ½ lb off, inform supervisor</a:t>
            </a:r>
            <a:endParaRPr/>
          </a:p>
          <a:p>
            <a:pPr indent="-139001" lvl="0" marL="365125" rtl="0" algn="l">
              <a:spcBef>
                <a:spcPts val="400"/>
              </a:spcBef>
              <a:spcAft>
                <a:spcPts val="0"/>
              </a:spcAft>
              <a:buSzPts val="1836"/>
              <a:buNone/>
            </a:pPr>
            <a:r>
              <a:t/>
            </a:r>
            <a:endParaRPr/>
          </a:p>
        </p:txBody>
      </p:sp>
      <p:sp>
        <p:nvSpPr>
          <p:cNvPr id="510" name="Google Shape;510;p40"/>
          <p:cNvSpPr txBox="1"/>
          <p:nvPr>
            <p:ph type="title"/>
          </p:nvPr>
        </p:nvSpPr>
        <p:spPr>
          <a:xfrm>
            <a:off x="1219200" y="1143000"/>
            <a:ext cx="7467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Equipment Maintenance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227" name="Shape 227"/>
        <p:cNvGrpSpPr/>
        <p:nvPr/>
      </p:nvGrpSpPr>
      <p:grpSpPr>
        <a:xfrm>
          <a:off x="0" y="0"/>
          <a:ext cx="0" cy="0"/>
          <a:chOff x="0" y="0"/>
          <a:chExt cx="0" cy="0"/>
        </a:xfrm>
      </p:grpSpPr>
      <p:sp>
        <p:nvSpPr>
          <p:cNvPr id="228" name="Google Shape;228;p5"/>
          <p:cNvSpPr txBox="1"/>
          <p:nvPr>
            <p:ph idx="1" type="body"/>
          </p:nvPr>
        </p:nvSpPr>
        <p:spPr>
          <a:xfrm>
            <a:off x="609600" y="1295400"/>
            <a:ext cx="7848600" cy="41910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t>Gently have child lay down with </a:t>
            </a:r>
            <a:r>
              <a:rPr lang="en-US">
                <a:solidFill>
                  <a:srgbClr val="FFFF00"/>
                </a:solidFill>
              </a:rPr>
              <a:t>hand of recorder behind the back</a:t>
            </a:r>
            <a:r>
              <a:rPr lang="en-US"/>
              <a:t> to center the child for measurement</a:t>
            </a:r>
            <a:endParaRPr/>
          </a:p>
          <a:p>
            <a:pPr indent="-255587" lvl="0" marL="365125" rtl="0" algn="l">
              <a:spcBef>
                <a:spcPts val="400"/>
              </a:spcBef>
              <a:spcAft>
                <a:spcPts val="0"/>
              </a:spcAft>
              <a:buSzPts val="1836"/>
              <a:buChar char="🞂"/>
            </a:pPr>
            <a:r>
              <a:rPr lang="en-US"/>
              <a:t>Child does ‘wings’ out</a:t>
            </a:r>
            <a:endParaRPr/>
          </a:p>
          <a:p>
            <a:pPr indent="-255587" lvl="0" marL="365125" rtl="0" algn="l">
              <a:spcBef>
                <a:spcPts val="400"/>
              </a:spcBef>
              <a:spcAft>
                <a:spcPts val="0"/>
              </a:spcAft>
              <a:buSzPts val="1836"/>
              <a:buChar char="🞂"/>
            </a:pPr>
            <a:r>
              <a:rPr lang="en-US"/>
              <a:t>Recorder and measurer extend the </a:t>
            </a:r>
            <a:r>
              <a:rPr lang="en-US">
                <a:solidFill>
                  <a:srgbClr val="FFFF00"/>
                </a:solidFill>
              </a:rPr>
              <a:t>elbows, the palms of hands are up, and middle digit of hand to the maximum  </a:t>
            </a:r>
            <a:endParaRPr/>
          </a:p>
          <a:p>
            <a:pPr indent="-255587" lvl="0" marL="365125" rtl="0" algn="l">
              <a:spcBef>
                <a:spcPts val="400"/>
              </a:spcBef>
              <a:spcAft>
                <a:spcPts val="0"/>
              </a:spcAft>
              <a:buSzPts val="1836"/>
              <a:buChar char="🞂"/>
            </a:pPr>
            <a:r>
              <a:rPr b="1" lang="en-US">
                <a:solidFill>
                  <a:srgbClr val="FFFF00"/>
                </a:solidFill>
              </a:rPr>
              <a:t>Say elbows, palms, middle digit together</a:t>
            </a:r>
            <a:r>
              <a:rPr lang="en-US"/>
              <a:t> to help synchronize </a:t>
            </a:r>
            <a:endParaRPr/>
          </a:p>
          <a:p>
            <a:pPr indent="-255587" lvl="0" marL="365125" rtl="0" algn="l">
              <a:spcBef>
                <a:spcPts val="400"/>
              </a:spcBef>
              <a:spcAft>
                <a:spcPts val="0"/>
              </a:spcAft>
              <a:buSzPts val="1836"/>
              <a:buNone/>
            </a:pPr>
            <a:r>
              <a:t/>
            </a:r>
            <a:endParaRPr>
              <a:solidFill>
                <a:srgbClr val="FFFF00"/>
              </a:solidFill>
            </a:endParaRPr>
          </a:p>
        </p:txBody>
      </p:sp>
      <p:sp>
        <p:nvSpPr>
          <p:cNvPr id="229" name="Google Shape;229;p5"/>
          <p:cNvSpPr txBox="1"/>
          <p:nvPr>
            <p:ph type="title"/>
          </p:nvPr>
        </p:nvSpPr>
        <p:spPr>
          <a:xfrm>
            <a:off x="1143000" y="304800"/>
            <a:ext cx="6781800" cy="106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Procedure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233" name="Shape 233"/>
        <p:cNvGrpSpPr/>
        <p:nvPr/>
      </p:nvGrpSpPr>
      <p:grpSpPr>
        <a:xfrm>
          <a:off x="0" y="0"/>
          <a:ext cx="0" cy="0"/>
          <a:chOff x="0" y="0"/>
          <a:chExt cx="0" cy="0"/>
        </a:xfrm>
      </p:grpSpPr>
      <p:sp>
        <p:nvSpPr>
          <p:cNvPr id="234" name="Google Shape;234;p6"/>
          <p:cNvSpPr txBox="1"/>
          <p:nvPr>
            <p:ph idx="1" type="body"/>
          </p:nvPr>
        </p:nvSpPr>
        <p:spPr>
          <a:xfrm>
            <a:off x="1219200" y="762000"/>
            <a:ext cx="6781800" cy="4343400"/>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836"/>
              <a:buChar char="🞂"/>
            </a:pPr>
            <a:r>
              <a:rPr lang="en-US">
                <a:solidFill>
                  <a:srgbClr val="FFFF00"/>
                </a:solidFill>
              </a:rPr>
              <a:t>Mark paper at the end of the middle finger of each hand</a:t>
            </a:r>
            <a:endParaRPr/>
          </a:p>
          <a:p>
            <a:pPr indent="-255587" lvl="0" marL="365125" rtl="0" algn="l">
              <a:spcBef>
                <a:spcPts val="400"/>
              </a:spcBef>
              <a:spcAft>
                <a:spcPts val="0"/>
              </a:spcAft>
              <a:buSzPts val="1836"/>
              <a:buChar char="🞂"/>
            </a:pPr>
            <a:r>
              <a:rPr lang="en-US">
                <a:solidFill>
                  <a:srgbClr val="FFFF00"/>
                </a:solidFill>
              </a:rPr>
              <a:t>Measure the distance between the two points with the tape measure</a:t>
            </a:r>
            <a:endParaRPr/>
          </a:p>
          <a:p>
            <a:pPr indent="-255587" lvl="0" marL="365125" rtl="0" algn="l">
              <a:spcBef>
                <a:spcPts val="400"/>
              </a:spcBef>
              <a:spcAft>
                <a:spcPts val="0"/>
              </a:spcAft>
              <a:buSzPts val="1836"/>
              <a:buChar char="🞂"/>
            </a:pPr>
            <a:r>
              <a:rPr lang="en-US"/>
              <a:t>Child does not have to retain position now.</a:t>
            </a:r>
            <a:endParaRPr/>
          </a:p>
          <a:p>
            <a:pPr indent="-255587" lvl="0" marL="365125" rtl="0" algn="l">
              <a:spcBef>
                <a:spcPts val="400"/>
              </a:spcBef>
              <a:spcAft>
                <a:spcPts val="0"/>
              </a:spcAft>
              <a:buSzPts val="1836"/>
              <a:buChar char="🞂"/>
            </a:pPr>
            <a:r>
              <a:rPr lang="en-US"/>
              <a:t>Repeat measurement.</a:t>
            </a:r>
            <a:endParaRPr/>
          </a:p>
          <a:p>
            <a:pPr indent="-139001" lvl="0" marL="365125" rtl="0" algn="l">
              <a:spcBef>
                <a:spcPts val="400"/>
              </a:spcBef>
              <a:spcAft>
                <a:spcPts val="0"/>
              </a:spcAft>
              <a:buSzPts val="1836"/>
              <a:buNone/>
            </a:pPr>
            <a:r>
              <a:t/>
            </a:r>
            <a:endParaRPr/>
          </a:p>
        </p:txBody>
      </p:sp>
      <p:sp>
        <p:nvSpPr>
          <p:cNvPr id="235" name="Google Shape;235;p6"/>
          <p:cNvSpPr txBox="1"/>
          <p:nvPr>
            <p:ph type="title"/>
          </p:nvPr>
        </p:nvSpPr>
        <p:spPr>
          <a:xfrm>
            <a:off x="1066800" y="228600"/>
            <a:ext cx="6781800" cy="6858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t>Procedure </a:t>
            </a:r>
            <a:endParaRPr/>
          </a:p>
        </p:txBody>
      </p:sp>
      <p:pic>
        <p:nvPicPr>
          <p:cNvPr descr="Armspan.jpg" id="236" name="Google Shape;236;p6"/>
          <p:cNvPicPr preferRelativeResize="0"/>
          <p:nvPr/>
        </p:nvPicPr>
        <p:blipFill rotWithShape="1">
          <a:blip r:embed="rId3">
            <a:alphaModFix/>
          </a:blip>
          <a:srcRect b="0" l="0" r="0" t="0"/>
          <a:stretch/>
        </p:blipFill>
        <p:spPr>
          <a:xfrm>
            <a:off x="1524000" y="4191000"/>
            <a:ext cx="5750886" cy="2209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7"/>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US">
                <a:latin typeface="Lucida Sans"/>
                <a:ea typeface="Lucida Sans"/>
                <a:cs typeface="Lucida Sans"/>
                <a:sym typeface="Lucida Sans"/>
              </a:rPr>
              <a:t>Surrogate Measures of Body Size</a:t>
            </a:r>
            <a:endParaRPr/>
          </a:p>
        </p:txBody>
      </p:sp>
      <p:pic>
        <p:nvPicPr>
          <p:cNvPr descr="C:\Documents and Settings\danish\Local Settings\Temporary Internet Files\Content.Word\Danish Measuring view Forearm.jpg" id="242" name="Google Shape;242;p7"/>
          <p:cNvPicPr preferRelativeResize="0"/>
          <p:nvPr/>
        </p:nvPicPr>
        <p:blipFill rotWithShape="1">
          <a:blip r:embed="rId3">
            <a:alphaModFix/>
          </a:blip>
          <a:srcRect b="0" l="0" r="0" t="0"/>
          <a:stretch/>
        </p:blipFill>
        <p:spPr>
          <a:xfrm>
            <a:off x="2286000" y="3200400"/>
            <a:ext cx="3810000" cy="3200400"/>
          </a:xfrm>
          <a:prstGeom prst="rect">
            <a:avLst/>
          </a:prstGeom>
          <a:noFill/>
          <a:ln>
            <a:noFill/>
          </a:ln>
        </p:spPr>
      </p:pic>
      <p:sp>
        <p:nvSpPr>
          <p:cNvPr id="243" name="Google Shape;243;p7"/>
          <p:cNvSpPr/>
          <p:nvPr/>
        </p:nvSpPr>
        <p:spPr>
          <a:xfrm>
            <a:off x="2209800" y="1295400"/>
            <a:ext cx="4724400" cy="150810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2400"/>
              <a:buFont typeface="Lucida Sans"/>
              <a:buNone/>
            </a:pPr>
            <a:r>
              <a:rPr b="0" i="0" lang="en-US" sz="2400" u="sng" cap="none" strike="noStrike">
                <a:solidFill>
                  <a:schemeClr val="lt1"/>
                </a:solidFill>
                <a:latin typeface="Lucida Sans"/>
                <a:ea typeface="Lucida Sans"/>
                <a:cs typeface="Lucida Sans"/>
                <a:sym typeface="Lucida Sans"/>
              </a:rPr>
              <a:t>“Gold Standard” Method </a:t>
            </a:r>
            <a:endParaRPr/>
          </a:p>
          <a:p>
            <a:pPr indent="0" lvl="0" marL="0" marR="0" rtl="0" algn="l">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Lucida Sans"/>
              <a:ea typeface="Lucida Sans"/>
              <a:cs typeface="Lucida Sans"/>
              <a:sym typeface="Lucida Sans"/>
            </a:endParaRPr>
          </a:p>
          <a:p>
            <a:pPr indent="0" lvl="0" marL="0" marR="0" rtl="0" algn="l">
              <a:lnSpc>
                <a:spcPct val="100000"/>
              </a:lnSpc>
              <a:spcBef>
                <a:spcPts val="0"/>
              </a:spcBef>
              <a:spcAft>
                <a:spcPts val="0"/>
              </a:spcAft>
              <a:buClr>
                <a:schemeClr val="lt1"/>
              </a:buClr>
              <a:buSzPts val="2400"/>
              <a:buFont typeface="Lucida Sans"/>
              <a:buNone/>
            </a:pPr>
            <a:r>
              <a:rPr b="0" i="0" lang="en-US" sz="2400" u="none" cap="none" strike="noStrike">
                <a:solidFill>
                  <a:schemeClr val="lt1"/>
                </a:solidFill>
                <a:latin typeface="Lucida Sans"/>
                <a:ea typeface="Lucida Sans"/>
                <a:cs typeface="Lucida Sans"/>
                <a:sym typeface="Lucida Sans"/>
              </a:rPr>
              <a:t>Caliper Length Measurement</a:t>
            </a:r>
            <a:endParaRPr b="0" i="0" sz="2000" u="none" cap="none" strike="noStrike">
              <a:solidFill>
                <a:schemeClr val="lt1"/>
              </a:solidFill>
              <a:latin typeface="Lucida Sans"/>
              <a:ea typeface="Lucida Sans"/>
              <a:cs typeface="Lucida Sans"/>
              <a:sym typeface="Lucida Sans"/>
            </a:endParaRPr>
          </a:p>
          <a:p>
            <a:pPr indent="-127000" lvl="1" marL="457200" marR="0" rtl="0" algn="l">
              <a:spcBef>
                <a:spcPts val="0"/>
              </a:spcBef>
              <a:spcAft>
                <a:spcPts val="0"/>
              </a:spcAft>
              <a:buClr>
                <a:schemeClr val="lt1"/>
              </a:buClr>
              <a:buSzPts val="2000"/>
              <a:buFont typeface="Arial"/>
              <a:buChar char="•"/>
            </a:pPr>
            <a:r>
              <a:rPr b="0" i="0" lang="en-US" sz="2000" u="none" cap="none" strike="noStrike">
                <a:solidFill>
                  <a:schemeClr val="lt1"/>
                </a:solidFill>
                <a:latin typeface="Lucida Sans"/>
                <a:ea typeface="Lucida Sans"/>
                <a:cs typeface="Lucida Sans"/>
                <a:sym typeface="Lucida Sans"/>
              </a:rPr>
              <a:t> Ulna </a:t>
            </a:r>
            <a:endParaRPr b="0" i="0" sz="2000" u="none" cap="none" strike="noStrike">
              <a:solidFill>
                <a:schemeClr val="lt1"/>
              </a:solidFill>
              <a:latin typeface="Lucida Sans"/>
              <a:ea typeface="Lucida Sans"/>
              <a:cs typeface="Lucida Sans"/>
              <a:sym typeface="Lucid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247" name="Shape 247"/>
        <p:cNvGrpSpPr/>
        <p:nvPr/>
      </p:nvGrpSpPr>
      <p:grpSpPr>
        <a:xfrm>
          <a:off x="0" y="0"/>
          <a:ext cx="0" cy="0"/>
          <a:chOff x="0" y="0"/>
          <a:chExt cx="0" cy="0"/>
        </a:xfrm>
      </p:grpSpPr>
      <p:sp>
        <p:nvSpPr>
          <p:cNvPr id="248" name="Google Shape;248;p8"/>
          <p:cNvSpPr txBox="1"/>
          <p:nvPr>
            <p:ph idx="1" type="body"/>
          </p:nvPr>
        </p:nvSpPr>
        <p:spPr>
          <a:xfrm>
            <a:off x="457200" y="1481138"/>
            <a:ext cx="8077200" cy="49196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496"/>
              <a:buChar char="🞂"/>
            </a:pPr>
            <a:r>
              <a:rPr lang="en-US" sz="2200"/>
              <a:t>Ask the participant to sit in the mother’s lap or to lie down. </a:t>
            </a:r>
            <a:endParaRPr/>
          </a:p>
          <a:p>
            <a:pPr indent="-255587" lvl="0" marL="365125" rtl="0" algn="l">
              <a:spcBef>
                <a:spcPts val="400"/>
              </a:spcBef>
              <a:spcAft>
                <a:spcPts val="0"/>
              </a:spcAft>
              <a:buSzPts val="1496"/>
              <a:buChar char="🞂"/>
            </a:pPr>
            <a:r>
              <a:rPr lang="en-US" sz="2200" u="sng"/>
              <a:t>Styloid Process</a:t>
            </a:r>
            <a:r>
              <a:rPr lang="en-US" sz="2200"/>
              <a:t>: Flex right elbow approximately 90</a:t>
            </a:r>
            <a:r>
              <a:rPr baseline="30000" lang="en-US" sz="2200"/>
              <a:t>◦ </a:t>
            </a:r>
            <a:r>
              <a:rPr lang="en-US" sz="2200"/>
              <a:t>and position comfortably alongside the body, pointing upwards in the vertical direction. (Ex: If the elbow is touching the table, the arm points upward).</a:t>
            </a:r>
            <a:endParaRPr/>
          </a:p>
          <a:p>
            <a:pPr indent="-255587" lvl="0" marL="365125" rtl="0" algn="l">
              <a:spcBef>
                <a:spcPts val="400"/>
              </a:spcBef>
              <a:spcAft>
                <a:spcPts val="0"/>
              </a:spcAft>
              <a:buSzPts val="1496"/>
              <a:buChar char="🞂"/>
            </a:pPr>
            <a:r>
              <a:rPr lang="en-US" sz="2200"/>
              <a:t>Wrist should be straight (unbent) and the hand should be in the same axis as the forearm.  Fingers should be slightly bent with the extended thumb pointing to the right shoulder (hitch-hiker position).</a:t>
            </a:r>
            <a:endParaRPr/>
          </a:p>
          <a:p>
            <a:pPr indent="-255587" lvl="0" marL="365125" rtl="0" algn="l">
              <a:spcBef>
                <a:spcPts val="400"/>
              </a:spcBef>
              <a:spcAft>
                <a:spcPts val="0"/>
              </a:spcAft>
              <a:buSzPts val="1496"/>
              <a:buChar char="🞂"/>
            </a:pPr>
            <a:r>
              <a:rPr lang="en-US" sz="2200"/>
              <a:t>Palpate and mark a line of about 1cm at the distal end of the ulna (a.k.a. Styloid process).</a:t>
            </a:r>
            <a:endParaRPr/>
          </a:p>
          <a:p>
            <a:pPr indent="-160591" lvl="0" marL="365125" rtl="0" algn="l">
              <a:spcBef>
                <a:spcPts val="400"/>
              </a:spcBef>
              <a:spcAft>
                <a:spcPts val="0"/>
              </a:spcAft>
              <a:buSzPts val="1496"/>
              <a:buNone/>
            </a:pPr>
            <a:r>
              <a:t/>
            </a:r>
            <a:endParaRPr sz="2200"/>
          </a:p>
        </p:txBody>
      </p:sp>
      <p:sp>
        <p:nvSpPr>
          <p:cNvPr id="249" name="Google Shape;24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Ulnar Length: Palpation and Marking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1B1B1"/>
            </a:gs>
            <a:gs pos="40000">
              <a:srgbClr val="9E9E9E"/>
            </a:gs>
            <a:gs pos="100000">
              <a:schemeClr val="dk1"/>
            </a:gs>
          </a:gsLst>
          <a:path path="circle">
            <a:fillToRect b="100%" l="100%"/>
          </a:path>
          <a:tileRect r="-100%" t="-100%"/>
        </a:gradFill>
      </p:bgPr>
    </p:bg>
    <p:spTree>
      <p:nvGrpSpPr>
        <p:cNvPr id="253" name="Shape 253"/>
        <p:cNvGrpSpPr/>
        <p:nvPr/>
      </p:nvGrpSpPr>
      <p:grpSpPr>
        <a:xfrm>
          <a:off x="0" y="0"/>
          <a:ext cx="0" cy="0"/>
          <a:chOff x="0" y="0"/>
          <a:chExt cx="0" cy="0"/>
        </a:xfrm>
      </p:grpSpPr>
      <p:sp>
        <p:nvSpPr>
          <p:cNvPr id="254" name="Google Shape;254;p9"/>
          <p:cNvSpPr txBox="1"/>
          <p:nvPr>
            <p:ph idx="1" type="body"/>
          </p:nvPr>
        </p:nvSpPr>
        <p:spPr>
          <a:xfrm>
            <a:off x="457200" y="1481138"/>
            <a:ext cx="5638800" cy="4525962"/>
          </a:xfrm>
          <a:prstGeom prst="rect">
            <a:avLst/>
          </a:prstGeom>
          <a:noFill/>
          <a:ln>
            <a:noFill/>
          </a:ln>
        </p:spPr>
        <p:txBody>
          <a:bodyPr anchorCtr="0" anchor="t" bIns="45700" lIns="91425" spcFirstLastPara="1" rIns="91425" wrap="square" tIns="45700">
            <a:noAutofit/>
          </a:bodyPr>
          <a:lstStyle/>
          <a:p>
            <a:pPr indent="-255587" lvl="0" marL="365125" rtl="0" algn="l">
              <a:spcBef>
                <a:spcPts val="0"/>
              </a:spcBef>
              <a:spcAft>
                <a:spcPts val="0"/>
              </a:spcAft>
              <a:buSzPts val="1496"/>
              <a:buChar char="🞂"/>
            </a:pPr>
            <a:r>
              <a:rPr lang="en-US" sz="2200"/>
              <a:t>Note: You can ask the child to bend and straighten his/her wrist to help locate the Styloid process, however it should be straightened when marking.</a:t>
            </a:r>
            <a:endParaRPr/>
          </a:p>
          <a:p>
            <a:pPr indent="-255587" lvl="0" marL="365125" rtl="0" algn="l">
              <a:spcBef>
                <a:spcPts val="400"/>
              </a:spcBef>
              <a:spcAft>
                <a:spcPts val="0"/>
              </a:spcAft>
              <a:buSzPts val="1496"/>
              <a:buChar char="🞂"/>
            </a:pPr>
            <a:r>
              <a:rPr lang="en-US" sz="2200" u="sng"/>
              <a:t>Olecranon</a:t>
            </a:r>
            <a:r>
              <a:rPr lang="en-US" sz="2200"/>
              <a:t>: Flex right elbow approximately 90</a:t>
            </a:r>
            <a:r>
              <a:rPr baseline="30000" lang="en-US" sz="2200"/>
              <a:t>◦ </a:t>
            </a:r>
            <a:r>
              <a:rPr lang="en-US" sz="2200"/>
              <a:t>and position comfortably alongside the body, in the horizontal direction.</a:t>
            </a:r>
            <a:endParaRPr/>
          </a:p>
          <a:p>
            <a:pPr indent="-255587" lvl="0" marL="365125" rtl="0" algn="l">
              <a:spcBef>
                <a:spcPts val="400"/>
              </a:spcBef>
              <a:spcAft>
                <a:spcPts val="0"/>
              </a:spcAft>
              <a:buSzPts val="1496"/>
              <a:buChar char="🞂"/>
            </a:pPr>
            <a:r>
              <a:rPr lang="en-US" sz="2200"/>
              <a:t>Palpate and locate where the tissue meets the bone above the elbow.  There should be a slight indentation in the center, with two prominent points on either side.</a:t>
            </a:r>
            <a:endParaRPr/>
          </a:p>
          <a:p>
            <a:pPr indent="-160591" lvl="0" marL="365125" rtl="0" algn="l">
              <a:spcBef>
                <a:spcPts val="400"/>
              </a:spcBef>
              <a:spcAft>
                <a:spcPts val="0"/>
              </a:spcAft>
              <a:buSzPts val="1496"/>
              <a:buNone/>
            </a:pPr>
            <a:r>
              <a:t/>
            </a:r>
            <a:endParaRPr sz="2200"/>
          </a:p>
        </p:txBody>
      </p:sp>
      <p:sp>
        <p:nvSpPr>
          <p:cNvPr id="255" name="Google Shape;255;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Ulnar Length: Palpation and Marking</a:t>
            </a:r>
            <a:endParaRPr/>
          </a:p>
        </p:txBody>
      </p:sp>
      <p:pic>
        <p:nvPicPr>
          <p:cNvPr descr="Photo_Jun_01,_9_18_25_AM.jpg" id="256" name="Google Shape;256;p9"/>
          <p:cNvPicPr preferRelativeResize="0"/>
          <p:nvPr/>
        </p:nvPicPr>
        <p:blipFill rotWithShape="1">
          <a:blip r:embed="rId3">
            <a:alphaModFix/>
          </a:blip>
          <a:srcRect b="0" l="0" r="0" t="0"/>
          <a:stretch/>
        </p:blipFill>
        <p:spPr>
          <a:xfrm>
            <a:off x="6172200" y="1295400"/>
            <a:ext cx="2599737" cy="348064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RS_2020_PPT">
  <a:themeElements>
    <a:clrScheme name="CRS_2020_Palette_Microsoft">
      <a:dk1>
        <a:srgbClr val="000000"/>
      </a:dk1>
      <a:lt1>
        <a:srgbClr val="FFFFFF"/>
      </a:lt1>
      <a:dk2>
        <a:srgbClr val="00A2C7"/>
      </a:dk2>
      <a:lt2>
        <a:srgbClr val="BFB8AF"/>
      </a:lt2>
      <a:accent1>
        <a:srgbClr val="7999AC"/>
      </a:accent1>
      <a:accent2>
        <a:srgbClr val="9053A1"/>
      </a:accent2>
      <a:accent3>
        <a:srgbClr val="79A02C"/>
      </a:accent3>
      <a:accent4>
        <a:srgbClr val="EF6E0B"/>
      </a:accent4>
      <a:accent5>
        <a:srgbClr val="0099A9"/>
      </a:accent5>
      <a:accent6>
        <a:srgbClr val="00468B"/>
      </a:accent6>
      <a:hlink>
        <a:srgbClr val="00A2C7"/>
      </a:hlink>
      <a:folHlink>
        <a:srgbClr val="9053A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ncourse">
  <a:themeElement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xmlns:r="http://schemas.openxmlformats.org/officeDocument/2006/relationship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xmlns:r="http://schemas.openxmlformats.org/officeDocument/2006/relationship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xmlns:r="http://schemas.openxmlformats.org/officeDocument/2006/relationships">
  <a:clrScheme name="Concourse">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2010-03-17T20:14:07Z</dcterms:created>
  <dc:creator>lhernandez</dc:creator>
</cp:coreProperties>
</file>