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034" r:id="rId4"/>
  </p:sldMasterIdLst>
  <p:notesMasterIdLst>
    <p:notesMasterId r:id="rId17"/>
  </p:notesMasterIdLst>
  <p:sldIdLst>
    <p:sldId id="256" r:id="rId5"/>
    <p:sldId id="261" r:id="rId6"/>
    <p:sldId id="257" r:id="rId7"/>
    <p:sldId id="265" r:id="rId8"/>
    <p:sldId id="259" r:id="rId9"/>
    <p:sldId id="258" r:id="rId10"/>
    <p:sldId id="263" r:id="rId11"/>
    <p:sldId id="260" r:id="rId12"/>
    <p:sldId id="267" r:id="rId13"/>
    <p:sldId id="264" r:id="rId14"/>
    <p:sldId id="262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7F0B551-492B-DC42-8FF3-EFAE171BB86C}">
          <p14:sldIdLst>
            <p14:sldId id="256"/>
            <p14:sldId id="261"/>
            <p14:sldId id="257"/>
            <p14:sldId id="265"/>
            <p14:sldId id="259"/>
            <p14:sldId id="258"/>
            <p14:sldId id="263"/>
            <p14:sldId id="260"/>
            <p14:sldId id="267"/>
            <p14:sldId id="264"/>
            <p14:sldId id="262"/>
            <p14:sldId id="26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ooding, Clare" initials="GC" lastIdx="5" clrIdx="0">
    <p:extLst>
      <p:ext uri="{19B8F6BF-5375-455C-9EA6-DF929625EA0E}">
        <p15:presenceInfo xmlns:p15="http://schemas.microsoft.com/office/powerpoint/2012/main" userId="S::clare.gooding@crs.org::9b613808-c58f-43f6-830b-a0680ffeef40" providerId="AD"/>
      </p:ext>
    </p:extLst>
  </p:cmAuthor>
  <p:cmAuthor id="2" name="Oula, Ratthiphone" initials="OR" lastIdx="2" clrIdx="1">
    <p:extLst>
      <p:ext uri="{19B8F6BF-5375-455C-9EA6-DF929625EA0E}">
        <p15:presenceInfo xmlns:p15="http://schemas.microsoft.com/office/powerpoint/2012/main" userId="S::ratthiphone.oula@crs.org::495bfc06-53a5-475b-91f5-39d15c1e832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E09705-2949-4E57-B018-33F62EF6FE72}" v="13" dt="2022-09-05T06:26:52.3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7" autoAdjust="0"/>
    <p:restoredTop sz="68242" autoAdjust="0"/>
  </p:normalViewPr>
  <p:slideViewPr>
    <p:cSldViewPr snapToGrid="0" snapToObjects="1">
      <p:cViewPr varScale="1">
        <p:scale>
          <a:sx n="45" d="100"/>
          <a:sy n="45" d="100"/>
        </p:scale>
        <p:origin x="192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ddens, Kate" userId="2768510e-2308-47b1-8f2d-3734854ccbd3" providerId="ADAL" clId="{D81782CF-3DC3-43B0-A8F3-31557094DDD3}"/>
    <pc:docChg chg="modSld">
      <pc:chgData name="Eddens, Kate" userId="2768510e-2308-47b1-8f2d-3734854ccbd3" providerId="ADAL" clId="{D81782CF-3DC3-43B0-A8F3-31557094DDD3}" dt="2022-04-06T17:32:30.996" v="9"/>
      <pc:docMkLst>
        <pc:docMk/>
      </pc:docMkLst>
      <pc:sldChg chg="modNotesTx">
        <pc:chgData name="Eddens, Kate" userId="2768510e-2308-47b1-8f2d-3734854ccbd3" providerId="ADAL" clId="{D81782CF-3DC3-43B0-A8F3-31557094DDD3}" dt="2022-04-06T16:49:32.151" v="0"/>
        <pc:sldMkLst>
          <pc:docMk/>
          <pc:sldMk cId="140406359" sldId="257"/>
        </pc:sldMkLst>
      </pc:sldChg>
      <pc:sldChg chg="modNotesTx">
        <pc:chgData name="Eddens, Kate" userId="2768510e-2308-47b1-8f2d-3734854ccbd3" providerId="ADAL" clId="{D81782CF-3DC3-43B0-A8F3-31557094DDD3}" dt="2022-04-06T17:31:46.750" v="7"/>
        <pc:sldMkLst>
          <pc:docMk/>
          <pc:sldMk cId="63797544" sldId="258"/>
        </pc:sldMkLst>
      </pc:sldChg>
      <pc:sldChg chg="modNotesTx">
        <pc:chgData name="Eddens, Kate" userId="2768510e-2308-47b1-8f2d-3734854ccbd3" providerId="ADAL" clId="{D81782CF-3DC3-43B0-A8F3-31557094DDD3}" dt="2022-04-06T17:32:00.422" v="8"/>
        <pc:sldMkLst>
          <pc:docMk/>
          <pc:sldMk cId="3728726836" sldId="259"/>
        </pc:sldMkLst>
      </pc:sldChg>
      <pc:sldChg chg="modNotesTx">
        <pc:chgData name="Eddens, Kate" userId="2768510e-2308-47b1-8f2d-3734854ccbd3" providerId="ADAL" clId="{D81782CF-3DC3-43B0-A8F3-31557094DDD3}" dt="2022-04-06T17:31:17.778" v="5"/>
        <pc:sldMkLst>
          <pc:docMk/>
          <pc:sldMk cId="1813675594" sldId="260"/>
        </pc:sldMkLst>
      </pc:sldChg>
      <pc:sldChg chg="modNotesTx">
        <pc:chgData name="Eddens, Kate" userId="2768510e-2308-47b1-8f2d-3734854ccbd3" providerId="ADAL" clId="{D81782CF-3DC3-43B0-A8F3-31557094DDD3}" dt="2022-04-06T17:30:17.669" v="2"/>
        <pc:sldMkLst>
          <pc:docMk/>
          <pc:sldMk cId="1440915979" sldId="262"/>
        </pc:sldMkLst>
      </pc:sldChg>
      <pc:sldChg chg="modNotesTx">
        <pc:chgData name="Eddens, Kate" userId="2768510e-2308-47b1-8f2d-3734854ccbd3" providerId="ADAL" clId="{D81782CF-3DC3-43B0-A8F3-31557094DDD3}" dt="2022-04-06T17:31:30.342" v="6"/>
        <pc:sldMkLst>
          <pc:docMk/>
          <pc:sldMk cId="939164758" sldId="263"/>
        </pc:sldMkLst>
      </pc:sldChg>
      <pc:sldChg chg="modNotesTx">
        <pc:chgData name="Eddens, Kate" userId="2768510e-2308-47b1-8f2d-3734854ccbd3" providerId="ADAL" clId="{D81782CF-3DC3-43B0-A8F3-31557094DDD3}" dt="2022-04-06T17:30:33.319" v="3"/>
        <pc:sldMkLst>
          <pc:docMk/>
          <pc:sldMk cId="322041882" sldId="264"/>
        </pc:sldMkLst>
      </pc:sldChg>
      <pc:sldChg chg="modNotesTx">
        <pc:chgData name="Eddens, Kate" userId="2768510e-2308-47b1-8f2d-3734854ccbd3" providerId="ADAL" clId="{D81782CF-3DC3-43B0-A8F3-31557094DDD3}" dt="2022-04-06T17:32:30.996" v="9"/>
        <pc:sldMkLst>
          <pc:docMk/>
          <pc:sldMk cId="3737480280" sldId="265"/>
        </pc:sldMkLst>
      </pc:sldChg>
      <pc:sldChg chg="modNotesTx">
        <pc:chgData name="Eddens, Kate" userId="2768510e-2308-47b1-8f2d-3734854ccbd3" providerId="ADAL" clId="{D81782CF-3DC3-43B0-A8F3-31557094DDD3}" dt="2022-04-06T17:29:49.830" v="1"/>
        <pc:sldMkLst>
          <pc:docMk/>
          <pc:sldMk cId="3793482313" sldId="266"/>
        </pc:sldMkLst>
      </pc:sldChg>
      <pc:sldChg chg="modNotesTx">
        <pc:chgData name="Eddens, Kate" userId="2768510e-2308-47b1-8f2d-3734854ccbd3" providerId="ADAL" clId="{D81782CF-3DC3-43B0-A8F3-31557094DDD3}" dt="2022-04-06T17:31:04.750" v="4"/>
        <pc:sldMkLst>
          <pc:docMk/>
          <pc:sldMk cId="1628750026" sldId="267"/>
        </pc:sldMkLst>
      </pc:sldChg>
    </pc:docChg>
  </pc:docChgLst>
  <pc:docChgLst>
    <pc:chgData name="Oula, Ratthiphone" userId="495bfc06-53a5-475b-91f5-39d15c1e832f" providerId="ADAL" clId="{B9E09705-2949-4E57-B018-33F62EF6FE72}"/>
    <pc:docChg chg="custSel modSld">
      <pc:chgData name="Oula, Ratthiphone" userId="495bfc06-53a5-475b-91f5-39d15c1e832f" providerId="ADAL" clId="{B9E09705-2949-4E57-B018-33F62EF6FE72}" dt="2022-09-05T08:39:54.230" v="238" actId="6549"/>
      <pc:docMkLst>
        <pc:docMk/>
      </pc:docMkLst>
      <pc:sldChg chg="addSp delSp modSp mod delAnim">
        <pc:chgData name="Oula, Ratthiphone" userId="495bfc06-53a5-475b-91f5-39d15c1e832f" providerId="ADAL" clId="{B9E09705-2949-4E57-B018-33F62EF6FE72}" dt="2022-09-05T06:26:52.316" v="15" actId="478"/>
        <pc:sldMkLst>
          <pc:docMk/>
          <pc:sldMk cId="76914611" sldId="256"/>
        </pc:sldMkLst>
        <pc:spChg chg="add del">
          <ac:chgData name="Oula, Ratthiphone" userId="495bfc06-53a5-475b-91f5-39d15c1e832f" providerId="ADAL" clId="{B9E09705-2949-4E57-B018-33F62EF6FE72}" dt="2022-09-05T06:26:52.316" v="15" actId="478"/>
          <ac:spMkLst>
            <pc:docMk/>
            <pc:sldMk cId="76914611" sldId="256"/>
            <ac:spMk id="3" creationId="{56E9FC6A-9704-0E74-4D87-3D7DA5F1839F}"/>
          </ac:spMkLst>
        </pc:spChg>
        <pc:spChg chg="mod">
          <ac:chgData name="Oula, Ratthiphone" userId="495bfc06-53a5-475b-91f5-39d15c1e832f" providerId="ADAL" clId="{B9E09705-2949-4E57-B018-33F62EF6FE72}" dt="2022-09-05T06:25:48.044" v="3" actId="14100"/>
          <ac:spMkLst>
            <pc:docMk/>
            <pc:sldMk cId="76914611" sldId="256"/>
            <ac:spMk id="6" creationId="{12389880-AC48-A946-8EA9-A6F864B21918}"/>
          </ac:spMkLst>
        </pc:spChg>
        <pc:picChg chg="del">
          <ac:chgData name="Oula, Ratthiphone" userId="495bfc06-53a5-475b-91f5-39d15c1e832f" providerId="ADAL" clId="{B9E09705-2949-4E57-B018-33F62EF6FE72}" dt="2022-09-05T06:22:59.396" v="0" actId="478"/>
          <ac:picMkLst>
            <pc:docMk/>
            <pc:sldMk cId="76914611" sldId="256"/>
            <ac:picMk id="10" creationId="{93BB715D-2B85-4E5B-838A-7CFFF478285E}"/>
          </ac:picMkLst>
        </pc:picChg>
      </pc:sldChg>
      <pc:sldChg chg="delSp mod delAnim">
        <pc:chgData name="Oula, Ratthiphone" userId="495bfc06-53a5-475b-91f5-39d15c1e832f" providerId="ADAL" clId="{B9E09705-2949-4E57-B018-33F62EF6FE72}" dt="2022-09-05T06:26:03.724" v="5" actId="478"/>
        <pc:sldMkLst>
          <pc:docMk/>
          <pc:sldMk cId="140406359" sldId="257"/>
        </pc:sldMkLst>
        <pc:picChg chg="del">
          <ac:chgData name="Oula, Ratthiphone" userId="495bfc06-53a5-475b-91f5-39d15c1e832f" providerId="ADAL" clId="{B9E09705-2949-4E57-B018-33F62EF6FE72}" dt="2022-09-05T06:26:03.724" v="5" actId="478"/>
          <ac:picMkLst>
            <pc:docMk/>
            <pc:sldMk cId="140406359" sldId="257"/>
            <ac:picMk id="6" creationId="{07E10E8A-18D2-46C6-859E-E908D881755E}"/>
          </ac:picMkLst>
        </pc:picChg>
      </pc:sldChg>
      <pc:sldChg chg="delSp modSp mod delAnim">
        <pc:chgData name="Oula, Ratthiphone" userId="495bfc06-53a5-475b-91f5-39d15c1e832f" providerId="ADAL" clId="{B9E09705-2949-4E57-B018-33F62EF6FE72}" dt="2022-09-05T08:28:55.680" v="149" actId="6549"/>
        <pc:sldMkLst>
          <pc:docMk/>
          <pc:sldMk cId="63797544" sldId="258"/>
        </pc:sldMkLst>
        <pc:spChg chg="mod">
          <ac:chgData name="Oula, Ratthiphone" userId="495bfc06-53a5-475b-91f5-39d15c1e832f" providerId="ADAL" clId="{B9E09705-2949-4E57-B018-33F62EF6FE72}" dt="2022-09-05T08:28:55.680" v="149" actId="6549"/>
          <ac:spMkLst>
            <pc:docMk/>
            <pc:sldMk cId="63797544" sldId="258"/>
            <ac:spMk id="3" creationId="{0245BFBB-7791-4B59-9D8A-EF5B723A3E55}"/>
          </ac:spMkLst>
        </pc:spChg>
        <pc:picChg chg="del">
          <ac:chgData name="Oula, Ratthiphone" userId="495bfc06-53a5-475b-91f5-39d15c1e832f" providerId="ADAL" clId="{B9E09705-2949-4E57-B018-33F62EF6FE72}" dt="2022-09-05T06:26:18.839" v="8" actId="478"/>
          <ac:picMkLst>
            <pc:docMk/>
            <pc:sldMk cId="63797544" sldId="258"/>
            <ac:picMk id="6" creationId="{95734301-4BD9-44E2-BFBF-58D2E71E4414}"/>
          </ac:picMkLst>
        </pc:picChg>
      </pc:sldChg>
      <pc:sldChg chg="delSp modSp mod delAnim">
        <pc:chgData name="Oula, Ratthiphone" userId="495bfc06-53a5-475b-91f5-39d15c1e832f" providerId="ADAL" clId="{B9E09705-2949-4E57-B018-33F62EF6FE72}" dt="2022-09-05T08:28:00.948" v="135" actId="20577"/>
        <pc:sldMkLst>
          <pc:docMk/>
          <pc:sldMk cId="3728726836" sldId="259"/>
        </pc:sldMkLst>
        <pc:spChg chg="mod">
          <ac:chgData name="Oula, Ratthiphone" userId="495bfc06-53a5-475b-91f5-39d15c1e832f" providerId="ADAL" clId="{B9E09705-2949-4E57-B018-33F62EF6FE72}" dt="2022-09-05T08:28:00.948" v="135" actId="20577"/>
          <ac:spMkLst>
            <pc:docMk/>
            <pc:sldMk cId="3728726836" sldId="259"/>
            <ac:spMk id="3" creationId="{A0180B5F-C330-4005-AC99-2F771C7A6518}"/>
          </ac:spMkLst>
        </pc:spChg>
        <pc:picChg chg="del">
          <ac:chgData name="Oula, Ratthiphone" userId="495bfc06-53a5-475b-91f5-39d15c1e832f" providerId="ADAL" clId="{B9E09705-2949-4E57-B018-33F62EF6FE72}" dt="2022-09-05T06:26:14.676" v="7" actId="478"/>
          <ac:picMkLst>
            <pc:docMk/>
            <pc:sldMk cId="3728726836" sldId="259"/>
            <ac:picMk id="11" creationId="{FCA09FFE-4AB5-4764-A7EB-71C56FB49FBE}"/>
          </ac:picMkLst>
        </pc:picChg>
      </pc:sldChg>
      <pc:sldChg chg="delSp modSp mod delAnim">
        <pc:chgData name="Oula, Ratthiphone" userId="495bfc06-53a5-475b-91f5-39d15c1e832f" providerId="ADAL" clId="{B9E09705-2949-4E57-B018-33F62EF6FE72}" dt="2022-09-05T08:32:42.350" v="173" actId="20577"/>
        <pc:sldMkLst>
          <pc:docMk/>
          <pc:sldMk cId="1813675594" sldId="260"/>
        </pc:sldMkLst>
        <pc:spChg chg="mod">
          <ac:chgData name="Oula, Ratthiphone" userId="495bfc06-53a5-475b-91f5-39d15c1e832f" providerId="ADAL" clId="{B9E09705-2949-4E57-B018-33F62EF6FE72}" dt="2022-09-05T08:32:42.350" v="173" actId="20577"/>
          <ac:spMkLst>
            <pc:docMk/>
            <pc:sldMk cId="1813675594" sldId="260"/>
            <ac:spMk id="3" creationId="{1CF61473-F704-4B7F-A44B-100736B1227D}"/>
          </ac:spMkLst>
        </pc:spChg>
        <pc:picChg chg="del">
          <ac:chgData name="Oula, Ratthiphone" userId="495bfc06-53a5-475b-91f5-39d15c1e832f" providerId="ADAL" clId="{B9E09705-2949-4E57-B018-33F62EF6FE72}" dt="2022-09-05T06:26:26.945" v="10" actId="478"/>
          <ac:picMkLst>
            <pc:docMk/>
            <pc:sldMk cId="1813675594" sldId="260"/>
            <ac:picMk id="8" creationId="{141A6914-7436-43C3-B1BE-40BAA47B2281}"/>
          </ac:picMkLst>
        </pc:picChg>
      </pc:sldChg>
      <pc:sldChg chg="delSp modSp mod delAnim">
        <pc:chgData name="Oula, Ratthiphone" userId="495bfc06-53a5-475b-91f5-39d15c1e832f" providerId="ADAL" clId="{B9E09705-2949-4E57-B018-33F62EF6FE72}" dt="2022-09-05T06:35:15.980" v="29" actId="6549"/>
        <pc:sldMkLst>
          <pc:docMk/>
          <pc:sldMk cId="351588229" sldId="261"/>
        </pc:sldMkLst>
        <pc:spChg chg="mod">
          <ac:chgData name="Oula, Ratthiphone" userId="495bfc06-53a5-475b-91f5-39d15c1e832f" providerId="ADAL" clId="{B9E09705-2949-4E57-B018-33F62EF6FE72}" dt="2022-09-05T06:35:15.980" v="29" actId="6549"/>
          <ac:spMkLst>
            <pc:docMk/>
            <pc:sldMk cId="351588229" sldId="261"/>
            <ac:spMk id="3" creationId="{CB474B04-5477-4F8B-BEE0-A6103525977E}"/>
          </ac:spMkLst>
        </pc:spChg>
        <pc:picChg chg="del">
          <ac:chgData name="Oula, Ratthiphone" userId="495bfc06-53a5-475b-91f5-39d15c1e832f" providerId="ADAL" clId="{B9E09705-2949-4E57-B018-33F62EF6FE72}" dt="2022-09-05T06:25:57.950" v="4" actId="478"/>
          <ac:picMkLst>
            <pc:docMk/>
            <pc:sldMk cId="351588229" sldId="261"/>
            <ac:picMk id="38" creationId="{62C73B25-6B05-4AD0-8748-1C4D4E76451D}"/>
          </ac:picMkLst>
        </pc:picChg>
      </pc:sldChg>
      <pc:sldChg chg="delSp modSp mod delAnim">
        <pc:chgData name="Oula, Ratthiphone" userId="495bfc06-53a5-475b-91f5-39d15c1e832f" providerId="ADAL" clId="{B9E09705-2949-4E57-B018-33F62EF6FE72}" dt="2022-09-05T08:39:54.230" v="238" actId="6549"/>
        <pc:sldMkLst>
          <pc:docMk/>
          <pc:sldMk cId="1440915979" sldId="262"/>
        </pc:sldMkLst>
        <pc:spChg chg="mod">
          <ac:chgData name="Oula, Ratthiphone" userId="495bfc06-53a5-475b-91f5-39d15c1e832f" providerId="ADAL" clId="{B9E09705-2949-4E57-B018-33F62EF6FE72}" dt="2022-09-05T08:39:54.230" v="238" actId="6549"/>
          <ac:spMkLst>
            <pc:docMk/>
            <pc:sldMk cId="1440915979" sldId="262"/>
            <ac:spMk id="3" creationId="{B75812AD-C562-4EB1-8AAD-1AE234937F0E}"/>
          </ac:spMkLst>
        </pc:spChg>
        <pc:picChg chg="del">
          <ac:chgData name="Oula, Ratthiphone" userId="495bfc06-53a5-475b-91f5-39d15c1e832f" providerId="ADAL" clId="{B9E09705-2949-4E57-B018-33F62EF6FE72}" dt="2022-09-05T06:26:39.670" v="13" actId="478"/>
          <ac:picMkLst>
            <pc:docMk/>
            <pc:sldMk cId="1440915979" sldId="262"/>
            <ac:picMk id="7" creationId="{279CFA26-729B-4323-A3BD-36C4B0D093FA}"/>
          </ac:picMkLst>
        </pc:picChg>
      </pc:sldChg>
      <pc:sldChg chg="delSp modSp mod delAnim">
        <pc:chgData name="Oula, Ratthiphone" userId="495bfc06-53a5-475b-91f5-39d15c1e832f" providerId="ADAL" clId="{B9E09705-2949-4E57-B018-33F62EF6FE72}" dt="2022-09-05T08:31:39.780" v="155" actId="6549"/>
        <pc:sldMkLst>
          <pc:docMk/>
          <pc:sldMk cId="939164758" sldId="263"/>
        </pc:sldMkLst>
        <pc:spChg chg="mod">
          <ac:chgData name="Oula, Ratthiphone" userId="495bfc06-53a5-475b-91f5-39d15c1e832f" providerId="ADAL" clId="{B9E09705-2949-4E57-B018-33F62EF6FE72}" dt="2022-09-05T08:31:39.780" v="155" actId="6549"/>
          <ac:spMkLst>
            <pc:docMk/>
            <pc:sldMk cId="939164758" sldId="263"/>
            <ac:spMk id="3" creationId="{E85E7618-8AF5-4AA9-877F-4E7E2641BC3C}"/>
          </ac:spMkLst>
        </pc:spChg>
        <pc:picChg chg="del">
          <ac:chgData name="Oula, Ratthiphone" userId="495bfc06-53a5-475b-91f5-39d15c1e832f" providerId="ADAL" clId="{B9E09705-2949-4E57-B018-33F62EF6FE72}" dt="2022-09-05T06:26:22.594" v="9" actId="478"/>
          <ac:picMkLst>
            <pc:docMk/>
            <pc:sldMk cId="939164758" sldId="263"/>
            <ac:picMk id="6" creationId="{AE637E40-D688-4881-A28C-A7F9BE0DE9E1}"/>
          </ac:picMkLst>
        </pc:picChg>
      </pc:sldChg>
      <pc:sldChg chg="delSp modSp mod delAnim">
        <pc:chgData name="Oula, Ratthiphone" userId="495bfc06-53a5-475b-91f5-39d15c1e832f" providerId="ADAL" clId="{B9E09705-2949-4E57-B018-33F62EF6FE72}" dt="2022-09-05T08:37:27.713" v="214" actId="20577"/>
        <pc:sldMkLst>
          <pc:docMk/>
          <pc:sldMk cId="322041882" sldId="264"/>
        </pc:sldMkLst>
        <pc:spChg chg="mod">
          <ac:chgData name="Oula, Ratthiphone" userId="495bfc06-53a5-475b-91f5-39d15c1e832f" providerId="ADAL" clId="{B9E09705-2949-4E57-B018-33F62EF6FE72}" dt="2022-09-05T08:37:27.713" v="214" actId="20577"/>
          <ac:spMkLst>
            <pc:docMk/>
            <pc:sldMk cId="322041882" sldId="264"/>
            <ac:spMk id="3" creationId="{D2295D4A-CB3E-4CC2-9964-1BBA44EF22A4}"/>
          </ac:spMkLst>
        </pc:spChg>
        <pc:picChg chg="del">
          <ac:chgData name="Oula, Ratthiphone" userId="495bfc06-53a5-475b-91f5-39d15c1e832f" providerId="ADAL" clId="{B9E09705-2949-4E57-B018-33F62EF6FE72}" dt="2022-09-05T06:26:35.353" v="12" actId="478"/>
          <ac:picMkLst>
            <pc:docMk/>
            <pc:sldMk cId="322041882" sldId="264"/>
            <ac:picMk id="8" creationId="{ACA1B51A-D05F-4DF6-B86F-3A92C2933023}"/>
          </ac:picMkLst>
        </pc:picChg>
      </pc:sldChg>
      <pc:sldChg chg="delSp modSp mod delAnim">
        <pc:chgData name="Oula, Ratthiphone" userId="495bfc06-53a5-475b-91f5-39d15c1e832f" providerId="ADAL" clId="{B9E09705-2949-4E57-B018-33F62EF6FE72}" dt="2022-09-05T08:09:35.315" v="86" actId="6549"/>
        <pc:sldMkLst>
          <pc:docMk/>
          <pc:sldMk cId="3737480280" sldId="265"/>
        </pc:sldMkLst>
        <pc:spChg chg="mod">
          <ac:chgData name="Oula, Ratthiphone" userId="495bfc06-53a5-475b-91f5-39d15c1e832f" providerId="ADAL" clId="{B9E09705-2949-4E57-B018-33F62EF6FE72}" dt="2022-09-05T08:09:35.315" v="86" actId="6549"/>
          <ac:spMkLst>
            <pc:docMk/>
            <pc:sldMk cId="3737480280" sldId="265"/>
            <ac:spMk id="3" creationId="{4C687E0D-DE42-44E0-BA98-F897B6968FEF}"/>
          </ac:spMkLst>
        </pc:spChg>
        <pc:picChg chg="del">
          <ac:chgData name="Oula, Ratthiphone" userId="495bfc06-53a5-475b-91f5-39d15c1e832f" providerId="ADAL" clId="{B9E09705-2949-4E57-B018-33F62EF6FE72}" dt="2022-09-05T06:26:07.600" v="6" actId="478"/>
          <ac:picMkLst>
            <pc:docMk/>
            <pc:sldMk cId="3737480280" sldId="265"/>
            <ac:picMk id="28" creationId="{69EFC28D-3B75-4772-B324-2CC42C00FB05}"/>
          </ac:picMkLst>
        </pc:picChg>
      </pc:sldChg>
      <pc:sldChg chg="delSp mod delAnim">
        <pc:chgData name="Oula, Ratthiphone" userId="495bfc06-53a5-475b-91f5-39d15c1e832f" providerId="ADAL" clId="{B9E09705-2949-4E57-B018-33F62EF6FE72}" dt="2022-09-05T06:26:43.460" v="14" actId="478"/>
        <pc:sldMkLst>
          <pc:docMk/>
          <pc:sldMk cId="3793482313" sldId="266"/>
        </pc:sldMkLst>
        <pc:picChg chg="del">
          <ac:chgData name="Oula, Ratthiphone" userId="495bfc06-53a5-475b-91f5-39d15c1e832f" providerId="ADAL" clId="{B9E09705-2949-4E57-B018-33F62EF6FE72}" dt="2022-09-05T06:26:43.460" v="14" actId="478"/>
          <ac:picMkLst>
            <pc:docMk/>
            <pc:sldMk cId="3793482313" sldId="266"/>
            <ac:picMk id="2" creationId="{FEE7A191-00F2-4B8A-BE6C-915D5498C3BF}"/>
          </ac:picMkLst>
        </pc:picChg>
      </pc:sldChg>
      <pc:sldChg chg="delSp modSp mod delAnim">
        <pc:chgData name="Oula, Ratthiphone" userId="495bfc06-53a5-475b-91f5-39d15c1e832f" providerId="ADAL" clId="{B9E09705-2949-4E57-B018-33F62EF6FE72}" dt="2022-09-05T08:35:20.554" v="196" actId="6549"/>
        <pc:sldMkLst>
          <pc:docMk/>
          <pc:sldMk cId="1628750026" sldId="267"/>
        </pc:sldMkLst>
        <pc:spChg chg="mod">
          <ac:chgData name="Oula, Ratthiphone" userId="495bfc06-53a5-475b-91f5-39d15c1e832f" providerId="ADAL" clId="{B9E09705-2949-4E57-B018-33F62EF6FE72}" dt="2022-09-05T08:35:20.554" v="196" actId="6549"/>
          <ac:spMkLst>
            <pc:docMk/>
            <pc:sldMk cId="1628750026" sldId="267"/>
            <ac:spMk id="3" creationId="{B29CFCB9-A5EE-4C21-951B-9675E755D656}"/>
          </ac:spMkLst>
        </pc:spChg>
        <pc:picChg chg="del">
          <ac:chgData name="Oula, Ratthiphone" userId="495bfc06-53a5-475b-91f5-39d15c1e832f" providerId="ADAL" clId="{B9E09705-2949-4E57-B018-33F62EF6FE72}" dt="2022-09-05T06:26:31.134" v="11" actId="478"/>
          <ac:picMkLst>
            <pc:docMk/>
            <pc:sldMk cId="1628750026" sldId="267"/>
            <ac:picMk id="8" creationId="{8294069A-6413-4A20-B534-D87A48C86FCA}"/>
          </ac:picMkLst>
        </pc:pic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9T22:04:21.77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1 24575,'0'0'-8191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9T22:04:43.46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0 24575,'0'0'-8191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9T22:04:24.65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0 24575,'0'0'-8191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9T22:04:25.84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1 24575,'0'0'-8191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9T22:04:28.87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1 24575,'0'0'-8191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9T22:04:30.54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1 24575,'0'0'-8191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9T22:04:31.71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0 24575,'0'0'-8191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9T22:04:33.03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0 24575,'0'0'-8191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9T22:04:37.25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0 24575,'0'0'-8191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9T22:04:40.65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0 24575,'3'0'0,"5"0"0,-6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0F44C2-2B48-2440-B91F-9AA6981E740C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E77AE1-64B2-544E-9109-A75612B0A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93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o-LA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ຍິນດີຕ້ອນຮັບ ພວກເຮົາຈະກັບເຂົ້າມາສູ່ການນຳສະເໜີ ກ່ຽວກັບ ຂໍ້ຄວນພິຈາລະນາ ແລະ ປັດໄຈທີ່ພວກເຮົາຕ້ອງໄດ້ຄຳນຶງເຖິງ ໃນເວລາທີ່ພວກເຮົາເຮັດການວິເຄາະຂໍ້ມູນກ່ຽວກັບໂພຊະນາການ.</a:t>
            </a:r>
            <a:r>
              <a:rPr lang="en-US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E77AE1-64B2-544E-9109-A75612B0A11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9799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o-LA" dirty="0"/>
              <a:t>ບາດນີ້, ແມ່ນທີຂອງພວກທ່ານ, ຂ້າພະເຈົ້າ ຢາກໃຫ້ພວກທ່ານເບິ່ງຊຸດຂໍ້ມູນຂອງ ກົມສຸຂະພາບ ແຫ່ງ ສປປ ລາວ. ຈາກນັ້ນ ເລືອກເອົາຕົວຜັນແປຈາກຊຸດຂໍ້ມູນ ແລະ ອະທິບາຍ: 1) ການປ່ຽນແປງທີ່ອາດເກີດຂື້ນຕົວຜັນແປທີ່ອາດເກີດຂື້ນຢູ່ໃນ 2ຕົວຜັນແປນັ້ນ. 2) ຖ້າຫາກມີຂໍ້ຜິດພາດໃນການວັດແທກ ແລະ ມັນແມ່ນອັນໃດ. 3) ທ່ານຄິດວ່າຕ້ອງມີການດັດແກ້ຫຍັງບໍ່ ທີ່ຕ້ອງໄດ້ພິຈາລະນາກ່ອນເຮັດການວິເຄາະຂໍ້ມູນ. ກະລຸນາເບິ່ງຕົວຜັນແປທາງດ້ານໂພຊະນາການ ແທນຕົວແປດ້ານປະຊາກອນ.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E77AE1-64B2-544E-9109-A75612B0A11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3304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o-LA" dirty="0"/>
              <a:t>ເຮົາມາສະຫຼຸບຄືນປະເດັນຫຼັກຂອງການນຳສະເໜີນີ້ ທີ່ພວກເຮົາໄດ້ຮຽນຮູ້ນຳກັນ, ອັນທຳອິດ, ໃຫ້ຈື່ໄວ້ວ່າ ການປ່ຽນແປງຂອງການບໍລິໂພກສານອາຫານ </a:t>
            </a:r>
            <a:r>
              <a:rPr lang="lo-LA" sz="1200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ເປັນໄປຕາມຮູບແບບຕ່າງໆທີ່ສອງຄ່ອງກັນ. ແລະ ພວກເຮົາຕ້ອງອະທິບາຍໄດ້ແຕ່ລະຮູບແບບ. ມັນມີຫຼາຍປະເພດຂອງການປ່ຽນແປງ ເຊັ່ນ: </a:t>
            </a:r>
            <a:r>
              <a:rPr lang="lo-LA" sz="1200" b="0" i="0" u="none" strike="noStrike" baseline="0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ແບບສຸ່ມ, </a:t>
            </a:r>
            <a:r>
              <a:rPr lang="lo-LA" sz="1200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ແບບເປັນລະບົບ, </a:t>
            </a:r>
            <a:r>
              <a:rPr lang="lo-LA" sz="1200" b="0" i="0" u="none" strike="noStrike" baseline="0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ພາຍໃນໂຕບຸກຄົນ ແລະ </a:t>
            </a:r>
            <a:r>
              <a:rPr lang="lo-LA" sz="1200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ລ</a:t>
            </a:r>
            <a:r>
              <a:rPr lang="lo-LA" sz="1200" b="0" i="0" u="none" strike="noStrike" baseline="0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ະຫວ່າງບຸກຄົນ, ເຊິ່ງແຕ່ລະຮູບແບບ ແມ່ນສາມາດສົ່ງຜົນຕໍ່ກັບການສຳພັນເຊື່ອມໂຍງທີ່ພວກເຮົາກຳລັງພະຍາຍາມສຶກສາຢູ່ ຕົວຢ່າງ: ຖ້າເຮົາເບິ່ງການປ່ຽນແປງແບບສຸ່ມ ຜົນໄດ້ຮັບມັນອາດຫຼຸດຮອນລົງ, ເຊິ່ງໝາຍຄວາມວ່າພວກເຮົາອາດຈະບໍ່ເຫັນຜົນໄດ້ຮັບຫຍັງເລີຍ.  ຕໍ່ກັບການປ່ຽນແປງແບບເປັນລະບົບ, ພວກເຮົາອາດຈະມີທິດທາງທີ່ບ່ຽງເບນໄປທາງໃດໜຶ່ງ ໝາຍຄວາມວ່າ</a:t>
            </a:r>
            <a:r>
              <a:rPr lang="en-US" sz="1200" b="0" i="0" u="none" strike="noStrike" baseline="0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 </a:t>
            </a:r>
            <a:r>
              <a:rPr lang="lo-LA" sz="1200" b="0" i="0" u="none" strike="noStrike" baseline="0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ສູງ ຫຼື ຕໍ່າກວ່າທີ່ມັນຄວນຈະເປັນ. ສຳລັບການປ່ຽນແປງພາຍໃນບຸກຄົນ ແລະ ລະຫວ່າງບຸກຄົນ ສາມາດສົ່ງຜົນກະທົບຕໍ່ຜົນໄດ້ຮັບ ຍ້ອນວ່າພວກເຮົາຕ້ອງມີຫຼາຍຄົນເຂົ້າມາເປັນກຸ່ມຕົວຢ່າງຂອງພວກເຮົາ ແລະ ກໍ່ຕ້ອງມີການວັດແທກທີ່ຫຼາຍແບບ ສຳລັບແຕ່ລະບຸກຄົນ. ນອກຈາກນີ້ ຍັງຕ້ອງຈື່ໄດ້ວ່າໃນຂັ້ນຕອນຂອງການວິເຄາະຂໍ້ມູນ ຕ້ອງໄດ້ພິຈາລະນາຂໍ້ຜິດພາດໃນການວັດແທກ ແລະ ຈັດການຢ່າງເໝາະສົມ, ແຕ່ກ່ອນໜ້ານັ້ນ ພວກເຮົາຕ້ອງໝັ້ນໃຈວ່າ ເຄື່ອງມີການປະເມີນຂອງພວກເຮົາແມ່ນມີຄວາມເໝາະສົມ ເພື່ອຫຼຸດຜ່ອນຄວາມຜິດພາດຂອງວັດແທກນີ້. ລວມທັງກ່ອນທີ່ພວກເຮົາຈະຕັດສິນໃຈວ່າພວກເຮົາຈະໃຊ້ເຄື່ອງມືຫຍັງ ພວກເຮົາກໍ່ຕ້ອງຮູ້ເສຍກ່ອນວ່າ ຄຳຖາມການຄົ້ນຄວ້າ ແລະ ການປ່ຽນແປງຕ່າງໆ ຂອງພວກເຮົາ ແມ່ນຫຍັງ ເພາະວ່າມັນຈະຊ່ວຍປ້ອງກັນບໍໍ່ໃຫ້ເກີດຜົນໄດ້ຮັບທີ່ມີຄວາມເອນອຽງ. ອີກອັນໜຶ່ງທີ່ຕ້ອງຈື່ ກໍ່ຄື ແຫຼ່ງຂໍ້ມູນກ່ຽວກັບຂໍ້ຜິດພາດໃນການວັດແທກ ແມ່ນມີຫຼາຍແຫຼ່ງ ບໍ່ພຽງແຕ່ສະເພາະການປ່ຽນແປງ ແລະ ບາງສ່ວນຂອງສິ່ງຕ່າງໆເຫຼົ່ານີ້ສາມາດກາຍເປັນຄວາມບໍ່ເໝາະສົມຂອງການຈັດປະເພດການບໍລິໂພກປົກກະຕິຂອງບຸກຄົນ ແລະ ຍັງອາດເປັນຍ້ອນຂໍ້ຜິດພາດຂອງມະນຸດ. ອາດຍັງຈະມີການລາຍງານຂໍ້ຜິດພາດ ເຊັ່ນວ່າ </a:t>
            </a:r>
            <a:r>
              <a:rPr lang="lo-LA" sz="1200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ປະເມີນການບໍລິໂພກສານອາຫານ/ອາຫານ ທີ່ຕໍ່າ ຫຼື ສູງເກີນໄປ. ມາຈື່ນຳກັນອີກວ່າ ການໄດ້ຮັບພະລັງງານ ແມ່ນກຳນົດດ້ວຍຂະໜາດຂອງຮ່າງກາຍ, ກິດຈະກຳການເຄື່ອນໄຫວທາງຮ່າງກາຍ ແລະ ຄວາມຕ້ອງການໃນການເຜົາຜານ ທີ່ອາດກ່ຽວຂ້ອງກັບຄວາມສ່ຽງນີ້ (ຄວາມເອນອຽງ). ດັ່ງນັ້ນ, ການໄດ້ຮັບພະລັງງານ ຈະຕ້ອງໄດ້ດັດປັບ ເມື່ອພວກເຮົາເຮັດການວິເຄາະຂໍ້ມູນດ້ານໂພຊະນາການ, ແຕ່ມັນຈະຕ້ອງເຮັດເປັນແຕ່ລະກໍລະນີໄປ ຂື້ນກັບຄຳຖາມຂອງ</a:t>
            </a:r>
            <a:r>
              <a:rPr lang="lo-LA" sz="120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ການຄົ້ນຄວ້າ. </a:t>
            </a:r>
            <a:r>
              <a:rPr lang="lo-LA" sz="1200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ບາງຄັ້ງພວກເຮົາກໍ່ຕ້ອງການພຽງແຕ່ຄ່າທີ່ແທ້ຈິງ (</a:t>
            </a:r>
            <a:r>
              <a:rPr lang="en-US" dirty="0"/>
              <a:t>absolute value</a:t>
            </a:r>
            <a:r>
              <a:rPr lang="lo-LA" dirty="0"/>
              <a:t>) ຂອງການບໍລິໂພກ ແທນຄວາມສຳພັນເຊື່ອມໂຍງນີ້.</a:t>
            </a:r>
            <a:r>
              <a:rPr lang="en-US" dirty="0"/>
              <a:t> </a:t>
            </a:r>
            <a:r>
              <a:rPr lang="lo-LA" dirty="0"/>
              <a:t>ສຸດທ້າຍ ບາງສິ່ງທີ່ພວກເຮົາຕ້ອງໄດ້ສົນທະນາກັນຢ່າງຖ້ວນຖີ່ ນັ້ນກໍ່ຄື</a:t>
            </a:r>
            <a:r>
              <a:rPr lang="en-US" dirty="0"/>
              <a:t> </a:t>
            </a:r>
            <a:r>
              <a:rPr lang="lo-LA" dirty="0"/>
              <a:t>ໃຫ້ຈື່ໄວ້ວ່າບໍ່ມີເຄື່ອງມືການປະເມີນໃດທີ່ດີທີ່ສຸດ ແລະ ບາງຄັ້ງເຄື່ອງມືເຫຼົ່ານັ້ນອາດຈະບໍ່ພຽງພໍທີ່ຈະກວດກາການຮວມໂຕກັນ. ດັ່ງນັ້ນ, ອີກເທື່ອໜຶ່ງ ກ່ອນທີ່ພວກເຮົາຈະຕັດສິນໃຈວ່າເຄື່ອງມືອັນໃດທີ່ພວກເຮົາຈະນຳໃຊ້ ຕ້ອງໝັ້ນໃຈກ່ອນວ່າ ມັນສາມາດເຮັດທົດລອງຊໍ້າໄດ້ ເພື່ອກວດສອບວ່າມັນຖືກຕ້ອງ ແລະ ຖືກນັບ ແລະ ເກັບກຳຂໍ້ມູນທີ່ພວກເຮົາຕ້ອງການສຶກສາການເຊື່ອມໂຍງກັນ. </a:t>
            </a:r>
            <a:endParaRPr lang="en-US" sz="1200" dirty="0">
              <a:latin typeface="Phetsarath OT" panose="02000500000000000001" pitchFamily="2" charset="2"/>
              <a:ea typeface="Phetsarath OT" panose="02000500000000000001" pitchFamily="2" charset="2"/>
              <a:cs typeface="Phetsarath OT" panose="02000500000000000001" pitchFamily="2" charset="2"/>
            </a:endParaRPr>
          </a:p>
          <a:p>
            <a:endParaRPr lang="lo-LA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E77AE1-64B2-544E-9109-A75612B0A11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2545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lo-LA" dirty="0"/>
              <a:t>ຂອບໃຈສຳລັບການສະຫຼະເວລາຂອງພວກທ່ານ ແລະ ຖ້າຫາກວ່າພວກທ່ານມີຄຳຖາມຫຍັງ ກໍ່ສາມາດບອກພວກເຮົາໄດ້.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E77AE1-64B2-544E-9109-A75612B0A11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002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o-LA" dirty="0"/>
              <a:t>ການວັດແທກ ແລະ ວິເຄາະສານອາຫານຂອງມະນຸດ ແມ່ນໜ້າວຽກທີ່ມີຄວາມຊັບຊ້ອນອີກອັນໜຶ່ງ, ເຊິ່ງມີຫຼາກຫຼາຍປັດໄຈທີ່ອາດສົ່ງຜົນຕໍ່ຄຸນນະພາບຂອງການປະເມີນສານອາຫານ ທີ່ນຳໄປສູ່ການວິເຄາະ </a:t>
            </a:r>
            <a:r>
              <a:rPr lang="en-US" dirty="0"/>
              <a:t>DNA  </a:t>
            </a:r>
            <a:r>
              <a:rPr lang="lo-LA" dirty="0"/>
              <a:t>ແລະ ຜົນໄດ້ຮັບຕ່າງໆ. ເຖິງແມ່ນວ່າ ພວກເຮົາຈະໄດ້ສົນທະນາກັນມາກ່ອນແລ້ວກ່ຽວກັບເຄື່ອງມືການປະເມີນແບບດັ້ງເດີມ ແລະ ຈຸດແຂງ ແລະ ຂໍ້ຈຳກັດຂອງມັນ ເມື່ອພວກເຮົາພິຈາລະນາເຖິງໂຄງສ້າງ, ເນື້ອຫາ ແລະ ການນຳສະເໜີກ່ຽວກັບການເກັບຂໍ້ມູນຂອງເຄື່ອງມືນີ້ ແລະ ວິທີການພວກເຮົາຕັດສິນໃຈວ່າຈະໃຊ້ຢ່າງໃດຢ່າງໜຶ່ງ</a:t>
            </a:r>
            <a:r>
              <a:rPr lang="en-US" dirty="0"/>
              <a:t> </a:t>
            </a:r>
            <a:r>
              <a:rPr lang="lo-LA" dirty="0"/>
              <a:t>ໃນທ້າຍສຸດພວກເຮົາສາມາດນຳໄປສູ່ຄຸນນະພາບຂອງຂໍ້ມູນທີ່ພວກເຮົາເກັບ ແລະ ສາມາດສົ່ງຜົນໃຫ້ເກີດຄວາມຜິດພາດ, ຂໍ້ມູນຂາດຫາຍ ຫຼື ບໍ່ຖືກຕອບ. ນອກຈາກນັ້ນແລ້ວ ພວກເຮົາຍັງຕ້ອງຄຳນຶງເຖິງຄວາມກ່ຽວຂ້ອງ ແລະ ມີການກວດສອບຄວາມຖືກຕ້ອງຂອງການສຳຫຼວດອາຫານທີ່ບໍລິໂພກ ທີ່ໃຊ້ກັບປະຊາກອນສະເພາະຕ່າງໆ ເນື່ອງຈາກຄຳຖາມຕ່າງໆ ອາດຈະບໍ່ສະແດງເຖິງການບໍລິໂພກຕາມປົກກະຕິ ຫຼື ຕາມຄວາມມັກຂອງປະຊາກອນຕ່າງໆເຫຼົ່ານັ້ນ. ເຊັ່ນຕົວຢ່າງວ່າ: ສົມມຸດວ່າ ພວກເຮົາຈະນໍາໃຊ້ ແບບສອບຖາມກ່ຽວກັບຄວາມຖີ່ຂອງການບໍລິໂພກອາຫານ</a:t>
            </a:r>
            <a:r>
              <a:rPr lang="th-TH" dirty="0"/>
              <a:t> </a:t>
            </a:r>
            <a:r>
              <a:rPr lang="en-US" dirty="0"/>
              <a:t>(FFQ)</a:t>
            </a:r>
            <a:r>
              <a:rPr lang="lo-LA" dirty="0"/>
              <a:t> ຂອງ </a:t>
            </a:r>
            <a:r>
              <a:rPr lang="en-US" dirty="0"/>
              <a:t>EPIC Norfolk </a:t>
            </a:r>
            <a:r>
              <a:rPr lang="lo-LA" dirty="0"/>
              <a:t>  ໃນການສຶກສາ ກ່ຽວກັບໂຣກມະເຮັງ ຢູ່ໃນ ສປປ ລາວ, ເຖິງແມ່ນວ່າການສຶກສາຂອງ </a:t>
            </a:r>
            <a:r>
              <a:rPr lang="en-US" dirty="0"/>
              <a:t>EPIC </a:t>
            </a:r>
            <a:r>
              <a:rPr lang="lo-LA" dirty="0"/>
              <a:t>ແມ່ນເລັງໃສ່ການຄົ້ນຄວ້າກ່ຽວກັບ ໂຣກມະເຮັງ, ປະຊາກອນເປົ້າໝາຍແມ່ນສະເພາະກຸ່ມຄົນຢູໂຣບ. ຖ້າພວກເຮົາໃຊ້ ແບບສອບຖາມ (</a:t>
            </a:r>
            <a:r>
              <a:rPr lang="en-US" dirty="0"/>
              <a:t>FFQ</a:t>
            </a:r>
            <a:r>
              <a:rPr lang="lo-LA" dirty="0"/>
              <a:t>) ຂອງການສຶກສາສະເພາະນີ້ ຢູ່ໃນການສຶກສາຂອງພວກເຮົາ, ພວກເຮົາອາດຈະຂາດຂໍ້ມູນ ແລະ ຄຳຖາມຕ່າງໆ ທີ່ອາດຈະບໍ່ກ່ຽວຂ້ອງກັບ ປະເທດລາວເຮົາ, ເນື່ອງຈາກມັນຕອບສະໜອງກັບຄວາມມັກກິນອາຫານຂອງຄົນຢູໂຣບ, ແຕ່ມັນອາດຈະບໍ່ຈັບເອົາສະພາບຄວາມຈິງຂອງປະເທດລາວເຮົາ. ແຕ່ຍັງມີປັດໄຈທີ່ເປັນໄປໄດ້ອື່ນໆທີ່ພວກເຮົາຕ້ອງ ອະທິບາຍໄດ້ກ່ອນທີ່ເຮັດການວິເຄາະປັດໄຈກ່ຽວກັບໂພຊະນາການໃດໜຶ່ງ.  ໃຫ້ຄິດກ່ຽວກັບການນຳໃຊ້ອາຫານເສີມ, ຖ້າຫາກມີລັກສະນະສະເພາະ ເຊັ່ນວ່າ ກໍ່ໃຫ້ເກີດການແພ້ ໝາຍຄວາມວ່າມັນອາດຈະມີການປ່ຽນແປງໃນຮູບແບບອາຫານ ແລະ ນັ້ນກໍ່ສາມາດນຳອະທິບາຍໄດ້ໂດຍການວັດແທກຫຼາຍແບບ ບໍ່ວ່າຈະເປັນຕາມລະດູການ ຫຼື ປະຕິກິລິຍາ ກັບສານ ຫຼື ສານອາຫານອື່ນໆອີກ ເຊັ່ນ: ຢາປົວພະຍາດ ຫຼື ສານພິດ.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E77AE1-64B2-544E-9109-A75612B0A11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7541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o-LA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ປັດໄຈຕ່າງໆທັງໝົດ ທີ່ຂ້າພະເຈົ້າໄດ້ກ່າວມາກ່ອນໜ້ານີ້ ສາມາດສົ່ງຜົນສະທ້ອນຕໍ່ກັບການປະເມີນສານອາຫານ ແຕ່ມັນກໍ່ຍັງສາມາດອະທິບາຍໄດ້ເຖິງການຜັນປ່ຽນສານອາຫານຂອງພວກເຮົາ. ພວກເຮົາມາເຮັດຝຶກຫັດສັ້ນໆນຳກັນ, ໃຫ້ພວກເຮົາຄິດຄືນກ່ຽວກັບອາຫານທີ່ພວກເຮົາໄດ້ກິນໃນມື້ວານນີ້, ທ່ານໄດ້ກິນອາຫານຈັກຄາບ? ທ່ານໄດ້ກິນຫຍັງແດ່ໃນແຕ່ລະຄາບ? ປະລິມານອາຫານທີ່ທ່ານໄດ້ຮັບຈາກອາຫານແຕ່ລະຢ່າງແມ່ນເທົ່າໃດ? ບາດນີ້ ໃຫ້ເອົາຊຸດອາຫານທີ່ທ່ານໄດ້ກິນມື້ວານນີ້ ມາປຽບທຽບໃສ່ເມື່ອ 2 ມື້ກ່ອນ, ໜຶ່ງອາທິດກ່ອນ? ໜຶ່ງເດືອນກ່ອນ? ມັນມີຄວາມແຕກຕ່າງກັນຫຼາຍປານໃດ? ບາດນີ້ ມາຄິດຫາໝູ່ເພື່ອນຂອງທ່ານວ່າ ຄົນຜູ້ນັ້ນກິນອາຫານແບບດຽວກັນກັບທີ່ທ່ານໄດ້ກິນໃນມື້ວານນີ້ເລີຍບໍ່? ຂ້າພະເຈົ້າໝັ້ນໃຈວ່າ ມີຄວາມເປັນໄປໄດ້ສູງທີ່ທ່ານຈະຕອບວ່າ</a:t>
            </a:r>
            <a:r>
              <a:rPr lang="en-US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 “</a:t>
            </a:r>
            <a:r>
              <a:rPr lang="lo-LA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ບໍ່</a:t>
            </a:r>
            <a:r>
              <a:rPr lang="en-US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”</a:t>
            </a:r>
            <a:r>
              <a:rPr lang="lo-LA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. ຕໍ່ໄປ ພວກເຮົາຈະເຈາະຈົງລົງໄປອີກຕື່ມເລັກນ້ອຍ, ທ່ານເຄີຍຄິດບໍ່ວ່າຢູ່ໃນອາຫານມີສານຕ່າງໆເປັນພັນໆສານ, ສານຕ່າງໆເຫຼົ່ານັ້ນ ມີປະຕິກິລິຍາ ແລະ ສົ່ງຜົນແນວໃດຕໍ່ສຸຂະພາບຂອງທ່ານ? ເພື່ອເຮັດໃຫ້ມັນສັບຊ້ອນຂື້ນມາຕື່ມອີກ, ຢູ່ໃນສອງລາຍການອາຫານ ຈະບໍ່ມີປະລິມານສານອາຫານເທົ່າກັນ. ສະນັ້ນ, ເມື່ອເຮົາຄຳນຶງເຖິງຄວາມສັບຊ້ອນກ່ຽວກັບການກິນອາຫານຂອງຄົນເຮົາ ແລະ ມັນເກີດປະຕິກິລິຍາແນວໃດກັບສຸຂະພາບ, ພວກເຮົາຕ້ອງອະທິບາຍເຖິງການຜັນປ່ຽນຮູບແບບ. ຈາກບົດຝຶກຫັດສັ້ນໆທີ່ພວກເຮົາຫາກໍ່ເຮັດຮ່ວມກັນ, ເປັນພຽງການອະທິບາຍເຖິງໄລຍະເວລາມີການປ່ຽນແປງແນວໃດໃນຊ່ວງຕະຫຼອດຊີວິດຂອງພວກເຮົາ.  ມັນມີ 2 ກອບແນວຄວາມຄິດຫຼັກ ທີ່ພວກເຮົາໄດ້ເວົ້າເຖິງກ່ຽວກັບການປ່ຽນແປງຮູບແບບຂອງສານອາຫານ, ພວກເຮົາສາມາດໄດ້ຮັບການປ່ຽນແປງແບບທຸກໆມື້ ເຊິ່ງມັນແມ່ນສິ່ງທີ່ເຮົາໄດ້ເວົ້າກັນໃນເຄິ່ງທຳອິດ. ແລະ ສິ່ງນັ້ນເອີ້ນວ່າ ການຜັນປ່ຽນແບບສຸ່ມ. ມັນເປັນປະເພດທີ່ພວກເຮົາສາມາດເຫັນໄດ້ຢູ່ໃນຮູບເສັ້ນສະແດງທຳອິດ. ໃນທຸກໆມື້ ພວກເຮົາມີການປ່ຽນແປງມັນມື້ລະໜ້ອຍ ເຖິງແມ່ນວ່າ ພວກເຮົາບໍລິໂພກເປັນປົກກະຕິ. ເຮັດໃຫ້ປະຈຸບັນ ມີການຜັນປ່ຽນຢ່າງເປັນລະບົບ. ແລະ ສິ່ງນີ້ເກີດຂຶ້ນສະເພາະເປັນຊ່ວງໄລຍະ ເຊັ່ນວ່າ: ເມື່ອທ່ານເຈັບປ່ວຍ. ໃຫ້ຄິດກ່ຽວກັບປະຕິທິນລະດູການເກັບກ່ຽວ, ຈະມີຜົນຜະລິດບາງຢ່າງທີ່ເຮົາກິນຂ້ອນຂ້າງເລື້ອຍໆເມື່ອຮອດລະດູມັນເປັນ ຫຼາຍກວ່າລະດູທີ່ມັນບໍ່ເປັນ. ສິ່ງນີ້ສາມາດອະທິບາຍໃຫ້ເຫັນການປ່ຽນແປງຢ່າງເປັນລະບົບ. ດັ່ງທີ່ພວກເຮົາໄດ້ລົມກັນກ່ຽວກັບບົດຝຶກຫັດສ່ວນທີ 2, ຈະມີການປ່ຽນແປງທີ່ບໍ່ເປັນສະເພາະບຸກຄົນ ແຕ່ເປັນແບບລະຫວ່າງບຸກຄົນ, ພວກເຮົາບໍ່ໄດ້ກິນສິ່ງດຽວກັນກັບໝູ່ຂອງພວກເຮົາ ຫຼື ຄົນໃນຄອບຄົວຂອງພວກເຮົາກິນ ມັນຈະມີຄວາມແຕກກັນຢູ່ແລ້ວ, ແຕ່ການປ່ຽນແປງເຫຼົ່ານັ້ນຈະຖືກນັບໃນຕອນທ້າຍ ສຳລັບການບໍລິໂພກທີ່ແທ້ຈິງຂອງກຸ່ມປະຊາກອນໜຶ່ງ, ແລະ ນັ້ນແມ່ນສິ່ງທີ່ພວກທ່ານເຫັນຢູ່ໃນຮູບເສັ້ນສະແດງທີ 2. </a:t>
            </a:r>
            <a:endParaRPr lang="en-US" dirty="0">
              <a:latin typeface="Phetsarath OT" panose="02000500000000000001" pitchFamily="2" charset="2"/>
              <a:ea typeface="Phetsarath OT" panose="02000500000000000001" pitchFamily="2" charset="2"/>
              <a:cs typeface="Phetsarath OT" panose="02000500000000000001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E77AE1-64B2-544E-9109-A75612B0A11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741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o-LA" dirty="0"/>
              <a:t>ມາພິຈາລະນານຳກັນກ່ຽວກັບພາກທີ 3 ຂອງບົດຝຶກຫັດທີ່ພວກເຮົາຫາກໍ່ເຮັດໄປ,  ເຊິ່ງພວກເຮົາໄດ້ເວົ້າກ່ຽວກັບປະລິມານຂອງສານຕ່າງໆຢູ່ໃນອາຫານ ມີຫຼາຍປານໃດ ແລະ ປະລິມັນຂອງມັນມີໜ້ອຍຫຼາຍແຕກຕ່າງກັນໄປຂຶ້ນກັບປະເພດຂອງອາຫານ. ເຖິງແມ່ນວ່າ ພວກເຮົາກິນອາຫານທີ່ມີສັດສ່ວນເທົ່າກັນ ແລະ ນ້ຳໜັກເທົ່າກັນກັບອາຫານປະເພດອື່ນໆ ແຕ່ສານອາຫານເຫຼົ່ານັ້ນຈະແຕກຕ່າງກັນໄປຈາກປະເພດໜຶ່ງໄປຫາອີກປະເພດໜຶ່ງ, ເນື່ອງຈາກປັດໄຈຕ່າງໆ ທີ່ຕ້ອງນຳເອົາມາພິຈາລະນາ ໃນການປ່ຽນແປງຂອງອາຫານ ດັ່ງນັ້ນ ຢູ່ໃນປັດໄຈເຫຼົ່ານີ້ ພວກເຮົາຈະມີການປ່ຽນແປງໂດຍທຳມະຊາດ ຫຼື ການປ່ຽນແປງທີ່ແທ້ຈິງ. ດັ່ງຄຳເວົ້າທີ່ວ່າ  ການປ່ຽນແປງຂອງສານອາຫານປະເພດໃດໜຶ້ງຈະມີຫຼາຍໜ້ອຍສໍ່າໃດ ແມ່ນຂຶ້ນຢູ່ກັບຄວາມສຸກຂອງມັນ, ເວລາໃນການເກັບຮັກສາ ແລະ ສະຖານທີ່, ລະດູເກັບກ່ຽວ ແລະ ແມ້ກະທັ່ງ ສານອາຫານໃນດິນທີ່ປູກ. ອີກປັດໄຈໜຶ່ງ ແມ່ນ ການແປຮູບອາຫານ ເຊັ່ນເອົາອາຫານໄປຕາກ ຫຼື ຂັດສີ. ມາລອງຄິດນຳກັນນອີກ, ຖ້າເວົ້າເຖິ່ງເລື່ອງ </a:t>
            </a:r>
            <a:r>
              <a:rPr lang="en-US" dirty="0"/>
              <a:t>“</a:t>
            </a:r>
            <a:r>
              <a:rPr lang="lo-LA" dirty="0"/>
              <a:t>ເຂົ້າ</a:t>
            </a:r>
            <a:r>
              <a:rPr lang="en-US" dirty="0"/>
              <a:t>” </a:t>
            </a:r>
            <a:r>
              <a:rPr lang="lo-LA" dirty="0"/>
              <a:t> ໂດຍາະເພາະ ເຂົ້າກ້ອງ ແມ່ນເຂົ້າທີ່ມີສີນໍ້າຕານອ່ອນເພາະມັນຖືກຂັດສີໜ້ອຍທີ່ສຸດ ເຊິ່ງຈະມີສານອາຫານຫຼາຍກວ່າເມື່ອທຽບໃສ່ເຂົ້າຂາວທຳມະດາ, ຂະບວນການຂັດສີເພື່ອໃຫ້ເຂົ້າຂາວ ຈະເປັນການຫຼຸດຜ່ອນປະລິມານຂອງສານອາຫານຢູ່ໃນເຂົ້າ. ແຕ່ມັນກໍ່ຍັງມີປັດໄຈອື່ນອີກ ເຊັ່ນວ່າ:  ຄວາມຜິດພາດໃນການວັດແທກສິ່ງທີ່ເຮົາສາມາດເບິ່ງເຫັນໄດ້ ທັງກ່ຽວກັບສານອາຫານ ຫຼື ປະລິມານບັນຈຸ ແລະ ການປ່ຽນແປງຂອງການກິນອາຫານອີກດ້ວຍ. ຄວາມຜິດພາດບາງຢ່າງທີ່ປົກກະຕິແລ້ວພວກເຮົາຕ້ອງອະທິບາຍກໍ່ຄື</a:t>
            </a:r>
            <a:r>
              <a:rPr lang="en-US" dirty="0"/>
              <a:t> </a:t>
            </a:r>
            <a:r>
              <a:rPr lang="lo-LA" dirty="0"/>
              <a:t>ການຄິດຄືນ, ເມື່ອນັກສຳມະນາກອນຈື່ບໍ່ໄດ້ກ່ຽວກັບ ສານອາຫານ ຫຼື ປະເພດອາຫານ (ລາຍການອາຫານ) ທີ່ພວກເຂົາກິນເຂົ້າໄປ. ຂະວນການສ້າງລະຫັດເພື່ອການປະເມີນ ແລະ ຍັງມີຂໍ້ຜິດພາດຈາກຄົນເຮົາ ແລະ ຂໍ້ຜິດພາດໃນຫ້ອງທົດລອງ ທີ່ສາມາດສົ່ງຜົນສະທ້ອນຕໍ່ການກິນອາຫານ ແລະ ສາມາດສ້າງການປ່ຽນແປງຢູ່ໃນຂໍ້ມູນຂອງພວກເຮົາໄດ້. ເປັນຫຍັງພວກເຮົາຕ້ອງພິຈາລະນາກ່ຽວກັບການປ່ຽນແປງ ກໍ່ຍ້ອນ 2 ເຫດຜົນຫຼັກຄື:  ເຫດຜົນທີ 1 ຍ້ອນວ່າ ພວກເຮົາພະຍາຍາມປະເມີນ ການກິນອາການແບບປົກກະຕິຂອງກຸ່ມປະຊາກອນ, ແລະ ເຫດຜົນທີ 2 ຍ້ອນຄວາມເຊື່ອມໂຍງຂອງການກິນອາຫານ ແລະ ສຸຂະພາບ ຕໍ່ກັບຜົນໄດ້ຮັບເຫຼົ່ານີ້ ສາມາດໄດ້ຮັບຜົນກະທົບໄດ້ຈາກການປ່ຽນແປງນີ້. ດັ່ງນັ້ນ ຢູ່ໃນກໍລະນີທີ 1, ໃຫ້ພວກເຮົາຈື່ເອົາຮູບເສັ່ນສະແດງທັງສອງທີ່ພວກເຮົາໄດ້ເຫັນໃນສະໄລ້ກ່ອນໜ້ານີ້.  ຖ້າຫາກພວກເຮົາພິຈາລະນາຂໍ້ມູນຂອງມື້ດຽວ ຫຼື ການກິນອາຫານເຂົ້າໄປພຽງໜຶ່ງຄັ້ງ  ໂອກາດທີ່ການປະເມີນການໄດ້ຮັບສານອາຫານຈາກການກິນໃນໄລຍະຍາວທີ່ແທ້ຈິງຂອງບຸກຄົນ ຫຼື ກຸ່ມປະຊາກອນ.  ແຕ່ການຄາດຄະເນ ຫຼື ການກິນເຂົ້າໄປທີ່ແທ້ຈິງ ສາມາດປັບປຸງໄດ້ດ້ວຍການ ນຳໃຊ້ຄ່າສະເລ່ຍຂໍ້ມູນຂອງຫຼາຍໆມື້ສຳລັບຄົນຜູ້ນັ້ນ ຫຼື ຕົວຢ່າງນັ້ນ. ສຳລັບການເຊື່ອມໂຍງທີ່ແທ້ຈິງ ແມ່ນຂື້ນກັບປະເພດຂອງການປ່ຽນແປງທີ່ພວກເຮົາກຳລັງປະສົບພົບພໍ້ຢູ່ ຈາກນັ້ນຜົນຂອງມັນກໍ່ຈະປ່ຽນໄປ. ເມື່ອມີການປ່ຽນແປງແບບສຸ່ມ ໃຫ້ພວກເຮົາກັບມາຄິດກ່ຽວກັບການວັດແທກແບບດຽວ ແທນການວັດແທກແບບຫຼາກຫຼາຍ ການເຊື່ອມໂຍງລະຫວ່າງສານອາຫານ ຫຼື ອາຫານ ຫຼື ຮູບແບບ ອາດຈະມີຄວາມເບົາບາງລົງ ຫຼື ເກືອບຈະກາຍເປັນຜົນທີ່ບໍ່ສາມາດລະບຸຄ່າໄດ້ ເມື່ອເຮົາເບິ່ງກ່ຽວກັບຜົນໄດ້ຮັບດ້ານການເຈັບປ່ວຍ ຫຼື ສຸຂະພາບ. ສຳລັບການປ່ຽນແປງແບບເປັນລະບົບ, ໃຫ້ພວກເຮົາຄິດກ່ຽວກັບຕົວຢ່າງໃນລະດູການ</a:t>
            </a:r>
            <a:r>
              <a:rPr lang="en-US" dirty="0"/>
              <a:t> </a:t>
            </a:r>
            <a:r>
              <a:rPr lang="lo-LA" dirty="0"/>
              <a:t>ເປັນຕົວຢ່າງ, ຈາກນັ້ນເຮົາຈະເຫັນທິດທາງ ຫຼື ຄວາມບ່ຽງເບນ ບໍ່ວ່າຈະເປັນໃນທາງເພີ່ມຂຶ້ນ ຫຼື ຫຼຸດລົງ ໝາຍຄວາມວ່າ ເມື່ອເຮົາເບິ່ງກ່ຽວກັບຄວາມເຊື່ອມໂຍງ ມັນອາດຈະເພີ່ມຂຶ້ນ ຫຼື ອາດສູງເກີນຄວາມຈິງ ຫຼື ກົງກັນຂ້າມກັບຄວາມຈິງ, ຫຼືແມ້ແຕ່ສາມາດເຈືອຈາງລົງ ແລະ ຕໍ່າກວ່າຄ່າທີ່ມັນຄວນຈະເປັນ.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E77AE1-64B2-544E-9109-A75612B0A11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0081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o-LA" dirty="0"/>
              <a:t>ເຖິງແມ່ນວ່າ ພວກເຮົາຈະໄດ້ສົນທະນາໄປແລ້ວໃນໂມດູນທີ່ຜ່ານມາ, ແລະໃນໂມດູນນີ້ ຈະບໍ່ມີເຄື່ອງມືການປະເມີນຂໍ້ມູນດ້ານໂພຊະນາການທີ່ສົມບູນແບບ,  ສຳຄັນທີ່ສຸດແມ່ນພວກເຮົາຈະຕ້ອງເຂົ້າໃຈພວກເຮົາມີຂໍ້ຜິດພາດຂະໜາດນ້ອຍໃຫຍ່ສ່ຳໃດ ສຳລັບການປະເມີນແຕ່ລະຢ່າງ ແລະ ຍັງລວມໄປເຖິງ ວິທີທີ່ພວກເຮົາປະເມີນຜົນກະທົບຂອງມັນຕໍ່ກັບຄວາມເຊື່ອມໂຍງກັບຄຳຖາມໃນການສຶກສາຄົ້ນຄວ້າທີ່ພວກເຮົາກຳລັງເຮັດຢູ່. ປະຈຸບັນ ພວກເຮົາມີແຫຼ່ງຂໍ້ມູນສຳລັບຄວາມຜິດພາດຂອງການປະເມີນ ທີ່ບໍ່ແມ່ນພຽງແຕ່ ການປ່ຽນແປງ ເຊັ່ນວ່າ ການຈັດແບ່ງປະເພດທີ່ຜິດກ່ຽວກັບການບໍິໂພກອາຫານຂອງບຸກຄົນ, ແລະ ມັນອາດຈະເປັນຂໍ້ຜິດພາດຈາກການພິມລະຫັດເຂົ້າ, ຂໍ້ຜິດພາດໃນການລາຍງານ ຫຼື ຂໍ້ຜິດພາດໃນການປະເມີນ. ແຕ່ວ່າ ພວກເຮົາຍັງສາມາດສົນທະນາກ່ຽວກັບຈຂໍ້ຜິດພາດໃນການລາຍງານ ໃນປະເດັນຂອງການປະເມີນທີ່ຕໍ່າ ຫຼື ສູງເກີນໄປຂອງສານອາຫານ ແລະ ການບໍລິໂພກອາຫານ ຈາກຜູ້ທີ່ເຂົ້າຮ່ວມການປະເມີນ. ປະຈຸບັນນີ້ ພວກເຮົາມີຂ່າວດີມາບອກໃຫ້ຮູ້ວ່າ ຄວາມຜິດພາດຂອງການປະເມີນ ສາມາດຈັດການໄດ້ ດ້ວຍການປັບແກ້ຂໍ້ມູນທາງສະຖິຕິ, </a:t>
            </a:r>
            <a:r>
              <a:rPr lang="lo-LA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ແຕ່ມັນກໍ່ຂື້ນກັບຮູບແບບຂອງຂໍ້ຜິດພາດ ແລະ ມັນມີຜົນກະທົບຄືແນວໃດຕໍ່ກັບຄວາມເຊື່ອມໂຍງທີ່ເປັນຜົນປະໂຫຍດ. </a:t>
            </a:r>
            <a:endParaRPr lang="lo-LA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E77AE1-64B2-544E-9109-A75612B0A11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1389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o-LA" dirty="0"/>
              <a:t>ບາດນີ້ ເຮົາມາສົນທະນາກ່ຽວກັບປັດໄຈທີສອງ ທີ່ເປັນພື້ນຖານທີ່ຕ້ອງໄດ້ພິຈານະນາ ເມື່ອພວກເຮົາກຳລັງວິເຄາະຂໍ້ມູນດ້ານໂພຊະນາການ ນັ້ນກໍ່ຄື ພະລັງງານ ແລະ ສານອາຫານທີ່ໄດ້ຮັບ. ໂດຍສະເພາະແມ່ນ ພະລັງງານ, ພວກເຮົາຕ້ອງໄດ້ພິຈາລະນາເປັນພິເສດ ໃນການວິເຄາະດ້ານໂພຊະນາການ ຫຼື ການສຶກສາດ້ານລະບາດວິທະຍາທີ່ກ່ຽວຂ້ອງກັບໂພຊະນາການ. ເນື່ອງຈາກວ່າລະດັບຂອງພະລັງງານທີ່ໄດ້ຮັບ ອາດຈະເປັນປັດໄຈຫຼັກໃຫ້ເກີດການເຈັບປ່ວຍ ຫຼື ເປັນພະຍາດ. ການບໍລິໂພກພະລັງງານໂດຍລວມຂອງບຸກຄົນແມ່ນມີຄວາມແຕກຕ່າງກັນ ເຊິ່ງເກີດຂື້ນໂດຍ ການປ່ຽນແປງ (ຜັນປ່ຽນ) ຂອງການໄດ້ຮັບສານອາຫານສະເພາະເຈາະຈົງ ທີ່ບໍ່ກ່ຽວຂ້ອງກັບອົງປະກອບຂອງອາຫານ, ແຕ່ວ່າພະລັງງານທີ່ໄດ້ຮັບ ອາດຈະມີສ່ວນກ່ຽວຂ້ອງກັບຄວາມສ່ຽງຂອງການເຈັບປ່ວຍ ເຊິ່ງມັນກໍ່ບໍ່ແມ່ນສາເຫດໂດຍກົງ. ດ້ວຍປະເດັນຫຼັກທັງ 3 ຂໍ້ນີ້ ໃຫ້ພວກເຮົາຈື່ໄວ້ວ່າ ພະລັງງານທີ່ໄດ້ຮັບ ແມ່ນຖືກກຳນົດໂດຍຂະໜາດຂອງຮ່າງກາຍ, ກິດຈະກຳເຄື່ອນໄຫວທາງຮ່າງກາຍ ແລະ ຄວາມຕ້ອງການໃນການເຜົາຜານ </a:t>
            </a:r>
            <a:r>
              <a:rPr lang="lo-LA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ທີ່ມັນສາມາດກ່ຽວຂ້ອງກັບຄວາມສ່ຽງໃນການເຈັບປ່ວຍ. ອີກປະການໜຶ່ງ, ໂດຍປົກກະຕິແລ້ວ ເມື່ອເວົ້າເຖິງການບໍລິໂພກພະລັງງານໂດຍລວມ ຈະກ່ຽວຂ້ອງກັບອາຫານ ແລະ ສານອາຫານຕ່າງໆ. ການໄດ້ຮັບພະລັງງານໂດຍລວມທີ່ສູງຂຶ້ນ ໂດຍປົກກະຕິແລ້ວ ແມ່ນເຊື່ອມໂຍງກັບການໄດ້ຮັບສານອາຫານອື່ນໆ ທີ່ຫຼາຍຂຶ້ນ ໂດຍສະເພາະ ສານອາຫານຫຼັກ (</a:t>
            </a:r>
            <a:r>
              <a:rPr lang="en-US" dirty="0"/>
              <a:t>macronutrients</a:t>
            </a:r>
            <a:r>
              <a:rPr lang="lo-LA" dirty="0"/>
              <a:t>)</a:t>
            </a:r>
            <a:r>
              <a:rPr lang="lo-LA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. ແຕ່ນອກຈາກນີ້ແລ້ວ ຍັງມີປັດໄຈດ້ານໂພຊະນາການທີ່ສາມາດວິເຄາະໄດ້ ໃນແງ່ຂອງປະລິມານທີ່ແນ່ນອນ ຫຼື ກ່ຽວຂ້ອງກັບປະລິມານ ແຄລໍຣີ ທີ່ໄດ້ຮັບ ເຊິ່ງມັນຂື້ນກັບຄວາມສຳພັນດ້ານຊີວະວິທະຍາ ແລະ ຜົນກະທົບດ້ານສາທາລະນະສຸກ. ຕົວຢ່າງ: ຖ້າຫາກວ່າ ຜົນປະໂຫຍດຂອງສານອາຫານ ສົ່ງຜົນກະທົບຕໍ່ກັບອະໄວຍະວະທີ່ບໍ່ກ່ຽວຂ້ອງກັບຂະໜາດຂອງຮ່າງກາຍ ເຊັ່ນ: ລະບົບປະສາດສ່ວນກາງ ກໍ່ຄວນວັດແທກປະລິມານການບໍລິໂພກທີ່ແນ່ນອນຈະດີກວ່າ. ແຕ່ໃນອີກແງ່ໜຶ່ງ ຖ້າຫາກຜົນປະໂຫຍດຂອງສານອາຫານ ສົ່ງຜົນກະທົບຕໍ່ລະບົບໃດໜຶ່ງ ທີ່ກ່ຽວຂ້ອງກັບຂະໜາດຂອງຮ່າງກາຍ ເຊັ່ນວ່າ: ລະບົບການເຜົາຜານ ເຮົາກໍ່ຄວນວັດແທກຄວາມສຳພັນຂອງພະລັງງານທີ່ໄດ້ຮັບ.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lo-LA" dirty="0">
              <a:latin typeface="Phetsarath OT" panose="02000500000000000001" pitchFamily="2" charset="2"/>
              <a:ea typeface="Phetsarath OT" panose="02000500000000000001" pitchFamily="2" charset="2"/>
              <a:cs typeface="Phetsarath OT" panose="02000500000000000001" pitchFamily="2" charset="2"/>
            </a:endParaRPr>
          </a:p>
          <a:p>
            <a:endParaRPr lang="lo-L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E77AE1-64B2-544E-9109-A75612B0A11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0655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o-LA" dirty="0"/>
              <a:t>ໃນບາງກໍລະນີ, </a:t>
            </a:r>
            <a:r>
              <a:rPr lang="lo-LA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ພະລັງງານທີ່ໄດ້ຮັບເຂົ້າໄປ ອາດຈະບໍ່ກ່ຽວຂ້ອງກັບການເຈັບປ່ວຍ. ໃນກໍລະນີນີ້, ຂະໜາດຂອງຮ່າງກາຍ, ກິດຈະກຳການເຄື່ອນໄຫວຂອງຮ່າງກາຍ ແລະ ຄວາມຕ້ອງການເຜົາຜານ ບໍ່ແມ່ນປັດໄຈຫຼັກໃນການເກີດພະຍາດສະເພາະນັ້ນໆ,  ແຕ່ວ່າ ມັນປະກອບສ່ວນເຂົ້າໃນການປ່ຽນແປງຂອງສານອາຫານທີ່ໄດ້ຮັບ ທີ່ພວກເຮົາເອີ້ນມັນວ່າ ຕົວຜັນແປພາຍນອກ. </a:t>
            </a:r>
          </a:p>
          <a:p>
            <a:endParaRPr lang="en-US" dirty="0">
              <a:latin typeface="Phetsarath OT" panose="02000500000000000001" pitchFamily="2" charset="2"/>
              <a:ea typeface="Phetsarath OT" panose="02000500000000000001" pitchFamily="2" charset="2"/>
              <a:cs typeface="Phetsarath OT" panose="02000500000000000001" pitchFamily="2" charset="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o-LA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ສານອາຫານທີ່ໄດ້ຮັບ ມີຄວາມສຳພັນຢ່າງຫຼວງຫຼາຍກັບພະລັງງງານທີ່ໄດ້ຮັບ ໂດຍສະເພາະ ໄຂມັນ, ໂປຣ໌ຕີນ ແລະ ຄາໂບໄຮເດຣດ, ແລະ ໂດຍການຄວບຄຸມການປ່ຽນແປງຢູ່ໃນການໄດ້ຮັບພະລັງງານໂດຍລວມ  ພວກເຮົາສາມາດຄວບຄຸມຂໍ້ຜິດພາດໃນການວັດແທກຄ່າສານອາຫານທີ່ເຈາະຈົງໄດ້. </a:t>
            </a:r>
            <a:r>
              <a:rPr lang="lo-LA" b="0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ດ້ວຍຂໍ້ມູນຄວາມເປັນຈິງນີ້, ມັນຈິ່ງມີຄວາມຈຳເປັນທີ່ຈະຕ້ອງໄດ້ພິຈາລະນາກ່ຽວກັບການປັບປ່ຽນແກ້ໄຂການວິເຄາະ ໂດຍ ພະລັງງານທີ່ໄດ້ຮັບ. ມາຮອດນີ້, ໃຫ້ຈື່ໄວ້ວ່າ ເຮົາຈະຕ້ອງໄດ້ພິຈາລະນາເປັນແຕ່ລະກໍລະນີໄປ ແລະ ບາງກໍລະນີ ຕ້ອງໄດ້ຄຳນຶງເຖິງການໄດ້ຮັບສານອາຫານທີ່ແນ່ນອນ ແທນຄວາມສຳພັນຕ່າງໆເຫຼົ່ານັ້ນ. </a:t>
            </a:r>
            <a:endParaRPr lang="en-US" b="0" dirty="0">
              <a:latin typeface="Phetsarath OT" panose="02000500000000000001" pitchFamily="2" charset="2"/>
              <a:ea typeface="Phetsarath OT" panose="02000500000000000001" pitchFamily="2" charset="2"/>
              <a:cs typeface="Phetsarath OT" panose="02000500000000000001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E77AE1-64B2-544E-9109-A75612B0A11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249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o-LA" dirty="0"/>
              <a:t>ສຸດທ້າຍນີ້, ເຮົາມາເວົ້າອີກເລັກນ້ອຍກ່ຽວກັບປະເດັນ ການເຮັດວິເຄາະຊໍ້າ ແລະ ກວດສອບຄວາມຖືກຕ້ອງ ຂອງບາງການວັດແທກຜົນດ້ານໂພຊະນາການ. ກ່ອນທີ່ພວກເຮົາຈະສົນທະນາກ່ຽວກັບວິທີການຕ່າງໆ ແລະ ມັນສົ່ງຜົນສະທ້ອນແນວໃດຕໍ່ກັບຜົນໄດ້ຮັບຂອງພວກເຮົາ, ເຮົາມາພິຈາລະນາສິ່ງນີ້ນຳກັນກ່ອນທີ່ຈະເຮັດການວິເຄາະ ເຊິ່ງພວກເຮົາຕ້ອງໝັ້ນໃຈວ່າຄຸນນະພາບຂອງຂໍ້ມູນມີຄວາມຖືກຕ້ອງ, ເຊິ່ງມັນອາດຈະມີສິ່ງທີ່ຂາດຫາຍໄປ ແລະ ຄຳຖາມທີ່ເປົ່າຫວ່າງ, ຕົວຢ່າງ: ເມື່ອພວກເຮົາມີຫຼາຍກວ່າ</a:t>
            </a:r>
            <a:r>
              <a:rPr lang="en-US" dirty="0"/>
              <a:t> </a:t>
            </a:r>
            <a:r>
              <a:rPr lang="lo-LA" dirty="0"/>
              <a:t>100 ຄຳຖາມໃນການສອບຖາມຄວາມຖີ່ຂອງການບໍລິໂພກອາຫານ, ພວກເຮົາສາມາດໄດ້ຮັບຄຳຕອບທີ່ບໍ່ຄົບຖ້ວນ ຫຼື ບໍ່ມີລາຍລະອຽດ ຫຼື ອາດມີຂໍ້ຜິດພາດໃນການເຂົ້າລະຫັດ ແລະ ປ້ອນຂໍ້ມູນຜິດພາດ, ຫຼື ແມ້ກະທັ້ງຂໍ້ຜິດພາດເລັກໆນ້ອຍໆ ເຊັ່ນວ່າ ປ່ຽນຈາກໜຶ່ງບ່ວງຊາ ມາເປັນ ໜຶ່ງຈອກ ມັນກໍ່ສາມາດສ້າງຄວາມຜິດພາດໃນການຈັດປະເພດຂອງສານອາຫານທີ່ບຸກຄົນໄດ້ຮັບເຂົ້າໄປ. ປະຈຸບັນນີ້, ວິທີທີ່ພວກເຮົາໃຊ້ໃນການກວດກາຜົນກະທົບດ້ານສຸຂະພາບຂອງອາຫານ ຕ້ອງໄດ້ພິຈາລະນາເຖິງປັດໄຈສະເພາະເຈາະຈົງ ແລະ ບາງຄັ້ງ</a:t>
            </a:r>
            <a:r>
              <a:rPr lang="lo-LA" dirty="0">
                <a:solidFill>
                  <a:srgbClr val="2A2A2A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ວິທີການຈັດໝວດໝູ່ອາຫານ ຫຼື ອາຫານປະເພດດ່ຽວອາດຈະບໍ່ພຽງພໍ ເນື່ອງຈາກວ່າ ອັນທີໜຶ່ງ, ປະເພດອາຫານສະເພາະໃດໜຶ່ງ ອາດຈະກ່ຽວຂ້ອງກັບຮູບແບບກິນອາຫານທີ່ຫຼາຍກວ່າ ແລະ ຫຼັງຈາກນັ້ນ ພວກເຮົາກໍ່ຈະໄດ້ຜົນຮັບແບບບ່ຽງເບນ. ອາດຈະມີປະຕິກິລິຍາທາງຊີວະທີ່ບໍ່ໄດ້ຄຳນຶງເຖິງໃນເວລາທີ່ພວກເຮົາກຳລັງເຈາະຈົງໃສ່ອາຫານປະເພດດ່ຽວ. ດັ່ງນັ້ນ ລອງມາຄິດກ່ຽວກັບການດູດຊຶມຂອງທາດເຫຼັກ ແລະ ວິຕາມິນຊີ, ເຊິ່ງອາດຈະເປັນ ອາຫານໝວດໝູ່ຕ່າງໆ/ປະເພດອາຫານເຈາະຈົງໃດໜຶ່ງ ອາດໃຫ້ຜົນໄດ້ຮັບທີ່ສຳຄັນ ໂດຍບັງເອີນ. ແລ້ວອາດຈະເປັນພາວະກ່ຽວພັນພາຍໃນທີ່ມີລະດັບສູງຂອງກຸ່ມສານອາຫານບາງຢ່າງ ເຊັ່ນວ່າ ໃນຕອນທີ່ພວກເຮົາສຶກສາຂໍ້ມູນກ່ຽວກັບທາດແມັກນີຊຽມ ແລະ ໂປຕັດຊຽມ)</a:t>
            </a:r>
            <a:endParaRPr lang="en-US" dirty="0">
              <a:solidFill>
                <a:srgbClr val="2A2A2A"/>
              </a:solidFill>
              <a:latin typeface="Phetsarath OT" panose="02000500000000000001" pitchFamily="2" charset="2"/>
              <a:ea typeface="Phetsarath OT" panose="02000500000000000001" pitchFamily="2" charset="2"/>
              <a:cs typeface="Phetsarath OT" panose="02000500000000000001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E77AE1-64B2-544E-9109-A75612B0A11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1576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o-LA" dirty="0"/>
              <a:t>ແລະຂ່າວດີກໍ່ຄື ມີຫຼາຍວິທີການ ທີ່ພວກເຮົາສາມາດອະທິບາຍໄດເຕໍ່ກັບບັນຫາເຫຼົ່ານີ້, ຈາກມຸມມອງທາງດ້ານຄຸນນະພາບ ພວກເຮົາຕ້ອງຮັບປະກັນວ່າເຄື່ອງມືການປະເມີນແມ່ນສ້າງສຳເລັດແລ້ວ, ໄດ້ຮັບການກວດສອບ ແລະ ບໍ່ມີຂໍ້ມູນຂາດຫາຍໄປ. ພວກເຮົາຕ້ອງກວດສອບຄືນອີກວ່າການປ້ອນຂໍ້ມູນ ແລະ ລະຫັດ ແມ່ນຖືກຕ້ອງ. ໃນແງ່ຂອງຕົວເລກສະຖິຕິ, ມັນມີຫຼາຍວິທີການທີ່</a:t>
            </a:r>
            <a:r>
              <a:rPr lang="lo-LA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ຄອບຄຸມຮອບດ້ານຫຼາຍກວ່າເກົ່າ ເຊັ່ນວ່າ: ການວິເຄາະຮູບແບບການກິນອາຫານ ທີ່ຊ່ວຍອະທິບາຍຕໍ່ກັບບັນຫາເຫຼົ່ານັ້ນ. ນອກນັ້ນ, ພວກເຮົາຍັງສາມາດເຮັດການກວດສອບ ລະຫວ່າງເຄື່ອງມືການປະເມີນທີ່ແຕກຕ່າງກັນ ເຊັ່ນ: ຄຳຖາມເພື່ອສອບຖາມຄວາມຖີ່ຂອງການບໍລິໂພກອາຫານ ທຽບກັບ ຕົວບົງຊີ້ທາງຊີວະພາບ. </a:t>
            </a:r>
            <a:r>
              <a:rPr lang="th-TH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 </a:t>
            </a:r>
            <a:r>
              <a:rPr lang="lo-LA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ມີສິ່ງໜຶ່ງທີ່ຂ້າພະເຈົ້າຢາກໃຫ້ພວກພວກທ່ານຈື່ໄດ້ ກໍ່ຄື ເມື່ອພວກເຮົາຕັດສິນໃຈກ່ຽວກັບການວິເຄາະຂໍ້ມູນ ແລະ ແມ້ແຕ່ເຄື່ອງມືການເກັບຂໍ້ມູນ, ສິ່ງທຳອິດທີ່ພວກເຮົາຕ້ອງມີ ແລະ ເປັນສິ່ງທີ່ພວກເຮົາຈະໄດ້ຮຽນຢູ່ໃນ 2-3 ບົດຮຽນ ແມ່ນກ່ຽວກັບຄຳຖາມໃນການຄົ້ນຄວ້າ ແລະ ຕົວຜັນແປ ເຊິ່ງຕ້ອງໄດ້ພິຈາລະນາ ກ່ອນຈະຕັດສິນໃຈກ່ຽກັບວິທີການ ຫຼື ແນວທາງ. ໂດຍພື້ນຖານແລ້ວ, ມັນຫຼາຍຄວາມວ່າ ກ່ອນທີ່ເຮົາຈະຕັດສິນໃຈ ໃຊ້ເຄື່ອງມືການປະເມີນສະເພາະໃດໜຶ່ງ ພວກເຮົາຕ້ອງຮູ້ວ່າ ແມ່ນຫຍັງທີ່ເຮົາຕ້ອງການຫຍັງ. ແລະນີ້ກໍ່ຍ້ອນວ່າ ບາງເທື່ຶອ ຖ້າເຮົາບໍ່ມີການປະເມີນທີ່ຖືກຕ້ອງ ຜົນໄດ້ຮັບທີ່ເຮົາໄດ້ຮັບ ອາດຈະເຈືອຈາງລົງ. ຕົວຢ່າງ ໃຫ້ຄິດກ່ຽວກັບຄຳຖາມກ່ຽວກັບການກິນອາຊິດໂຟລິກ  ແລະ ຄວາມບົກຜ່ອງຂອງທໍ່ປະສາດ ແຕ່ພວກເຮົາພັດໄປໃຊ້ວິທີການປະເມີນຮູບແບບການກິນອາຫານ ຜົນໄດ້ຮັບຂອງພວກທ່ານ ອາດຈະເຈືອຈາງລົງ.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E77AE1-64B2-544E-9109-A75612B0A11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796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435406"/>
            <a:ext cx="6858000" cy="202749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125" b="0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Insert </a:t>
            </a:r>
            <a:r>
              <a:rPr lang="en-US" dirty="0" err="1"/>
              <a:t>Powerpoint</a:t>
            </a:r>
            <a:r>
              <a:rPr lang="en-US" dirty="0"/>
              <a:t>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2554975"/>
            <a:ext cx="6858000" cy="1404961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 b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Insert </a:t>
            </a:r>
            <a:r>
              <a:rPr lang="en-US" dirty="0" err="1"/>
              <a:t>Powerpoint</a:t>
            </a:r>
            <a:r>
              <a:rPr lang="en-US" dirty="0"/>
              <a:t> Subtitle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A910277-0FA1-1F46-9FD7-836ED090B7BF}"/>
              </a:ext>
            </a:extLst>
          </p:cNvPr>
          <p:cNvCxnSpPr>
            <a:cxnSpLocks/>
          </p:cNvCxnSpPr>
          <p:nvPr userDrawn="1"/>
        </p:nvCxnSpPr>
        <p:spPr>
          <a:xfrm>
            <a:off x="1143000" y="2471268"/>
            <a:ext cx="685800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Text&#10;&#10;Description automatically generated with medium confidence">
            <a:extLst>
              <a:ext uri="{FF2B5EF4-FFF2-40B4-BE49-F238E27FC236}">
                <a16:creationId xmlns:a16="http://schemas.microsoft.com/office/drawing/2014/main" id="{BEBE40AE-9D6B-494E-AA98-4B73602A1C3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4836759"/>
            <a:ext cx="9144000" cy="1158132"/>
          </a:xfrm>
          <a:prstGeom prst="rect">
            <a:avLst/>
          </a:prstGeom>
          <a:effectLst>
            <a:outerShdw blurRad="127000" dist="76200" dir="54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Triangle 2">
            <a:extLst>
              <a:ext uri="{FF2B5EF4-FFF2-40B4-BE49-F238E27FC236}">
                <a16:creationId xmlns:a16="http://schemas.microsoft.com/office/drawing/2014/main" id="{C4C4C8D2-5E76-0340-BD75-529702744DC7}"/>
              </a:ext>
            </a:extLst>
          </p:cNvPr>
          <p:cNvSpPr/>
          <p:nvPr userDrawn="1"/>
        </p:nvSpPr>
        <p:spPr>
          <a:xfrm rot="5400000">
            <a:off x="-13306" y="6957"/>
            <a:ext cx="1506796" cy="1486533"/>
          </a:xfrm>
          <a:custGeom>
            <a:avLst/>
            <a:gdLst>
              <a:gd name="connsiteX0" fmla="*/ 0 w 1485900"/>
              <a:gd name="connsiteY0" fmla="*/ 995083 h 995083"/>
              <a:gd name="connsiteX1" fmla="*/ 742950 w 1485900"/>
              <a:gd name="connsiteY1" fmla="*/ 0 h 995083"/>
              <a:gd name="connsiteX2" fmla="*/ 1485900 w 1485900"/>
              <a:gd name="connsiteY2" fmla="*/ 995083 h 995083"/>
              <a:gd name="connsiteX3" fmla="*/ 0 w 1485900"/>
              <a:gd name="connsiteY3" fmla="*/ 995083 h 995083"/>
              <a:gd name="connsiteX0" fmla="*/ 0 w 1485900"/>
              <a:gd name="connsiteY0" fmla="*/ 1304370 h 1304370"/>
              <a:gd name="connsiteX1" fmla="*/ 3362 w 1485900"/>
              <a:gd name="connsiteY1" fmla="*/ 0 h 1304370"/>
              <a:gd name="connsiteX2" fmla="*/ 1485900 w 1485900"/>
              <a:gd name="connsiteY2" fmla="*/ 1304370 h 1304370"/>
              <a:gd name="connsiteX3" fmla="*/ 0 w 1485900"/>
              <a:gd name="connsiteY3" fmla="*/ 1304370 h 1304370"/>
              <a:gd name="connsiteX0" fmla="*/ 0 w 1062318"/>
              <a:gd name="connsiteY0" fmla="*/ 1304370 h 1304370"/>
              <a:gd name="connsiteX1" fmla="*/ 3362 w 1062318"/>
              <a:gd name="connsiteY1" fmla="*/ 0 h 1304370"/>
              <a:gd name="connsiteX2" fmla="*/ 1062318 w 1062318"/>
              <a:gd name="connsiteY2" fmla="*/ 1304370 h 1304370"/>
              <a:gd name="connsiteX3" fmla="*/ 0 w 1062318"/>
              <a:gd name="connsiteY3" fmla="*/ 1304370 h 1304370"/>
              <a:gd name="connsiteX0" fmla="*/ 0 w 1203512"/>
              <a:gd name="connsiteY0" fmla="*/ 1304370 h 1304370"/>
              <a:gd name="connsiteX1" fmla="*/ 3362 w 1203512"/>
              <a:gd name="connsiteY1" fmla="*/ 0 h 1304370"/>
              <a:gd name="connsiteX2" fmla="*/ 1203512 w 1203512"/>
              <a:gd name="connsiteY2" fmla="*/ 1304370 h 1304370"/>
              <a:gd name="connsiteX3" fmla="*/ 0 w 1203512"/>
              <a:gd name="connsiteY3" fmla="*/ 1304370 h 1304370"/>
              <a:gd name="connsiteX0" fmla="*/ 0 w 1203512"/>
              <a:gd name="connsiteY0" fmla="*/ 1365380 h 1365380"/>
              <a:gd name="connsiteX1" fmla="*/ 1331 w 1203512"/>
              <a:gd name="connsiteY1" fmla="*/ 0 h 1365380"/>
              <a:gd name="connsiteX2" fmla="*/ 1203512 w 1203512"/>
              <a:gd name="connsiteY2" fmla="*/ 1365380 h 1365380"/>
              <a:gd name="connsiteX3" fmla="*/ 0 w 1203512"/>
              <a:gd name="connsiteY3" fmla="*/ 1365380 h 1365380"/>
              <a:gd name="connsiteX0" fmla="*/ 0 w 1678657"/>
              <a:gd name="connsiteY0" fmla="*/ 1365380 h 1365380"/>
              <a:gd name="connsiteX1" fmla="*/ 1331 w 1678657"/>
              <a:gd name="connsiteY1" fmla="*/ 0 h 1365380"/>
              <a:gd name="connsiteX2" fmla="*/ 1678657 w 1678657"/>
              <a:gd name="connsiteY2" fmla="*/ 1365380 h 1365380"/>
              <a:gd name="connsiteX3" fmla="*/ 0 w 1678657"/>
              <a:gd name="connsiteY3" fmla="*/ 1365380 h 1365380"/>
              <a:gd name="connsiteX0" fmla="*/ 4067 w 1682724"/>
              <a:gd name="connsiteY0" fmla="*/ 1372455 h 1372455"/>
              <a:gd name="connsiteX1" fmla="*/ 136 w 1682724"/>
              <a:gd name="connsiteY1" fmla="*/ 0 h 1372455"/>
              <a:gd name="connsiteX2" fmla="*/ 1682724 w 1682724"/>
              <a:gd name="connsiteY2" fmla="*/ 1372455 h 1372455"/>
              <a:gd name="connsiteX3" fmla="*/ 4067 w 1682724"/>
              <a:gd name="connsiteY3" fmla="*/ 1372455 h 1372455"/>
              <a:gd name="connsiteX0" fmla="*/ 0 w 1683562"/>
              <a:gd name="connsiteY0" fmla="*/ 1370428 h 1372455"/>
              <a:gd name="connsiteX1" fmla="*/ 974 w 1683562"/>
              <a:gd name="connsiteY1" fmla="*/ 0 h 1372455"/>
              <a:gd name="connsiteX2" fmla="*/ 1683562 w 1683562"/>
              <a:gd name="connsiteY2" fmla="*/ 1372455 h 1372455"/>
              <a:gd name="connsiteX3" fmla="*/ 0 w 1683562"/>
              <a:gd name="connsiteY3" fmla="*/ 1370428 h 1372455"/>
              <a:gd name="connsiteX0" fmla="*/ 0 w 1683562"/>
              <a:gd name="connsiteY0" fmla="*/ 1370427 h 1372455"/>
              <a:gd name="connsiteX1" fmla="*/ 974 w 1683562"/>
              <a:gd name="connsiteY1" fmla="*/ 0 h 1372455"/>
              <a:gd name="connsiteX2" fmla="*/ 1683562 w 1683562"/>
              <a:gd name="connsiteY2" fmla="*/ 1372455 h 1372455"/>
              <a:gd name="connsiteX3" fmla="*/ 0 w 1683562"/>
              <a:gd name="connsiteY3" fmla="*/ 1370427 h 1372455"/>
              <a:gd name="connsiteX0" fmla="*/ 1693 w 1682802"/>
              <a:gd name="connsiteY0" fmla="*/ 1372453 h 1372455"/>
              <a:gd name="connsiteX1" fmla="*/ 214 w 1682802"/>
              <a:gd name="connsiteY1" fmla="*/ 0 h 1372455"/>
              <a:gd name="connsiteX2" fmla="*/ 1682802 w 1682802"/>
              <a:gd name="connsiteY2" fmla="*/ 1372455 h 1372455"/>
              <a:gd name="connsiteX3" fmla="*/ 1693 w 1682802"/>
              <a:gd name="connsiteY3" fmla="*/ 1372453 h 1372455"/>
              <a:gd name="connsiteX0" fmla="*/ 0 w 1686013"/>
              <a:gd name="connsiteY0" fmla="*/ 1374481 h 1374481"/>
              <a:gd name="connsiteX1" fmla="*/ 3425 w 1686013"/>
              <a:gd name="connsiteY1" fmla="*/ 0 h 1374481"/>
              <a:gd name="connsiteX2" fmla="*/ 1686013 w 1686013"/>
              <a:gd name="connsiteY2" fmla="*/ 1372455 h 1374481"/>
              <a:gd name="connsiteX3" fmla="*/ 0 w 1686013"/>
              <a:gd name="connsiteY3" fmla="*/ 1374481 h 1374481"/>
              <a:gd name="connsiteX0" fmla="*/ 0 w 1686013"/>
              <a:gd name="connsiteY0" fmla="*/ 1374481 h 1374481"/>
              <a:gd name="connsiteX1" fmla="*/ 972 w 1686013"/>
              <a:gd name="connsiteY1" fmla="*/ 0 h 1374481"/>
              <a:gd name="connsiteX2" fmla="*/ 1686013 w 1686013"/>
              <a:gd name="connsiteY2" fmla="*/ 1372455 h 1374481"/>
              <a:gd name="connsiteX3" fmla="*/ 0 w 1686013"/>
              <a:gd name="connsiteY3" fmla="*/ 1374481 h 1374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6013" h="1374481">
                <a:moveTo>
                  <a:pt x="0" y="1374481"/>
                </a:moveTo>
                <a:cubicBezTo>
                  <a:pt x="1121" y="939691"/>
                  <a:pt x="-149" y="434790"/>
                  <a:pt x="972" y="0"/>
                </a:cubicBezTo>
                <a:lnTo>
                  <a:pt x="1686013" y="1372455"/>
                </a:lnTo>
                <a:lnTo>
                  <a:pt x="0" y="1374481"/>
                </a:ln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riangle 2">
            <a:extLst>
              <a:ext uri="{FF2B5EF4-FFF2-40B4-BE49-F238E27FC236}">
                <a16:creationId xmlns:a16="http://schemas.microsoft.com/office/drawing/2014/main" id="{6A922BE3-F9F8-BA45-A8C0-6D998F541EA4}"/>
              </a:ext>
            </a:extLst>
          </p:cNvPr>
          <p:cNvSpPr/>
          <p:nvPr userDrawn="1"/>
        </p:nvSpPr>
        <p:spPr>
          <a:xfrm rot="5400000">
            <a:off x="-11754" y="5401"/>
            <a:ext cx="1275607" cy="1258454"/>
          </a:xfrm>
          <a:custGeom>
            <a:avLst/>
            <a:gdLst>
              <a:gd name="connsiteX0" fmla="*/ 0 w 1485900"/>
              <a:gd name="connsiteY0" fmla="*/ 995083 h 995083"/>
              <a:gd name="connsiteX1" fmla="*/ 742950 w 1485900"/>
              <a:gd name="connsiteY1" fmla="*/ 0 h 995083"/>
              <a:gd name="connsiteX2" fmla="*/ 1485900 w 1485900"/>
              <a:gd name="connsiteY2" fmla="*/ 995083 h 995083"/>
              <a:gd name="connsiteX3" fmla="*/ 0 w 1485900"/>
              <a:gd name="connsiteY3" fmla="*/ 995083 h 995083"/>
              <a:gd name="connsiteX0" fmla="*/ 0 w 1485900"/>
              <a:gd name="connsiteY0" fmla="*/ 1304370 h 1304370"/>
              <a:gd name="connsiteX1" fmla="*/ 3362 w 1485900"/>
              <a:gd name="connsiteY1" fmla="*/ 0 h 1304370"/>
              <a:gd name="connsiteX2" fmla="*/ 1485900 w 1485900"/>
              <a:gd name="connsiteY2" fmla="*/ 1304370 h 1304370"/>
              <a:gd name="connsiteX3" fmla="*/ 0 w 1485900"/>
              <a:gd name="connsiteY3" fmla="*/ 1304370 h 1304370"/>
              <a:gd name="connsiteX0" fmla="*/ 0 w 1062318"/>
              <a:gd name="connsiteY0" fmla="*/ 1304370 h 1304370"/>
              <a:gd name="connsiteX1" fmla="*/ 3362 w 1062318"/>
              <a:gd name="connsiteY1" fmla="*/ 0 h 1304370"/>
              <a:gd name="connsiteX2" fmla="*/ 1062318 w 1062318"/>
              <a:gd name="connsiteY2" fmla="*/ 1304370 h 1304370"/>
              <a:gd name="connsiteX3" fmla="*/ 0 w 1062318"/>
              <a:gd name="connsiteY3" fmla="*/ 1304370 h 1304370"/>
              <a:gd name="connsiteX0" fmla="*/ 0 w 1203512"/>
              <a:gd name="connsiteY0" fmla="*/ 1304370 h 1304370"/>
              <a:gd name="connsiteX1" fmla="*/ 3362 w 1203512"/>
              <a:gd name="connsiteY1" fmla="*/ 0 h 1304370"/>
              <a:gd name="connsiteX2" fmla="*/ 1203512 w 1203512"/>
              <a:gd name="connsiteY2" fmla="*/ 1304370 h 1304370"/>
              <a:gd name="connsiteX3" fmla="*/ 0 w 1203512"/>
              <a:gd name="connsiteY3" fmla="*/ 1304370 h 1304370"/>
              <a:gd name="connsiteX0" fmla="*/ 0 w 1203512"/>
              <a:gd name="connsiteY0" fmla="*/ 1365380 h 1365380"/>
              <a:gd name="connsiteX1" fmla="*/ 1331 w 1203512"/>
              <a:gd name="connsiteY1" fmla="*/ 0 h 1365380"/>
              <a:gd name="connsiteX2" fmla="*/ 1203512 w 1203512"/>
              <a:gd name="connsiteY2" fmla="*/ 1365380 h 1365380"/>
              <a:gd name="connsiteX3" fmla="*/ 0 w 1203512"/>
              <a:gd name="connsiteY3" fmla="*/ 1365380 h 1365380"/>
              <a:gd name="connsiteX0" fmla="*/ 0 w 1678657"/>
              <a:gd name="connsiteY0" fmla="*/ 1365380 h 1365380"/>
              <a:gd name="connsiteX1" fmla="*/ 1331 w 1678657"/>
              <a:gd name="connsiteY1" fmla="*/ 0 h 1365380"/>
              <a:gd name="connsiteX2" fmla="*/ 1678657 w 1678657"/>
              <a:gd name="connsiteY2" fmla="*/ 1365380 h 1365380"/>
              <a:gd name="connsiteX3" fmla="*/ 0 w 1678657"/>
              <a:gd name="connsiteY3" fmla="*/ 1365380 h 1365380"/>
              <a:gd name="connsiteX0" fmla="*/ 4067 w 1682724"/>
              <a:gd name="connsiteY0" fmla="*/ 1372455 h 1372455"/>
              <a:gd name="connsiteX1" fmla="*/ 136 w 1682724"/>
              <a:gd name="connsiteY1" fmla="*/ 0 h 1372455"/>
              <a:gd name="connsiteX2" fmla="*/ 1682724 w 1682724"/>
              <a:gd name="connsiteY2" fmla="*/ 1372455 h 1372455"/>
              <a:gd name="connsiteX3" fmla="*/ 4067 w 1682724"/>
              <a:gd name="connsiteY3" fmla="*/ 1372455 h 1372455"/>
              <a:gd name="connsiteX0" fmla="*/ 0 w 1683562"/>
              <a:gd name="connsiteY0" fmla="*/ 1370428 h 1372455"/>
              <a:gd name="connsiteX1" fmla="*/ 974 w 1683562"/>
              <a:gd name="connsiteY1" fmla="*/ 0 h 1372455"/>
              <a:gd name="connsiteX2" fmla="*/ 1683562 w 1683562"/>
              <a:gd name="connsiteY2" fmla="*/ 1372455 h 1372455"/>
              <a:gd name="connsiteX3" fmla="*/ 0 w 1683562"/>
              <a:gd name="connsiteY3" fmla="*/ 1370428 h 1372455"/>
              <a:gd name="connsiteX0" fmla="*/ 0 w 1683562"/>
              <a:gd name="connsiteY0" fmla="*/ 1370427 h 1372455"/>
              <a:gd name="connsiteX1" fmla="*/ 974 w 1683562"/>
              <a:gd name="connsiteY1" fmla="*/ 0 h 1372455"/>
              <a:gd name="connsiteX2" fmla="*/ 1683562 w 1683562"/>
              <a:gd name="connsiteY2" fmla="*/ 1372455 h 1372455"/>
              <a:gd name="connsiteX3" fmla="*/ 0 w 1683562"/>
              <a:gd name="connsiteY3" fmla="*/ 1370427 h 1372455"/>
              <a:gd name="connsiteX0" fmla="*/ 1693 w 1682802"/>
              <a:gd name="connsiteY0" fmla="*/ 1372453 h 1372455"/>
              <a:gd name="connsiteX1" fmla="*/ 214 w 1682802"/>
              <a:gd name="connsiteY1" fmla="*/ 0 h 1372455"/>
              <a:gd name="connsiteX2" fmla="*/ 1682802 w 1682802"/>
              <a:gd name="connsiteY2" fmla="*/ 1372455 h 1372455"/>
              <a:gd name="connsiteX3" fmla="*/ 1693 w 1682802"/>
              <a:gd name="connsiteY3" fmla="*/ 1372453 h 1372455"/>
              <a:gd name="connsiteX0" fmla="*/ 0 w 1686013"/>
              <a:gd name="connsiteY0" fmla="*/ 1374481 h 1374481"/>
              <a:gd name="connsiteX1" fmla="*/ 3425 w 1686013"/>
              <a:gd name="connsiteY1" fmla="*/ 0 h 1374481"/>
              <a:gd name="connsiteX2" fmla="*/ 1686013 w 1686013"/>
              <a:gd name="connsiteY2" fmla="*/ 1372455 h 1374481"/>
              <a:gd name="connsiteX3" fmla="*/ 0 w 1686013"/>
              <a:gd name="connsiteY3" fmla="*/ 1374481 h 1374481"/>
              <a:gd name="connsiteX0" fmla="*/ 0 w 1686013"/>
              <a:gd name="connsiteY0" fmla="*/ 1374481 h 1374481"/>
              <a:gd name="connsiteX1" fmla="*/ 972 w 1686013"/>
              <a:gd name="connsiteY1" fmla="*/ 0 h 1374481"/>
              <a:gd name="connsiteX2" fmla="*/ 1686013 w 1686013"/>
              <a:gd name="connsiteY2" fmla="*/ 1372455 h 1374481"/>
              <a:gd name="connsiteX3" fmla="*/ 0 w 1686013"/>
              <a:gd name="connsiteY3" fmla="*/ 1374481 h 1374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6013" h="1374481">
                <a:moveTo>
                  <a:pt x="0" y="1374481"/>
                </a:moveTo>
                <a:cubicBezTo>
                  <a:pt x="1121" y="939691"/>
                  <a:pt x="-149" y="434790"/>
                  <a:pt x="972" y="0"/>
                </a:cubicBezTo>
                <a:lnTo>
                  <a:pt x="1686013" y="1372455"/>
                </a:lnTo>
                <a:lnTo>
                  <a:pt x="0" y="137448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0927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inal Slide"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ABE1E527-BFFA-F44B-94D0-1379A9E41A6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43000" y="1175356"/>
            <a:ext cx="685800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125" b="0" i="0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Insert Final Thoughts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7167ACD-AB06-FF41-AA10-BD7149D7A7F6}"/>
              </a:ext>
            </a:extLst>
          </p:cNvPr>
          <p:cNvCxnSpPr>
            <a:cxnSpLocks/>
          </p:cNvCxnSpPr>
          <p:nvPr userDrawn="1"/>
        </p:nvCxnSpPr>
        <p:spPr>
          <a:xfrm>
            <a:off x="1143000" y="3562956"/>
            <a:ext cx="685800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Text&#10;&#10;Description automatically generated with medium confidence">
            <a:extLst>
              <a:ext uri="{FF2B5EF4-FFF2-40B4-BE49-F238E27FC236}">
                <a16:creationId xmlns:a16="http://schemas.microsoft.com/office/drawing/2014/main" id="{E9380D8C-34F1-514B-B8D2-1FDFA55E048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4836759"/>
            <a:ext cx="9144000" cy="1158132"/>
          </a:xfrm>
          <a:prstGeom prst="rect">
            <a:avLst/>
          </a:prstGeom>
          <a:effectLst>
            <a:outerShdw blurRad="127000" dist="76200" dir="54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Triangle 2">
            <a:extLst>
              <a:ext uri="{FF2B5EF4-FFF2-40B4-BE49-F238E27FC236}">
                <a16:creationId xmlns:a16="http://schemas.microsoft.com/office/drawing/2014/main" id="{C1005787-6556-EB44-9694-BE9AD99691FA}"/>
              </a:ext>
            </a:extLst>
          </p:cNvPr>
          <p:cNvSpPr/>
          <p:nvPr userDrawn="1"/>
        </p:nvSpPr>
        <p:spPr>
          <a:xfrm rot="5400000">
            <a:off x="-13306" y="6957"/>
            <a:ext cx="1506796" cy="1486533"/>
          </a:xfrm>
          <a:custGeom>
            <a:avLst/>
            <a:gdLst>
              <a:gd name="connsiteX0" fmla="*/ 0 w 1485900"/>
              <a:gd name="connsiteY0" fmla="*/ 995083 h 995083"/>
              <a:gd name="connsiteX1" fmla="*/ 742950 w 1485900"/>
              <a:gd name="connsiteY1" fmla="*/ 0 h 995083"/>
              <a:gd name="connsiteX2" fmla="*/ 1485900 w 1485900"/>
              <a:gd name="connsiteY2" fmla="*/ 995083 h 995083"/>
              <a:gd name="connsiteX3" fmla="*/ 0 w 1485900"/>
              <a:gd name="connsiteY3" fmla="*/ 995083 h 995083"/>
              <a:gd name="connsiteX0" fmla="*/ 0 w 1485900"/>
              <a:gd name="connsiteY0" fmla="*/ 1304370 h 1304370"/>
              <a:gd name="connsiteX1" fmla="*/ 3362 w 1485900"/>
              <a:gd name="connsiteY1" fmla="*/ 0 h 1304370"/>
              <a:gd name="connsiteX2" fmla="*/ 1485900 w 1485900"/>
              <a:gd name="connsiteY2" fmla="*/ 1304370 h 1304370"/>
              <a:gd name="connsiteX3" fmla="*/ 0 w 1485900"/>
              <a:gd name="connsiteY3" fmla="*/ 1304370 h 1304370"/>
              <a:gd name="connsiteX0" fmla="*/ 0 w 1062318"/>
              <a:gd name="connsiteY0" fmla="*/ 1304370 h 1304370"/>
              <a:gd name="connsiteX1" fmla="*/ 3362 w 1062318"/>
              <a:gd name="connsiteY1" fmla="*/ 0 h 1304370"/>
              <a:gd name="connsiteX2" fmla="*/ 1062318 w 1062318"/>
              <a:gd name="connsiteY2" fmla="*/ 1304370 h 1304370"/>
              <a:gd name="connsiteX3" fmla="*/ 0 w 1062318"/>
              <a:gd name="connsiteY3" fmla="*/ 1304370 h 1304370"/>
              <a:gd name="connsiteX0" fmla="*/ 0 w 1203512"/>
              <a:gd name="connsiteY0" fmla="*/ 1304370 h 1304370"/>
              <a:gd name="connsiteX1" fmla="*/ 3362 w 1203512"/>
              <a:gd name="connsiteY1" fmla="*/ 0 h 1304370"/>
              <a:gd name="connsiteX2" fmla="*/ 1203512 w 1203512"/>
              <a:gd name="connsiteY2" fmla="*/ 1304370 h 1304370"/>
              <a:gd name="connsiteX3" fmla="*/ 0 w 1203512"/>
              <a:gd name="connsiteY3" fmla="*/ 1304370 h 1304370"/>
              <a:gd name="connsiteX0" fmla="*/ 0 w 1203512"/>
              <a:gd name="connsiteY0" fmla="*/ 1365380 h 1365380"/>
              <a:gd name="connsiteX1" fmla="*/ 1331 w 1203512"/>
              <a:gd name="connsiteY1" fmla="*/ 0 h 1365380"/>
              <a:gd name="connsiteX2" fmla="*/ 1203512 w 1203512"/>
              <a:gd name="connsiteY2" fmla="*/ 1365380 h 1365380"/>
              <a:gd name="connsiteX3" fmla="*/ 0 w 1203512"/>
              <a:gd name="connsiteY3" fmla="*/ 1365380 h 1365380"/>
              <a:gd name="connsiteX0" fmla="*/ 0 w 1678657"/>
              <a:gd name="connsiteY0" fmla="*/ 1365380 h 1365380"/>
              <a:gd name="connsiteX1" fmla="*/ 1331 w 1678657"/>
              <a:gd name="connsiteY1" fmla="*/ 0 h 1365380"/>
              <a:gd name="connsiteX2" fmla="*/ 1678657 w 1678657"/>
              <a:gd name="connsiteY2" fmla="*/ 1365380 h 1365380"/>
              <a:gd name="connsiteX3" fmla="*/ 0 w 1678657"/>
              <a:gd name="connsiteY3" fmla="*/ 1365380 h 1365380"/>
              <a:gd name="connsiteX0" fmla="*/ 4067 w 1682724"/>
              <a:gd name="connsiteY0" fmla="*/ 1372455 h 1372455"/>
              <a:gd name="connsiteX1" fmla="*/ 136 w 1682724"/>
              <a:gd name="connsiteY1" fmla="*/ 0 h 1372455"/>
              <a:gd name="connsiteX2" fmla="*/ 1682724 w 1682724"/>
              <a:gd name="connsiteY2" fmla="*/ 1372455 h 1372455"/>
              <a:gd name="connsiteX3" fmla="*/ 4067 w 1682724"/>
              <a:gd name="connsiteY3" fmla="*/ 1372455 h 1372455"/>
              <a:gd name="connsiteX0" fmla="*/ 0 w 1683562"/>
              <a:gd name="connsiteY0" fmla="*/ 1370428 h 1372455"/>
              <a:gd name="connsiteX1" fmla="*/ 974 w 1683562"/>
              <a:gd name="connsiteY1" fmla="*/ 0 h 1372455"/>
              <a:gd name="connsiteX2" fmla="*/ 1683562 w 1683562"/>
              <a:gd name="connsiteY2" fmla="*/ 1372455 h 1372455"/>
              <a:gd name="connsiteX3" fmla="*/ 0 w 1683562"/>
              <a:gd name="connsiteY3" fmla="*/ 1370428 h 1372455"/>
              <a:gd name="connsiteX0" fmla="*/ 0 w 1683562"/>
              <a:gd name="connsiteY0" fmla="*/ 1370427 h 1372455"/>
              <a:gd name="connsiteX1" fmla="*/ 974 w 1683562"/>
              <a:gd name="connsiteY1" fmla="*/ 0 h 1372455"/>
              <a:gd name="connsiteX2" fmla="*/ 1683562 w 1683562"/>
              <a:gd name="connsiteY2" fmla="*/ 1372455 h 1372455"/>
              <a:gd name="connsiteX3" fmla="*/ 0 w 1683562"/>
              <a:gd name="connsiteY3" fmla="*/ 1370427 h 1372455"/>
              <a:gd name="connsiteX0" fmla="*/ 1693 w 1682802"/>
              <a:gd name="connsiteY0" fmla="*/ 1372453 h 1372455"/>
              <a:gd name="connsiteX1" fmla="*/ 214 w 1682802"/>
              <a:gd name="connsiteY1" fmla="*/ 0 h 1372455"/>
              <a:gd name="connsiteX2" fmla="*/ 1682802 w 1682802"/>
              <a:gd name="connsiteY2" fmla="*/ 1372455 h 1372455"/>
              <a:gd name="connsiteX3" fmla="*/ 1693 w 1682802"/>
              <a:gd name="connsiteY3" fmla="*/ 1372453 h 1372455"/>
              <a:gd name="connsiteX0" fmla="*/ 0 w 1686013"/>
              <a:gd name="connsiteY0" fmla="*/ 1374481 h 1374481"/>
              <a:gd name="connsiteX1" fmla="*/ 3425 w 1686013"/>
              <a:gd name="connsiteY1" fmla="*/ 0 h 1374481"/>
              <a:gd name="connsiteX2" fmla="*/ 1686013 w 1686013"/>
              <a:gd name="connsiteY2" fmla="*/ 1372455 h 1374481"/>
              <a:gd name="connsiteX3" fmla="*/ 0 w 1686013"/>
              <a:gd name="connsiteY3" fmla="*/ 1374481 h 1374481"/>
              <a:gd name="connsiteX0" fmla="*/ 0 w 1686013"/>
              <a:gd name="connsiteY0" fmla="*/ 1374481 h 1374481"/>
              <a:gd name="connsiteX1" fmla="*/ 972 w 1686013"/>
              <a:gd name="connsiteY1" fmla="*/ 0 h 1374481"/>
              <a:gd name="connsiteX2" fmla="*/ 1686013 w 1686013"/>
              <a:gd name="connsiteY2" fmla="*/ 1372455 h 1374481"/>
              <a:gd name="connsiteX3" fmla="*/ 0 w 1686013"/>
              <a:gd name="connsiteY3" fmla="*/ 1374481 h 1374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6013" h="1374481">
                <a:moveTo>
                  <a:pt x="0" y="1374481"/>
                </a:moveTo>
                <a:cubicBezTo>
                  <a:pt x="1121" y="939691"/>
                  <a:pt x="-149" y="434790"/>
                  <a:pt x="972" y="0"/>
                </a:cubicBezTo>
                <a:lnTo>
                  <a:pt x="1686013" y="1372455"/>
                </a:lnTo>
                <a:lnTo>
                  <a:pt x="0" y="1374481"/>
                </a:ln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riangle 2">
            <a:extLst>
              <a:ext uri="{FF2B5EF4-FFF2-40B4-BE49-F238E27FC236}">
                <a16:creationId xmlns:a16="http://schemas.microsoft.com/office/drawing/2014/main" id="{A1CED9DE-2B16-9342-8E84-378077EDAF16}"/>
              </a:ext>
            </a:extLst>
          </p:cNvPr>
          <p:cNvSpPr/>
          <p:nvPr userDrawn="1"/>
        </p:nvSpPr>
        <p:spPr>
          <a:xfrm rot="5400000">
            <a:off x="-11754" y="5401"/>
            <a:ext cx="1275607" cy="1258454"/>
          </a:xfrm>
          <a:custGeom>
            <a:avLst/>
            <a:gdLst>
              <a:gd name="connsiteX0" fmla="*/ 0 w 1485900"/>
              <a:gd name="connsiteY0" fmla="*/ 995083 h 995083"/>
              <a:gd name="connsiteX1" fmla="*/ 742950 w 1485900"/>
              <a:gd name="connsiteY1" fmla="*/ 0 h 995083"/>
              <a:gd name="connsiteX2" fmla="*/ 1485900 w 1485900"/>
              <a:gd name="connsiteY2" fmla="*/ 995083 h 995083"/>
              <a:gd name="connsiteX3" fmla="*/ 0 w 1485900"/>
              <a:gd name="connsiteY3" fmla="*/ 995083 h 995083"/>
              <a:gd name="connsiteX0" fmla="*/ 0 w 1485900"/>
              <a:gd name="connsiteY0" fmla="*/ 1304370 h 1304370"/>
              <a:gd name="connsiteX1" fmla="*/ 3362 w 1485900"/>
              <a:gd name="connsiteY1" fmla="*/ 0 h 1304370"/>
              <a:gd name="connsiteX2" fmla="*/ 1485900 w 1485900"/>
              <a:gd name="connsiteY2" fmla="*/ 1304370 h 1304370"/>
              <a:gd name="connsiteX3" fmla="*/ 0 w 1485900"/>
              <a:gd name="connsiteY3" fmla="*/ 1304370 h 1304370"/>
              <a:gd name="connsiteX0" fmla="*/ 0 w 1062318"/>
              <a:gd name="connsiteY0" fmla="*/ 1304370 h 1304370"/>
              <a:gd name="connsiteX1" fmla="*/ 3362 w 1062318"/>
              <a:gd name="connsiteY1" fmla="*/ 0 h 1304370"/>
              <a:gd name="connsiteX2" fmla="*/ 1062318 w 1062318"/>
              <a:gd name="connsiteY2" fmla="*/ 1304370 h 1304370"/>
              <a:gd name="connsiteX3" fmla="*/ 0 w 1062318"/>
              <a:gd name="connsiteY3" fmla="*/ 1304370 h 1304370"/>
              <a:gd name="connsiteX0" fmla="*/ 0 w 1203512"/>
              <a:gd name="connsiteY0" fmla="*/ 1304370 h 1304370"/>
              <a:gd name="connsiteX1" fmla="*/ 3362 w 1203512"/>
              <a:gd name="connsiteY1" fmla="*/ 0 h 1304370"/>
              <a:gd name="connsiteX2" fmla="*/ 1203512 w 1203512"/>
              <a:gd name="connsiteY2" fmla="*/ 1304370 h 1304370"/>
              <a:gd name="connsiteX3" fmla="*/ 0 w 1203512"/>
              <a:gd name="connsiteY3" fmla="*/ 1304370 h 1304370"/>
              <a:gd name="connsiteX0" fmla="*/ 0 w 1203512"/>
              <a:gd name="connsiteY0" fmla="*/ 1365380 h 1365380"/>
              <a:gd name="connsiteX1" fmla="*/ 1331 w 1203512"/>
              <a:gd name="connsiteY1" fmla="*/ 0 h 1365380"/>
              <a:gd name="connsiteX2" fmla="*/ 1203512 w 1203512"/>
              <a:gd name="connsiteY2" fmla="*/ 1365380 h 1365380"/>
              <a:gd name="connsiteX3" fmla="*/ 0 w 1203512"/>
              <a:gd name="connsiteY3" fmla="*/ 1365380 h 1365380"/>
              <a:gd name="connsiteX0" fmla="*/ 0 w 1678657"/>
              <a:gd name="connsiteY0" fmla="*/ 1365380 h 1365380"/>
              <a:gd name="connsiteX1" fmla="*/ 1331 w 1678657"/>
              <a:gd name="connsiteY1" fmla="*/ 0 h 1365380"/>
              <a:gd name="connsiteX2" fmla="*/ 1678657 w 1678657"/>
              <a:gd name="connsiteY2" fmla="*/ 1365380 h 1365380"/>
              <a:gd name="connsiteX3" fmla="*/ 0 w 1678657"/>
              <a:gd name="connsiteY3" fmla="*/ 1365380 h 1365380"/>
              <a:gd name="connsiteX0" fmla="*/ 4067 w 1682724"/>
              <a:gd name="connsiteY0" fmla="*/ 1372455 h 1372455"/>
              <a:gd name="connsiteX1" fmla="*/ 136 w 1682724"/>
              <a:gd name="connsiteY1" fmla="*/ 0 h 1372455"/>
              <a:gd name="connsiteX2" fmla="*/ 1682724 w 1682724"/>
              <a:gd name="connsiteY2" fmla="*/ 1372455 h 1372455"/>
              <a:gd name="connsiteX3" fmla="*/ 4067 w 1682724"/>
              <a:gd name="connsiteY3" fmla="*/ 1372455 h 1372455"/>
              <a:gd name="connsiteX0" fmla="*/ 0 w 1683562"/>
              <a:gd name="connsiteY0" fmla="*/ 1370428 h 1372455"/>
              <a:gd name="connsiteX1" fmla="*/ 974 w 1683562"/>
              <a:gd name="connsiteY1" fmla="*/ 0 h 1372455"/>
              <a:gd name="connsiteX2" fmla="*/ 1683562 w 1683562"/>
              <a:gd name="connsiteY2" fmla="*/ 1372455 h 1372455"/>
              <a:gd name="connsiteX3" fmla="*/ 0 w 1683562"/>
              <a:gd name="connsiteY3" fmla="*/ 1370428 h 1372455"/>
              <a:gd name="connsiteX0" fmla="*/ 0 w 1683562"/>
              <a:gd name="connsiteY0" fmla="*/ 1370427 h 1372455"/>
              <a:gd name="connsiteX1" fmla="*/ 974 w 1683562"/>
              <a:gd name="connsiteY1" fmla="*/ 0 h 1372455"/>
              <a:gd name="connsiteX2" fmla="*/ 1683562 w 1683562"/>
              <a:gd name="connsiteY2" fmla="*/ 1372455 h 1372455"/>
              <a:gd name="connsiteX3" fmla="*/ 0 w 1683562"/>
              <a:gd name="connsiteY3" fmla="*/ 1370427 h 1372455"/>
              <a:gd name="connsiteX0" fmla="*/ 1693 w 1682802"/>
              <a:gd name="connsiteY0" fmla="*/ 1372453 h 1372455"/>
              <a:gd name="connsiteX1" fmla="*/ 214 w 1682802"/>
              <a:gd name="connsiteY1" fmla="*/ 0 h 1372455"/>
              <a:gd name="connsiteX2" fmla="*/ 1682802 w 1682802"/>
              <a:gd name="connsiteY2" fmla="*/ 1372455 h 1372455"/>
              <a:gd name="connsiteX3" fmla="*/ 1693 w 1682802"/>
              <a:gd name="connsiteY3" fmla="*/ 1372453 h 1372455"/>
              <a:gd name="connsiteX0" fmla="*/ 0 w 1686013"/>
              <a:gd name="connsiteY0" fmla="*/ 1374481 h 1374481"/>
              <a:gd name="connsiteX1" fmla="*/ 3425 w 1686013"/>
              <a:gd name="connsiteY1" fmla="*/ 0 h 1374481"/>
              <a:gd name="connsiteX2" fmla="*/ 1686013 w 1686013"/>
              <a:gd name="connsiteY2" fmla="*/ 1372455 h 1374481"/>
              <a:gd name="connsiteX3" fmla="*/ 0 w 1686013"/>
              <a:gd name="connsiteY3" fmla="*/ 1374481 h 1374481"/>
              <a:gd name="connsiteX0" fmla="*/ 0 w 1686013"/>
              <a:gd name="connsiteY0" fmla="*/ 1374481 h 1374481"/>
              <a:gd name="connsiteX1" fmla="*/ 972 w 1686013"/>
              <a:gd name="connsiteY1" fmla="*/ 0 h 1374481"/>
              <a:gd name="connsiteX2" fmla="*/ 1686013 w 1686013"/>
              <a:gd name="connsiteY2" fmla="*/ 1372455 h 1374481"/>
              <a:gd name="connsiteX3" fmla="*/ 0 w 1686013"/>
              <a:gd name="connsiteY3" fmla="*/ 1374481 h 1374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6013" h="1374481">
                <a:moveTo>
                  <a:pt x="0" y="1374481"/>
                </a:moveTo>
                <a:cubicBezTo>
                  <a:pt x="1121" y="939691"/>
                  <a:pt x="-149" y="434790"/>
                  <a:pt x="972" y="0"/>
                </a:cubicBezTo>
                <a:lnTo>
                  <a:pt x="1686013" y="1372455"/>
                </a:lnTo>
                <a:lnTo>
                  <a:pt x="0" y="137448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4745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89043-24FB-46F3-B0FC-E60BD3F21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351B14-C88E-4406-8001-1C1613FB1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2563E-B952-4F6A-BCCD-200FE29D8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A05FA-B032-4E4A-A7C3-23D5417D35A2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2AF306-2148-4FFA-8C75-231072D8B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B7F471-D610-441F-ABE2-5B7349EAA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D2CBF-4277-4862-ADAD-B4BFA5FEF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095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399AF-5922-44E5-9E71-FB33E80F0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52E914-CF20-4F3F-B23A-83D49186144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28650" y="1487967"/>
            <a:ext cx="7886700" cy="4678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09EE821C-D3FC-F840-B5AB-7C546ADF270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070497" y="6348809"/>
            <a:ext cx="1509243" cy="191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dirty="0">
                <a:solidFill>
                  <a:schemeClr val="tx2"/>
                </a:solidFill>
              </a:rPr>
              <a:t>ANRCB   |   </a:t>
            </a:r>
            <a:fld id="{D8FE707D-7EDD-4671-B995-A3FBECAF0B25}" type="slidenum">
              <a:rPr lang="en-US" b="1" smtClean="0">
                <a:solidFill>
                  <a:schemeClr val="accent6"/>
                </a:solidFill>
              </a:rPr>
              <a:pPr/>
              <a:t>‹#›</a:t>
            </a:fld>
            <a:endParaRPr lang="en-US" b="1" dirty="0">
              <a:solidFill>
                <a:schemeClr val="accent6"/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32403FB-25DD-1F4D-9D47-C1CEC8B569F3}"/>
              </a:ext>
            </a:extLst>
          </p:cNvPr>
          <p:cNvCxnSpPr>
            <a:cxnSpLocks/>
          </p:cNvCxnSpPr>
          <p:nvPr userDrawn="1"/>
        </p:nvCxnSpPr>
        <p:spPr>
          <a:xfrm>
            <a:off x="628650" y="1382233"/>
            <a:ext cx="7886700" cy="0"/>
          </a:xfrm>
          <a:prstGeom prst="line">
            <a:avLst/>
          </a:prstGeom>
          <a:ln w="952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>
            <a:extLst>
              <a:ext uri="{FF2B5EF4-FFF2-40B4-BE49-F238E27FC236}">
                <a16:creationId xmlns:a16="http://schemas.microsoft.com/office/drawing/2014/main" id="{04F31CD1-81B6-E441-8BF9-425024CD323B}"/>
              </a:ext>
            </a:extLst>
          </p:cNvPr>
          <p:cNvGrpSpPr/>
          <p:nvPr userDrawn="1"/>
        </p:nvGrpSpPr>
        <p:grpSpPr>
          <a:xfrm>
            <a:off x="-3177" y="-3176"/>
            <a:ext cx="1486536" cy="1506797"/>
            <a:chOff x="-3178" y="-3176"/>
            <a:chExt cx="1646959" cy="1669406"/>
          </a:xfrm>
        </p:grpSpPr>
        <p:sp>
          <p:nvSpPr>
            <p:cNvPr id="7" name="Triangle 2">
              <a:extLst>
                <a:ext uri="{FF2B5EF4-FFF2-40B4-BE49-F238E27FC236}">
                  <a16:creationId xmlns:a16="http://schemas.microsoft.com/office/drawing/2014/main" id="{31FC9281-ABA2-D54B-B89E-6A8583D74FC8}"/>
                </a:ext>
              </a:extLst>
            </p:cNvPr>
            <p:cNvSpPr/>
            <p:nvPr userDrawn="1"/>
          </p:nvSpPr>
          <p:spPr>
            <a:xfrm rot="5400000">
              <a:off x="-14400" y="8050"/>
              <a:ext cx="1669405" cy="1646956"/>
            </a:xfrm>
            <a:custGeom>
              <a:avLst/>
              <a:gdLst>
                <a:gd name="connsiteX0" fmla="*/ 0 w 1485900"/>
                <a:gd name="connsiteY0" fmla="*/ 995083 h 995083"/>
                <a:gd name="connsiteX1" fmla="*/ 742950 w 1485900"/>
                <a:gd name="connsiteY1" fmla="*/ 0 h 995083"/>
                <a:gd name="connsiteX2" fmla="*/ 1485900 w 1485900"/>
                <a:gd name="connsiteY2" fmla="*/ 995083 h 995083"/>
                <a:gd name="connsiteX3" fmla="*/ 0 w 1485900"/>
                <a:gd name="connsiteY3" fmla="*/ 995083 h 995083"/>
                <a:gd name="connsiteX0" fmla="*/ 0 w 1485900"/>
                <a:gd name="connsiteY0" fmla="*/ 1304370 h 1304370"/>
                <a:gd name="connsiteX1" fmla="*/ 3362 w 1485900"/>
                <a:gd name="connsiteY1" fmla="*/ 0 h 1304370"/>
                <a:gd name="connsiteX2" fmla="*/ 1485900 w 1485900"/>
                <a:gd name="connsiteY2" fmla="*/ 1304370 h 1304370"/>
                <a:gd name="connsiteX3" fmla="*/ 0 w 1485900"/>
                <a:gd name="connsiteY3" fmla="*/ 1304370 h 1304370"/>
                <a:gd name="connsiteX0" fmla="*/ 0 w 1062318"/>
                <a:gd name="connsiteY0" fmla="*/ 1304370 h 1304370"/>
                <a:gd name="connsiteX1" fmla="*/ 3362 w 1062318"/>
                <a:gd name="connsiteY1" fmla="*/ 0 h 1304370"/>
                <a:gd name="connsiteX2" fmla="*/ 1062318 w 1062318"/>
                <a:gd name="connsiteY2" fmla="*/ 1304370 h 1304370"/>
                <a:gd name="connsiteX3" fmla="*/ 0 w 1062318"/>
                <a:gd name="connsiteY3" fmla="*/ 1304370 h 1304370"/>
                <a:gd name="connsiteX0" fmla="*/ 0 w 1203512"/>
                <a:gd name="connsiteY0" fmla="*/ 1304370 h 1304370"/>
                <a:gd name="connsiteX1" fmla="*/ 3362 w 1203512"/>
                <a:gd name="connsiteY1" fmla="*/ 0 h 1304370"/>
                <a:gd name="connsiteX2" fmla="*/ 1203512 w 1203512"/>
                <a:gd name="connsiteY2" fmla="*/ 1304370 h 1304370"/>
                <a:gd name="connsiteX3" fmla="*/ 0 w 1203512"/>
                <a:gd name="connsiteY3" fmla="*/ 1304370 h 1304370"/>
                <a:gd name="connsiteX0" fmla="*/ 0 w 1203512"/>
                <a:gd name="connsiteY0" fmla="*/ 1365380 h 1365380"/>
                <a:gd name="connsiteX1" fmla="*/ 1331 w 1203512"/>
                <a:gd name="connsiteY1" fmla="*/ 0 h 1365380"/>
                <a:gd name="connsiteX2" fmla="*/ 1203512 w 1203512"/>
                <a:gd name="connsiteY2" fmla="*/ 1365380 h 1365380"/>
                <a:gd name="connsiteX3" fmla="*/ 0 w 1203512"/>
                <a:gd name="connsiteY3" fmla="*/ 1365380 h 1365380"/>
                <a:gd name="connsiteX0" fmla="*/ 0 w 1678657"/>
                <a:gd name="connsiteY0" fmla="*/ 1365380 h 1365380"/>
                <a:gd name="connsiteX1" fmla="*/ 1331 w 1678657"/>
                <a:gd name="connsiteY1" fmla="*/ 0 h 1365380"/>
                <a:gd name="connsiteX2" fmla="*/ 1678657 w 1678657"/>
                <a:gd name="connsiteY2" fmla="*/ 1365380 h 1365380"/>
                <a:gd name="connsiteX3" fmla="*/ 0 w 1678657"/>
                <a:gd name="connsiteY3" fmla="*/ 1365380 h 1365380"/>
                <a:gd name="connsiteX0" fmla="*/ 4067 w 1682724"/>
                <a:gd name="connsiteY0" fmla="*/ 1372455 h 1372455"/>
                <a:gd name="connsiteX1" fmla="*/ 136 w 1682724"/>
                <a:gd name="connsiteY1" fmla="*/ 0 h 1372455"/>
                <a:gd name="connsiteX2" fmla="*/ 1682724 w 1682724"/>
                <a:gd name="connsiteY2" fmla="*/ 1372455 h 1372455"/>
                <a:gd name="connsiteX3" fmla="*/ 4067 w 1682724"/>
                <a:gd name="connsiteY3" fmla="*/ 1372455 h 1372455"/>
                <a:gd name="connsiteX0" fmla="*/ 0 w 1683562"/>
                <a:gd name="connsiteY0" fmla="*/ 1370428 h 1372455"/>
                <a:gd name="connsiteX1" fmla="*/ 974 w 1683562"/>
                <a:gd name="connsiteY1" fmla="*/ 0 h 1372455"/>
                <a:gd name="connsiteX2" fmla="*/ 1683562 w 1683562"/>
                <a:gd name="connsiteY2" fmla="*/ 1372455 h 1372455"/>
                <a:gd name="connsiteX3" fmla="*/ 0 w 1683562"/>
                <a:gd name="connsiteY3" fmla="*/ 1370428 h 1372455"/>
                <a:gd name="connsiteX0" fmla="*/ 0 w 1683562"/>
                <a:gd name="connsiteY0" fmla="*/ 1370427 h 1372455"/>
                <a:gd name="connsiteX1" fmla="*/ 974 w 1683562"/>
                <a:gd name="connsiteY1" fmla="*/ 0 h 1372455"/>
                <a:gd name="connsiteX2" fmla="*/ 1683562 w 1683562"/>
                <a:gd name="connsiteY2" fmla="*/ 1372455 h 1372455"/>
                <a:gd name="connsiteX3" fmla="*/ 0 w 1683562"/>
                <a:gd name="connsiteY3" fmla="*/ 1370427 h 1372455"/>
                <a:gd name="connsiteX0" fmla="*/ 1693 w 1682802"/>
                <a:gd name="connsiteY0" fmla="*/ 1372453 h 1372455"/>
                <a:gd name="connsiteX1" fmla="*/ 214 w 1682802"/>
                <a:gd name="connsiteY1" fmla="*/ 0 h 1372455"/>
                <a:gd name="connsiteX2" fmla="*/ 1682802 w 1682802"/>
                <a:gd name="connsiteY2" fmla="*/ 1372455 h 1372455"/>
                <a:gd name="connsiteX3" fmla="*/ 1693 w 1682802"/>
                <a:gd name="connsiteY3" fmla="*/ 1372453 h 1372455"/>
                <a:gd name="connsiteX0" fmla="*/ 0 w 1686013"/>
                <a:gd name="connsiteY0" fmla="*/ 1374481 h 1374481"/>
                <a:gd name="connsiteX1" fmla="*/ 3425 w 1686013"/>
                <a:gd name="connsiteY1" fmla="*/ 0 h 1374481"/>
                <a:gd name="connsiteX2" fmla="*/ 1686013 w 1686013"/>
                <a:gd name="connsiteY2" fmla="*/ 1372455 h 1374481"/>
                <a:gd name="connsiteX3" fmla="*/ 0 w 1686013"/>
                <a:gd name="connsiteY3" fmla="*/ 1374481 h 1374481"/>
                <a:gd name="connsiteX0" fmla="*/ 0 w 1686013"/>
                <a:gd name="connsiteY0" fmla="*/ 1374481 h 1374481"/>
                <a:gd name="connsiteX1" fmla="*/ 972 w 1686013"/>
                <a:gd name="connsiteY1" fmla="*/ 0 h 1374481"/>
                <a:gd name="connsiteX2" fmla="*/ 1686013 w 1686013"/>
                <a:gd name="connsiteY2" fmla="*/ 1372455 h 1374481"/>
                <a:gd name="connsiteX3" fmla="*/ 0 w 1686013"/>
                <a:gd name="connsiteY3" fmla="*/ 1374481 h 1374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86013" h="1374481">
                  <a:moveTo>
                    <a:pt x="0" y="1374481"/>
                  </a:moveTo>
                  <a:cubicBezTo>
                    <a:pt x="1121" y="939691"/>
                    <a:pt x="-149" y="434790"/>
                    <a:pt x="972" y="0"/>
                  </a:cubicBezTo>
                  <a:lnTo>
                    <a:pt x="1686013" y="1372455"/>
                  </a:lnTo>
                  <a:lnTo>
                    <a:pt x="0" y="1374481"/>
                  </a:ln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riangle 2">
              <a:extLst>
                <a:ext uri="{FF2B5EF4-FFF2-40B4-BE49-F238E27FC236}">
                  <a16:creationId xmlns:a16="http://schemas.microsoft.com/office/drawing/2014/main" id="{718F5D4B-0782-F14D-8BD0-14A29D5E622D}"/>
                </a:ext>
              </a:extLst>
            </p:cNvPr>
            <p:cNvSpPr/>
            <p:nvPr userDrawn="1"/>
          </p:nvSpPr>
          <p:spPr>
            <a:xfrm rot="5400000">
              <a:off x="-12680" y="6326"/>
              <a:ext cx="1413267" cy="1394263"/>
            </a:xfrm>
            <a:custGeom>
              <a:avLst/>
              <a:gdLst>
                <a:gd name="connsiteX0" fmla="*/ 0 w 1485900"/>
                <a:gd name="connsiteY0" fmla="*/ 995083 h 995083"/>
                <a:gd name="connsiteX1" fmla="*/ 742950 w 1485900"/>
                <a:gd name="connsiteY1" fmla="*/ 0 h 995083"/>
                <a:gd name="connsiteX2" fmla="*/ 1485900 w 1485900"/>
                <a:gd name="connsiteY2" fmla="*/ 995083 h 995083"/>
                <a:gd name="connsiteX3" fmla="*/ 0 w 1485900"/>
                <a:gd name="connsiteY3" fmla="*/ 995083 h 995083"/>
                <a:gd name="connsiteX0" fmla="*/ 0 w 1485900"/>
                <a:gd name="connsiteY0" fmla="*/ 1304370 h 1304370"/>
                <a:gd name="connsiteX1" fmla="*/ 3362 w 1485900"/>
                <a:gd name="connsiteY1" fmla="*/ 0 h 1304370"/>
                <a:gd name="connsiteX2" fmla="*/ 1485900 w 1485900"/>
                <a:gd name="connsiteY2" fmla="*/ 1304370 h 1304370"/>
                <a:gd name="connsiteX3" fmla="*/ 0 w 1485900"/>
                <a:gd name="connsiteY3" fmla="*/ 1304370 h 1304370"/>
                <a:gd name="connsiteX0" fmla="*/ 0 w 1062318"/>
                <a:gd name="connsiteY0" fmla="*/ 1304370 h 1304370"/>
                <a:gd name="connsiteX1" fmla="*/ 3362 w 1062318"/>
                <a:gd name="connsiteY1" fmla="*/ 0 h 1304370"/>
                <a:gd name="connsiteX2" fmla="*/ 1062318 w 1062318"/>
                <a:gd name="connsiteY2" fmla="*/ 1304370 h 1304370"/>
                <a:gd name="connsiteX3" fmla="*/ 0 w 1062318"/>
                <a:gd name="connsiteY3" fmla="*/ 1304370 h 1304370"/>
                <a:gd name="connsiteX0" fmla="*/ 0 w 1203512"/>
                <a:gd name="connsiteY0" fmla="*/ 1304370 h 1304370"/>
                <a:gd name="connsiteX1" fmla="*/ 3362 w 1203512"/>
                <a:gd name="connsiteY1" fmla="*/ 0 h 1304370"/>
                <a:gd name="connsiteX2" fmla="*/ 1203512 w 1203512"/>
                <a:gd name="connsiteY2" fmla="*/ 1304370 h 1304370"/>
                <a:gd name="connsiteX3" fmla="*/ 0 w 1203512"/>
                <a:gd name="connsiteY3" fmla="*/ 1304370 h 1304370"/>
                <a:gd name="connsiteX0" fmla="*/ 0 w 1203512"/>
                <a:gd name="connsiteY0" fmla="*/ 1365380 h 1365380"/>
                <a:gd name="connsiteX1" fmla="*/ 1331 w 1203512"/>
                <a:gd name="connsiteY1" fmla="*/ 0 h 1365380"/>
                <a:gd name="connsiteX2" fmla="*/ 1203512 w 1203512"/>
                <a:gd name="connsiteY2" fmla="*/ 1365380 h 1365380"/>
                <a:gd name="connsiteX3" fmla="*/ 0 w 1203512"/>
                <a:gd name="connsiteY3" fmla="*/ 1365380 h 1365380"/>
                <a:gd name="connsiteX0" fmla="*/ 0 w 1678657"/>
                <a:gd name="connsiteY0" fmla="*/ 1365380 h 1365380"/>
                <a:gd name="connsiteX1" fmla="*/ 1331 w 1678657"/>
                <a:gd name="connsiteY1" fmla="*/ 0 h 1365380"/>
                <a:gd name="connsiteX2" fmla="*/ 1678657 w 1678657"/>
                <a:gd name="connsiteY2" fmla="*/ 1365380 h 1365380"/>
                <a:gd name="connsiteX3" fmla="*/ 0 w 1678657"/>
                <a:gd name="connsiteY3" fmla="*/ 1365380 h 1365380"/>
                <a:gd name="connsiteX0" fmla="*/ 4067 w 1682724"/>
                <a:gd name="connsiteY0" fmla="*/ 1372455 h 1372455"/>
                <a:gd name="connsiteX1" fmla="*/ 136 w 1682724"/>
                <a:gd name="connsiteY1" fmla="*/ 0 h 1372455"/>
                <a:gd name="connsiteX2" fmla="*/ 1682724 w 1682724"/>
                <a:gd name="connsiteY2" fmla="*/ 1372455 h 1372455"/>
                <a:gd name="connsiteX3" fmla="*/ 4067 w 1682724"/>
                <a:gd name="connsiteY3" fmla="*/ 1372455 h 1372455"/>
                <a:gd name="connsiteX0" fmla="*/ 0 w 1683562"/>
                <a:gd name="connsiteY0" fmla="*/ 1370428 h 1372455"/>
                <a:gd name="connsiteX1" fmla="*/ 974 w 1683562"/>
                <a:gd name="connsiteY1" fmla="*/ 0 h 1372455"/>
                <a:gd name="connsiteX2" fmla="*/ 1683562 w 1683562"/>
                <a:gd name="connsiteY2" fmla="*/ 1372455 h 1372455"/>
                <a:gd name="connsiteX3" fmla="*/ 0 w 1683562"/>
                <a:gd name="connsiteY3" fmla="*/ 1370428 h 1372455"/>
                <a:gd name="connsiteX0" fmla="*/ 0 w 1683562"/>
                <a:gd name="connsiteY0" fmla="*/ 1370427 h 1372455"/>
                <a:gd name="connsiteX1" fmla="*/ 974 w 1683562"/>
                <a:gd name="connsiteY1" fmla="*/ 0 h 1372455"/>
                <a:gd name="connsiteX2" fmla="*/ 1683562 w 1683562"/>
                <a:gd name="connsiteY2" fmla="*/ 1372455 h 1372455"/>
                <a:gd name="connsiteX3" fmla="*/ 0 w 1683562"/>
                <a:gd name="connsiteY3" fmla="*/ 1370427 h 1372455"/>
                <a:gd name="connsiteX0" fmla="*/ 1693 w 1682802"/>
                <a:gd name="connsiteY0" fmla="*/ 1372453 h 1372455"/>
                <a:gd name="connsiteX1" fmla="*/ 214 w 1682802"/>
                <a:gd name="connsiteY1" fmla="*/ 0 h 1372455"/>
                <a:gd name="connsiteX2" fmla="*/ 1682802 w 1682802"/>
                <a:gd name="connsiteY2" fmla="*/ 1372455 h 1372455"/>
                <a:gd name="connsiteX3" fmla="*/ 1693 w 1682802"/>
                <a:gd name="connsiteY3" fmla="*/ 1372453 h 1372455"/>
                <a:gd name="connsiteX0" fmla="*/ 0 w 1686013"/>
                <a:gd name="connsiteY0" fmla="*/ 1374481 h 1374481"/>
                <a:gd name="connsiteX1" fmla="*/ 3425 w 1686013"/>
                <a:gd name="connsiteY1" fmla="*/ 0 h 1374481"/>
                <a:gd name="connsiteX2" fmla="*/ 1686013 w 1686013"/>
                <a:gd name="connsiteY2" fmla="*/ 1372455 h 1374481"/>
                <a:gd name="connsiteX3" fmla="*/ 0 w 1686013"/>
                <a:gd name="connsiteY3" fmla="*/ 1374481 h 1374481"/>
                <a:gd name="connsiteX0" fmla="*/ 0 w 1686013"/>
                <a:gd name="connsiteY0" fmla="*/ 1374481 h 1374481"/>
                <a:gd name="connsiteX1" fmla="*/ 972 w 1686013"/>
                <a:gd name="connsiteY1" fmla="*/ 0 h 1374481"/>
                <a:gd name="connsiteX2" fmla="*/ 1686013 w 1686013"/>
                <a:gd name="connsiteY2" fmla="*/ 1372455 h 1374481"/>
                <a:gd name="connsiteX3" fmla="*/ 0 w 1686013"/>
                <a:gd name="connsiteY3" fmla="*/ 1374481 h 1374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86013" h="1374481">
                  <a:moveTo>
                    <a:pt x="0" y="1374481"/>
                  </a:moveTo>
                  <a:cubicBezTo>
                    <a:pt x="1121" y="939691"/>
                    <a:pt x="-149" y="434790"/>
                    <a:pt x="972" y="0"/>
                  </a:cubicBezTo>
                  <a:lnTo>
                    <a:pt x="1686013" y="1372455"/>
                  </a:lnTo>
                  <a:lnTo>
                    <a:pt x="0" y="137448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502549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928681" y="767882"/>
            <a:ext cx="3933365" cy="285273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3000" b="0" i="0" baseline="0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Insert Section Header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928681" y="3647607"/>
            <a:ext cx="3933365" cy="15001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Insert Section </a:t>
            </a:r>
            <a:r>
              <a:rPr lang="en-US" dirty="0" err="1"/>
              <a:t>Subheader</a:t>
            </a:r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3ED3EBA-C936-CA47-B212-1DD28D1A1869}"/>
              </a:ext>
            </a:extLst>
          </p:cNvPr>
          <p:cNvCxnSpPr>
            <a:cxnSpLocks/>
          </p:cNvCxnSpPr>
          <p:nvPr userDrawn="1"/>
        </p:nvCxnSpPr>
        <p:spPr>
          <a:xfrm>
            <a:off x="3928681" y="3628283"/>
            <a:ext cx="5215319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riangle 2">
            <a:extLst>
              <a:ext uri="{FF2B5EF4-FFF2-40B4-BE49-F238E27FC236}">
                <a16:creationId xmlns:a16="http://schemas.microsoft.com/office/drawing/2014/main" id="{7972656B-D34B-7A47-AF68-55E3A457BE93}"/>
              </a:ext>
            </a:extLst>
          </p:cNvPr>
          <p:cNvSpPr/>
          <p:nvPr userDrawn="1"/>
        </p:nvSpPr>
        <p:spPr>
          <a:xfrm rot="5400000">
            <a:off x="-13306" y="6957"/>
            <a:ext cx="1506796" cy="1486533"/>
          </a:xfrm>
          <a:custGeom>
            <a:avLst/>
            <a:gdLst>
              <a:gd name="connsiteX0" fmla="*/ 0 w 1485900"/>
              <a:gd name="connsiteY0" fmla="*/ 995083 h 995083"/>
              <a:gd name="connsiteX1" fmla="*/ 742950 w 1485900"/>
              <a:gd name="connsiteY1" fmla="*/ 0 h 995083"/>
              <a:gd name="connsiteX2" fmla="*/ 1485900 w 1485900"/>
              <a:gd name="connsiteY2" fmla="*/ 995083 h 995083"/>
              <a:gd name="connsiteX3" fmla="*/ 0 w 1485900"/>
              <a:gd name="connsiteY3" fmla="*/ 995083 h 995083"/>
              <a:gd name="connsiteX0" fmla="*/ 0 w 1485900"/>
              <a:gd name="connsiteY0" fmla="*/ 1304370 h 1304370"/>
              <a:gd name="connsiteX1" fmla="*/ 3362 w 1485900"/>
              <a:gd name="connsiteY1" fmla="*/ 0 h 1304370"/>
              <a:gd name="connsiteX2" fmla="*/ 1485900 w 1485900"/>
              <a:gd name="connsiteY2" fmla="*/ 1304370 h 1304370"/>
              <a:gd name="connsiteX3" fmla="*/ 0 w 1485900"/>
              <a:gd name="connsiteY3" fmla="*/ 1304370 h 1304370"/>
              <a:gd name="connsiteX0" fmla="*/ 0 w 1062318"/>
              <a:gd name="connsiteY0" fmla="*/ 1304370 h 1304370"/>
              <a:gd name="connsiteX1" fmla="*/ 3362 w 1062318"/>
              <a:gd name="connsiteY1" fmla="*/ 0 h 1304370"/>
              <a:gd name="connsiteX2" fmla="*/ 1062318 w 1062318"/>
              <a:gd name="connsiteY2" fmla="*/ 1304370 h 1304370"/>
              <a:gd name="connsiteX3" fmla="*/ 0 w 1062318"/>
              <a:gd name="connsiteY3" fmla="*/ 1304370 h 1304370"/>
              <a:gd name="connsiteX0" fmla="*/ 0 w 1203512"/>
              <a:gd name="connsiteY0" fmla="*/ 1304370 h 1304370"/>
              <a:gd name="connsiteX1" fmla="*/ 3362 w 1203512"/>
              <a:gd name="connsiteY1" fmla="*/ 0 h 1304370"/>
              <a:gd name="connsiteX2" fmla="*/ 1203512 w 1203512"/>
              <a:gd name="connsiteY2" fmla="*/ 1304370 h 1304370"/>
              <a:gd name="connsiteX3" fmla="*/ 0 w 1203512"/>
              <a:gd name="connsiteY3" fmla="*/ 1304370 h 1304370"/>
              <a:gd name="connsiteX0" fmla="*/ 0 w 1203512"/>
              <a:gd name="connsiteY0" fmla="*/ 1365380 h 1365380"/>
              <a:gd name="connsiteX1" fmla="*/ 1331 w 1203512"/>
              <a:gd name="connsiteY1" fmla="*/ 0 h 1365380"/>
              <a:gd name="connsiteX2" fmla="*/ 1203512 w 1203512"/>
              <a:gd name="connsiteY2" fmla="*/ 1365380 h 1365380"/>
              <a:gd name="connsiteX3" fmla="*/ 0 w 1203512"/>
              <a:gd name="connsiteY3" fmla="*/ 1365380 h 1365380"/>
              <a:gd name="connsiteX0" fmla="*/ 0 w 1678657"/>
              <a:gd name="connsiteY0" fmla="*/ 1365380 h 1365380"/>
              <a:gd name="connsiteX1" fmla="*/ 1331 w 1678657"/>
              <a:gd name="connsiteY1" fmla="*/ 0 h 1365380"/>
              <a:gd name="connsiteX2" fmla="*/ 1678657 w 1678657"/>
              <a:gd name="connsiteY2" fmla="*/ 1365380 h 1365380"/>
              <a:gd name="connsiteX3" fmla="*/ 0 w 1678657"/>
              <a:gd name="connsiteY3" fmla="*/ 1365380 h 1365380"/>
              <a:gd name="connsiteX0" fmla="*/ 4067 w 1682724"/>
              <a:gd name="connsiteY0" fmla="*/ 1372455 h 1372455"/>
              <a:gd name="connsiteX1" fmla="*/ 136 w 1682724"/>
              <a:gd name="connsiteY1" fmla="*/ 0 h 1372455"/>
              <a:gd name="connsiteX2" fmla="*/ 1682724 w 1682724"/>
              <a:gd name="connsiteY2" fmla="*/ 1372455 h 1372455"/>
              <a:gd name="connsiteX3" fmla="*/ 4067 w 1682724"/>
              <a:gd name="connsiteY3" fmla="*/ 1372455 h 1372455"/>
              <a:gd name="connsiteX0" fmla="*/ 0 w 1683562"/>
              <a:gd name="connsiteY0" fmla="*/ 1370428 h 1372455"/>
              <a:gd name="connsiteX1" fmla="*/ 974 w 1683562"/>
              <a:gd name="connsiteY1" fmla="*/ 0 h 1372455"/>
              <a:gd name="connsiteX2" fmla="*/ 1683562 w 1683562"/>
              <a:gd name="connsiteY2" fmla="*/ 1372455 h 1372455"/>
              <a:gd name="connsiteX3" fmla="*/ 0 w 1683562"/>
              <a:gd name="connsiteY3" fmla="*/ 1370428 h 1372455"/>
              <a:gd name="connsiteX0" fmla="*/ 0 w 1683562"/>
              <a:gd name="connsiteY0" fmla="*/ 1370427 h 1372455"/>
              <a:gd name="connsiteX1" fmla="*/ 974 w 1683562"/>
              <a:gd name="connsiteY1" fmla="*/ 0 h 1372455"/>
              <a:gd name="connsiteX2" fmla="*/ 1683562 w 1683562"/>
              <a:gd name="connsiteY2" fmla="*/ 1372455 h 1372455"/>
              <a:gd name="connsiteX3" fmla="*/ 0 w 1683562"/>
              <a:gd name="connsiteY3" fmla="*/ 1370427 h 1372455"/>
              <a:gd name="connsiteX0" fmla="*/ 1693 w 1682802"/>
              <a:gd name="connsiteY0" fmla="*/ 1372453 h 1372455"/>
              <a:gd name="connsiteX1" fmla="*/ 214 w 1682802"/>
              <a:gd name="connsiteY1" fmla="*/ 0 h 1372455"/>
              <a:gd name="connsiteX2" fmla="*/ 1682802 w 1682802"/>
              <a:gd name="connsiteY2" fmla="*/ 1372455 h 1372455"/>
              <a:gd name="connsiteX3" fmla="*/ 1693 w 1682802"/>
              <a:gd name="connsiteY3" fmla="*/ 1372453 h 1372455"/>
              <a:gd name="connsiteX0" fmla="*/ 0 w 1686013"/>
              <a:gd name="connsiteY0" fmla="*/ 1374481 h 1374481"/>
              <a:gd name="connsiteX1" fmla="*/ 3425 w 1686013"/>
              <a:gd name="connsiteY1" fmla="*/ 0 h 1374481"/>
              <a:gd name="connsiteX2" fmla="*/ 1686013 w 1686013"/>
              <a:gd name="connsiteY2" fmla="*/ 1372455 h 1374481"/>
              <a:gd name="connsiteX3" fmla="*/ 0 w 1686013"/>
              <a:gd name="connsiteY3" fmla="*/ 1374481 h 1374481"/>
              <a:gd name="connsiteX0" fmla="*/ 0 w 1686013"/>
              <a:gd name="connsiteY0" fmla="*/ 1374481 h 1374481"/>
              <a:gd name="connsiteX1" fmla="*/ 972 w 1686013"/>
              <a:gd name="connsiteY1" fmla="*/ 0 h 1374481"/>
              <a:gd name="connsiteX2" fmla="*/ 1686013 w 1686013"/>
              <a:gd name="connsiteY2" fmla="*/ 1372455 h 1374481"/>
              <a:gd name="connsiteX3" fmla="*/ 0 w 1686013"/>
              <a:gd name="connsiteY3" fmla="*/ 1374481 h 1374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6013" h="1374481">
                <a:moveTo>
                  <a:pt x="0" y="1374481"/>
                </a:moveTo>
                <a:cubicBezTo>
                  <a:pt x="1121" y="939691"/>
                  <a:pt x="-149" y="434790"/>
                  <a:pt x="972" y="0"/>
                </a:cubicBezTo>
                <a:lnTo>
                  <a:pt x="1686013" y="1372455"/>
                </a:lnTo>
                <a:lnTo>
                  <a:pt x="0" y="1374481"/>
                </a:ln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riangle 2">
            <a:extLst>
              <a:ext uri="{FF2B5EF4-FFF2-40B4-BE49-F238E27FC236}">
                <a16:creationId xmlns:a16="http://schemas.microsoft.com/office/drawing/2014/main" id="{9E85EBBA-5B5D-1C46-8EB2-3F3B34A34131}"/>
              </a:ext>
            </a:extLst>
          </p:cNvPr>
          <p:cNvSpPr/>
          <p:nvPr userDrawn="1"/>
        </p:nvSpPr>
        <p:spPr>
          <a:xfrm rot="5400000">
            <a:off x="-11754" y="5401"/>
            <a:ext cx="1275607" cy="1258454"/>
          </a:xfrm>
          <a:custGeom>
            <a:avLst/>
            <a:gdLst>
              <a:gd name="connsiteX0" fmla="*/ 0 w 1485900"/>
              <a:gd name="connsiteY0" fmla="*/ 995083 h 995083"/>
              <a:gd name="connsiteX1" fmla="*/ 742950 w 1485900"/>
              <a:gd name="connsiteY1" fmla="*/ 0 h 995083"/>
              <a:gd name="connsiteX2" fmla="*/ 1485900 w 1485900"/>
              <a:gd name="connsiteY2" fmla="*/ 995083 h 995083"/>
              <a:gd name="connsiteX3" fmla="*/ 0 w 1485900"/>
              <a:gd name="connsiteY3" fmla="*/ 995083 h 995083"/>
              <a:gd name="connsiteX0" fmla="*/ 0 w 1485900"/>
              <a:gd name="connsiteY0" fmla="*/ 1304370 h 1304370"/>
              <a:gd name="connsiteX1" fmla="*/ 3362 w 1485900"/>
              <a:gd name="connsiteY1" fmla="*/ 0 h 1304370"/>
              <a:gd name="connsiteX2" fmla="*/ 1485900 w 1485900"/>
              <a:gd name="connsiteY2" fmla="*/ 1304370 h 1304370"/>
              <a:gd name="connsiteX3" fmla="*/ 0 w 1485900"/>
              <a:gd name="connsiteY3" fmla="*/ 1304370 h 1304370"/>
              <a:gd name="connsiteX0" fmla="*/ 0 w 1062318"/>
              <a:gd name="connsiteY0" fmla="*/ 1304370 h 1304370"/>
              <a:gd name="connsiteX1" fmla="*/ 3362 w 1062318"/>
              <a:gd name="connsiteY1" fmla="*/ 0 h 1304370"/>
              <a:gd name="connsiteX2" fmla="*/ 1062318 w 1062318"/>
              <a:gd name="connsiteY2" fmla="*/ 1304370 h 1304370"/>
              <a:gd name="connsiteX3" fmla="*/ 0 w 1062318"/>
              <a:gd name="connsiteY3" fmla="*/ 1304370 h 1304370"/>
              <a:gd name="connsiteX0" fmla="*/ 0 w 1203512"/>
              <a:gd name="connsiteY0" fmla="*/ 1304370 h 1304370"/>
              <a:gd name="connsiteX1" fmla="*/ 3362 w 1203512"/>
              <a:gd name="connsiteY1" fmla="*/ 0 h 1304370"/>
              <a:gd name="connsiteX2" fmla="*/ 1203512 w 1203512"/>
              <a:gd name="connsiteY2" fmla="*/ 1304370 h 1304370"/>
              <a:gd name="connsiteX3" fmla="*/ 0 w 1203512"/>
              <a:gd name="connsiteY3" fmla="*/ 1304370 h 1304370"/>
              <a:gd name="connsiteX0" fmla="*/ 0 w 1203512"/>
              <a:gd name="connsiteY0" fmla="*/ 1365380 h 1365380"/>
              <a:gd name="connsiteX1" fmla="*/ 1331 w 1203512"/>
              <a:gd name="connsiteY1" fmla="*/ 0 h 1365380"/>
              <a:gd name="connsiteX2" fmla="*/ 1203512 w 1203512"/>
              <a:gd name="connsiteY2" fmla="*/ 1365380 h 1365380"/>
              <a:gd name="connsiteX3" fmla="*/ 0 w 1203512"/>
              <a:gd name="connsiteY3" fmla="*/ 1365380 h 1365380"/>
              <a:gd name="connsiteX0" fmla="*/ 0 w 1678657"/>
              <a:gd name="connsiteY0" fmla="*/ 1365380 h 1365380"/>
              <a:gd name="connsiteX1" fmla="*/ 1331 w 1678657"/>
              <a:gd name="connsiteY1" fmla="*/ 0 h 1365380"/>
              <a:gd name="connsiteX2" fmla="*/ 1678657 w 1678657"/>
              <a:gd name="connsiteY2" fmla="*/ 1365380 h 1365380"/>
              <a:gd name="connsiteX3" fmla="*/ 0 w 1678657"/>
              <a:gd name="connsiteY3" fmla="*/ 1365380 h 1365380"/>
              <a:gd name="connsiteX0" fmla="*/ 4067 w 1682724"/>
              <a:gd name="connsiteY0" fmla="*/ 1372455 h 1372455"/>
              <a:gd name="connsiteX1" fmla="*/ 136 w 1682724"/>
              <a:gd name="connsiteY1" fmla="*/ 0 h 1372455"/>
              <a:gd name="connsiteX2" fmla="*/ 1682724 w 1682724"/>
              <a:gd name="connsiteY2" fmla="*/ 1372455 h 1372455"/>
              <a:gd name="connsiteX3" fmla="*/ 4067 w 1682724"/>
              <a:gd name="connsiteY3" fmla="*/ 1372455 h 1372455"/>
              <a:gd name="connsiteX0" fmla="*/ 0 w 1683562"/>
              <a:gd name="connsiteY0" fmla="*/ 1370428 h 1372455"/>
              <a:gd name="connsiteX1" fmla="*/ 974 w 1683562"/>
              <a:gd name="connsiteY1" fmla="*/ 0 h 1372455"/>
              <a:gd name="connsiteX2" fmla="*/ 1683562 w 1683562"/>
              <a:gd name="connsiteY2" fmla="*/ 1372455 h 1372455"/>
              <a:gd name="connsiteX3" fmla="*/ 0 w 1683562"/>
              <a:gd name="connsiteY3" fmla="*/ 1370428 h 1372455"/>
              <a:gd name="connsiteX0" fmla="*/ 0 w 1683562"/>
              <a:gd name="connsiteY0" fmla="*/ 1370427 h 1372455"/>
              <a:gd name="connsiteX1" fmla="*/ 974 w 1683562"/>
              <a:gd name="connsiteY1" fmla="*/ 0 h 1372455"/>
              <a:gd name="connsiteX2" fmla="*/ 1683562 w 1683562"/>
              <a:gd name="connsiteY2" fmla="*/ 1372455 h 1372455"/>
              <a:gd name="connsiteX3" fmla="*/ 0 w 1683562"/>
              <a:gd name="connsiteY3" fmla="*/ 1370427 h 1372455"/>
              <a:gd name="connsiteX0" fmla="*/ 1693 w 1682802"/>
              <a:gd name="connsiteY0" fmla="*/ 1372453 h 1372455"/>
              <a:gd name="connsiteX1" fmla="*/ 214 w 1682802"/>
              <a:gd name="connsiteY1" fmla="*/ 0 h 1372455"/>
              <a:gd name="connsiteX2" fmla="*/ 1682802 w 1682802"/>
              <a:gd name="connsiteY2" fmla="*/ 1372455 h 1372455"/>
              <a:gd name="connsiteX3" fmla="*/ 1693 w 1682802"/>
              <a:gd name="connsiteY3" fmla="*/ 1372453 h 1372455"/>
              <a:gd name="connsiteX0" fmla="*/ 0 w 1686013"/>
              <a:gd name="connsiteY0" fmla="*/ 1374481 h 1374481"/>
              <a:gd name="connsiteX1" fmla="*/ 3425 w 1686013"/>
              <a:gd name="connsiteY1" fmla="*/ 0 h 1374481"/>
              <a:gd name="connsiteX2" fmla="*/ 1686013 w 1686013"/>
              <a:gd name="connsiteY2" fmla="*/ 1372455 h 1374481"/>
              <a:gd name="connsiteX3" fmla="*/ 0 w 1686013"/>
              <a:gd name="connsiteY3" fmla="*/ 1374481 h 1374481"/>
              <a:gd name="connsiteX0" fmla="*/ 0 w 1686013"/>
              <a:gd name="connsiteY0" fmla="*/ 1374481 h 1374481"/>
              <a:gd name="connsiteX1" fmla="*/ 972 w 1686013"/>
              <a:gd name="connsiteY1" fmla="*/ 0 h 1374481"/>
              <a:gd name="connsiteX2" fmla="*/ 1686013 w 1686013"/>
              <a:gd name="connsiteY2" fmla="*/ 1372455 h 1374481"/>
              <a:gd name="connsiteX3" fmla="*/ 0 w 1686013"/>
              <a:gd name="connsiteY3" fmla="*/ 1374481 h 1374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6013" h="1374481">
                <a:moveTo>
                  <a:pt x="0" y="1374481"/>
                </a:moveTo>
                <a:cubicBezTo>
                  <a:pt x="1121" y="939691"/>
                  <a:pt x="-149" y="434790"/>
                  <a:pt x="972" y="0"/>
                </a:cubicBezTo>
                <a:lnTo>
                  <a:pt x="1686013" y="1372455"/>
                </a:lnTo>
                <a:lnTo>
                  <a:pt x="0" y="137448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141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2FE8E-6B16-4D1A-89CA-C8AC7AA63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019C1E9F-F12B-CC40-BA2A-511122AF5A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070497" y="6348809"/>
            <a:ext cx="1509243" cy="191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dirty="0">
                <a:solidFill>
                  <a:schemeClr val="tx2"/>
                </a:solidFill>
              </a:rPr>
              <a:t>ANRCB   |   </a:t>
            </a:r>
            <a:fld id="{D8FE707D-7EDD-4671-B995-A3FBECAF0B25}" type="slidenum">
              <a:rPr lang="en-US" b="1" smtClean="0">
                <a:solidFill>
                  <a:schemeClr val="accent6"/>
                </a:solidFill>
              </a:rPr>
              <a:pPr/>
              <a:t>‹#›</a:t>
            </a:fld>
            <a:endParaRPr lang="en-US" b="1" dirty="0">
              <a:solidFill>
                <a:schemeClr val="accent6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00C3BC0-BFC8-5E4E-B211-F779A1B1653F}"/>
              </a:ext>
            </a:extLst>
          </p:cNvPr>
          <p:cNvCxnSpPr>
            <a:cxnSpLocks/>
          </p:cNvCxnSpPr>
          <p:nvPr userDrawn="1"/>
        </p:nvCxnSpPr>
        <p:spPr>
          <a:xfrm>
            <a:off x="628650" y="1382233"/>
            <a:ext cx="7886700" cy="0"/>
          </a:xfrm>
          <a:prstGeom prst="line">
            <a:avLst/>
          </a:prstGeom>
          <a:ln w="952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>
            <a:extLst>
              <a:ext uri="{FF2B5EF4-FFF2-40B4-BE49-F238E27FC236}">
                <a16:creationId xmlns:a16="http://schemas.microsoft.com/office/drawing/2014/main" id="{E86717D1-205A-2A4A-A230-7965F9CE0EAC}"/>
              </a:ext>
            </a:extLst>
          </p:cNvPr>
          <p:cNvGrpSpPr/>
          <p:nvPr userDrawn="1"/>
        </p:nvGrpSpPr>
        <p:grpSpPr>
          <a:xfrm>
            <a:off x="-3177" y="-3176"/>
            <a:ext cx="1486536" cy="1506797"/>
            <a:chOff x="-3178" y="-3176"/>
            <a:chExt cx="1646959" cy="1669406"/>
          </a:xfrm>
        </p:grpSpPr>
        <p:sp>
          <p:nvSpPr>
            <p:cNvPr id="8" name="Triangle 2">
              <a:extLst>
                <a:ext uri="{FF2B5EF4-FFF2-40B4-BE49-F238E27FC236}">
                  <a16:creationId xmlns:a16="http://schemas.microsoft.com/office/drawing/2014/main" id="{589C902A-4EB8-5240-BCF3-0BB8FC7B87F4}"/>
                </a:ext>
              </a:extLst>
            </p:cNvPr>
            <p:cNvSpPr/>
            <p:nvPr userDrawn="1"/>
          </p:nvSpPr>
          <p:spPr>
            <a:xfrm rot="5400000">
              <a:off x="-14400" y="8050"/>
              <a:ext cx="1669405" cy="1646956"/>
            </a:xfrm>
            <a:custGeom>
              <a:avLst/>
              <a:gdLst>
                <a:gd name="connsiteX0" fmla="*/ 0 w 1485900"/>
                <a:gd name="connsiteY0" fmla="*/ 995083 h 995083"/>
                <a:gd name="connsiteX1" fmla="*/ 742950 w 1485900"/>
                <a:gd name="connsiteY1" fmla="*/ 0 h 995083"/>
                <a:gd name="connsiteX2" fmla="*/ 1485900 w 1485900"/>
                <a:gd name="connsiteY2" fmla="*/ 995083 h 995083"/>
                <a:gd name="connsiteX3" fmla="*/ 0 w 1485900"/>
                <a:gd name="connsiteY3" fmla="*/ 995083 h 995083"/>
                <a:gd name="connsiteX0" fmla="*/ 0 w 1485900"/>
                <a:gd name="connsiteY0" fmla="*/ 1304370 h 1304370"/>
                <a:gd name="connsiteX1" fmla="*/ 3362 w 1485900"/>
                <a:gd name="connsiteY1" fmla="*/ 0 h 1304370"/>
                <a:gd name="connsiteX2" fmla="*/ 1485900 w 1485900"/>
                <a:gd name="connsiteY2" fmla="*/ 1304370 h 1304370"/>
                <a:gd name="connsiteX3" fmla="*/ 0 w 1485900"/>
                <a:gd name="connsiteY3" fmla="*/ 1304370 h 1304370"/>
                <a:gd name="connsiteX0" fmla="*/ 0 w 1062318"/>
                <a:gd name="connsiteY0" fmla="*/ 1304370 h 1304370"/>
                <a:gd name="connsiteX1" fmla="*/ 3362 w 1062318"/>
                <a:gd name="connsiteY1" fmla="*/ 0 h 1304370"/>
                <a:gd name="connsiteX2" fmla="*/ 1062318 w 1062318"/>
                <a:gd name="connsiteY2" fmla="*/ 1304370 h 1304370"/>
                <a:gd name="connsiteX3" fmla="*/ 0 w 1062318"/>
                <a:gd name="connsiteY3" fmla="*/ 1304370 h 1304370"/>
                <a:gd name="connsiteX0" fmla="*/ 0 w 1203512"/>
                <a:gd name="connsiteY0" fmla="*/ 1304370 h 1304370"/>
                <a:gd name="connsiteX1" fmla="*/ 3362 w 1203512"/>
                <a:gd name="connsiteY1" fmla="*/ 0 h 1304370"/>
                <a:gd name="connsiteX2" fmla="*/ 1203512 w 1203512"/>
                <a:gd name="connsiteY2" fmla="*/ 1304370 h 1304370"/>
                <a:gd name="connsiteX3" fmla="*/ 0 w 1203512"/>
                <a:gd name="connsiteY3" fmla="*/ 1304370 h 1304370"/>
                <a:gd name="connsiteX0" fmla="*/ 0 w 1203512"/>
                <a:gd name="connsiteY0" fmla="*/ 1365380 h 1365380"/>
                <a:gd name="connsiteX1" fmla="*/ 1331 w 1203512"/>
                <a:gd name="connsiteY1" fmla="*/ 0 h 1365380"/>
                <a:gd name="connsiteX2" fmla="*/ 1203512 w 1203512"/>
                <a:gd name="connsiteY2" fmla="*/ 1365380 h 1365380"/>
                <a:gd name="connsiteX3" fmla="*/ 0 w 1203512"/>
                <a:gd name="connsiteY3" fmla="*/ 1365380 h 1365380"/>
                <a:gd name="connsiteX0" fmla="*/ 0 w 1678657"/>
                <a:gd name="connsiteY0" fmla="*/ 1365380 h 1365380"/>
                <a:gd name="connsiteX1" fmla="*/ 1331 w 1678657"/>
                <a:gd name="connsiteY1" fmla="*/ 0 h 1365380"/>
                <a:gd name="connsiteX2" fmla="*/ 1678657 w 1678657"/>
                <a:gd name="connsiteY2" fmla="*/ 1365380 h 1365380"/>
                <a:gd name="connsiteX3" fmla="*/ 0 w 1678657"/>
                <a:gd name="connsiteY3" fmla="*/ 1365380 h 1365380"/>
                <a:gd name="connsiteX0" fmla="*/ 4067 w 1682724"/>
                <a:gd name="connsiteY0" fmla="*/ 1372455 h 1372455"/>
                <a:gd name="connsiteX1" fmla="*/ 136 w 1682724"/>
                <a:gd name="connsiteY1" fmla="*/ 0 h 1372455"/>
                <a:gd name="connsiteX2" fmla="*/ 1682724 w 1682724"/>
                <a:gd name="connsiteY2" fmla="*/ 1372455 h 1372455"/>
                <a:gd name="connsiteX3" fmla="*/ 4067 w 1682724"/>
                <a:gd name="connsiteY3" fmla="*/ 1372455 h 1372455"/>
                <a:gd name="connsiteX0" fmla="*/ 0 w 1683562"/>
                <a:gd name="connsiteY0" fmla="*/ 1370428 h 1372455"/>
                <a:gd name="connsiteX1" fmla="*/ 974 w 1683562"/>
                <a:gd name="connsiteY1" fmla="*/ 0 h 1372455"/>
                <a:gd name="connsiteX2" fmla="*/ 1683562 w 1683562"/>
                <a:gd name="connsiteY2" fmla="*/ 1372455 h 1372455"/>
                <a:gd name="connsiteX3" fmla="*/ 0 w 1683562"/>
                <a:gd name="connsiteY3" fmla="*/ 1370428 h 1372455"/>
                <a:gd name="connsiteX0" fmla="*/ 0 w 1683562"/>
                <a:gd name="connsiteY0" fmla="*/ 1370427 h 1372455"/>
                <a:gd name="connsiteX1" fmla="*/ 974 w 1683562"/>
                <a:gd name="connsiteY1" fmla="*/ 0 h 1372455"/>
                <a:gd name="connsiteX2" fmla="*/ 1683562 w 1683562"/>
                <a:gd name="connsiteY2" fmla="*/ 1372455 h 1372455"/>
                <a:gd name="connsiteX3" fmla="*/ 0 w 1683562"/>
                <a:gd name="connsiteY3" fmla="*/ 1370427 h 1372455"/>
                <a:gd name="connsiteX0" fmla="*/ 1693 w 1682802"/>
                <a:gd name="connsiteY0" fmla="*/ 1372453 h 1372455"/>
                <a:gd name="connsiteX1" fmla="*/ 214 w 1682802"/>
                <a:gd name="connsiteY1" fmla="*/ 0 h 1372455"/>
                <a:gd name="connsiteX2" fmla="*/ 1682802 w 1682802"/>
                <a:gd name="connsiteY2" fmla="*/ 1372455 h 1372455"/>
                <a:gd name="connsiteX3" fmla="*/ 1693 w 1682802"/>
                <a:gd name="connsiteY3" fmla="*/ 1372453 h 1372455"/>
                <a:gd name="connsiteX0" fmla="*/ 0 w 1686013"/>
                <a:gd name="connsiteY0" fmla="*/ 1374481 h 1374481"/>
                <a:gd name="connsiteX1" fmla="*/ 3425 w 1686013"/>
                <a:gd name="connsiteY1" fmla="*/ 0 h 1374481"/>
                <a:gd name="connsiteX2" fmla="*/ 1686013 w 1686013"/>
                <a:gd name="connsiteY2" fmla="*/ 1372455 h 1374481"/>
                <a:gd name="connsiteX3" fmla="*/ 0 w 1686013"/>
                <a:gd name="connsiteY3" fmla="*/ 1374481 h 1374481"/>
                <a:gd name="connsiteX0" fmla="*/ 0 w 1686013"/>
                <a:gd name="connsiteY0" fmla="*/ 1374481 h 1374481"/>
                <a:gd name="connsiteX1" fmla="*/ 972 w 1686013"/>
                <a:gd name="connsiteY1" fmla="*/ 0 h 1374481"/>
                <a:gd name="connsiteX2" fmla="*/ 1686013 w 1686013"/>
                <a:gd name="connsiteY2" fmla="*/ 1372455 h 1374481"/>
                <a:gd name="connsiteX3" fmla="*/ 0 w 1686013"/>
                <a:gd name="connsiteY3" fmla="*/ 1374481 h 1374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86013" h="1374481">
                  <a:moveTo>
                    <a:pt x="0" y="1374481"/>
                  </a:moveTo>
                  <a:cubicBezTo>
                    <a:pt x="1121" y="939691"/>
                    <a:pt x="-149" y="434790"/>
                    <a:pt x="972" y="0"/>
                  </a:cubicBezTo>
                  <a:lnTo>
                    <a:pt x="1686013" y="1372455"/>
                  </a:lnTo>
                  <a:lnTo>
                    <a:pt x="0" y="1374481"/>
                  </a:ln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Triangle 2">
              <a:extLst>
                <a:ext uri="{FF2B5EF4-FFF2-40B4-BE49-F238E27FC236}">
                  <a16:creationId xmlns:a16="http://schemas.microsoft.com/office/drawing/2014/main" id="{D8F2384B-8766-C34C-92A4-888315CBCCE6}"/>
                </a:ext>
              </a:extLst>
            </p:cNvPr>
            <p:cNvSpPr/>
            <p:nvPr userDrawn="1"/>
          </p:nvSpPr>
          <p:spPr>
            <a:xfrm rot="5400000">
              <a:off x="-12680" y="6326"/>
              <a:ext cx="1413267" cy="1394263"/>
            </a:xfrm>
            <a:custGeom>
              <a:avLst/>
              <a:gdLst>
                <a:gd name="connsiteX0" fmla="*/ 0 w 1485900"/>
                <a:gd name="connsiteY0" fmla="*/ 995083 h 995083"/>
                <a:gd name="connsiteX1" fmla="*/ 742950 w 1485900"/>
                <a:gd name="connsiteY1" fmla="*/ 0 h 995083"/>
                <a:gd name="connsiteX2" fmla="*/ 1485900 w 1485900"/>
                <a:gd name="connsiteY2" fmla="*/ 995083 h 995083"/>
                <a:gd name="connsiteX3" fmla="*/ 0 w 1485900"/>
                <a:gd name="connsiteY3" fmla="*/ 995083 h 995083"/>
                <a:gd name="connsiteX0" fmla="*/ 0 w 1485900"/>
                <a:gd name="connsiteY0" fmla="*/ 1304370 h 1304370"/>
                <a:gd name="connsiteX1" fmla="*/ 3362 w 1485900"/>
                <a:gd name="connsiteY1" fmla="*/ 0 h 1304370"/>
                <a:gd name="connsiteX2" fmla="*/ 1485900 w 1485900"/>
                <a:gd name="connsiteY2" fmla="*/ 1304370 h 1304370"/>
                <a:gd name="connsiteX3" fmla="*/ 0 w 1485900"/>
                <a:gd name="connsiteY3" fmla="*/ 1304370 h 1304370"/>
                <a:gd name="connsiteX0" fmla="*/ 0 w 1062318"/>
                <a:gd name="connsiteY0" fmla="*/ 1304370 h 1304370"/>
                <a:gd name="connsiteX1" fmla="*/ 3362 w 1062318"/>
                <a:gd name="connsiteY1" fmla="*/ 0 h 1304370"/>
                <a:gd name="connsiteX2" fmla="*/ 1062318 w 1062318"/>
                <a:gd name="connsiteY2" fmla="*/ 1304370 h 1304370"/>
                <a:gd name="connsiteX3" fmla="*/ 0 w 1062318"/>
                <a:gd name="connsiteY3" fmla="*/ 1304370 h 1304370"/>
                <a:gd name="connsiteX0" fmla="*/ 0 w 1203512"/>
                <a:gd name="connsiteY0" fmla="*/ 1304370 h 1304370"/>
                <a:gd name="connsiteX1" fmla="*/ 3362 w 1203512"/>
                <a:gd name="connsiteY1" fmla="*/ 0 h 1304370"/>
                <a:gd name="connsiteX2" fmla="*/ 1203512 w 1203512"/>
                <a:gd name="connsiteY2" fmla="*/ 1304370 h 1304370"/>
                <a:gd name="connsiteX3" fmla="*/ 0 w 1203512"/>
                <a:gd name="connsiteY3" fmla="*/ 1304370 h 1304370"/>
                <a:gd name="connsiteX0" fmla="*/ 0 w 1203512"/>
                <a:gd name="connsiteY0" fmla="*/ 1365380 h 1365380"/>
                <a:gd name="connsiteX1" fmla="*/ 1331 w 1203512"/>
                <a:gd name="connsiteY1" fmla="*/ 0 h 1365380"/>
                <a:gd name="connsiteX2" fmla="*/ 1203512 w 1203512"/>
                <a:gd name="connsiteY2" fmla="*/ 1365380 h 1365380"/>
                <a:gd name="connsiteX3" fmla="*/ 0 w 1203512"/>
                <a:gd name="connsiteY3" fmla="*/ 1365380 h 1365380"/>
                <a:gd name="connsiteX0" fmla="*/ 0 w 1678657"/>
                <a:gd name="connsiteY0" fmla="*/ 1365380 h 1365380"/>
                <a:gd name="connsiteX1" fmla="*/ 1331 w 1678657"/>
                <a:gd name="connsiteY1" fmla="*/ 0 h 1365380"/>
                <a:gd name="connsiteX2" fmla="*/ 1678657 w 1678657"/>
                <a:gd name="connsiteY2" fmla="*/ 1365380 h 1365380"/>
                <a:gd name="connsiteX3" fmla="*/ 0 w 1678657"/>
                <a:gd name="connsiteY3" fmla="*/ 1365380 h 1365380"/>
                <a:gd name="connsiteX0" fmla="*/ 4067 w 1682724"/>
                <a:gd name="connsiteY0" fmla="*/ 1372455 h 1372455"/>
                <a:gd name="connsiteX1" fmla="*/ 136 w 1682724"/>
                <a:gd name="connsiteY1" fmla="*/ 0 h 1372455"/>
                <a:gd name="connsiteX2" fmla="*/ 1682724 w 1682724"/>
                <a:gd name="connsiteY2" fmla="*/ 1372455 h 1372455"/>
                <a:gd name="connsiteX3" fmla="*/ 4067 w 1682724"/>
                <a:gd name="connsiteY3" fmla="*/ 1372455 h 1372455"/>
                <a:gd name="connsiteX0" fmla="*/ 0 w 1683562"/>
                <a:gd name="connsiteY0" fmla="*/ 1370428 h 1372455"/>
                <a:gd name="connsiteX1" fmla="*/ 974 w 1683562"/>
                <a:gd name="connsiteY1" fmla="*/ 0 h 1372455"/>
                <a:gd name="connsiteX2" fmla="*/ 1683562 w 1683562"/>
                <a:gd name="connsiteY2" fmla="*/ 1372455 h 1372455"/>
                <a:gd name="connsiteX3" fmla="*/ 0 w 1683562"/>
                <a:gd name="connsiteY3" fmla="*/ 1370428 h 1372455"/>
                <a:gd name="connsiteX0" fmla="*/ 0 w 1683562"/>
                <a:gd name="connsiteY0" fmla="*/ 1370427 h 1372455"/>
                <a:gd name="connsiteX1" fmla="*/ 974 w 1683562"/>
                <a:gd name="connsiteY1" fmla="*/ 0 h 1372455"/>
                <a:gd name="connsiteX2" fmla="*/ 1683562 w 1683562"/>
                <a:gd name="connsiteY2" fmla="*/ 1372455 h 1372455"/>
                <a:gd name="connsiteX3" fmla="*/ 0 w 1683562"/>
                <a:gd name="connsiteY3" fmla="*/ 1370427 h 1372455"/>
                <a:gd name="connsiteX0" fmla="*/ 1693 w 1682802"/>
                <a:gd name="connsiteY0" fmla="*/ 1372453 h 1372455"/>
                <a:gd name="connsiteX1" fmla="*/ 214 w 1682802"/>
                <a:gd name="connsiteY1" fmla="*/ 0 h 1372455"/>
                <a:gd name="connsiteX2" fmla="*/ 1682802 w 1682802"/>
                <a:gd name="connsiteY2" fmla="*/ 1372455 h 1372455"/>
                <a:gd name="connsiteX3" fmla="*/ 1693 w 1682802"/>
                <a:gd name="connsiteY3" fmla="*/ 1372453 h 1372455"/>
                <a:gd name="connsiteX0" fmla="*/ 0 w 1686013"/>
                <a:gd name="connsiteY0" fmla="*/ 1374481 h 1374481"/>
                <a:gd name="connsiteX1" fmla="*/ 3425 w 1686013"/>
                <a:gd name="connsiteY1" fmla="*/ 0 h 1374481"/>
                <a:gd name="connsiteX2" fmla="*/ 1686013 w 1686013"/>
                <a:gd name="connsiteY2" fmla="*/ 1372455 h 1374481"/>
                <a:gd name="connsiteX3" fmla="*/ 0 w 1686013"/>
                <a:gd name="connsiteY3" fmla="*/ 1374481 h 1374481"/>
                <a:gd name="connsiteX0" fmla="*/ 0 w 1686013"/>
                <a:gd name="connsiteY0" fmla="*/ 1374481 h 1374481"/>
                <a:gd name="connsiteX1" fmla="*/ 972 w 1686013"/>
                <a:gd name="connsiteY1" fmla="*/ 0 h 1374481"/>
                <a:gd name="connsiteX2" fmla="*/ 1686013 w 1686013"/>
                <a:gd name="connsiteY2" fmla="*/ 1372455 h 1374481"/>
                <a:gd name="connsiteX3" fmla="*/ 0 w 1686013"/>
                <a:gd name="connsiteY3" fmla="*/ 1374481 h 1374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86013" h="1374481">
                  <a:moveTo>
                    <a:pt x="0" y="1374481"/>
                  </a:moveTo>
                  <a:cubicBezTo>
                    <a:pt x="1121" y="939691"/>
                    <a:pt x="-149" y="434790"/>
                    <a:pt x="972" y="0"/>
                  </a:cubicBezTo>
                  <a:lnTo>
                    <a:pt x="1686013" y="1372455"/>
                  </a:lnTo>
                  <a:lnTo>
                    <a:pt x="0" y="137448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06787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F40153FC-A54E-874E-8EFA-851CBF03773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070497" y="6348809"/>
            <a:ext cx="1509243" cy="191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dirty="0">
                <a:solidFill>
                  <a:schemeClr val="tx2"/>
                </a:solidFill>
              </a:rPr>
              <a:t>ANRCB   |   </a:t>
            </a:r>
            <a:fld id="{D8FE707D-7EDD-4671-B995-A3FBECAF0B25}" type="slidenum">
              <a:rPr lang="en-US" b="1" smtClean="0">
                <a:solidFill>
                  <a:schemeClr val="accent6"/>
                </a:solidFill>
              </a:rPr>
              <a:pPr/>
              <a:t>‹#›</a:t>
            </a:fld>
            <a:endParaRPr lang="en-US" b="1" dirty="0">
              <a:solidFill>
                <a:schemeClr val="accent6"/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4946678-FEEF-6846-AE20-21C18FB6BA9C}"/>
              </a:ext>
            </a:extLst>
          </p:cNvPr>
          <p:cNvGrpSpPr/>
          <p:nvPr userDrawn="1"/>
        </p:nvGrpSpPr>
        <p:grpSpPr>
          <a:xfrm>
            <a:off x="-3177" y="-3176"/>
            <a:ext cx="1486536" cy="1506797"/>
            <a:chOff x="-3178" y="-3176"/>
            <a:chExt cx="1646959" cy="1669406"/>
          </a:xfrm>
        </p:grpSpPr>
        <p:sp>
          <p:nvSpPr>
            <p:cNvPr id="5" name="Triangle 2">
              <a:extLst>
                <a:ext uri="{FF2B5EF4-FFF2-40B4-BE49-F238E27FC236}">
                  <a16:creationId xmlns:a16="http://schemas.microsoft.com/office/drawing/2014/main" id="{C6FB082E-F290-FA45-BBD7-FFEB222F21D5}"/>
                </a:ext>
              </a:extLst>
            </p:cNvPr>
            <p:cNvSpPr/>
            <p:nvPr userDrawn="1"/>
          </p:nvSpPr>
          <p:spPr>
            <a:xfrm rot="5400000">
              <a:off x="-14400" y="8050"/>
              <a:ext cx="1669405" cy="1646956"/>
            </a:xfrm>
            <a:custGeom>
              <a:avLst/>
              <a:gdLst>
                <a:gd name="connsiteX0" fmla="*/ 0 w 1485900"/>
                <a:gd name="connsiteY0" fmla="*/ 995083 h 995083"/>
                <a:gd name="connsiteX1" fmla="*/ 742950 w 1485900"/>
                <a:gd name="connsiteY1" fmla="*/ 0 h 995083"/>
                <a:gd name="connsiteX2" fmla="*/ 1485900 w 1485900"/>
                <a:gd name="connsiteY2" fmla="*/ 995083 h 995083"/>
                <a:gd name="connsiteX3" fmla="*/ 0 w 1485900"/>
                <a:gd name="connsiteY3" fmla="*/ 995083 h 995083"/>
                <a:gd name="connsiteX0" fmla="*/ 0 w 1485900"/>
                <a:gd name="connsiteY0" fmla="*/ 1304370 h 1304370"/>
                <a:gd name="connsiteX1" fmla="*/ 3362 w 1485900"/>
                <a:gd name="connsiteY1" fmla="*/ 0 h 1304370"/>
                <a:gd name="connsiteX2" fmla="*/ 1485900 w 1485900"/>
                <a:gd name="connsiteY2" fmla="*/ 1304370 h 1304370"/>
                <a:gd name="connsiteX3" fmla="*/ 0 w 1485900"/>
                <a:gd name="connsiteY3" fmla="*/ 1304370 h 1304370"/>
                <a:gd name="connsiteX0" fmla="*/ 0 w 1062318"/>
                <a:gd name="connsiteY0" fmla="*/ 1304370 h 1304370"/>
                <a:gd name="connsiteX1" fmla="*/ 3362 w 1062318"/>
                <a:gd name="connsiteY1" fmla="*/ 0 h 1304370"/>
                <a:gd name="connsiteX2" fmla="*/ 1062318 w 1062318"/>
                <a:gd name="connsiteY2" fmla="*/ 1304370 h 1304370"/>
                <a:gd name="connsiteX3" fmla="*/ 0 w 1062318"/>
                <a:gd name="connsiteY3" fmla="*/ 1304370 h 1304370"/>
                <a:gd name="connsiteX0" fmla="*/ 0 w 1203512"/>
                <a:gd name="connsiteY0" fmla="*/ 1304370 h 1304370"/>
                <a:gd name="connsiteX1" fmla="*/ 3362 w 1203512"/>
                <a:gd name="connsiteY1" fmla="*/ 0 h 1304370"/>
                <a:gd name="connsiteX2" fmla="*/ 1203512 w 1203512"/>
                <a:gd name="connsiteY2" fmla="*/ 1304370 h 1304370"/>
                <a:gd name="connsiteX3" fmla="*/ 0 w 1203512"/>
                <a:gd name="connsiteY3" fmla="*/ 1304370 h 1304370"/>
                <a:gd name="connsiteX0" fmla="*/ 0 w 1203512"/>
                <a:gd name="connsiteY0" fmla="*/ 1365380 h 1365380"/>
                <a:gd name="connsiteX1" fmla="*/ 1331 w 1203512"/>
                <a:gd name="connsiteY1" fmla="*/ 0 h 1365380"/>
                <a:gd name="connsiteX2" fmla="*/ 1203512 w 1203512"/>
                <a:gd name="connsiteY2" fmla="*/ 1365380 h 1365380"/>
                <a:gd name="connsiteX3" fmla="*/ 0 w 1203512"/>
                <a:gd name="connsiteY3" fmla="*/ 1365380 h 1365380"/>
                <a:gd name="connsiteX0" fmla="*/ 0 w 1678657"/>
                <a:gd name="connsiteY0" fmla="*/ 1365380 h 1365380"/>
                <a:gd name="connsiteX1" fmla="*/ 1331 w 1678657"/>
                <a:gd name="connsiteY1" fmla="*/ 0 h 1365380"/>
                <a:gd name="connsiteX2" fmla="*/ 1678657 w 1678657"/>
                <a:gd name="connsiteY2" fmla="*/ 1365380 h 1365380"/>
                <a:gd name="connsiteX3" fmla="*/ 0 w 1678657"/>
                <a:gd name="connsiteY3" fmla="*/ 1365380 h 1365380"/>
                <a:gd name="connsiteX0" fmla="*/ 4067 w 1682724"/>
                <a:gd name="connsiteY0" fmla="*/ 1372455 h 1372455"/>
                <a:gd name="connsiteX1" fmla="*/ 136 w 1682724"/>
                <a:gd name="connsiteY1" fmla="*/ 0 h 1372455"/>
                <a:gd name="connsiteX2" fmla="*/ 1682724 w 1682724"/>
                <a:gd name="connsiteY2" fmla="*/ 1372455 h 1372455"/>
                <a:gd name="connsiteX3" fmla="*/ 4067 w 1682724"/>
                <a:gd name="connsiteY3" fmla="*/ 1372455 h 1372455"/>
                <a:gd name="connsiteX0" fmla="*/ 0 w 1683562"/>
                <a:gd name="connsiteY0" fmla="*/ 1370428 h 1372455"/>
                <a:gd name="connsiteX1" fmla="*/ 974 w 1683562"/>
                <a:gd name="connsiteY1" fmla="*/ 0 h 1372455"/>
                <a:gd name="connsiteX2" fmla="*/ 1683562 w 1683562"/>
                <a:gd name="connsiteY2" fmla="*/ 1372455 h 1372455"/>
                <a:gd name="connsiteX3" fmla="*/ 0 w 1683562"/>
                <a:gd name="connsiteY3" fmla="*/ 1370428 h 1372455"/>
                <a:gd name="connsiteX0" fmla="*/ 0 w 1683562"/>
                <a:gd name="connsiteY0" fmla="*/ 1370427 h 1372455"/>
                <a:gd name="connsiteX1" fmla="*/ 974 w 1683562"/>
                <a:gd name="connsiteY1" fmla="*/ 0 h 1372455"/>
                <a:gd name="connsiteX2" fmla="*/ 1683562 w 1683562"/>
                <a:gd name="connsiteY2" fmla="*/ 1372455 h 1372455"/>
                <a:gd name="connsiteX3" fmla="*/ 0 w 1683562"/>
                <a:gd name="connsiteY3" fmla="*/ 1370427 h 1372455"/>
                <a:gd name="connsiteX0" fmla="*/ 1693 w 1682802"/>
                <a:gd name="connsiteY0" fmla="*/ 1372453 h 1372455"/>
                <a:gd name="connsiteX1" fmla="*/ 214 w 1682802"/>
                <a:gd name="connsiteY1" fmla="*/ 0 h 1372455"/>
                <a:gd name="connsiteX2" fmla="*/ 1682802 w 1682802"/>
                <a:gd name="connsiteY2" fmla="*/ 1372455 h 1372455"/>
                <a:gd name="connsiteX3" fmla="*/ 1693 w 1682802"/>
                <a:gd name="connsiteY3" fmla="*/ 1372453 h 1372455"/>
                <a:gd name="connsiteX0" fmla="*/ 0 w 1686013"/>
                <a:gd name="connsiteY0" fmla="*/ 1374481 h 1374481"/>
                <a:gd name="connsiteX1" fmla="*/ 3425 w 1686013"/>
                <a:gd name="connsiteY1" fmla="*/ 0 h 1374481"/>
                <a:gd name="connsiteX2" fmla="*/ 1686013 w 1686013"/>
                <a:gd name="connsiteY2" fmla="*/ 1372455 h 1374481"/>
                <a:gd name="connsiteX3" fmla="*/ 0 w 1686013"/>
                <a:gd name="connsiteY3" fmla="*/ 1374481 h 1374481"/>
                <a:gd name="connsiteX0" fmla="*/ 0 w 1686013"/>
                <a:gd name="connsiteY0" fmla="*/ 1374481 h 1374481"/>
                <a:gd name="connsiteX1" fmla="*/ 972 w 1686013"/>
                <a:gd name="connsiteY1" fmla="*/ 0 h 1374481"/>
                <a:gd name="connsiteX2" fmla="*/ 1686013 w 1686013"/>
                <a:gd name="connsiteY2" fmla="*/ 1372455 h 1374481"/>
                <a:gd name="connsiteX3" fmla="*/ 0 w 1686013"/>
                <a:gd name="connsiteY3" fmla="*/ 1374481 h 1374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86013" h="1374481">
                  <a:moveTo>
                    <a:pt x="0" y="1374481"/>
                  </a:moveTo>
                  <a:cubicBezTo>
                    <a:pt x="1121" y="939691"/>
                    <a:pt x="-149" y="434790"/>
                    <a:pt x="972" y="0"/>
                  </a:cubicBezTo>
                  <a:lnTo>
                    <a:pt x="1686013" y="1372455"/>
                  </a:lnTo>
                  <a:lnTo>
                    <a:pt x="0" y="1374481"/>
                  </a:ln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riangle 2">
              <a:extLst>
                <a:ext uri="{FF2B5EF4-FFF2-40B4-BE49-F238E27FC236}">
                  <a16:creationId xmlns:a16="http://schemas.microsoft.com/office/drawing/2014/main" id="{3ED2CE7B-F051-2847-952F-0332C8B2E4ED}"/>
                </a:ext>
              </a:extLst>
            </p:cNvPr>
            <p:cNvSpPr/>
            <p:nvPr userDrawn="1"/>
          </p:nvSpPr>
          <p:spPr>
            <a:xfrm rot="5400000">
              <a:off x="-12680" y="6326"/>
              <a:ext cx="1413267" cy="1394263"/>
            </a:xfrm>
            <a:custGeom>
              <a:avLst/>
              <a:gdLst>
                <a:gd name="connsiteX0" fmla="*/ 0 w 1485900"/>
                <a:gd name="connsiteY0" fmla="*/ 995083 h 995083"/>
                <a:gd name="connsiteX1" fmla="*/ 742950 w 1485900"/>
                <a:gd name="connsiteY1" fmla="*/ 0 h 995083"/>
                <a:gd name="connsiteX2" fmla="*/ 1485900 w 1485900"/>
                <a:gd name="connsiteY2" fmla="*/ 995083 h 995083"/>
                <a:gd name="connsiteX3" fmla="*/ 0 w 1485900"/>
                <a:gd name="connsiteY3" fmla="*/ 995083 h 995083"/>
                <a:gd name="connsiteX0" fmla="*/ 0 w 1485900"/>
                <a:gd name="connsiteY0" fmla="*/ 1304370 h 1304370"/>
                <a:gd name="connsiteX1" fmla="*/ 3362 w 1485900"/>
                <a:gd name="connsiteY1" fmla="*/ 0 h 1304370"/>
                <a:gd name="connsiteX2" fmla="*/ 1485900 w 1485900"/>
                <a:gd name="connsiteY2" fmla="*/ 1304370 h 1304370"/>
                <a:gd name="connsiteX3" fmla="*/ 0 w 1485900"/>
                <a:gd name="connsiteY3" fmla="*/ 1304370 h 1304370"/>
                <a:gd name="connsiteX0" fmla="*/ 0 w 1062318"/>
                <a:gd name="connsiteY0" fmla="*/ 1304370 h 1304370"/>
                <a:gd name="connsiteX1" fmla="*/ 3362 w 1062318"/>
                <a:gd name="connsiteY1" fmla="*/ 0 h 1304370"/>
                <a:gd name="connsiteX2" fmla="*/ 1062318 w 1062318"/>
                <a:gd name="connsiteY2" fmla="*/ 1304370 h 1304370"/>
                <a:gd name="connsiteX3" fmla="*/ 0 w 1062318"/>
                <a:gd name="connsiteY3" fmla="*/ 1304370 h 1304370"/>
                <a:gd name="connsiteX0" fmla="*/ 0 w 1203512"/>
                <a:gd name="connsiteY0" fmla="*/ 1304370 h 1304370"/>
                <a:gd name="connsiteX1" fmla="*/ 3362 w 1203512"/>
                <a:gd name="connsiteY1" fmla="*/ 0 h 1304370"/>
                <a:gd name="connsiteX2" fmla="*/ 1203512 w 1203512"/>
                <a:gd name="connsiteY2" fmla="*/ 1304370 h 1304370"/>
                <a:gd name="connsiteX3" fmla="*/ 0 w 1203512"/>
                <a:gd name="connsiteY3" fmla="*/ 1304370 h 1304370"/>
                <a:gd name="connsiteX0" fmla="*/ 0 w 1203512"/>
                <a:gd name="connsiteY0" fmla="*/ 1365380 h 1365380"/>
                <a:gd name="connsiteX1" fmla="*/ 1331 w 1203512"/>
                <a:gd name="connsiteY1" fmla="*/ 0 h 1365380"/>
                <a:gd name="connsiteX2" fmla="*/ 1203512 w 1203512"/>
                <a:gd name="connsiteY2" fmla="*/ 1365380 h 1365380"/>
                <a:gd name="connsiteX3" fmla="*/ 0 w 1203512"/>
                <a:gd name="connsiteY3" fmla="*/ 1365380 h 1365380"/>
                <a:gd name="connsiteX0" fmla="*/ 0 w 1678657"/>
                <a:gd name="connsiteY0" fmla="*/ 1365380 h 1365380"/>
                <a:gd name="connsiteX1" fmla="*/ 1331 w 1678657"/>
                <a:gd name="connsiteY1" fmla="*/ 0 h 1365380"/>
                <a:gd name="connsiteX2" fmla="*/ 1678657 w 1678657"/>
                <a:gd name="connsiteY2" fmla="*/ 1365380 h 1365380"/>
                <a:gd name="connsiteX3" fmla="*/ 0 w 1678657"/>
                <a:gd name="connsiteY3" fmla="*/ 1365380 h 1365380"/>
                <a:gd name="connsiteX0" fmla="*/ 4067 w 1682724"/>
                <a:gd name="connsiteY0" fmla="*/ 1372455 h 1372455"/>
                <a:gd name="connsiteX1" fmla="*/ 136 w 1682724"/>
                <a:gd name="connsiteY1" fmla="*/ 0 h 1372455"/>
                <a:gd name="connsiteX2" fmla="*/ 1682724 w 1682724"/>
                <a:gd name="connsiteY2" fmla="*/ 1372455 h 1372455"/>
                <a:gd name="connsiteX3" fmla="*/ 4067 w 1682724"/>
                <a:gd name="connsiteY3" fmla="*/ 1372455 h 1372455"/>
                <a:gd name="connsiteX0" fmla="*/ 0 w 1683562"/>
                <a:gd name="connsiteY0" fmla="*/ 1370428 h 1372455"/>
                <a:gd name="connsiteX1" fmla="*/ 974 w 1683562"/>
                <a:gd name="connsiteY1" fmla="*/ 0 h 1372455"/>
                <a:gd name="connsiteX2" fmla="*/ 1683562 w 1683562"/>
                <a:gd name="connsiteY2" fmla="*/ 1372455 h 1372455"/>
                <a:gd name="connsiteX3" fmla="*/ 0 w 1683562"/>
                <a:gd name="connsiteY3" fmla="*/ 1370428 h 1372455"/>
                <a:gd name="connsiteX0" fmla="*/ 0 w 1683562"/>
                <a:gd name="connsiteY0" fmla="*/ 1370427 h 1372455"/>
                <a:gd name="connsiteX1" fmla="*/ 974 w 1683562"/>
                <a:gd name="connsiteY1" fmla="*/ 0 h 1372455"/>
                <a:gd name="connsiteX2" fmla="*/ 1683562 w 1683562"/>
                <a:gd name="connsiteY2" fmla="*/ 1372455 h 1372455"/>
                <a:gd name="connsiteX3" fmla="*/ 0 w 1683562"/>
                <a:gd name="connsiteY3" fmla="*/ 1370427 h 1372455"/>
                <a:gd name="connsiteX0" fmla="*/ 1693 w 1682802"/>
                <a:gd name="connsiteY0" fmla="*/ 1372453 h 1372455"/>
                <a:gd name="connsiteX1" fmla="*/ 214 w 1682802"/>
                <a:gd name="connsiteY1" fmla="*/ 0 h 1372455"/>
                <a:gd name="connsiteX2" fmla="*/ 1682802 w 1682802"/>
                <a:gd name="connsiteY2" fmla="*/ 1372455 h 1372455"/>
                <a:gd name="connsiteX3" fmla="*/ 1693 w 1682802"/>
                <a:gd name="connsiteY3" fmla="*/ 1372453 h 1372455"/>
                <a:gd name="connsiteX0" fmla="*/ 0 w 1686013"/>
                <a:gd name="connsiteY0" fmla="*/ 1374481 h 1374481"/>
                <a:gd name="connsiteX1" fmla="*/ 3425 w 1686013"/>
                <a:gd name="connsiteY1" fmla="*/ 0 h 1374481"/>
                <a:gd name="connsiteX2" fmla="*/ 1686013 w 1686013"/>
                <a:gd name="connsiteY2" fmla="*/ 1372455 h 1374481"/>
                <a:gd name="connsiteX3" fmla="*/ 0 w 1686013"/>
                <a:gd name="connsiteY3" fmla="*/ 1374481 h 1374481"/>
                <a:gd name="connsiteX0" fmla="*/ 0 w 1686013"/>
                <a:gd name="connsiteY0" fmla="*/ 1374481 h 1374481"/>
                <a:gd name="connsiteX1" fmla="*/ 972 w 1686013"/>
                <a:gd name="connsiteY1" fmla="*/ 0 h 1374481"/>
                <a:gd name="connsiteX2" fmla="*/ 1686013 w 1686013"/>
                <a:gd name="connsiteY2" fmla="*/ 1372455 h 1374481"/>
                <a:gd name="connsiteX3" fmla="*/ 0 w 1686013"/>
                <a:gd name="connsiteY3" fmla="*/ 1374481 h 1374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86013" h="1374481">
                  <a:moveTo>
                    <a:pt x="0" y="1374481"/>
                  </a:moveTo>
                  <a:cubicBezTo>
                    <a:pt x="1121" y="939691"/>
                    <a:pt x="-149" y="434790"/>
                    <a:pt x="972" y="0"/>
                  </a:cubicBezTo>
                  <a:lnTo>
                    <a:pt x="1686013" y="1372455"/>
                  </a:lnTo>
                  <a:lnTo>
                    <a:pt x="0" y="137448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176465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section Header"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F912B-E769-445D-A6C5-06520D908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94614"/>
            <a:ext cx="7886700" cy="1573619"/>
          </a:xfrm>
        </p:spPr>
        <p:txBody>
          <a:bodyPr>
            <a:norm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F24FD113-387A-6844-BC4B-5AD58E4B3B8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070497" y="6348809"/>
            <a:ext cx="1509243" cy="191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ANRCB   |   </a:t>
            </a:r>
            <a:fld id="{D8FE707D-7EDD-4671-B995-A3FBECAF0B25}" type="slidenum">
              <a:rPr lang="en-US" b="1" smtClean="0"/>
              <a:pPr/>
              <a:t>‹#›</a:t>
            </a:fld>
            <a:endParaRPr lang="en-US" b="1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B10EA11-3AC4-2846-B76F-3DF63C90B0C5}"/>
              </a:ext>
            </a:extLst>
          </p:cNvPr>
          <p:cNvCxnSpPr>
            <a:cxnSpLocks/>
          </p:cNvCxnSpPr>
          <p:nvPr userDrawn="1"/>
        </p:nvCxnSpPr>
        <p:spPr>
          <a:xfrm>
            <a:off x="628650" y="3678866"/>
            <a:ext cx="788670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riangle 2">
            <a:extLst>
              <a:ext uri="{FF2B5EF4-FFF2-40B4-BE49-F238E27FC236}">
                <a16:creationId xmlns:a16="http://schemas.microsoft.com/office/drawing/2014/main" id="{EEE38A5B-5A30-D844-AF78-6170B85E8655}"/>
              </a:ext>
            </a:extLst>
          </p:cNvPr>
          <p:cNvSpPr/>
          <p:nvPr userDrawn="1"/>
        </p:nvSpPr>
        <p:spPr>
          <a:xfrm rot="5400000">
            <a:off x="-13306" y="6957"/>
            <a:ext cx="1506796" cy="1486533"/>
          </a:xfrm>
          <a:custGeom>
            <a:avLst/>
            <a:gdLst>
              <a:gd name="connsiteX0" fmla="*/ 0 w 1485900"/>
              <a:gd name="connsiteY0" fmla="*/ 995083 h 995083"/>
              <a:gd name="connsiteX1" fmla="*/ 742950 w 1485900"/>
              <a:gd name="connsiteY1" fmla="*/ 0 h 995083"/>
              <a:gd name="connsiteX2" fmla="*/ 1485900 w 1485900"/>
              <a:gd name="connsiteY2" fmla="*/ 995083 h 995083"/>
              <a:gd name="connsiteX3" fmla="*/ 0 w 1485900"/>
              <a:gd name="connsiteY3" fmla="*/ 995083 h 995083"/>
              <a:gd name="connsiteX0" fmla="*/ 0 w 1485900"/>
              <a:gd name="connsiteY0" fmla="*/ 1304370 h 1304370"/>
              <a:gd name="connsiteX1" fmla="*/ 3362 w 1485900"/>
              <a:gd name="connsiteY1" fmla="*/ 0 h 1304370"/>
              <a:gd name="connsiteX2" fmla="*/ 1485900 w 1485900"/>
              <a:gd name="connsiteY2" fmla="*/ 1304370 h 1304370"/>
              <a:gd name="connsiteX3" fmla="*/ 0 w 1485900"/>
              <a:gd name="connsiteY3" fmla="*/ 1304370 h 1304370"/>
              <a:gd name="connsiteX0" fmla="*/ 0 w 1062318"/>
              <a:gd name="connsiteY0" fmla="*/ 1304370 h 1304370"/>
              <a:gd name="connsiteX1" fmla="*/ 3362 w 1062318"/>
              <a:gd name="connsiteY1" fmla="*/ 0 h 1304370"/>
              <a:gd name="connsiteX2" fmla="*/ 1062318 w 1062318"/>
              <a:gd name="connsiteY2" fmla="*/ 1304370 h 1304370"/>
              <a:gd name="connsiteX3" fmla="*/ 0 w 1062318"/>
              <a:gd name="connsiteY3" fmla="*/ 1304370 h 1304370"/>
              <a:gd name="connsiteX0" fmla="*/ 0 w 1203512"/>
              <a:gd name="connsiteY0" fmla="*/ 1304370 h 1304370"/>
              <a:gd name="connsiteX1" fmla="*/ 3362 w 1203512"/>
              <a:gd name="connsiteY1" fmla="*/ 0 h 1304370"/>
              <a:gd name="connsiteX2" fmla="*/ 1203512 w 1203512"/>
              <a:gd name="connsiteY2" fmla="*/ 1304370 h 1304370"/>
              <a:gd name="connsiteX3" fmla="*/ 0 w 1203512"/>
              <a:gd name="connsiteY3" fmla="*/ 1304370 h 1304370"/>
              <a:gd name="connsiteX0" fmla="*/ 0 w 1203512"/>
              <a:gd name="connsiteY0" fmla="*/ 1365380 h 1365380"/>
              <a:gd name="connsiteX1" fmla="*/ 1331 w 1203512"/>
              <a:gd name="connsiteY1" fmla="*/ 0 h 1365380"/>
              <a:gd name="connsiteX2" fmla="*/ 1203512 w 1203512"/>
              <a:gd name="connsiteY2" fmla="*/ 1365380 h 1365380"/>
              <a:gd name="connsiteX3" fmla="*/ 0 w 1203512"/>
              <a:gd name="connsiteY3" fmla="*/ 1365380 h 1365380"/>
              <a:gd name="connsiteX0" fmla="*/ 0 w 1678657"/>
              <a:gd name="connsiteY0" fmla="*/ 1365380 h 1365380"/>
              <a:gd name="connsiteX1" fmla="*/ 1331 w 1678657"/>
              <a:gd name="connsiteY1" fmla="*/ 0 h 1365380"/>
              <a:gd name="connsiteX2" fmla="*/ 1678657 w 1678657"/>
              <a:gd name="connsiteY2" fmla="*/ 1365380 h 1365380"/>
              <a:gd name="connsiteX3" fmla="*/ 0 w 1678657"/>
              <a:gd name="connsiteY3" fmla="*/ 1365380 h 1365380"/>
              <a:gd name="connsiteX0" fmla="*/ 4067 w 1682724"/>
              <a:gd name="connsiteY0" fmla="*/ 1372455 h 1372455"/>
              <a:gd name="connsiteX1" fmla="*/ 136 w 1682724"/>
              <a:gd name="connsiteY1" fmla="*/ 0 h 1372455"/>
              <a:gd name="connsiteX2" fmla="*/ 1682724 w 1682724"/>
              <a:gd name="connsiteY2" fmla="*/ 1372455 h 1372455"/>
              <a:gd name="connsiteX3" fmla="*/ 4067 w 1682724"/>
              <a:gd name="connsiteY3" fmla="*/ 1372455 h 1372455"/>
              <a:gd name="connsiteX0" fmla="*/ 0 w 1683562"/>
              <a:gd name="connsiteY0" fmla="*/ 1370428 h 1372455"/>
              <a:gd name="connsiteX1" fmla="*/ 974 w 1683562"/>
              <a:gd name="connsiteY1" fmla="*/ 0 h 1372455"/>
              <a:gd name="connsiteX2" fmla="*/ 1683562 w 1683562"/>
              <a:gd name="connsiteY2" fmla="*/ 1372455 h 1372455"/>
              <a:gd name="connsiteX3" fmla="*/ 0 w 1683562"/>
              <a:gd name="connsiteY3" fmla="*/ 1370428 h 1372455"/>
              <a:gd name="connsiteX0" fmla="*/ 0 w 1683562"/>
              <a:gd name="connsiteY0" fmla="*/ 1370427 h 1372455"/>
              <a:gd name="connsiteX1" fmla="*/ 974 w 1683562"/>
              <a:gd name="connsiteY1" fmla="*/ 0 h 1372455"/>
              <a:gd name="connsiteX2" fmla="*/ 1683562 w 1683562"/>
              <a:gd name="connsiteY2" fmla="*/ 1372455 h 1372455"/>
              <a:gd name="connsiteX3" fmla="*/ 0 w 1683562"/>
              <a:gd name="connsiteY3" fmla="*/ 1370427 h 1372455"/>
              <a:gd name="connsiteX0" fmla="*/ 1693 w 1682802"/>
              <a:gd name="connsiteY0" fmla="*/ 1372453 h 1372455"/>
              <a:gd name="connsiteX1" fmla="*/ 214 w 1682802"/>
              <a:gd name="connsiteY1" fmla="*/ 0 h 1372455"/>
              <a:gd name="connsiteX2" fmla="*/ 1682802 w 1682802"/>
              <a:gd name="connsiteY2" fmla="*/ 1372455 h 1372455"/>
              <a:gd name="connsiteX3" fmla="*/ 1693 w 1682802"/>
              <a:gd name="connsiteY3" fmla="*/ 1372453 h 1372455"/>
              <a:gd name="connsiteX0" fmla="*/ 0 w 1686013"/>
              <a:gd name="connsiteY0" fmla="*/ 1374481 h 1374481"/>
              <a:gd name="connsiteX1" fmla="*/ 3425 w 1686013"/>
              <a:gd name="connsiteY1" fmla="*/ 0 h 1374481"/>
              <a:gd name="connsiteX2" fmla="*/ 1686013 w 1686013"/>
              <a:gd name="connsiteY2" fmla="*/ 1372455 h 1374481"/>
              <a:gd name="connsiteX3" fmla="*/ 0 w 1686013"/>
              <a:gd name="connsiteY3" fmla="*/ 1374481 h 1374481"/>
              <a:gd name="connsiteX0" fmla="*/ 0 w 1686013"/>
              <a:gd name="connsiteY0" fmla="*/ 1374481 h 1374481"/>
              <a:gd name="connsiteX1" fmla="*/ 972 w 1686013"/>
              <a:gd name="connsiteY1" fmla="*/ 0 h 1374481"/>
              <a:gd name="connsiteX2" fmla="*/ 1686013 w 1686013"/>
              <a:gd name="connsiteY2" fmla="*/ 1372455 h 1374481"/>
              <a:gd name="connsiteX3" fmla="*/ 0 w 1686013"/>
              <a:gd name="connsiteY3" fmla="*/ 1374481 h 1374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6013" h="1374481">
                <a:moveTo>
                  <a:pt x="0" y="1374481"/>
                </a:moveTo>
                <a:cubicBezTo>
                  <a:pt x="1121" y="939691"/>
                  <a:pt x="-149" y="434790"/>
                  <a:pt x="972" y="0"/>
                </a:cubicBezTo>
                <a:lnTo>
                  <a:pt x="1686013" y="1372455"/>
                </a:lnTo>
                <a:lnTo>
                  <a:pt x="0" y="1374481"/>
                </a:ln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riangle 2">
            <a:extLst>
              <a:ext uri="{FF2B5EF4-FFF2-40B4-BE49-F238E27FC236}">
                <a16:creationId xmlns:a16="http://schemas.microsoft.com/office/drawing/2014/main" id="{50F924A2-E453-CA41-9199-01873DABBD18}"/>
              </a:ext>
            </a:extLst>
          </p:cNvPr>
          <p:cNvSpPr/>
          <p:nvPr userDrawn="1"/>
        </p:nvSpPr>
        <p:spPr>
          <a:xfrm rot="5400000">
            <a:off x="-11754" y="5401"/>
            <a:ext cx="1275607" cy="1258454"/>
          </a:xfrm>
          <a:custGeom>
            <a:avLst/>
            <a:gdLst>
              <a:gd name="connsiteX0" fmla="*/ 0 w 1485900"/>
              <a:gd name="connsiteY0" fmla="*/ 995083 h 995083"/>
              <a:gd name="connsiteX1" fmla="*/ 742950 w 1485900"/>
              <a:gd name="connsiteY1" fmla="*/ 0 h 995083"/>
              <a:gd name="connsiteX2" fmla="*/ 1485900 w 1485900"/>
              <a:gd name="connsiteY2" fmla="*/ 995083 h 995083"/>
              <a:gd name="connsiteX3" fmla="*/ 0 w 1485900"/>
              <a:gd name="connsiteY3" fmla="*/ 995083 h 995083"/>
              <a:gd name="connsiteX0" fmla="*/ 0 w 1485900"/>
              <a:gd name="connsiteY0" fmla="*/ 1304370 h 1304370"/>
              <a:gd name="connsiteX1" fmla="*/ 3362 w 1485900"/>
              <a:gd name="connsiteY1" fmla="*/ 0 h 1304370"/>
              <a:gd name="connsiteX2" fmla="*/ 1485900 w 1485900"/>
              <a:gd name="connsiteY2" fmla="*/ 1304370 h 1304370"/>
              <a:gd name="connsiteX3" fmla="*/ 0 w 1485900"/>
              <a:gd name="connsiteY3" fmla="*/ 1304370 h 1304370"/>
              <a:gd name="connsiteX0" fmla="*/ 0 w 1062318"/>
              <a:gd name="connsiteY0" fmla="*/ 1304370 h 1304370"/>
              <a:gd name="connsiteX1" fmla="*/ 3362 w 1062318"/>
              <a:gd name="connsiteY1" fmla="*/ 0 h 1304370"/>
              <a:gd name="connsiteX2" fmla="*/ 1062318 w 1062318"/>
              <a:gd name="connsiteY2" fmla="*/ 1304370 h 1304370"/>
              <a:gd name="connsiteX3" fmla="*/ 0 w 1062318"/>
              <a:gd name="connsiteY3" fmla="*/ 1304370 h 1304370"/>
              <a:gd name="connsiteX0" fmla="*/ 0 w 1203512"/>
              <a:gd name="connsiteY0" fmla="*/ 1304370 h 1304370"/>
              <a:gd name="connsiteX1" fmla="*/ 3362 w 1203512"/>
              <a:gd name="connsiteY1" fmla="*/ 0 h 1304370"/>
              <a:gd name="connsiteX2" fmla="*/ 1203512 w 1203512"/>
              <a:gd name="connsiteY2" fmla="*/ 1304370 h 1304370"/>
              <a:gd name="connsiteX3" fmla="*/ 0 w 1203512"/>
              <a:gd name="connsiteY3" fmla="*/ 1304370 h 1304370"/>
              <a:gd name="connsiteX0" fmla="*/ 0 w 1203512"/>
              <a:gd name="connsiteY0" fmla="*/ 1365380 h 1365380"/>
              <a:gd name="connsiteX1" fmla="*/ 1331 w 1203512"/>
              <a:gd name="connsiteY1" fmla="*/ 0 h 1365380"/>
              <a:gd name="connsiteX2" fmla="*/ 1203512 w 1203512"/>
              <a:gd name="connsiteY2" fmla="*/ 1365380 h 1365380"/>
              <a:gd name="connsiteX3" fmla="*/ 0 w 1203512"/>
              <a:gd name="connsiteY3" fmla="*/ 1365380 h 1365380"/>
              <a:gd name="connsiteX0" fmla="*/ 0 w 1678657"/>
              <a:gd name="connsiteY0" fmla="*/ 1365380 h 1365380"/>
              <a:gd name="connsiteX1" fmla="*/ 1331 w 1678657"/>
              <a:gd name="connsiteY1" fmla="*/ 0 h 1365380"/>
              <a:gd name="connsiteX2" fmla="*/ 1678657 w 1678657"/>
              <a:gd name="connsiteY2" fmla="*/ 1365380 h 1365380"/>
              <a:gd name="connsiteX3" fmla="*/ 0 w 1678657"/>
              <a:gd name="connsiteY3" fmla="*/ 1365380 h 1365380"/>
              <a:gd name="connsiteX0" fmla="*/ 4067 w 1682724"/>
              <a:gd name="connsiteY0" fmla="*/ 1372455 h 1372455"/>
              <a:gd name="connsiteX1" fmla="*/ 136 w 1682724"/>
              <a:gd name="connsiteY1" fmla="*/ 0 h 1372455"/>
              <a:gd name="connsiteX2" fmla="*/ 1682724 w 1682724"/>
              <a:gd name="connsiteY2" fmla="*/ 1372455 h 1372455"/>
              <a:gd name="connsiteX3" fmla="*/ 4067 w 1682724"/>
              <a:gd name="connsiteY3" fmla="*/ 1372455 h 1372455"/>
              <a:gd name="connsiteX0" fmla="*/ 0 w 1683562"/>
              <a:gd name="connsiteY0" fmla="*/ 1370428 h 1372455"/>
              <a:gd name="connsiteX1" fmla="*/ 974 w 1683562"/>
              <a:gd name="connsiteY1" fmla="*/ 0 h 1372455"/>
              <a:gd name="connsiteX2" fmla="*/ 1683562 w 1683562"/>
              <a:gd name="connsiteY2" fmla="*/ 1372455 h 1372455"/>
              <a:gd name="connsiteX3" fmla="*/ 0 w 1683562"/>
              <a:gd name="connsiteY3" fmla="*/ 1370428 h 1372455"/>
              <a:gd name="connsiteX0" fmla="*/ 0 w 1683562"/>
              <a:gd name="connsiteY0" fmla="*/ 1370427 h 1372455"/>
              <a:gd name="connsiteX1" fmla="*/ 974 w 1683562"/>
              <a:gd name="connsiteY1" fmla="*/ 0 h 1372455"/>
              <a:gd name="connsiteX2" fmla="*/ 1683562 w 1683562"/>
              <a:gd name="connsiteY2" fmla="*/ 1372455 h 1372455"/>
              <a:gd name="connsiteX3" fmla="*/ 0 w 1683562"/>
              <a:gd name="connsiteY3" fmla="*/ 1370427 h 1372455"/>
              <a:gd name="connsiteX0" fmla="*/ 1693 w 1682802"/>
              <a:gd name="connsiteY0" fmla="*/ 1372453 h 1372455"/>
              <a:gd name="connsiteX1" fmla="*/ 214 w 1682802"/>
              <a:gd name="connsiteY1" fmla="*/ 0 h 1372455"/>
              <a:gd name="connsiteX2" fmla="*/ 1682802 w 1682802"/>
              <a:gd name="connsiteY2" fmla="*/ 1372455 h 1372455"/>
              <a:gd name="connsiteX3" fmla="*/ 1693 w 1682802"/>
              <a:gd name="connsiteY3" fmla="*/ 1372453 h 1372455"/>
              <a:gd name="connsiteX0" fmla="*/ 0 w 1686013"/>
              <a:gd name="connsiteY0" fmla="*/ 1374481 h 1374481"/>
              <a:gd name="connsiteX1" fmla="*/ 3425 w 1686013"/>
              <a:gd name="connsiteY1" fmla="*/ 0 h 1374481"/>
              <a:gd name="connsiteX2" fmla="*/ 1686013 w 1686013"/>
              <a:gd name="connsiteY2" fmla="*/ 1372455 h 1374481"/>
              <a:gd name="connsiteX3" fmla="*/ 0 w 1686013"/>
              <a:gd name="connsiteY3" fmla="*/ 1374481 h 1374481"/>
              <a:gd name="connsiteX0" fmla="*/ 0 w 1686013"/>
              <a:gd name="connsiteY0" fmla="*/ 1374481 h 1374481"/>
              <a:gd name="connsiteX1" fmla="*/ 972 w 1686013"/>
              <a:gd name="connsiteY1" fmla="*/ 0 h 1374481"/>
              <a:gd name="connsiteX2" fmla="*/ 1686013 w 1686013"/>
              <a:gd name="connsiteY2" fmla="*/ 1372455 h 1374481"/>
              <a:gd name="connsiteX3" fmla="*/ 0 w 1686013"/>
              <a:gd name="connsiteY3" fmla="*/ 1374481 h 1374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6013" h="1374481">
                <a:moveTo>
                  <a:pt x="0" y="1374481"/>
                </a:moveTo>
                <a:cubicBezTo>
                  <a:pt x="1121" y="939691"/>
                  <a:pt x="-149" y="434790"/>
                  <a:pt x="972" y="0"/>
                </a:cubicBezTo>
                <a:lnTo>
                  <a:pt x="1686013" y="1372455"/>
                </a:lnTo>
                <a:lnTo>
                  <a:pt x="0" y="137448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7687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2A299-9D74-4C65-97C9-8376FBB6A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FD8339-C764-4394-984C-4DEE2FF3C31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28650" y="1490804"/>
            <a:ext cx="3805237" cy="47001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4F065B-EEB2-471E-A8FC-33594BB68122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710113" y="1501437"/>
            <a:ext cx="3805237" cy="47001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42166213-81E0-6C48-8659-AB983C98F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70497" y="6348809"/>
            <a:ext cx="1509243" cy="191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dirty="0">
                <a:solidFill>
                  <a:schemeClr val="tx2"/>
                </a:solidFill>
              </a:rPr>
              <a:t>ANRCB   |   </a:t>
            </a:r>
            <a:fld id="{D8FE707D-7EDD-4671-B995-A3FBECAF0B25}" type="slidenum">
              <a:rPr lang="en-US" b="1" smtClean="0">
                <a:solidFill>
                  <a:schemeClr val="accent6"/>
                </a:solidFill>
              </a:rPr>
              <a:pPr/>
              <a:t>‹#›</a:t>
            </a:fld>
            <a:endParaRPr lang="en-US" b="1" dirty="0">
              <a:solidFill>
                <a:schemeClr val="accent6"/>
              </a:solidFill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E4E409A-1C2D-9F4F-87EC-99732FC371F3}"/>
              </a:ext>
            </a:extLst>
          </p:cNvPr>
          <p:cNvCxnSpPr>
            <a:cxnSpLocks/>
          </p:cNvCxnSpPr>
          <p:nvPr userDrawn="1"/>
        </p:nvCxnSpPr>
        <p:spPr>
          <a:xfrm>
            <a:off x="628650" y="1382233"/>
            <a:ext cx="7886700" cy="0"/>
          </a:xfrm>
          <a:prstGeom prst="line">
            <a:avLst/>
          </a:prstGeom>
          <a:ln w="952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>
            <a:extLst>
              <a:ext uri="{FF2B5EF4-FFF2-40B4-BE49-F238E27FC236}">
                <a16:creationId xmlns:a16="http://schemas.microsoft.com/office/drawing/2014/main" id="{F1018150-0F49-854F-A06F-08EFCC2EFD6B}"/>
              </a:ext>
            </a:extLst>
          </p:cNvPr>
          <p:cNvGrpSpPr/>
          <p:nvPr userDrawn="1"/>
        </p:nvGrpSpPr>
        <p:grpSpPr>
          <a:xfrm>
            <a:off x="-3177" y="-3176"/>
            <a:ext cx="1486536" cy="1506797"/>
            <a:chOff x="-3178" y="-3176"/>
            <a:chExt cx="1646959" cy="1669406"/>
          </a:xfrm>
        </p:grpSpPr>
        <p:sp>
          <p:nvSpPr>
            <p:cNvPr id="10" name="Triangle 2">
              <a:extLst>
                <a:ext uri="{FF2B5EF4-FFF2-40B4-BE49-F238E27FC236}">
                  <a16:creationId xmlns:a16="http://schemas.microsoft.com/office/drawing/2014/main" id="{72FADDB8-FE99-5D44-99AA-76F492BDD3E0}"/>
                </a:ext>
              </a:extLst>
            </p:cNvPr>
            <p:cNvSpPr/>
            <p:nvPr userDrawn="1"/>
          </p:nvSpPr>
          <p:spPr>
            <a:xfrm rot="5400000">
              <a:off x="-14400" y="8050"/>
              <a:ext cx="1669405" cy="1646956"/>
            </a:xfrm>
            <a:custGeom>
              <a:avLst/>
              <a:gdLst>
                <a:gd name="connsiteX0" fmla="*/ 0 w 1485900"/>
                <a:gd name="connsiteY0" fmla="*/ 995083 h 995083"/>
                <a:gd name="connsiteX1" fmla="*/ 742950 w 1485900"/>
                <a:gd name="connsiteY1" fmla="*/ 0 h 995083"/>
                <a:gd name="connsiteX2" fmla="*/ 1485900 w 1485900"/>
                <a:gd name="connsiteY2" fmla="*/ 995083 h 995083"/>
                <a:gd name="connsiteX3" fmla="*/ 0 w 1485900"/>
                <a:gd name="connsiteY3" fmla="*/ 995083 h 995083"/>
                <a:gd name="connsiteX0" fmla="*/ 0 w 1485900"/>
                <a:gd name="connsiteY0" fmla="*/ 1304370 h 1304370"/>
                <a:gd name="connsiteX1" fmla="*/ 3362 w 1485900"/>
                <a:gd name="connsiteY1" fmla="*/ 0 h 1304370"/>
                <a:gd name="connsiteX2" fmla="*/ 1485900 w 1485900"/>
                <a:gd name="connsiteY2" fmla="*/ 1304370 h 1304370"/>
                <a:gd name="connsiteX3" fmla="*/ 0 w 1485900"/>
                <a:gd name="connsiteY3" fmla="*/ 1304370 h 1304370"/>
                <a:gd name="connsiteX0" fmla="*/ 0 w 1062318"/>
                <a:gd name="connsiteY0" fmla="*/ 1304370 h 1304370"/>
                <a:gd name="connsiteX1" fmla="*/ 3362 w 1062318"/>
                <a:gd name="connsiteY1" fmla="*/ 0 h 1304370"/>
                <a:gd name="connsiteX2" fmla="*/ 1062318 w 1062318"/>
                <a:gd name="connsiteY2" fmla="*/ 1304370 h 1304370"/>
                <a:gd name="connsiteX3" fmla="*/ 0 w 1062318"/>
                <a:gd name="connsiteY3" fmla="*/ 1304370 h 1304370"/>
                <a:gd name="connsiteX0" fmla="*/ 0 w 1203512"/>
                <a:gd name="connsiteY0" fmla="*/ 1304370 h 1304370"/>
                <a:gd name="connsiteX1" fmla="*/ 3362 w 1203512"/>
                <a:gd name="connsiteY1" fmla="*/ 0 h 1304370"/>
                <a:gd name="connsiteX2" fmla="*/ 1203512 w 1203512"/>
                <a:gd name="connsiteY2" fmla="*/ 1304370 h 1304370"/>
                <a:gd name="connsiteX3" fmla="*/ 0 w 1203512"/>
                <a:gd name="connsiteY3" fmla="*/ 1304370 h 1304370"/>
                <a:gd name="connsiteX0" fmla="*/ 0 w 1203512"/>
                <a:gd name="connsiteY0" fmla="*/ 1365380 h 1365380"/>
                <a:gd name="connsiteX1" fmla="*/ 1331 w 1203512"/>
                <a:gd name="connsiteY1" fmla="*/ 0 h 1365380"/>
                <a:gd name="connsiteX2" fmla="*/ 1203512 w 1203512"/>
                <a:gd name="connsiteY2" fmla="*/ 1365380 h 1365380"/>
                <a:gd name="connsiteX3" fmla="*/ 0 w 1203512"/>
                <a:gd name="connsiteY3" fmla="*/ 1365380 h 1365380"/>
                <a:gd name="connsiteX0" fmla="*/ 0 w 1678657"/>
                <a:gd name="connsiteY0" fmla="*/ 1365380 h 1365380"/>
                <a:gd name="connsiteX1" fmla="*/ 1331 w 1678657"/>
                <a:gd name="connsiteY1" fmla="*/ 0 h 1365380"/>
                <a:gd name="connsiteX2" fmla="*/ 1678657 w 1678657"/>
                <a:gd name="connsiteY2" fmla="*/ 1365380 h 1365380"/>
                <a:gd name="connsiteX3" fmla="*/ 0 w 1678657"/>
                <a:gd name="connsiteY3" fmla="*/ 1365380 h 1365380"/>
                <a:gd name="connsiteX0" fmla="*/ 4067 w 1682724"/>
                <a:gd name="connsiteY0" fmla="*/ 1372455 h 1372455"/>
                <a:gd name="connsiteX1" fmla="*/ 136 w 1682724"/>
                <a:gd name="connsiteY1" fmla="*/ 0 h 1372455"/>
                <a:gd name="connsiteX2" fmla="*/ 1682724 w 1682724"/>
                <a:gd name="connsiteY2" fmla="*/ 1372455 h 1372455"/>
                <a:gd name="connsiteX3" fmla="*/ 4067 w 1682724"/>
                <a:gd name="connsiteY3" fmla="*/ 1372455 h 1372455"/>
                <a:gd name="connsiteX0" fmla="*/ 0 w 1683562"/>
                <a:gd name="connsiteY0" fmla="*/ 1370428 h 1372455"/>
                <a:gd name="connsiteX1" fmla="*/ 974 w 1683562"/>
                <a:gd name="connsiteY1" fmla="*/ 0 h 1372455"/>
                <a:gd name="connsiteX2" fmla="*/ 1683562 w 1683562"/>
                <a:gd name="connsiteY2" fmla="*/ 1372455 h 1372455"/>
                <a:gd name="connsiteX3" fmla="*/ 0 w 1683562"/>
                <a:gd name="connsiteY3" fmla="*/ 1370428 h 1372455"/>
                <a:gd name="connsiteX0" fmla="*/ 0 w 1683562"/>
                <a:gd name="connsiteY0" fmla="*/ 1370427 h 1372455"/>
                <a:gd name="connsiteX1" fmla="*/ 974 w 1683562"/>
                <a:gd name="connsiteY1" fmla="*/ 0 h 1372455"/>
                <a:gd name="connsiteX2" fmla="*/ 1683562 w 1683562"/>
                <a:gd name="connsiteY2" fmla="*/ 1372455 h 1372455"/>
                <a:gd name="connsiteX3" fmla="*/ 0 w 1683562"/>
                <a:gd name="connsiteY3" fmla="*/ 1370427 h 1372455"/>
                <a:gd name="connsiteX0" fmla="*/ 1693 w 1682802"/>
                <a:gd name="connsiteY0" fmla="*/ 1372453 h 1372455"/>
                <a:gd name="connsiteX1" fmla="*/ 214 w 1682802"/>
                <a:gd name="connsiteY1" fmla="*/ 0 h 1372455"/>
                <a:gd name="connsiteX2" fmla="*/ 1682802 w 1682802"/>
                <a:gd name="connsiteY2" fmla="*/ 1372455 h 1372455"/>
                <a:gd name="connsiteX3" fmla="*/ 1693 w 1682802"/>
                <a:gd name="connsiteY3" fmla="*/ 1372453 h 1372455"/>
                <a:gd name="connsiteX0" fmla="*/ 0 w 1686013"/>
                <a:gd name="connsiteY0" fmla="*/ 1374481 h 1374481"/>
                <a:gd name="connsiteX1" fmla="*/ 3425 w 1686013"/>
                <a:gd name="connsiteY1" fmla="*/ 0 h 1374481"/>
                <a:gd name="connsiteX2" fmla="*/ 1686013 w 1686013"/>
                <a:gd name="connsiteY2" fmla="*/ 1372455 h 1374481"/>
                <a:gd name="connsiteX3" fmla="*/ 0 w 1686013"/>
                <a:gd name="connsiteY3" fmla="*/ 1374481 h 1374481"/>
                <a:gd name="connsiteX0" fmla="*/ 0 w 1686013"/>
                <a:gd name="connsiteY0" fmla="*/ 1374481 h 1374481"/>
                <a:gd name="connsiteX1" fmla="*/ 972 w 1686013"/>
                <a:gd name="connsiteY1" fmla="*/ 0 h 1374481"/>
                <a:gd name="connsiteX2" fmla="*/ 1686013 w 1686013"/>
                <a:gd name="connsiteY2" fmla="*/ 1372455 h 1374481"/>
                <a:gd name="connsiteX3" fmla="*/ 0 w 1686013"/>
                <a:gd name="connsiteY3" fmla="*/ 1374481 h 1374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86013" h="1374481">
                  <a:moveTo>
                    <a:pt x="0" y="1374481"/>
                  </a:moveTo>
                  <a:cubicBezTo>
                    <a:pt x="1121" y="939691"/>
                    <a:pt x="-149" y="434790"/>
                    <a:pt x="972" y="0"/>
                  </a:cubicBezTo>
                  <a:lnTo>
                    <a:pt x="1686013" y="1372455"/>
                  </a:lnTo>
                  <a:lnTo>
                    <a:pt x="0" y="1374481"/>
                  </a:ln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riangle 2">
              <a:extLst>
                <a:ext uri="{FF2B5EF4-FFF2-40B4-BE49-F238E27FC236}">
                  <a16:creationId xmlns:a16="http://schemas.microsoft.com/office/drawing/2014/main" id="{8CFC0A85-51F6-184C-8900-EC3D23FB6AFA}"/>
                </a:ext>
              </a:extLst>
            </p:cNvPr>
            <p:cNvSpPr/>
            <p:nvPr userDrawn="1"/>
          </p:nvSpPr>
          <p:spPr>
            <a:xfrm rot="5400000">
              <a:off x="-12680" y="6326"/>
              <a:ext cx="1413267" cy="1394263"/>
            </a:xfrm>
            <a:custGeom>
              <a:avLst/>
              <a:gdLst>
                <a:gd name="connsiteX0" fmla="*/ 0 w 1485900"/>
                <a:gd name="connsiteY0" fmla="*/ 995083 h 995083"/>
                <a:gd name="connsiteX1" fmla="*/ 742950 w 1485900"/>
                <a:gd name="connsiteY1" fmla="*/ 0 h 995083"/>
                <a:gd name="connsiteX2" fmla="*/ 1485900 w 1485900"/>
                <a:gd name="connsiteY2" fmla="*/ 995083 h 995083"/>
                <a:gd name="connsiteX3" fmla="*/ 0 w 1485900"/>
                <a:gd name="connsiteY3" fmla="*/ 995083 h 995083"/>
                <a:gd name="connsiteX0" fmla="*/ 0 w 1485900"/>
                <a:gd name="connsiteY0" fmla="*/ 1304370 h 1304370"/>
                <a:gd name="connsiteX1" fmla="*/ 3362 w 1485900"/>
                <a:gd name="connsiteY1" fmla="*/ 0 h 1304370"/>
                <a:gd name="connsiteX2" fmla="*/ 1485900 w 1485900"/>
                <a:gd name="connsiteY2" fmla="*/ 1304370 h 1304370"/>
                <a:gd name="connsiteX3" fmla="*/ 0 w 1485900"/>
                <a:gd name="connsiteY3" fmla="*/ 1304370 h 1304370"/>
                <a:gd name="connsiteX0" fmla="*/ 0 w 1062318"/>
                <a:gd name="connsiteY0" fmla="*/ 1304370 h 1304370"/>
                <a:gd name="connsiteX1" fmla="*/ 3362 w 1062318"/>
                <a:gd name="connsiteY1" fmla="*/ 0 h 1304370"/>
                <a:gd name="connsiteX2" fmla="*/ 1062318 w 1062318"/>
                <a:gd name="connsiteY2" fmla="*/ 1304370 h 1304370"/>
                <a:gd name="connsiteX3" fmla="*/ 0 w 1062318"/>
                <a:gd name="connsiteY3" fmla="*/ 1304370 h 1304370"/>
                <a:gd name="connsiteX0" fmla="*/ 0 w 1203512"/>
                <a:gd name="connsiteY0" fmla="*/ 1304370 h 1304370"/>
                <a:gd name="connsiteX1" fmla="*/ 3362 w 1203512"/>
                <a:gd name="connsiteY1" fmla="*/ 0 h 1304370"/>
                <a:gd name="connsiteX2" fmla="*/ 1203512 w 1203512"/>
                <a:gd name="connsiteY2" fmla="*/ 1304370 h 1304370"/>
                <a:gd name="connsiteX3" fmla="*/ 0 w 1203512"/>
                <a:gd name="connsiteY3" fmla="*/ 1304370 h 1304370"/>
                <a:gd name="connsiteX0" fmla="*/ 0 w 1203512"/>
                <a:gd name="connsiteY0" fmla="*/ 1365380 h 1365380"/>
                <a:gd name="connsiteX1" fmla="*/ 1331 w 1203512"/>
                <a:gd name="connsiteY1" fmla="*/ 0 h 1365380"/>
                <a:gd name="connsiteX2" fmla="*/ 1203512 w 1203512"/>
                <a:gd name="connsiteY2" fmla="*/ 1365380 h 1365380"/>
                <a:gd name="connsiteX3" fmla="*/ 0 w 1203512"/>
                <a:gd name="connsiteY3" fmla="*/ 1365380 h 1365380"/>
                <a:gd name="connsiteX0" fmla="*/ 0 w 1678657"/>
                <a:gd name="connsiteY0" fmla="*/ 1365380 h 1365380"/>
                <a:gd name="connsiteX1" fmla="*/ 1331 w 1678657"/>
                <a:gd name="connsiteY1" fmla="*/ 0 h 1365380"/>
                <a:gd name="connsiteX2" fmla="*/ 1678657 w 1678657"/>
                <a:gd name="connsiteY2" fmla="*/ 1365380 h 1365380"/>
                <a:gd name="connsiteX3" fmla="*/ 0 w 1678657"/>
                <a:gd name="connsiteY3" fmla="*/ 1365380 h 1365380"/>
                <a:gd name="connsiteX0" fmla="*/ 4067 w 1682724"/>
                <a:gd name="connsiteY0" fmla="*/ 1372455 h 1372455"/>
                <a:gd name="connsiteX1" fmla="*/ 136 w 1682724"/>
                <a:gd name="connsiteY1" fmla="*/ 0 h 1372455"/>
                <a:gd name="connsiteX2" fmla="*/ 1682724 w 1682724"/>
                <a:gd name="connsiteY2" fmla="*/ 1372455 h 1372455"/>
                <a:gd name="connsiteX3" fmla="*/ 4067 w 1682724"/>
                <a:gd name="connsiteY3" fmla="*/ 1372455 h 1372455"/>
                <a:gd name="connsiteX0" fmla="*/ 0 w 1683562"/>
                <a:gd name="connsiteY0" fmla="*/ 1370428 h 1372455"/>
                <a:gd name="connsiteX1" fmla="*/ 974 w 1683562"/>
                <a:gd name="connsiteY1" fmla="*/ 0 h 1372455"/>
                <a:gd name="connsiteX2" fmla="*/ 1683562 w 1683562"/>
                <a:gd name="connsiteY2" fmla="*/ 1372455 h 1372455"/>
                <a:gd name="connsiteX3" fmla="*/ 0 w 1683562"/>
                <a:gd name="connsiteY3" fmla="*/ 1370428 h 1372455"/>
                <a:gd name="connsiteX0" fmla="*/ 0 w 1683562"/>
                <a:gd name="connsiteY0" fmla="*/ 1370427 h 1372455"/>
                <a:gd name="connsiteX1" fmla="*/ 974 w 1683562"/>
                <a:gd name="connsiteY1" fmla="*/ 0 h 1372455"/>
                <a:gd name="connsiteX2" fmla="*/ 1683562 w 1683562"/>
                <a:gd name="connsiteY2" fmla="*/ 1372455 h 1372455"/>
                <a:gd name="connsiteX3" fmla="*/ 0 w 1683562"/>
                <a:gd name="connsiteY3" fmla="*/ 1370427 h 1372455"/>
                <a:gd name="connsiteX0" fmla="*/ 1693 w 1682802"/>
                <a:gd name="connsiteY0" fmla="*/ 1372453 h 1372455"/>
                <a:gd name="connsiteX1" fmla="*/ 214 w 1682802"/>
                <a:gd name="connsiteY1" fmla="*/ 0 h 1372455"/>
                <a:gd name="connsiteX2" fmla="*/ 1682802 w 1682802"/>
                <a:gd name="connsiteY2" fmla="*/ 1372455 h 1372455"/>
                <a:gd name="connsiteX3" fmla="*/ 1693 w 1682802"/>
                <a:gd name="connsiteY3" fmla="*/ 1372453 h 1372455"/>
                <a:gd name="connsiteX0" fmla="*/ 0 w 1686013"/>
                <a:gd name="connsiteY0" fmla="*/ 1374481 h 1374481"/>
                <a:gd name="connsiteX1" fmla="*/ 3425 w 1686013"/>
                <a:gd name="connsiteY1" fmla="*/ 0 h 1374481"/>
                <a:gd name="connsiteX2" fmla="*/ 1686013 w 1686013"/>
                <a:gd name="connsiteY2" fmla="*/ 1372455 h 1374481"/>
                <a:gd name="connsiteX3" fmla="*/ 0 w 1686013"/>
                <a:gd name="connsiteY3" fmla="*/ 1374481 h 1374481"/>
                <a:gd name="connsiteX0" fmla="*/ 0 w 1686013"/>
                <a:gd name="connsiteY0" fmla="*/ 1374481 h 1374481"/>
                <a:gd name="connsiteX1" fmla="*/ 972 w 1686013"/>
                <a:gd name="connsiteY1" fmla="*/ 0 h 1374481"/>
                <a:gd name="connsiteX2" fmla="*/ 1686013 w 1686013"/>
                <a:gd name="connsiteY2" fmla="*/ 1372455 h 1374481"/>
                <a:gd name="connsiteX3" fmla="*/ 0 w 1686013"/>
                <a:gd name="connsiteY3" fmla="*/ 1374481 h 1374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86013" h="1374481">
                  <a:moveTo>
                    <a:pt x="0" y="1374481"/>
                  </a:moveTo>
                  <a:cubicBezTo>
                    <a:pt x="1121" y="939691"/>
                    <a:pt x="-149" y="434790"/>
                    <a:pt x="972" y="0"/>
                  </a:cubicBezTo>
                  <a:lnTo>
                    <a:pt x="1686013" y="1372455"/>
                  </a:lnTo>
                  <a:lnTo>
                    <a:pt x="0" y="137448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034459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90156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324702"/>
            <a:ext cx="3868340" cy="38909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90156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335334"/>
            <a:ext cx="3887391" cy="38909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58BA6FB0-BA43-4CFC-A76D-28EE43778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1B656E0B-D609-4D44-85B0-4FCFA6F7CE3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070497" y="6348809"/>
            <a:ext cx="1509243" cy="191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dirty="0">
                <a:solidFill>
                  <a:schemeClr val="tx2"/>
                </a:solidFill>
              </a:rPr>
              <a:t>ANRCB   |   </a:t>
            </a:r>
            <a:fld id="{D8FE707D-7EDD-4671-B995-A3FBECAF0B25}" type="slidenum">
              <a:rPr lang="en-US" b="1" smtClean="0">
                <a:solidFill>
                  <a:schemeClr val="accent6"/>
                </a:solidFill>
              </a:rPr>
              <a:pPr/>
              <a:t>‹#›</a:t>
            </a:fld>
            <a:endParaRPr lang="en-US" b="1" dirty="0">
              <a:solidFill>
                <a:schemeClr val="accent6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6340288-326B-3E48-BC8A-268E0F52FC0C}"/>
              </a:ext>
            </a:extLst>
          </p:cNvPr>
          <p:cNvCxnSpPr>
            <a:cxnSpLocks/>
          </p:cNvCxnSpPr>
          <p:nvPr userDrawn="1"/>
        </p:nvCxnSpPr>
        <p:spPr>
          <a:xfrm>
            <a:off x="628650" y="1382233"/>
            <a:ext cx="7886700" cy="0"/>
          </a:xfrm>
          <a:prstGeom prst="line">
            <a:avLst/>
          </a:prstGeom>
          <a:ln w="952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EC58933B-4F4D-6642-92D6-DEF9A15FC59B}"/>
              </a:ext>
            </a:extLst>
          </p:cNvPr>
          <p:cNvGrpSpPr/>
          <p:nvPr userDrawn="1"/>
        </p:nvGrpSpPr>
        <p:grpSpPr>
          <a:xfrm>
            <a:off x="-3177" y="-3176"/>
            <a:ext cx="1486536" cy="1506797"/>
            <a:chOff x="-3178" y="-3176"/>
            <a:chExt cx="1646959" cy="1669406"/>
          </a:xfrm>
        </p:grpSpPr>
        <p:sp>
          <p:nvSpPr>
            <p:cNvPr id="11" name="Triangle 2">
              <a:extLst>
                <a:ext uri="{FF2B5EF4-FFF2-40B4-BE49-F238E27FC236}">
                  <a16:creationId xmlns:a16="http://schemas.microsoft.com/office/drawing/2014/main" id="{405B28D0-528D-2F4F-9C6C-B55470710324}"/>
                </a:ext>
              </a:extLst>
            </p:cNvPr>
            <p:cNvSpPr/>
            <p:nvPr userDrawn="1"/>
          </p:nvSpPr>
          <p:spPr>
            <a:xfrm rot="5400000">
              <a:off x="-14400" y="8050"/>
              <a:ext cx="1669405" cy="1646956"/>
            </a:xfrm>
            <a:custGeom>
              <a:avLst/>
              <a:gdLst>
                <a:gd name="connsiteX0" fmla="*/ 0 w 1485900"/>
                <a:gd name="connsiteY0" fmla="*/ 995083 h 995083"/>
                <a:gd name="connsiteX1" fmla="*/ 742950 w 1485900"/>
                <a:gd name="connsiteY1" fmla="*/ 0 h 995083"/>
                <a:gd name="connsiteX2" fmla="*/ 1485900 w 1485900"/>
                <a:gd name="connsiteY2" fmla="*/ 995083 h 995083"/>
                <a:gd name="connsiteX3" fmla="*/ 0 w 1485900"/>
                <a:gd name="connsiteY3" fmla="*/ 995083 h 995083"/>
                <a:gd name="connsiteX0" fmla="*/ 0 w 1485900"/>
                <a:gd name="connsiteY0" fmla="*/ 1304370 h 1304370"/>
                <a:gd name="connsiteX1" fmla="*/ 3362 w 1485900"/>
                <a:gd name="connsiteY1" fmla="*/ 0 h 1304370"/>
                <a:gd name="connsiteX2" fmla="*/ 1485900 w 1485900"/>
                <a:gd name="connsiteY2" fmla="*/ 1304370 h 1304370"/>
                <a:gd name="connsiteX3" fmla="*/ 0 w 1485900"/>
                <a:gd name="connsiteY3" fmla="*/ 1304370 h 1304370"/>
                <a:gd name="connsiteX0" fmla="*/ 0 w 1062318"/>
                <a:gd name="connsiteY0" fmla="*/ 1304370 h 1304370"/>
                <a:gd name="connsiteX1" fmla="*/ 3362 w 1062318"/>
                <a:gd name="connsiteY1" fmla="*/ 0 h 1304370"/>
                <a:gd name="connsiteX2" fmla="*/ 1062318 w 1062318"/>
                <a:gd name="connsiteY2" fmla="*/ 1304370 h 1304370"/>
                <a:gd name="connsiteX3" fmla="*/ 0 w 1062318"/>
                <a:gd name="connsiteY3" fmla="*/ 1304370 h 1304370"/>
                <a:gd name="connsiteX0" fmla="*/ 0 w 1203512"/>
                <a:gd name="connsiteY0" fmla="*/ 1304370 h 1304370"/>
                <a:gd name="connsiteX1" fmla="*/ 3362 w 1203512"/>
                <a:gd name="connsiteY1" fmla="*/ 0 h 1304370"/>
                <a:gd name="connsiteX2" fmla="*/ 1203512 w 1203512"/>
                <a:gd name="connsiteY2" fmla="*/ 1304370 h 1304370"/>
                <a:gd name="connsiteX3" fmla="*/ 0 w 1203512"/>
                <a:gd name="connsiteY3" fmla="*/ 1304370 h 1304370"/>
                <a:gd name="connsiteX0" fmla="*/ 0 w 1203512"/>
                <a:gd name="connsiteY0" fmla="*/ 1365380 h 1365380"/>
                <a:gd name="connsiteX1" fmla="*/ 1331 w 1203512"/>
                <a:gd name="connsiteY1" fmla="*/ 0 h 1365380"/>
                <a:gd name="connsiteX2" fmla="*/ 1203512 w 1203512"/>
                <a:gd name="connsiteY2" fmla="*/ 1365380 h 1365380"/>
                <a:gd name="connsiteX3" fmla="*/ 0 w 1203512"/>
                <a:gd name="connsiteY3" fmla="*/ 1365380 h 1365380"/>
                <a:gd name="connsiteX0" fmla="*/ 0 w 1678657"/>
                <a:gd name="connsiteY0" fmla="*/ 1365380 h 1365380"/>
                <a:gd name="connsiteX1" fmla="*/ 1331 w 1678657"/>
                <a:gd name="connsiteY1" fmla="*/ 0 h 1365380"/>
                <a:gd name="connsiteX2" fmla="*/ 1678657 w 1678657"/>
                <a:gd name="connsiteY2" fmla="*/ 1365380 h 1365380"/>
                <a:gd name="connsiteX3" fmla="*/ 0 w 1678657"/>
                <a:gd name="connsiteY3" fmla="*/ 1365380 h 1365380"/>
                <a:gd name="connsiteX0" fmla="*/ 4067 w 1682724"/>
                <a:gd name="connsiteY0" fmla="*/ 1372455 h 1372455"/>
                <a:gd name="connsiteX1" fmla="*/ 136 w 1682724"/>
                <a:gd name="connsiteY1" fmla="*/ 0 h 1372455"/>
                <a:gd name="connsiteX2" fmla="*/ 1682724 w 1682724"/>
                <a:gd name="connsiteY2" fmla="*/ 1372455 h 1372455"/>
                <a:gd name="connsiteX3" fmla="*/ 4067 w 1682724"/>
                <a:gd name="connsiteY3" fmla="*/ 1372455 h 1372455"/>
                <a:gd name="connsiteX0" fmla="*/ 0 w 1683562"/>
                <a:gd name="connsiteY0" fmla="*/ 1370428 h 1372455"/>
                <a:gd name="connsiteX1" fmla="*/ 974 w 1683562"/>
                <a:gd name="connsiteY1" fmla="*/ 0 h 1372455"/>
                <a:gd name="connsiteX2" fmla="*/ 1683562 w 1683562"/>
                <a:gd name="connsiteY2" fmla="*/ 1372455 h 1372455"/>
                <a:gd name="connsiteX3" fmla="*/ 0 w 1683562"/>
                <a:gd name="connsiteY3" fmla="*/ 1370428 h 1372455"/>
                <a:gd name="connsiteX0" fmla="*/ 0 w 1683562"/>
                <a:gd name="connsiteY0" fmla="*/ 1370427 h 1372455"/>
                <a:gd name="connsiteX1" fmla="*/ 974 w 1683562"/>
                <a:gd name="connsiteY1" fmla="*/ 0 h 1372455"/>
                <a:gd name="connsiteX2" fmla="*/ 1683562 w 1683562"/>
                <a:gd name="connsiteY2" fmla="*/ 1372455 h 1372455"/>
                <a:gd name="connsiteX3" fmla="*/ 0 w 1683562"/>
                <a:gd name="connsiteY3" fmla="*/ 1370427 h 1372455"/>
                <a:gd name="connsiteX0" fmla="*/ 1693 w 1682802"/>
                <a:gd name="connsiteY0" fmla="*/ 1372453 h 1372455"/>
                <a:gd name="connsiteX1" fmla="*/ 214 w 1682802"/>
                <a:gd name="connsiteY1" fmla="*/ 0 h 1372455"/>
                <a:gd name="connsiteX2" fmla="*/ 1682802 w 1682802"/>
                <a:gd name="connsiteY2" fmla="*/ 1372455 h 1372455"/>
                <a:gd name="connsiteX3" fmla="*/ 1693 w 1682802"/>
                <a:gd name="connsiteY3" fmla="*/ 1372453 h 1372455"/>
                <a:gd name="connsiteX0" fmla="*/ 0 w 1686013"/>
                <a:gd name="connsiteY0" fmla="*/ 1374481 h 1374481"/>
                <a:gd name="connsiteX1" fmla="*/ 3425 w 1686013"/>
                <a:gd name="connsiteY1" fmla="*/ 0 h 1374481"/>
                <a:gd name="connsiteX2" fmla="*/ 1686013 w 1686013"/>
                <a:gd name="connsiteY2" fmla="*/ 1372455 h 1374481"/>
                <a:gd name="connsiteX3" fmla="*/ 0 w 1686013"/>
                <a:gd name="connsiteY3" fmla="*/ 1374481 h 1374481"/>
                <a:gd name="connsiteX0" fmla="*/ 0 w 1686013"/>
                <a:gd name="connsiteY0" fmla="*/ 1374481 h 1374481"/>
                <a:gd name="connsiteX1" fmla="*/ 972 w 1686013"/>
                <a:gd name="connsiteY1" fmla="*/ 0 h 1374481"/>
                <a:gd name="connsiteX2" fmla="*/ 1686013 w 1686013"/>
                <a:gd name="connsiteY2" fmla="*/ 1372455 h 1374481"/>
                <a:gd name="connsiteX3" fmla="*/ 0 w 1686013"/>
                <a:gd name="connsiteY3" fmla="*/ 1374481 h 1374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86013" h="1374481">
                  <a:moveTo>
                    <a:pt x="0" y="1374481"/>
                  </a:moveTo>
                  <a:cubicBezTo>
                    <a:pt x="1121" y="939691"/>
                    <a:pt x="-149" y="434790"/>
                    <a:pt x="972" y="0"/>
                  </a:cubicBezTo>
                  <a:lnTo>
                    <a:pt x="1686013" y="1372455"/>
                  </a:lnTo>
                  <a:lnTo>
                    <a:pt x="0" y="1374481"/>
                  </a:ln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riangle 2">
              <a:extLst>
                <a:ext uri="{FF2B5EF4-FFF2-40B4-BE49-F238E27FC236}">
                  <a16:creationId xmlns:a16="http://schemas.microsoft.com/office/drawing/2014/main" id="{A5AC2091-4B5C-684B-90C4-1BA18B60120A}"/>
                </a:ext>
              </a:extLst>
            </p:cNvPr>
            <p:cNvSpPr/>
            <p:nvPr userDrawn="1"/>
          </p:nvSpPr>
          <p:spPr>
            <a:xfrm rot="5400000">
              <a:off x="-12680" y="6326"/>
              <a:ext cx="1413267" cy="1394263"/>
            </a:xfrm>
            <a:custGeom>
              <a:avLst/>
              <a:gdLst>
                <a:gd name="connsiteX0" fmla="*/ 0 w 1485900"/>
                <a:gd name="connsiteY0" fmla="*/ 995083 h 995083"/>
                <a:gd name="connsiteX1" fmla="*/ 742950 w 1485900"/>
                <a:gd name="connsiteY1" fmla="*/ 0 h 995083"/>
                <a:gd name="connsiteX2" fmla="*/ 1485900 w 1485900"/>
                <a:gd name="connsiteY2" fmla="*/ 995083 h 995083"/>
                <a:gd name="connsiteX3" fmla="*/ 0 w 1485900"/>
                <a:gd name="connsiteY3" fmla="*/ 995083 h 995083"/>
                <a:gd name="connsiteX0" fmla="*/ 0 w 1485900"/>
                <a:gd name="connsiteY0" fmla="*/ 1304370 h 1304370"/>
                <a:gd name="connsiteX1" fmla="*/ 3362 w 1485900"/>
                <a:gd name="connsiteY1" fmla="*/ 0 h 1304370"/>
                <a:gd name="connsiteX2" fmla="*/ 1485900 w 1485900"/>
                <a:gd name="connsiteY2" fmla="*/ 1304370 h 1304370"/>
                <a:gd name="connsiteX3" fmla="*/ 0 w 1485900"/>
                <a:gd name="connsiteY3" fmla="*/ 1304370 h 1304370"/>
                <a:gd name="connsiteX0" fmla="*/ 0 w 1062318"/>
                <a:gd name="connsiteY0" fmla="*/ 1304370 h 1304370"/>
                <a:gd name="connsiteX1" fmla="*/ 3362 w 1062318"/>
                <a:gd name="connsiteY1" fmla="*/ 0 h 1304370"/>
                <a:gd name="connsiteX2" fmla="*/ 1062318 w 1062318"/>
                <a:gd name="connsiteY2" fmla="*/ 1304370 h 1304370"/>
                <a:gd name="connsiteX3" fmla="*/ 0 w 1062318"/>
                <a:gd name="connsiteY3" fmla="*/ 1304370 h 1304370"/>
                <a:gd name="connsiteX0" fmla="*/ 0 w 1203512"/>
                <a:gd name="connsiteY0" fmla="*/ 1304370 h 1304370"/>
                <a:gd name="connsiteX1" fmla="*/ 3362 w 1203512"/>
                <a:gd name="connsiteY1" fmla="*/ 0 h 1304370"/>
                <a:gd name="connsiteX2" fmla="*/ 1203512 w 1203512"/>
                <a:gd name="connsiteY2" fmla="*/ 1304370 h 1304370"/>
                <a:gd name="connsiteX3" fmla="*/ 0 w 1203512"/>
                <a:gd name="connsiteY3" fmla="*/ 1304370 h 1304370"/>
                <a:gd name="connsiteX0" fmla="*/ 0 w 1203512"/>
                <a:gd name="connsiteY0" fmla="*/ 1365380 h 1365380"/>
                <a:gd name="connsiteX1" fmla="*/ 1331 w 1203512"/>
                <a:gd name="connsiteY1" fmla="*/ 0 h 1365380"/>
                <a:gd name="connsiteX2" fmla="*/ 1203512 w 1203512"/>
                <a:gd name="connsiteY2" fmla="*/ 1365380 h 1365380"/>
                <a:gd name="connsiteX3" fmla="*/ 0 w 1203512"/>
                <a:gd name="connsiteY3" fmla="*/ 1365380 h 1365380"/>
                <a:gd name="connsiteX0" fmla="*/ 0 w 1678657"/>
                <a:gd name="connsiteY0" fmla="*/ 1365380 h 1365380"/>
                <a:gd name="connsiteX1" fmla="*/ 1331 w 1678657"/>
                <a:gd name="connsiteY1" fmla="*/ 0 h 1365380"/>
                <a:gd name="connsiteX2" fmla="*/ 1678657 w 1678657"/>
                <a:gd name="connsiteY2" fmla="*/ 1365380 h 1365380"/>
                <a:gd name="connsiteX3" fmla="*/ 0 w 1678657"/>
                <a:gd name="connsiteY3" fmla="*/ 1365380 h 1365380"/>
                <a:gd name="connsiteX0" fmla="*/ 4067 w 1682724"/>
                <a:gd name="connsiteY0" fmla="*/ 1372455 h 1372455"/>
                <a:gd name="connsiteX1" fmla="*/ 136 w 1682724"/>
                <a:gd name="connsiteY1" fmla="*/ 0 h 1372455"/>
                <a:gd name="connsiteX2" fmla="*/ 1682724 w 1682724"/>
                <a:gd name="connsiteY2" fmla="*/ 1372455 h 1372455"/>
                <a:gd name="connsiteX3" fmla="*/ 4067 w 1682724"/>
                <a:gd name="connsiteY3" fmla="*/ 1372455 h 1372455"/>
                <a:gd name="connsiteX0" fmla="*/ 0 w 1683562"/>
                <a:gd name="connsiteY0" fmla="*/ 1370428 h 1372455"/>
                <a:gd name="connsiteX1" fmla="*/ 974 w 1683562"/>
                <a:gd name="connsiteY1" fmla="*/ 0 h 1372455"/>
                <a:gd name="connsiteX2" fmla="*/ 1683562 w 1683562"/>
                <a:gd name="connsiteY2" fmla="*/ 1372455 h 1372455"/>
                <a:gd name="connsiteX3" fmla="*/ 0 w 1683562"/>
                <a:gd name="connsiteY3" fmla="*/ 1370428 h 1372455"/>
                <a:gd name="connsiteX0" fmla="*/ 0 w 1683562"/>
                <a:gd name="connsiteY0" fmla="*/ 1370427 h 1372455"/>
                <a:gd name="connsiteX1" fmla="*/ 974 w 1683562"/>
                <a:gd name="connsiteY1" fmla="*/ 0 h 1372455"/>
                <a:gd name="connsiteX2" fmla="*/ 1683562 w 1683562"/>
                <a:gd name="connsiteY2" fmla="*/ 1372455 h 1372455"/>
                <a:gd name="connsiteX3" fmla="*/ 0 w 1683562"/>
                <a:gd name="connsiteY3" fmla="*/ 1370427 h 1372455"/>
                <a:gd name="connsiteX0" fmla="*/ 1693 w 1682802"/>
                <a:gd name="connsiteY0" fmla="*/ 1372453 h 1372455"/>
                <a:gd name="connsiteX1" fmla="*/ 214 w 1682802"/>
                <a:gd name="connsiteY1" fmla="*/ 0 h 1372455"/>
                <a:gd name="connsiteX2" fmla="*/ 1682802 w 1682802"/>
                <a:gd name="connsiteY2" fmla="*/ 1372455 h 1372455"/>
                <a:gd name="connsiteX3" fmla="*/ 1693 w 1682802"/>
                <a:gd name="connsiteY3" fmla="*/ 1372453 h 1372455"/>
                <a:gd name="connsiteX0" fmla="*/ 0 w 1686013"/>
                <a:gd name="connsiteY0" fmla="*/ 1374481 h 1374481"/>
                <a:gd name="connsiteX1" fmla="*/ 3425 w 1686013"/>
                <a:gd name="connsiteY1" fmla="*/ 0 h 1374481"/>
                <a:gd name="connsiteX2" fmla="*/ 1686013 w 1686013"/>
                <a:gd name="connsiteY2" fmla="*/ 1372455 h 1374481"/>
                <a:gd name="connsiteX3" fmla="*/ 0 w 1686013"/>
                <a:gd name="connsiteY3" fmla="*/ 1374481 h 1374481"/>
                <a:gd name="connsiteX0" fmla="*/ 0 w 1686013"/>
                <a:gd name="connsiteY0" fmla="*/ 1374481 h 1374481"/>
                <a:gd name="connsiteX1" fmla="*/ 972 w 1686013"/>
                <a:gd name="connsiteY1" fmla="*/ 0 h 1374481"/>
                <a:gd name="connsiteX2" fmla="*/ 1686013 w 1686013"/>
                <a:gd name="connsiteY2" fmla="*/ 1372455 h 1374481"/>
                <a:gd name="connsiteX3" fmla="*/ 0 w 1686013"/>
                <a:gd name="connsiteY3" fmla="*/ 1374481 h 1374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86013" h="1374481">
                  <a:moveTo>
                    <a:pt x="0" y="1374481"/>
                  </a:moveTo>
                  <a:cubicBezTo>
                    <a:pt x="1121" y="939691"/>
                    <a:pt x="-149" y="434790"/>
                    <a:pt x="972" y="0"/>
                  </a:cubicBezTo>
                  <a:lnTo>
                    <a:pt x="1686013" y="1372455"/>
                  </a:lnTo>
                  <a:lnTo>
                    <a:pt x="0" y="137448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733941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hoto Ful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EE301A61-FFE4-A248-95E6-8A44756678C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Photo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322CBD45-9E3B-2945-9D95-A20EEC28DA0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20770" y="6119609"/>
            <a:ext cx="4063160" cy="179322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Font typeface="Arial" panose="020B0604020202020204" pitchFamily="34" charset="0"/>
              <a:buNone/>
              <a:defRPr sz="825"/>
            </a:lvl1pPr>
          </a:lstStyle>
          <a:p>
            <a:pPr lvl="0"/>
            <a:r>
              <a:rPr lang="en-US" dirty="0"/>
              <a:t>[Photo credit]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3A38EA-FCD7-F844-A8CA-A168FB06769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5108832"/>
            <a:ext cx="4191000" cy="914400"/>
          </a:xfrm>
          <a:prstGeom prst="rect">
            <a:avLst/>
          </a:prstGeom>
          <a:solidFill>
            <a:schemeClr val="bg1"/>
          </a:solidFill>
        </p:spPr>
        <p:txBody>
          <a:bodyPr lIns="365760" tIns="45720" bIns="0" anchor="ctr"/>
          <a:lstStyle>
            <a:lvl1pPr marL="0" indent="0">
              <a:buNone/>
              <a:defRPr sz="2700" b="0">
                <a:solidFill>
                  <a:schemeClr val="tx2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Photo Headline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44C7DBE-6011-FC43-B68E-60EF4B78E8F4}"/>
              </a:ext>
            </a:extLst>
          </p:cNvPr>
          <p:cNvGrpSpPr/>
          <p:nvPr userDrawn="1"/>
        </p:nvGrpSpPr>
        <p:grpSpPr>
          <a:xfrm>
            <a:off x="-3177" y="-3176"/>
            <a:ext cx="1486536" cy="1506797"/>
            <a:chOff x="-3178" y="-3176"/>
            <a:chExt cx="1646959" cy="1669406"/>
          </a:xfrm>
        </p:grpSpPr>
        <p:sp>
          <p:nvSpPr>
            <p:cNvPr id="9" name="Triangle 2">
              <a:extLst>
                <a:ext uri="{FF2B5EF4-FFF2-40B4-BE49-F238E27FC236}">
                  <a16:creationId xmlns:a16="http://schemas.microsoft.com/office/drawing/2014/main" id="{580A20C3-A958-5149-846C-17C31C465AF9}"/>
                </a:ext>
              </a:extLst>
            </p:cNvPr>
            <p:cNvSpPr/>
            <p:nvPr userDrawn="1"/>
          </p:nvSpPr>
          <p:spPr>
            <a:xfrm rot="5400000">
              <a:off x="-14400" y="8050"/>
              <a:ext cx="1669405" cy="1646956"/>
            </a:xfrm>
            <a:custGeom>
              <a:avLst/>
              <a:gdLst>
                <a:gd name="connsiteX0" fmla="*/ 0 w 1485900"/>
                <a:gd name="connsiteY0" fmla="*/ 995083 h 995083"/>
                <a:gd name="connsiteX1" fmla="*/ 742950 w 1485900"/>
                <a:gd name="connsiteY1" fmla="*/ 0 h 995083"/>
                <a:gd name="connsiteX2" fmla="*/ 1485900 w 1485900"/>
                <a:gd name="connsiteY2" fmla="*/ 995083 h 995083"/>
                <a:gd name="connsiteX3" fmla="*/ 0 w 1485900"/>
                <a:gd name="connsiteY3" fmla="*/ 995083 h 995083"/>
                <a:gd name="connsiteX0" fmla="*/ 0 w 1485900"/>
                <a:gd name="connsiteY0" fmla="*/ 1304370 h 1304370"/>
                <a:gd name="connsiteX1" fmla="*/ 3362 w 1485900"/>
                <a:gd name="connsiteY1" fmla="*/ 0 h 1304370"/>
                <a:gd name="connsiteX2" fmla="*/ 1485900 w 1485900"/>
                <a:gd name="connsiteY2" fmla="*/ 1304370 h 1304370"/>
                <a:gd name="connsiteX3" fmla="*/ 0 w 1485900"/>
                <a:gd name="connsiteY3" fmla="*/ 1304370 h 1304370"/>
                <a:gd name="connsiteX0" fmla="*/ 0 w 1062318"/>
                <a:gd name="connsiteY0" fmla="*/ 1304370 h 1304370"/>
                <a:gd name="connsiteX1" fmla="*/ 3362 w 1062318"/>
                <a:gd name="connsiteY1" fmla="*/ 0 h 1304370"/>
                <a:gd name="connsiteX2" fmla="*/ 1062318 w 1062318"/>
                <a:gd name="connsiteY2" fmla="*/ 1304370 h 1304370"/>
                <a:gd name="connsiteX3" fmla="*/ 0 w 1062318"/>
                <a:gd name="connsiteY3" fmla="*/ 1304370 h 1304370"/>
                <a:gd name="connsiteX0" fmla="*/ 0 w 1203512"/>
                <a:gd name="connsiteY0" fmla="*/ 1304370 h 1304370"/>
                <a:gd name="connsiteX1" fmla="*/ 3362 w 1203512"/>
                <a:gd name="connsiteY1" fmla="*/ 0 h 1304370"/>
                <a:gd name="connsiteX2" fmla="*/ 1203512 w 1203512"/>
                <a:gd name="connsiteY2" fmla="*/ 1304370 h 1304370"/>
                <a:gd name="connsiteX3" fmla="*/ 0 w 1203512"/>
                <a:gd name="connsiteY3" fmla="*/ 1304370 h 1304370"/>
                <a:gd name="connsiteX0" fmla="*/ 0 w 1203512"/>
                <a:gd name="connsiteY0" fmla="*/ 1365380 h 1365380"/>
                <a:gd name="connsiteX1" fmla="*/ 1331 w 1203512"/>
                <a:gd name="connsiteY1" fmla="*/ 0 h 1365380"/>
                <a:gd name="connsiteX2" fmla="*/ 1203512 w 1203512"/>
                <a:gd name="connsiteY2" fmla="*/ 1365380 h 1365380"/>
                <a:gd name="connsiteX3" fmla="*/ 0 w 1203512"/>
                <a:gd name="connsiteY3" fmla="*/ 1365380 h 1365380"/>
                <a:gd name="connsiteX0" fmla="*/ 0 w 1678657"/>
                <a:gd name="connsiteY0" fmla="*/ 1365380 h 1365380"/>
                <a:gd name="connsiteX1" fmla="*/ 1331 w 1678657"/>
                <a:gd name="connsiteY1" fmla="*/ 0 h 1365380"/>
                <a:gd name="connsiteX2" fmla="*/ 1678657 w 1678657"/>
                <a:gd name="connsiteY2" fmla="*/ 1365380 h 1365380"/>
                <a:gd name="connsiteX3" fmla="*/ 0 w 1678657"/>
                <a:gd name="connsiteY3" fmla="*/ 1365380 h 1365380"/>
                <a:gd name="connsiteX0" fmla="*/ 4067 w 1682724"/>
                <a:gd name="connsiteY0" fmla="*/ 1372455 h 1372455"/>
                <a:gd name="connsiteX1" fmla="*/ 136 w 1682724"/>
                <a:gd name="connsiteY1" fmla="*/ 0 h 1372455"/>
                <a:gd name="connsiteX2" fmla="*/ 1682724 w 1682724"/>
                <a:gd name="connsiteY2" fmla="*/ 1372455 h 1372455"/>
                <a:gd name="connsiteX3" fmla="*/ 4067 w 1682724"/>
                <a:gd name="connsiteY3" fmla="*/ 1372455 h 1372455"/>
                <a:gd name="connsiteX0" fmla="*/ 0 w 1683562"/>
                <a:gd name="connsiteY0" fmla="*/ 1370428 h 1372455"/>
                <a:gd name="connsiteX1" fmla="*/ 974 w 1683562"/>
                <a:gd name="connsiteY1" fmla="*/ 0 h 1372455"/>
                <a:gd name="connsiteX2" fmla="*/ 1683562 w 1683562"/>
                <a:gd name="connsiteY2" fmla="*/ 1372455 h 1372455"/>
                <a:gd name="connsiteX3" fmla="*/ 0 w 1683562"/>
                <a:gd name="connsiteY3" fmla="*/ 1370428 h 1372455"/>
                <a:gd name="connsiteX0" fmla="*/ 0 w 1683562"/>
                <a:gd name="connsiteY0" fmla="*/ 1370427 h 1372455"/>
                <a:gd name="connsiteX1" fmla="*/ 974 w 1683562"/>
                <a:gd name="connsiteY1" fmla="*/ 0 h 1372455"/>
                <a:gd name="connsiteX2" fmla="*/ 1683562 w 1683562"/>
                <a:gd name="connsiteY2" fmla="*/ 1372455 h 1372455"/>
                <a:gd name="connsiteX3" fmla="*/ 0 w 1683562"/>
                <a:gd name="connsiteY3" fmla="*/ 1370427 h 1372455"/>
                <a:gd name="connsiteX0" fmla="*/ 1693 w 1682802"/>
                <a:gd name="connsiteY0" fmla="*/ 1372453 h 1372455"/>
                <a:gd name="connsiteX1" fmla="*/ 214 w 1682802"/>
                <a:gd name="connsiteY1" fmla="*/ 0 h 1372455"/>
                <a:gd name="connsiteX2" fmla="*/ 1682802 w 1682802"/>
                <a:gd name="connsiteY2" fmla="*/ 1372455 h 1372455"/>
                <a:gd name="connsiteX3" fmla="*/ 1693 w 1682802"/>
                <a:gd name="connsiteY3" fmla="*/ 1372453 h 1372455"/>
                <a:gd name="connsiteX0" fmla="*/ 0 w 1686013"/>
                <a:gd name="connsiteY0" fmla="*/ 1374481 h 1374481"/>
                <a:gd name="connsiteX1" fmla="*/ 3425 w 1686013"/>
                <a:gd name="connsiteY1" fmla="*/ 0 h 1374481"/>
                <a:gd name="connsiteX2" fmla="*/ 1686013 w 1686013"/>
                <a:gd name="connsiteY2" fmla="*/ 1372455 h 1374481"/>
                <a:gd name="connsiteX3" fmla="*/ 0 w 1686013"/>
                <a:gd name="connsiteY3" fmla="*/ 1374481 h 1374481"/>
                <a:gd name="connsiteX0" fmla="*/ 0 w 1686013"/>
                <a:gd name="connsiteY0" fmla="*/ 1374481 h 1374481"/>
                <a:gd name="connsiteX1" fmla="*/ 972 w 1686013"/>
                <a:gd name="connsiteY1" fmla="*/ 0 h 1374481"/>
                <a:gd name="connsiteX2" fmla="*/ 1686013 w 1686013"/>
                <a:gd name="connsiteY2" fmla="*/ 1372455 h 1374481"/>
                <a:gd name="connsiteX3" fmla="*/ 0 w 1686013"/>
                <a:gd name="connsiteY3" fmla="*/ 1374481 h 1374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86013" h="1374481">
                  <a:moveTo>
                    <a:pt x="0" y="1374481"/>
                  </a:moveTo>
                  <a:cubicBezTo>
                    <a:pt x="1121" y="939691"/>
                    <a:pt x="-149" y="434790"/>
                    <a:pt x="972" y="0"/>
                  </a:cubicBezTo>
                  <a:lnTo>
                    <a:pt x="1686013" y="1372455"/>
                  </a:lnTo>
                  <a:lnTo>
                    <a:pt x="0" y="1374481"/>
                  </a:ln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riangle 2">
              <a:extLst>
                <a:ext uri="{FF2B5EF4-FFF2-40B4-BE49-F238E27FC236}">
                  <a16:creationId xmlns:a16="http://schemas.microsoft.com/office/drawing/2014/main" id="{EDE8981D-E850-6746-9672-A856447819D4}"/>
                </a:ext>
              </a:extLst>
            </p:cNvPr>
            <p:cNvSpPr/>
            <p:nvPr userDrawn="1"/>
          </p:nvSpPr>
          <p:spPr>
            <a:xfrm rot="5400000">
              <a:off x="-12680" y="6326"/>
              <a:ext cx="1413267" cy="1394263"/>
            </a:xfrm>
            <a:custGeom>
              <a:avLst/>
              <a:gdLst>
                <a:gd name="connsiteX0" fmla="*/ 0 w 1485900"/>
                <a:gd name="connsiteY0" fmla="*/ 995083 h 995083"/>
                <a:gd name="connsiteX1" fmla="*/ 742950 w 1485900"/>
                <a:gd name="connsiteY1" fmla="*/ 0 h 995083"/>
                <a:gd name="connsiteX2" fmla="*/ 1485900 w 1485900"/>
                <a:gd name="connsiteY2" fmla="*/ 995083 h 995083"/>
                <a:gd name="connsiteX3" fmla="*/ 0 w 1485900"/>
                <a:gd name="connsiteY3" fmla="*/ 995083 h 995083"/>
                <a:gd name="connsiteX0" fmla="*/ 0 w 1485900"/>
                <a:gd name="connsiteY0" fmla="*/ 1304370 h 1304370"/>
                <a:gd name="connsiteX1" fmla="*/ 3362 w 1485900"/>
                <a:gd name="connsiteY1" fmla="*/ 0 h 1304370"/>
                <a:gd name="connsiteX2" fmla="*/ 1485900 w 1485900"/>
                <a:gd name="connsiteY2" fmla="*/ 1304370 h 1304370"/>
                <a:gd name="connsiteX3" fmla="*/ 0 w 1485900"/>
                <a:gd name="connsiteY3" fmla="*/ 1304370 h 1304370"/>
                <a:gd name="connsiteX0" fmla="*/ 0 w 1062318"/>
                <a:gd name="connsiteY0" fmla="*/ 1304370 h 1304370"/>
                <a:gd name="connsiteX1" fmla="*/ 3362 w 1062318"/>
                <a:gd name="connsiteY1" fmla="*/ 0 h 1304370"/>
                <a:gd name="connsiteX2" fmla="*/ 1062318 w 1062318"/>
                <a:gd name="connsiteY2" fmla="*/ 1304370 h 1304370"/>
                <a:gd name="connsiteX3" fmla="*/ 0 w 1062318"/>
                <a:gd name="connsiteY3" fmla="*/ 1304370 h 1304370"/>
                <a:gd name="connsiteX0" fmla="*/ 0 w 1203512"/>
                <a:gd name="connsiteY0" fmla="*/ 1304370 h 1304370"/>
                <a:gd name="connsiteX1" fmla="*/ 3362 w 1203512"/>
                <a:gd name="connsiteY1" fmla="*/ 0 h 1304370"/>
                <a:gd name="connsiteX2" fmla="*/ 1203512 w 1203512"/>
                <a:gd name="connsiteY2" fmla="*/ 1304370 h 1304370"/>
                <a:gd name="connsiteX3" fmla="*/ 0 w 1203512"/>
                <a:gd name="connsiteY3" fmla="*/ 1304370 h 1304370"/>
                <a:gd name="connsiteX0" fmla="*/ 0 w 1203512"/>
                <a:gd name="connsiteY0" fmla="*/ 1365380 h 1365380"/>
                <a:gd name="connsiteX1" fmla="*/ 1331 w 1203512"/>
                <a:gd name="connsiteY1" fmla="*/ 0 h 1365380"/>
                <a:gd name="connsiteX2" fmla="*/ 1203512 w 1203512"/>
                <a:gd name="connsiteY2" fmla="*/ 1365380 h 1365380"/>
                <a:gd name="connsiteX3" fmla="*/ 0 w 1203512"/>
                <a:gd name="connsiteY3" fmla="*/ 1365380 h 1365380"/>
                <a:gd name="connsiteX0" fmla="*/ 0 w 1678657"/>
                <a:gd name="connsiteY0" fmla="*/ 1365380 h 1365380"/>
                <a:gd name="connsiteX1" fmla="*/ 1331 w 1678657"/>
                <a:gd name="connsiteY1" fmla="*/ 0 h 1365380"/>
                <a:gd name="connsiteX2" fmla="*/ 1678657 w 1678657"/>
                <a:gd name="connsiteY2" fmla="*/ 1365380 h 1365380"/>
                <a:gd name="connsiteX3" fmla="*/ 0 w 1678657"/>
                <a:gd name="connsiteY3" fmla="*/ 1365380 h 1365380"/>
                <a:gd name="connsiteX0" fmla="*/ 4067 w 1682724"/>
                <a:gd name="connsiteY0" fmla="*/ 1372455 h 1372455"/>
                <a:gd name="connsiteX1" fmla="*/ 136 w 1682724"/>
                <a:gd name="connsiteY1" fmla="*/ 0 h 1372455"/>
                <a:gd name="connsiteX2" fmla="*/ 1682724 w 1682724"/>
                <a:gd name="connsiteY2" fmla="*/ 1372455 h 1372455"/>
                <a:gd name="connsiteX3" fmla="*/ 4067 w 1682724"/>
                <a:gd name="connsiteY3" fmla="*/ 1372455 h 1372455"/>
                <a:gd name="connsiteX0" fmla="*/ 0 w 1683562"/>
                <a:gd name="connsiteY0" fmla="*/ 1370428 h 1372455"/>
                <a:gd name="connsiteX1" fmla="*/ 974 w 1683562"/>
                <a:gd name="connsiteY1" fmla="*/ 0 h 1372455"/>
                <a:gd name="connsiteX2" fmla="*/ 1683562 w 1683562"/>
                <a:gd name="connsiteY2" fmla="*/ 1372455 h 1372455"/>
                <a:gd name="connsiteX3" fmla="*/ 0 w 1683562"/>
                <a:gd name="connsiteY3" fmla="*/ 1370428 h 1372455"/>
                <a:gd name="connsiteX0" fmla="*/ 0 w 1683562"/>
                <a:gd name="connsiteY0" fmla="*/ 1370427 h 1372455"/>
                <a:gd name="connsiteX1" fmla="*/ 974 w 1683562"/>
                <a:gd name="connsiteY1" fmla="*/ 0 h 1372455"/>
                <a:gd name="connsiteX2" fmla="*/ 1683562 w 1683562"/>
                <a:gd name="connsiteY2" fmla="*/ 1372455 h 1372455"/>
                <a:gd name="connsiteX3" fmla="*/ 0 w 1683562"/>
                <a:gd name="connsiteY3" fmla="*/ 1370427 h 1372455"/>
                <a:gd name="connsiteX0" fmla="*/ 1693 w 1682802"/>
                <a:gd name="connsiteY0" fmla="*/ 1372453 h 1372455"/>
                <a:gd name="connsiteX1" fmla="*/ 214 w 1682802"/>
                <a:gd name="connsiteY1" fmla="*/ 0 h 1372455"/>
                <a:gd name="connsiteX2" fmla="*/ 1682802 w 1682802"/>
                <a:gd name="connsiteY2" fmla="*/ 1372455 h 1372455"/>
                <a:gd name="connsiteX3" fmla="*/ 1693 w 1682802"/>
                <a:gd name="connsiteY3" fmla="*/ 1372453 h 1372455"/>
                <a:gd name="connsiteX0" fmla="*/ 0 w 1686013"/>
                <a:gd name="connsiteY0" fmla="*/ 1374481 h 1374481"/>
                <a:gd name="connsiteX1" fmla="*/ 3425 w 1686013"/>
                <a:gd name="connsiteY1" fmla="*/ 0 h 1374481"/>
                <a:gd name="connsiteX2" fmla="*/ 1686013 w 1686013"/>
                <a:gd name="connsiteY2" fmla="*/ 1372455 h 1374481"/>
                <a:gd name="connsiteX3" fmla="*/ 0 w 1686013"/>
                <a:gd name="connsiteY3" fmla="*/ 1374481 h 1374481"/>
                <a:gd name="connsiteX0" fmla="*/ 0 w 1686013"/>
                <a:gd name="connsiteY0" fmla="*/ 1374481 h 1374481"/>
                <a:gd name="connsiteX1" fmla="*/ 972 w 1686013"/>
                <a:gd name="connsiteY1" fmla="*/ 0 h 1374481"/>
                <a:gd name="connsiteX2" fmla="*/ 1686013 w 1686013"/>
                <a:gd name="connsiteY2" fmla="*/ 1372455 h 1374481"/>
                <a:gd name="connsiteX3" fmla="*/ 0 w 1686013"/>
                <a:gd name="connsiteY3" fmla="*/ 1374481 h 1374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86013" h="1374481">
                  <a:moveTo>
                    <a:pt x="0" y="1374481"/>
                  </a:moveTo>
                  <a:cubicBezTo>
                    <a:pt x="1121" y="939691"/>
                    <a:pt x="-149" y="434790"/>
                    <a:pt x="972" y="0"/>
                  </a:cubicBezTo>
                  <a:lnTo>
                    <a:pt x="1686013" y="1372455"/>
                  </a:lnTo>
                  <a:lnTo>
                    <a:pt x="0" y="137448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85597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2">
            <a:extLst>
              <a:ext uri="{FF2B5EF4-FFF2-40B4-BE49-F238E27FC236}">
                <a16:creationId xmlns:a16="http://schemas.microsoft.com/office/drawing/2014/main" id="{1840410D-CB4F-425F-BE44-944494DC1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1710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F9C2C4-2277-4DB8-BCAF-9727CE23F3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488557"/>
            <a:ext cx="7886700" cy="46565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AF604E5E-5B3B-0242-BD0C-18D77113EC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70497" y="6348809"/>
            <a:ext cx="1509243" cy="191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>
                <a:solidFill>
                  <a:schemeClr val="tx2"/>
                </a:solidFill>
              </a:rPr>
              <a:t>ANRCB   |   </a:t>
            </a:r>
            <a:fld id="{D8FE707D-7EDD-4671-B995-A3FBECAF0B25}" type="slidenum">
              <a:rPr lang="en-US" b="1" smtClean="0">
                <a:solidFill>
                  <a:schemeClr val="accent6"/>
                </a:solidFill>
              </a:rPr>
              <a:pPr/>
              <a:t>‹#›</a:t>
            </a:fld>
            <a:endParaRPr lang="en-US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26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5" r:id="rId1"/>
    <p:sldLayoutId id="2147484042" r:id="rId2"/>
    <p:sldLayoutId id="2147484037" r:id="rId3"/>
    <p:sldLayoutId id="2147484043" r:id="rId4"/>
    <p:sldLayoutId id="2147484044" r:id="rId5"/>
    <p:sldLayoutId id="2147484046" r:id="rId6"/>
    <p:sldLayoutId id="2147484045" r:id="rId7"/>
    <p:sldLayoutId id="2147484028" r:id="rId8"/>
    <p:sldLayoutId id="2147484029" r:id="rId9"/>
    <p:sldLayoutId id="2147484041" r:id="rId10"/>
    <p:sldLayoutId id="2147484047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chemeClr val="tx2"/>
          </a:solidFill>
          <a:latin typeface="Georgia" panose="02040502050405020303" pitchFamily="18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2.xml"/><Relationship Id="rId13" Type="http://schemas.openxmlformats.org/officeDocument/2006/relationships/customXml" Target="../ink/ink7.xml"/><Relationship Id="rId18" Type="http://schemas.openxmlformats.org/officeDocument/2006/relationships/customXml" Target="../ink/ink10.xml"/><Relationship Id="rId3" Type="http://schemas.openxmlformats.org/officeDocument/2006/relationships/customXml" Target="../ink/ink1.xml"/><Relationship Id="rId21" Type="http://schemas.openxmlformats.org/officeDocument/2006/relationships/image" Target="../media/image4.png"/><Relationship Id="rId7" Type="http://schemas.openxmlformats.org/officeDocument/2006/relationships/image" Target="../media/image5.png"/><Relationship Id="rId12" Type="http://schemas.openxmlformats.org/officeDocument/2006/relationships/customXml" Target="../ink/ink6.xml"/><Relationship Id="rId1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20" Type="http://schemas.microsoft.com/office/2007/relationships/hdphoto" Target="../media/hdphoto1.wdp"/><Relationship Id="rId1" Type="http://schemas.openxmlformats.org/officeDocument/2006/relationships/slideLayout" Target="../slideLayouts/slideLayout2.xml"/><Relationship Id="rId11" Type="http://schemas.openxmlformats.org/officeDocument/2006/relationships/customXml" Target="../ink/ink5.xml"/><Relationship Id="rId15" Type="http://schemas.openxmlformats.org/officeDocument/2006/relationships/customXml" Target="../ink/ink9.xml"/><Relationship Id="rId10" Type="http://schemas.openxmlformats.org/officeDocument/2006/relationships/customXml" Target="../ink/ink4.xml"/><Relationship Id="rId19" Type="http://schemas.openxmlformats.org/officeDocument/2006/relationships/image" Target="../media/image3.png"/><Relationship Id="rId9" Type="http://schemas.openxmlformats.org/officeDocument/2006/relationships/customXml" Target="../ink/ink3.xml"/><Relationship Id="rId14" Type="http://schemas.openxmlformats.org/officeDocument/2006/relationships/customXml" Target="../ink/ink8.xml"/><Relationship Id="rId22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9450" y="176550"/>
            <a:ext cx="8368017" cy="1823701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lo-LA" sz="4000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ຫົວຂໍ້</a:t>
            </a:r>
            <a:r>
              <a:rPr lang="en-US" sz="4000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 5.2: </a:t>
            </a:r>
            <a:br>
              <a:rPr lang="en-US" sz="4000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</a:br>
            <a:r>
              <a:rPr lang="lo-LA" sz="4000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ການຄົ້ນຄວ້າພະຍາດທີ່ກ່ຽວພັນທາງ</a:t>
            </a:r>
            <a:br>
              <a:rPr lang="lo-LA" sz="4000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</a:br>
            <a:r>
              <a:rPr lang="lo-LA" sz="4000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ດ້ານໂພຊະນາການ</a:t>
            </a:r>
            <a:endParaRPr lang="en-US" sz="4000" dirty="0">
              <a:latin typeface="Phetsarath OT" panose="02000500000000000001" pitchFamily="2" charset="2"/>
              <a:ea typeface="Phetsarath OT" panose="02000500000000000001" pitchFamily="2" charset="2"/>
              <a:cs typeface="Phetsarath OT" panose="02000500000000000001" pitchFamily="2" charset="2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12389880-AC48-A946-8EA9-A6F864B21918}"/>
              </a:ext>
            </a:extLst>
          </p:cNvPr>
          <p:cNvSpPr txBox="1">
            <a:spLocks/>
          </p:cNvSpPr>
          <p:nvPr/>
        </p:nvSpPr>
        <p:spPr>
          <a:xfrm>
            <a:off x="151279" y="6163738"/>
            <a:ext cx="8841441" cy="6942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100"/>
              <a:buFont typeface="Arial"/>
              <a:buNone/>
            </a:pPr>
            <a:r>
              <a:rPr lang="lo-LA" sz="1200" b="0" i="0" u="none" strike="noStrike" cap="none" dirty="0">
                <a:solidFill>
                  <a:schemeClr val="accent6"/>
                </a:solidFill>
                <a:latin typeface="Phetsarath OT" panose="02000500000000020004" pitchFamily="2" charset="0"/>
                <a:ea typeface="Times New Roman"/>
                <a:cs typeface="Phetsarath OT" panose="02000500000000020004" pitchFamily="2" charset="0"/>
                <a:sym typeface="Times New Roman"/>
              </a:rPr>
              <a:t>ໄດ້ຮັບທຶນສະໜັບສະໜູນຈາກອົງການ </a:t>
            </a:r>
            <a:r>
              <a:rPr lang="en-US" sz="1200" b="0" i="0" u="none" strike="noStrike" cap="none" dirty="0">
                <a:solidFill>
                  <a:schemeClr val="accent6"/>
                </a:solidFill>
                <a:latin typeface="Phetsarath OT" panose="02000500000000020004" pitchFamily="2" charset="0"/>
                <a:ea typeface="Times New Roman"/>
                <a:cs typeface="Phetsarath OT" panose="02000500000000020004" pitchFamily="2" charset="0"/>
                <a:sym typeface="Times New Roman"/>
              </a:rPr>
              <a:t>USAID </a:t>
            </a:r>
            <a:r>
              <a:rPr lang="lo-LA" sz="1200" b="0" i="0" u="none" strike="noStrike" cap="none" dirty="0">
                <a:solidFill>
                  <a:schemeClr val="accent6"/>
                </a:solidFill>
                <a:latin typeface="Phetsarath OT" panose="02000500000000020004" pitchFamily="2" charset="0"/>
                <a:ea typeface="Times New Roman"/>
                <a:cs typeface="Phetsarath OT" panose="02000500000000020004" pitchFamily="2" charset="0"/>
                <a:sym typeface="Times New Roman"/>
              </a:rPr>
              <a:t>ສຳລັບຂໍ້ຕົກລົງໂຄງການຮ່ວມມື #7200</a:t>
            </a:r>
            <a:r>
              <a:rPr lang="en-US" sz="1200" b="0" i="0" u="none" strike="noStrike" cap="none" dirty="0">
                <a:solidFill>
                  <a:schemeClr val="accent6"/>
                </a:solidFill>
                <a:latin typeface="Phetsarath OT" panose="02000500000000020004" pitchFamily="2" charset="0"/>
                <a:ea typeface="Times New Roman"/>
                <a:cs typeface="Phetsarath OT" panose="02000500000000020004" pitchFamily="2" charset="0"/>
                <a:sym typeface="Times New Roman"/>
              </a:rPr>
              <a:t>AA18CA00009 </a:t>
            </a:r>
            <a:br>
              <a:rPr lang="en-US" sz="1200" b="0" i="0" u="none" strike="noStrike" cap="none" dirty="0">
                <a:solidFill>
                  <a:schemeClr val="accent6"/>
                </a:solidFill>
                <a:latin typeface="Phetsarath OT" panose="02000500000000020004" pitchFamily="2" charset="0"/>
                <a:ea typeface="Times New Roman"/>
                <a:cs typeface="Phetsarath OT" panose="02000500000000020004" pitchFamily="2" charset="0"/>
                <a:sym typeface="Times New Roman"/>
              </a:rPr>
            </a:br>
            <a:r>
              <a:rPr lang="en-US" sz="1200" b="0" i="0" u="none" strike="noStrike" cap="none" dirty="0">
                <a:solidFill>
                  <a:schemeClr val="accent6"/>
                </a:solidFill>
                <a:latin typeface="Phetsarath OT" panose="02000500000000020004" pitchFamily="2" charset="0"/>
                <a:ea typeface="Times New Roman"/>
                <a:cs typeface="Phetsarath OT" panose="02000500000000020004" pitchFamily="2" charset="0"/>
                <a:sym typeface="Times New Roman"/>
              </a:rPr>
              <a:t>(LASER-PULSE) </a:t>
            </a:r>
            <a:r>
              <a:rPr lang="lo-LA" sz="1200" b="0" i="0" u="none" strike="noStrike" cap="none" dirty="0">
                <a:solidFill>
                  <a:schemeClr val="accent6"/>
                </a:solidFill>
                <a:latin typeface="Phetsarath OT" panose="02000500000000020004" pitchFamily="2" charset="0"/>
                <a:ea typeface="Times New Roman"/>
                <a:cs typeface="Phetsarath OT" panose="02000500000000020004" pitchFamily="2" charset="0"/>
                <a:sym typeface="Times New Roman"/>
              </a:rPr>
              <a:t>ໃຫ້ກັບມະຫາວິທະຍາໄລເພີດູ. ເນື້ອໃນແມ່ນບັນຍາຍມາຈາກປະສົບການຂອງຜູ້ຂຽນ ບໍ່ແມ່ນເນື້ອຫາສະເພາະຂອງອົງການ </a:t>
            </a:r>
            <a:r>
              <a:rPr lang="en-US" sz="1200" b="0" i="0" u="none" strike="noStrike" cap="none" dirty="0">
                <a:solidFill>
                  <a:schemeClr val="accent6"/>
                </a:solidFill>
                <a:latin typeface="Phetsarath OT" panose="02000500000000020004" pitchFamily="2" charset="0"/>
                <a:ea typeface="Times New Roman"/>
                <a:cs typeface="Phetsarath OT" panose="02000500000000020004" pitchFamily="2" charset="0"/>
                <a:sym typeface="Times New Roman"/>
              </a:rPr>
              <a:t>USAID. </a:t>
            </a:r>
            <a:endParaRPr lang="en-US" sz="1200" b="0" i="0" u="none" strike="noStrike" cap="none" dirty="0">
              <a:solidFill>
                <a:srgbClr val="000000"/>
              </a:solidFill>
              <a:latin typeface="Phetsarath OT" panose="02000500000000020004" pitchFamily="2" charset="0"/>
              <a:ea typeface="Times New Roman"/>
              <a:cs typeface="Phetsarath OT" panose="02000500000000020004" pitchFamily="2" charset="0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100"/>
              <a:buFont typeface="Arial"/>
              <a:buNone/>
            </a:pPr>
            <a:r>
              <a:rPr lang="lo-LA" sz="1200" b="0" i="0" u="none" strike="noStrike" cap="none" dirty="0">
                <a:solidFill>
                  <a:schemeClr val="accent6"/>
                </a:solidFill>
                <a:latin typeface="Phetsarath OT" panose="02000500000000020004" pitchFamily="2" charset="0"/>
                <a:ea typeface="Times New Roman"/>
                <a:cs typeface="Phetsarath OT" panose="02000500000000020004" pitchFamily="2" charset="0"/>
                <a:sym typeface="Times New Roman"/>
              </a:rPr>
              <a:t>ຂໍ້ມູນເພີ່ມເຕີມກະລຸນນາຕິດຕໍ່ກັບອົງການ </a:t>
            </a:r>
            <a:r>
              <a:rPr lang="en-US" sz="1200" b="0" i="0" u="none" strike="noStrike" cap="none" dirty="0">
                <a:solidFill>
                  <a:schemeClr val="accent6"/>
                </a:solidFill>
                <a:latin typeface="Phetsarath OT" panose="02000500000000020004" pitchFamily="2" charset="0"/>
                <a:ea typeface="Times New Roman"/>
                <a:cs typeface="Phetsarath OT" panose="02000500000000020004" pitchFamily="2" charset="0"/>
                <a:sym typeface="Times New Roman"/>
              </a:rPr>
              <a:t>CRS </a:t>
            </a:r>
            <a:r>
              <a:rPr lang="lo-LA" sz="1200" b="0" i="0" u="none" strike="noStrike" cap="none" dirty="0">
                <a:solidFill>
                  <a:schemeClr val="accent6"/>
                </a:solidFill>
                <a:latin typeface="Phetsarath OT" panose="02000500000000020004" pitchFamily="2" charset="0"/>
                <a:ea typeface="Times New Roman"/>
                <a:cs typeface="Phetsarath OT" panose="02000500000000020004" pitchFamily="2" charset="0"/>
                <a:sym typeface="Times New Roman"/>
              </a:rPr>
              <a:t>ປະຈຳ ສປປ ລາວ.</a:t>
            </a:r>
            <a:endParaRPr lang="lo-LA" sz="1200" b="0" i="0" u="none" strike="noStrike" cap="none" dirty="0">
              <a:solidFill>
                <a:srgbClr val="000000"/>
              </a:solidFill>
              <a:latin typeface="Phetsarath OT" panose="02000500000000020004" pitchFamily="2" charset="0"/>
              <a:ea typeface="Times New Roman"/>
              <a:cs typeface="Phetsarath OT" panose="02000500000000020004" pitchFamily="2" charset="0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100"/>
              <a:buFont typeface="Arial"/>
              <a:buNone/>
            </a:pPr>
            <a:r>
              <a:rPr lang="lo-LA" sz="1050" b="0" i="0" u="none" strike="noStrike" cap="none" dirty="0">
                <a:solidFill>
                  <a:schemeClr val="accent6"/>
                </a:solidFill>
                <a:latin typeface="Phetsarath OT" panose="02000500000000020004" pitchFamily="2" charset="0"/>
                <a:ea typeface="Times New Roman"/>
                <a:cs typeface="Phetsarath OT" panose="02000500000000020004" pitchFamily="2" charset="0"/>
                <a:sym typeface="Times New Roman"/>
              </a:rPr>
              <a:t>.</a:t>
            </a:r>
            <a:endParaRPr lang="en-US" sz="1200" dirty="0">
              <a:solidFill>
                <a:schemeClr val="accent6"/>
              </a:solidFill>
              <a:latin typeface="Phetsarath OT" panose="02000500000000000001" pitchFamily="2" charset="2"/>
              <a:ea typeface="Phetsarath OT" panose="02000500000000000001" pitchFamily="2" charset="2"/>
              <a:cs typeface="Phetsarath OT" panose="02000500000000000001" pitchFamily="2" charset="2"/>
            </a:endParaRP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1C9747C8-410E-8D47-894E-20D45D7396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9381" y="2554975"/>
            <a:ext cx="6545235" cy="1404961"/>
          </a:xfrm>
        </p:spPr>
        <p:txBody>
          <a:bodyPr>
            <a:normAutofit/>
          </a:bodyPr>
          <a:lstStyle/>
          <a:p>
            <a:pPr algn="ctr"/>
            <a:r>
              <a:rPr lang="lo-LA" sz="2000">
                <a:latin typeface="Phetsarath OT" panose="02000500000000020004" pitchFamily="2" charset="0"/>
                <a:cs typeface="Phetsarath OT" panose="02000500000000020004" pitchFamily="2" charset="0"/>
              </a:rPr>
              <a:t>ການ</a:t>
            </a:r>
            <a:r>
              <a:rPr lang="lo-LA" sz="2000" dirty="0">
                <a:latin typeface="Phetsarath OT" panose="02000500000000020004" pitchFamily="2" charset="0"/>
                <a:cs typeface="Phetsarath OT" panose="02000500000000020004" pitchFamily="2" charset="0"/>
              </a:rPr>
              <a:t>ຝຶກອົບຮົມ ພັດທະນາໂດຍ ທ່ານ</a:t>
            </a:r>
            <a:r>
              <a:rPr lang="en-US" sz="2000" dirty="0">
                <a:latin typeface="Phetsarath OT" panose="02000500000000020004" pitchFamily="2" charset="0"/>
                <a:cs typeface="Phetsarath OT" panose="02000500000000020004" pitchFamily="2" charset="0"/>
              </a:rPr>
              <a:t> </a:t>
            </a:r>
            <a:r>
              <a:rPr lang="en-US" sz="2000" dirty="0"/>
              <a:t>Paola </a:t>
            </a:r>
            <a:r>
              <a:rPr lang="en-US" sz="2000" dirty="0" err="1"/>
              <a:t>Mattey</a:t>
            </a:r>
            <a:r>
              <a:rPr lang="en-US" sz="2000" dirty="0"/>
              <a:t> Mora </a:t>
            </a:r>
            <a:endParaRPr lang="en-US" sz="2000" dirty="0">
              <a:latin typeface="Phetsarath OT" panose="02000500000000020004" pitchFamily="2" charset="0"/>
              <a:cs typeface="Phetsarath OT" panose="02000500000000020004" pitchFamily="2" charset="0"/>
            </a:endParaRPr>
          </a:p>
          <a:p>
            <a:pPr algn="ctr"/>
            <a:r>
              <a:rPr lang="lo-LA" sz="2000" dirty="0">
                <a:latin typeface="Phetsarath OT" panose="02000500000000020004" pitchFamily="2" charset="0"/>
                <a:cs typeface="Phetsarath OT" panose="02000500000000020004" pitchFamily="2" charset="0"/>
              </a:rPr>
              <a:t>ມະຫາວິທະຍາໄລ ອິນເດຍນາ</a:t>
            </a:r>
            <a:endParaRPr lang="en-US" sz="2000" dirty="0"/>
          </a:p>
          <a:p>
            <a:pPr algn="ctr"/>
            <a:r>
              <a:rPr lang="lo-LA" sz="2000" dirty="0">
                <a:latin typeface="Phetsarath OT" panose="02000500000000020004" pitchFamily="2" charset="0"/>
                <a:cs typeface="Phetsarath OT" panose="02000500000000020004" pitchFamily="2" charset="0"/>
              </a:rPr>
              <a:t>ຮ່ວມກັບ ກະຊວງສາທາລະນະສຸກ ຢູ່ສປປລາວ</a:t>
            </a:r>
            <a:endParaRPr lang="en-US" sz="2000" dirty="0"/>
          </a:p>
          <a:p>
            <a:endParaRPr lang="lo-LA" sz="2000" dirty="0">
              <a:latin typeface="Phetsarath OT" panose="02000500000000000001" pitchFamily="2" charset="2"/>
              <a:ea typeface="Phetsarath OT" panose="02000500000000000001" pitchFamily="2" charset="2"/>
              <a:cs typeface="Phetsarath OT" panose="02000500000000000001" pitchFamily="2" charset="2"/>
            </a:endParaRPr>
          </a:p>
          <a:p>
            <a:endParaRPr lang="en-US" dirty="0">
              <a:latin typeface="Phetsarath OT" panose="02000500000000000001" pitchFamily="2" charset="2"/>
              <a:ea typeface="Phetsarath OT" panose="02000500000000000001" pitchFamily="2" charset="2"/>
              <a:cs typeface="Phetsarath OT" panose="02000500000000000001" pitchFamily="2" charset="2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8CF39FA3-CA90-2A4E-8BB0-1016435EAEFC}"/>
              </a:ext>
            </a:extLst>
          </p:cNvPr>
          <p:cNvSpPr txBox="1">
            <a:spLocks/>
          </p:cNvSpPr>
          <p:nvPr/>
        </p:nvSpPr>
        <p:spPr>
          <a:xfrm>
            <a:off x="151279" y="4015324"/>
            <a:ext cx="8841441" cy="5177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lo-LA" sz="1200" b="1" dirty="0">
                <a:solidFill>
                  <a:schemeClr val="accent6"/>
                </a:solidFill>
                <a:latin typeface="Phetsarath OT" panose="02000500000000020004" pitchFamily="2" charset="0"/>
                <a:cs typeface="Phetsarath OT" panose="02000500000000020004" pitchFamily="2" charset="0"/>
                <a:sym typeface="Times New Roman"/>
              </a:rPr>
              <a:t>ການເຝິກອົບຮົມໂດຍ ໂຄງການ ການສ້າງຄວາມເຂັ້ມແຂງ ໃນການຄົ້ນຄວ້າ ທາງດ້ານໂພຊະນາການ (</a:t>
            </a:r>
            <a:r>
              <a:rPr lang="en-GB" sz="1200" b="1" dirty="0">
                <a:solidFill>
                  <a:schemeClr val="accent6"/>
                </a:solidFill>
                <a:latin typeface="Phetsarath OT" panose="02000500000000020004" pitchFamily="2" charset="0"/>
                <a:cs typeface="Phetsarath OT" panose="02000500000000020004" pitchFamily="2" charset="0"/>
              </a:rPr>
              <a:t>ANRCB)</a:t>
            </a:r>
            <a:r>
              <a:rPr lang="en-GB" sz="1200" b="1" dirty="0">
                <a:solidFill>
                  <a:schemeClr val="accent6"/>
                </a:solidFill>
                <a:latin typeface="Phetsarath OT" panose="02000500000000020004" pitchFamily="2" charset="0"/>
                <a:cs typeface="Phetsarath OT" panose="02000500000000020004" pitchFamily="2" charset="0"/>
                <a:sym typeface="Times New Roman"/>
              </a:rPr>
              <a:t>, </a:t>
            </a:r>
            <a:r>
              <a:rPr lang="lo-LA" sz="1200" b="1" dirty="0">
                <a:solidFill>
                  <a:schemeClr val="accent6"/>
                </a:solidFill>
                <a:latin typeface="Phetsarath OT" panose="02000500000000020004" pitchFamily="2" charset="0"/>
                <a:cs typeface="Phetsarath OT" panose="02000500000000020004" pitchFamily="2" charset="0"/>
                <a:sym typeface="Times New Roman"/>
              </a:rPr>
              <a:t>ພ</a:t>
            </a:r>
            <a:r>
              <a:rPr lang="lo-LA" sz="1200" b="1" dirty="0">
                <a:solidFill>
                  <a:schemeClr val="accent6"/>
                </a:solidFill>
                <a:latin typeface="Phetsarath OT" panose="02000500000000020004" pitchFamily="2" charset="0"/>
                <a:cs typeface="Phetsarath OT" panose="02000500000000020004" pitchFamily="2" charset="0"/>
              </a:rPr>
              <a:t>າຍໃຕ້ ໂຄງການ ລິເລີ່ມທາງດ້ານໂພຊະນາການ ລາວ ອາເມລິກາ </a:t>
            </a:r>
            <a:r>
              <a:rPr lang="lo-LA" sz="1200" b="1" dirty="0">
                <a:solidFill>
                  <a:schemeClr val="accent6"/>
                </a:solidFill>
                <a:latin typeface="Phetsarath OT" panose="02000500000000020004" pitchFamily="2" charset="0"/>
                <a:cs typeface="Phetsarath OT" panose="02000500000000020004" pitchFamily="2" charset="0"/>
                <a:sym typeface="Times New Roman"/>
              </a:rPr>
              <a:t> (</a:t>
            </a:r>
            <a:r>
              <a:rPr lang="en-GB" sz="1200" b="1" dirty="0">
                <a:solidFill>
                  <a:schemeClr val="accent6"/>
                </a:solidFill>
                <a:latin typeface="Phetsarath OT" panose="02000500000000020004" pitchFamily="2" charset="0"/>
                <a:cs typeface="Phetsarath OT" panose="02000500000000020004" pitchFamily="2" charset="0"/>
                <a:sym typeface="Times New Roman"/>
              </a:rPr>
              <a:t>LANI)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200" dirty="0">
              <a:solidFill>
                <a:schemeClr val="accent6"/>
              </a:solidFill>
              <a:latin typeface="Phetsarath OT" panose="02000500000000000001" pitchFamily="2" charset="2"/>
              <a:ea typeface="Phetsarath OT" panose="02000500000000000001" pitchFamily="2" charset="2"/>
              <a:cs typeface="Phetsarath OT" panose="02000500000000000001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918"/>
    </mc:Choice>
    <mc:Fallback xmlns="">
      <p:transition spd="slow" advTm="13918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9F836-C978-432A-84CD-6F2E672AF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o-LA" b="1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ບົດຝຶກຫັດຂອງການຝຶກອົບຮົມ</a:t>
            </a:r>
            <a:endParaRPr lang="en-US" b="1" dirty="0">
              <a:latin typeface="Phetsarath OT" panose="02000500000000000001" pitchFamily="2" charset="2"/>
              <a:ea typeface="Phetsarath OT" panose="02000500000000000001" pitchFamily="2" charset="2"/>
              <a:cs typeface="Phetsarath OT" panose="02000500000000000001" pitchFamily="2" charset="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295D4A-CB3E-4CC2-9964-1BBA44EF22A4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28649" y="1487967"/>
            <a:ext cx="8097061" cy="4678363"/>
          </a:xfrm>
        </p:spPr>
        <p:txBody>
          <a:bodyPr/>
          <a:lstStyle/>
          <a:p>
            <a:r>
              <a:rPr lang="lo-LA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ມາເບິ່ງຕົວຜັນແປ ທີ່ເກັບໂດຍ: ກົມ ອະນາໄມ-ສົ່ງເສີມສຸຂະພາບ ແຫ່ງ ສປປ ລາວ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.</a:t>
            </a:r>
          </a:p>
          <a:p>
            <a:endParaRPr lang="en-US" b="0" i="0" u="none" strike="noStrike" dirty="0">
              <a:solidFill>
                <a:srgbClr val="000000"/>
              </a:solidFill>
              <a:effectLst/>
              <a:latin typeface="Phetsarath OT" panose="02000500000000000001" pitchFamily="2" charset="2"/>
              <a:ea typeface="Phetsarath OT" panose="02000500000000000001" pitchFamily="2" charset="2"/>
              <a:cs typeface="Phetsarath OT" panose="02000500000000000001" pitchFamily="2" charset="2"/>
            </a:endParaRPr>
          </a:p>
          <a:p>
            <a:r>
              <a:rPr lang="lo-LA" dirty="0">
                <a:solidFill>
                  <a:srgbClr val="000000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ເລືອກເອົາ 2 ຕົວຜັນແປ ຈາກຊຸດຂໍ້ມູນ ແລະ ອະທິບາຍການປ່ຽນແປງທີ່ອາດເກີດຂຶ້ນ, ຂໍ້ຜິດພາດໃນການວັດແທກ ແລະ ການດັດແກ້ ທີ່ອາດຈະຕ້ອງໄດ້ພິຈາລະນາກ່ອນເຮັດການວິເຄາະຂໍ້ມູນ. </a:t>
            </a:r>
            <a:endParaRPr lang="en-US" dirty="0">
              <a:latin typeface="Phetsarath OT" panose="02000500000000000001" pitchFamily="2" charset="2"/>
              <a:ea typeface="Phetsarath OT" panose="02000500000000000001" pitchFamily="2" charset="2"/>
              <a:cs typeface="Phetsarath OT" panose="02000500000000000001" pitchFamily="2" charset="2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5C8C71-A620-4935-B1FF-2F677CDB95A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070497" y="6348809"/>
            <a:ext cx="1509243" cy="191503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ANRCB   |   </a:t>
            </a:r>
            <a:fld id="{D8FE707D-7EDD-4671-B995-A3FBECAF0B25}" type="slidenum">
              <a:rPr lang="en-US" b="1" smtClean="0">
                <a:solidFill>
                  <a:schemeClr val="accent6"/>
                </a:solidFill>
              </a:rPr>
              <a:pPr/>
              <a:t>10</a:t>
            </a:fld>
            <a:endParaRPr lang="en-US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41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510"/>
    </mc:Choice>
    <mc:Fallback xmlns="">
      <p:transition spd="slow" advTm="3751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DF742-4661-4CBD-93D5-305DC79C8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ຂໍ້ຄວາມສຳຄັນ</a:t>
            </a:r>
            <a:endParaRPr lang="en-US" dirty="0">
              <a:latin typeface="Phetsarath OT" panose="02000500000000000001" pitchFamily="2" charset="2"/>
              <a:ea typeface="Phetsarath OT" panose="02000500000000000001" pitchFamily="2" charset="2"/>
              <a:cs typeface="Phetsarath OT" panose="02000500000000000001" pitchFamily="2" charset="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5812AD-C562-4EB1-8AAD-1AE234937F0E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/>
          </a:bodyPr>
          <a:lstStyle/>
          <a:p>
            <a:r>
              <a:rPr lang="lo-LA" sz="1800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ການປ່ຽນແປງ ໃນການກິນອາຫານ ເປັນໄປຕາມຮູບແບບຕ່າງໆທີ່ສອດຄ່ອງກັນ.</a:t>
            </a:r>
            <a:endParaRPr lang="en-US" sz="1800" dirty="0">
              <a:latin typeface="Phetsarath OT" panose="02000500000000000001" pitchFamily="2" charset="2"/>
              <a:ea typeface="Phetsarath OT" panose="02000500000000000001" pitchFamily="2" charset="2"/>
              <a:cs typeface="Phetsarath OT" panose="02000500000000000001" pitchFamily="2" charset="2"/>
            </a:endParaRPr>
          </a:p>
          <a:p>
            <a:r>
              <a:rPr lang="lo-LA" sz="1800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ປະເພດຂອງການປ່ຽນແປງຂອງອາຫານ ລວມມີ:</a:t>
            </a:r>
            <a:endParaRPr lang="en-US" sz="1800" dirty="0">
              <a:latin typeface="Phetsarath OT" panose="02000500000000000001" pitchFamily="2" charset="2"/>
              <a:ea typeface="Phetsarath OT" panose="02000500000000000001" pitchFamily="2" charset="2"/>
              <a:cs typeface="Phetsarath OT" panose="02000500000000000001" pitchFamily="2" charset="2"/>
            </a:endParaRPr>
          </a:p>
          <a:p>
            <a:pPr lvl="1"/>
            <a:r>
              <a:rPr lang="lo-LA" sz="1700" b="0" i="0" u="none" strike="noStrike" baseline="0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ແບບສຸ່ມ </a:t>
            </a:r>
            <a:r>
              <a:rPr lang="en-US" sz="1700" b="0" i="0" u="none" strike="noStrike" baseline="0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→ </a:t>
            </a:r>
            <a:r>
              <a:rPr lang="lo-LA" sz="1700" b="0" i="0" u="none" strike="noStrike" baseline="0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ສາມາດຫຼຸດຮອນຄວາມສຳພັນ </a:t>
            </a:r>
            <a:r>
              <a:rPr lang="lo-LA" sz="1700" b="1" i="0" u="none" strike="noStrike" baseline="0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(ອາດກາຍເປັນຄ່າໂມຄະ ຫຼື ບໍ່ສາມາດປະເມີນຄ່າໄດ້ (</a:t>
            </a:r>
            <a:r>
              <a:rPr lang="en-US" sz="1700" b="1" i="0" u="none" strike="noStrike" baseline="0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null)</a:t>
            </a:r>
            <a:r>
              <a:rPr lang="lo-LA" sz="1700" b="1" i="0" u="none" strike="noStrike" baseline="0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)</a:t>
            </a:r>
            <a:endParaRPr lang="en-US" sz="1700" b="1" i="0" u="none" strike="noStrike" baseline="0" dirty="0">
              <a:latin typeface="Phetsarath OT" panose="02000500000000000001" pitchFamily="2" charset="2"/>
              <a:ea typeface="Phetsarath OT" panose="02000500000000000001" pitchFamily="2" charset="2"/>
              <a:cs typeface="Phetsarath OT" panose="02000500000000000001" pitchFamily="2" charset="2"/>
            </a:endParaRPr>
          </a:p>
          <a:p>
            <a:pPr lvl="1"/>
            <a:r>
              <a:rPr lang="lo-LA" sz="1700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ແບບເປັນລະບົບ</a:t>
            </a:r>
            <a:r>
              <a:rPr lang="lo-LA" sz="1700" b="0" i="0" u="none" strike="noStrike" baseline="0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 </a:t>
            </a:r>
            <a:r>
              <a:rPr lang="en-US" sz="1700" b="0" i="0" u="none" strike="noStrike" baseline="0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→ </a:t>
            </a:r>
            <a:r>
              <a:rPr lang="lo-LA" sz="1700" b="0" i="0" u="none" strike="noStrike" baseline="0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ສາມາດເອນອຽງໄປໃນທິດທາງໃດໜຶ່ງ. </a:t>
            </a:r>
            <a:endParaRPr lang="en-US" sz="1700" b="0" i="0" u="none" strike="noStrike" baseline="0" dirty="0">
              <a:latin typeface="Phetsarath OT" panose="02000500000000000001" pitchFamily="2" charset="2"/>
              <a:ea typeface="Phetsarath OT" panose="02000500000000000001" pitchFamily="2" charset="2"/>
              <a:cs typeface="Phetsarath OT" panose="02000500000000000001" pitchFamily="2" charset="2"/>
            </a:endParaRPr>
          </a:p>
          <a:p>
            <a:pPr lvl="1"/>
            <a:r>
              <a:rPr lang="lo-LA" sz="1700" b="0" i="0" u="none" strike="noStrike" baseline="0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ພາຍໃນໂຕບຸກຄົນ </a:t>
            </a:r>
            <a:endParaRPr lang="en-US" sz="1700" b="0" i="0" u="none" strike="noStrike" baseline="0" dirty="0">
              <a:latin typeface="Phetsarath OT" panose="02000500000000000001" pitchFamily="2" charset="2"/>
              <a:ea typeface="Phetsarath OT" panose="02000500000000000001" pitchFamily="2" charset="2"/>
              <a:cs typeface="Phetsarath OT" panose="02000500000000000001" pitchFamily="2" charset="2"/>
            </a:endParaRPr>
          </a:p>
          <a:p>
            <a:pPr lvl="1"/>
            <a:r>
              <a:rPr lang="lo-LA" sz="1700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ລ</a:t>
            </a:r>
            <a:r>
              <a:rPr lang="lo-LA" sz="1700" b="0" i="0" u="none" strike="noStrike" baseline="0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ະຫວ່າງບຸກຄົນ</a:t>
            </a:r>
            <a:endParaRPr lang="en-US" sz="1700" dirty="0">
              <a:latin typeface="Phetsarath OT" panose="02000500000000000001" pitchFamily="2" charset="2"/>
              <a:ea typeface="Phetsarath OT" panose="02000500000000000001" pitchFamily="2" charset="2"/>
              <a:cs typeface="Phetsarath OT" panose="02000500000000000001" pitchFamily="2" charset="2"/>
            </a:endParaRPr>
          </a:p>
          <a:p>
            <a:r>
              <a:rPr lang="lo-LA" sz="1800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ຂໍ້ຜິດພາດໃນການວັດແທກ ຕ້ອງໄດ້ພິຈາລະນາ ແລະ ຈັດການ ຢ່າງເໝາະສົມ ຢູ່ໃນຂັ້ນຕອນການວິເຄາະ. </a:t>
            </a:r>
            <a:endParaRPr lang="en-US" sz="1800" dirty="0">
              <a:latin typeface="Phetsarath OT" panose="02000500000000000001" pitchFamily="2" charset="2"/>
              <a:ea typeface="Phetsarath OT" panose="02000500000000000001" pitchFamily="2" charset="2"/>
              <a:cs typeface="Phetsarath OT" panose="02000500000000000001" pitchFamily="2" charset="2"/>
            </a:endParaRPr>
          </a:p>
          <a:p>
            <a:r>
              <a:rPr lang="lo-LA" sz="1800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ບາງແຫຼ່ງຂໍ້ມູນ ສຳລັບ ຂໍ້ຜິດພາດໃນການວັດແທກຜົນ ລວມມີ: </a:t>
            </a:r>
            <a:endParaRPr lang="en-US" sz="1800" dirty="0">
              <a:latin typeface="Phetsarath OT" panose="02000500000000000001" pitchFamily="2" charset="2"/>
              <a:ea typeface="Phetsarath OT" panose="02000500000000000001" pitchFamily="2" charset="2"/>
              <a:cs typeface="Phetsarath OT" panose="02000500000000000001" pitchFamily="2" charset="2"/>
            </a:endParaRPr>
          </a:p>
          <a:p>
            <a:pPr lvl="1"/>
            <a:r>
              <a:rPr lang="lo-LA" sz="1800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ຄວາມບໍ່ເໝາະສົມໃນການຈັດປະເພດຂອງການບໍລິໂພກໂດຍປົກກະຕິຂອງບຸກຄົນ</a:t>
            </a:r>
            <a:endParaRPr lang="en-US" sz="1800" dirty="0">
              <a:latin typeface="Phetsarath OT" panose="02000500000000000001" pitchFamily="2" charset="2"/>
              <a:ea typeface="Phetsarath OT" panose="02000500000000000001" pitchFamily="2" charset="2"/>
              <a:cs typeface="Phetsarath OT" panose="02000500000000000001" pitchFamily="2" charset="2"/>
            </a:endParaRPr>
          </a:p>
          <a:p>
            <a:pPr lvl="1"/>
            <a:r>
              <a:rPr lang="lo-LA" sz="1700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ຄວາມບໍ່ຄົງທີ່ ມື້ຕໍ່ມື້ </a:t>
            </a:r>
            <a:r>
              <a:rPr lang="en-US" sz="1700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(</a:t>
            </a:r>
            <a:r>
              <a:rPr lang="lo-LA" sz="1700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ການປ່ຽນແປງ</a:t>
            </a:r>
            <a:r>
              <a:rPr lang="en-US" sz="1700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)</a:t>
            </a:r>
          </a:p>
          <a:p>
            <a:pPr lvl="1"/>
            <a:r>
              <a:rPr lang="lo-LA" sz="1700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ການລາຍງານຂໍ້ຜິດພາດ </a:t>
            </a:r>
            <a:r>
              <a:rPr lang="en-US" sz="1700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(</a:t>
            </a:r>
            <a:r>
              <a:rPr lang="lo-LA" sz="1700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ປະເມີນການບໍລິໂພກສານອາຫານ/ອາຫານ ທີ່ຕໍ່າ ຫຼື ສູງເກີນໄປ)</a:t>
            </a:r>
            <a:endParaRPr lang="en-US" sz="1500" dirty="0">
              <a:latin typeface="Phetsarath OT" panose="02000500000000000001" pitchFamily="2" charset="2"/>
              <a:ea typeface="Phetsarath OT" panose="02000500000000000001" pitchFamily="2" charset="2"/>
              <a:cs typeface="Phetsarath OT" panose="02000500000000000001" pitchFamily="2" charset="2"/>
            </a:endParaRPr>
          </a:p>
          <a:p>
            <a:r>
              <a:rPr lang="lo-LA" sz="1800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ການໄດ້ຮັບພະລັງງານ ແມ່ນກຳນົດດ້ວຍຂະໜາດຂອງຮ່າງກາຍ, ກິດຈະກຳການເຄື່ອນໄຫວທາງຮ່າງກາຍ ແລະ ຄວາມຕ້ອງການໃນການເຜົາຜານ, ທີ່ມັນອາດກ່ຽວຂ້ອງກັບ ຄວາມສ່ຽງໃນການເປັນພະຍາດ, ດັ່ງນັ້ນການໄດ້ຮັບພະລັງງານ ຈະຕ້ອງໄດ້ດັດປັບ ເມື່ອພວກເຮົາເຮັດການວິເຄາະຂໍ້ມູນດ້ານໂພຊະນາການ. </a:t>
            </a:r>
          </a:p>
          <a:p>
            <a:r>
              <a:rPr lang="lo-LA" sz="1800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ເຄື່ອງມືການປະເມີນ ອາດຈະບໍ່ພຽງພໍເພື່ອກວດກາການພົວພັນກັນລະຫວ່າງ ສານອາຫານ ແລະ ການເຈັບປ່ວຍຕ່າງໆ.</a:t>
            </a:r>
            <a:endParaRPr lang="en-US" sz="1800" dirty="0">
              <a:latin typeface="Phetsarath OT" panose="02000500000000000001" pitchFamily="2" charset="2"/>
              <a:ea typeface="Phetsarath OT" panose="02000500000000000001" pitchFamily="2" charset="2"/>
              <a:cs typeface="Phetsarath OT" panose="02000500000000000001" pitchFamily="2" charset="2"/>
            </a:endParaRPr>
          </a:p>
          <a:p>
            <a:pPr marL="0" indent="0">
              <a:buNone/>
            </a:pPr>
            <a:endParaRPr lang="en-US" dirty="0">
              <a:latin typeface="Phetsarath OT" panose="02000500000000000001" pitchFamily="2" charset="2"/>
              <a:ea typeface="Phetsarath OT" panose="02000500000000000001" pitchFamily="2" charset="2"/>
              <a:cs typeface="Phetsarath OT" panose="02000500000000000001" pitchFamily="2" charset="2"/>
            </a:endParaRPr>
          </a:p>
          <a:p>
            <a:endParaRPr lang="en-US" dirty="0">
              <a:latin typeface="Phetsarath OT" panose="02000500000000000001" pitchFamily="2" charset="2"/>
              <a:ea typeface="Phetsarath OT" panose="02000500000000000001" pitchFamily="2" charset="2"/>
              <a:cs typeface="Phetsarath OT" panose="02000500000000000001" pitchFamily="2" charset="2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A9D6A3-3F63-4E81-976B-8873810AA5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070497" y="6348809"/>
            <a:ext cx="1509243" cy="191503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ANRCB   |   </a:t>
            </a:r>
            <a:fld id="{D8FE707D-7EDD-4671-B995-A3FBECAF0B25}" type="slidenum">
              <a:rPr lang="en-US" b="1" smtClean="0">
                <a:solidFill>
                  <a:schemeClr val="accent6"/>
                </a:solidFill>
              </a:rPr>
              <a:pPr/>
              <a:t>11</a:t>
            </a:fld>
            <a:endParaRPr lang="en-US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915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0496"/>
    </mc:Choice>
    <mc:Fallback xmlns="">
      <p:transition spd="slow" advTm="180496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ABD27E8-85A6-0A4E-A64C-887F4118B7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lo-LA" sz="6000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ຂອບໃຈ</a:t>
            </a:r>
            <a:r>
              <a:rPr lang="en-US" sz="6000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793482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65"/>
    </mc:Choice>
    <mc:Fallback xmlns="">
      <p:transition spd="slow" advTm="6465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52CFE-6286-4FF1-99FA-EC316FAA7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o-LA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ການວິເຄາະກ່ຽວກັບຂໍ້ມູນອາຫານທີ່ບໍລິໂພກ</a:t>
            </a:r>
            <a:endParaRPr lang="en-US" dirty="0">
              <a:latin typeface="Phetsarath OT" panose="02000500000000000001" pitchFamily="2" charset="2"/>
              <a:ea typeface="Phetsarath OT" panose="02000500000000000001" pitchFamily="2" charset="2"/>
              <a:cs typeface="Phetsarath OT" panose="02000500000000000001" pitchFamily="2" charset="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474B04-5477-4F8B-BEE0-A6103525977E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 fontScale="85000" lnSpcReduction="10000"/>
          </a:bodyPr>
          <a:lstStyle/>
          <a:p>
            <a:r>
              <a:rPr lang="lo-LA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ປັດໄຈທີ່ມີຫຼາຍອົງປກອບ ສາມາດສົ່ງຜົນກະທົບຕໍ່ຄຸນນະພາບຂອງການປະເມີນດ້ານອາຫານ ແລະ ມີຄວາມເປັນໄປໄດ້ທີ່ຈະສົ່ງຜົນຕໍການວິເຄາະຂໍ້ມູນ ແລະ ຜົນໄດ້ຮັບຕ່າງໆ. </a:t>
            </a:r>
            <a:endParaRPr lang="en-US" dirty="0">
              <a:latin typeface="Phetsarath OT" panose="02000500000000000001" pitchFamily="2" charset="2"/>
              <a:ea typeface="Phetsarath OT" panose="02000500000000000001" pitchFamily="2" charset="2"/>
              <a:cs typeface="Phetsarath OT" panose="02000500000000000001" pitchFamily="2" charset="2"/>
            </a:endParaRPr>
          </a:p>
          <a:p>
            <a:endParaRPr lang="en-US" dirty="0">
              <a:latin typeface="Phetsarath OT" panose="02000500000000000001" pitchFamily="2" charset="2"/>
              <a:ea typeface="Phetsarath OT" panose="02000500000000000001" pitchFamily="2" charset="2"/>
              <a:cs typeface="Phetsarath OT" panose="02000500000000000001" pitchFamily="2" charset="2"/>
            </a:endParaRPr>
          </a:p>
          <a:p>
            <a:r>
              <a:rPr lang="lo-LA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ຕົວຢ່າງ: ໂຄງສ້າງ, ເນື້ອຫາ ແລະ ການນຳສະເໜີການເກັບຂໍ້ມູນຂອງເຄື່ອງມື ສາມາດສົ່ງຜົນຕໍ່ຄຸນນະພາບຂອງຂໍ້ມູນທີ່ໄດ້ເກັບມາ, ສົ່ງຜົນໄປສູ່ຄວາມຜິດພາດທີ່ອາດເກີດຂື້ນ</a:t>
            </a:r>
            <a:r>
              <a:rPr lang="en-US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 </a:t>
            </a:r>
            <a:r>
              <a:rPr lang="lo-LA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ແລະ ຂາດຫາຍໄປ ຫຼື ຖືກຂ້າມໄປ. </a:t>
            </a:r>
            <a:endParaRPr lang="en-US" dirty="0">
              <a:latin typeface="Phetsarath OT" panose="02000500000000000001" pitchFamily="2" charset="2"/>
              <a:ea typeface="Phetsarath OT" panose="02000500000000000001" pitchFamily="2" charset="2"/>
              <a:cs typeface="Phetsarath OT" panose="02000500000000000001" pitchFamily="2" charset="2"/>
            </a:endParaRPr>
          </a:p>
          <a:p>
            <a:pPr lvl="1"/>
            <a:r>
              <a:rPr lang="lo-LA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ແບບສອບຖາມທີ່ມີລາຍການອາຫານ </a:t>
            </a:r>
            <a:r>
              <a:rPr lang="en-US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100</a:t>
            </a:r>
            <a:r>
              <a:rPr lang="lo-LA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 ຢ່າງຂຶ້ນໄປ ມັກຈະມີຄຳຕອບຫວ່າງເປົ່າຫຼາຍ. </a:t>
            </a:r>
            <a:endParaRPr lang="en-US" dirty="0">
              <a:latin typeface="Phetsarath OT" panose="02000500000000000001" pitchFamily="2" charset="2"/>
              <a:ea typeface="Phetsarath OT" panose="02000500000000000001" pitchFamily="2" charset="2"/>
              <a:cs typeface="Phetsarath OT" panose="02000500000000000001" pitchFamily="2" charset="2"/>
            </a:endParaRPr>
          </a:p>
          <a:p>
            <a:pPr lvl="1"/>
            <a:endParaRPr lang="en-US" dirty="0">
              <a:latin typeface="Phetsarath OT" panose="02000500000000000001" pitchFamily="2" charset="2"/>
              <a:ea typeface="Phetsarath OT" panose="02000500000000000001" pitchFamily="2" charset="2"/>
              <a:cs typeface="Phetsarath OT" panose="02000500000000000001" pitchFamily="2" charset="2"/>
            </a:endParaRPr>
          </a:p>
          <a:p>
            <a:r>
              <a:rPr lang="lo-LA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 ປັດໄຈອື່ນໆທີ່ອາດຈະຕ້ອງເອົາໄປພິຈາລະນາກ່ອນຈະວິເຄາະປັດໄຈດ້ານໂພຊະນາການ: </a:t>
            </a:r>
            <a:endParaRPr lang="en-US" dirty="0">
              <a:latin typeface="Phetsarath OT" panose="02000500000000000001" pitchFamily="2" charset="2"/>
              <a:ea typeface="Phetsarath OT" panose="02000500000000000001" pitchFamily="2" charset="2"/>
              <a:cs typeface="Phetsarath OT" panose="02000500000000000001" pitchFamily="2" charset="2"/>
            </a:endParaRPr>
          </a:p>
          <a:p>
            <a:pPr lvl="1"/>
            <a:r>
              <a:rPr lang="lo-LA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ການເສີມສານອາຫານ (</a:t>
            </a:r>
            <a:r>
              <a:rPr lang="en-US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Nutritional supplements</a:t>
            </a:r>
            <a:r>
              <a:rPr lang="lo-LA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)</a:t>
            </a:r>
            <a:endParaRPr lang="en-US" dirty="0">
              <a:latin typeface="Phetsarath OT" panose="02000500000000000001" pitchFamily="2" charset="2"/>
              <a:ea typeface="Phetsarath OT" panose="02000500000000000001" pitchFamily="2" charset="2"/>
              <a:cs typeface="Phetsarath OT" panose="02000500000000000001" pitchFamily="2" charset="2"/>
            </a:endParaRPr>
          </a:p>
          <a:p>
            <a:pPr lvl="1"/>
            <a:r>
              <a:rPr lang="lo-LA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ລັກສະນະສະເພາະຂອງອາຫານ ແຕ່ລະຢ່າງ (ຕົວຢ່າງ: ສານກໍ່ໃຫ້ເກີດການແພ້) </a:t>
            </a:r>
            <a:endParaRPr lang="en-US" dirty="0">
              <a:latin typeface="Phetsarath OT" panose="02000500000000000001" pitchFamily="2" charset="2"/>
              <a:ea typeface="Phetsarath OT" panose="02000500000000000001" pitchFamily="2" charset="2"/>
              <a:cs typeface="Phetsarath OT" panose="02000500000000000001" pitchFamily="2" charset="2"/>
            </a:endParaRPr>
          </a:p>
          <a:p>
            <a:pPr lvl="1"/>
            <a:r>
              <a:rPr lang="lo-LA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ການປ່ຽນແປງໃນຮູບແບບການກິນອາຫານ </a:t>
            </a:r>
            <a:r>
              <a:rPr lang="en-US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(</a:t>
            </a:r>
            <a:r>
              <a:rPr lang="lo-LA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ອະທິບາຍໄດ້ເຖິງການວັດແທກທີ່ມີຫຼາຍວິທີການ</a:t>
            </a:r>
            <a:r>
              <a:rPr lang="en-US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)</a:t>
            </a:r>
          </a:p>
          <a:p>
            <a:pPr lvl="1"/>
            <a:r>
              <a:rPr lang="lo-LA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ການເກີດປະຕິກິລິຍາກັບສານອື່ນໆ ແລະ ສານອາຫານຕ່າງໆ (ຢາປົວພະຍາດ) </a:t>
            </a:r>
            <a:endParaRPr lang="en-US" dirty="0">
              <a:latin typeface="Phetsarath OT" panose="02000500000000000001" pitchFamily="2" charset="2"/>
              <a:ea typeface="Phetsarath OT" panose="02000500000000000001" pitchFamily="2" charset="2"/>
              <a:cs typeface="Phetsarath OT" panose="02000500000000000001" pitchFamily="2" charset="2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BC792B-AEFA-4F35-8DC8-4C21442E92B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070497" y="6348809"/>
            <a:ext cx="1509243" cy="191503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ANRCB   |   </a:t>
            </a:r>
            <a:fld id="{D8FE707D-7EDD-4671-B995-A3FBECAF0B25}" type="slidenum">
              <a:rPr lang="en-US" b="1" smtClean="0">
                <a:solidFill>
                  <a:schemeClr val="accent6"/>
                </a:solidFill>
              </a:rPr>
              <a:pPr/>
              <a:t>2</a:t>
            </a:fld>
            <a:endParaRPr lang="en-US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88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8443"/>
    </mc:Choice>
    <mc:Fallback xmlns="">
      <p:transition spd="slow" advTm="128443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B4A89-91BC-4542-A3BB-F5DF533DC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o-LA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ການປ່ຽນແປງໃນອາຫານ</a:t>
            </a:r>
            <a:endParaRPr lang="en-US" dirty="0">
              <a:latin typeface="Phetsarath OT" panose="02000500000000000001" pitchFamily="2" charset="2"/>
              <a:ea typeface="Phetsarath OT" panose="02000500000000000001" pitchFamily="2" charset="2"/>
              <a:cs typeface="Phetsarath OT" panose="02000500000000000001" pitchFamily="2" charset="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73890-118F-4045-9D9E-F6CDB4355176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lo-LA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ການບໍລິໂພກອາຫານໃນແຕ່ລະວັນແຕກຕ່າງກັນໄປໃນຮູບແບບທີ່ມີຄວາມສະໝໍ່າສະເໝີ. ການປ່ຽນແປງຮູບແບບ ສາມາດເກີດຂື້ນໄດ້ໃນຮູບແບບການສຸ່ມ (ປ່ຽນແປງທຸກໆມື້) ຫຼື ອາດຈະເປັນຮູບແບບມີລະບົບ</a:t>
            </a:r>
            <a:r>
              <a:rPr lang="en-US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 </a:t>
            </a:r>
            <a:r>
              <a:rPr lang="lo-LA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(ຕົວຢ່າງ: ຕາມລະດູການ)</a:t>
            </a:r>
            <a:r>
              <a:rPr lang="en-US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.</a:t>
            </a:r>
          </a:p>
          <a:p>
            <a:r>
              <a:rPr lang="lo-LA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ການປ່ຽນແປງຂອງສານອາຫານ ສາມາດສັງເກດໄດ້ພາຍໃນຕົວບຸກຄົນ ແລະ ລະຫວ່າງບຸກຄົນ</a:t>
            </a:r>
            <a:r>
              <a:rPr lang="en-US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.</a:t>
            </a:r>
          </a:p>
          <a:p>
            <a:pPr lvl="1"/>
            <a:endParaRPr lang="en-US" dirty="0">
              <a:latin typeface="Phetsarath OT" panose="02000500000000000001" pitchFamily="2" charset="2"/>
              <a:ea typeface="Phetsarath OT" panose="02000500000000000001" pitchFamily="2" charset="2"/>
              <a:cs typeface="Phetsarath OT" panose="02000500000000000001" pitchFamily="2" charset="2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7FD8EE33-1EFC-460F-91D9-86E31908F684}"/>
                  </a:ext>
                </a:extLst>
              </p14:cNvPr>
              <p14:cNvContentPartPr/>
              <p14:nvPr/>
            </p14:nvContentPartPr>
            <p14:xfrm>
              <a:off x="1533382" y="3932420"/>
              <a:ext cx="270" cy="27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7FD8EE33-1EFC-460F-91D9-86E31908F684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486132" y="3885170"/>
                <a:ext cx="94500" cy="94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2F14F177-85A9-49C8-8F8D-5D57363D4441}"/>
                  </a:ext>
                </a:extLst>
              </p14:cNvPr>
              <p14:cNvContentPartPr/>
              <p14:nvPr/>
            </p14:nvContentPartPr>
            <p14:xfrm>
              <a:off x="2270752" y="4010180"/>
              <a:ext cx="270" cy="27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2F14F177-85A9-49C8-8F8D-5D57363D4441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223502" y="3962930"/>
                <a:ext cx="94500" cy="94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E9D33F29-DF61-422F-BCB0-E5D49C8EF4AB}"/>
                  </a:ext>
                </a:extLst>
              </p14:cNvPr>
              <p14:cNvContentPartPr/>
              <p14:nvPr/>
            </p14:nvContentPartPr>
            <p14:xfrm>
              <a:off x="3047272" y="3964820"/>
              <a:ext cx="270" cy="27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E9D33F29-DF61-422F-BCB0-E5D49C8EF4AB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000022" y="3917570"/>
                <a:ext cx="94500" cy="94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4CA15B9A-0C8E-49B3-A95A-0C64BF0C26E7}"/>
                  </a:ext>
                </a:extLst>
              </p14:cNvPr>
              <p14:cNvContentPartPr/>
              <p14:nvPr/>
            </p14:nvContentPartPr>
            <p14:xfrm>
              <a:off x="3364252" y="4598780"/>
              <a:ext cx="270" cy="27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4CA15B9A-0C8E-49B3-A95A-0C64BF0C26E7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317002" y="4551530"/>
                <a:ext cx="94500" cy="94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50760763-4798-4866-83F7-0B713F6A9827}"/>
                  </a:ext>
                </a:extLst>
              </p14:cNvPr>
              <p14:cNvContentPartPr/>
              <p14:nvPr/>
            </p14:nvContentPartPr>
            <p14:xfrm>
              <a:off x="2697892" y="4598780"/>
              <a:ext cx="270" cy="27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50760763-4798-4866-83F7-0B713F6A9827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650642" y="4551530"/>
                <a:ext cx="94500" cy="94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D57820B5-BE3D-4D32-B20F-B95B38859592}"/>
                  </a:ext>
                </a:extLst>
              </p14:cNvPr>
              <p14:cNvContentPartPr/>
              <p14:nvPr/>
            </p14:nvContentPartPr>
            <p14:xfrm>
              <a:off x="1850362" y="4553690"/>
              <a:ext cx="270" cy="27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D57820B5-BE3D-4D32-B20F-B95B38859592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803112" y="4506440"/>
                <a:ext cx="94500" cy="94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A476DB46-82EF-4787-ADD3-433C0059C7C1}"/>
                  </a:ext>
                </a:extLst>
              </p14:cNvPr>
              <p14:cNvContentPartPr/>
              <p14:nvPr/>
            </p14:nvContentPartPr>
            <p14:xfrm>
              <a:off x="1229092" y="4637660"/>
              <a:ext cx="270" cy="27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A476DB46-82EF-4787-ADD3-433C0059C7C1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181842" y="4590410"/>
                <a:ext cx="94500" cy="94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3EBA2DB7-D6D2-4C0C-A485-363610F929B1}"/>
                  </a:ext>
                </a:extLst>
              </p14:cNvPr>
              <p14:cNvContentPartPr/>
              <p14:nvPr/>
            </p14:nvContentPartPr>
            <p14:xfrm>
              <a:off x="497932" y="3693200"/>
              <a:ext cx="270" cy="27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3EBA2DB7-D6D2-4C0C-A485-363610F929B1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50682" y="3645950"/>
                <a:ext cx="94500" cy="94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C48FA135-029C-445E-B5C7-8A58A95E37C5}"/>
                  </a:ext>
                </a:extLst>
              </p14:cNvPr>
              <p14:cNvContentPartPr/>
              <p14:nvPr/>
            </p14:nvContentPartPr>
            <p14:xfrm>
              <a:off x="1242052" y="4644410"/>
              <a:ext cx="4590" cy="27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C48FA135-029C-445E-B5C7-8A58A95E37C5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184677" y="4597160"/>
                <a:ext cx="119012" cy="94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A37EABDB-0A74-4B41-8E85-49CC8122B46F}"/>
                  </a:ext>
                </a:extLst>
              </p14:cNvPr>
              <p14:cNvContentPartPr/>
              <p14:nvPr/>
            </p14:nvContentPartPr>
            <p14:xfrm>
              <a:off x="588652" y="3524990"/>
              <a:ext cx="270" cy="27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A37EABDB-0A74-4B41-8E85-49CC8122B46F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41402" y="3477740"/>
                <a:ext cx="94500" cy="94500"/>
              </a:xfrm>
              <a:prstGeom prst="rect">
                <a:avLst/>
              </a:prstGeom>
            </p:spPr>
          </p:pic>
        </mc:Fallback>
      </mc:AlternateContent>
      <p:sp>
        <p:nvSpPr>
          <p:cNvPr id="22" name="Slide Number Placeholder 3">
            <a:extLst>
              <a:ext uri="{FF2B5EF4-FFF2-40B4-BE49-F238E27FC236}">
                <a16:creationId xmlns:a16="http://schemas.microsoft.com/office/drawing/2014/main" id="{FE4B2692-DFCC-4487-946C-DFC8A7EF2F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070497" y="6348809"/>
            <a:ext cx="1509243" cy="191503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ANRCB   |   </a:t>
            </a:r>
            <a:fld id="{D8FE707D-7EDD-4671-B995-A3FBECAF0B25}" type="slidenum">
              <a:rPr lang="en-US" b="1" smtClean="0">
                <a:solidFill>
                  <a:schemeClr val="accent6"/>
                </a:solidFill>
              </a:rPr>
              <a:pPr/>
              <a:t>3</a:t>
            </a:fld>
            <a:endParaRPr lang="en-US" b="1" dirty="0">
              <a:solidFill>
                <a:schemeClr val="accent6"/>
              </a:solidFill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CFC96F3-07B5-4045-8725-81B316A7F876}"/>
              </a:ext>
            </a:extLst>
          </p:cNvPr>
          <p:cNvGrpSpPr/>
          <p:nvPr/>
        </p:nvGrpSpPr>
        <p:grpSpPr>
          <a:xfrm>
            <a:off x="307501" y="3969864"/>
            <a:ext cx="8647975" cy="2329584"/>
            <a:chOff x="717431" y="3654525"/>
            <a:chExt cx="10082841" cy="2986201"/>
          </a:xfrm>
        </p:grpSpPr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F20DA3F8-821B-4B48-BC38-0F308F70431C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>
              <a:extLst>
                <a:ext uri="{BEBA8EAE-BF5A-486C-A8C5-ECC9F3942E4B}">
                  <a14:imgProps xmlns:a14="http://schemas.microsoft.com/office/drawing/2010/main">
                    <a14:imgLayer r:embed="rId20">
                      <a14:imgEffect>
                        <a14:sharpenSoften amount="5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6096000" y="3654525"/>
              <a:ext cx="4704272" cy="2425412"/>
            </a:xfrm>
            <a:prstGeom prst="rect">
              <a:avLst/>
            </a:prstGeom>
          </p:spPr>
        </p:pic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1FA85177-D01D-478B-B77F-B705D7CBE33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1">
              <a:extLst>
                <a:ext uri="{BEBA8EAE-BF5A-486C-A8C5-ECC9F3942E4B}">
                  <a14:imgProps xmlns:a14="http://schemas.microsoft.com/office/drawing/2010/main">
                    <a14:imgLayer r:embed="rId22">
                      <a14:imgEffect>
                        <a14:sharpenSoften amount="50000"/>
                      </a14:imgEffect>
                    </a14:imgLayer>
                  </a14:imgProps>
                </a:ext>
              </a:extLst>
            </a:blip>
            <a:srcRect t="3402"/>
            <a:stretch/>
          </p:blipFill>
          <p:spPr>
            <a:xfrm>
              <a:off x="717431" y="3692004"/>
              <a:ext cx="4455393" cy="2522439"/>
            </a:xfrm>
            <a:prstGeom prst="rect">
              <a:avLst/>
            </a:prstGeom>
          </p:spPr>
        </p:pic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C5ED2CD9-94C8-4154-8E5F-936078D6CF24}"/>
                </a:ext>
              </a:extLst>
            </p:cNvPr>
            <p:cNvSpPr txBox="1"/>
            <p:nvPr/>
          </p:nvSpPr>
          <p:spPr>
            <a:xfrm>
              <a:off x="2260115" y="6167294"/>
              <a:ext cx="3166414" cy="4734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lo-LA" dirty="0">
                  <a:latin typeface="Phetsarath OT" panose="02000500000000000001" pitchFamily="2" charset="2"/>
                  <a:ea typeface="Phetsarath OT" panose="02000500000000000001" pitchFamily="2" charset="2"/>
                  <a:cs typeface="Phetsarath OT" panose="02000500000000000001" pitchFamily="2" charset="2"/>
                </a:rPr>
                <a:t>ການປ່ຽນແປງພາຍໃນຕົວບຸກຄົນ</a:t>
              </a:r>
              <a:endParaRPr lang="en-US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81757993-6621-4C4F-B3F8-6C52112A6F1F}"/>
                </a:ext>
              </a:extLst>
            </p:cNvPr>
            <p:cNvSpPr txBox="1"/>
            <p:nvPr/>
          </p:nvSpPr>
          <p:spPr>
            <a:xfrm>
              <a:off x="7065648" y="6123543"/>
              <a:ext cx="2951480" cy="4734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lo-LA" dirty="0">
                  <a:latin typeface="Phetsarath OT" panose="02000500000000000001" pitchFamily="2" charset="2"/>
                  <a:ea typeface="Phetsarath OT" panose="02000500000000000001" pitchFamily="2" charset="2"/>
                  <a:cs typeface="Phetsarath OT" panose="02000500000000000001" pitchFamily="2" charset="2"/>
                </a:rPr>
                <a:t>ການປ່ຽນແປງລະຫວ່າງບຸກຄົນ</a:t>
              </a:r>
              <a:endParaRPr lang="en-US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0406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2461"/>
    </mc:Choice>
    <mc:Fallback xmlns="">
      <p:transition spd="slow" advTm="17246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30B3D-C10B-4E62-BDE9-A2EC23E2F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8281886" cy="831376"/>
          </a:xfrm>
        </p:spPr>
        <p:txBody>
          <a:bodyPr>
            <a:normAutofit/>
          </a:bodyPr>
          <a:lstStyle/>
          <a:p>
            <a:r>
              <a:rPr lang="lo-LA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ການປ່ຽນແປງ</a:t>
            </a:r>
            <a:r>
              <a:rPr lang="lo-LA" dirty="0">
                <a:solidFill>
                  <a:srgbClr val="00B0F0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ໃນອາຫານ </a:t>
            </a:r>
            <a:r>
              <a:rPr lang="en-US" dirty="0">
                <a:solidFill>
                  <a:srgbClr val="00B0F0"/>
                </a:solidFill>
                <a:latin typeface="Saysettha OT" panose="020B0504020207020204" pitchFamily="34" charset="-34"/>
                <a:ea typeface="Calibri" panose="020F0502020204030204" pitchFamily="34" charset="0"/>
                <a:cs typeface="Saysettha OT" panose="020B0504020207020204" pitchFamily="34" charset="-34"/>
              </a:rPr>
              <a:t>(</a:t>
            </a:r>
            <a:r>
              <a:rPr lang="lo-LA" dirty="0">
                <a:solidFill>
                  <a:srgbClr val="00B0F0"/>
                </a:solidFill>
                <a:latin typeface="Saysettha OT" panose="020B0504020207020204" pitchFamily="34" charset="-34"/>
                <a:ea typeface="Calibri" panose="020F0502020204030204" pitchFamily="34" charset="0"/>
                <a:cs typeface="Saysettha OT" panose="020B0504020207020204" pitchFamily="34" charset="-34"/>
              </a:rPr>
              <a:t>ສືບຕໍ່</a:t>
            </a:r>
            <a:r>
              <a:rPr lang="en-US" dirty="0">
                <a:solidFill>
                  <a:srgbClr val="00B0F0"/>
                </a:solidFill>
                <a:latin typeface="Saysettha OT" panose="020B0504020207020204" pitchFamily="34" charset="-34"/>
                <a:ea typeface="Calibri" panose="020F0502020204030204" pitchFamily="34" charset="0"/>
                <a:cs typeface="Saysettha OT" panose="020B0504020207020204" pitchFamily="34" charset="-34"/>
              </a:rPr>
              <a:t>)</a:t>
            </a:r>
            <a:endParaRPr lang="en-US" dirty="0">
              <a:solidFill>
                <a:srgbClr val="00B0F0"/>
              </a:solidFill>
              <a:latin typeface="Saysettha OT" panose="020B0504020207020204" pitchFamily="34" charset="-34"/>
              <a:cs typeface="Saysettha OT" panose="020B0504020207020204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87E0D-DE42-44E0-BA98-F897B6968FE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75731" y="1487967"/>
            <a:ext cx="8456984" cy="4678363"/>
          </a:xfrm>
        </p:spPr>
        <p:txBody>
          <a:bodyPr>
            <a:normAutofit lnSpcReduction="10000"/>
          </a:bodyPr>
          <a:lstStyle/>
          <a:p>
            <a:r>
              <a:rPr lang="lo-LA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ນອກຈາກນັ້ນ, ການວັດແທກອາຫານອາດຈະແຕກຕ່າງກັນເນື່ອງຈາກ:</a:t>
            </a:r>
          </a:p>
          <a:p>
            <a:pPr lvl="1"/>
            <a:r>
              <a:rPr lang="lo-LA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ການປ່ຽນແປງຕາມທຳມະຊາດ ຫຼື ທີ່ແທ້ຈິງ </a:t>
            </a:r>
            <a:r>
              <a:rPr lang="en-US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(</a:t>
            </a:r>
            <a:r>
              <a:rPr lang="lo-LA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ການເຕີບໂຕ</a:t>
            </a:r>
            <a:r>
              <a:rPr lang="en-US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, </a:t>
            </a:r>
            <a:r>
              <a:rPr lang="lo-LA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ການເກັບຮັກສາ</a:t>
            </a:r>
            <a:r>
              <a:rPr lang="en-US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, </a:t>
            </a:r>
            <a:r>
              <a:rPr lang="lo-LA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ລະດູການ</a:t>
            </a:r>
            <a:r>
              <a:rPr lang="en-US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, </a:t>
            </a:r>
            <a:r>
              <a:rPr lang="lo-LA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ດີນ</a:t>
            </a:r>
            <a:r>
              <a:rPr lang="en-US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)</a:t>
            </a:r>
          </a:p>
          <a:p>
            <a:pPr lvl="1"/>
            <a:r>
              <a:rPr lang="lo-LA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ການປຸງແຕ່ງ (ແປຮູບ). </a:t>
            </a:r>
          </a:p>
          <a:p>
            <a:pPr lvl="1"/>
            <a:r>
              <a:rPr lang="lo-LA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ຄວາມຄາດເຄື່ອນຂອງການວັດແທກຜົນ</a:t>
            </a:r>
            <a:r>
              <a:rPr lang="en-US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 (</a:t>
            </a:r>
            <a:r>
              <a:rPr lang="lo-LA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ການເອີ້້ນຄືນ</a:t>
            </a:r>
            <a:r>
              <a:rPr lang="en-US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, </a:t>
            </a:r>
            <a:r>
              <a:rPr lang="lo-LA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ກົດລະຫັດ</a:t>
            </a:r>
            <a:r>
              <a:rPr lang="en-US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, </a:t>
            </a:r>
            <a:r>
              <a:rPr lang="lo-LA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ຄວາມຜິດພາດຂອງຄົນເຮົາ ຫຼື ຄວາມຜິດພາດໃນຫ້ອງທົດລອງ</a:t>
            </a:r>
            <a:r>
              <a:rPr lang="en-US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)</a:t>
            </a:r>
          </a:p>
          <a:p>
            <a:pPr lvl="1"/>
            <a:endParaRPr lang="en-US" dirty="0">
              <a:latin typeface="Phetsarath OT" panose="02000500000000000001" pitchFamily="2" charset="2"/>
              <a:ea typeface="Phetsarath OT" panose="02000500000000000001" pitchFamily="2" charset="2"/>
              <a:cs typeface="Phetsarath OT" panose="02000500000000000001" pitchFamily="2" charset="2"/>
            </a:endParaRPr>
          </a:p>
          <a:p>
            <a:r>
              <a:rPr lang="lo-LA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ການປ່ຽນແປງຕ້ອງໄດ້ຮັບການພິຈາລະນາ ໃນເມື່ອ: </a:t>
            </a:r>
            <a:endParaRPr lang="en-US" dirty="0">
              <a:latin typeface="Phetsarath OT" panose="02000500000000000001" pitchFamily="2" charset="2"/>
              <a:ea typeface="Phetsarath OT" panose="02000500000000000001" pitchFamily="2" charset="2"/>
              <a:cs typeface="Phetsarath OT" panose="02000500000000000001" pitchFamily="2" charset="2"/>
            </a:endParaRPr>
          </a:p>
          <a:p>
            <a:pPr lvl="1"/>
            <a:r>
              <a:rPr lang="lo-LA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ການປະເມີນຜິດພາດ. </a:t>
            </a:r>
            <a:endParaRPr lang="en-US" dirty="0">
              <a:latin typeface="Phetsarath OT" panose="02000500000000000001" pitchFamily="2" charset="2"/>
              <a:ea typeface="Phetsarath OT" panose="02000500000000000001" pitchFamily="2" charset="2"/>
              <a:cs typeface="Phetsarath OT" panose="02000500000000000001" pitchFamily="2" charset="2"/>
            </a:endParaRPr>
          </a:p>
          <a:p>
            <a:pPr lvl="1"/>
            <a:r>
              <a:rPr lang="lo-LA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ການສຶກສາກ່ຽວກັບຄວາມເຊື່ອມໂຍງ ຂອງອາຫານ ແລະ ຜົນໄດ້ຮັບດ້ານສຸຂະພາບ/ການເຈັບປ່ວຍ.</a:t>
            </a:r>
            <a:endParaRPr lang="en-US" dirty="0">
              <a:latin typeface="Phetsarath OT" panose="02000500000000000001" pitchFamily="2" charset="2"/>
              <a:ea typeface="Phetsarath OT" panose="02000500000000000001" pitchFamily="2" charset="2"/>
              <a:cs typeface="Phetsarath OT" panose="02000500000000000001" pitchFamily="2" charset="2"/>
            </a:endParaRPr>
          </a:p>
          <a:p>
            <a:pPr lvl="2"/>
            <a:r>
              <a:rPr lang="lo-LA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ການປ່ຽນແປງແບບສຸ່ມ ອາດສາມາດເຮັດໃຫ້ຄວາມເຊື່ອມໂຍງຫຼຸດລົງ (ເປັນຂໍ້ມູນທີ່ບໍ່ສາມາດລະບຸຄ່າໄດ້)</a:t>
            </a:r>
            <a:endParaRPr lang="en-US" dirty="0">
              <a:latin typeface="Phetsarath OT" panose="02000500000000000001" pitchFamily="2" charset="2"/>
              <a:ea typeface="Phetsarath OT" panose="02000500000000000001" pitchFamily="2" charset="2"/>
              <a:cs typeface="Phetsarath OT" panose="02000500000000000001" pitchFamily="2" charset="2"/>
            </a:endParaRPr>
          </a:p>
          <a:p>
            <a:pPr lvl="2"/>
            <a:r>
              <a:rPr lang="lo-LA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ການປ່ຽນແປງຢ່າງມີລະບົບ ອາດສາມາດສ້າງຄ່າທີ່ມີຄວາມບ່ຽງເບນໄປທິດທາງໃດໜຶ່ງ. </a:t>
            </a:r>
            <a:endParaRPr lang="en-US" dirty="0">
              <a:latin typeface="Phetsarath OT" panose="02000500000000000001" pitchFamily="2" charset="2"/>
              <a:ea typeface="Phetsarath OT" panose="02000500000000000001" pitchFamily="2" charset="2"/>
              <a:cs typeface="Phetsarath OT" panose="02000500000000000001" pitchFamily="2" charset="2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344194-7384-4EDF-B567-8EAC53A61A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070497" y="6348809"/>
            <a:ext cx="1509243" cy="191503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ANRCB   |   </a:t>
            </a:r>
            <a:fld id="{D8FE707D-7EDD-4671-B995-A3FBECAF0B25}" type="slidenum">
              <a:rPr lang="en-US" b="1" smtClean="0">
                <a:solidFill>
                  <a:schemeClr val="accent6"/>
                </a:solidFill>
              </a:rPr>
              <a:pPr/>
              <a:t>4</a:t>
            </a:fld>
            <a:endParaRPr lang="en-US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480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5786"/>
    </mc:Choice>
    <mc:Fallback xmlns="">
      <p:transition spd="slow" advTm="255786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49781-52D3-40A1-B66F-BAB33F8E8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o-LA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ຜົນກະທົບຂອງຂໍ້ຜິດພາດໃນການວັດແທກຜົນ</a:t>
            </a:r>
            <a:endParaRPr lang="en-US" dirty="0">
              <a:latin typeface="Phetsarath OT" panose="02000500000000000001" pitchFamily="2" charset="2"/>
              <a:ea typeface="Phetsarath OT" panose="02000500000000000001" pitchFamily="2" charset="2"/>
              <a:cs typeface="Phetsarath OT" panose="02000500000000000001" pitchFamily="2" charset="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180B5F-C330-4005-AC99-2F771C7A6518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lo-LA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ການວັດແທກຜົນທຸກແບບ ແມ່ນລ້ວນແຕ່ມີຂໍ້ຜິດພາດ ແຕ່ການເຂົ້າໃຈກ່ຽວກັບຂະໜາດຂອງຄວາມຜິດພາດ ແລະ ວິທີທີ່ຈະປະເມີນຜົນກະທົບຂອງມັນ ທີ່ກ່ຽວຂ້ອງກັບຄຳຖາມການຄົ້ນຄວ້າ ແມ່ນສິ່ງທີ່ສຳຄັນທີ່ສຸດ. </a:t>
            </a:r>
          </a:p>
          <a:p>
            <a:r>
              <a:rPr lang="lo-LA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ບາງແຫຼ່ງຂໍ້ມູນ</a:t>
            </a:r>
            <a:r>
              <a:rPr lang="en-US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:</a:t>
            </a:r>
          </a:p>
          <a:p>
            <a:pPr lvl="1"/>
            <a:r>
              <a:rPr lang="lo-LA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ຄວາມບໍ່ເໝາະສົມໃນການຈັດປະເພດຂອງການບໍລິໂພກໂດຍປົກກະຕິຂອງບຸກຄົນ.</a:t>
            </a:r>
          </a:p>
          <a:p>
            <a:pPr lvl="1"/>
            <a:r>
              <a:rPr lang="lo-LA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ການຜັນແປໃນແຕ່ລະວັນ (ການປ່ຽນແປງ)</a:t>
            </a:r>
            <a:endParaRPr lang="en-US" dirty="0">
              <a:latin typeface="Phetsarath OT" panose="02000500000000000001" pitchFamily="2" charset="2"/>
              <a:ea typeface="Phetsarath OT" panose="02000500000000000001" pitchFamily="2" charset="2"/>
              <a:cs typeface="Phetsarath OT" panose="02000500000000000001" pitchFamily="2" charset="2"/>
            </a:endParaRPr>
          </a:p>
          <a:p>
            <a:pPr lvl="1"/>
            <a:r>
              <a:rPr lang="lo-LA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ການລາຍງານກ່ຽວກັບຂໍ້ຜິດພາດ (ການປະເມີນການບໍລິໂພກສານອາຫານ/ອາຫານ ທີ່ຕໍ່າ ຫຼື ສູງເກີນໄປ) </a:t>
            </a:r>
            <a:endParaRPr lang="en-US" dirty="0">
              <a:latin typeface="Phetsarath OT" panose="02000500000000000001" pitchFamily="2" charset="2"/>
              <a:ea typeface="Phetsarath OT" panose="02000500000000000001" pitchFamily="2" charset="2"/>
              <a:cs typeface="Phetsarath OT" panose="02000500000000000001" pitchFamily="2" charset="2"/>
            </a:endParaRPr>
          </a:p>
          <a:p>
            <a:r>
              <a:rPr lang="lo-LA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ຄວາມຜິດພາດຂອງການວັດແທກສາມາດຈັດການໄດ້ດ້ວຍການປັບແກ້ຂໍ້ມູນທາງສະຖິຕິ, ແຕ່ມັນກໍ່ຂື້ນກັບຮູບແບບຂອງຂໍ້ຜິດພາດ ແລະ ມັນມີຜົນກະທົບຄືແນວໃດຕໍ່ກັບຄວາມສຳພັນທີ່ໜ້າສົນໃຈ. </a:t>
            </a:r>
            <a:endParaRPr lang="en-US" dirty="0">
              <a:latin typeface="Phetsarath OT" panose="02000500000000000001" pitchFamily="2" charset="2"/>
              <a:ea typeface="Phetsarath OT" panose="02000500000000000001" pitchFamily="2" charset="2"/>
              <a:cs typeface="Phetsarath OT" panose="02000500000000000001" pitchFamily="2" charset="2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011751-BC8C-4562-9881-E4BD614DA8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070497" y="6355736"/>
            <a:ext cx="1509243" cy="191503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ANRCB   |   </a:t>
            </a:r>
            <a:fld id="{D8FE707D-7EDD-4671-B995-A3FBECAF0B25}" type="slidenum">
              <a:rPr lang="en-US" b="1" smtClean="0">
                <a:solidFill>
                  <a:schemeClr val="accent6"/>
                </a:solidFill>
              </a:rPr>
              <a:pPr/>
              <a:t>5</a:t>
            </a:fld>
            <a:endParaRPr lang="en-US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726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2451"/>
    </mc:Choice>
    <mc:Fallback xmlns="">
      <p:transition spd="slow" advTm="6245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2BC83-4A1C-4CC6-911C-BBE93A635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82738"/>
          </a:xfrm>
        </p:spPr>
        <p:txBody>
          <a:bodyPr>
            <a:normAutofit/>
          </a:bodyPr>
          <a:lstStyle/>
          <a:p>
            <a:r>
              <a:rPr lang="lo-LA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ພະລັງງານ ແລະ ສານອາຫານທີ່ໄດ້ຮັບ</a:t>
            </a:r>
            <a:endParaRPr lang="en-US" dirty="0">
              <a:latin typeface="Phetsarath OT" panose="02000500000000000001" pitchFamily="2" charset="2"/>
              <a:ea typeface="Phetsarath OT" panose="02000500000000000001" pitchFamily="2" charset="2"/>
              <a:cs typeface="Phetsarath OT" panose="02000500000000000001" pitchFamily="2" charset="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45BFBB-7791-4B59-9D8A-EF5B723A3E55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 fontScale="85000" lnSpcReduction="20000"/>
          </a:bodyPr>
          <a:lstStyle/>
          <a:p>
            <a:r>
              <a:rPr lang="lo-LA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ປະລິມານຂອງພະລັງງານທີ່ຮ່າງກາຍໄດ້ຮັບ ແມ່ນໄດ້ກຳນົດໂດຍ ຂະໜາດຂອງຮ່າງກາຍ, ກິດຈະກຳການເຄື່ອນໄຫວທາງຮ່າງກາຍ ແລະ ຄວາມຕ້ອງການໃນການເຜົາຜານ ທີ່ມັນສາມາດກ່ຽວຂ້ອງກັບຄວາມສ່ຽງໃນການເຈັບປ່ວຍ. </a:t>
            </a:r>
            <a:r>
              <a:rPr lang="en-US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 </a:t>
            </a:r>
          </a:p>
          <a:p>
            <a:pPr marL="342900" lvl="1" indent="0">
              <a:buNone/>
            </a:pPr>
            <a:endParaRPr lang="en-US" dirty="0">
              <a:latin typeface="Phetsarath OT" panose="02000500000000000001" pitchFamily="2" charset="2"/>
              <a:ea typeface="Phetsarath OT" panose="02000500000000000001" pitchFamily="2" charset="2"/>
              <a:cs typeface="Phetsarath OT" panose="02000500000000000001" pitchFamily="2" charset="2"/>
            </a:endParaRPr>
          </a:p>
          <a:p>
            <a:r>
              <a:rPr lang="lo-LA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ການໄດ້ຮັບພະລັງງານໂດຍລວມ ແມ່ນຈະຕິດພັນກັບອາຫານ/ສານອາຫານ. </a:t>
            </a:r>
            <a:endParaRPr lang="en-US" dirty="0">
              <a:latin typeface="Phetsarath OT" panose="02000500000000000001" pitchFamily="2" charset="2"/>
              <a:ea typeface="Phetsarath OT" panose="02000500000000000001" pitchFamily="2" charset="2"/>
              <a:cs typeface="Phetsarath OT" panose="02000500000000000001" pitchFamily="2" charset="2"/>
            </a:endParaRPr>
          </a:p>
          <a:p>
            <a:pPr lvl="1"/>
            <a:r>
              <a:rPr lang="lo-LA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ການໄດ້ຮັບພະລັງງານໂດຍລວມທີ່ສູງຂຶ້ນ ໂດຍປົກກະຕິແລ້ວ ແມ່ນພົວພັນກັບການໄດ້ຮັບສານອາຫານອື່ນໆ ທີ່ຫຼາຍຂຶ້ນ. </a:t>
            </a:r>
            <a:endParaRPr lang="en-US" dirty="0">
              <a:latin typeface="Phetsarath OT" panose="02000500000000000001" pitchFamily="2" charset="2"/>
              <a:ea typeface="Phetsarath OT" panose="02000500000000000001" pitchFamily="2" charset="2"/>
              <a:cs typeface="Phetsarath OT" panose="02000500000000000001" pitchFamily="2" charset="2"/>
            </a:endParaRPr>
          </a:p>
          <a:p>
            <a:pPr lvl="1"/>
            <a:endParaRPr lang="en-US" dirty="0">
              <a:latin typeface="Phetsarath OT" panose="02000500000000000001" pitchFamily="2" charset="2"/>
              <a:ea typeface="Phetsarath OT" panose="02000500000000000001" pitchFamily="2" charset="2"/>
              <a:cs typeface="Phetsarath OT" panose="02000500000000000001" pitchFamily="2" charset="2"/>
            </a:endParaRPr>
          </a:p>
          <a:p>
            <a:r>
              <a:rPr lang="lo-LA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ປັດໄຈທາງໂພຊະນາການ ສາມາດວິເຄາະໄດ້ໃນແງ່ຂອງປະລິມານອາຫານທີ່ແນ່ນອນ  ຫຼື ກ່ຽວຂ້ອງກັບ ປະລິມານ ແຄລໍຣີ ທີ່ໄດ້ຮັບ ເຊິ່ງມັນຂື້ນກັບຄວາມສຳພັນດ້ານຊີວະວິທະຍາ ແລະ ຜົນກະທົບດ້ານສາທາລະນະສຸກ. </a:t>
            </a:r>
          </a:p>
          <a:p>
            <a:pPr lvl="1"/>
            <a:r>
              <a:rPr lang="lo-LA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ຖ້າຫາກວ່າ ຜົນປະໂຫຍດຂອງສານອາຫານ ສົ່ງຜົນກະທົບຕໍ່ກັບອະໄວຍະວະທີ່ບໍ່ກ່ຽວຂ້ອງກັບຂະໜາດຂອງຮ່າງກາຍ (ເຊັ່ນ: ລະບົບປະສາດສ່ວນກາງ) ກໍ່ຄວນວັດແທກປະລິມານການບໍລິໂພກທີ່ແນ່ນອນຈະດີກວ່າ. </a:t>
            </a:r>
          </a:p>
          <a:p>
            <a:pPr marL="342900" lvl="1" indent="0">
              <a:buNone/>
            </a:pPr>
            <a:r>
              <a:rPr lang="lo-LA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 </a:t>
            </a:r>
            <a:r>
              <a:rPr lang="en-US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 </a:t>
            </a:r>
          </a:p>
          <a:p>
            <a:pPr lvl="1"/>
            <a:r>
              <a:rPr lang="lo-LA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ຖ້າຫາກຜົນປະໂຫຍດຂອງສານອາຫານ ສົ່ງຜົນກະທົບຕໍ່ລະບົບໃດໜຶ່ງ ທີ່ກ່ຽວຂ້ອງກັບຂະໜາດຂອງຮ່າງກາຍ (ລະບົບການເຜົາຜານ) ກໍ່ຄວນວັດແທກຄວາມສຳພັນຂອງພະລັງງານທີ່ໄດ້ຮັບ. </a:t>
            </a:r>
          </a:p>
          <a:p>
            <a:pPr marL="0" indent="0">
              <a:buNone/>
            </a:pPr>
            <a:endParaRPr lang="en-US" dirty="0">
              <a:latin typeface="Phetsarath OT" panose="02000500000000000001" pitchFamily="2" charset="2"/>
              <a:ea typeface="Phetsarath OT" panose="02000500000000000001" pitchFamily="2" charset="2"/>
              <a:cs typeface="Phetsarath OT" panose="02000500000000000001" pitchFamily="2" charset="2"/>
            </a:endParaRPr>
          </a:p>
          <a:p>
            <a:pPr marL="0" indent="0">
              <a:buNone/>
            </a:pPr>
            <a:endParaRPr lang="en-US" dirty="0">
              <a:latin typeface="Phetsarath OT" panose="02000500000000000001" pitchFamily="2" charset="2"/>
              <a:ea typeface="Phetsarath OT" panose="02000500000000000001" pitchFamily="2" charset="2"/>
              <a:cs typeface="Phetsarath OT" panose="02000500000000000001" pitchFamily="2" charset="2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8D0847-85A3-41D4-B411-B1DB34F0FA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070497" y="6348809"/>
            <a:ext cx="1509243" cy="191503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ANRCB   |   </a:t>
            </a:r>
            <a:fld id="{D8FE707D-7EDD-4671-B995-A3FBECAF0B25}" type="slidenum">
              <a:rPr lang="en-US" b="1" smtClean="0">
                <a:solidFill>
                  <a:schemeClr val="accent6"/>
                </a:solidFill>
              </a:rPr>
              <a:pPr/>
              <a:t>6</a:t>
            </a:fld>
            <a:endParaRPr lang="en-US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97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8096"/>
    </mc:Choice>
    <mc:Fallback xmlns="">
      <p:transition spd="slow" advTm="118096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D22FF-1A53-48E3-B1B9-A0612A954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o-LA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ພະລັງງານ ແລະ ສານອາຫານທີ່ໄດ້ຮັບ </a:t>
            </a:r>
            <a:r>
              <a:rPr lang="en-US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(</a:t>
            </a:r>
            <a:r>
              <a:rPr lang="lo-LA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ຕໍ່</a:t>
            </a:r>
            <a:r>
              <a:rPr lang="en-US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5E7618-8AF5-4AA9-877F-4E7E2641BC3C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lo-LA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ໃນບາງກໍລະນີ, ພະລັງງານທີ່ໄດ້ຮັບເຂົ້າໄປ ອາດຈະບໍ່ກ່ຽວຂ້ອງກັບການເຈັບປ່ວຍ. ໃນກໍລະນີນີ້, ຂະໜາດຂອງຮ່າງກາຍ, ກິດຈະກຳການເຄື່ອນໄຫວຂອງຮ່າງກາຍ ແລະ ຄວາມຕ້ອງການເຜົາຜານ ບໍ່ແມ່ນປັດໄຈຫຼັກໃນການເກີດພະຍາດ ແຕ່ວ່າ ມັນປະກອບສ່ວນເຂົ້າໃນການປ່ຽນແປງຂອງສານອາຫານທີ່ໄດ້ຮັບ (ພາຍນອກ)</a:t>
            </a:r>
            <a:endParaRPr lang="en-US" dirty="0">
              <a:latin typeface="Phetsarath OT" panose="02000500000000000001" pitchFamily="2" charset="2"/>
              <a:ea typeface="Phetsarath OT" panose="02000500000000000001" pitchFamily="2" charset="2"/>
              <a:cs typeface="Phetsarath OT" panose="02000500000000000001" pitchFamily="2" charset="2"/>
            </a:endParaRPr>
          </a:p>
          <a:p>
            <a:r>
              <a:rPr lang="lo-LA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ສານອາຫານທີ່ໄດ້ຮັບ ມີຄວາມສຳພັນຢ່າງຫຼວງຫຼາຍກັບພະລັງງງານທີ່ໄດ້ຮັບ (ໂດຍສະເພາະ ໄຂມັນ, ໂປຣ໌ຕີນ ແລະ ຄາໂບໄຮເດຣດ), ໂດຍຄວບຄຸມການປ່ຽນແປງການໄດ້ຮັບພະລັງງານໂດຍລວມ  ພວກເຮົາສາມາດຄວບຄຸມຂໍ້ຜິດພາດໃນການວັດແທກຄ່າສານອາຫານທີ່ເຈາະຈົງໄດ້. </a:t>
            </a:r>
            <a:endParaRPr lang="en-US" dirty="0">
              <a:latin typeface="Phetsarath OT" panose="02000500000000000001" pitchFamily="2" charset="2"/>
              <a:ea typeface="Phetsarath OT" panose="02000500000000000001" pitchFamily="2" charset="2"/>
              <a:cs typeface="Phetsarath OT" panose="02000500000000000001" pitchFamily="2" charset="2"/>
            </a:endParaRPr>
          </a:p>
          <a:p>
            <a:endParaRPr lang="en-US" dirty="0">
              <a:latin typeface="Phetsarath OT" panose="02000500000000000001" pitchFamily="2" charset="2"/>
              <a:ea typeface="Phetsarath OT" panose="02000500000000000001" pitchFamily="2" charset="2"/>
              <a:cs typeface="Phetsarath OT" panose="02000500000000000001" pitchFamily="2" charset="2"/>
            </a:endParaRPr>
          </a:p>
          <a:p>
            <a:r>
              <a:rPr lang="lo-LA" b="1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ດ້ວຍຂໍ້ມູນຄວາມເປັນຈິງນີ້, ມັນຈິ່ງມີຄວາມຈຳເປັນທີ່ຈະຕ້ອງໄດ້ພິຈາລະນາກ່ຽວກັບການປັບປ່ຽນແກ້ໄຂການວິເຄາະ ໂດຍ ພະລັງງານທີ່ໄດ້ຮັບ. </a:t>
            </a:r>
            <a:endParaRPr lang="en-US" b="1" dirty="0">
              <a:latin typeface="Phetsarath OT" panose="02000500000000000001" pitchFamily="2" charset="2"/>
              <a:ea typeface="Phetsarath OT" panose="02000500000000000001" pitchFamily="2" charset="2"/>
              <a:cs typeface="Phetsarath OT" panose="02000500000000000001" pitchFamily="2" charset="2"/>
            </a:endParaRPr>
          </a:p>
          <a:p>
            <a:pPr marL="0" indent="0">
              <a:buNone/>
            </a:pPr>
            <a:endParaRPr lang="en-US" dirty="0">
              <a:latin typeface="Phetsarath OT" panose="02000500000000000001" pitchFamily="2" charset="2"/>
              <a:ea typeface="Phetsarath OT" panose="02000500000000000001" pitchFamily="2" charset="2"/>
              <a:cs typeface="Phetsarath OT" panose="02000500000000000001" pitchFamily="2" charset="2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3CB997-CC48-4165-AD2C-9BF3D5CD0A5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070497" y="6348809"/>
            <a:ext cx="1509243" cy="191503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ANRCB   |   </a:t>
            </a:r>
            <a:fld id="{D8FE707D-7EDD-4671-B995-A3FBECAF0B25}" type="slidenum">
              <a:rPr lang="en-US" b="1" smtClean="0">
                <a:solidFill>
                  <a:schemeClr val="accent6"/>
                </a:solidFill>
              </a:rPr>
              <a:pPr/>
              <a:t>7</a:t>
            </a:fld>
            <a:endParaRPr lang="en-US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164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490"/>
    </mc:Choice>
    <mc:Fallback xmlns="">
      <p:transition spd="slow" advTm="5749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BB2BA-6BB8-434C-BC7D-620363839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3399" y="152400"/>
            <a:ext cx="7886700" cy="1236300"/>
          </a:xfrm>
        </p:spPr>
        <p:txBody>
          <a:bodyPr>
            <a:normAutofit/>
          </a:bodyPr>
          <a:lstStyle/>
          <a:p>
            <a:r>
              <a:rPr lang="lo-LA" b="1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ບັນຫາໃນການເຮັດວິເຄາະຊໍ້າ ເພື່ອຄວາມແມ່ນຍຳ ແລະ ຄວາມຖືກຕ້ອງຂອງການວັດແທກຜົນດ້ານໂພຊະນາການ </a:t>
            </a:r>
            <a:endParaRPr lang="en-US" b="1" dirty="0">
              <a:latin typeface="Phetsarath OT" panose="02000500000000000001" pitchFamily="2" charset="2"/>
              <a:ea typeface="Phetsarath OT" panose="02000500000000000001" pitchFamily="2" charset="2"/>
              <a:cs typeface="Phetsarath OT" panose="02000500000000000001" pitchFamily="2" charset="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F61473-F704-4B7F-A44B-100736B1227D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28650" y="1557237"/>
            <a:ext cx="7886700" cy="4678363"/>
          </a:xfrm>
        </p:spPr>
        <p:txBody>
          <a:bodyPr>
            <a:normAutofit fontScale="92500" lnSpcReduction="20000"/>
          </a:bodyPr>
          <a:lstStyle/>
          <a:p>
            <a:r>
              <a:rPr lang="lo-LA" b="1" dirty="0">
                <a:solidFill>
                  <a:srgbClr val="2A2A2A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ກ່ອນທີ່ຈະເຮັດການວິເຄາະ </a:t>
            </a:r>
            <a:r>
              <a:rPr lang="lo-LA" dirty="0">
                <a:solidFill>
                  <a:srgbClr val="2A2A2A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ພວກເຮົາຕ້ອງພິຈາລະນາເຖິງຄຸນນະພາບຂອງຂໍ້ມູນ. </a:t>
            </a:r>
            <a:endParaRPr lang="en-US" dirty="0">
              <a:solidFill>
                <a:srgbClr val="2A2A2A"/>
              </a:solidFill>
              <a:latin typeface="Phetsarath OT" panose="02000500000000000001" pitchFamily="2" charset="2"/>
              <a:ea typeface="Phetsarath OT" panose="02000500000000000001" pitchFamily="2" charset="2"/>
              <a:cs typeface="Phetsarath OT" panose="02000500000000000001" pitchFamily="2" charset="2"/>
            </a:endParaRPr>
          </a:p>
          <a:p>
            <a:pPr lvl="1"/>
            <a:r>
              <a:rPr lang="lo-LA" dirty="0">
                <a:solidFill>
                  <a:srgbClr val="2A2A2A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ການຂາດຂໍ້ມູນ  ແລະ ບາງຄຳຖາມເປົ່າຫວ່າງ. </a:t>
            </a:r>
            <a:endParaRPr lang="en-US" dirty="0">
              <a:solidFill>
                <a:srgbClr val="2A2A2A"/>
              </a:solidFill>
              <a:latin typeface="Phetsarath OT" panose="02000500000000000001" pitchFamily="2" charset="2"/>
              <a:ea typeface="Phetsarath OT" panose="02000500000000000001" pitchFamily="2" charset="2"/>
              <a:cs typeface="Phetsarath OT" panose="02000500000000000001" pitchFamily="2" charset="2"/>
            </a:endParaRPr>
          </a:p>
          <a:p>
            <a:pPr lvl="1"/>
            <a:r>
              <a:rPr lang="lo-LA" dirty="0">
                <a:solidFill>
                  <a:srgbClr val="2A2A2A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ຕອບບໍ່ຄົບ. </a:t>
            </a:r>
            <a:endParaRPr lang="en-US" dirty="0">
              <a:solidFill>
                <a:srgbClr val="2A2A2A"/>
              </a:solidFill>
              <a:latin typeface="Phetsarath OT" panose="02000500000000000001" pitchFamily="2" charset="2"/>
              <a:ea typeface="Phetsarath OT" panose="02000500000000000001" pitchFamily="2" charset="2"/>
              <a:cs typeface="Phetsarath OT" panose="02000500000000000001" pitchFamily="2" charset="2"/>
            </a:endParaRPr>
          </a:p>
          <a:p>
            <a:pPr lvl="1"/>
            <a:r>
              <a:rPr lang="lo-LA" dirty="0">
                <a:solidFill>
                  <a:srgbClr val="2A2A2A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ການເຂົ້າລະຫັດຂໍ້ມູນ ແລະ ປ້ອນຂໍ້ມູນຜິດພາດ. </a:t>
            </a:r>
            <a:endParaRPr lang="en-US" dirty="0">
              <a:solidFill>
                <a:srgbClr val="2A2A2A"/>
              </a:solidFill>
              <a:latin typeface="Phetsarath OT" panose="02000500000000000001" pitchFamily="2" charset="2"/>
              <a:ea typeface="Phetsarath OT" panose="02000500000000000001" pitchFamily="2" charset="2"/>
              <a:cs typeface="Phetsarath OT" panose="02000500000000000001" pitchFamily="2" charset="2"/>
            </a:endParaRPr>
          </a:p>
          <a:p>
            <a:pPr lvl="1"/>
            <a:endParaRPr lang="en-US" dirty="0">
              <a:solidFill>
                <a:srgbClr val="2A2A2A"/>
              </a:solidFill>
              <a:latin typeface="Phetsarath OT" panose="02000500000000000001" pitchFamily="2" charset="2"/>
              <a:ea typeface="Phetsarath OT" panose="02000500000000000001" pitchFamily="2" charset="2"/>
              <a:cs typeface="Phetsarath OT" panose="02000500000000000001" pitchFamily="2" charset="2"/>
            </a:endParaRPr>
          </a:p>
          <a:p>
            <a:r>
              <a:rPr lang="lo-LA" dirty="0">
                <a:solidFill>
                  <a:srgbClr val="2A2A2A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ວິທີການຈັດໝວດໝູ່ອາຫານ ຫຼື ອາຫານປະເພດດ່ຽວອາດຈະບໍ່ພຽງພໍເພື່ອຈະກວດສອບຜົນກະທົບດ້ານສຸຂະພາບຂອງອາຫານຕ່າງໆ ເນື່ອງຈາກວ່າ</a:t>
            </a:r>
            <a:r>
              <a:rPr lang="en-US" b="0" i="0" dirty="0">
                <a:solidFill>
                  <a:srgbClr val="2A2A2A"/>
                </a:solidFill>
                <a:effectLst/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:</a:t>
            </a:r>
          </a:p>
          <a:p>
            <a:pPr lvl="1"/>
            <a:r>
              <a:rPr lang="lo-LA" dirty="0">
                <a:solidFill>
                  <a:srgbClr val="2A2A2A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ປະເພດອາຫານສະເພາະໃດໜຶ່ງ ອາດຈະກ່ຽວຂ້ອງກັບຮູບແບບການກິນອາຫານຫຼາຍກວ່າ (ທີ່ອາດສາມາດເຮັດໃຫ້ຜົນໄດ້ຮັບມີຄວາມບ່ຽງເບນ)</a:t>
            </a:r>
            <a:r>
              <a:rPr lang="en-US" dirty="0">
                <a:solidFill>
                  <a:srgbClr val="2A2A2A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.</a:t>
            </a:r>
          </a:p>
          <a:p>
            <a:pPr lvl="1"/>
            <a:r>
              <a:rPr lang="lo-LA" b="0" i="0" dirty="0">
                <a:solidFill>
                  <a:srgbClr val="2A2A2A"/>
                </a:solidFill>
                <a:effectLst/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ປະຕິກິລິຍາທາງຊີວະ ບໍ່ໄດ້ພິຈາລະນາໂດຍປະເພດອາຫານຊະນິດດຽວ (ຕົວຢ່າງ ການດູດຊຶມທາດເຫຼັກ ແລະ ວິຕາມິນຊີ) </a:t>
            </a:r>
            <a:endParaRPr lang="en-US" dirty="0">
              <a:solidFill>
                <a:srgbClr val="2A2A2A"/>
              </a:solidFill>
              <a:latin typeface="Phetsarath OT" panose="02000500000000000001" pitchFamily="2" charset="2"/>
              <a:ea typeface="Phetsarath OT" panose="02000500000000000001" pitchFamily="2" charset="2"/>
              <a:cs typeface="Phetsarath OT" panose="02000500000000000001" pitchFamily="2" charset="2"/>
            </a:endParaRPr>
          </a:p>
          <a:p>
            <a:pPr lvl="1"/>
            <a:r>
              <a:rPr lang="lo-LA" dirty="0">
                <a:solidFill>
                  <a:srgbClr val="2A2A2A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ອາຫານໝວດໝູ່ຕ່າງໆ/ປະເພດອາຫານເຈາະຈົງໃດໜຶ່ງ ອາດໃຫ້ຜົນໄດ້ຮັບທີ່ສຳຄັນ ໂດຍບັງເອີນ.</a:t>
            </a:r>
            <a:endParaRPr lang="en-US" dirty="0">
              <a:solidFill>
                <a:srgbClr val="2A2A2A"/>
              </a:solidFill>
              <a:latin typeface="Phetsarath OT" panose="02000500000000000001" pitchFamily="2" charset="2"/>
              <a:ea typeface="Phetsarath OT" panose="02000500000000000001" pitchFamily="2" charset="2"/>
              <a:cs typeface="Phetsarath OT" panose="02000500000000000001" pitchFamily="2" charset="2"/>
            </a:endParaRPr>
          </a:p>
          <a:p>
            <a:pPr lvl="1"/>
            <a:r>
              <a:rPr lang="lo-LA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ຄວາມກ່ຽວພັນພາຍໃນ ທີ່ມີລະດັບສູງໃນກຸ່ມຂອງສານອາຫານບາງຢ່າງ (ທາດແມັກນີຊຽມ ແລະ ໂປຕັດຊຽມ )</a:t>
            </a:r>
            <a:endParaRPr lang="en-US" dirty="0">
              <a:latin typeface="Phetsarath OT" panose="02000500000000000001" pitchFamily="2" charset="2"/>
              <a:ea typeface="Phetsarath OT" panose="02000500000000000001" pitchFamily="2" charset="2"/>
              <a:cs typeface="Phetsarath OT" panose="02000500000000000001" pitchFamily="2" charset="2"/>
            </a:endParaRPr>
          </a:p>
          <a:p>
            <a:pPr lvl="1"/>
            <a:endParaRPr lang="en-US" dirty="0">
              <a:latin typeface="Phetsarath OT" panose="02000500000000000001" pitchFamily="2" charset="2"/>
              <a:ea typeface="Phetsarath OT" panose="02000500000000000001" pitchFamily="2" charset="2"/>
              <a:cs typeface="Phetsarath OT" panose="02000500000000000001" pitchFamily="2" charset="2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1D99F3-D237-4F33-BBBF-034CF99A871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070497" y="6348809"/>
            <a:ext cx="1509243" cy="191503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ANRCB   |   </a:t>
            </a:r>
            <a:fld id="{D8FE707D-7EDD-4671-B995-A3FBECAF0B25}" type="slidenum">
              <a:rPr lang="en-US" b="1" smtClean="0">
                <a:solidFill>
                  <a:schemeClr val="accent6"/>
                </a:solidFill>
              </a:rPr>
              <a:pPr/>
              <a:t>8</a:t>
            </a:fld>
            <a:endParaRPr lang="en-US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675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2143"/>
    </mc:Choice>
    <mc:Fallback xmlns="">
      <p:transition spd="slow" advTm="102143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15A85-353A-4D73-8E5B-AFD214197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o-LA" b="1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ບັນຫາໃນການເຮັດວິເຄາະຊໍ້າ ເພື່ອຄວາມແມ່ນຍຳ ແລະ ຄວາມຖືກຕ້ອງຂອງການວັດແທກຜົນດ້ານໂພຊະນາການ (ຕໍ່)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9CFCB9-A5EE-4C21-951B-9675E755D656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28650" y="1487967"/>
            <a:ext cx="7951090" cy="4678363"/>
          </a:xfrm>
        </p:spPr>
        <p:txBody>
          <a:bodyPr>
            <a:normAutofit lnSpcReduction="10000"/>
          </a:bodyPr>
          <a:lstStyle/>
          <a:p>
            <a:r>
              <a:rPr lang="lo-LA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ເພື່ອອະທິບາຍບັນຫາເຫຼົ່ານັ້ນ, ບາງນັກຄົ້ນຄວ້າໄດ້ແນະນຳວິທີການທີ່ຄອບຄຸມຮອບດ້ານຫຼາຍກວ່າເກົ່າ (ຕົວຢ່າງ: ການວິເຄາະຮູບແບບການກິນອາຫານ) ແລະ ການກວດສອບຄວາມຖືກຕ້ອງລະຫວ່າງ ເຄື່ອງມືການປະເມີນທີ່ແຕກຕ່າງກັນ (ຕົວຢ່າງ: ຄຳຖາມເພື່ອສອບຖາມຄວາມຖີ່ຂອງການບໍລິໂພກອາຫານ (</a:t>
            </a:r>
            <a:r>
              <a:rPr lang="en-US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FFQ</a:t>
            </a:r>
            <a:r>
              <a:rPr lang="lo-LA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) ແລະ ການກວດທາງຊີວະພາບ</a:t>
            </a:r>
            <a:r>
              <a:rPr lang="en-US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=biomarker</a:t>
            </a:r>
            <a:r>
              <a:rPr lang="lo-LA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)</a:t>
            </a:r>
          </a:p>
          <a:p>
            <a:endParaRPr lang="en-US" dirty="0">
              <a:latin typeface="Phetsarath OT" panose="02000500000000000001" pitchFamily="2" charset="2"/>
              <a:ea typeface="Phetsarath OT" panose="02000500000000000001" pitchFamily="2" charset="2"/>
              <a:cs typeface="Phetsarath OT" panose="02000500000000000001" pitchFamily="2" charset="2"/>
            </a:endParaRPr>
          </a:p>
          <a:p>
            <a:r>
              <a:rPr lang="lo-LA" b="1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ແຕ່ວ່າ</a:t>
            </a:r>
            <a:r>
              <a:rPr lang="en-US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 </a:t>
            </a:r>
            <a:r>
              <a:rPr lang="lo-LA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ຕ້ອງໄດ້ພິຈາລະນາ ຄໍາຖາມຄົ້ນຄວ້າ ແລະ ຕົວຜັນແປຂອງການຄົ້ນຄວ້າ ກ່ອນຕັດສິນໃຈວ່າຈະໃຊ້ວິທີການໃດໜຶ່ງ (ຕົວຢ່າງ: ໂຟລິກອາຊິດ</a:t>
            </a:r>
            <a:r>
              <a:rPr lang="en-US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 </a:t>
            </a:r>
            <a:r>
              <a:rPr lang="lo-LA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ແລະ ຄວາມບົກຜ່ອງຂອງທໍ່ປະສາດ ຜົນໄດ້ຮັບອາດຈະເຈືອຈາງລົງ ຖ້າພວກເຮົາໃຊ້ວິທີການປະເມີນຮູບແບບການກິນອາຫານ)</a:t>
            </a:r>
            <a:r>
              <a:rPr lang="en-US" dirty="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.</a:t>
            </a:r>
          </a:p>
          <a:p>
            <a:endParaRPr lang="en-US" dirty="0">
              <a:latin typeface="Phetsarath OT" panose="02000500000000000001" pitchFamily="2" charset="2"/>
              <a:ea typeface="Phetsarath OT" panose="02000500000000000001" pitchFamily="2" charset="2"/>
              <a:cs typeface="Phetsarath OT" panose="02000500000000000001" pitchFamily="2" charset="2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9CF8E4-7A62-4DF7-A098-87C2AB190B2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>
                <a:solidFill>
                  <a:schemeClr val="tx2"/>
                </a:solidFill>
              </a:rPr>
              <a:t>ANRCB   |   </a:t>
            </a:r>
            <a:fld id="{D8FE707D-7EDD-4671-B995-A3FBECAF0B25}" type="slidenum">
              <a:rPr lang="en-US" b="1" smtClean="0">
                <a:solidFill>
                  <a:schemeClr val="accent6"/>
                </a:solidFill>
              </a:rPr>
              <a:pPr/>
              <a:t>9</a:t>
            </a:fld>
            <a:endParaRPr lang="en-US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750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1728"/>
    </mc:Choice>
    <mc:Fallback xmlns="">
      <p:transition spd="slow" advTm="91728"/>
    </mc:Fallback>
  </mc:AlternateContent>
</p:sld>
</file>

<file path=ppt/theme/theme1.xml><?xml version="1.0" encoding="utf-8"?>
<a:theme xmlns:a="http://schemas.openxmlformats.org/drawingml/2006/main" name="CRS_2020_PPT">
  <a:themeElements>
    <a:clrScheme name="CRS_2020_Palette_Microsoft">
      <a:dk1>
        <a:srgbClr val="000000"/>
      </a:dk1>
      <a:lt1>
        <a:srgbClr val="FFFFFF"/>
      </a:lt1>
      <a:dk2>
        <a:srgbClr val="00A2C7"/>
      </a:dk2>
      <a:lt2>
        <a:srgbClr val="BFB8AF"/>
      </a:lt2>
      <a:accent1>
        <a:srgbClr val="7999AC"/>
      </a:accent1>
      <a:accent2>
        <a:srgbClr val="9053A1"/>
      </a:accent2>
      <a:accent3>
        <a:srgbClr val="79A02C"/>
      </a:accent3>
      <a:accent4>
        <a:srgbClr val="EF6E0B"/>
      </a:accent4>
      <a:accent5>
        <a:srgbClr val="0099A9"/>
      </a:accent5>
      <a:accent6>
        <a:srgbClr val="00468B"/>
      </a:accent6>
      <a:hlink>
        <a:srgbClr val="00A2C7"/>
      </a:hlink>
      <a:folHlink>
        <a:srgbClr val="9053A1"/>
      </a:folHlink>
    </a:clrScheme>
    <a:fontScheme name="CRS_PPT_Fonts">
      <a:majorFont>
        <a:latin typeface="Times New Roman"/>
        <a:ea typeface=""/>
        <a:cs typeface=""/>
      </a:majorFont>
      <a:minorFont>
        <a:latin typeface="Calibr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RCB TEMPLATE" id="{0EC71E97-8FA2-4B5F-AC24-44C3F03835AA}" vid="{46FB6BCA-E9FE-4217-9BEF-CD6BDB5EB7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89DD0B6094BCF4FB93A35D0152A1812" ma:contentTypeVersion="13" ma:contentTypeDescription="Create a new document." ma:contentTypeScope="" ma:versionID="be0ae1603127ce292030e8d21174580f">
  <xsd:schema xmlns:xsd="http://www.w3.org/2001/XMLSchema" xmlns:xs="http://www.w3.org/2001/XMLSchema" xmlns:p="http://schemas.microsoft.com/office/2006/metadata/properties" xmlns:ns2="d6596b82-1850-46b7-8677-7476bdde78e6" xmlns:ns3="53c17ed5-55f5-48da-bce3-199d61b38c9a" targetNamespace="http://schemas.microsoft.com/office/2006/metadata/properties" ma:root="true" ma:fieldsID="26e5467dbf44ded1b1ae3f5faebca35a" ns2:_="" ns3:_="">
    <xsd:import namespace="d6596b82-1850-46b7-8677-7476bdde78e6"/>
    <xsd:import namespace="53c17ed5-55f5-48da-bce3-199d61b38c9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96b82-1850-46b7-8677-7476bdde78e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c17ed5-55f5-48da-bce3-199d61b38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100B982-99A2-4BF9-ADDA-957A147B1D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6596b82-1850-46b7-8677-7476bdde78e6"/>
    <ds:schemaRef ds:uri="53c17ed5-55f5-48da-bce3-199d61b38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7161C77-4666-4246-BBCD-C34F72AD341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3EDAF73-4893-4F4B-B2AD-01C785BB3A4F}">
  <ds:schemaRefs>
    <ds:schemaRef ds:uri="http://schemas.microsoft.com/office/2006/metadata/properties"/>
    <ds:schemaRef ds:uri="http://purl.org/dc/terms/"/>
    <ds:schemaRef ds:uri="http://purl.org/dc/dcmitype/"/>
    <ds:schemaRef ds:uri="http://schemas.microsoft.com/office/2006/documentManagement/types"/>
    <ds:schemaRef ds:uri="53c17ed5-55f5-48da-bce3-199d61b38c9a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d6596b82-1850-46b7-8677-7476bdde78e6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ANRCB TEMPLATE</Template>
  <TotalTime>24111</TotalTime>
  <Words>5953</Words>
  <Application>Microsoft Office PowerPoint</Application>
  <PresentationFormat>On-screen Show (4:3)</PresentationFormat>
  <Paragraphs>127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Georgia</vt:lpstr>
      <vt:lpstr>Phetsarath OT</vt:lpstr>
      <vt:lpstr>Saysettha OT</vt:lpstr>
      <vt:lpstr>CRS_2020_PPT</vt:lpstr>
      <vt:lpstr>ຫົວຂໍ້ 5.2:  ການຄົ້ນຄວ້າພະຍາດທີ່ກ່ຽວພັນທາງ ດ້ານໂພຊະນາການ</vt:lpstr>
      <vt:lpstr>ການວິເຄາະກ່ຽວກັບຂໍ້ມູນອາຫານທີ່ບໍລິໂພກ</vt:lpstr>
      <vt:lpstr>ການປ່ຽນແປງໃນອາຫານ</vt:lpstr>
      <vt:lpstr>ການປ່ຽນແປງໃນອາຫານ (ສືບຕໍ່)</vt:lpstr>
      <vt:lpstr>ຜົນກະທົບຂອງຂໍ້ຜິດພາດໃນການວັດແທກຜົນ</vt:lpstr>
      <vt:lpstr>ພະລັງງານ ແລະ ສານອາຫານທີ່ໄດ້ຮັບ</vt:lpstr>
      <vt:lpstr>ພະລັງງານ ແລະ ສານອາຫານທີ່ໄດ້ຮັບ (ຕໍ່)</vt:lpstr>
      <vt:lpstr>ບັນຫາໃນການເຮັດວິເຄາະຊໍ້າ ເພື່ອຄວາມແມ່ນຍຳ ແລະ ຄວາມຖືກຕ້ອງຂອງການວັດແທກຜົນດ້ານໂພຊະນາການ </vt:lpstr>
      <vt:lpstr>ບັນຫາໃນການເຮັດວິເຄາະຊໍ້າ ເພື່ອຄວາມແມ່ນຍຳ ແລະ ຄວາມຖືກຕ້ອງຂອງການວັດແທກຜົນດ້ານໂພຊະນາການ (ຕໍ່)</vt:lpstr>
      <vt:lpstr>ບົດຝຶກຫັດຂອງການຝຶກອົບຮົມ</vt:lpstr>
      <vt:lpstr>ຂໍ້ຄວາມສຳຄັນ</vt:lpstr>
      <vt:lpstr>ຂອບໃຈ!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Kate Eddens</dc:creator>
  <cp:lastModifiedBy>Oula, Ratthiphone</cp:lastModifiedBy>
  <cp:revision>129</cp:revision>
  <dcterms:created xsi:type="dcterms:W3CDTF">2022-02-22T21:12:35Z</dcterms:created>
  <dcterms:modified xsi:type="dcterms:W3CDTF">2022-09-05T08:39:58Z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0x010100789DD0B6094BCF4FB93A35D0152A1812</vt:lpwstr>
  </property>
</Properties>
</file>