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41"/>
  </p:notesMasterIdLst>
  <p:sldIdLst>
    <p:sldId id="256" r:id="rId5"/>
    <p:sldId id="300" r:id="rId6"/>
    <p:sldId id="304" r:id="rId7"/>
    <p:sldId id="289" r:id="rId8"/>
    <p:sldId id="301" r:id="rId9"/>
    <p:sldId id="302" r:id="rId10"/>
    <p:sldId id="303" r:id="rId11"/>
    <p:sldId id="292" r:id="rId12"/>
    <p:sldId id="305" r:id="rId13"/>
    <p:sldId id="309" r:id="rId14"/>
    <p:sldId id="322" r:id="rId15"/>
    <p:sldId id="291" r:id="rId16"/>
    <p:sldId id="297" r:id="rId17"/>
    <p:sldId id="329" r:id="rId18"/>
    <p:sldId id="330" r:id="rId19"/>
    <p:sldId id="331" r:id="rId20"/>
    <p:sldId id="321" r:id="rId21"/>
    <p:sldId id="323" r:id="rId22"/>
    <p:sldId id="293" r:id="rId23"/>
    <p:sldId id="332" r:id="rId24"/>
    <p:sldId id="294" r:id="rId25"/>
    <p:sldId id="333" r:id="rId26"/>
    <p:sldId id="296" r:id="rId27"/>
    <p:sldId id="324" r:id="rId28"/>
    <p:sldId id="310" r:id="rId29"/>
    <p:sldId id="295" r:id="rId30"/>
    <p:sldId id="325" r:id="rId31"/>
    <p:sldId id="334" r:id="rId32"/>
    <p:sldId id="298" r:id="rId33"/>
    <p:sldId id="306" r:id="rId34"/>
    <p:sldId id="307" r:id="rId35"/>
    <p:sldId id="327" r:id="rId36"/>
    <p:sldId id="308" r:id="rId37"/>
    <p:sldId id="328" r:id="rId38"/>
    <p:sldId id="299" r:id="rId39"/>
    <p:sldId id="26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56"/>
            <p14:sldId id="300"/>
            <p14:sldId id="304"/>
            <p14:sldId id="289"/>
            <p14:sldId id="301"/>
            <p14:sldId id="302"/>
            <p14:sldId id="303"/>
            <p14:sldId id="292"/>
            <p14:sldId id="305"/>
            <p14:sldId id="309"/>
            <p14:sldId id="322"/>
            <p14:sldId id="291"/>
            <p14:sldId id="297"/>
            <p14:sldId id="329"/>
            <p14:sldId id="330"/>
            <p14:sldId id="331"/>
            <p14:sldId id="321"/>
            <p14:sldId id="323"/>
            <p14:sldId id="293"/>
            <p14:sldId id="332"/>
            <p14:sldId id="294"/>
            <p14:sldId id="333"/>
            <p14:sldId id="296"/>
            <p14:sldId id="324"/>
            <p14:sldId id="310"/>
            <p14:sldId id="295"/>
            <p14:sldId id="325"/>
            <p14:sldId id="334"/>
            <p14:sldId id="298"/>
            <p14:sldId id="306"/>
            <p14:sldId id="307"/>
            <p14:sldId id="327"/>
            <p14:sldId id="308"/>
            <p14:sldId id="328"/>
            <p14:sldId id="299"/>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ing, Clare" initials="GC" lastIdx="5" clrIdx="0">
    <p:extLst>
      <p:ext uri="{19B8F6BF-5375-455C-9EA6-DF929625EA0E}">
        <p15:presenceInfo xmlns:p15="http://schemas.microsoft.com/office/powerpoint/2012/main" userId="S::clare.gooding@crs.org::9b613808-c58f-43f6-830b-a0680ffeef40" providerId="AD"/>
      </p:ext>
    </p:extLst>
  </p:cmAuthor>
  <p:cmAuthor id="2" name="Oula, Ratthiphone" initials="OR" lastIdx="2" clrIdx="1">
    <p:extLst>
      <p:ext uri="{19B8F6BF-5375-455C-9EA6-DF929625EA0E}">
        <p15:presenceInfo xmlns:p15="http://schemas.microsoft.com/office/powerpoint/2012/main" userId="S::ratthiphone.oula@crs.org::495bfc06-53a5-475b-91f5-39d15c1e8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4267E-2362-4479-B60F-943C88FD5817}" v="124" dt="2022-09-06T01:59:26.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0" autoAdjust="0"/>
    <p:restoredTop sz="75879" autoAdjust="0"/>
  </p:normalViewPr>
  <p:slideViewPr>
    <p:cSldViewPr snapToGrid="0" snapToObjects="1">
      <p:cViewPr varScale="1">
        <p:scale>
          <a:sx n="50" d="100"/>
          <a:sy n="50" d="100"/>
        </p:scale>
        <p:origin x="166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ens, Kate" userId="2768510e-2308-47b1-8f2d-3734854ccbd3" providerId="ADAL" clId="{2A96CCF2-54A7-4629-BB3B-F849BC7B89C0}"/>
    <pc:docChg chg="custSel modSld">
      <pc:chgData name="Eddens, Kate" userId="2768510e-2308-47b1-8f2d-3734854ccbd3" providerId="ADAL" clId="{2A96CCF2-54A7-4629-BB3B-F849BC7B89C0}" dt="2022-04-13T21:02:06.622" v="69"/>
      <pc:docMkLst>
        <pc:docMk/>
      </pc:docMkLst>
      <pc:sldChg chg="modNotesTx">
        <pc:chgData name="Eddens, Kate" userId="2768510e-2308-47b1-8f2d-3734854ccbd3" providerId="ADAL" clId="{2A96CCF2-54A7-4629-BB3B-F849BC7B89C0}" dt="2022-04-13T21:02:06.622" v="69"/>
        <pc:sldMkLst>
          <pc:docMk/>
          <pc:sldMk cId="3793482313" sldId="266"/>
        </pc:sldMkLst>
      </pc:sldChg>
      <pc:sldChg chg="modNotesTx">
        <pc:chgData name="Eddens, Kate" userId="2768510e-2308-47b1-8f2d-3734854ccbd3" providerId="ADAL" clId="{2A96CCF2-54A7-4629-BB3B-F849BC7B89C0}" dt="2022-04-07T19:22:48.129" v="2"/>
        <pc:sldMkLst>
          <pc:docMk/>
          <pc:sldMk cId="66799143" sldId="289"/>
        </pc:sldMkLst>
      </pc:sldChg>
      <pc:sldChg chg="modNotesTx">
        <pc:chgData name="Eddens, Kate" userId="2768510e-2308-47b1-8f2d-3734854ccbd3" providerId="ADAL" clId="{2A96CCF2-54A7-4629-BB3B-F849BC7B89C0}" dt="2022-04-12T18:39:54.784" v="20"/>
        <pc:sldMkLst>
          <pc:docMk/>
          <pc:sldMk cId="3179880937" sldId="291"/>
        </pc:sldMkLst>
      </pc:sldChg>
      <pc:sldChg chg="modNotesTx">
        <pc:chgData name="Eddens, Kate" userId="2768510e-2308-47b1-8f2d-3734854ccbd3" providerId="ADAL" clId="{2A96CCF2-54A7-4629-BB3B-F849BC7B89C0}" dt="2022-04-12T18:23:39.975" v="16"/>
        <pc:sldMkLst>
          <pc:docMk/>
          <pc:sldMk cId="3089404070" sldId="292"/>
        </pc:sldMkLst>
      </pc:sldChg>
      <pc:sldChg chg="modNotesTx">
        <pc:chgData name="Eddens, Kate" userId="2768510e-2308-47b1-8f2d-3734854ccbd3" providerId="ADAL" clId="{2A96CCF2-54A7-4629-BB3B-F849BC7B89C0}" dt="2022-04-12T19:07:42.261" v="30"/>
        <pc:sldMkLst>
          <pc:docMk/>
          <pc:sldMk cId="3498003348" sldId="293"/>
        </pc:sldMkLst>
      </pc:sldChg>
      <pc:sldChg chg="modNotesTx">
        <pc:chgData name="Eddens, Kate" userId="2768510e-2308-47b1-8f2d-3734854ccbd3" providerId="ADAL" clId="{2A96CCF2-54A7-4629-BB3B-F849BC7B89C0}" dt="2022-04-12T19:14:14.755" v="33"/>
        <pc:sldMkLst>
          <pc:docMk/>
          <pc:sldMk cId="2785715144" sldId="294"/>
        </pc:sldMkLst>
      </pc:sldChg>
      <pc:sldChg chg="modNotesTx">
        <pc:chgData name="Eddens, Kate" userId="2768510e-2308-47b1-8f2d-3734854ccbd3" providerId="ADAL" clId="{2A96CCF2-54A7-4629-BB3B-F849BC7B89C0}" dt="2022-04-13T18:42:30.990" v="42"/>
        <pc:sldMkLst>
          <pc:docMk/>
          <pc:sldMk cId="2513674234" sldId="295"/>
        </pc:sldMkLst>
      </pc:sldChg>
      <pc:sldChg chg="modNotesTx">
        <pc:chgData name="Eddens, Kate" userId="2768510e-2308-47b1-8f2d-3734854ccbd3" providerId="ADAL" clId="{2A96CCF2-54A7-4629-BB3B-F849BC7B89C0}" dt="2022-04-12T19:19:44.782" v="36"/>
        <pc:sldMkLst>
          <pc:docMk/>
          <pc:sldMk cId="3538545492" sldId="296"/>
        </pc:sldMkLst>
      </pc:sldChg>
      <pc:sldChg chg="modNotesTx">
        <pc:chgData name="Eddens, Kate" userId="2768510e-2308-47b1-8f2d-3734854ccbd3" providerId="ADAL" clId="{2A96CCF2-54A7-4629-BB3B-F849BC7B89C0}" dt="2022-04-12T18:48:38.662" v="21"/>
        <pc:sldMkLst>
          <pc:docMk/>
          <pc:sldMk cId="861842033" sldId="297"/>
        </pc:sldMkLst>
      </pc:sldChg>
      <pc:sldChg chg="modNotesTx">
        <pc:chgData name="Eddens, Kate" userId="2768510e-2308-47b1-8f2d-3734854ccbd3" providerId="ADAL" clId="{2A96CCF2-54A7-4629-BB3B-F849BC7B89C0}" dt="2022-04-13T18:52:12.572" v="46"/>
        <pc:sldMkLst>
          <pc:docMk/>
          <pc:sldMk cId="653692469" sldId="298"/>
        </pc:sldMkLst>
      </pc:sldChg>
      <pc:sldChg chg="modNotesTx">
        <pc:chgData name="Eddens, Kate" userId="2768510e-2308-47b1-8f2d-3734854ccbd3" providerId="ADAL" clId="{2A96CCF2-54A7-4629-BB3B-F849BC7B89C0}" dt="2022-04-13T21:01:26.090" v="68" actId="20577"/>
        <pc:sldMkLst>
          <pc:docMk/>
          <pc:sldMk cId="4017229579" sldId="299"/>
        </pc:sldMkLst>
      </pc:sldChg>
      <pc:sldChg chg="modNotesTx">
        <pc:chgData name="Eddens, Kate" userId="2768510e-2308-47b1-8f2d-3734854ccbd3" providerId="ADAL" clId="{2A96CCF2-54A7-4629-BB3B-F849BC7B89C0}" dt="2022-04-07T19:19:05.164" v="0"/>
        <pc:sldMkLst>
          <pc:docMk/>
          <pc:sldMk cId="2477722521" sldId="300"/>
        </pc:sldMkLst>
      </pc:sldChg>
      <pc:sldChg chg="modNotesTx">
        <pc:chgData name="Eddens, Kate" userId="2768510e-2308-47b1-8f2d-3734854ccbd3" providerId="ADAL" clId="{2A96CCF2-54A7-4629-BB3B-F849BC7B89C0}" dt="2022-04-07T19:24:26.361" v="3"/>
        <pc:sldMkLst>
          <pc:docMk/>
          <pc:sldMk cId="3983471071" sldId="301"/>
        </pc:sldMkLst>
      </pc:sldChg>
      <pc:sldChg chg="modSp mod modNotesTx">
        <pc:chgData name="Eddens, Kate" userId="2768510e-2308-47b1-8f2d-3734854ccbd3" providerId="ADAL" clId="{2A96CCF2-54A7-4629-BB3B-F849BC7B89C0}" dt="2022-04-07T19:27:15.976" v="14"/>
        <pc:sldMkLst>
          <pc:docMk/>
          <pc:sldMk cId="1188023197" sldId="302"/>
        </pc:sldMkLst>
        <pc:spChg chg="mod">
          <ac:chgData name="Eddens, Kate" userId="2768510e-2308-47b1-8f2d-3734854ccbd3" providerId="ADAL" clId="{2A96CCF2-54A7-4629-BB3B-F849BC7B89C0}" dt="2022-04-07T19:26:15.993" v="13" actId="20577"/>
          <ac:spMkLst>
            <pc:docMk/>
            <pc:sldMk cId="1188023197" sldId="302"/>
            <ac:spMk id="3" creationId="{C360AFE1-26C2-4BFC-A77D-601936985F7D}"/>
          </ac:spMkLst>
        </pc:spChg>
      </pc:sldChg>
      <pc:sldChg chg="modNotesTx">
        <pc:chgData name="Eddens, Kate" userId="2768510e-2308-47b1-8f2d-3734854ccbd3" providerId="ADAL" clId="{2A96CCF2-54A7-4629-BB3B-F849BC7B89C0}" dt="2022-04-07T19:29:39.108" v="15"/>
        <pc:sldMkLst>
          <pc:docMk/>
          <pc:sldMk cId="1964229471" sldId="303"/>
        </pc:sldMkLst>
      </pc:sldChg>
      <pc:sldChg chg="modNotesTx">
        <pc:chgData name="Eddens, Kate" userId="2768510e-2308-47b1-8f2d-3734854ccbd3" providerId="ADAL" clId="{2A96CCF2-54A7-4629-BB3B-F849BC7B89C0}" dt="2022-04-07T19:19:35.485" v="1"/>
        <pc:sldMkLst>
          <pc:docMk/>
          <pc:sldMk cId="3078551276" sldId="304"/>
        </pc:sldMkLst>
      </pc:sldChg>
      <pc:sldChg chg="modNotesTx">
        <pc:chgData name="Eddens, Kate" userId="2768510e-2308-47b1-8f2d-3734854ccbd3" providerId="ADAL" clId="{2A96CCF2-54A7-4629-BB3B-F849BC7B89C0}" dt="2022-04-12T18:25:58.706" v="17"/>
        <pc:sldMkLst>
          <pc:docMk/>
          <pc:sldMk cId="3179167730" sldId="305"/>
        </pc:sldMkLst>
      </pc:sldChg>
      <pc:sldChg chg="modNotesTx">
        <pc:chgData name="Eddens, Kate" userId="2768510e-2308-47b1-8f2d-3734854ccbd3" providerId="ADAL" clId="{2A96CCF2-54A7-4629-BB3B-F849BC7B89C0}" dt="2022-04-13T18:54:24.861" v="47"/>
        <pc:sldMkLst>
          <pc:docMk/>
          <pc:sldMk cId="3963504212" sldId="306"/>
        </pc:sldMkLst>
      </pc:sldChg>
      <pc:sldChg chg="modSp mod modNotesTx">
        <pc:chgData name="Eddens, Kate" userId="2768510e-2308-47b1-8f2d-3734854ccbd3" providerId="ADAL" clId="{2A96CCF2-54A7-4629-BB3B-F849BC7B89C0}" dt="2022-04-13T20:36:55.921" v="52"/>
        <pc:sldMkLst>
          <pc:docMk/>
          <pc:sldMk cId="3519451241" sldId="307"/>
        </pc:sldMkLst>
        <pc:spChg chg="mod">
          <ac:chgData name="Eddens, Kate" userId="2768510e-2308-47b1-8f2d-3734854ccbd3" providerId="ADAL" clId="{2A96CCF2-54A7-4629-BB3B-F849BC7B89C0}" dt="2022-04-13T20:29:41.358" v="51" actId="20577"/>
          <ac:spMkLst>
            <pc:docMk/>
            <pc:sldMk cId="3519451241" sldId="307"/>
            <ac:spMk id="3" creationId="{D83A2CF7-48F7-4816-947E-3FBF7D138239}"/>
          </ac:spMkLst>
        </pc:spChg>
      </pc:sldChg>
      <pc:sldChg chg="modNotesTx">
        <pc:chgData name="Eddens, Kate" userId="2768510e-2308-47b1-8f2d-3734854ccbd3" providerId="ADAL" clId="{2A96CCF2-54A7-4629-BB3B-F849BC7B89C0}" dt="2022-04-13T20:56:35.604" v="66" actId="20577"/>
        <pc:sldMkLst>
          <pc:docMk/>
          <pc:sldMk cId="622867474" sldId="308"/>
        </pc:sldMkLst>
      </pc:sldChg>
      <pc:sldChg chg="modNotesTx">
        <pc:chgData name="Eddens, Kate" userId="2768510e-2308-47b1-8f2d-3734854ccbd3" providerId="ADAL" clId="{2A96CCF2-54A7-4629-BB3B-F849BC7B89C0}" dt="2022-04-12T18:31:21.703" v="18"/>
        <pc:sldMkLst>
          <pc:docMk/>
          <pc:sldMk cId="2315504310" sldId="309"/>
        </pc:sldMkLst>
      </pc:sldChg>
      <pc:sldChg chg="modNotesTx">
        <pc:chgData name="Eddens, Kate" userId="2768510e-2308-47b1-8f2d-3734854ccbd3" providerId="ADAL" clId="{2A96CCF2-54A7-4629-BB3B-F849BC7B89C0}" dt="2022-04-13T18:40:47.896" v="41"/>
        <pc:sldMkLst>
          <pc:docMk/>
          <pc:sldMk cId="2688132411" sldId="310"/>
        </pc:sldMkLst>
      </pc:sldChg>
      <pc:sldChg chg="modSp mod modNotesTx">
        <pc:chgData name="Eddens, Kate" userId="2768510e-2308-47b1-8f2d-3734854ccbd3" providerId="ADAL" clId="{2A96CCF2-54A7-4629-BB3B-F849BC7B89C0}" dt="2022-04-13T18:48:03.972" v="45"/>
        <pc:sldMkLst>
          <pc:docMk/>
          <pc:sldMk cId="3982497653" sldId="311"/>
        </pc:sldMkLst>
        <pc:picChg chg="mod">
          <ac:chgData name="Eddens, Kate" userId="2768510e-2308-47b1-8f2d-3734854ccbd3" providerId="ADAL" clId="{2A96CCF2-54A7-4629-BB3B-F849BC7B89C0}" dt="2022-04-13T18:46:10.750" v="44" actId="14100"/>
          <ac:picMkLst>
            <pc:docMk/>
            <pc:sldMk cId="3982497653" sldId="311"/>
            <ac:picMk id="16" creationId="{671CD317-A6BE-47B9-B2A3-10ED244C4BFF}"/>
          </ac:picMkLst>
        </pc:picChg>
      </pc:sldChg>
      <pc:sldChg chg="modNotesTx">
        <pc:chgData name="Eddens, Kate" userId="2768510e-2308-47b1-8f2d-3734854ccbd3" providerId="ADAL" clId="{2A96CCF2-54A7-4629-BB3B-F849BC7B89C0}" dt="2022-04-12T19:09:51.231" v="31"/>
        <pc:sldMkLst>
          <pc:docMk/>
          <pc:sldMk cId="1557408998" sldId="312"/>
        </pc:sldMkLst>
      </pc:sldChg>
      <pc:sldChg chg="modNotesTx">
        <pc:chgData name="Eddens, Kate" userId="2768510e-2308-47b1-8f2d-3734854ccbd3" providerId="ADAL" clId="{2A96CCF2-54A7-4629-BB3B-F849BC7B89C0}" dt="2022-04-12T18:50:59.717" v="22"/>
        <pc:sldMkLst>
          <pc:docMk/>
          <pc:sldMk cId="2383214349" sldId="316"/>
        </pc:sldMkLst>
      </pc:sldChg>
      <pc:sldChg chg="modNotesTx">
        <pc:chgData name="Eddens, Kate" userId="2768510e-2308-47b1-8f2d-3734854ccbd3" providerId="ADAL" clId="{2A96CCF2-54A7-4629-BB3B-F849BC7B89C0}" dt="2022-04-12T18:55:05.951" v="27" actId="20577"/>
        <pc:sldMkLst>
          <pc:docMk/>
          <pc:sldMk cId="2288362587" sldId="319"/>
        </pc:sldMkLst>
      </pc:sldChg>
      <pc:sldChg chg="modNotesTx">
        <pc:chgData name="Eddens, Kate" userId="2768510e-2308-47b1-8f2d-3734854ccbd3" providerId="ADAL" clId="{2A96CCF2-54A7-4629-BB3B-F849BC7B89C0}" dt="2022-04-12T18:54:18.036" v="24" actId="20577"/>
        <pc:sldMkLst>
          <pc:docMk/>
          <pc:sldMk cId="3339784647" sldId="320"/>
        </pc:sldMkLst>
      </pc:sldChg>
      <pc:sldChg chg="modNotesTx">
        <pc:chgData name="Eddens, Kate" userId="2768510e-2308-47b1-8f2d-3734854ccbd3" providerId="ADAL" clId="{2A96CCF2-54A7-4629-BB3B-F849BC7B89C0}" dt="2022-04-12T19:00:20.644" v="28"/>
        <pc:sldMkLst>
          <pc:docMk/>
          <pc:sldMk cId="1010093587" sldId="321"/>
        </pc:sldMkLst>
      </pc:sldChg>
      <pc:sldChg chg="modNotesTx">
        <pc:chgData name="Eddens, Kate" userId="2768510e-2308-47b1-8f2d-3734854ccbd3" providerId="ADAL" clId="{2A96CCF2-54A7-4629-BB3B-F849BC7B89C0}" dt="2022-04-12T18:37:37.435" v="19"/>
        <pc:sldMkLst>
          <pc:docMk/>
          <pc:sldMk cId="227942693" sldId="322"/>
        </pc:sldMkLst>
      </pc:sldChg>
      <pc:sldChg chg="modNotesTx">
        <pc:chgData name="Eddens, Kate" userId="2768510e-2308-47b1-8f2d-3734854ccbd3" providerId="ADAL" clId="{2A96CCF2-54A7-4629-BB3B-F849BC7B89C0}" dt="2022-04-12T19:03:49.065" v="29"/>
        <pc:sldMkLst>
          <pc:docMk/>
          <pc:sldMk cId="536284143" sldId="323"/>
        </pc:sldMkLst>
      </pc:sldChg>
      <pc:sldChg chg="modNotesTx">
        <pc:chgData name="Eddens, Kate" userId="2768510e-2308-47b1-8f2d-3734854ccbd3" providerId="ADAL" clId="{2A96CCF2-54A7-4629-BB3B-F849BC7B89C0}" dt="2022-04-13T18:38:25.138" v="40" actId="113"/>
        <pc:sldMkLst>
          <pc:docMk/>
          <pc:sldMk cId="81177600" sldId="324"/>
        </pc:sldMkLst>
      </pc:sldChg>
      <pc:sldChg chg="modNotesTx">
        <pc:chgData name="Eddens, Kate" userId="2768510e-2308-47b1-8f2d-3734854ccbd3" providerId="ADAL" clId="{2A96CCF2-54A7-4629-BB3B-F849BC7B89C0}" dt="2022-04-13T18:44:58.446" v="43"/>
        <pc:sldMkLst>
          <pc:docMk/>
          <pc:sldMk cId="3174191080" sldId="325"/>
        </pc:sldMkLst>
      </pc:sldChg>
      <pc:sldChg chg="modNotesTx">
        <pc:chgData name="Eddens, Kate" userId="2768510e-2308-47b1-8f2d-3734854ccbd3" providerId="ADAL" clId="{2A96CCF2-54A7-4629-BB3B-F849BC7B89C0}" dt="2022-04-12T19:16:38.802" v="34"/>
        <pc:sldMkLst>
          <pc:docMk/>
          <pc:sldMk cId="47163506" sldId="326"/>
        </pc:sldMkLst>
      </pc:sldChg>
      <pc:sldChg chg="modNotesTx">
        <pc:chgData name="Eddens, Kate" userId="2768510e-2308-47b1-8f2d-3734854ccbd3" providerId="ADAL" clId="{2A96CCF2-54A7-4629-BB3B-F849BC7B89C0}" dt="2022-04-13T20:42:21.871" v="53"/>
        <pc:sldMkLst>
          <pc:docMk/>
          <pc:sldMk cId="4195761099" sldId="327"/>
        </pc:sldMkLst>
      </pc:sldChg>
      <pc:sldChg chg="modNotesTx">
        <pc:chgData name="Eddens, Kate" userId="2768510e-2308-47b1-8f2d-3734854ccbd3" providerId="ADAL" clId="{2A96CCF2-54A7-4629-BB3B-F849BC7B89C0}" dt="2022-04-13T20:56:29.440" v="60" actId="20577"/>
        <pc:sldMkLst>
          <pc:docMk/>
          <pc:sldMk cId="829887884" sldId="328"/>
        </pc:sldMkLst>
      </pc:sldChg>
    </pc:docChg>
  </pc:docChgLst>
  <pc:docChgLst>
    <pc:chgData name="Oula, Ratthiphone" userId="495bfc06-53a5-475b-91f5-39d15c1e832f" providerId="ADAL" clId="{E5E4267E-2362-4479-B60F-943C88FD5817}"/>
    <pc:docChg chg="custSel modSld">
      <pc:chgData name="Oula, Ratthiphone" userId="495bfc06-53a5-475b-91f5-39d15c1e832f" providerId="ADAL" clId="{E5E4267E-2362-4479-B60F-943C88FD5817}" dt="2022-09-06T08:02:28.750" v="441" actId="6549"/>
      <pc:docMkLst>
        <pc:docMk/>
      </pc:docMkLst>
      <pc:sldChg chg="delSp modSp mod delAnim">
        <pc:chgData name="Oula, Ratthiphone" userId="495bfc06-53a5-475b-91f5-39d15c1e832f" providerId="ADAL" clId="{E5E4267E-2362-4479-B60F-943C88FD5817}" dt="2022-09-06T06:10:50.447" v="398" actId="14100"/>
        <pc:sldMkLst>
          <pc:docMk/>
          <pc:sldMk cId="76914611" sldId="256"/>
        </pc:sldMkLst>
        <pc:spChg chg="mod">
          <ac:chgData name="Oula, Ratthiphone" userId="495bfc06-53a5-475b-91f5-39d15c1e832f" providerId="ADAL" clId="{E5E4267E-2362-4479-B60F-943C88FD5817}" dt="2022-09-06T06:10:50.447" v="398" actId="14100"/>
          <ac:spMkLst>
            <pc:docMk/>
            <pc:sldMk cId="76914611" sldId="256"/>
            <ac:spMk id="5" creationId="{8CF39FA3-CA90-2A4E-8BB0-1016435EAEFC}"/>
          </ac:spMkLst>
        </pc:spChg>
        <pc:spChg chg="mod">
          <ac:chgData name="Oula, Ratthiphone" userId="495bfc06-53a5-475b-91f5-39d15c1e832f" providerId="ADAL" clId="{E5E4267E-2362-4479-B60F-943C88FD5817}" dt="2022-09-06T06:10:32.523" v="396"/>
          <ac:spMkLst>
            <pc:docMk/>
            <pc:sldMk cId="76914611" sldId="256"/>
            <ac:spMk id="6" creationId="{12389880-AC48-A946-8EA9-A6F864B21918}"/>
          </ac:spMkLst>
        </pc:spChg>
        <pc:picChg chg="del">
          <ac:chgData name="Oula, Ratthiphone" userId="495bfc06-53a5-475b-91f5-39d15c1e832f" providerId="ADAL" clId="{E5E4267E-2362-4479-B60F-943C88FD5817}" dt="2022-09-05T08:40:31.699" v="0" actId="478"/>
          <ac:picMkLst>
            <pc:docMk/>
            <pc:sldMk cId="76914611" sldId="256"/>
            <ac:picMk id="4" creationId="{0839F876-760D-4FFE-ABE4-A24760D19D74}"/>
          </ac:picMkLst>
        </pc:picChg>
      </pc:sldChg>
      <pc:sldChg chg="delSp modSp mod delAnim">
        <pc:chgData name="Oula, Ratthiphone" userId="495bfc06-53a5-475b-91f5-39d15c1e832f" providerId="ADAL" clId="{E5E4267E-2362-4479-B60F-943C88FD5817}" dt="2022-09-05T08:54:49.901" v="84" actId="14100"/>
        <pc:sldMkLst>
          <pc:docMk/>
          <pc:sldMk cId="66799143" sldId="289"/>
        </pc:sldMkLst>
        <pc:spChg chg="mod">
          <ac:chgData name="Oula, Ratthiphone" userId="495bfc06-53a5-475b-91f5-39d15c1e832f" providerId="ADAL" clId="{E5E4267E-2362-4479-B60F-943C88FD5817}" dt="2022-09-05T08:54:49.901" v="84" actId="14100"/>
          <ac:spMkLst>
            <pc:docMk/>
            <pc:sldMk cId="66799143" sldId="289"/>
            <ac:spMk id="3" creationId="{DFEA0F0E-BB97-4390-B20F-94755B7A0C40}"/>
          </ac:spMkLst>
        </pc:spChg>
        <pc:picChg chg="del">
          <ac:chgData name="Oula, Ratthiphone" userId="495bfc06-53a5-475b-91f5-39d15c1e832f" providerId="ADAL" clId="{E5E4267E-2362-4479-B60F-943C88FD5817}" dt="2022-09-05T08:40:43.052" v="3" actId="478"/>
          <ac:picMkLst>
            <pc:docMk/>
            <pc:sldMk cId="66799143" sldId="289"/>
            <ac:picMk id="9" creationId="{28712B4F-0F34-4B25-AF1C-CB9655FB65F2}"/>
          </ac:picMkLst>
        </pc:picChg>
      </pc:sldChg>
      <pc:sldChg chg="delSp mod delAnim">
        <pc:chgData name="Oula, Ratthiphone" userId="495bfc06-53a5-475b-91f5-39d15c1e832f" providerId="ADAL" clId="{E5E4267E-2362-4479-B60F-943C88FD5817}" dt="2022-09-05T08:41:17.031" v="11" actId="478"/>
        <pc:sldMkLst>
          <pc:docMk/>
          <pc:sldMk cId="3179880937" sldId="291"/>
        </pc:sldMkLst>
        <pc:picChg chg="del">
          <ac:chgData name="Oula, Ratthiphone" userId="495bfc06-53a5-475b-91f5-39d15c1e832f" providerId="ADAL" clId="{E5E4267E-2362-4479-B60F-943C88FD5817}" dt="2022-09-05T08:41:17.031" v="11" actId="478"/>
          <ac:picMkLst>
            <pc:docMk/>
            <pc:sldMk cId="3179880937" sldId="291"/>
            <ac:picMk id="6" creationId="{A312B642-DB7A-4E08-A399-A4431797BE1D}"/>
          </ac:picMkLst>
        </pc:picChg>
      </pc:sldChg>
      <pc:sldChg chg="delSp modSp mod delAnim">
        <pc:chgData name="Oula, Ratthiphone" userId="495bfc06-53a5-475b-91f5-39d15c1e832f" providerId="ADAL" clId="{E5E4267E-2362-4479-B60F-943C88FD5817}" dt="2022-09-05T08:59:13.195" v="145" actId="20577"/>
        <pc:sldMkLst>
          <pc:docMk/>
          <pc:sldMk cId="3089404070" sldId="292"/>
        </pc:sldMkLst>
        <pc:spChg chg="mod">
          <ac:chgData name="Oula, Ratthiphone" userId="495bfc06-53a5-475b-91f5-39d15c1e832f" providerId="ADAL" clId="{E5E4267E-2362-4479-B60F-943C88FD5817}" dt="2022-09-05T08:59:13.195" v="145" actId="20577"/>
          <ac:spMkLst>
            <pc:docMk/>
            <pc:sldMk cId="3089404070" sldId="292"/>
            <ac:spMk id="3" creationId="{2E64D20E-6F67-459A-94B2-4A2AA37C784E}"/>
          </ac:spMkLst>
        </pc:spChg>
        <pc:picChg chg="del">
          <ac:chgData name="Oula, Ratthiphone" userId="495bfc06-53a5-475b-91f5-39d15c1e832f" providerId="ADAL" clId="{E5E4267E-2362-4479-B60F-943C88FD5817}" dt="2022-09-05T08:40:58.734" v="7" actId="478"/>
          <ac:picMkLst>
            <pc:docMk/>
            <pc:sldMk cId="3089404070" sldId="292"/>
            <ac:picMk id="9" creationId="{2DF79418-B148-40C2-91A8-2A6E28347C23}"/>
          </ac:picMkLst>
        </pc:picChg>
      </pc:sldChg>
      <pc:sldChg chg="delSp modSp mod delAnim">
        <pc:chgData name="Oula, Ratthiphone" userId="495bfc06-53a5-475b-91f5-39d15c1e832f" providerId="ADAL" clId="{E5E4267E-2362-4479-B60F-943C88FD5817}" dt="2022-09-06T02:31:03.538" v="344" actId="20577"/>
        <pc:sldMkLst>
          <pc:docMk/>
          <pc:sldMk cId="3498003348" sldId="293"/>
        </pc:sldMkLst>
        <pc:spChg chg="mod">
          <ac:chgData name="Oula, Ratthiphone" userId="495bfc06-53a5-475b-91f5-39d15c1e832f" providerId="ADAL" clId="{E5E4267E-2362-4479-B60F-943C88FD5817}" dt="2022-09-06T02:31:03.538" v="344" actId="20577"/>
          <ac:spMkLst>
            <pc:docMk/>
            <pc:sldMk cId="3498003348" sldId="293"/>
            <ac:spMk id="3" creationId="{48B9DBFC-80DE-402B-953A-C25F0FD2572D}"/>
          </ac:spMkLst>
        </pc:spChg>
        <pc:picChg chg="del">
          <ac:chgData name="Oula, Ratthiphone" userId="495bfc06-53a5-475b-91f5-39d15c1e832f" providerId="ADAL" clId="{E5E4267E-2362-4479-B60F-943C88FD5817}" dt="2022-09-05T08:43:21.130" v="18" actId="478"/>
          <ac:picMkLst>
            <pc:docMk/>
            <pc:sldMk cId="3498003348" sldId="293"/>
            <ac:picMk id="8" creationId="{7B24D04F-432C-4BEE-B427-E3AD9C3D142F}"/>
          </ac:picMkLst>
        </pc:picChg>
      </pc:sldChg>
      <pc:sldChg chg="delSp modSp mod delAnim">
        <pc:chgData name="Oula, Ratthiphone" userId="495bfc06-53a5-475b-91f5-39d15c1e832f" providerId="ADAL" clId="{E5E4267E-2362-4479-B60F-943C88FD5817}" dt="2022-09-06T03:07:53.891" v="395" actId="20577"/>
        <pc:sldMkLst>
          <pc:docMk/>
          <pc:sldMk cId="2785715144" sldId="294"/>
        </pc:sldMkLst>
        <pc:spChg chg="mod">
          <ac:chgData name="Oula, Ratthiphone" userId="495bfc06-53a5-475b-91f5-39d15c1e832f" providerId="ADAL" clId="{E5E4267E-2362-4479-B60F-943C88FD5817}" dt="2022-09-06T02:31:52.442" v="349" actId="20577"/>
          <ac:spMkLst>
            <pc:docMk/>
            <pc:sldMk cId="2785715144" sldId="294"/>
            <ac:spMk id="2" creationId="{F8E1BF04-118D-4EDF-9709-CDF9162B9362}"/>
          </ac:spMkLst>
        </pc:spChg>
        <pc:spChg chg="mod">
          <ac:chgData name="Oula, Ratthiphone" userId="495bfc06-53a5-475b-91f5-39d15c1e832f" providerId="ADAL" clId="{E5E4267E-2362-4479-B60F-943C88FD5817}" dt="2022-09-06T03:07:53.891" v="395" actId="20577"/>
          <ac:spMkLst>
            <pc:docMk/>
            <pc:sldMk cId="2785715144" sldId="294"/>
            <ac:spMk id="3" creationId="{2F3520BF-3BD2-4E69-8B8F-11E73B81F1CF}"/>
          </ac:spMkLst>
        </pc:spChg>
        <pc:picChg chg="del">
          <ac:chgData name="Oula, Ratthiphone" userId="495bfc06-53a5-475b-91f5-39d15c1e832f" providerId="ADAL" clId="{E5E4267E-2362-4479-B60F-943C88FD5817}" dt="2022-09-05T08:43:29.611" v="20" actId="478"/>
          <ac:picMkLst>
            <pc:docMk/>
            <pc:sldMk cId="2785715144" sldId="294"/>
            <ac:picMk id="5" creationId="{6FB34DAB-70A1-4F2D-92E0-C2CCFC687AAB}"/>
          </ac:picMkLst>
        </pc:picChg>
      </pc:sldChg>
      <pc:sldChg chg="delSp mod delAnim">
        <pc:chgData name="Oula, Ratthiphone" userId="495bfc06-53a5-475b-91f5-39d15c1e832f" providerId="ADAL" clId="{E5E4267E-2362-4479-B60F-943C88FD5817}" dt="2022-09-05T08:43:52.913" v="25" actId="478"/>
        <pc:sldMkLst>
          <pc:docMk/>
          <pc:sldMk cId="2513674234" sldId="295"/>
        </pc:sldMkLst>
        <pc:picChg chg="del">
          <ac:chgData name="Oula, Ratthiphone" userId="495bfc06-53a5-475b-91f5-39d15c1e832f" providerId="ADAL" clId="{E5E4267E-2362-4479-B60F-943C88FD5817}" dt="2022-09-05T08:43:52.913" v="25" actId="478"/>
          <ac:picMkLst>
            <pc:docMk/>
            <pc:sldMk cId="2513674234" sldId="295"/>
            <ac:picMk id="8" creationId="{67C4CA85-6F25-4F39-B9ED-737EEF4D75AE}"/>
          </ac:picMkLst>
        </pc:picChg>
      </pc:sldChg>
      <pc:sldChg chg="delSp mod delAnim">
        <pc:chgData name="Oula, Ratthiphone" userId="495bfc06-53a5-475b-91f5-39d15c1e832f" providerId="ADAL" clId="{E5E4267E-2362-4479-B60F-943C88FD5817}" dt="2022-09-05T08:43:38.673" v="22" actId="478"/>
        <pc:sldMkLst>
          <pc:docMk/>
          <pc:sldMk cId="3538545492" sldId="296"/>
        </pc:sldMkLst>
        <pc:picChg chg="del">
          <ac:chgData name="Oula, Ratthiphone" userId="495bfc06-53a5-475b-91f5-39d15c1e832f" providerId="ADAL" clId="{E5E4267E-2362-4479-B60F-943C88FD5817}" dt="2022-09-05T08:43:38.673" v="22" actId="478"/>
          <ac:picMkLst>
            <pc:docMk/>
            <pc:sldMk cId="3538545492" sldId="296"/>
            <ac:picMk id="9" creationId="{29B9F117-CE46-47F9-814B-DF3B7A1DD7FD}"/>
          </ac:picMkLst>
        </pc:picChg>
      </pc:sldChg>
      <pc:sldChg chg="delSp modSp mod delAnim">
        <pc:chgData name="Oula, Ratthiphone" userId="495bfc06-53a5-475b-91f5-39d15c1e832f" providerId="ADAL" clId="{E5E4267E-2362-4479-B60F-943C88FD5817}" dt="2022-09-06T01:34:28.799" v="190" actId="20577"/>
        <pc:sldMkLst>
          <pc:docMk/>
          <pc:sldMk cId="861842033" sldId="297"/>
        </pc:sldMkLst>
        <pc:spChg chg="mod">
          <ac:chgData name="Oula, Ratthiphone" userId="495bfc06-53a5-475b-91f5-39d15c1e832f" providerId="ADAL" clId="{E5E4267E-2362-4479-B60F-943C88FD5817}" dt="2022-09-06T01:34:28.799" v="190" actId="20577"/>
          <ac:spMkLst>
            <pc:docMk/>
            <pc:sldMk cId="861842033" sldId="297"/>
            <ac:spMk id="3" creationId="{15B313F1-B39C-4FF0-9A01-DB44E195A9A9}"/>
          </ac:spMkLst>
        </pc:spChg>
        <pc:picChg chg="del">
          <ac:chgData name="Oula, Ratthiphone" userId="495bfc06-53a5-475b-91f5-39d15c1e832f" providerId="ADAL" clId="{E5E4267E-2362-4479-B60F-943C88FD5817}" dt="2022-09-05T08:41:21.991" v="12" actId="478"/>
          <ac:picMkLst>
            <pc:docMk/>
            <pc:sldMk cId="861842033" sldId="297"/>
            <ac:picMk id="7" creationId="{CD9DEB1C-D8F0-4952-9639-4E6446D51792}"/>
          </ac:picMkLst>
        </pc:picChg>
      </pc:sldChg>
      <pc:sldChg chg="delSp mod delAnim">
        <pc:chgData name="Oula, Ratthiphone" userId="495bfc06-53a5-475b-91f5-39d15c1e832f" providerId="ADAL" clId="{E5E4267E-2362-4479-B60F-943C88FD5817}" dt="2022-09-05T08:44:13.429" v="28" actId="478"/>
        <pc:sldMkLst>
          <pc:docMk/>
          <pc:sldMk cId="653692469" sldId="298"/>
        </pc:sldMkLst>
        <pc:picChg chg="del">
          <ac:chgData name="Oula, Ratthiphone" userId="495bfc06-53a5-475b-91f5-39d15c1e832f" providerId="ADAL" clId="{E5E4267E-2362-4479-B60F-943C88FD5817}" dt="2022-09-05T08:44:13.429" v="28" actId="478"/>
          <ac:picMkLst>
            <pc:docMk/>
            <pc:sldMk cId="653692469" sldId="298"/>
            <ac:picMk id="7" creationId="{ABCDE376-D779-4362-AF16-4DAFECC6AEA3}"/>
          </ac:picMkLst>
        </pc:picChg>
      </pc:sldChg>
      <pc:sldChg chg="modSp mod">
        <pc:chgData name="Oula, Ratthiphone" userId="495bfc06-53a5-475b-91f5-39d15c1e832f" providerId="ADAL" clId="{E5E4267E-2362-4479-B60F-943C88FD5817}" dt="2022-09-06T08:02:28.750" v="441" actId="6549"/>
        <pc:sldMkLst>
          <pc:docMk/>
          <pc:sldMk cId="4017229579" sldId="299"/>
        </pc:sldMkLst>
        <pc:spChg chg="mod">
          <ac:chgData name="Oula, Ratthiphone" userId="495bfc06-53a5-475b-91f5-39d15c1e832f" providerId="ADAL" clId="{E5E4267E-2362-4479-B60F-943C88FD5817}" dt="2022-09-05T08:44:49.738" v="52" actId="20577"/>
          <ac:spMkLst>
            <pc:docMk/>
            <pc:sldMk cId="4017229579" sldId="299"/>
            <ac:spMk id="2" creationId="{FE67CF98-AA7B-42FE-8623-14B9EB0B5230}"/>
          </ac:spMkLst>
        </pc:spChg>
        <pc:spChg chg="mod">
          <ac:chgData name="Oula, Ratthiphone" userId="495bfc06-53a5-475b-91f5-39d15c1e832f" providerId="ADAL" clId="{E5E4267E-2362-4479-B60F-943C88FD5817}" dt="2022-09-06T08:02:28.750" v="441" actId="6549"/>
          <ac:spMkLst>
            <pc:docMk/>
            <pc:sldMk cId="4017229579" sldId="299"/>
            <ac:spMk id="3" creationId="{D5261577-475D-4FBD-99AE-CDE4904298BF}"/>
          </ac:spMkLst>
        </pc:spChg>
      </pc:sldChg>
      <pc:sldChg chg="delSp modSp mod delAnim">
        <pc:chgData name="Oula, Ratthiphone" userId="495bfc06-53a5-475b-91f5-39d15c1e832f" providerId="ADAL" clId="{E5E4267E-2362-4479-B60F-943C88FD5817}" dt="2022-09-06T07:32:40.921" v="437" actId="6549"/>
        <pc:sldMkLst>
          <pc:docMk/>
          <pc:sldMk cId="2477722521" sldId="300"/>
        </pc:sldMkLst>
        <pc:spChg chg="mod">
          <ac:chgData name="Oula, Ratthiphone" userId="495bfc06-53a5-475b-91f5-39d15c1e832f" providerId="ADAL" clId="{E5E4267E-2362-4479-B60F-943C88FD5817}" dt="2022-09-06T07:32:40.921" v="437" actId="6549"/>
          <ac:spMkLst>
            <pc:docMk/>
            <pc:sldMk cId="2477722521" sldId="300"/>
            <ac:spMk id="3" creationId="{E86D9BE7-6D08-4238-8514-C1F09C36658C}"/>
          </ac:spMkLst>
        </pc:spChg>
        <pc:picChg chg="del">
          <ac:chgData name="Oula, Ratthiphone" userId="495bfc06-53a5-475b-91f5-39d15c1e832f" providerId="ADAL" clId="{E5E4267E-2362-4479-B60F-943C88FD5817}" dt="2022-09-05T08:40:35.500" v="1" actId="478"/>
          <ac:picMkLst>
            <pc:docMk/>
            <pc:sldMk cId="2477722521" sldId="300"/>
            <ac:picMk id="15" creationId="{5576A215-E117-49AA-B050-9586FD30C847}"/>
          </ac:picMkLst>
        </pc:picChg>
      </pc:sldChg>
      <pc:sldChg chg="delSp modSp mod delAnim">
        <pc:chgData name="Oula, Ratthiphone" userId="495bfc06-53a5-475b-91f5-39d15c1e832f" providerId="ADAL" clId="{E5E4267E-2362-4479-B60F-943C88FD5817}" dt="2022-09-05T08:56:27.287" v="133" actId="6549"/>
        <pc:sldMkLst>
          <pc:docMk/>
          <pc:sldMk cId="3983471071" sldId="301"/>
        </pc:sldMkLst>
        <pc:spChg chg="mod">
          <ac:chgData name="Oula, Ratthiphone" userId="495bfc06-53a5-475b-91f5-39d15c1e832f" providerId="ADAL" clId="{E5E4267E-2362-4479-B60F-943C88FD5817}" dt="2022-09-05T08:56:27.287" v="133" actId="6549"/>
          <ac:spMkLst>
            <pc:docMk/>
            <pc:sldMk cId="3983471071" sldId="301"/>
            <ac:spMk id="3" creationId="{8FC20274-B645-4F74-BD06-1E7C5890D343}"/>
          </ac:spMkLst>
        </pc:spChg>
        <pc:picChg chg="del">
          <ac:chgData name="Oula, Ratthiphone" userId="495bfc06-53a5-475b-91f5-39d15c1e832f" providerId="ADAL" clId="{E5E4267E-2362-4479-B60F-943C88FD5817}" dt="2022-09-05T08:40:46.831" v="4" actId="478"/>
          <ac:picMkLst>
            <pc:docMk/>
            <pc:sldMk cId="3983471071" sldId="301"/>
            <ac:picMk id="8" creationId="{5D75E48E-9EB4-4165-B90C-09653DDE21C5}"/>
          </ac:picMkLst>
        </pc:picChg>
      </pc:sldChg>
      <pc:sldChg chg="delSp modSp mod delAnim">
        <pc:chgData name="Oula, Ratthiphone" userId="495bfc06-53a5-475b-91f5-39d15c1e832f" providerId="ADAL" clId="{E5E4267E-2362-4479-B60F-943C88FD5817}" dt="2022-09-05T08:57:02.862" v="134" actId="5793"/>
        <pc:sldMkLst>
          <pc:docMk/>
          <pc:sldMk cId="1188023197" sldId="302"/>
        </pc:sldMkLst>
        <pc:spChg chg="mod">
          <ac:chgData name="Oula, Ratthiphone" userId="495bfc06-53a5-475b-91f5-39d15c1e832f" providerId="ADAL" clId="{E5E4267E-2362-4479-B60F-943C88FD5817}" dt="2022-09-05T08:57:02.862" v="134" actId="5793"/>
          <ac:spMkLst>
            <pc:docMk/>
            <pc:sldMk cId="1188023197" sldId="302"/>
            <ac:spMk id="3" creationId="{C360AFE1-26C2-4BFC-A77D-601936985F7D}"/>
          </ac:spMkLst>
        </pc:spChg>
        <pc:picChg chg="del">
          <ac:chgData name="Oula, Ratthiphone" userId="495bfc06-53a5-475b-91f5-39d15c1e832f" providerId="ADAL" clId="{E5E4267E-2362-4479-B60F-943C88FD5817}" dt="2022-09-05T08:40:50.950" v="5" actId="478"/>
          <ac:picMkLst>
            <pc:docMk/>
            <pc:sldMk cId="1188023197" sldId="302"/>
            <ac:picMk id="7" creationId="{52DF0386-AD30-4D5F-B143-6ACA3E9B6F42}"/>
          </ac:picMkLst>
        </pc:picChg>
      </pc:sldChg>
      <pc:sldChg chg="delSp modSp mod delAnim">
        <pc:chgData name="Oula, Ratthiphone" userId="495bfc06-53a5-475b-91f5-39d15c1e832f" providerId="ADAL" clId="{E5E4267E-2362-4479-B60F-943C88FD5817}" dt="2022-09-05T08:57:23.793" v="136" actId="20577"/>
        <pc:sldMkLst>
          <pc:docMk/>
          <pc:sldMk cId="1964229471" sldId="303"/>
        </pc:sldMkLst>
        <pc:spChg chg="mod">
          <ac:chgData name="Oula, Ratthiphone" userId="495bfc06-53a5-475b-91f5-39d15c1e832f" providerId="ADAL" clId="{E5E4267E-2362-4479-B60F-943C88FD5817}" dt="2022-09-05T08:57:23.793" v="136" actId="20577"/>
          <ac:spMkLst>
            <pc:docMk/>
            <pc:sldMk cId="1964229471" sldId="303"/>
            <ac:spMk id="3" creationId="{B9E3FE4A-4371-4A5C-9528-848A8B3334B2}"/>
          </ac:spMkLst>
        </pc:spChg>
        <pc:picChg chg="del">
          <ac:chgData name="Oula, Ratthiphone" userId="495bfc06-53a5-475b-91f5-39d15c1e832f" providerId="ADAL" clId="{E5E4267E-2362-4479-B60F-943C88FD5817}" dt="2022-09-05T08:40:54.577" v="6" actId="478"/>
          <ac:picMkLst>
            <pc:docMk/>
            <pc:sldMk cId="1964229471" sldId="303"/>
            <ac:picMk id="7" creationId="{19F6AD04-686F-4D59-B10A-B988E10CAA21}"/>
          </ac:picMkLst>
        </pc:picChg>
      </pc:sldChg>
      <pc:sldChg chg="delSp modSp mod delAnim">
        <pc:chgData name="Oula, Ratthiphone" userId="495bfc06-53a5-475b-91f5-39d15c1e832f" providerId="ADAL" clId="{E5E4267E-2362-4479-B60F-943C88FD5817}" dt="2022-09-05T08:54:25.896" v="78" actId="6549"/>
        <pc:sldMkLst>
          <pc:docMk/>
          <pc:sldMk cId="3078551276" sldId="304"/>
        </pc:sldMkLst>
        <pc:spChg chg="mod">
          <ac:chgData name="Oula, Ratthiphone" userId="495bfc06-53a5-475b-91f5-39d15c1e832f" providerId="ADAL" clId="{E5E4267E-2362-4479-B60F-943C88FD5817}" dt="2022-09-05T08:54:25.896" v="78" actId="6549"/>
          <ac:spMkLst>
            <pc:docMk/>
            <pc:sldMk cId="3078551276" sldId="304"/>
            <ac:spMk id="3" creationId="{1C9485B0-4B94-4CE4-AF94-BD3F8D906BC9}"/>
          </ac:spMkLst>
        </pc:spChg>
        <pc:picChg chg="del">
          <ac:chgData name="Oula, Ratthiphone" userId="495bfc06-53a5-475b-91f5-39d15c1e832f" providerId="ADAL" clId="{E5E4267E-2362-4479-B60F-943C88FD5817}" dt="2022-09-05T08:40:39.265" v="2" actId="478"/>
          <ac:picMkLst>
            <pc:docMk/>
            <pc:sldMk cId="3078551276" sldId="304"/>
            <ac:picMk id="6" creationId="{1F96076D-3A62-43B3-A553-CAD7567B44A7}"/>
          </ac:picMkLst>
        </pc:picChg>
      </pc:sldChg>
      <pc:sldChg chg="delSp modSp mod delAnim">
        <pc:chgData name="Oula, Ratthiphone" userId="495bfc06-53a5-475b-91f5-39d15c1e832f" providerId="ADAL" clId="{E5E4267E-2362-4479-B60F-943C88FD5817}" dt="2022-09-05T09:00:03.586" v="159"/>
        <pc:sldMkLst>
          <pc:docMk/>
          <pc:sldMk cId="3179167730" sldId="305"/>
        </pc:sldMkLst>
        <pc:spChg chg="mod">
          <ac:chgData name="Oula, Ratthiphone" userId="495bfc06-53a5-475b-91f5-39d15c1e832f" providerId="ADAL" clId="{E5E4267E-2362-4479-B60F-943C88FD5817}" dt="2022-09-05T08:59:53.503" v="158" actId="20577"/>
          <ac:spMkLst>
            <pc:docMk/>
            <pc:sldMk cId="3179167730" sldId="305"/>
            <ac:spMk id="7" creationId="{903BD06D-68E6-43CC-B175-3678F30FAF88}"/>
          </ac:spMkLst>
        </pc:spChg>
        <pc:graphicFrameChg chg="mod">
          <ac:chgData name="Oula, Ratthiphone" userId="495bfc06-53a5-475b-91f5-39d15c1e832f" providerId="ADAL" clId="{E5E4267E-2362-4479-B60F-943C88FD5817}" dt="2022-09-05T09:00:03.586" v="159"/>
          <ac:graphicFrameMkLst>
            <pc:docMk/>
            <pc:sldMk cId="3179167730" sldId="305"/>
            <ac:graphicFrameMk id="5" creationId="{88EB6390-A9C1-4176-BC82-F708CA9B7082}"/>
          </ac:graphicFrameMkLst>
        </pc:graphicFrameChg>
        <pc:picChg chg="del">
          <ac:chgData name="Oula, Ratthiphone" userId="495bfc06-53a5-475b-91f5-39d15c1e832f" providerId="ADAL" clId="{E5E4267E-2362-4479-B60F-943C88FD5817}" dt="2022-09-05T08:41:03.599" v="8" actId="478"/>
          <ac:picMkLst>
            <pc:docMk/>
            <pc:sldMk cId="3179167730" sldId="305"/>
            <ac:picMk id="2" creationId="{18D04CEB-6EC9-44F5-ACEC-59024F6B30BA}"/>
          </ac:picMkLst>
        </pc:picChg>
      </pc:sldChg>
      <pc:sldChg chg="delSp mod delAnim">
        <pc:chgData name="Oula, Ratthiphone" userId="495bfc06-53a5-475b-91f5-39d15c1e832f" providerId="ADAL" clId="{E5E4267E-2362-4479-B60F-943C88FD5817}" dt="2022-09-05T08:44:18.184" v="29" actId="478"/>
        <pc:sldMkLst>
          <pc:docMk/>
          <pc:sldMk cId="3963504212" sldId="306"/>
        </pc:sldMkLst>
        <pc:picChg chg="del">
          <ac:chgData name="Oula, Ratthiphone" userId="495bfc06-53a5-475b-91f5-39d15c1e832f" providerId="ADAL" clId="{E5E4267E-2362-4479-B60F-943C88FD5817}" dt="2022-09-05T08:44:18.184" v="29" actId="478"/>
          <ac:picMkLst>
            <pc:docMk/>
            <pc:sldMk cId="3963504212" sldId="306"/>
            <ac:picMk id="6" creationId="{EFB984FF-A7BC-4069-B6C7-6DBE444072F6}"/>
          </ac:picMkLst>
        </pc:picChg>
      </pc:sldChg>
      <pc:sldChg chg="delSp mod delAnim">
        <pc:chgData name="Oula, Ratthiphone" userId="495bfc06-53a5-475b-91f5-39d15c1e832f" providerId="ADAL" clId="{E5E4267E-2362-4479-B60F-943C88FD5817}" dt="2022-09-05T08:44:22.329" v="30" actId="478"/>
        <pc:sldMkLst>
          <pc:docMk/>
          <pc:sldMk cId="3519451241" sldId="307"/>
        </pc:sldMkLst>
        <pc:picChg chg="del">
          <ac:chgData name="Oula, Ratthiphone" userId="495bfc06-53a5-475b-91f5-39d15c1e832f" providerId="ADAL" clId="{E5E4267E-2362-4479-B60F-943C88FD5817}" dt="2022-09-05T08:44:22.329" v="30" actId="478"/>
          <ac:picMkLst>
            <pc:docMk/>
            <pc:sldMk cId="3519451241" sldId="307"/>
            <ac:picMk id="9" creationId="{FDB4370D-2B30-4FE5-B5C1-A9DB24C52F6E}"/>
          </ac:picMkLst>
        </pc:picChg>
      </pc:sldChg>
      <pc:sldChg chg="delSp mod delAnim">
        <pc:chgData name="Oula, Ratthiphone" userId="495bfc06-53a5-475b-91f5-39d15c1e832f" providerId="ADAL" clId="{E5E4267E-2362-4479-B60F-943C88FD5817}" dt="2022-09-05T08:44:30.177" v="32" actId="478"/>
        <pc:sldMkLst>
          <pc:docMk/>
          <pc:sldMk cId="622867474" sldId="308"/>
        </pc:sldMkLst>
        <pc:picChg chg="del">
          <ac:chgData name="Oula, Ratthiphone" userId="495bfc06-53a5-475b-91f5-39d15c1e832f" providerId="ADAL" clId="{E5E4267E-2362-4479-B60F-943C88FD5817}" dt="2022-09-05T08:44:30.177" v="32" actId="478"/>
          <ac:picMkLst>
            <pc:docMk/>
            <pc:sldMk cId="622867474" sldId="308"/>
            <ac:picMk id="5" creationId="{A69F1301-4B77-43E8-8F77-94E2236BB64A}"/>
          </ac:picMkLst>
        </pc:picChg>
      </pc:sldChg>
      <pc:sldChg chg="delSp modSp mod delAnim">
        <pc:chgData name="Oula, Ratthiphone" userId="495bfc06-53a5-475b-91f5-39d15c1e832f" providerId="ADAL" clId="{E5E4267E-2362-4479-B60F-943C88FD5817}" dt="2022-09-05T09:01:10.984" v="170" actId="6549"/>
        <pc:sldMkLst>
          <pc:docMk/>
          <pc:sldMk cId="2315504310" sldId="309"/>
        </pc:sldMkLst>
        <pc:spChg chg="mod">
          <ac:chgData name="Oula, Ratthiphone" userId="495bfc06-53a5-475b-91f5-39d15c1e832f" providerId="ADAL" clId="{E5E4267E-2362-4479-B60F-943C88FD5817}" dt="2022-09-05T09:00:16.722" v="164" actId="20577"/>
          <ac:spMkLst>
            <pc:docMk/>
            <pc:sldMk cId="2315504310" sldId="309"/>
            <ac:spMk id="2" creationId="{C1F36781-762A-4365-A160-AB34C6C0E36A}"/>
          </ac:spMkLst>
        </pc:spChg>
        <pc:spChg chg="mod">
          <ac:chgData name="Oula, Ratthiphone" userId="495bfc06-53a5-475b-91f5-39d15c1e832f" providerId="ADAL" clId="{E5E4267E-2362-4479-B60F-943C88FD5817}" dt="2022-09-05T09:01:10.984" v="170" actId="6549"/>
          <ac:spMkLst>
            <pc:docMk/>
            <pc:sldMk cId="2315504310" sldId="309"/>
            <ac:spMk id="3" creationId="{8190B8EC-4B83-4DD8-A61E-DB0E8B87EF53}"/>
          </ac:spMkLst>
        </pc:spChg>
        <pc:picChg chg="del">
          <ac:chgData name="Oula, Ratthiphone" userId="495bfc06-53a5-475b-91f5-39d15c1e832f" providerId="ADAL" clId="{E5E4267E-2362-4479-B60F-943C88FD5817}" dt="2022-09-05T08:41:07.391" v="9" actId="478"/>
          <ac:picMkLst>
            <pc:docMk/>
            <pc:sldMk cId="2315504310" sldId="309"/>
            <ac:picMk id="13" creationId="{8DB2FCCB-3F7B-43DB-88EB-2D0CB9EA2B2D}"/>
          </ac:picMkLst>
        </pc:picChg>
      </pc:sldChg>
      <pc:sldChg chg="delSp mod delAnim">
        <pc:chgData name="Oula, Ratthiphone" userId="495bfc06-53a5-475b-91f5-39d15c1e832f" providerId="ADAL" clId="{E5E4267E-2362-4479-B60F-943C88FD5817}" dt="2022-09-05T08:43:47.995" v="24" actId="478"/>
        <pc:sldMkLst>
          <pc:docMk/>
          <pc:sldMk cId="2688132411" sldId="310"/>
        </pc:sldMkLst>
        <pc:picChg chg="del">
          <ac:chgData name="Oula, Ratthiphone" userId="495bfc06-53a5-475b-91f5-39d15c1e832f" providerId="ADAL" clId="{E5E4267E-2362-4479-B60F-943C88FD5817}" dt="2022-09-05T08:43:47.995" v="24" actId="478"/>
          <ac:picMkLst>
            <pc:docMk/>
            <pc:sldMk cId="2688132411" sldId="310"/>
            <ac:picMk id="7" creationId="{08594A82-B0C4-48F6-9E87-6738FD08CD55}"/>
          </ac:picMkLst>
        </pc:picChg>
      </pc:sldChg>
      <pc:sldChg chg="delSp mod delAnim">
        <pc:chgData name="Oula, Ratthiphone" userId="495bfc06-53a5-475b-91f5-39d15c1e832f" providerId="ADAL" clId="{E5E4267E-2362-4479-B60F-943C88FD5817}" dt="2022-09-05T08:44:03.084" v="27" actId="478"/>
        <pc:sldMkLst>
          <pc:docMk/>
          <pc:sldMk cId="3982497653" sldId="311"/>
        </pc:sldMkLst>
        <pc:picChg chg="del">
          <ac:chgData name="Oula, Ratthiphone" userId="495bfc06-53a5-475b-91f5-39d15c1e832f" providerId="ADAL" clId="{E5E4267E-2362-4479-B60F-943C88FD5817}" dt="2022-09-05T08:44:03.084" v="27" actId="478"/>
          <ac:picMkLst>
            <pc:docMk/>
            <pc:sldMk cId="3982497653" sldId="311"/>
            <ac:picMk id="16" creationId="{671CD317-A6BE-47B9-B2A3-10ED244C4BFF}"/>
          </ac:picMkLst>
        </pc:picChg>
      </pc:sldChg>
      <pc:sldChg chg="delSp mod delAnim">
        <pc:chgData name="Oula, Ratthiphone" userId="495bfc06-53a5-475b-91f5-39d15c1e832f" providerId="ADAL" clId="{E5E4267E-2362-4479-B60F-943C88FD5817}" dt="2022-09-05T08:43:25.612" v="19" actId="478"/>
        <pc:sldMkLst>
          <pc:docMk/>
          <pc:sldMk cId="1557408998" sldId="312"/>
        </pc:sldMkLst>
        <pc:picChg chg="del">
          <ac:chgData name="Oula, Ratthiphone" userId="495bfc06-53a5-475b-91f5-39d15c1e832f" providerId="ADAL" clId="{E5E4267E-2362-4479-B60F-943C88FD5817}" dt="2022-09-05T08:43:25.612" v="19" actId="478"/>
          <ac:picMkLst>
            <pc:docMk/>
            <pc:sldMk cId="1557408998" sldId="312"/>
            <ac:picMk id="3" creationId="{AA973786-795E-4D8E-A8A4-755CBAB5DCE3}"/>
          </ac:picMkLst>
        </pc:picChg>
      </pc:sldChg>
      <pc:sldChg chg="delSp mod delAnim">
        <pc:chgData name="Oula, Ratthiphone" userId="495bfc06-53a5-475b-91f5-39d15c1e832f" providerId="ADAL" clId="{E5E4267E-2362-4479-B60F-943C88FD5817}" dt="2022-09-05T08:41:26.204" v="13" actId="478"/>
        <pc:sldMkLst>
          <pc:docMk/>
          <pc:sldMk cId="2383214349" sldId="316"/>
        </pc:sldMkLst>
        <pc:picChg chg="del">
          <ac:chgData name="Oula, Ratthiphone" userId="495bfc06-53a5-475b-91f5-39d15c1e832f" providerId="ADAL" clId="{E5E4267E-2362-4479-B60F-943C88FD5817}" dt="2022-09-05T08:41:26.204" v="13" actId="478"/>
          <ac:picMkLst>
            <pc:docMk/>
            <pc:sldMk cId="2383214349" sldId="316"/>
            <ac:picMk id="7" creationId="{B4C954C3-F693-49A3-9F29-95E82A1D1A9C}"/>
          </ac:picMkLst>
        </pc:picChg>
      </pc:sldChg>
      <pc:sldChg chg="delSp mod delAnim">
        <pc:chgData name="Oula, Ratthiphone" userId="495bfc06-53a5-475b-91f5-39d15c1e832f" providerId="ADAL" clId="{E5E4267E-2362-4479-B60F-943C88FD5817}" dt="2022-09-05T08:43:04.375" v="15" actId="478"/>
        <pc:sldMkLst>
          <pc:docMk/>
          <pc:sldMk cId="2288362587" sldId="319"/>
        </pc:sldMkLst>
        <pc:picChg chg="del">
          <ac:chgData name="Oula, Ratthiphone" userId="495bfc06-53a5-475b-91f5-39d15c1e832f" providerId="ADAL" clId="{E5E4267E-2362-4479-B60F-943C88FD5817}" dt="2022-09-05T08:43:04.375" v="15" actId="478"/>
          <ac:picMkLst>
            <pc:docMk/>
            <pc:sldMk cId="2288362587" sldId="319"/>
            <ac:picMk id="3" creationId="{B974BECA-7B0E-43A4-9BBB-1E551BB40431}"/>
          </ac:picMkLst>
        </pc:picChg>
      </pc:sldChg>
      <pc:sldChg chg="delSp mod delAnim">
        <pc:chgData name="Oula, Ratthiphone" userId="495bfc06-53a5-475b-91f5-39d15c1e832f" providerId="ADAL" clId="{E5E4267E-2362-4479-B60F-943C88FD5817}" dt="2022-09-05T08:41:30.316" v="14" actId="478"/>
        <pc:sldMkLst>
          <pc:docMk/>
          <pc:sldMk cId="3339784647" sldId="320"/>
        </pc:sldMkLst>
        <pc:picChg chg="del">
          <ac:chgData name="Oula, Ratthiphone" userId="495bfc06-53a5-475b-91f5-39d15c1e832f" providerId="ADAL" clId="{E5E4267E-2362-4479-B60F-943C88FD5817}" dt="2022-09-05T08:41:30.316" v="14" actId="478"/>
          <ac:picMkLst>
            <pc:docMk/>
            <pc:sldMk cId="3339784647" sldId="320"/>
            <ac:picMk id="3" creationId="{E683F967-BECD-4BF5-ABFE-FCA4A03D00D2}"/>
          </ac:picMkLst>
        </pc:picChg>
      </pc:sldChg>
      <pc:sldChg chg="delSp modSp mod delAnim">
        <pc:chgData name="Oula, Ratthiphone" userId="495bfc06-53a5-475b-91f5-39d15c1e832f" providerId="ADAL" clId="{E5E4267E-2362-4479-B60F-943C88FD5817}" dt="2022-09-05T09:05:38.149" v="180" actId="255"/>
        <pc:sldMkLst>
          <pc:docMk/>
          <pc:sldMk cId="1010093587" sldId="321"/>
        </pc:sldMkLst>
        <pc:spChg chg="mod">
          <ac:chgData name="Oula, Ratthiphone" userId="495bfc06-53a5-475b-91f5-39d15c1e832f" providerId="ADAL" clId="{E5E4267E-2362-4479-B60F-943C88FD5817}" dt="2022-09-05T09:05:38.149" v="180" actId="255"/>
          <ac:spMkLst>
            <pc:docMk/>
            <pc:sldMk cId="1010093587" sldId="321"/>
            <ac:spMk id="9" creationId="{131116DA-D83E-4ECA-8399-B6FABE1266ED}"/>
          </ac:spMkLst>
        </pc:spChg>
        <pc:picChg chg="del">
          <ac:chgData name="Oula, Ratthiphone" userId="495bfc06-53a5-475b-91f5-39d15c1e832f" providerId="ADAL" clId="{E5E4267E-2362-4479-B60F-943C88FD5817}" dt="2022-09-05T08:43:09.126" v="16" actId="478"/>
          <ac:picMkLst>
            <pc:docMk/>
            <pc:sldMk cId="1010093587" sldId="321"/>
            <ac:picMk id="6" creationId="{F2FDDA88-1EE5-4BCD-8E16-6E338B7841B2}"/>
          </ac:picMkLst>
        </pc:picChg>
      </pc:sldChg>
      <pc:sldChg chg="delSp modSp mod delAnim">
        <pc:chgData name="Oula, Ratthiphone" userId="495bfc06-53a5-475b-91f5-39d15c1e832f" providerId="ADAL" clId="{E5E4267E-2362-4479-B60F-943C88FD5817}" dt="2022-09-05T09:02:31.969" v="179" actId="20577"/>
        <pc:sldMkLst>
          <pc:docMk/>
          <pc:sldMk cId="227942693" sldId="322"/>
        </pc:sldMkLst>
        <pc:spChg chg="mod">
          <ac:chgData name="Oula, Ratthiphone" userId="495bfc06-53a5-475b-91f5-39d15c1e832f" providerId="ADAL" clId="{E5E4267E-2362-4479-B60F-943C88FD5817}" dt="2022-09-05T09:01:42.277" v="173" actId="6549"/>
          <ac:spMkLst>
            <pc:docMk/>
            <pc:sldMk cId="227942693" sldId="322"/>
            <ac:spMk id="2" creationId="{96A41DC9-AEF4-4727-829F-E6DABF4875F2}"/>
          </ac:spMkLst>
        </pc:spChg>
        <pc:graphicFrameChg chg="mod">
          <ac:chgData name="Oula, Ratthiphone" userId="495bfc06-53a5-475b-91f5-39d15c1e832f" providerId="ADAL" clId="{E5E4267E-2362-4479-B60F-943C88FD5817}" dt="2022-09-05T09:02:31.969" v="179" actId="20577"/>
          <ac:graphicFrameMkLst>
            <pc:docMk/>
            <pc:sldMk cId="227942693" sldId="322"/>
            <ac:graphicFrameMk id="5" creationId="{0E8A9981-F118-4A62-A014-DF2E5144D10B}"/>
          </ac:graphicFrameMkLst>
        </pc:graphicFrameChg>
        <pc:picChg chg="del">
          <ac:chgData name="Oula, Ratthiphone" userId="495bfc06-53a5-475b-91f5-39d15c1e832f" providerId="ADAL" clId="{E5E4267E-2362-4479-B60F-943C88FD5817}" dt="2022-09-05T08:41:11.973" v="10" actId="478"/>
          <ac:picMkLst>
            <pc:docMk/>
            <pc:sldMk cId="227942693" sldId="322"/>
            <ac:picMk id="13" creationId="{4E4DA3CF-D008-4148-8C3D-5D39597B7CB1}"/>
          </ac:picMkLst>
        </pc:picChg>
      </pc:sldChg>
      <pc:sldChg chg="delSp modSp mod delAnim">
        <pc:chgData name="Oula, Ratthiphone" userId="495bfc06-53a5-475b-91f5-39d15c1e832f" providerId="ADAL" clId="{E5E4267E-2362-4479-B60F-943C88FD5817}" dt="2022-09-06T02:00:29.734" v="308" actId="20577"/>
        <pc:sldMkLst>
          <pc:docMk/>
          <pc:sldMk cId="536284143" sldId="323"/>
        </pc:sldMkLst>
        <pc:spChg chg="mod">
          <ac:chgData name="Oula, Ratthiphone" userId="495bfc06-53a5-475b-91f5-39d15c1e832f" providerId="ADAL" clId="{E5E4267E-2362-4479-B60F-943C88FD5817}" dt="2022-09-06T02:00:29.734" v="308" actId="20577"/>
          <ac:spMkLst>
            <pc:docMk/>
            <pc:sldMk cId="536284143" sldId="323"/>
            <ac:spMk id="2" creationId="{5D741DC1-194C-459E-9644-4A8DA91C5FBE}"/>
          </ac:spMkLst>
        </pc:spChg>
        <pc:graphicFrameChg chg="mod">
          <ac:chgData name="Oula, Ratthiphone" userId="495bfc06-53a5-475b-91f5-39d15c1e832f" providerId="ADAL" clId="{E5E4267E-2362-4479-B60F-943C88FD5817}" dt="2022-09-06T01:59:26.712" v="269" actId="20577"/>
          <ac:graphicFrameMkLst>
            <pc:docMk/>
            <pc:sldMk cId="536284143" sldId="323"/>
            <ac:graphicFrameMk id="5" creationId="{4EE63BE5-6D28-4B87-A932-8CC4412584ED}"/>
          </ac:graphicFrameMkLst>
        </pc:graphicFrameChg>
        <pc:picChg chg="del">
          <ac:chgData name="Oula, Ratthiphone" userId="495bfc06-53a5-475b-91f5-39d15c1e832f" providerId="ADAL" clId="{E5E4267E-2362-4479-B60F-943C88FD5817}" dt="2022-09-05T08:43:12.990" v="17" actId="478"/>
          <ac:picMkLst>
            <pc:docMk/>
            <pc:sldMk cId="536284143" sldId="323"/>
            <ac:picMk id="8" creationId="{0ED71EBA-3561-43FA-9F83-7A3CF211B52A}"/>
          </ac:picMkLst>
        </pc:picChg>
      </pc:sldChg>
      <pc:sldChg chg="delSp mod delAnim">
        <pc:chgData name="Oula, Ratthiphone" userId="495bfc06-53a5-475b-91f5-39d15c1e832f" providerId="ADAL" clId="{E5E4267E-2362-4479-B60F-943C88FD5817}" dt="2022-09-05T08:43:43.834" v="23" actId="478"/>
        <pc:sldMkLst>
          <pc:docMk/>
          <pc:sldMk cId="81177600" sldId="324"/>
        </pc:sldMkLst>
        <pc:picChg chg="del">
          <ac:chgData name="Oula, Ratthiphone" userId="495bfc06-53a5-475b-91f5-39d15c1e832f" providerId="ADAL" clId="{E5E4267E-2362-4479-B60F-943C88FD5817}" dt="2022-09-05T08:43:43.834" v="23" actId="478"/>
          <ac:picMkLst>
            <pc:docMk/>
            <pc:sldMk cId="81177600" sldId="324"/>
            <ac:picMk id="7" creationId="{1AAED6F9-B301-42BB-AD3E-4D95F06016AB}"/>
          </ac:picMkLst>
        </pc:picChg>
      </pc:sldChg>
      <pc:sldChg chg="delSp mod delAnim">
        <pc:chgData name="Oula, Ratthiphone" userId="495bfc06-53a5-475b-91f5-39d15c1e832f" providerId="ADAL" clId="{E5E4267E-2362-4479-B60F-943C88FD5817}" dt="2022-09-05T08:43:56.846" v="26" actId="478"/>
        <pc:sldMkLst>
          <pc:docMk/>
          <pc:sldMk cId="3174191080" sldId="325"/>
        </pc:sldMkLst>
        <pc:picChg chg="del">
          <ac:chgData name="Oula, Ratthiphone" userId="495bfc06-53a5-475b-91f5-39d15c1e832f" providerId="ADAL" clId="{E5E4267E-2362-4479-B60F-943C88FD5817}" dt="2022-09-05T08:43:56.846" v="26" actId="478"/>
          <ac:picMkLst>
            <pc:docMk/>
            <pc:sldMk cId="3174191080" sldId="325"/>
            <ac:picMk id="5" creationId="{E92E17DF-B697-4B2E-B153-C505DEC12475}"/>
          </ac:picMkLst>
        </pc:picChg>
      </pc:sldChg>
      <pc:sldChg chg="delSp mod delAnim">
        <pc:chgData name="Oula, Ratthiphone" userId="495bfc06-53a5-475b-91f5-39d15c1e832f" providerId="ADAL" clId="{E5E4267E-2362-4479-B60F-943C88FD5817}" dt="2022-09-05T08:43:33.382" v="21" actId="478"/>
        <pc:sldMkLst>
          <pc:docMk/>
          <pc:sldMk cId="47163506" sldId="326"/>
        </pc:sldMkLst>
        <pc:picChg chg="del">
          <ac:chgData name="Oula, Ratthiphone" userId="495bfc06-53a5-475b-91f5-39d15c1e832f" providerId="ADAL" clId="{E5E4267E-2362-4479-B60F-943C88FD5817}" dt="2022-09-05T08:43:33.382" v="21" actId="478"/>
          <ac:picMkLst>
            <pc:docMk/>
            <pc:sldMk cId="47163506" sldId="326"/>
            <ac:picMk id="5" creationId="{7990D457-5E40-4C85-8FD8-83451D39E29E}"/>
          </ac:picMkLst>
        </pc:picChg>
      </pc:sldChg>
      <pc:sldChg chg="delSp mod delAnim">
        <pc:chgData name="Oula, Ratthiphone" userId="495bfc06-53a5-475b-91f5-39d15c1e832f" providerId="ADAL" clId="{E5E4267E-2362-4479-B60F-943C88FD5817}" dt="2022-09-05T08:44:26.353" v="31" actId="478"/>
        <pc:sldMkLst>
          <pc:docMk/>
          <pc:sldMk cId="4195761099" sldId="327"/>
        </pc:sldMkLst>
        <pc:picChg chg="del">
          <ac:chgData name="Oula, Ratthiphone" userId="495bfc06-53a5-475b-91f5-39d15c1e832f" providerId="ADAL" clId="{E5E4267E-2362-4479-B60F-943C88FD5817}" dt="2022-09-05T08:44:26.353" v="31" actId="478"/>
          <ac:picMkLst>
            <pc:docMk/>
            <pc:sldMk cId="4195761099" sldId="327"/>
            <ac:picMk id="5" creationId="{189E173F-C067-4AC5-B2DF-352D60BD2CA2}"/>
          </ac:picMkLst>
        </pc:picChg>
      </pc:sldChg>
      <pc:sldChg chg="delSp mod delAnim">
        <pc:chgData name="Oula, Ratthiphone" userId="495bfc06-53a5-475b-91f5-39d15c1e832f" providerId="ADAL" clId="{E5E4267E-2362-4479-B60F-943C88FD5817}" dt="2022-09-05T08:44:34.694" v="33" actId="478"/>
        <pc:sldMkLst>
          <pc:docMk/>
          <pc:sldMk cId="829887884" sldId="328"/>
        </pc:sldMkLst>
        <pc:picChg chg="del">
          <ac:chgData name="Oula, Ratthiphone" userId="495bfc06-53a5-475b-91f5-39d15c1e832f" providerId="ADAL" clId="{E5E4267E-2362-4479-B60F-943C88FD5817}" dt="2022-09-05T08:44:34.694" v="33" actId="478"/>
          <ac:picMkLst>
            <pc:docMk/>
            <pc:sldMk cId="829887884" sldId="328"/>
            <ac:picMk id="8" creationId="{FE747F9E-7B71-4632-A772-329CBFA203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E80A0-A84B-4F80-92CE-3DEEAB2E8330}" type="doc">
      <dgm:prSet loTypeId="urn:microsoft.com/office/officeart/2005/8/layout/pyramid1" loCatId="pyramid" qsTypeId="urn:microsoft.com/office/officeart/2005/8/quickstyle/simple1" qsCatId="simple" csTypeId="urn:microsoft.com/office/officeart/2005/8/colors/accent0_2" csCatId="mainScheme" phldr="1"/>
      <dgm:spPr/>
      <dgm:t>
        <a:bodyPr/>
        <a:lstStyle/>
        <a:p>
          <a:endParaRPr lang="en-US"/>
        </a:p>
      </dgm:t>
    </dgm:pt>
    <dgm:pt modelId="{DA4B0CFD-CDD7-4310-B600-D29FA0E5C9CB}">
      <dgm:prSet phldrT="[Text]" custT="1"/>
      <dgm:spPr/>
      <dgm:t>
        <a:bodyPr/>
        <a:lstStyle/>
        <a:p>
          <a:r>
            <a:rPr lang="lo-LA" sz="1400" dirty="0">
              <a:latin typeface="Phetsarath OT" panose="02000500000000000001" pitchFamily="2" charset="2"/>
              <a:ea typeface="Phetsarath OT" panose="02000500000000000001" pitchFamily="2" charset="2"/>
              <a:cs typeface="Phetsarath OT" panose="02000500000000000001" pitchFamily="2" charset="2"/>
            </a:rPr>
            <a:t>ໃຫ້ຄວາມຮູ້</a:t>
          </a:r>
        </a:p>
        <a:p>
          <a:r>
            <a:rPr lang="lo-LA" sz="1400" dirty="0">
              <a:latin typeface="Phetsarath OT" panose="02000500000000000001" pitchFamily="2" charset="2"/>
              <a:ea typeface="Phetsarath OT" panose="02000500000000000001" pitchFamily="2" charset="2"/>
              <a:cs typeface="Phetsarath OT" panose="02000500000000000001" pitchFamily="2" charset="2"/>
            </a:rPr>
            <a:t> ແລະ </a:t>
          </a:r>
        </a:p>
        <a:p>
          <a:r>
            <a:rPr lang="lo-LA" sz="1400" dirty="0">
              <a:latin typeface="Phetsarath OT" panose="02000500000000000001" pitchFamily="2" charset="2"/>
              <a:ea typeface="Phetsarath OT" panose="02000500000000000001" pitchFamily="2" charset="2"/>
              <a:cs typeface="Phetsarath OT" panose="02000500000000000001" pitchFamily="2" charset="2"/>
            </a:rPr>
            <a:t>ຄຳປຶກສາ </a:t>
          </a:r>
          <a:endParaRPr lang="en-US" sz="1400" dirty="0">
            <a:latin typeface="Phetsarath OT" panose="02000500000000000001" pitchFamily="2" charset="2"/>
            <a:ea typeface="Phetsarath OT" panose="02000500000000000001" pitchFamily="2" charset="2"/>
            <a:cs typeface="Phetsarath OT" panose="02000500000000000001" pitchFamily="2" charset="2"/>
          </a:endParaRPr>
        </a:p>
      </dgm:t>
    </dgm:pt>
    <dgm:pt modelId="{F942DF54-D213-4796-9D2A-50455821706B}" type="parTrans" cxnId="{BC889C91-BA9E-4EA3-9E7D-74681779AC12}">
      <dgm:prSet/>
      <dgm:spPr/>
      <dgm:t>
        <a:bodyPr/>
        <a:lstStyle/>
        <a:p>
          <a:endParaRPr lang="en-US" sz="1600"/>
        </a:p>
      </dgm:t>
    </dgm:pt>
    <dgm:pt modelId="{37456C6E-A603-46CC-937D-CBCFA8148E5F}" type="sibTrans" cxnId="{BC889C91-BA9E-4EA3-9E7D-74681779AC12}">
      <dgm:prSet/>
      <dgm:spPr/>
      <dgm:t>
        <a:bodyPr/>
        <a:lstStyle/>
        <a:p>
          <a:endParaRPr lang="en-US" sz="1600"/>
        </a:p>
      </dgm:t>
    </dgm:pt>
    <dgm:pt modelId="{2D198E9B-70A4-44C2-9E40-04EF8A040077}">
      <dgm:prSet phldrT="[Text]" custT="1"/>
      <dgm:spPr/>
      <dgm:t>
        <a:bodyPr/>
        <a:lstStyle/>
        <a:p>
          <a:r>
            <a:rPr lang="lo-LA" sz="1600" dirty="0">
              <a:latin typeface="Phetsarath OT" panose="02000500000000000001" pitchFamily="2" charset="2"/>
              <a:ea typeface="Phetsarath OT" panose="02000500000000000001" pitchFamily="2" charset="2"/>
              <a:cs typeface="Phetsarath OT" panose="02000500000000000001" pitchFamily="2" charset="2"/>
            </a:rPr>
            <a:t>ມາດຕະການດ້ານຄລີນິກ</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110592C7-3B27-4CA7-8D68-38DE8508186E}" type="parTrans" cxnId="{EC0E08A4-07E4-41D4-8F1C-CE157AA21413}">
      <dgm:prSet/>
      <dgm:spPr/>
      <dgm:t>
        <a:bodyPr/>
        <a:lstStyle/>
        <a:p>
          <a:endParaRPr lang="en-US" sz="1600"/>
        </a:p>
      </dgm:t>
    </dgm:pt>
    <dgm:pt modelId="{F4B949D5-A559-49CF-9B02-60F471C67F76}" type="sibTrans" cxnId="{EC0E08A4-07E4-41D4-8F1C-CE157AA21413}">
      <dgm:prSet/>
      <dgm:spPr/>
      <dgm:t>
        <a:bodyPr/>
        <a:lstStyle/>
        <a:p>
          <a:endParaRPr lang="en-US" sz="1600"/>
        </a:p>
      </dgm:t>
    </dgm:pt>
    <dgm:pt modelId="{F89ECD56-5D7F-453D-96C8-F219E11F1494}">
      <dgm:prSet phldrT="[Text]" custT="1"/>
      <dgm:spPr/>
      <dgm:t>
        <a:bodyPr/>
        <a:lstStyle/>
        <a:p>
          <a:r>
            <a:rPr lang="lo-LA" sz="1600" dirty="0">
              <a:latin typeface="Phetsarath OT" panose="02000500000000000001" pitchFamily="2" charset="2"/>
              <a:ea typeface="Phetsarath OT" panose="02000500000000000001" pitchFamily="2" charset="2"/>
              <a:cs typeface="Phetsarath OT" panose="02000500000000000001" pitchFamily="2" charset="2"/>
            </a:rPr>
            <a:t>ມາດຕະການດ້ານສາທາລະນະສຸກ</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F1EFFD1E-6C88-43DF-90BF-2F530AA3B2DD}" type="parTrans" cxnId="{C49850C7-8775-4DD8-A61A-E8CE1F65E826}">
      <dgm:prSet/>
      <dgm:spPr/>
      <dgm:t>
        <a:bodyPr/>
        <a:lstStyle/>
        <a:p>
          <a:endParaRPr lang="en-US" sz="1600"/>
        </a:p>
      </dgm:t>
    </dgm:pt>
    <dgm:pt modelId="{77836C6D-57BB-4636-93A6-819148AFD1D2}" type="sibTrans" cxnId="{C49850C7-8775-4DD8-A61A-E8CE1F65E826}">
      <dgm:prSet/>
      <dgm:spPr/>
      <dgm:t>
        <a:bodyPr/>
        <a:lstStyle/>
        <a:p>
          <a:endParaRPr lang="en-US" sz="1600"/>
        </a:p>
      </dgm:t>
    </dgm:pt>
    <dgm:pt modelId="{A4658387-8A38-4F28-9602-6C26477F7122}">
      <dgm:prSet phldrT="[Text]" custT="1"/>
      <dgm:spPr/>
      <dgm:t>
        <a:bodyPr/>
        <a:lstStyle/>
        <a:p>
          <a:r>
            <a:rPr lang="lo-LA" sz="1600" dirty="0">
              <a:latin typeface="Phetsarath OT" panose="02000500000000000001" pitchFamily="2" charset="2"/>
              <a:ea typeface="Phetsarath OT" panose="02000500000000000001" pitchFamily="2" charset="2"/>
              <a:cs typeface="Phetsarath OT" panose="02000500000000000001" pitchFamily="2" charset="2"/>
            </a:rPr>
            <a:t>ການສ້າງນະໂຍບາຍ ແລະ ກົດໝາຍ</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46671391-17A4-49E6-9C6A-995AF185381E}" type="parTrans" cxnId="{D0493775-0289-424B-90B5-ED6D3743C6AC}">
      <dgm:prSet/>
      <dgm:spPr/>
      <dgm:t>
        <a:bodyPr/>
        <a:lstStyle/>
        <a:p>
          <a:endParaRPr lang="en-US" sz="1600"/>
        </a:p>
      </dgm:t>
    </dgm:pt>
    <dgm:pt modelId="{17EB349F-B26D-4D0B-A578-24F7F19CAF1E}" type="sibTrans" cxnId="{D0493775-0289-424B-90B5-ED6D3743C6AC}">
      <dgm:prSet/>
      <dgm:spPr/>
      <dgm:t>
        <a:bodyPr/>
        <a:lstStyle/>
        <a:p>
          <a:endParaRPr lang="en-US" sz="1600"/>
        </a:p>
      </dgm:t>
    </dgm:pt>
    <dgm:pt modelId="{369A8A60-A304-467B-B65B-A7FD640B61A4}">
      <dgm:prSet phldrT="[Text]" custT="1"/>
      <dgm:spPr/>
      <dgm:t>
        <a:bodyPr/>
        <a:lstStyle/>
        <a:p>
          <a:r>
            <a:rPr lang="lo-LA" sz="1600" dirty="0">
              <a:latin typeface="Phetsarath OT" panose="02000500000000000001" pitchFamily="2" charset="2"/>
              <a:ea typeface="Phetsarath OT" panose="02000500000000000001" pitchFamily="2" charset="2"/>
              <a:cs typeface="Phetsarath OT" panose="02000500000000000001" pitchFamily="2" charset="2"/>
            </a:rPr>
            <a:t>ປັດໄຈທາງສັງຄົມ ແລະ ສະພາບແວດລ້ອມ ທີ່ມີຜົນຕໍ່ສຸຂະພາບ</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2ED4D50A-1E84-4FEE-A27E-BC4DF129F5FB}" type="parTrans" cxnId="{2372E014-B5E8-4EA7-8227-D2D28F40BD80}">
      <dgm:prSet/>
      <dgm:spPr/>
      <dgm:t>
        <a:bodyPr/>
        <a:lstStyle/>
        <a:p>
          <a:endParaRPr lang="en-US" sz="1600"/>
        </a:p>
      </dgm:t>
    </dgm:pt>
    <dgm:pt modelId="{29C5C7F2-0747-4494-BCB6-F7BBD3ECF491}" type="sibTrans" cxnId="{2372E014-B5E8-4EA7-8227-D2D28F40BD80}">
      <dgm:prSet/>
      <dgm:spPr/>
      <dgm:t>
        <a:bodyPr/>
        <a:lstStyle/>
        <a:p>
          <a:endParaRPr lang="en-US" sz="1600"/>
        </a:p>
      </dgm:t>
    </dgm:pt>
    <dgm:pt modelId="{17695EB8-3A8D-4B69-97C3-763F43F41476}" type="pres">
      <dgm:prSet presAssocID="{C55E80A0-A84B-4F80-92CE-3DEEAB2E8330}" presName="Name0" presStyleCnt="0">
        <dgm:presLayoutVars>
          <dgm:dir/>
          <dgm:animLvl val="lvl"/>
          <dgm:resizeHandles val="exact"/>
        </dgm:presLayoutVars>
      </dgm:prSet>
      <dgm:spPr/>
    </dgm:pt>
    <dgm:pt modelId="{7F9DB0A0-40F5-4123-96A4-F3FFDC2C61F2}" type="pres">
      <dgm:prSet presAssocID="{DA4B0CFD-CDD7-4310-B600-D29FA0E5C9CB}" presName="Name8" presStyleCnt="0"/>
      <dgm:spPr/>
    </dgm:pt>
    <dgm:pt modelId="{2BE3754F-9DE8-4431-B515-307F97F61696}" type="pres">
      <dgm:prSet presAssocID="{DA4B0CFD-CDD7-4310-B600-D29FA0E5C9CB}" presName="level" presStyleLbl="node1" presStyleIdx="0" presStyleCnt="5" custScaleX="113784" custScaleY="89146" custLinFactNeighborX="-1335" custLinFactNeighborY="11255">
        <dgm:presLayoutVars>
          <dgm:chMax val="1"/>
          <dgm:bulletEnabled val="1"/>
        </dgm:presLayoutVars>
      </dgm:prSet>
      <dgm:spPr/>
    </dgm:pt>
    <dgm:pt modelId="{F0AA2EBA-5357-4C1D-AEF7-54E1C79384A9}" type="pres">
      <dgm:prSet presAssocID="{DA4B0CFD-CDD7-4310-B600-D29FA0E5C9CB}" presName="levelTx" presStyleLbl="revTx" presStyleIdx="0" presStyleCnt="0">
        <dgm:presLayoutVars>
          <dgm:chMax val="1"/>
          <dgm:bulletEnabled val="1"/>
        </dgm:presLayoutVars>
      </dgm:prSet>
      <dgm:spPr/>
    </dgm:pt>
    <dgm:pt modelId="{07B4AF16-B369-41C9-848D-BC42E64363DB}" type="pres">
      <dgm:prSet presAssocID="{2D198E9B-70A4-44C2-9E40-04EF8A040077}" presName="Name8" presStyleCnt="0"/>
      <dgm:spPr/>
    </dgm:pt>
    <dgm:pt modelId="{8A938586-152B-4561-A79D-03059CD7F739}" type="pres">
      <dgm:prSet presAssocID="{2D198E9B-70A4-44C2-9E40-04EF8A040077}" presName="level" presStyleLbl="node1" presStyleIdx="1" presStyleCnt="5" custScaleY="47900">
        <dgm:presLayoutVars>
          <dgm:chMax val="1"/>
          <dgm:bulletEnabled val="1"/>
        </dgm:presLayoutVars>
      </dgm:prSet>
      <dgm:spPr/>
    </dgm:pt>
    <dgm:pt modelId="{8503C01A-28D0-438B-BDFB-2E7960AB874B}" type="pres">
      <dgm:prSet presAssocID="{2D198E9B-70A4-44C2-9E40-04EF8A040077}" presName="levelTx" presStyleLbl="revTx" presStyleIdx="0" presStyleCnt="0">
        <dgm:presLayoutVars>
          <dgm:chMax val="1"/>
          <dgm:bulletEnabled val="1"/>
        </dgm:presLayoutVars>
      </dgm:prSet>
      <dgm:spPr/>
    </dgm:pt>
    <dgm:pt modelId="{CEE71864-EB31-4B94-B37A-E9A0CE382C2D}" type="pres">
      <dgm:prSet presAssocID="{F89ECD56-5D7F-453D-96C8-F219E11F1494}" presName="Name8" presStyleCnt="0"/>
      <dgm:spPr/>
    </dgm:pt>
    <dgm:pt modelId="{C8CCB8CA-D958-4F45-9853-42151C7E278A}" type="pres">
      <dgm:prSet presAssocID="{F89ECD56-5D7F-453D-96C8-F219E11F1494}" presName="level" presStyleLbl="node1" presStyleIdx="2" presStyleCnt="5" custScaleY="46221">
        <dgm:presLayoutVars>
          <dgm:chMax val="1"/>
          <dgm:bulletEnabled val="1"/>
        </dgm:presLayoutVars>
      </dgm:prSet>
      <dgm:spPr/>
    </dgm:pt>
    <dgm:pt modelId="{0809A3ED-8777-4038-9565-90955F360A36}" type="pres">
      <dgm:prSet presAssocID="{F89ECD56-5D7F-453D-96C8-F219E11F1494}" presName="levelTx" presStyleLbl="revTx" presStyleIdx="0" presStyleCnt="0">
        <dgm:presLayoutVars>
          <dgm:chMax val="1"/>
          <dgm:bulletEnabled val="1"/>
        </dgm:presLayoutVars>
      </dgm:prSet>
      <dgm:spPr/>
    </dgm:pt>
    <dgm:pt modelId="{1D392E28-CF22-4601-8801-DCCB4837BF08}" type="pres">
      <dgm:prSet presAssocID="{A4658387-8A38-4F28-9602-6C26477F7122}" presName="Name8" presStyleCnt="0"/>
      <dgm:spPr/>
    </dgm:pt>
    <dgm:pt modelId="{703BE7C7-05CC-4487-8647-CC694668B9B5}" type="pres">
      <dgm:prSet presAssocID="{A4658387-8A38-4F28-9602-6C26477F7122}" presName="level" presStyleLbl="node1" presStyleIdx="3" presStyleCnt="5" custScaleY="51240">
        <dgm:presLayoutVars>
          <dgm:chMax val="1"/>
          <dgm:bulletEnabled val="1"/>
        </dgm:presLayoutVars>
      </dgm:prSet>
      <dgm:spPr/>
    </dgm:pt>
    <dgm:pt modelId="{73623C73-E8BF-4B9C-9DDB-C07A4A7807ED}" type="pres">
      <dgm:prSet presAssocID="{A4658387-8A38-4F28-9602-6C26477F7122}" presName="levelTx" presStyleLbl="revTx" presStyleIdx="0" presStyleCnt="0">
        <dgm:presLayoutVars>
          <dgm:chMax val="1"/>
          <dgm:bulletEnabled val="1"/>
        </dgm:presLayoutVars>
      </dgm:prSet>
      <dgm:spPr/>
    </dgm:pt>
    <dgm:pt modelId="{4CCBA4DD-689C-4508-B59D-B22D07536B50}" type="pres">
      <dgm:prSet presAssocID="{369A8A60-A304-467B-B65B-A7FD640B61A4}" presName="Name8" presStyleCnt="0"/>
      <dgm:spPr/>
    </dgm:pt>
    <dgm:pt modelId="{63B6B4C8-4837-439A-AF52-F49095301FF1}" type="pres">
      <dgm:prSet presAssocID="{369A8A60-A304-467B-B65B-A7FD640B61A4}" presName="level" presStyleLbl="node1" presStyleIdx="4" presStyleCnt="5" custScaleY="68531">
        <dgm:presLayoutVars>
          <dgm:chMax val="1"/>
          <dgm:bulletEnabled val="1"/>
        </dgm:presLayoutVars>
      </dgm:prSet>
      <dgm:spPr/>
    </dgm:pt>
    <dgm:pt modelId="{DA7BCF6B-B4C4-4AE1-B28C-930F0C9A5B39}" type="pres">
      <dgm:prSet presAssocID="{369A8A60-A304-467B-B65B-A7FD640B61A4}" presName="levelTx" presStyleLbl="revTx" presStyleIdx="0" presStyleCnt="0">
        <dgm:presLayoutVars>
          <dgm:chMax val="1"/>
          <dgm:bulletEnabled val="1"/>
        </dgm:presLayoutVars>
      </dgm:prSet>
      <dgm:spPr/>
    </dgm:pt>
  </dgm:ptLst>
  <dgm:cxnLst>
    <dgm:cxn modelId="{3062D606-13F5-4B4A-A8C3-1FAF7EE6EA7B}" type="presOf" srcId="{A4658387-8A38-4F28-9602-6C26477F7122}" destId="{73623C73-E8BF-4B9C-9DDB-C07A4A7807ED}" srcOrd="1" destOrd="0" presId="urn:microsoft.com/office/officeart/2005/8/layout/pyramid1"/>
    <dgm:cxn modelId="{2372E014-B5E8-4EA7-8227-D2D28F40BD80}" srcId="{C55E80A0-A84B-4F80-92CE-3DEEAB2E8330}" destId="{369A8A60-A304-467B-B65B-A7FD640B61A4}" srcOrd="4" destOrd="0" parTransId="{2ED4D50A-1E84-4FEE-A27E-BC4DF129F5FB}" sibTransId="{29C5C7F2-0747-4494-BCB6-F7BBD3ECF491}"/>
    <dgm:cxn modelId="{0BB7B443-210B-41E8-A950-99C901002A78}" type="presOf" srcId="{369A8A60-A304-467B-B65B-A7FD640B61A4}" destId="{63B6B4C8-4837-439A-AF52-F49095301FF1}" srcOrd="0" destOrd="0" presId="urn:microsoft.com/office/officeart/2005/8/layout/pyramid1"/>
    <dgm:cxn modelId="{4BDF4264-1155-4DDB-9708-387A0BC29EBB}" type="presOf" srcId="{2D198E9B-70A4-44C2-9E40-04EF8A040077}" destId="{8503C01A-28D0-438B-BDFB-2E7960AB874B}" srcOrd="1" destOrd="0" presId="urn:microsoft.com/office/officeart/2005/8/layout/pyramid1"/>
    <dgm:cxn modelId="{7B2FE445-B25F-4FB1-B5A2-767A5D0DD51D}" type="presOf" srcId="{A4658387-8A38-4F28-9602-6C26477F7122}" destId="{703BE7C7-05CC-4487-8647-CC694668B9B5}" srcOrd="0" destOrd="0" presId="urn:microsoft.com/office/officeart/2005/8/layout/pyramid1"/>
    <dgm:cxn modelId="{16457247-6D9E-4FD9-A119-42B09BE86A26}" type="presOf" srcId="{2D198E9B-70A4-44C2-9E40-04EF8A040077}" destId="{8A938586-152B-4561-A79D-03059CD7F739}" srcOrd="0" destOrd="0" presId="urn:microsoft.com/office/officeart/2005/8/layout/pyramid1"/>
    <dgm:cxn modelId="{8B64F167-C983-4521-87DE-095BED12D434}" type="presOf" srcId="{DA4B0CFD-CDD7-4310-B600-D29FA0E5C9CB}" destId="{F0AA2EBA-5357-4C1D-AEF7-54E1C79384A9}" srcOrd="1" destOrd="0" presId="urn:microsoft.com/office/officeart/2005/8/layout/pyramid1"/>
    <dgm:cxn modelId="{6431616B-DBE5-4E7C-A086-1F45F41ED3C1}" type="presOf" srcId="{DA4B0CFD-CDD7-4310-B600-D29FA0E5C9CB}" destId="{2BE3754F-9DE8-4431-B515-307F97F61696}" srcOrd="0" destOrd="0" presId="urn:microsoft.com/office/officeart/2005/8/layout/pyramid1"/>
    <dgm:cxn modelId="{D0493775-0289-424B-90B5-ED6D3743C6AC}" srcId="{C55E80A0-A84B-4F80-92CE-3DEEAB2E8330}" destId="{A4658387-8A38-4F28-9602-6C26477F7122}" srcOrd="3" destOrd="0" parTransId="{46671391-17A4-49E6-9C6A-995AF185381E}" sibTransId="{17EB349F-B26D-4D0B-A578-24F7F19CAF1E}"/>
    <dgm:cxn modelId="{BC889C91-BA9E-4EA3-9E7D-74681779AC12}" srcId="{C55E80A0-A84B-4F80-92CE-3DEEAB2E8330}" destId="{DA4B0CFD-CDD7-4310-B600-D29FA0E5C9CB}" srcOrd="0" destOrd="0" parTransId="{F942DF54-D213-4796-9D2A-50455821706B}" sibTransId="{37456C6E-A603-46CC-937D-CBCFA8148E5F}"/>
    <dgm:cxn modelId="{EC0E08A4-07E4-41D4-8F1C-CE157AA21413}" srcId="{C55E80A0-A84B-4F80-92CE-3DEEAB2E8330}" destId="{2D198E9B-70A4-44C2-9E40-04EF8A040077}" srcOrd="1" destOrd="0" parTransId="{110592C7-3B27-4CA7-8D68-38DE8508186E}" sibTransId="{F4B949D5-A559-49CF-9B02-60F471C67F76}"/>
    <dgm:cxn modelId="{BF91EFC0-284B-4D23-A208-88A13C4281D7}" type="presOf" srcId="{F89ECD56-5D7F-453D-96C8-F219E11F1494}" destId="{C8CCB8CA-D958-4F45-9853-42151C7E278A}" srcOrd="0" destOrd="0" presId="urn:microsoft.com/office/officeart/2005/8/layout/pyramid1"/>
    <dgm:cxn modelId="{9F9207C3-734B-4978-B575-4C383896DFE8}" type="presOf" srcId="{F89ECD56-5D7F-453D-96C8-F219E11F1494}" destId="{0809A3ED-8777-4038-9565-90955F360A36}" srcOrd="1" destOrd="0" presId="urn:microsoft.com/office/officeart/2005/8/layout/pyramid1"/>
    <dgm:cxn modelId="{F0F437C3-96DB-499A-818A-AD1534328CE2}" type="presOf" srcId="{C55E80A0-A84B-4F80-92CE-3DEEAB2E8330}" destId="{17695EB8-3A8D-4B69-97C3-763F43F41476}" srcOrd="0" destOrd="0" presId="urn:microsoft.com/office/officeart/2005/8/layout/pyramid1"/>
    <dgm:cxn modelId="{C49850C7-8775-4DD8-A61A-E8CE1F65E826}" srcId="{C55E80A0-A84B-4F80-92CE-3DEEAB2E8330}" destId="{F89ECD56-5D7F-453D-96C8-F219E11F1494}" srcOrd="2" destOrd="0" parTransId="{F1EFFD1E-6C88-43DF-90BF-2F530AA3B2DD}" sibTransId="{77836C6D-57BB-4636-93A6-819148AFD1D2}"/>
    <dgm:cxn modelId="{66BBDEE1-86F1-42CB-83E0-05B04F549173}" type="presOf" srcId="{369A8A60-A304-467B-B65B-A7FD640B61A4}" destId="{DA7BCF6B-B4C4-4AE1-B28C-930F0C9A5B39}" srcOrd="1" destOrd="0" presId="urn:microsoft.com/office/officeart/2005/8/layout/pyramid1"/>
    <dgm:cxn modelId="{D7B63797-5F9F-497F-A3D0-9120D460E2A6}" type="presParOf" srcId="{17695EB8-3A8D-4B69-97C3-763F43F41476}" destId="{7F9DB0A0-40F5-4123-96A4-F3FFDC2C61F2}" srcOrd="0" destOrd="0" presId="urn:microsoft.com/office/officeart/2005/8/layout/pyramid1"/>
    <dgm:cxn modelId="{FD1F26D8-5CC7-485B-BD08-561CA520F644}" type="presParOf" srcId="{7F9DB0A0-40F5-4123-96A4-F3FFDC2C61F2}" destId="{2BE3754F-9DE8-4431-B515-307F97F61696}" srcOrd="0" destOrd="0" presId="urn:microsoft.com/office/officeart/2005/8/layout/pyramid1"/>
    <dgm:cxn modelId="{FD5D9EE1-ABE9-4E2F-8D37-C237AC1AF7D1}" type="presParOf" srcId="{7F9DB0A0-40F5-4123-96A4-F3FFDC2C61F2}" destId="{F0AA2EBA-5357-4C1D-AEF7-54E1C79384A9}" srcOrd="1" destOrd="0" presId="urn:microsoft.com/office/officeart/2005/8/layout/pyramid1"/>
    <dgm:cxn modelId="{A99ECFA2-03FE-4E7E-A7C4-3DA3C038DFCE}" type="presParOf" srcId="{17695EB8-3A8D-4B69-97C3-763F43F41476}" destId="{07B4AF16-B369-41C9-848D-BC42E64363DB}" srcOrd="1" destOrd="0" presId="urn:microsoft.com/office/officeart/2005/8/layout/pyramid1"/>
    <dgm:cxn modelId="{5306F0F1-EBA8-43CA-BD40-FF6F41EF344F}" type="presParOf" srcId="{07B4AF16-B369-41C9-848D-BC42E64363DB}" destId="{8A938586-152B-4561-A79D-03059CD7F739}" srcOrd="0" destOrd="0" presId="urn:microsoft.com/office/officeart/2005/8/layout/pyramid1"/>
    <dgm:cxn modelId="{90CFFB64-A7D0-47D9-A7AB-939B7F462798}" type="presParOf" srcId="{07B4AF16-B369-41C9-848D-BC42E64363DB}" destId="{8503C01A-28D0-438B-BDFB-2E7960AB874B}" srcOrd="1" destOrd="0" presId="urn:microsoft.com/office/officeart/2005/8/layout/pyramid1"/>
    <dgm:cxn modelId="{6E49558C-7C30-4EC9-9089-B3E110C6C4CD}" type="presParOf" srcId="{17695EB8-3A8D-4B69-97C3-763F43F41476}" destId="{CEE71864-EB31-4B94-B37A-E9A0CE382C2D}" srcOrd="2" destOrd="0" presId="urn:microsoft.com/office/officeart/2005/8/layout/pyramid1"/>
    <dgm:cxn modelId="{46BAD4CD-8176-4075-A522-BE51A1D4ABAE}" type="presParOf" srcId="{CEE71864-EB31-4B94-B37A-E9A0CE382C2D}" destId="{C8CCB8CA-D958-4F45-9853-42151C7E278A}" srcOrd="0" destOrd="0" presId="urn:microsoft.com/office/officeart/2005/8/layout/pyramid1"/>
    <dgm:cxn modelId="{8B7A9444-D9D1-4A8D-9615-84F81B1DDB46}" type="presParOf" srcId="{CEE71864-EB31-4B94-B37A-E9A0CE382C2D}" destId="{0809A3ED-8777-4038-9565-90955F360A36}" srcOrd="1" destOrd="0" presId="urn:microsoft.com/office/officeart/2005/8/layout/pyramid1"/>
    <dgm:cxn modelId="{653072A6-1A85-4C33-9214-FFA58A659B51}" type="presParOf" srcId="{17695EB8-3A8D-4B69-97C3-763F43F41476}" destId="{1D392E28-CF22-4601-8801-DCCB4837BF08}" srcOrd="3" destOrd="0" presId="urn:microsoft.com/office/officeart/2005/8/layout/pyramid1"/>
    <dgm:cxn modelId="{4A91E112-B494-4396-B86C-7CBC9DBB23A9}" type="presParOf" srcId="{1D392E28-CF22-4601-8801-DCCB4837BF08}" destId="{703BE7C7-05CC-4487-8647-CC694668B9B5}" srcOrd="0" destOrd="0" presId="urn:microsoft.com/office/officeart/2005/8/layout/pyramid1"/>
    <dgm:cxn modelId="{B0E83A1E-9D4F-4C01-A671-83AC1DBEBAF3}" type="presParOf" srcId="{1D392E28-CF22-4601-8801-DCCB4837BF08}" destId="{73623C73-E8BF-4B9C-9DDB-C07A4A7807ED}" srcOrd="1" destOrd="0" presId="urn:microsoft.com/office/officeart/2005/8/layout/pyramid1"/>
    <dgm:cxn modelId="{02D98E3B-0F95-4CA0-9F65-A57770C9435D}" type="presParOf" srcId="{17695EB8-3A8D-4B69-97C3-763F43F41476}" destId="{4CCBA4DD-689C-4508-B59D-B22D07536B50}" srcOrd="4" destOrd="0" presId="urn:microsoft.com/office/officeart/2005/8/layout/pyramid1"/>
    <dgm:cxn modelId="{F33C4548-05FB-4642-8007-4C3E274B1332}" type="presParOf" srcId="{4CCBA4DD-689C-4508-B59D-B22D07536B50}" destId="{63B6B4C8-4837-439A-AF52-F49095301FF1}" srcOrd="0" destOrd="0" presId="urn:microsoft.com/office/officeart/2005/8/layout/pyramid1"/>
    <dgm:cxn modelId="{30A26BA5-B779-4887-B4A2-62D7112ABB0E}" type="presParOf" srcId="{4CCBA4DD-689C-4508-B59D-B22D07536B50}" destId="{DA7BCF6B-B4C4-4AE1-B28C-930F0C9A5B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E3EB6-26B9-40CE-9757-D552D25C807B}"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027B2D7C-0F4E-48B6-A542-28D89F379047}">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ການໃຫ້ຄວາມຮູ້ ແລະ ການສ້າງຄວາມຮັບຮູ້ </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DA8ACC2D-9DF1-4E90-90C9-2237BE38FA06}" type="parTrans" cxnId="{E80310F7-16F3-450B-B575-A369019984BA}">
      <dgm:prSet/>
      <dgm:spPr/>
      <dgm:t>
        <a:bodyPr/>
        <a:lstStyle/>
        <a:p>
          <a:endParaRPr lang="en-US"/>
        </a:p>
      </dgm:t>
    </dgm:pt>
    <dgm:pt modelId="{A3370BEB-AF1D-42DE-B0D3-C45EED7BFCD6}" type="sibTrans" cxnId="{E80310F7-16F3-450B-B575-A369019984BA}">
      <dgm:prSet/>
      <dgm:spPr/>
      <dgm:t>
        <a:bodyPr/>
        <a:lstStyle/>
        <a:p>
          <a:endParaRPr lang="en-US"/>
        </a:p>
      </dgm:t>
    </dgm:pt>
    <dgm:pt modelId="{AAA744F6-E92D-4FBF-BBA3-71A845BEA8EF}">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ຄຳແນະນຳໃນການບໍລິໂພກອາຫານ </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ລະດັບຊາດ ແລະ ສາກົນ</a:t>
          </a:r>
          <a:r>
            <a:rPr lang="en-US" dirty="0">
              <a:latin typeface="Phetsarath OT" panose="02000500000000000001" pitchFamily="2" charset="2"/>
              <a:ea typeface="Phetsarath OT" panose="02000500000000000001" pitchFamily="2" charset="2"/>
              <a:cs typeface="Phetsarath OT" panose="02000500000000000001" pitchFamily="2" charset="2"/>
            </a:rPr>
            <a:t>)</a:t>
          </a:r>
        </a:p>
      </dgm:t>
    </dgm:pt>
    <dgm:pt modelId="{3E7105B0-DB0F-4C31-81FD-A3D2F02D840D}" type="parTrans" cxnId="{6026644B-8371-4B24-A14F-599B9261BB43}">
      <dgm:prSet/>
      <dgm:spPr/>
      <dgm:t>
        <a:bodyPr/>
        <a:lstStyle/>
        <a:p>
          <a:endParaRPr lang="en-US"/>
        </a:p>
      </dgm:t>
    </dgm:pt>
    <dgm:pt modelId="{AB40C19C-A110-4E48-B840-5ECFCC03412A}" type="sibTrans" cxnId="{6026644B-8371-4B24-A14F-599B9261BB43}">
      <dgm:prSet/>
      <dgm:spPr/>
      <dgm:t>
        <a:bodyPr/>
        <a:lstStyle/>
        <a:p>
          <a:endParaRPr lang="en-US"/>
        </a:p>
      </dgm:t>
    </dgm:pt>
    <dgm:pt modelId="{F0AEF4A7-C486-44A7-9750-37EDF3A21DA3}">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ສະຫຼາກ</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01D5D33-7C2F-4E60-8B84-0E5A8B5063C3}" type="parTrans" cxnId="{C9CA2CF1-5866-4E60-9BE6-873F07561A32}">
      <dgm:prSet/>
      <dgm:spPr/>
      <dgm:t>
        <a:bodyPr/>
        <a:lstStyle/>
        <a:p>
          <a:endParaRPr lang="en-US"/>
        </a:p>
      </dgm:t>
    </dgm:pt>
    <dgm:pt modelId="{9DB8AA4A-7D8D-4BCA-B10F-FA8F12D481E4}" type="sibTrans" cxnId="{C9CA2CF1-5866-4E60-9BE6-873F07561A32}">
      <dgm:prSet/>
      <dgm:spPr/>
      <dgm:t>
        <a:bodyPr/>
        <a:lstStyle/>
        <a:p>
          <a:endParaRPr lang="en-US"/>
        </a:p>
      </dgm:t>
    </dgm:pt>
    <dgm:pt modelId="{4F3FCF35-54C2-49D9-8FCC-C61A15076F50}">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 ຂໍ້ມູນໂພຊະນາການກ່ຽວກັບອາການ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F1490106-B194-46EB-B8C4-F196B74BBE57}" type="parTrans" cxnId="{4FD4052E-3339-440D-B56C-7C592F05C9CF}">
      <dgm:prSet/>
      <dgm:spPr/>
      <dgm:t>
        <a:bodyPr/>
        <a:lstStyle/>
        <a:p>
          <a:endParaRPr lang="en-US"/>
        </a:p>
      </dgm:t>
    </dgm:pt>
    <dgm:pt modelId="{F440C4ED-AFA7-4D12-B5E3-2D88EF3A783B}" type="sibTrans" cxnId="{4FD4052E-3339-440D-B56C-7C592F05C9CF}">
      <dgm:prSet/>
      <dgm:spPr/>
      <dgm:t>
        <a:bodyPr/>
        <a:lstStyle/>
        <a:p>
          <a:endParaRPr lang="en-US"/>
        </a:p>
      </dgm:t>
    </dgm:pt>
    <dgm:pt modelId="{78CBDE18-BDEA-4E40-9F1E-3CAA91687221}">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ຍຸດທະສາດດ້ານເສດຖະກິດ</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3002935B-B942-41C9-9577-C8BA78A462C9}" type="parTrans" cxnId="{B59210B1-D71C-4868-A1CC-DA131AFCE85C}">
      <dgm:prSet/>
      <dgm:spPr/>
      <dgm:t>
        <a:bodyPr/>
        <a:lstStyle/>
        <a:p>
          <a:endParaRPr lang="en-US"/>
        </a:p>
      </dgm:t>
    </dgm:pt>
    <dgm:pt modelId="{F71E0E14-7DD2-4641-9A51-D5722AEA9088}" type="sibTrans" cxnId="{B59210B1-D71C-4868-A1CC-DA131AFCE85C}">
      <dgm:prSet/>
      <dgm:spPr/>
      <dgm:t>
        <a:bodyPr/>
        <a:lstStyle/>
        <a:p>
          <a:endParaRPr lang="en-US"/>
        </a:p>
      </dgm:t>
    </dgm:pt>
    <dgm:pt modelId="{2A4FC325-04A5-4D7B-BD38-7CFDF266A6B7}">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ພາສີອາຫານແປຮູບ.</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7B8680F9-9002-4AA4-92E7-15012AF8F0DB}" type="parTrans" cxnId="{0025E593-5827-41C6-BDF0-4864396B798A}">
      <dgm:prSet/>
      <dgm:spPr/>
      <dgm:t>
        <a:bodyPr/>
        <a:lstStyle/>
        <a:p>
          <a:endParaRPr lang="en-US"/>
        </a:p>
      </dgm:t>
    </dgm:pt>
    <dgm:pt modelId="{7DE0E14B-926A-4018-A1E2-28EEA22BE032}" type="sibTrans" cxnId="{0025E593-5827-41C6-BDF0-4864396B798A}">
      <dgm:prSet/>
      <dgm:spPr/>
      <dgm:t>
        <a:bodyPr/>
        <a:lstStyle/>
        <a:p>
          <a:endParaRPr lang="en-US"/>
        </a:p>
      </dgm:t>
    </dgm:pt>
    <dgm:pt modelId="{C34A58E4-0B10-49AA-BB3B-D29D00BBED24}">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 ການຕິດສະຫຼາກເມນູ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DB19F66-8B5F-41F7-961A-B7D8FDC88093}" type="parTrans" cxnId="{03982AA6-778B-4475-B0D4-D376599C4F7F}">
      <dgm:prSet/>
      <dgm:spPr/>
      <dgm:t>
        <a:bodyPr/>
        <a:lstStyle/>
        <a:p>
          <a:endParaRPr lang="en-US"/>
        </a:p>
      </dgm:t>
    </dgm:pt>
    <dgm:pt modelId="{A5FCA80B-AEF6-402C-A105-23DDB19815E7}" type="sibTrans" cxnId="{03982AA6-778B-4475-B0D4-D376599C4F7F}">
      <dgm:prSet/>
      <dgm:spPr/>
      <dgm:t>
        <a:bodyPr/>
        <a:lstStyle/>
        <a:p>
          <a:endParaRPr lang="en-US"/>
        </a:p>
      </dgm:t>
    </dgm:pt>
    <dgm:pt modelId="{4FF9BF1E-2A1A-42A9-BB3B-3F7C4E3434E6}">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 ເງິນອຸດໜູນສຳລັບອາຫານເພື່ອສຸຂະພາບ.</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5EFA9F3F-557D-4EB8-B847-8AD1EE19F604}" type="parTrans" cxnId="{2C9F2656-5A49-407A-B75D-3314490DE757}">
      <dgm:prSet/>
      <dgm:spPr/>
      <dgm:t>
        <a:bodyPr/>
        <a:lstStyle/>
        <a:p>
          <a:endParaRPr lang="en-US"/>
        </a:p>
      </dgm:t>
    </dgm:pt>
    <dgm:pt modelId="{9564B76D-751F-45EE-B6A0-FCD7CC9C0E41}" type="sibTrans" cxnId="{2C9F2656-5A49-407A-B75D-3314490DE757}">
      <dgm:prSet/>
      <dgm:spPr/>
      <dgm:t>
        <a:bodyPr/>
        <a:lstStyle/>
        <a:p>
          <a:endParaRPr lang="en-US"/>
        </a:p>
      </dgm:t>
    </dgm:pt>
    <dgm:pt modelId="{BECB9273-4708-4308-B9BC-42D725146858}">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ການມີອາຫານພຽງພໍ</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B4F23D8F-6DE7-407B-947C-4072CD178E8E}" type="parTrans" cxnId="{B4FB8B02-C318-463E-9E42-E24315B4504D}">
      <dgm:prSet/>
      <dgm:spPr/>
      <dgm:t>
        <a:bodyPr/>
        <a:lstStyle/>
        <a:p>
          <a:endParaRPr lang="en-US"/>
        </a:p>
      </dgm:t>
    </dgm:pt>
    <dgm:pt modelId="{AA89A04B-97FF-48B0-B739-ED8E5AA0CD09}" type="sibTrans" cxnId="{B4FB8B02-C318-463E-9E42-E24315B4504D}">
      <dgm:prSet/>
      <dgm:spPr/>
      <dgm:t>
        <a:bodyPr/>
        <a:lstStyle/>
        <a:p>
          <a:endParaRPr lang="en-US"/>
        </a:p>
      </dgm:t>
    </dgm:pt>
    <dgm:pt modelId="{112B5AC2-22F7-4EDA-8BEF-1B4204CB3A66}">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ການເສີມສານອາຫານ/ເພີ່ມເຕີມເຂົ້າໄປ</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AF7558B7-AE1B-4C49-8242-ABB58156871D}" type="parTrans" cxnId="{CC14532A-4C4F-4726-9C46-9A0144C50482}">
      <dgm:prSet/>
      <dgm:spPr/>
      <dgm:t>
        <a:bodyPr/>
        <a:lstStyle/>
        <a:p>
          <a:endParaRPr lang="en-US"/>
        </a:p>
      </dgm:t>
    </dgm:pt>
    <dgm:pt modelId="{9D1442D3-05CA-45D2-B9E7-87FB1F800CB1}" type="sibTrans" cxnId="{CC14532A-4C4F-4726-9C46-9A0144C50482}">
      <dgm:prSet/>
      <dgm:spPr/>
      <dgm:t>
        <a:bodyPr/>
        <a:lstStyle/>
        <a:p>
          <a:endParaRPr lang="en-US"/>
        </a:p>
      </dgm:t>
    </dgm:pt>
    <dgm:pt modelId="{BB21D0C1-7E3C-4A90-8600-B0185B1157ED}">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ການສັ່ງຫ້າມ</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3F261ED4-3AEB-4ADD-BE6C-9204259945A7}" type="parTrans" cxnId="{97516423-1C9F-4BAF-A560-40F73A74FDE9}">
      <dgm:prSet/>
      <dgm:spPr/>
      <dgm:t>
        <a:bodyPr/>
        <a:lstStyle/>
        <a:p>
          <a:endParaRPr lang="en-US"/>
        </a:p>
      </dgm:t>
    </dgm:pt>
    <dgm:pt modelId="{23FB0B1F-587A-4E0A-B251-B4F5F040D42B}" type="sibTrans" cxnId="{97516423-1C9F-4BAF-A560-40F73A74FDE9}">
      <dgm:prSet/>
      <dgm:spPr/>
      <dgm:t>
        <a:bodyPr/>
        <a:lstStyle/>
        <a:p>
          <a:endParaRPr lang="en-US"/>
        </a:p>
      </dgm:t>
    </dgm:pt>
    <dgm:pt modelId="{212094C4-7BBC-4EA1-9F8F-5BEAA33AB661}">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ແຜນງານແຫ່ງຊາດເພື່ອຊ່ວຍເຫຼືອດ້ານອາຫານ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EA3224E-D13F-4757-B379-01A7F6138094}" type="parTrans" cxnId="{5FA0DEE6-1110-4B6C-B565-3E005A18A563}">
      <dgm:prSet/>
      <dgm:spPr/>
      <dgm:t>
        <a:bodyPr/>
        <a:lstStyle/>
        <a:p>
          <a:endParaRPr lang="en-US"/>
        </a:p>
      </dgm:t>
    </dgm:pt>
    <dgm:pt modelId="{7347F82E-0B49-415C-9B49-662F3BD3C9E6}" type="sibTrans" cxnId="{5FA0DEE6-1110-4B6C-B565-3E005A18A563}">
      <dgm:prSet/>
      <dgm:spPr/>
      <dgm:t>
        <a:bodyPr/>
        <a:lstStyle/>
        <a:p>
          <a:endParaRPr lang="en-US"/>
        </a:p>
      </dgm:t>
    </dgm:pt>
    <dgm:pt modelId="{EA736F47-47C2-4C25-9DBE-FF05667C49E9}">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ສະຖາບັນທີ່ມີການບໍລິການດ້ານອາຫານ ແລະ ການຂາຍ</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3B9650AB-1EA1-4FE3-8E6C-C1C734EA426D}" type="parTrans" cxnId="{DA874EE2-CEC2-4633-ABC0-B70DDF2B3297}">
      <dgm:prSet/>
      <dgm:spPr/>
      <dgm:t>
        <a:bodyPr/>
        <a:lstStyle/>
        <a:p>
          <a:endParaRPr lang="en-US"/>
        </a:p>
      </dgm:t>
    </dgm:pt>
    <dgm:pt modelId="{25EC4B04-00D2-44FF-B861-FC0E4FFC24D6}" type="sibTrans" cxnId="{DA874EE2-CEC2-4633-ABC0-B70DDF2B3297}">
      <dgm:prSet/>
      <dgm:spPr/>
      <dgm:t>
        <a:bodyPr/>
        <a:lstStyle/>
        <a:p>
          <a:endParaRPr lang="en-US"/>
        </a:p>
      </dgm:t>
    </dgm:pt>
    <dgm:pt modelId="{A1794D41-4931-40A0-A031-877F1EC3BC5F}">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ຕົວຢ່າງ: ນົມ, ເຂົ້າ, ເກືອ</a:t>
          </a:r>
          <a:r>
            <a:rPr lang="en-US" dirty="0">
              <a:latin typeface="Phetsarath OT" panose="02000500000000000001" pitchFamily="2" charset="2"/>
              <a:ea typeface="Phetsarath OT" panose="02000500000000000001" pitchFamily="2" charset="2"/>
              <a:cs typeface="Phetsarath OT" panose="02000500000000000001" pitchFamily="2" charset="2"/>
            </a:rPr>
            <a:t>.</a:t>
          </a:r>
        </a:p>
      </dgm:t>
    </dgm:pt>
    <dgm:pt modelId="{EA3B8C17-4CD4-45C3-9E5E-D09FC8043089}" type="parTrans" cxnId="{73FE1DB5-E527-4934-983F-221682EF6146}">
      <dgm:prSet/>
      <dgm:spPr/>
      <dgm:t>
        <a:bodyPr/>
        <a:lstStyle/>
        <a:p>
          <a:endParaRPr lang="en-US"/>
        </a:p>
      </dgm:t>
    </dgm:pt>
    <dgm:pt modelId="{273A1F3D-1105-45CA-A981-AFB0559D1747}" type="sibTrans" cxnId="{73FE1DB5-E527-4934-983F-221682EF6146}">
      <dgm:prSet/>
      <dgm:spPr/>
      <dgm:t>
        <a:bodyPr/>
        <a:lstStyle/>
        <a:p>
          <a:endParaRPr lang="en-US"/>
        </a:p>
      </dgm:t>
    </dgm:pt>
    <dgm:pt modelId="{261432BF-27DF-45EC-9323-DB2452935D40}">
      <dgm:prSet phldrT="[Text]"/>
      <dgm:spPr/>
      <dgm:t>
        <a:bodyPr/>
        <a:lstStyle/>
        <a:p>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ຕົວຢ່າງ: ໄຂມັນທຣານສ໌ (ກົດໄຂມັນບໍ່ອີ່ມໂຕ)</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6DBF4B4B-26CB-4936-BDD9-C115788CDC3C}" type="parTrans" cxnId="{263968DD-9D4B-469C-B123-A14A65118F9B}">
      <dgm:prSet/>
      <dgm:spPr/>
      <dgm:t>
        <a:bodyPr/>
        <a:lstStyle/>
        <a:p>
          <a:endParaRPr lang="en-US"/>
        </a:p>
      </dgm:t>
    </dgm:pt>
    <dgm:pt modelId="{25AED2A0-3111-4E66-8830-5815BA1F716D}" type="sibTrans" cxnId="{263968DD-9D4B-469C-B123-A14A65118F9B}">
      <dgm:prSet/>
      <dgm:spPr/>
      <dgm:t>
        <a:bodyPr/>
        <a:lstStyle/>
        <a:p>
          <a:endParaRPr lang="en-US"/>
        </a:p>
      </dgm:t>
    </dgm:pt>
    <dgm:pt modelId="{0D0FDF77-89FB-4939-B572-B5501109CCBE}" type="pres">
      <dgm:prSet presAssocID="{A2BE3EB6-26B9-40CE-9757-D552D25C807B}" presName="linear" presStyleCnt="0">
        <dgm:presLayoutVars>
          <dgm:dir/>
          <dgm:animLvl val="lvl"/>
          <dgm:resizeHandles val="exact"/>
        </dgm:presLayoutVars>
      </dgm:prSet>
      <dgm:spPr/>
    </dgm:pt>
    <dgm:pt modelId="{09668B29-5032-4909-936B-5E2216D53A30}" type="pres">
      <dgm:prSet presAssocID="{027B2D7C-0F4E-48B6-A542-28D89F379047}" presName="parentLin" presStyleCnt="0"/>
      <dgm:spPr/>
    </dgm:pt>
    <dgm:pt modelId="{76232272-9C58-47E0-8067-347DDE5EB507}" type="pres">
      <dgm:prSet presAssocID="{027B2D7C-0F4E-48B6-A542-28D89F379047}" presName="parentLeftMargin" presStyleLbl="node1" presStyleIdx="0" presStyleCnt="6"/>
      <dgm:spPr/>
    </dgm:pt>
    <dgm:pt modelId="{1FC95B4D-2DA3-449F-87D0-E520785CDC53}" type="pres">
      <dgm:prSet presAssocID="{027B2D7C-0F4E-48B6-A542-28D89F379047}" presName="parentText" presStyleLbl="node1" presStyleIdx="0" presStyleCnt="6">
        <dgm:presLayoutVars>
          <dgm:chMax val="0"/>
          <dgm:bulletEnabled val="1"/>
        </dgm:presLayoutVars>
      </dgm:prSet>
      <dgm:spPr/>
    </dgm:pt>
    <dgm:pt modelId="{EC376B73-FF3C-46A6-B09E-E3D64B3DB484}" type="pres">
      <dgm:prSet presAssocID="{027B2D7C-0F4E-48B6-A542-28D89F379047}" presName="negativeSpace" presStyleCnt="0"/>
      <dgm:spPr/>
    </dgm:pt>
    <dgm:pt modelId="{B1E3F475-FE60-4650-BA00-579AEE79F753}" type="pres">
      <dgm:prSet presAssocID="{027B2D7C-0F4E-48B6-A542-28D89F379047}" presName="childText" presStyleLbl="conFgAcc1" presStyleIdx="0" presStyleCnt="6">
        <dgm:presLayoutVars>
          <dgm:bulletEnabled val="1"/>
        </dgm:presLayoutVars>
      </dgm:prSet>
      <dgm:spPr/>
    </dgm:pt>
    <dgm:pt modelId="{7F1BD5FA-B695-4170-8818-980902AA6316}" type="pres">
      <dgm:prSet presAssocID="{A3370BEB-AF1D-42DE-B0D3-C45EED7BFCD6}" presName="spaceBetweenRectangles" presStyleCnt="0"/>
      <dgm:spPr/>
    </dgm:pt>
    <dgm:pt modelId="{F2CC996B-449F-4FA4-B726-2DB01257BF93}" type="pres">
      <dgm:prSet presAssocID="{F0AEF4A7-C486-44A7-9750-37EDF3A21DA3}" presName="parentLin" presStyleCnt="0"/>
      <dgm:spPr/>
    </dgm:pt>
    <dgm:pt modelId="{2BCE25B7-8E88-4545-98FF-200F8D3B1D24}" type="pres">
      <dgm:prSet presAssocID="{F0AEF4A7-C486-44A7-9750-37EDF3A21DA3}" presName="parentLeftMargin" presStyleLbl="node1" presStyleIdx="0" presStyleCnt="6"/>
      <dgm:spPr/>
    </dgm:pt>
    <dgm:pt modelId="{43849076-FBEE-43DB-842A-7B0EE150D519}" type="pres">
      <dgm:prSet presAssocID="{F0AEF4A7-C486-44A7-9750-37EDF3A21DA3}" presName="parentText" presStyleLbl="node1" presStyleIdx="1" presStyleCnt="6">
        <dgm:presLayoutVars>
          <dgm:chMax val="0"/>
          <dgm:bulletEnabled val="1"/>
        </dgm:presLayoutVars>
      </dgm:prSet>
      <dgm:spPr/>
    </dgm:pt>
    <dgm:pt modelId="{E1295F28-E533-487B-A474-9D32F3A38E97}" type="pres">
      <dgm:prSet presAssocID="{F0AEF4A7-C486-44A7-9750-37EDF3A21DA3}" presName="negativeSpace" presStyleCnt="0"/>
      <dgm:spPr/>
    </dgm:pt>
    <dgm:pt modelId="{4FF57271-0FEC-466C-8790-40785E718073}" type="pres">
      <dgm:prSet presAssocID="{F0AEF4A7-C486-44A7-9750-37EDF3A21DA3}" presName="childText" presStyleLbl="conFgAcc1" presStyleIdx="1" presStyleCnt="6">
        <dgm:presLayoutVars>
          <dgm:bulletEnabled val="1"/>
        </dgm:presLayoutVars>
      </dgm:prSet>
      <dgm:spPr/>
    </dgm:pt>
    <dgm:pt modelId="{96235D46-4895-4C62-A8C4-A36C767F3252}" type="pres">
      <dgm:prSet presAssocID="{9DB8AA4A-7D8D-4BCA-B10F-FA8F12D481E4}" presName="spaceBetweenRectangles" presStyleCnt="0"/>
      <dgm:spPr/>
    </dgm:pt>
    <dgm:pt modelId="{DE2E974B-14B0-4190-8D8A-B0518A33041F}" type="pres">
      <dgm:prSet presAssocID="{78CBDE18-BDEA-4E40-9F1E-3CAA91687221}" presName="parentLin" presStyleCnt="0"/>
      <dgm:spPr/>
    </dgm:pt>
    <dgm:pt modelId="{35B21366-2060-4529-9AA9-C7A83DC1FCC8}" type="pres">
      <dgm:prSet presAssocID="{78CBDE18-BDEA-4E40-9F1E-3CAA91687221}" presName="parentLeftMargin" presStyleLbl="node1" presStyleIdx="1" presStyleCnt="6"/>
      <dgm:spPr/>
    </dgm:pt>
    <dgm:pt modelId="{5E3DF3B2-1F8F-49EE-8E4D-03DCDA8C8807}" type="pres">
      <dgm:prSet presAssocID="{78CBDE18-BDEA-4E40-9F1E-3CAA91687221}" presName="parentText" presStyleLbl="node1" presStyleIdx="2" presStyleCnt="6">
        <dgm:presLayoutVars>
          <dgm:chMax val="0"/>
          <dgm:bulletEnabled val="1"/>
        </dgm:presLayoutVars>
      </dgm:prSet>
      <dgm:spPr/>
    </dgm:pt>
    <dgm:pt modelId="{87007558-B92D-4C04-A830-5F4319D35F2A}" type="pres">
      <dgm:prSet presAssocID="{78CBDE18-BDEA-4E40-9F1E-3CAA91687221}" presName="negativeSpace" presStyleCnt="0"/>
      <dgm:spPr/>
    </dgm:pt>
    <dgm:pt modelId="{A667F55E-1ADE-46AE-B686-9DC5105D501A}" type="pres">
      <dgm:prSet presAssocID="{78CBDE18-BDEA-4E40-9F1E-3CAA91687221}" presName="childText" presStyleLbl="conFgAcc1" presStyleIdx="2" presStyleCnt="6">
        <dgm:presLayoutVars>
          <dgm:bulletEnabled val="1"/>
        </dgm:presLayoutVars>
      </dgm:prSet>
      <dgm:spPr/>
    </dgm:pt>
    <dgm:pt modelId="{A0375364-ECEF-4473-BA97-D85BB73A7C20}" type="pres">
      <dgm:prSet presAssocID="{F71E0E14-7DD2-4641-9A51-D5722AEA9088}" presName="spaceBetweenRectangles" presStyleCnt="0"/>
      <dgm:spPr/>
    </dgm:pt>
    <dgm:pt modelId="{B2415F49-E97D-41CE-BCD1-0D98E0A4E578}" type="pres">
      <dgm:prSet presAssocID="{BECB9273-4708-4308-B9BC-42D725146858}" presName="parentLin" presStyleCnt="0"/>
      <dgm:spPr/>
    </dgm:pt>
    <dgm:pt modelId="{80DCF2E1-473E-49F0-9E78-25AE30A84619}" type="pres">
      <dgm:prSet presAssocID="{BECB9273-4708-4308-B9BC-42D725146858}" presName="parentLeftMargin" presStyleLbl="node1" presStyleIdx="2" presStyleCnt="6"/>
      <dgm:spPr/>
    </dgm:pt>
    <dgm:pt modelId="{0D742DEC-A273-4D40-81C9-12293FCC00F0}" type="pres">
      <dgm:prSet presAssocID="{BECB9273-4708-4308-B9BC-42D725146858}" presName="parentText" presStyleLbl="node1" presStyleIdx="3" presStyleCnt="6">
        <dgm:presLayoutVars>
          <dgm:chMax val="0"/>
          <dgm:bulletEnabled val="1"/>
        </dgm:presLayoutVars>
      </dgm:prSet>
      <dgm:spPr/>
    </dgm:pt>
    <dgm:pt modelId="{2F28E4A7-A706-4D16-8A1F-3C6276C3A618}" type="pres">
      <dgm:prSet presAssocID="{BECB9273-4708-4308-B9BC-42D725146858}" presName="negativeSpace" presStyleCnt="0"/>
      <dgm:spPr/>
    </dgm:pt>
    <dgm:pt modelId="{C1B7A56F-EE91-4761-822F-A8669F1C2C03}" type="pres">
      <dgm:prSet presAssocID="{BECB9273-4708-4308-B9BC-42D725146858}" presName="childText" presStyleLbl="conFgAcc1" presStyleIdx="3" presStyleCnt="6">
        <dgm:presLayoutVars>
          <dgm:bulletEnabled val="1"/>
        </dgm:presLayoutVars>
      </dgm:prSet>
      <dgm:spPr/>
    </dgm:pt>
    <dgm:pt modelId="{61802F1A-A761-45CA-B754-BC879FF092FA}" type="pres">
      <dgm:prSet presAssocID="{AA89A04B-97FF-48B0-B739-ED8E5AA0CD09}" presName="spaceBetweenRectangles" presStyleCnt="0"/>
      <dgm:spPr/>
    </dgm:pt>
    <dgm:pt modelId="{F550A627-F58C-480D-B5D7-DCF37D0F05B8}" type="pres">
      <dgm:prSet presAssocID="{112B5AC2-22F7-4EDA-8BEF-1B4204CB3A66}" presName="parentLin" presStyleCnt="0"/>
      <dgm:spPr/>
    </dgm:pt>
    <dgm:pt modelId="{9CFA96DC-5B24-4DE2-AD16-59F283526050}" type="pres">
      <dgm:prSet presAssocID="{112B5AC2-22F7-4EDA-8BEF-1B4204CB3A66}" presName="parentLeftMargin" presStyleLbl="node1" presStyleIdx="3" presStyleCnt="6"/>
      <dgm:spPr/>
    </dgm:pt>
    <dgm:pt modelId="{DB8944A0-DA5A-48A9-B9D9-E7C337CBBED7}" type="pres">
      <dgm:prSet presAssocID="{112B5AC2-22F7-4EDA-8BEF-1B4204CB3A66}" presName="parentText" presStyleLbl="node1" presStyleIdx="4" presStyleCnt="6">
        <dgm:presLayoutVars>
          <dgm:chMax val="0"/>
          <dgm:bulletEnabled val="1"/>
        </dgm:presLayoutVars>
      </dgm:prSet>
      <dgm:spPr/>
    </dgm:pt>
    <dgm:pt modelId="{0F440C16-0C14-4CC1-9227-D35E7EA73718}" type="pres">
      <dgm:prSet presAssocID="{112B5AC2-22F7-4EDA-8BEF-1B4204CB3A66}" presName="negativeSpace" presStyleCnt="0"/>
      <dgm:spPr/>
    </dgm:pt>
    <dgm:pt modelId="{4A66BF74-D38C-4F26-8D6C-7D0B64B4EFD1}" type="pres">
      <dgm:prSet presAssocID="{112B5AC2-22F7-4EDA-8BEF-1B4204CB3A66}" presName="childText" presStyleLbl="conFgAcc1" presStyleIdx="4" presStyleCnt="6">
        <dgm:presLayoutVars>
          <dgm:bulletEnabled val="1"/>
        </dgm:presLayoutVars>
      </dgm:prSet>
      <dgm:spPr/>
    </dgm:pt>
    <dgm:pt modelId="{8ED468BC-61EB-4BDD-BB5A-FD2414486C00}" type="pres">
      <dgm:prSet presAssocID="{9D1442D3-05CA-45D2-B9E7-87FB1F800CB1}" presName="spaceBetweenRectangles" presStyleCnt="0"/>
      <dgm:spPr/>
    </dgm:pt>
    <dgm:pt modelId="{8025D772-9D2B-4E6E-AB74-DACAD864B469}" type="pres">
      <dgm:prSet presAssocID="{BB21D0C1-7E3C-4A90-8600-B0185B1157ED}" presName="parentLin" presStyleCnt="0"/>
      <dgm:spPr/>
    </dgm:pt>
    <dgm:pt modelId="{44BAE658-EC01-4432-91D1-72F8926B23F7}" type="pres">
      <dgm:prSet presAssocID="{BB21D0C1-7E3C-4A90-8600-B0185B1157ED}" presName="parentLeftMargin" presStyleLbl="node1" presStyleIdx="4" presStyleCnt="6"/>
      <dgm:spPr/>
    </dgm:pt>
    <dgm:pt modelId="{3A6781A6-D430-4946-B773-61672EC95AC3}" type="pres">
      <dgm:prSet presAssocID="{BB21D0C1-7E3C-4A90-8600-B0185B1157ED}" presName="parentText" presStyleLbl="node1" presStyleIdx="5" presStyleCnt="6">
        <dgm:presLayoutVars>
          <dgm:chMax val="0"/>
          <dgm:bulletEnabled val="1"/>
        </dgm:presLayoutVars>
      </dgm:prSet>
      <dgm:spPr/>
    </dgm:pt>
    <dgm:pt modelId="{EB5D8AF8-DD6A-4C70-AD97-77028C2A296C}" type="pres">
      <dgm:prSet presAssocID="{BB21D0C1-7E3C-4A90-8600-B0185B1157ED}" presName="negativeSpace" presStyleCnt="0"/>
      <dgm:spPr/>
    </dgm:pt>
    <dgm:pt modelId="{A6DCE259-C159-4348-AD95-68B4ED232C61}" type="pres">
      <dgm:prSet presAssocID="{BB21D0C1-7E3C-4A90-8600-B0185B1157ED}" presName="childText" presStyleLbl="conFgAcc1" presStyleIdx="5" presStyleCnt="6">
        <dgm:presLayoutVars>
          <dgm:bulletEnabled val="1"/>
        </dgm:presLayoutVars>
      </dgm:prSet>
      <dgm:spPr/>
    </dgm:pt>
  </dgm:ptLst>
  <dgm:cxnLst>
    <dgm:cxn modelId="{B4FB8B02-C318-463E-9E42-E24315B4504D}" srcId="{A2BE3EB6-26B9-40CE-9757-D552D25C807B}" destId="{BECB9273-4708-4308-B9BC-42D725146858}" srcOrd="3" destOrd="0" parTransId="{B4F23D8F-6DE7-407B-947C-4072CD178E8E}" sibTransId="{AA89A04B-97FF-48B0-B739-ED8E5AA0CD09}"/>
    <dgm:cxn modelId="{F2ADDD02-7F92-4EF6-8370-8B0A4673A057}" type="presOf" srcId="{4F3FCF35-54C2-49D9-8FCC-C61A15076F50}" destId="{4FF57271-0FEC-466C-8790-40785E718073}" srcOrd="0" destOrd="0" presId="urn:microsoft.com/office/officeart/2005/8/layout/list1"/>
    <dgm:cxn modelId="{33255405-66AD-45F8-B663-47124054643A}" type="presOf" srcId="{212094C4-7BBC-4EA1-9F8F-5BEAA33AB661}" destId="{C1B7A56F-EE91-4761-822F-A8669F1C2C03}" srcOrd="0" destOrd="0" presId="urn:microsoft.com/office/officeart/2005/8/layout/list1"/>
    <dgm:cxn modelId="{C1AC7014-1180-4E5C-BC85-A86F09FF6A6E}" type="presOf" srcId="{2A4FC325-04A5-4D7B-BD38-7CFDF266A6B7}" destId="{A667F55E-1ADE-46AE-B686-9DC5105D501A}" srcOrd="0" destOrd="0" presId="urn:microsoft.com/office/officeart/2005/8/layout/list1"/>
    <dgm:cxn modelId="{5341DF14-B28E-4CB0-A91F-65B17A9EADC1}" type="presOf" srcId="{BECB9273-4708-4308-B9BC-42D725146858}" destId="{0D742DEC-A273-4D40-81C9-12293FCC00F0}" srcOrd="1" destOrd="0" presId="urn:microsoft.com/office/officeart/2005/8/layout/list1"/>
    <dgm:cxn modelId="{B9324818-412C-4B33-BF93-E963D8F8F33D}" type="presOf" srcId="{027B2D7C-0F4E-48B6-A542-28D89F379047}" destId="{1FC95B4D-2DA3-449F-87D0-E520785CDC53}" srcOrd="1" destOrd="0" presId="urn:microsoft.com/office/officeart/2005/8/layout/list1"/>
    <dgm:cxn modelId="{4B8AA622-7883-4A17-9269-F6862CD24F6E}" type="presOf" srcId="{78CBDE18-BDEA-4E40-9F1E-3CAA91687221}" destId="{5E3DF3B2-1F8F-49EE-8E4D-03DCDA8C8807}" srcOrd="1" destOrd="0" presId="urn:microsoft.com/office/officeart/2005/8/layout/list1"/>
    <dgm:cxn modelId="{97516423-1C9F-4BAF-A560-40F73A74FDE9}" srcId="{A2BE3EB6-26B9-40CE-9757-D552D25C807B}" destId="{BB21D0C1-7E3C-4A90-8600-B0185B1157ED}" srcOrd="5" destOrd="0" parTransId="{3F261ED4-3AEB-4ADD-BE6C-9204259945A7}" sibTransId="{23FB0B1F-587A-4E0A-B251-B4F5F040D42B}"/>
    <dgm:cxn modelId="{CC14532A-4C4F-4726-9C46-9A0144C50482}" srcId="{A2BE3EB6-26B9-40CE-9757-D552D25C807B}" destId="{112B5AC2-22F7-4EDA-8BEF-1B4204CB3A66}" srcOrd="4" destOrd="0" parTransId="{AF7558B7-AE1B-4C49-8242-ABB58156871D}" sibTransId="{9D1442D3-05CA-45D2-B9E7-87FB1F800CB1}"/>
    <dgm:cxn modelId="{4FD4052E-3339-440D-B56C-7C592F05C9CF}" srcId="{F0AEF4A7-C486-44A7-9750-37EDF3A21DA3}" destId="{4F3FCF35-54C2-49D9-8FCC-C61A15076F50}" srcOrd="0" destOrd="0" parTransId="{F1490106-B194-46EB-B8C4-F196B74BBE57}" sibTransId="{F440C4ED-AFA7-4D12-B5E3-2D88EF3A783B}"/>
    <dgm:cxn modelId="{81767831-D2F3-46BC-B06E-EC725CC55305}" type="presOf" srcId="{112B5AC2-22F7-4EDA-8BEF-1B4204CB3A66}" destId="{DB8944A0-DA5A-48A9-B9D9-E7C337CBBED7}" srcOrd="1" destOrd="0" presId="urn:microsoft.com/office/officeart/2005/8/layout/list1"/>
    <dgm:cxn modelId="{6026644B-8371-4B24-A14F-599B9261BB43}" srcId="{027B2D7C-0F4E-48B6-A542-28D89F379047}" destId="{AAA744F6-E92D-4FBF-BBA3-71A845BEA8EF}" srcOrd="0" destOrd="0" parTransId="{3E7105B0-DB0F-4C31-81FD-A3D2F02D840D}" sibTransId="{AB40C19C-A110-4E48-B840-5ECFCC03412A}"/>
    <dgm:cxn modelId="{6255BD74-EA19-4195-AAD5-678FDAFD5905}" type="presOf" srcId="{BECB9273-4708-4308-B9BC-42D725146858}" destId="{80DCF2E1-473E-49F0-9E78-25AE30A84619}" srcOrd="0" destOrd="0" presId="urn:microsoft.com/office/officeart/2005/8/layout/list1"/>
    <dgm:cxn modelId="{2C9F2656-5A49-407A-B75D-3314490DE757}" srcId="{78CBDE18-BDEA-4E40-9F1E-3CAA91687221}" destId="{4FF9BF1E-2A1A-42A9-BB3B-3F7C4E3434E6}" srcOrd="1" destOrd="0" parTransId="{5EFA9F3F-557D-4EB8-B847-8AD1EE19F604}" sibTransId="{9564B76D-751F-45EE-B6A0-FCD7CC9C0E41}"/>
    <dgm:cxn modelId="{F9C81459-FD6C-42DA-A08A-CBC59A828067}" type="presOf" srcId="{C34A58E4-0B10-49AA-BB3B-D29D00BBED24}" destId="{4FF57271-0FEC-466C-8790-40785E718073}" srcOrd="0" destOrd="1" presId="urn:microsoft.com/office/officeart/2005/8/layout/list1"/>
    <dgm:cxn modelId="{C234B383-C2B7-4A4D-9662-59FC81C30EB9}" type="presOf" srcId="{4FF9BF1E-2A1A-42A9-BB3B-3F7C4E3434E6}" destId="{A667F55E-1ADE-46AE-B686-9DC5105D501A}" srcOrd="0" destOrd="1" presId="urn:microsoft.com/office/officeart/2005/8/layout/list1"/>
    <dgm:cxn modelId="{E938138F-FD69-4994-AF0C-62643DE29724}" type="presOf" srcId="{027B2D7C-0F4E-48B6-A542-28D89F379047}" destId="{76232272-9C58-47E0-8067-347DDE5EB507}" srcOrd="0" destOrd="0" presId="urn:microsoft.com/office/officeart/2005/8/layout/list1"/>
    <dgm:cxn modelId="{D79D208F-4A9C-40DE-B393-6EFD501CC123}" type="presOf" srcId="{BB21D0C1-7E3C-4A90-8600-B0185B1157ED}" destId="{44BAE658-EC01-4432-91D1-72F8926B23F7}" srcOrd="0" destOrd="0" presId="urn:microsoft.com/office/officeart/2005/8/layout/list1"/>
    <dgm:cxn modelId="{0025E593-5827-41C6-BDF0-4864396B798A}" srcId="{78CBDE18-BDEA-4E40-9F1E-3CAA91687221}" destId="{2A4FC325-04A5-4D7B-BD38-7CFDF266A6B7}" srcOrd="0" destOrd="0" parTransId="{7B8680F9-9002-4AA4-92E7-15012AF8F0DB}" sibTransId="{7DE0E14B-926A-4018-A1E2-28EEA22BE032}"/>
    <dgm:cxn modelId="{1828899E-C4F4-4BBD-B012-DDD75343BE13}" type="presOf" srcId="{78CBDE18-BDEA-4E40-9F1E-3CAA91687221}" destId="{35B21366-2060-4529-9AA9-C7A83DC1FCC8}" srcOrd="0" destOrd="0" presId="urn:microsoft.com/office/officeart/2005/8/layout/list1"/>
    <dgm:cxn modelId="{A66E45A5-7034-4674-8CF9-8258EA46D538}" type="presOf" srcId="{BB21D0C1-7E3C-4A90-8600-B0185B1157ED}" destId="{3A6781A6-D430-4946-B773-61672EC95AC3}" srcOrd="1" destOrd="0" presId="urn:microsoft.com/office/officeart/2005/8/layout/list1"/>
    <dgm:cxn modelId="{0C3F75A5-0D07-4361-A9EA-43ADA9A0572F}" type="presOf" srcId="{F0AEF4A7-C486-44A7-9750-37EDF3A21DA3}" destId="{2BCE25B7-8E88-4545-98FF-200F8D3B1D24}" srcOrd="0" destOrd="0" presId="urn:microsoft.com/office/officeart/2005/8/layout/list1"/>
    <dgm:cxn modelId="{03982AA6-778B-4475-B0D4-D376599C4F7F}" srcId="{F0AEF4A7-C486-44A7-9750-37EDF3A21DA3}" destId="{C34A58E4-0B10-49AA-BB3B-D29D00BBED24}" srcOrd="1" destOrd="0" parTransId="{EDB19F66-8B5F-41F7-961A-B7D8FDC88093}" sibTransId="{A5FCA80B-AEF6-402C-A105-23DDB19815E7}"/>
    <dgm:cxn modelId="{E34ACAAA-54B5-4676-B761-958953B04B36}" type="presOf" srcId="{EA736F47-47C2-4C25-9DBE-FF05667C49E9}" destId="{C1B7A56F-EE91-4761-822F-A8669F1C2C03}" srcOrd="0" destOrd="1" presId="urn:microsoft.com/office/officeart/2005/8/layout/list1"/>
    <dgm:cxn modelId="{B59210B1-D71C-4868-A1CC-DA131AFCE85C}" srcId="{A2BE3EB6-26B9-40CE-9757-D552D25C807B}" destId="{78CBDE18-BDEA-4E40-9F1E-3CAA91687221}" srcOrd="2" destOrd="0" parTransId="{3002935B-B942-41C9-9577-C8BA78A462C9}" sibTransId="{F71E0E14-7DD2-4641-9A51-D5722AEA9088}"/>
    <dgm:cxn modelId="{73FE1DB5-E527-4934-983F-221682EF6146}" srcId="{112B5AC2-22F7-4EDA-8BEF-1B4204CB3A66}" destId="{A1794D41-4931-40A0-A031-877F1EC3BC5F}" srcOrd="0" destOrd="0" parTransId="{EA3B8C17-4CD4-45C3-9E5E-D09FC8043089}" sibTransId="{273A1F3D-1105-45CA-A981-AFB0559D1747}"/>
    <dgm:cxn modelId="{0A1F1BC6-70F1-4BBE-B88A-78B0D1260630}" type="presOf" srcId="{A1794D41-4931-40A0-A031-877F1EC3BC5F}" destId="{4A66BF74-D38C-4F26-8D6C-7D0B64B4EFD1}" srcOrd="0" destOrd="0" presId="urn:microsoft.com/office/officeart/2005/8/layout/list1"/>
    <dgm:cxn modelId="{96F343C7-1256-491B-A8B3-F7AA3EAAADBE}" type="presOf" srcId="{261432BF-27DF-45EC-9323-DB2452935D40}" destId="{A6DCE259-C159-4348-AD95-68B4ED232C61}" srcOrd="0" destOrd="0" presId="urn:microsoft.com/office/officeart/2005/8/layout/list1"/>
    <dgm:cxn modelId="{4F2171CC-EB32-40AE-8273-D34BCB8B352F}" type="presOf" srcId="{AAA744F6-E92D-4FBF-BBA3-71A845BEA8EF}" destId="{B1E3F475-FE60-4650-BA00-579AEE79F753}" srcOrd="0" destOrd="0" presId="urn:microsoft.com/office/officeart/2005/8/layout/list1"/>
    <dgm:cxn modelId="{263968DD-9D4B-469C-B123-A14A65118F9B}" srcId="{BB21D0C1-7E3C-4A90-8600-B0185B1157ED}" destId="{261432BF-27DF-45EC-9323-DB2452935D40}" srcOrd="0" destOrd="0" parTransId="{6DBF4B4B-26CB-4936-BDD9-C115788CDC3C}" sibTransId="{25AED2A0-3111-4E66-8830-5815BA1F716D}"/>
    <dgm:cxn modelId="{604BE2DD-AC21-4E99-9CF7-850CABF5DA91}" type="presOf" srcId="{A2BE3EB6-26B9-40CE-9757-D552D25C807B}" destId="{0D0FDF77-89FB-4939-B572-B5501109CCBE}" srcOrd="0" destOrd="0" presId="urn:microsoft.com/office/officeart/2005/8/layout/list1"/>
    <dgm:cxn modelId="{DA874EE2-CEC2-4633-ABC0-B70DDF2B3297}" srcId="{BECB9273-4708-4308-B9BC-42D725146858}" destId="{EA736F47-47C2-4C25-9DBE-FF05667C49E9}" srcOrd="1" destOrd="0" parTransId="{3B9650AB-1EA1-4FE3-8E6C-C1C734EA426D}" sibTransId="{25EC4B04-00D2-44FF-B861-FC0E4FFC24D6}"/>
    <dgm:cxn modelId="{5FA0DEE6-1110-4B6C-B565-3E005A18A563}" srcId="{BECB9273-4708-4308-B9BC-42D725146858}" destId="{212094C4-7BBC-4EA1-9F8F-5BEAA33AB661}" srcOrd="0" destOrd="0" parTransId="{EEA3224E-D13F-4757-B379-01A7F6138094}" sibTransId="{7347F82E-0B49-415C-9B49-662F3BD3C9E6}"/>
    <dgm:cxn modelId="{DA5C11E7-655A-4C8B-A8F6-2A0946F05CE3}" type="presOf" srcId="{112B5AC2-22F7-4EDA-8BEF-1B4204CB3A66}" destId="{9CFA96DC-5B24-4DE2-AD16-59F283526050}" srcOrd="0" destOrd="0" presId="urn:microsoft.com/office/officeart/2005/8/layout/list1"/>
    <dgm:cxn modelId="{1F0D15EA-BC2D-4C49-AA9C-A4E20B76CB69}" type="presOf" srcId="{F0AEF4A7-C486-44A7-9750-37EDF3A21DA3}" destId="{43849076-FBEE-43DB-842A-7B0EE150D519}" srcOrd="1" destOrd="0" presId="urn:microsoft.com/office/officeart/2005/8/layout/list1"/>
    <dgm:cxn modelId="{C9CA2CF1-5866-4E60-9BE6-873F07561A32}" srcId="{A2BE3EB6-26B9-40CE-9757-D552D25C807B}" destId="{F0AEF4A7-C486-44A7-9750-37EDF3A21DA3}" srcOrd="1" destOrd="0" parTransId="{E01D5D33-7C2F-4E60-8B84-0E5A8B5063C3}" sibTransId="{9DB8AA4A-7D8D-4BCA-B10F-FA8F12D481E4}"/>
    <dgm:cxn modelId="{E80310F7-16F3-450B-B575-A369019984BA}" srcId="{A2BE3EB6-26B9-40CE-9757-D552D25C807B}" destId="{027B2D7C-0F4E-48B6-A542-28D89F379047}" srcOrd="0" destOrd="0" parTransId="{DA8ACC2D-9DF1-4E90-90C9-2237BE38FA06}" sibTransId="{A3370BEB-AF1D-42DE-B0D3-C45EED7BFCD6}"/>
    <dgm:cxn modelId="{2C875AFD-D1AE-43A3-A23B-179D89D675D7}" type="presParOf" srcId="{0D0FDF77-89FB-4939-B572-B5501109CCBE}" destId="{09668B29-5032-4909-936B-5E2216D53A30}" srcOrd="0" destOrd="0" presId="urn:microsoft.com/office/officeart/2005/8/layout/list1"/>
    <dgm:cxn modelId="{908086B0-3D7E-403A-BAED-FFB723DD93B5}" type="presParOf" srcId="{09668B29-5032-4909-936B-5E2216D53A30}" destId="{76232272-9C58-47E0-8067-347DDE5EB507}" srcOrd="0" destOrd="0" presId="urn:microsoft.com/office/officeart/2005/8/layout/list1"/>
    <dgm:cxn modelId="{D999A96C-268F-49F8-AF88-AE37DEFC49B8}" type="presParOf" srcId="{09668B29-5032-4909-936B-5E2216D53A30}" destId="{1FC95B4D-2DA3-449F-87D0-E520785CDC53}" srcOrd="1" destOrd="0" presId="urn:microsoft.com/office/officeart/2005/8/layout/list1"/>
    <dgm:cxn modelId="{76157780-1770-42EB-AD12-BD63BC826F66}" type="presParOf" srcId="{0D0FDF77-89FB-4939-B572-B5501109CCBE}" destId="{EC376B73-FF3C-46A6-B09E-E3D64B3DB484}" srcOrd="1" destOrd="0" presId="urn:microsoft.com/office/officeart/2005/8/layout/list1"/>
    <dgm:cxn modelId="{B3C03C94-E409-4A0B-B21B-BBA347DEB429}" type="presParOf" srcId="{0D0FDF77-89FB-4939-B572-B5501109CCBE}" destId="{B1E3F475-FE60-4650-BA00-579AEE79F753}" srcOrd="2" destOrd="0" presId="urn:microsoft.com/office/officeart/2005/8/layout/list1"/>
    <dgm:cxn modelId="{16673511-5363-459C-9AAC-12E419D752EE}" type="presParOf" srcId="{0D0FDF77-89FB-4939-B572-B5501109CCBE}" destId="{7F1BD5FA-B695-4170-8818-980902AA6316}" srcOrd="3" destOrd="0" presId="urn:microsoft.com/office/officeart/2005/8/layout/list1"/>
    <dgm:cxn modelId="{B4DE60A6-A034-4F61-A23E-9FDD32BFB516}" type="presParOf" srcId="{0D0FDF77-89FB-4939-B572-B5501109CCBE}" destId="{F2CC996B-449F-4FA4-B726-2DB01257BF93}" srcOrd="4" destOrd="0" presId="urn:microsoft.com/office/officeart/2005/8/layout/list1"/>
    <dgm:cxn modelId="{F85DD895-AD42-4FDE-B706-BDE622F593E8}" type="presParOf" srcId="{F2CC996B-449F-4FA4-B726-2DB01257BF93}" destId="{2BCE25B7-8E88-4545-98FF-200F8D3B1D24}" srcOrd="0" destOrd="0" presId="urn:microsoft.com/office/officeart/2005/8/layout/list1"/>
    <dgm:cxn modelId="{AB086923-0336-435D-A8F2-790088AE3CFC}" type="presParOf" srcId="{F2CC996B-449F-4FA4-B726-2DB01257BF93}" destId="{43849076-FBEE-43DB-842A-7B0EE150D519}" srcOrd="1" destOrd="0" presId="urn:microsoft.com/office/officeart/2005/8/layout/list1"/>
    <dgm:cxn modelId="{198A898F-310C-45D0-94FD-6B5ADF380858}" type="presParOf" srcId="{0D0FDF77-89FB-4939-B572-B5501109CCBE}" destId="{E1295F28-E533-487B-A474-9D32F3A38E97}" srcOrd="5" destOrd="0" presId="urn:microsoft.com/office/officeart/2005/8/layout/list1"/>
    <dgm:cxn modelId="{BD89D34A-2875-4422-A2A2-67A1C8746A66}" type="presParOf" srcId="{0D0FDF77-89FB-4939-B572-B5501109CCBE}" destId="{4FF57271-0FEC-466C-8790-40785E718073}" srcOrd="6" destOrd="0" presId="urn:microsoft.com/office/officeart/2005/8/layout/list1"/>
    <dgm:cxn modelId="{33B309CE-7379-44AE-B8DD-36B72706D063}" type="presParOf" srcId="{0D0FDF77-89FB-4939-B572-B5501109CCBE}" destId="{96235D46-4895-4C62-A8C4-A36C767F3252}" srcOrd="7" destOrd="0" presId="urn:microsoft.com/office/officeart/2005/8/layout/list1"/>
    <dgm:cxn modelId="{EF0829BF-9477-4A6F-B85C-C18F5A35E3B0}" type="presParOf" srcId="{0D0FDF77-89FB-4939-B572-B5501109CCBE}" destId="{DE2E974B-14B0-4190-8D8A-B0518A33041F}" srcOrd="8" destOrd="0" presId="urn:microsoft.com/office/officeart/2005/8/layout/list1"/>
    <dgm:cxn modelId="{0D4482A0-8A38-4835-AFB0-87A8185BAA2E}" type="presParOf" srcId="{DE2E974B-14B0-4190-8D8A-B0518A33041F}" destId="{35B21366-2060-4529-9AA9-C7A83DC1FCC8}" srcOrd="0" destOrd="0" presId="urn:microsoft.com/office/officeart/2005/8/layout/list1"/>
    <dgm:cxn modelId="{901EFB0E-982C-42B8-A1F3-7734CE35DDE3}" type="presParOf" srcId="{DE2E974B-14B0-4190-8D8A-B0518A33041F}" destId="{5E3DF3B2-1F8F-49EE-8E4D-03DCDA8C8807}" srcOrd="1" destOrd="0" presId="urn:microsoft.com/office/officeart/2005/8/layout/list1"/>
    <dgm:cxn modelId="{664F2B98-C68B-42AF-8657-F5C019DDAC31}" type="presParOf" srcId="{0D0FDF77-89FB-4939-B572-B5501109CCBE}" destId="{87007558-B92D-4C04-A830-5F4319D35F2A}" srcOrd="9" destOrd="0" presId="urn:microsoft.com/office/officeart/2005/8/layout/list1"/>
    <dgm:cxn modelId="{0B6D8487-B486-4554-BE78-994964338777}" type="presParOf" srcId="{0D0FDF77-89FB-4939-B572-B5501109CCBE}" destId="{A667F55E-1ADE-46AE-B686-9DC5105D501A}" srcOrd="10" destOrd="0" presId="urn:microsoft.com/office/officeart/2005/8/layout/list1"/>
    <dgm:cxn modelId="{32BF5FB9-7EE5-40D3-AAA9-FBF856AAEFFF}" type="presParOf" srcId="{0D0FDF77-89FB-4939-B572-B5501109CCBE}" destId="{A0375364-ECEF-4473-BA97-D85BB73A7C20}" srcOrd="11" destOrd="0" presId="urn:microsoft.com/office/officeart/2005/8/layout/list1"/>
    <dgm:cxn modelId="{820E1368-1221-49D6-8859-C432BCD89F70}" type="presParOf" srcId="{0D0FDF77-89FB-4939-B572-B5501109CCBE}" destId="{B2415F49-E97D-41CE-BCD1-0D98E0A4E578}" srcOrd="12" destOrd="0" presId="urn:microsoft.com/office/officeart/2005/8/layout/list1"/>
    <dgm:cxn modelId="{96DF87CB-E7D6-46F4-9D0B-BE4466F71254}" type="presParOf" srcId="{B2415F49-E97D-41CE-BCD1-0D98E0A4E578}" destId="{80DCF2E1-473E-49F0-9E78-25AE30A84619}" srcOrd="0" destOrd="0" presId="urn:microsoft.com/office/officeart/2005/8/layout/list1"/>
    <dgm:cxn modelId="{DE6FDCBA-E638-40F9-BB56-AEA40B35F27C}" type="presParOf" srcId="{B2415F49-E97D-41CE-BCD1-0D98E0A4E578}" destId="{0D742DEC-A273-4D40-81C9-12293FCC00F0}" srcOrd="1" destOrd="0" presId="urn:microsoft.com/office/officeart/2005/8/layout/list1"/>
    <dgm:cxn modelId="{2961793F-980A-4B3B-B53D-D27D3B4E3D4F}" type="presParOf" srcId="{0D0FDF77-89FB-4939-B572-B5501109CCBE}" destId="{2F28E4A7-A706-4D16-8A1F-3C6276C3A618}" srcOrd="13" destOrd="0" presId="urn:microsoft.com/office/officeart/2005/8/layout/list1"/>
    <dgm:cxn modelId="{79134313-A88E-4CFB-8D60-40B2A966D0AB}" type="presParOf" srcId="{0D0FDF77-89FB-4939-B572-B5501109CCBE}" destId="{C1B7A56F-EE91-4761-822F-A8669F1C2C03}" srcOrd="14" destOrd="0" presId="urn:microsoft.com/office/officeart/2005/8/layout/list1"/>
    <dgm:cxn modelId="{1A7B14FF-F485-46ED-ACF3-E84530161BFE}" type="presParOf" srcId="{0D0FDF77-89FB-4939-B572-B5501109CCBE}" destId="{61802F1A-A761-45CA-B754-BC879FF092FA}" srcOrd="15" destOrd="0" presId="urn:microsoft.com/office/officeart/2005/8/layout/list1"/>
    <dgm:cxn modelId="{915688E8-25B9-4F65-B220-266F98415F12}" type="presParOf" srcId="{0D0FDF77-89FB-4939-B572-B5501109CCBE}" destId="{F550A627-F58C-480D-B5D7-DCF37D0F05B8}" srcOrd="16" destOrd="0" presId="urn:microsoft.com/office/officeart/2005/8/layout/list1"/>
    <dgm:cxn modelId="{B47541A3-1F67-4EAB-865F-7A81AF8CD347}" type="presParOf" srcId="{F550A627-F58C-480D-B5D7-DCF37D0F05B8}" destId="{9CFA96DC-5B24-4DE2-AD16-59F283526050}" srcOrd="0" destOrd="0" presId="urn:microsoft.com/office/officeart/2005/8/layout/list1"/>
    <dgm:cxn modelId="{B88044E6-F0A4-4BB2-BDA9-513B9893FE41}" type="presParOf" srcId="{F550A627-F58C-480D-B5D7-DCF37D0F05B8}" destId="{DB8944A0-DA5A-48A9-B9D9-E7C337CBBED7}" srcOrd="1" destOrd="0" presId="urn:microsoft.com/office/officeart/2005/8/layout/list1"/>
    <dgm:cxn modelId="{BBF9D036-FFF5-495A-AFEC-4AA85D1B2DD6}" type="presParOf" srcId="{0D0FDF77-89FB-4939-B572-B5501109CCBE}" destId="{0F440C16-0C14-4CC1-9227-D35E7EA73718}" srcOrd="17" destOrd="0" presId="urn:microsoft.com/office/officeart/2005/8/layout/list1"/>
    <dgm:cxn modelId="{86BB5351-692C-4461-903B-321082083374}" type="presParOf" srcId="{0D0FDF77-89FB-4939-B572-B5501109CCBE}" destId="{4A66BF74-D38C-4F26-8D6C-7D0B64B4EFD1}" srcOrd="18" destOrd="0" presId="urn:microsoft.com/office/officeart/2005/8/layout/list1"/>
    <dgm:cxn modelId="{B0CE9CC2-F5BB-4870-9EB1-4041EC75B404}" type="presParOf" srcId="{0D0FDF77-89FB-4939-B572-B5501109CCBE}" destId="{8ED468BC-61EB-4BDD-BB5A-FD2414486C00}" srcOrd="19" destOrd="0" presId="urn:microsoft.com/office/officeart/2005/8/layout/list1"/>
    <dgm:cxn modelId="{128997EE-09AC-4D01-9E51-74DC4C975819}" type="presParOf" srcId="{0D0FDF77-89FB-4939-B572-B5501109CCBE}" destId="{8025D772-9D2B-4E6E-AB74-DACAD864B469}" srcOrd="20" destOrd="0" presId="urn:microsoft.com/office/officeart/2005/8/layout/list1"/>
    <dgm:cxn modelId="{03366D30-F05B-4A69-9EA2-DBA37BA1F095}" type="presParOf" srcId="{8025D772-9D2B-4E6E-AB74-DACAD864B469}" destId="{44BAE658-EC01-4432-91D1-72F8926B23F7}" srcOrd="0" destOrd="0" presId="urn:microsoft.com/office/officeart/2005/8/layout/list1"/>
    <dgm:cxn modelId="{0D4E0702-432A-4651-8601-439690724AD8}" type="presParOf" srcId="{8025D772-9D2B-4E6E-AB74-DACAD864B469}" destId="{3A6781A6-D430-4946-B773-61672EC95AC3}" srcOrd="1" destOrd="0" presId="urn:microsoft.com/office/officeart/2005/8/layout/list1"/>
    <dgm:cxn modelId="{803F6D93-C7C8-43B1-BDB5-41507C3B178A}" type="presParOf" srcId="{0D0FDF77-89FB-4939-B572-B5501109CCBE}" destId="{EB5D8AF8-DD6A-4C70-AD97-77028C2A296C}" srcOrd="21" destOrd="0" presId="urn:microsoft.com/office/officeart/2005/8/layout/list1"/>
    <dgm:cxn modelId="{9B6097FA-16F3-4239-ABEB-0D9C71713A5E}" type="presParOf" srcId="{0D0FDF77-89FB-4939-B572-B5501109CCBE}" destId="{A6DCE259-C159-4348-AD95-68B4ED232C6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07CE9-5788-4A88-A37A-9F86B8D87C21}" type="doc">
      <dgm:prSet loTypeId="urn:microsoft.com/office/officeart/2008/layout/VerticalCircleList" loCatId="list" qsTypeId="urn:microsoft.com/office/officeart/2005/8/quickstyle/simple1" qsCatId="simple" csTypeId="urn:microsoft.com/office/officeart/2005/8/colors/accent0_2" csCatId="mainScheme" phldr="1"/>
      <dgm:spPr/>
      <dgm:t>
        <a:bodyPr/>
        <a:lstStyle/>
        <a:p>
          <a:endParaRPr lang="en-US"/>
        </a:p>
      </dgm:t>
    </dgm:pt>
    <dgm:pt modelId="{95DED651-384D-4011-A446-A35417A30F21}">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3272C21C-C73E-4803-9850-A1994D21F9F7}" type="parTrans" cxnId="{98CA7CBA-0E14-46BD-865A-57CD7B370DD9}">
      <dgm:prSet/>
      <dgm:spPr/>
      <dgm:t>
        <a:bodyPr/>
        <a:lstStyle/>
        <a:p>
          <a:endParaRPr lang="en-US"/>
        </a:p>
      </dgm:t>
    </dgm:pt>
    <dgm:pt modelId="{E08443E7-9966-4E35-8A41-0CF1F7D54178}" type="sibTrans" cxnId="{98CA7CBA-0E14-46BD-865A-57CD7B370DD9}">
      <dgm:prSet/>
      <dgm:spPr/>
      <dgm:t>
        <a:bodyPr/>
        <a:lstStyle/>
        <a:p>
          <a:endParaRPr lang="en-US"/>
        </a:p>
      </dgm:t>
    </dgm:pt>
    <dgm:pt modelId="{6F058291-B5D0-403C-AEB8-2F1C3276E2FD}">
      <dgm:prSet phldrT="[Text]"/>
      <dgm:spPr/>
      <dgm:t>
        <a:bodyPr/>
        <a:lstStyle/>
        <a:p>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ໂພຊະນາພັນທຸກຳ</a:t>
          </a:r>
          <a:r>
            <a:rPr lang="en-US"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 </a:t>
          </a:r>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dirty="0"/>
            <a:t>nutrigenetics, nutrigenomics</a:t>
          </a:r>
          <a:r>
            <a:rPr lang="lo-LA" dirty="0"/>
            <a:t>) </a:t>
          </a:r>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ແລະ </a:t>
          </a:r>
          <a:r>
            <a:rPr lang="en-US"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 </a:t>
          </a:r>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ຂະບວນການເຜົາຜານ</a:t>
          </a:r>
          <a:endPar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C0799A6A-E539-4EAA-8905-8EEC98557E99}" type="parTrans" cxnId="{662D434E-E9F1-457C-9D77-697C280DBCD1}">
      <dgm:prSet/>
      <dgm:spPr/>
      <dgm:t>
        <a:bodyPr/>
        <a:lstStyle/>
        <a:p>
          <a:endParaRPr lang="en-US"/>
        </a:p>
      </dgm:t>
    </dgm:pt>
    <dgm:pt modelId="{6204F410-B7CB-461B-B0BF-04D220387078}" type="sibTrans" cxnId="{662D434E-E9F1-457C-9D77-697C280DBCD1}">
      <dgm:prSet/>
      <dgm:spPr/>
      <dgm:t>
        <a:bodyPr/>
        <a:lstStyle/>
        <a:p>
          <a:endParaRPr lang="en-US"/>
        </a:p>
      </dgm:t>
    </dgm:pt>
    <dgm:pt modelId="{553F4F41-794B-4148-A59B-68E72A3A948D}">
      <dgm:prSet phldrT="[Text]"/>
      <dgm:spPr/>
      <dgm:t>
        <a:bodyPr/>
        <a:lstStyle/>
        <a:p>
          <a:r>
            <a:rPr lang="lo-LA" dirty="0">
              <a:effectLst/>
              <a:latin typeface="Phetsarath OT" panose="02000500000000000001" pitchFamily="2" charset="2"/>
              <a:ea typeface="Phetsarath OT" panose="02000500000000000001" pitchFamily="2" charset="2"/>
              <a:cs typeface="Phetsarath OT" panose="02000500000000000001" pitchFamily="2" charset="2"/>
            </a:rPr>
            <a:t>ໂພຊະນາການ ແລະ ສະໝອງ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842BC9A1-D67C-4012-9DA3-4F49D4A9F3AD}" type="parTrans" cxnId="{4CDD000D-02D7-4AF0-8B60-78E88631150C}">
      <dgm:prSet/>
      <dgm:spPr/>
      <dgm:t>
        <a:bodyPr/>
        <a:lstStyle/>
        <a:p>
          <a:endParaRPr lang="en-US"/>
        </a:p>
      </dgm:t>
    </dgm:pt>
    <dgm:pt modelId="{1641B6B9-8D31-4952-9AF1-7AA5CD90DB5A}" type="sibTrans" cxnId="{4CDD000D-02D7-4AF0-8B60-78E88631150C}">
      <dgm:prSet/>
      <dgm:spPr/>
      <dgm:t>
        <a:bodyPr/>
        <a:lstStyle/>
        <a:p>
          <a:endParaRPr lang="en-US"/>
        </a:p>
      </dgm:t>
    </dgm:pt>
    <dgm:pt modelId="{F39E77F7-C28C-4D60-A10A-62EAC88F3E15}">
      <dgm:prSet phldrT="[Text]"/>
      <dgm:spPr/>
      <dgm:t>
        <a:bodyPr/>
        <a:lstStyle/>
        <a:p>
          <a:r>
            <a:rPr lang="lo-LA" dirty="0">
              <a:effectLst/>
              <a:latin typeface="Phetsarath OT" panose="02000500000000000001" pitchFamily="2" charset="2"/>
              <a:ea typeface="Phetsarath OT" panose="02000500000000000001" pitchFamily="2" charset="2"/>
              <a:cs typeface="Phetsarath OT" panose="02000500000000000001" pitchFamily="2" charset="2"/>
            </a:rPr>
            <a:t>ໂພຊະນາການສ້າງພູມຄຸ້ມກັນ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B69D65C-D722-4739-B753-83F4ED38FCB9}" type="parTrans" cxnId="{1FC6802F-9D31-4CEF-9DAC-4F975C37831C}">
      <dgm:prSet/>
      <dgm:spPr/>
      <dgm:t>
        <a:bodyPr/>
        <a:lstStyle/>
        <a:p>
          <a:endParaRPr lang="en-US"/>
        </a:p>
      </dgm:t>
    </dgm:pt>
    <dgm:pt modelId="{FBC685C3-42AA-4ED6-BE0B-FA5AA33C7C8E}" type="sibTrans" cxnId="{1FC6802F-9D31-4CEF-9DAC-4F975C37831C}">
      <dgm:prSet/>
      <dgm:spPr/>
      <dgm:t>
        <a:bodyPr/>
        <a:lstStyle/>
        <a:p>
          <a:endParaRPr lang="en-US"/>
        </a:p>
      </dgm:t>
    </dgm:pt>
    <dgm:pt modelId="{200C766F-F3A7-45C1-8AD4-03018120E761}">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ຈຸລິນຊີໃນລຳໄສ້ມະນຸດ </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FB887B2F-DC10-4A40-A811-87A9CB97748E}" type="parTrans" cxnId="{9F3C2304-01C8-4A30-A80E-D6464D998774}">
      <dgm:prSet/>
      <dgm:spPr/>
      <dgm:t>
        <a:bodyPr/>
        <a:lstStyle/>
        <a:p>
          <a:endParaRPr lang="en-US"/>
        </a:p>
      </dgm:t>
    </dgm:pt>
    <dgm:pt modelId="{10A573FC-3E6B-4173-A597-2735DAF221A3}" type="sibTrans" cxnId="{9F3C2304-01C8-4A30-A80E-D6464D998774}">
      <dgm:prSet/>
      <dgm:spPr/>
      <dgm:t>
        <a:bodyPr/>
        <a:lstStyle/>
        <a:p>
          <a:endParaRPr lang="en-US"/>
        </a:p>
      </dgm:t>
    </dgm:pt>
    <dgm:pt modelId="{925161F8-7FF5-4FB8-A3D4-09D902A1F432}" type="pres">
      <dgm:prSet presAssocID="{E6907CE9-5788-4A88-A37A-9F86B8D87C21}" presName="Name0" presStyleCnt="0">
        <dgm:presLayoutVars>
          <dgm:dir/>
        </dgm:presLayoutVars>
      </dgm:prSet>
      <dgm:spPr/>
    </dgm:pt>
    <dgm:pt modelId="{84F4B56B-5B53-4422-B884-7D0B8EB8FA27}" type="pres">
      <dgm:prSet presAssocID="{95DED651-384D-4011-A446-A35417A30F21}" presName="noChildren" presStyleCnt="0"/>
      <dgm:spPr/>
    </dgm:pt>
    <dgm:pt modelId="{DCC4DB95-6EF4-4FED-99A3-315969F237DB}" type="pres">
      <dgm:prSet presAssocID="{95DED651-384D-4011-A446-A35417A30F21}" presName="gap" presStyleCnt="0"/>
      <dgm:spPr/>
    </dgm:pt>
    <dgm:pt modelId="{60DA4F23-F4D7-4719-9818-4D98750C335E}" type="pres">
      <dgm:prSet presAssocID="{95DED651-384D-4011-A446-A35417A30F21}" presName="medCircle2" presStyleLbl="vennNode1" presStyleIdx="0" presStyleCnt="5" custLinFactNeighborX="-24453" custLinFactNeighborY="-9049"/>
      <dgm:spPr/>
    </dgm:pt>
    <dgm:pt modelId="{CE65C623-03ED-4B65-B08D-9283B00B77E1}" type="pres">
      <dgm:prSet presAssocID="{95DED651-384D-4011-A446-A35417A30F21}" presName="txLvlOnly1" presStyleLbl="revTx" presStyleIdx="0" presStyleCnt="5"/>
      <dgm:spPr/>
    </dgm:pt>
    <dgm:pt modelId="{B65605FC-3170-4A09-88D2-25B3CFFE67DB}" type="pres">
      <dgm:prSet presAssocID="{6F058291-B5D0-403C-AEB8-2F1C3276E2FD}" presName="noChildren" presStyleCnt="0"/>
      <dgm:spPr/>
    </dgm:pt>
    <dgm:pt modelId="{5DB81DBD-9C7C-4F40-A56D-6DEB9C24F7AD}" type="pres">
      <dgm:prSet presAssocID="{6F058291-B5D0-403C-AEB8-2F1C3276E2FD}" presName="gap" presStyleCnt="0"/>
      <dgm:spPr/>
    </dgm:pt>
    <dgm:pt modelId="{8251F106-405B-4F57-80E7-0FA360549996}" type="pres">
      <dgm:prSet presAssocID="{6F058291-B5D0-403C-AEB8-2F1C3276E2FD}" presName="medCircle2" presStyleLbl="vennNode1" presStyleIdx="1" presStyleCnt="5"/>
      <dgm:spPr/>
    </dgm:pt>
    <dgm:pt modelId="{213ACD33-86DF-41F4-B554-5FA813822BC4}" type="pres">
      <dgm:prSet presAssocID="{6F058291-B5D0-403C-AEB8-2F1C3276E2FD}" presName="txLvlOnly1" presStyleLbl="revTx" presStyleIdx="1" presStyleCnt="5" custScaleX="114286" custLinFactNeighborX="12596" custLinFactNeighborY="-2828"/>
      <dgm:spPr/>
    </dgm:pt>
    <dgm:pt modelId="{4B49CEFC-DB20-4BCA-B1E2-D658B12A254F}" type="pres">
      <dgm:prSet presAssocID="{553F4F41-794B-4148-A59B-68E72A3A948D}" presName="noChildren" presStyleCnt="0"/>
      <dgm:spPr/>
    </dgm:pt>
    <dgm:pt modelId="{45AD4532-04CE-4B9D-B0F6-2F6E2F705D48}" type="pres">
      <dgm:prSet presAssocID="{553F4F41-794B-4148-A59B-68E72A3A948D}" presName="gap" presStyleCnt="0"/>
      <dgm:spPr/>
    </dgm:pt>
    <dgm:pt modelId="{90A8F14F-F6D7-46BE-A2A8-3632089BE83E}" type="pres">
      <dgm:prSet presAssocID="{553F4F41-794B-4148-A59B-68E72A3A948D}" presName="medCircle2" presStyleLbl="vennNode1" presStyleIdx="2" presStyleCnt="5"/>
      <dgm:spPr/>
    </dgm:pt>
    <dgm:pt modelId="{D02CB328-90BA-4378-96A0-5F4F7502A482}" type="pres">
      <dgm:prSet presAssocID="{553F4F41-794B-4148-A59B-68E72A3A948D}" presName="txLvlOnly1" presStyleLbl="revTx" presStyleIdx="2" presStyleCnt="5"/>
      <dgm:spPr/>
    </dgm:pt>
    <dgm:pt modelId="{889DE5A0-CE90-4B1D-803A-C269A28F65C1}" type="pres">
      <dgm:prSet presAssocID="{F39E77F7-C28C-4D60-A10A-62EAC88F3E15}" presName="noChildren" presStyleCnt="0"/>
      <dgm:spPr/>
    </dgm:pt>
    <dgm:pt modelId="{05A20AC5-ACF0-42DE-95F6-DF1C97B836E4}" type="pres">
      <dgm:prSet presAssocID="{F39E77F7-C28C-4D60-A10A-62EAC88F3E15}" presName="gap" presStyleCnt="0"/>
      <dgm:spPr/>
    </dgm:pt>
    <dgm:pt modelId="{D53AFC77-F9C1-4AC5-9B7D-2076985F4F04}" type="pres">
      <dgm:prSet presAssocID="{F39E77F7-C28C-4D60-A10A-62EAC88F3E15}" presName="medCircle2" presStyleLbl="vennNode1" presStyleIdx="3" presStyleCnt="5"/>
      <dgm:spPr/>
    </dgm:pt>
    <dgm:pt modelId="{230283EE-842B-4157-91F2-7D89713F0EFB}" type="pres">
      <dgm:prSet presAssocID="{F39E77F7-C28C-4D60-A10A-62EAC88F3E15}" presName="txLvlOnly1" presStyleLbl="revTx" presStyleIdx="3" presStyleCnt="5"/>
      <dgm:spPr/>
    </dgm:pt>
    <dgm:pt modelId="{BD4FF636-B1CD-484E-9D6F-ACCFC7162220}" type="pres">
      <dgm:prSet presAssocID="{200C766F-F3A7-45C1-8AD4-03018120E761}" presName="noChildren" presStyleCnt="0"/>
      <dgm:spPr/>
    </dgm:pt>
    <dgm:pt modelId="{0AFF34EA-7BFB-4FBF-99AF-4BB012686E12}" type="pres">
      <dgm:prSet presAssocID="{200C766F-F3A7-45C1-8AD4-03018120E761}" presName="gap" presStyleCnt="0"/>
      <dgm:spPr/>
    </dgm:pt>
    <dgm:pt modelId="{00084F57-820D-408F-B7AC-376C38E3598B}" type="pres">
      <dgm:prSet presAssocID="{200C766F-F3A7-45C1-8AD4-03018120E761}" presName="medCircle2" presStyleLbl="vennNode1" presStyleIdx="4" presStyleCnt="5"/>
      <dgm:spPr/>
    </dgm:pt>
    <dgm:pt modelId="{50A45BBD-665A-44E1-A917-E8E02B0CA28E}" type="pres">
      <dgm:prSet presAssocID="{200C766F-F3A7-45C1-8AD4-03018120E761}" presName="txLvlOnly1" presStyleLbl="revTx" presStyleIdx="4" presStyleCnt="5"/>
      <dgm:spPr/>
    </dgm:pt>
  </dgm:ptLst>
  <dgm:cxnLst>
    <dgm:cxn modelId="{9F3C2304-01C8-4A30-A80E-D6464D998774}" srcId="{E6907CE9-5788-4A88-A37A-9F86B8D87C21}" destId="{200C766F-F3A7-45C1-8AD4-03018120E761}" srcOrd="4" destOrd="0" parTransId="{FB887B2F-DC10-4A40-A811-87A9CB97748E}" sibTransId="{10A573FC-3E6B-4173-A597-2735DAF221A3}"/>
    <dgm:cxn modelId="{4CDD000D-02D7-4AF0-8B60-78E88631150C}" srcId="{E6907CE9-5788-4A88-A37A-9F86B8D87C21}" destId="{553F4F41-794B-4148-A59B-68E72A3A948D}" srcOrd="2" destOrd="0" parTransId="{842BC9A1-D67C-4012-9DA3-4F49D4A9F3AD}" sibTransId="{1641B6B9-8D31-4952-9AF1-7AA5CD90DB5A}"/>
    <dgm:cxn modelId="{901FB211-2679-4586-A419-96419B4ECB0A}" type="presOf" srcId="{E6907CE9-5788-4A88-A37A-9F86B8D87C21}" destId="{925161F8-7FF5-4FB8-A3D4-09D902A1F432}" srcOrd="0" destOrd="0" presId="urn:microsoft.com/office/officeart/2008/layout/VerticalCircleList"/>
    <dgm:cxn modelId="{AF1FE51B-2E86-426F-9296-6BADA192C6C0}" type="presOf" srcId="{6F058291-B5D0-403C-AEB8-2F1C3276E2FD}" destId="{213ACD33-86DF-41F4-B554-5FA813822BC4}" srcOrd="0" destOrd="0" presId="urn:microsoft.com/office/officeart/2008/layout/VerticalCircleList"/>
    <dgm:cxn modelId="{1FC6802F-9D31-4CEF-9DAC-4F975C37831C}" srcId="{E6907CE9-5788-4A88-A37A-9F86B8D87C21}" destId="{F39E77F7-C28C-4D60-A10A-62EAC88F3E15}" srcOrd="3" destOrd="0" parTransId="{EB69D65C-D722-4739-B753-83F4ED38FCB9}" sibTransId="{FBC685C3-42AA-4ED6-BE0B-FA5AA33C7C8E}"/>
    <dgm:cxn modelId="{53D63333-28B9-470C-AFBA-BD40D224FFAA}" type="presOf" srcId="{200C766F-F3A7-45C1-8AD4-03018120E761}" destId="{50A45BBD-665A-44E1-A917-E8E02B0CA28E}" srcOrd="0" destOrd="0" presId="urn:microsoft.com/office/officeart/2008/layout/VerticalCircleList"/>
    <dgm:cxn modelId="{1BC53B69-2C40-474A-9928-E9BD0C234E69}" type="presOf" srcId="{95DED651-384D-4011-A446-A35417A30F21}" destId="{CE65C623-03ED-4B65-B08D-9283B00B77E1}" srcOrd="0" destOrd="0" presId="urn:microsoft.com/office/officeart/2008/layout/VerticalCircleList"/>
    <dgm:cxn modelId="{662D434E-E9F1-457C-9D77-697C280DBCD1}" srcId="{E6907CE9-5788-4A88-A37A-9F86B8D87C21}" destId="{6F058291-B5D0-403C-AEB8-2F1C3276E2FD}" srcOrd="1" destOrd="0" parTransId="{C0799A6A-E539-4EAA-8905-8EEC98557E99}" sibTransId="{6204F410-B7CB-461B-B0BF-04D220387078}"/>
    <dgm:cxn modelId="{6D1240A4-AE15-4EE8-AB36-BC00A7DFF4C9}" type="presOf" srcId="{F39E77F7-C28C-4D60-A10A-62EAC88F3E15}" destId="{230283EE-842B-4157-91F2-7D89713F0EFB}" srcOrd="0" destOrd="0" presId="urn:microsoft.com/office/officeart/2008/layout/VerticalCircleList"/>
    <dgm:cxn modelId="{AA1169B7-42F6-40E2-B163-B7CF66014BAC}" type="presOf" srcId="{553F4F41-794B-4148-A59B-68E72A3A948D}" destId="{D02CB328-90BA-4378-96A0-5F4F7502A482}" srcOrd="0" destOrd="0" presId="urn:microsoft.com/office/officeart/2008/layout/VerticalCircleList"/>
    <dgm:cxn modelId="{98CA7CBA-0E14-46BD-865A-57CD7B370DD9}" srcId="{E6907CE9-5788-4A88-A37A-9F86B8D87C21}" destId="{95DED651-384D-4011-A446-A35417A30F21}" srcOrd="0" destOrd="0" parTransId="{3272C21C-C73E-4803-9850-A1994D21F9F7}" sibTransId="{E08443E7-9966-4E35-8A41-0CF1F7D54178}"/>
    <dgm:cxn modelId="{842634E5-F001-4597-BDC5-2051E78EEE2F}" type="presParOf" srcId="{925161F8-7FF5-4FB8-A3D4-09D902A1F432}" destId="{84F4B56B-5B53-4422-B884-7D0B8EB8FA27}" srcOrd="0" destOrd="0" presId="urn:microsoft.com/office/officeart/2008/layout/VerticalCircleList"/>
    <dgm:cxn modelId="{CB55E9A4-38CC-49E9-BCAB-CE747D7F3249}" type="presParOf" srcId="{84F4B56B-5B53-4422-B884-7D0B8EB8FA27}" destId="{DCC4DB95-6EF4-4FED-99A3-315969F237DB}" srcOrd="0" destOrd="0" presId="urn:microsoft.com/office/officeart/2008/layout/VerticalCircleList"/>
    <dgm:cxn modelId="{A4E2B4C4-E350-4AC4-995C-43F8697C696B}" type="presParOf" srcId="{84F4B56B-5B53-4422-B884-7D0B8EB8FA27}" destId="{60DA4F23-F4D7-4719-9818-4D98750C335E}" srcOrd="1" destOrd="0" presId="urn:microsoft.com/office/officeart/2008/layout/VerticalCircleList"/>
    <dgm:cxn modelId="{77157DBC-9211-421F-883F-3AFCAEC970A7}" type="presParOf" srcId="{84F4B56B-5B53-4422-B884-7D0B8EB8FA27}" destId="{CE65C623-03ED-4B65-B08D-9283B00B77E1}" srcOrd="2" destOrd="0" presId="urn:microsoft.com/office/officeart/2008/layout/VerticalCircleList"/>
    <dgm:cxn modelId="{4BE9F5B5-2856-4600-B6C7-10B9224F6EA0}" type="presParOf" srcId="{925161F8-7FF5-4FB8-A3D4-09D902A1F432}" destId="{B65605FC-3170-4A09-88D2-25B3CFFE67DB}" srcOrd="1" destOrd="0" presId="urn:microsoft.com/office/officeart/2008/layout/VerticalCircleList"/>
    <dgm:cxn modelId="{5474C72C-7A19-42A5-8089-C7C6C0E524C5}" type="presParOf" srcId="{B65605FC-3170-4A09-88D2-25B3CFFE67DB}" destId="{5DB81DBD-9C7C-4F40-A56D-6DEB9C24F7AD}" srcOrd="0" destOrd="0" presId="urn:microsoft.com/office/officeart/2008/layout/VerticalCircleList"/>
    <dgm:cxn modelId="{BEB5D19B-FEAC-4233-B20C-606C793F7AA6}" type="presParOf" srcId="{B65605FC-3170-4A09-88D2-25B3CFFE67DB}" destId="{8251F106-405B-4F57-80E7-0FA360549996}" srcOrd="1" destOrd="0" presId="urn:microsoft.com/office/officeart/2008/layout/VerticalCircleList"/>
    <dgm:cxn modelId="{D77A7364-0BB0-4977-BE2E-4B41ED9DB24B}" type="presParOf" srcId="{B65605FC-3170-4A09-88D2-25B3CFFE67DB}" destId="{213ACD33-86DF-41F4-B554-5FA813822BC4}" srcOrd="2" destOrd="0" presId="urn:microsoft.com/office/officeart/2008/layout/VerticalCircleList"/>
    <dgm:cxn modelId="{181A25E6-EA61-48D5-A09A-83553C16F8AD}" type="presParOf" srcId="{925161F8-7FF5-4FB8-A3D4-09D902A1F432}" destId="{4B49CEFC-DB20-4BCA-B1E2-D658B12A254F}" srcOrd="2" destOrd="0" presId="urn:microsoft.com/office/officeart/2008/layout/VerticalCircleList"/>
    <dgm:cxn modelId="{6135052A-905E-4533-ADE1-B7A1341D0369}" type="presParOf" srcId="{4B49CEFC-DB20-4BCA-B1E2-D658B12A254F}" destId="{45AD4532-04CE-4B9D-B0F6-2F6E2F705D48}" srcOrd="0" destOrd="0" presId="urn:microsoft.com/office/officeart/2008/layout/VerticalCircleList"/>
    <dgm:cxn modelId="{1E3D3F7A-45E6-420B-BDC3-25D47596C8A4}" type="presParOf" srcId="{4B49CEFC-DB20-4BCA-B1E2-D658B12A254F}" destId="{90A8F14F-F6D7-46BE-A2A8-3632089BE83E}" srcOrd="1" destOrd="0" presId="urn:microsoft.com/office/officeart/2008/layout/VerticalCircleList"/>
    <dgm:cxn modelId="{BF1251A1-F13B-49F0-837D-6BA872F613F9}" type="presParOf" srcId="{4B49CEFC-DB20-4BCA-B1E2-D658B12A254F}" destId="{D02CB328-90BA-4378-96A0-5F4F7502A482}" srcOrd="2" destOrd="0" presId="urn:microsoft.com/office/officeart/2008/layout/VerticalCircleList"/>
    <dgm:cxn modelId="{0F8AD9AB-09B5-4C7F-B261-C04D6A3A01D9}" type="presParOf" srcId="{925161F8-7FF5-4FB8-A3D4-09D902A1F432}" destId="{889DE5A0-CE90-4B1D-803A-C269A28F65C1}" srcOrd="3" destOrd="0" presId="urn:microsoft.com/office/officeart/2008/layout/VerticalCircleList"/>
    <dgm:cxn modelId="{A400D91E-9F53-4429-9DD5-30E689DEBF88}" type="presParOf" srcId="{889DE5A0-CE90-4B1D-803A-C269A28F65C1}" destId="{05A20AC5-ACF0-42DE-95F6-DF1C97B836E4}" srcOrd="0" destOrd="0" presId="urn:microsoft.com/office/officeart/2008/layout/VerticalCircleList"/>
    <dgm:cxn modelId="{3C488704-7646-4531-8FA9-89118B38D806}" type="presParOf" srcId="{889DE5A0-CE90-4B1D-803A-C269A28F65C1}" destId="{D53AFC77-F9C1-4AC5-9B7D-2076985F4F04}" srcOrd="1" destOrd="0" presId="urn:microsoft.com/office/officeart/2008/layout/VerticalCircleList"/>
    <dgm:cxn modelId="{9AF5BA24-CA3E-41CB-B253-3A6283B0ABFB}" type="presParOf" srcId="{889DE5A0-CE90-4B1D-803A-C269A28F65C1}" destId="{230283EE-842B-4157-91F2-7D89713F0EFB}" srcOrd="2" destOrd="0" presId="urn:microsoft.com/office/officeart/2008/layout/VerticalCircleList"/>
    <dgm:cxn modelId="{55B83007-9DF6-4C81-963A-36CB8292B140}" type="presParOf" srcId="{925161F8-7FF5-4FB8-A3D4-09D902A1F432}" destId="{BD4FF636-B1CD-484E-9D6F-ACCFC7162220}" srcOrd="4" destOrd="0" presId="urn:microsoft.com/office/officeart/2008/layout/VerticalCircleList"/>
    <dgm:cxn modelId="{5733BB65-2649-4EF0-85A3-9A2A815EB13C}" type="presParOf" srcId="{BD4FF636-B1CD-484E-9D6F-ACCFC7162220}" destId="{0AFF34EA-7BFB-4FBF-99AF-4BB012686E12}" srcOrd="0" destOrd="0" presId="urn:microsoft.com/office/officeart/2008/layout/VerticalCircleList"/>
    <dgm:cxn modelId="{C1CCF3A1-9CD7-4AAF-9B73-72619EB399AA}" type="presParOf" srcId="{BD4FF636-B1CD-484E-9D6F-ACCFC7162220}" destId="{00084F57-820D-408F-B7AC-376C38E3598B}" srcOrd="1" destOrd="0" presId="urn:microsoft.com/office/officeart/2008/layout/VerticalCircleList"/>
    <dgm:cxn modelId="{0A8403E8-A5CE-4676-9C07-0DB2DCDD5DE9}" type="presParOf" srcId="{BD4FF636-B1CD-484E-9D6F-ACCFC7162220}" destId="{50A45BBD-665A-44E1-A917-E8E02B0CA28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226E59-595D-430E-89F2-CB162F5505BE}"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35C1FA40-D768-42C5-9999-9A2B87C4B97D}">
      <dgm:prSet/>
      <dgm:spPr/>
      <dgm:t>
        <a:bodyPr/>
        <a:lstStyle/>
        <a:p>
          <a:r>
            <a:rPr lang="lo-LA" b="0" i="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ໂພຊະນາການ(</a:t>
          </a:r>
          <a:r>
            <a:rPr lang="en-US" b="0" i="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Nutrigenetics</a:t>
          </a:r>
          <a:r>
            <a:rPr lang="lo-LA" b="0" i="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p>
      </dgm:t>
    </dgm:pt>
    <dgm:pt modelId="{2393E0E4-73A5-4488-870A-F55F542B257C}" type="parTrans" cxnId="{95EE2347-E550-42C3-ACC7-4637D9272487}">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7C09181A-DCEE-4CB4-AC84-63AC6235DBB1}" type="sibTrans" cxnId="{95EE2347-E550-42C3-ACC7-4637D9272487}">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8BD139F3-858A-4379-92FB-543B2F0583DB}">
      <dgm:prSet/>
      <dgm:spPr/>
      <dgm:t>
        <a:bodyPr/>
        <a:lstStyle/>
        <a:p>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ສານອາຫານທາງໂພຊະນາການ( </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Nutrigenomics</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p>
        <a:p>
          <a:endPar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7FE9EC67-4CB2-404B-84E4-DE3857CE5105}" type="parTrans" cxnId="{CA9A32DE-7041-4DDC-9C94-51D28D5BB3C3}">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BBDF2E4D-A78F-4981-BB2B-660F55DBE5D6}" type="sibTrans" cxnId="{CA9A32DE-7041-4DDC-9C94-51D28D5BB3C3}">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05A6E891-672D-4E6B-8352-9131F2BDCB76}">
      <dgm:prSet/>
      <dgm:spPr/>
      <dgm:t>
        <a:bodyPr/>
        <a:lstStyle/>
        <a:p>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Metabolomics</a:t>
          </a:r>
          <a:endPar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09F8A269-E65B-4E57-B909-313EAF7208CD}" type="parTrans" cxnId="{43828E51-BECF-449E-86F0-1B699499F677}">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4F459080-14A3-4A5B-ACC6-AF82349BA0AF}" type="sibTrans" cxnId="{43828E51-BECF-449E-86F0-1B699499F677}">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C593CF8D-69EE-4C93-8760-2CEE7DDD2580}">
      <dgm:prSet/>
      <dgm:spPr/>
      <dgm:t>
        <a:bodyPr/>
        <a:lstStyle/>
        <a:p>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ການສຶກສາກ່ຽວກັບ </a:t>
          </a:r>
          <a:r>
            <a:rPr lang="lo-LA" b="0" i="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ຮ່າງກາຍຂອງພວກເຮົາຕອບສະໜອງ ແນວໃດ ຕໍ່ກັບ ສານອາຫານ ໂດຍຂື້ນກັບການຜັນແປທາງດ້ານກຳມະພັນ (ຢີນ) ຂອງພວກເຮົາ</a:t>
          </a:r>
          <a:r>
            <a:rPr lang="en-US" b="0" i="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endPar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8DD9B776-3A38-4161-AC21-22F7491EED4A}" type="parTrans" cxnId="{B05E43E9-95B7-47A5-800F-C36FC3ABE7D6}">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EE7CE89F-AF90-484E-8D64-59A565CC6269}" type="sibTrans" cxnId="{B05E43E9-95B7-47A5-800F-C36FC3ABE7D6}">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4D109715-7CD6-4031-92EE-F9C52818CCBD}">
      <dgm:prSet/>
      <dgm:spPr/>
      <dgm:t>
        <a:bodyPr/>
        <a:lstStyle/>
        <a:p>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ການສຶກສາກ່ຽວກັບສານອາຫານຕ່າງໆ ສາມາດສົ່ງຜົນກະທົບແນວໃດ ຕໍ່ກັບ ການສະແດງອອກຂອງພັນທຸກຳ. </a:t>
          </a:r>
          <a:endPar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8EBD3AF4-3065-4528-97BF-AF98A533A583}" type="parTrans" cxnId="{11F5A78C-7805-4C32-99F6-968923AEBF63}">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C50057A4-B3A6-4446-B00C-F79281C4C0F0}" type="sibTrans" cxnId="{11F5A78C-7805-4C32-99F6-968923AEBF63}">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D75A271A-2A1F-44B9-B6B4-F9C794B6104D}">
      <dgm:prSet/>
      <dgm:spPr/>
      <dgm:t>
        <a:bodyPr/>
        <a:lstStyle/>
        <a:p>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ຜົນຜະລິດຈາກການປ່ຽນອາຫານໃຫ້ເປັນພະລັງງານ (ໂມເລກຸນນ້ອຍໆ ທີ່ຜະລິດຈາກປະຕິກິລິຍາຂອງການເຜົາຜານ) ຢູ່ໃນຮ່າງກາຍຂອງພວກເຮົາ</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a:t>
          </a:r>
        </a:p>
      </dgm:t>
    </dgm:pt>
    <dgm:pt modelId="{26C348AA-CF87-4265-9294-21984EF74DF0}" type="parTrans" cxnId="{BAE5B155-1BFC-451A-AC2C-FC750F323444}">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C220CD4F-76ED-4EEC-9E27-4D6F75A48454}" type="sibTrans" cxnId="{BAE5B155-1BFC-451A-AC2C-FC750F323444}">
      <dgm:prSet/>
      <dgm:spPr/>
      <dgm:t>
        <a:bodyPr/>
        <a:lstStyle/>
        <a:p>
          <a:endParaRPr lang="en-US">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gm:t>
    </dgm:pt>
    <dgm:pt modelId="{02B58141-BAB0-452C-BF32-CDA7B5DCB09A}" type="pres">
      <dgm:prSet presAssocID="{B8226E59-595D-430E-89F2-CB162F5505BE}" presName="Name0" presStyleCnt="0">
        <dgm:presLayoutVars>
          <dgm:dir/>
          <dgm:animLvl val="lvl"/>
          <dgm:resizeHandles val="exact"/>
        </dgm:presLayoutVars>
      </dgm:prSet>
      <dgm:spPr/>
    </dgm:pt>
    <dgm:pt modelId="{9E9859D3-C1A3-405C-9357-FEA15FDB7B4F}" type="pres">
      <dgm:prSet presAssocID="{35C1FA40-D768-42C5-9999-9A2B87C4B97D}" presName="linNode" presStyleCnt="0"/>
      <dgm:spPr/>
    </dgm:pt>
    <dgm:pt modelId="{D6266234-9E63-4D43-9BE2-8F50803AD053}" type="pres">
      <dgm:prSet presAssocID="{35C1FA40-D768-42C5-9999-9A2B87C4B97D}" presName="parentText" presStyleLbl="node1" presStyleIdx="0" presStyleCnt="3">
        <dgm:presLayoutVars>
          <dgm:chMax val="1"/>
          <dgm:bulletEnabled val="1"/>
        </dgm:presLayoutVars>
      </dgm:prSet>
      <dgm:spPr/>
    </dgm:pt>
    <dgm:pt modelId="{525109C6-07F3-4CA8-B597-19B649D3E199}" type="pres">
      <dgm:prSet presAssocID="{35C1FA40-D768-42C5-9999-9A2B87C4B97D}" presName="descendantText" presStyleLbl="alignAccFollowNode1" presStyleIdx="0" presStyleCnt="3">
        <dgm:presLayoutVars>
          <dgm:bulletEnabled val="1"/>
        </dgm:presLayoutVars>
      </dgm:prSet>
      <dgm:spPr/>
    </dgm:pt>
    <dgm:pt modelId="{781B2BE9-D229-4D01-A664-96C97A47053C}" type="pres">
      <dgm:prSet presAssocID="{7C09181A-DCEE-4CB4-AC84-63AC6235DBB1}" presName="sp" presStyleCnt="0"/>
      <dgm:spPr/>
    </dgm:pt>
    <dgm:pt modelId="{9735EAE2-7326-4018-9CFB-8F0B2C2539C6}" type="pres">
      <dgm:prSet presAssocID="{8BD139F3-858A-4379-92FB-543B2F0583DB}" presName="linNode" presStyleCnt="0"/>
      <dgm:spPr/>
    </dgm:pt>
    <dgm:pt modelId="{48ECACB1-49BC-4DB6-BCAF-9F87E9C6B55A}" type="pres">
      <dgm:prSet presAssocID="{8BD139F3-858A-4379-92FB-543B2F0583DB}" presName="parentText" presStyleLbl="node1" presStyleIdx="1" presStyleCnt="3">
        <dgm:presLayoutVars>
          <dgm:chMax val="1"/>
          <dgm:bulletEnabled val="1"/>
        </dgm:presLayoutVars>
      </dgm:prSet>
      <dgm:spPr/>
    </dgm:pt>
    <dgm:pt modelId="{199EE184-78DD-4841-94D4-741F7D4DA38D}" type="pres">
      <dgm:prSet presAssocID="{8BD139F3-858A-4379-92FB-543B2F0583DB}" presName="descendantText" presStyleLbl="alignAccFollowNode1" presStyleIdx="1" presStyleCnt="3">
        <dgm:presLayoutVars>
          <dgm:bulletEnabled val="1"/>
        </dgm:presLayoutVars>
      </dgm:prSet>
      <dgm:spPr/>
    </dgm:pt>
    <dgm:pt modelId="{E3F4E151-3BA7-4885-9933-844ECDCFB0CE}" type="pres">
      <dgm:prSet presAssocID="{BBDF2E4D-A78F-4981-BB2B-660F55DBE5D6}" presName="sp" presStyleCnt="0"/>
      <dgm:spPr/>
    </dgm:pt>
    <dgm:pt modelId="{6E3969EE-2ED9-45B5-99EB-4F444A848D08}" type="pres">
      <dgm:prSet presAssocID="{05A6E891-672D-4E6B-8352-9131F2BDCB76}" presName="linNode" presStyleCnt="0"/>
      <dgm:spPr/>
    </dgm:pt>
    <dgm:pt modelId="{0D969DB3-FCAD-4F7E-B3DE-AA8186E71F9C}" type="pres">
      <dgm:prSet presAssocID="{05A6E891-672D-4E6B-8352-9131F2BDCB76}" presName="parentText" presStyleLbl="node1" presStyleIdx="2" presStyleCnt="3">
        <dgm:presLayoutVars>
          <dgm:chMax val="1"/>
          <dgm:bulletEnabled val="1"/>
        </dgm:presLayoutVars>
      </dgm:prSet>
      <dgm:spPr/>
    </dgm:pt>
    <dgm:pt modelId="{7797A478-88BB-4F2E-AB2E-259EBB40FADB}" type="pres">
      <dgm:prSet presAssocID="{05A6E891-672D-4E6B-8352-9131F2BDCB76}" presName="descendantText" presStyleLbl="alignAccFollowNode1" presStyleIdx="2" presStyleCnt="3">
        <dgm:presLayoutVars>
          <dgm:bulletEnabled val="1"/>
        </dgm:presLayoutVars>
      </dgm:prSet>
      <dgm:spPr/>
    </dgm:pt>
  </dgm:ptLst>
  <dgm:cxnLst>
    <dgm:cxn modelId="{F3D7B83E-1907-4251-83C8-4B8BA8EA6ED4}" type="presOf" srcId="{C593CF8D-69EE-4C93-8760-2CEE7DDD2580}" destId="{525109C6-07F3-4CA8-B597-19B649D3E199}" srcOrd="0" destOrd="0" presId="urn:microsoft.com/office/officeart/2005/8/layout/vList5"/>
    <dgm:cxn modelId="{95EE2347-E550-42C3-ACC7-4637D9272487}" srcId="{B8226E59-595D-430E-89F2-CB162F5505BE}" destId="{35C1FA40-D768-42C5-9999-9A2B87C4B97D}" srcOrd="0" destOrd="0" parTransId="{2393E0E4-73A5-4488-870A-F55F542B257C}" sibTransId="{7C09181A-DCEE-4CB4-AC84-63AC6235DBB1}"/>
    <dgm:cxn modelId="{43828E51-BECF-449E-86F0-1B699499F677}" srcId="{B8226E59-595D-430E-89F2-CB162F5505BE}" destId="{05A6E891-672D-4E6B-8352-9131F2BDCB76}" srcOrd="2" destOrd="0" parTransId="{09F8A269-E65B-4E57-B909-313EAF7208CD}" sibTransId="{4F459080-14A3-4A5B-ACC6-AF82349BA0AF}"/>
    <dgm:cxn modelId="{B859C653-7E7F-4AA4-8CD5-D5482F82FC01}" type="presOf" srcId="{05A6E891-672D-4E6B-8352-9131F2BDCB76}" destId="{0D969DB3-FCAD-4F7E-B3DE-AA8186E71F9C}" srcOrd="0" destOrd="0" presId="urn:microsoft.com/office/officeart/2005/8/layout/vList5"/>
    <dgm:cxn modelId="{BAE5B155-1BFC-451A-AC2C-FC750F323444}" srcId="{05A6E891-672D-4E6B-8352-9131F2BDCB76}" destId="{D75A271A-2A1F-44B9-B6B4-F9C794B6104D}" srcOrd="0" destOrd="0" parTransId="{26C348AA-CF87-4265-9294-21984EF74DF0}" sibTransId="{C220CD4F-76ED-4EEC-9E27-4D6F75A48454}"/>
    <dgm:cxn modelId="{957D9159-B676-4661-8E45-976C455B4177}" type="presOf" srcId="{B8226E59-595D-430E-89F2-CB162F5505BE}" destId="{02B58141-BAB0-452C-BF32-CDA7B5DCB09A}" srcOrd="0" destOrd="0" presId="urn:microsoft.com/office/officeart/2005/8/layout/vList5"/>
    <dgm:cxn modelId="{FDE53D7A-9417-4BC4-A98B-99DCA5D57E54}" type="presOf" srcId="{35C1FA40-D768-42C5-9999-9A2B87C4B97D}" destId="{D6266234-9E63-4D43-9BE2-8F50803AD053}" srcOrd="0" destOrd="0" presId="urn:microsoft.com/office/officeart/2005/8/layout/vList5"/>
    <dgm:cxn modelId="{11F5A78C-7805-4C32-99F6-968923AEBF63}" srcId="{8BD139F3-858A-4379-92FB-543B2F0583DB}" destId="{4D109715-7CD6-4031-92EE-F9C52818CCBD}" srcOrd="0" destOrd="0" parTransId="{8EBD3AF4-3065-4528-97BF-AF98A533A583}" sibTransId="{C50057A4-B3A6-4446-B00C-F79281C4C0F0}"/>
    <dgm:cxn modelId="{18177691-55EC-4CE8-806E-C9D313AC32B3}" type="presOf" srcId="{D75A271A-2A1F-44B9-B6B4-F9C794B6104D}" destId="{7797A478-88BB-4F2E-AB2E-259EBB40FADB}" srcOrd="0" destOrd="0" presId="urn:microsoft.com/office/officeart/2005/8/layout/vList5"/>
    <dgm:cxn modelId="{657E14A1-9F3C-4438-A3B4-BE0EE4C3D9A6}" type="presOf" srcId="{4D109715-7CD6-4031-92EE-F9C52818CCBD}" destId="{199EE184-78DD-4841-94D4-741F7D4DA38D}" srcOrd="0" destOrd="0" presId="urn:microsoft.com/office/officeart/2005/8/layout/vList5"/>
    <dgm:cxn modelId="{CA9A32DE-7041-4DDC-9C94-51D28D5BB3C3}" srcId="{B8226E59-595D-430E-89F2-CB162F5505BE}" destId="{8BD139F3-858A-4379-92FB-543B2F0583DB}" srcOrd="1" destOrd="0" parTransId="{7FE9EC67-4CB2-404B-84E4-DE3857CE5105}" sibTransId="{BBDF2E4D-A78F-4981-BB2B-660F55DBE5D6}"/>
    <dgm:cxn modelId="{B05E43E9-95B7-47A5-800F-C36FC3ABE7D6}" srcId="{35C1FA40-D768-42C5-9999-9A2B87C4B97D}" destId="{C593CF8D-69EE-4C93-8760-2CEE7DDD2580}" srcOrd="0" destOrd="0" parTransId="{8DD9B776-3A38-4161-AC21-22F7491EED4A}" sibTransId="{EE7CE89F-AF90-484E-8D64-59A565CC6269}"/>
    <dgm:cxn modelId="{46EC27EF-B7FA-486E-B7E7-6E4B11F8621B}" type="presOf" srcId="{8BD139F3-858A-4379-92FB-543B2F0583DB}" destId="{48ECACB1-49BC-4DB6-BCAF-9F87E9C6B55A}" srcOrd="0" destOrd="0" presId="urn:microsoft.com/office/officeart/2005/8/layout/vList5"/>
    <dgm:cxn modelId="{C16CC39E-7A8C-4DCF-91FA-0A2E5A978BC3}" type="presParOf" srcId="{02B58141-BAB0-452C-BF32-CDA7B5DCB09A}" destId="{9E9859D3-C1A3-405C-9357-FEA15FDB7B4F}" srcOrd="0" destOrd="0" presId="urn:microsoft.com/office/officeart/2005/8/layout/vList5"/>
    <dgm:cxn modelId="{DD7FE537-2B13-431B-B86E-3154CE18520D}" type="presParOf" srcId="{9E9859D3-C1A3-405C-9357-FEA15FDB7B4F}" destId="{D6266234-9E63-4D43-9BE2-8F50803AD053}" srcOrd="0" destOrd="0" presId="urn:microsoft.com/office/officeart/2005/8/layout/vList5"/>
    <dgm:cxn modelId="{BBDC5E71-3DB5-4CE1-83DA-2564932B9171}" type="presParOf" srcId="{9E9859D3-C1A3-405C-9357-FEA15FDB7B4F}" destId="{525109C6-07F3-4CA8-B597-19B649D3E199}" srcOrd="1" destOrd="0" presId="urn:microsoft.com/office/officeart/2005/8/layout/vList5"/>
    <dgm:cxn modelId="{1C52CFBD-5F86-45BB-BC12-331EFBE14992}" type="presParOf" srcId="{02B58141-BAB0-452C-BF32-CDA7B5DCB09A}" destId="{781B2BE9-D229-4D01-A664-96C97A47053C}" srcOrd="1" destOrd="0" presId="urn:microsoft.com/office/officeart/2005/8/layout/vList5"/>
    <dgm:cxn modelId="{12199371-1033-4099-A70D-42F08524FB4F}" type="presParOf" srcId="{02B58141-BAB0-452C-BF32-CDA7B5DCB09A}" destId="{9735EAE2-7326-4018-9CFB-8F0B2C2539C6}" srcOrd="2" destOrd="0" presId="urn:microsoft.com/office/officeart/2005/8/layout/vList5"/>
    <dgm:cxn modelId="{0B95F762-F905-4D7D-AB61-46E407391912}" type="presParOf" srcId="{9735EAE2-7326-4018-9CFB-8F0B2C2539C6}" destId="{48ECACB1-49BC-4DB6-BCAF-9F87E9C6B55A}" srcOrd="0" destOrd="0" presId="urn:microsoft.com/office/officeart/2005/8/layout/vList5"/>
    <dgm:cxn modelId="{33193660-987B-4FE3-8064-2C37B1A0FB9C}" type="presParOf" srcId="{9735EAE2-7326-4018-9CFB-8F0B2C2539C6}" destId="{199EE184-78DD-4841-94D4-741F7D4DA38D}" srcOrd="1" destOrd="0" presId="urn:microsoft.com/office/officeart/2005/8/layout/vList5"/>
    <dgm:cxn modelId="{D25B6DB6-34C7-402A-9176-30C6C96F6515}" type="presParOf" srcId="{02B58141-BAB0-452C-BF32-CDA7B5DCB09A}" destId="{E3F4E151-3BA7-4885-9933-844ECDCFB0CE}" srcOrd="3" destOrd="0" presId="urn:microsoft.com/office/officeart/2005/8/layout/vList5"/>
    <dgm:cxn modelId="{EBBBE617-E6DA-4464-992E-FD654ACB911E}" type="presParOf" srcId="{02B58141-BAB0-452C-BF32-CDA7B5DCB09A}" destId="{6E3969EE-2ED9-45B5-99EB-4F444A848D08}" srcOrd="4" destOrd="0" presId="urn:microsoft.com/office/officeart/2005/8/layout/vList5"/>
    <dgm:cxn modelId="{9804EAB9-C543-44F2-A709-C92DB2B79212}" type="presParOf" srcId="{6E3969EE-2ED9-45B5-99EB-4F444A848D08}" destId="{0D969DB3-FCAD-4F7E-B3DE-AA8186E71F9C}" srcOrd="0" destOrd="0" presId="urn:microsoft.com/office/officeart/2005/8/layout/vList5"/>
    <dgm:cxn modelId="{FEB4830E-4CDC-4FB3-A6E5-7ACD23172194}" type="presParOf" srcId="{6E3969EE-2ED9-45B5-99EB-4F444A848D08}" destId="{7797A478-88BB-4F2E-AB2E-259EBB40FA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C590AC-B533-4157-A458-27F72A592D22}"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3148B1AA-5D71-4DC2-9D51-A84E3EAB012D}">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ສານອາຫານເພື່ອເພີ່ມພູມຄຸ້ມກັນ(</a:t>
          </a:r>
          <a:r>
            <a:rPr lang="en-US" dirty="0">
              <a:latin typeface="Phetsarath OT" panose="02000500000000000001" pitchFamily="2" charset="2"/>
              <a:ea typeface="Phetsarath OT" panose="02000500000000000001" pitchFamily="2" charset="2"/>
              <a:cs typeface="Phetsarath OT" panose="02000500000000000001" pitchFamily="2" charset="2"/>
            </a:rPr>
            <a:t>Immunomodulatory Nutrients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CA70E53D-6C40-4643-A821-CF94ADE6C053}" type="parTrans" cxnId="{137C5AA2-2B8D-4A09-B3DD-D77E66288C20}">
      <dgm:prSet/>
      <dgm:spPr/>
      <dgm:t>
        <a:bodyPr/>
        <a:lstStyle/>
        <a:p>
          <a:endParaRPr lang="en-US"/>
        </a:p>
      </dgm:t>
    </dgm:pt>
    <dgm:pt modelId="{56954C51-2508-4EBA-8F89-46F05F7A2D5A}" type="sibTrans" cxnId="{137C5AA2-2B8D-4A09-B3DD-D77E66288C20}">
      <dgm:prSet/>
      <dgm:spPr/>
      <dgm:t>
        <a:bodyPr/>
        <a:lstStyle/>
        <a:p>
          <a:endParaRPr lang="en-US"/>
        </a:p>
      </dgm:t>
    </dgm:pt>
    <dgm:pt modelId="{8FF5B72F-2B90-42D1-BB39-55507B20DC1C}">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ວິຕາມິນຕ່າງໆ</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754B36A8-CFC8-4EEE-966A-7F922CB7017A}" type="parTrans" cxnId="{6367E887-C168-4580-B50F-F199FED1F301}">
      <dgm:prSet/>
      <dgm:spPr/>
      <dgm:t>
        <a:bodyPr/>
        <a:lstStyle/>
        <a:p>
          <a:endParaRPr lang="en-US"/>
        </a:p>
      </dgm:t>
    </dgm:pt>
    <dgm:pt modelId="{A138D634-431E-43BE-B8CD-2A3C995981A0}" type="sibTrans" cxnId="{6367E887-C168-4580-B50F-F199FED1F301}">
      <dgm:prSet/>
      <dgm:spPr/>
      <dgm:t>
        <a:bodyPr/>
        <a:lstStyle/>
        <a:p>
          <a:endParaRPr lang="en-US"/>
        </a:p>
      </dgm:t>
    </dgm:pt>
    <dgm:pt modelId="{35CA3B11-4961-4719-AA9F-281558364894}">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ໂພລີແຊກຄາໄລດ໌(</a:t>
          </a:r>
          <a:r>
            <a:rPr lang="en-US" dirty="0">
              <a:latin typeface="Phetsarath OT" panose="02000500000000000001" pitchFamily="2" charset="2"/>
              <a:ea typeface="Phetsarath OT" panose="02000500000000000001" pitchFamily="2" charset="2"/>
              <a:cs typeface="Phetsarath OT" panose="02000500000000000001" pitchFamily="2" charset="2"/>
            </a:rPr>
            <a:t>Polysaccharides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2649AA9-96CD-41B6-8CDA-AF0863629F2C}" type="parTrans" cxnId="{3AA67AE4-FD1C-418E-8959-718EDC02B30B}">
      <dgm:prSet/>
      <dgm:spPr/>
      <dgm:t>
        <a:bodyPr/>
        <a:lstStyle/>
        <a:p>
          <a:endParaRPr lang="en-US"/>
        </a:p>
      </dgm:t>
    </dgm:pt>
    <dgm:pt modelId="{48005CF1-BFF9-4CA8-A5F7-891A4BE506ED}" type="sibTrans" cxnId="{3AA67AE4-FD1C-418E-8959-718EDC02B30B}">
      <dgm:prSet/>
      <dgm:spPr/>
      <dgm:t>
        <a:bodyPr/>
        <a:lstStyle/>
        <a:p>
          <a:endParaRPr lang="en-US"/>
        </a:p>
      </dgm:t>
    </dgm:pt>
    <dgm:pt modelId="{ADD147B0-2F0D-41D2-A880-FF8A495D91BD}">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ໂພລີຟີໂນລ໌</a:t>
          </a:r>
        </a:p>
        <a:p>
          <a:r>
            <a:rPr lang="lo-LA" dirty="0">
              <a:latin typeface="Phetsarath OT" panose="02000500000000000001" pitchFamily="2" charset="2"/>
              <a:ea typeface="Phetsarath OT" panose="02000500000000000001" pitchFamily="2" charset="2"/>
              <a:cs typeface="Phetsarath OT" panose="02000500000000000001" pitchFamily="2" charset="2"/>
            </a:rPr>
            <a:t>(</a:t>
          </a:r>
          <a:r>
            <a:rPr lang="en-US" dirty="0">
              <a:latin typeface="Phetsarath OT" panose="02000500000000000001" pitchFamily="2" charset="2"/>
              <a:ea typeface="Phetsarath OT" panose="02000500000000000001" pitchFamily="2" charset="2"/>
              <a:cs typeface="Phetsarath OT" panose="02000500000000000001" pitchFamily="2" charset="2"/>
            </a:rPr>
            <a:t>Polyphenols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9B034648-AA35-42FC-B382-AE44010C42A1}" type="parTrans" cxnId="{AA2A2420-653E-4717-A1A6-383B0CDDEEE7}">
      <dgm:prSet/>
      <dgm:spPr/>
      <dgm:t>
        <a:bodyPr/>
        <a:lstStyle/>
        <a:p>
          <a:endParaRPr lang="en-US"/>
        </a:p>
      </dgm:t>
    </dgm:pt>
    <dgm:pt modelId="{6BEC3E29-EBB8-4D08-9B54-9AD7BD0A0933}" type="sibTrans" cxnId="{AA2A2420-653E-4717-A1A6-383B0CDDEEE7}">
      <dgm:prSet/>
      <dgm:spPr/>
      <dgm:t>
        <a:bodyPr/>
        <a:lstStyle/>
        <a:p>
          <a:endParaRPr lang="en-US"/>
        </a:p>
      </dgm:t>
    </dgm:pt>
    <dgm:pt modelId="{BB3F9285-40D8-4139-A009-A6E68E65C7A0}">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ກົດໄຂມັນຕ່າງໆ (</a:t>
          </a:r>
          <a:r>
            <a:rPr lang="en-US" dirty="0">
              <a:latin typeface="Phetsarath OT" panose="02000500000000000001" pitchFamily="2" charset="2"/>
              <a:ea typeface="Phetsarath OT" panose="02000500000000000001" pitchFamily="2" charset="2"/>
              <a:cs typeface="Phetsarath OT" panose="02000500000000000001" pitchFamily="2" charset="2"/>
            </a:rPr>
            <a:t>Fatty acids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1C5A9B52-AB89-45A9-AA79-8EF087243018}" type="parTrans" cxnId="{7ED954AE-8E6A-40C8-8EE2-F8C2A20B38C8}">
      <dgm:prSet/>
      <dgm:spPr/>
      <dgm:t>
        <a:bodyPr/>
        <a:lstStyle/>
        <a:p>
          <a:endParaRPr lang="en-US"/>
        </a:p>
      </dgm:t>
    </dgm:pt>
    <dgm:pt modelId="{8AB8940C-6B72-4D4E-9CDD-37CF4900F2F5}" type="sibTrans" cxnId="{7ED954AE-8E6A-40C8-8EE2-F8C2A20B38C8}">
      <dgm:prSet/>
      <dgm:spPr/>
      <dgm:t>
        <a:bodyPr/>
        <a:lstStyle/>
        <a:p>
          <a:endParaRPr lang="en-US"/>
        </a:p>
      </dgm:t>
    </dgm:pt>
    <dgm:pt modelId="{077632AD-A76A-4300-A155-00503AC22BF8}">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ນິວຄລີໂອໄທດ໌ ແລະ ກົດອະມິໂນ </a:t>
          </a:r>
        </a:p>
        <a:p>
          <a:r>
            <a:rPr lang="lo-LA" dirty="0">
              <a:latin typeface="Phetsarath OT" panose="02000500000000000001" pitchFamily="2" charset="2"/>
              <a:ea typeface="Phetsarath OT" panose="02000500000000000001" pitchFamily="2" charset="2"/>
              <a:cs typeface="Phetsarath OT" panose="02000500000000000001" pitchFamily="2" charset="2"/>
            </a:rPr>
            <a:t>(</a:t>
          </a:r>
          <a:r>
            <a:rPr lang="en-US" dirty="0">
              <a:latin typeface="Phetsarath OT" panose="02000500000000000001" pitchFamily="2" charset="2"/>
              <a:ea typeface="Phetsarath OT" panose="02000500000000000001" pitchFamily="2" charset="2"/>
              <a:cs typeface="Phetsarath OT" panose="02000500000000000001" pitchFamily="2" charset="2"/>
            </a:rPr>
            <a:t>Nucleotides and amino acids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896DC7E4-32D8-4C74-99EB-C526523C12AE}" type="parTrans" cxnId="{768440BA-A81D-4B34-B51E-75D6686E312B}">
      <dgm:prSet/>
      <dgm:spPr/>
      <dgm:t>
        <a:bodyPr/>
        <a:lstStyle/>
        <a:p>
          <a:endParaRPr lang="en-US"/>
        </a:p>
      </dgm:t>
    </dgm:pt>
    <dgm:pt modelId="{27472CE2-99A5-443D-8B88-798FB267F779}" type="sibTrans" cxnId="{768440BA-A81D-4B34-B51E-75D6686E312B}">
      <dgm:prSet/>
      <dgm:spPr/>
      <dgm:t>
        <a:bodyPr/>
        <a:lstStyle/>
        <a:p>
          <a:endParaRPr lang="en-US"/>
        </a:p>
      </dgm:t>
    </dgm:pt>
    <dgm:pt modelId="{DB8764C2-825A-4D43-B7FE-26564FC02C1D}">
      <dgm:prSe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ຕົວຮັບສັນຍານຂອງຈຸລິນຊີ  </a:t>
          </a:r>
        </a:p>
        <a:p>
          <a:r>
            <a:rPr lang="lo-LA" dirty="0">
              <a:latin typeface="Phetsarath OT" panose="02000500000000000001" pitchFamily="2" charset="2"/>
              <a:ea typeface="Phetsarath OT" panose="02000500000000000001" pitchFamily="2" charset="2"/>
              <a:cs typeface="Phetsarath OT" panose="02000500000000000001" pitchFamily="2" charset="2"/>
            </a:rPr>
            <a:t>(ທີ່ກ່ຽວຂ້ອງກັບ ໄມໂຄຣ໌ໄບໂອມ ໃນລໍາໃສ້</a:t>
          </a:r>
          <a:r>
            <a:rPr lang="en-US" dirty="0">
              <a:latin typeface="Phetsarath OT" panose="02000500000000000001" pitchFamily="2" charset="2"/>
              <a:ea typeface="Phetsarath OT" panose="02000500000000000001" pitchFamily="2" charset="2"/>
              <a:cs typeface="Phetsarath OT" panose="02000500000000000001" pitchFamily="2" charset="2"/>
            </a:rPr>
            <a:t>).</a:t>
          </a:r>
        </a:p>
      </dgm:t>
    </dgm:pt>
    <dgm:pt modelId="{B35CC9F8-5BB2-41B7-A6C4-846DE638BF9C}" type="parTrans" cxnId="{3E14E656-8A4C-4CE5-B6DF-E6C932181747}">
      <dgm:prSet/>
      <dgm:spPr/>
      <dgm:t>
        <a:bodyPr/>
        <a:lstStyle/>
        <a:p>
          <a:endParaRPr lang="en-US"/>
        </a:p>
      </dgm:t>
    </dgm:pt>
    <dgm:pt modelId="{A0E52EBF-8C1B-4384-8B12-240D54E549FC}" type="sibTrans" cxnId="{3E14E656-8A4C-4CE5-B6DF-E6C932181747}">
      <dgm:prSet/>
      <dgm:spPr/>
      <dgm:t>
        <a:bodyPr/>
        <a:lstStyle/>
        <a:p>
          <a:endParaRPr lang="en-US"/>
        </a:p>
      </dgm:t>
    </dgm:pt>
    <dgm:pt modelId="{B22F5748-B974-4D96-A429-73543900CFEA}">
      <dgm:prSet/>
      <dgm:spPr/>
      <dgm:t>
        <a:bodyPr/>
        <a:lstStyle/>
        <a:p>
          <a:r>
            <a:rPr lang="lo-LA" b="0" i="0" dirty="0">
              <a:solidFill>
                <a:srgbClr val="222222"/>
              </a:solidFill>
              <a:effectLst/>
              <a:latin typeface="Phetsarath OT" panose="02000500000000000001" pitchFamily="2" charset="2"/>
              <a:ea typeface="Phetsarath OT" panose="02000500000000000001" pitchFamily="2" charset="2"/>
              <a:cs typeface="Phetsarath OT" panose="02000500000000000001" pitchFamily="2" charset="2"/>
            </a:rPr>
            <a:t>ຟີໂຕເຄມີໂຄ (</a:t>
          </a:r>
          <a:r>
            <a:rPr lang="en-US" dirty="0">
              <a:latin typeface="Phetsarath OT" panose="02000500000000000001" pitchFamily="2" charset="2"/>
              <a:ea typeface="Phetsarath OT" panose="02000500000000000001" pitchFamily="2" charset="2"/>
              <a:cs typeface="Phetsarath OT" panose="02000500000000000001" pitchFamily="2" charset="2"/>
            </a:rPr>
            <a:t>Phytochemicals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43E6D35E-7AAE-4994-AAA4-4058D581A61F}" type="parTrans" cxnId="{943EFEFE-41AE-4939-8D30-D1C128006CCA}">
      <dgm:prSet/>
      <dgm:spPr/>
      <dgm:t>
        <a:bodyPr/>
        <a:lstStyle/>
        <a:p>
          <a:endParaRPr lang="en-US"/>
        </a:p>
      </dgm:t>
    </dgm:pt>
    <dgm:pt modelId="{C6BB0AC9-63AF-4EDF-AFDB-43C25F3DB38D}" type="sibTrans" cxnId="{943EFEFE-41AE-4939-8D30-D1C128006CCA}">
      <dgm:prSet/>
      <dgm:spPr/>
      <dgm:t>
        <a:bodyPr/>
        <a:lstStyle/>
        <a:p>
          <a:endParaRPr lang="en-US"/>
        </a:p>
      </dgm:t>
    </dgm:pt>
    <dgm:pt modelId="{521423F3-43C5-4A39-8105-B3D8BE66881C}" type="pres">
      <dgm:prSet presAssocID="{CDC590AC-B533-4157-A458-27F72A592D22}" presName="Name0" presStyleCnt="0">
        <dgm:presLayoutVars>
          <dgm:chMax val="1"/>
          <dgm:dir/>
          <dgm:animLvl val="ctr"/>
          <dgm:resizeHandles val="exact"/>
        </dgm:presLayoutVars>
      </dgm:prSet>
      <dgm:spPr/>
    </dgm:pt>
    <dgm:pt modelId="{A5897627-330F-4F8B-93FC-592762B28B7E}" type="pres">
      <dgm:prSet presAssocID="{3148B1AA-5D71-4DC2-9D51-A84E3EAB012D}" presName="centerShape" presStyleLbl="node0" presStyleIdx="0" presStyleCnt="1"/>
      <dgm:spPr/>
    </dgm:pt>
    <dgm:pt modelId="{9B60A430-4FD3-48C4-B959-3D03B9AA7397}" type="pres">
      <dgm:prSet presAssocID="{8FF5B72F-2B90-42D1-BB39-55507B20DC1C}" presName="node" presStyleLbl="node1" presStyleIdx="0" presStyleCnt="7">
        <dgm:presLayoutVars>
          <dgm:bulletEnabled val="1"/>
        </dgm:presLayoutVars>
      </dgm:prSet>
      <dgm:spPr/>
    </dgm:pt>
    <dgm:pt modelId="{152D3C14-520F-4CD4-97CC-BD18EB13C5C5}" type="pres">
      <dgm:prSet presAssocID="{8FF5B72F-2B90-42D1-BB39-55507B20DC1C}" presName="dummy" presStyleCnt="0"/>
      <dgm:spPr/>
    </dgm:pt>
    <dgm:pt modelId="{1DE1CCAE-E4BB-4457-ABE5-C269AAA1F6E4}" type="pres">
      <dgm:prSet presAssocID="{A138D634-431E-43BE-B8CD-2A3C995981A0}" presName="sibTrans" presStyleLbl="sibTrans2D1" presStyleIdx="0" presStyleCnt="7"/>
      <dgm:spPr/>
    </dgm:pt>
    <dgm:pt modelId="{2F16547D-85FA-4009-B469-975971B89016}" type="pres">
      <dgm:prSet presAssocID="{35CA3B11-4961-4719-AA9F-281558364894}" presName="node" presStyleLbl="node1" presStyleIdx="1" presStyleCnt="7">
        <dgm:presLayoutVars>
          <dgm:bulletEnabled val="1"/>
        </dgm:presLayoutVars>
      </dgm:prSet>
      <dgm:spPr/>
    </dgm:pt>
    <dgm:pt modelId="{5A61D32F-80C9-4E2A-ACFA-A7A74726B257}" type="pres">
      <dgm:prSet presAssocID="{35CA3B11-4961-4719-AA9F-281558364894}" presName="dummy" presStyleCnt="0"/>
      <dgm:spPr/>
    </dgm:pt>
    <dgm:pt modelId="{384CC02C-AC8A-4AF9-A9B1-457919B04C08}" type="pres">
      <dgm:prSet presAssocID="{48005CF1-BFF9-4CA8-A5F7-891A4BE506ED}" presName="sibTrans" presStyleLbl="sibTrans2D1" presStyleIdx="1" presStyleCnt="7"/>
      <dgm:spPr/>
    </dgm:pt>
    <dgm:pt modelId="{9B4BABF0-6DC3-4020-BBD8-2FF74CDEA477}" type="pres">
      <dgm:prSet presAssocID="{ADD147B0-2F0D-41D2-A880-FF8A495D91BD}" presName="node" presStyleLbl="node1" presStyleIdx="2" presStyleCnt="7">
        <dgm:presLayoutVars>
          <dgm:bulletEnabled val="1"/>
        </dgm:presLayoutVars>
      </dgm:prSet>
      <dgm:spPr/>
    </dgm:pt>
    <dgm:pt modelId="{4F5AA0DB-3B86-44D4-81EB-67DA3CAA6108}" type="pres">
      <dgm:prSet presAssocID="{ADD147B0-2F0D-41D2-A880-FF8A495D91BD}" presName="dummy" presStyleCnt="0"/>
      <dgm:spPr/>
    </dgm:pt>
    <dgm:pt modelId="{BE465E53-6178-4A54-B190-7E49D71038F5}" type="pres">
      <dgm:prSet presAssocID="{6BEC3E29-EBB8-4D08-9B54-9AD7BD0A0933}" presName="sibTrans" presStyleLbl="sibTrans2D1" presStyleIdx="2" presStyleCnt="7"/>
      <dgm:spPr/>
    </dgm:pt>
    <dgm:pt modelId="{FA9E4B95-46A5-4F60-9A3B-5DF5FA00DB25}" type="pres">
      <dgm:prSet presAssocID="{B22F5748-B974-4D96-A429-73543900CFEA}" presName="node" presStyleLbl="node1" presStyleIdx="3" presStyleCnt="7">
        <dgm:presLayoutVars>
          <dgm:bulletEnabled val="1"/>
        </dgm:presLayoutVars>
      </dgm:prSet>
      <dgm:spPr/>
    </dgm:pt>
    <dgm:pt modelId="{3622EBDB-2DFD-4D5E-A6B9-F7E9921E8CEB}" type="pres">
      <dgm:prSet presAssocID="{B22F5748-B974-4D96-A429-73543900CFEA}" presName="dummy" presStyleCnt="0"/>
      <dgm:spPr/>
    </dgm:pt>
    <dgm:pt modelId="{34F216C6-DDAA-4B1A-ADC0-60D9ABFD0F6C}" type="pres">
      <dgm:prSet presAssocID="{C6BB0AC9-63AF-4EDF-AFDB-43C25F3DB38D}" presName="sibTrans" presStyleLbl="sibTrans2D1" presStyleIdx="3" presStyleCnt="7"/>
      <dgm:spPr/>
    </dgm:pt>
    <dgm:pt modelId="{3C54F00E-96EC-4579-8F8D-148EEEFADB6D}" type="pres">
      <dgm:prSet presAssocID="{BB3F9285-40D8-4139-A009-A6E68E65C7A0}" presName="node" presStyleLbl="node1" presStyleIdx="4" presStyleCnt="7">
        <dgm:presLayoutVars>
          <dgm:bulletEnabled val="1"/>
        </dgm:presLayoutVars>
      </dgm:prSet>
      <dgm:spPr/>
    </dgm:pt>
    <dgm:pt modelId="{85D36543-ECFC-4BEA-8CE3-2F06C3291CF4}" type="pres">
      <dgm:prSet presAssocID="{BB3F9285-40D8-4139-A009-A6E68E65C7A0}" presName="dummy" presStyleCnt="0"/>
      <dgm:spPr/>
    </dgm:pt>
    <dgm:pt modelId="{894DFFAA-C3F2-4C89-90A4-5355DE32C639}" type="pres">
      <dgm:prSet presAssocID="{8AB8940C-6B72-4D4E-9CDD-37CF4900F2F5}" presName="sibTrans" presStyleLbl="sibTrans2D1" presStyleIdx="4" presStyleCnt="7"/>
      <dgm:spPr/>
    </dgm:pt>
    <dgm:pt modelId="{FE34132F-FAE3-44DE-B93B-3468D907E339}" type="pres">
      <dgm:prSet presAssocID="{077632AD-A76A-4300-A155-00503AC22BF8}" presName="node" presStyleLbl="node1" presStyleIdx="5" presStyleCnt="7">
        <dgm:presLayoutVars>
          <dgm:bulletEnabled val="1"/>
        </dgm:presLayoutVars>
      </dgm:prSet>
      <dgm:spPr/>
    </dgm:pt>
    <dgm:pt modelId="{442E90A7-2C9B-4A1A-BB54-C7E008452B4D}" type="pres">
      <dgm:prSet presAssocID="{077632AD-A76A-4300-A155-00503AC22BF8}" presName="dummy" presStyleCnt="0"/>
      <dgm:spPr/>
    </dgm:pt>
    <dgm:pt modelId="{78D78176-B65E-49F8-9944-D2CAC0E9E350}" type="pres">
      <dgm:prSet presAssocID="{27472CE2-99A5-443D-8B88-798FB267F779}" presName="sibTrans" presStyleLbl="sibTrans2D1" presStyleIdx="5" presStyleCnt="7"/>
      <dgm:spPr/>
    </dgm:pt>
    <dgm:pt modelId="{E8451B75-C815-4C84-A4A6-CE3D244BB344}" type="pres">
      <dgm:prSet presAssocID="{DB8764C2-825A-4D43-B7FE-26564FC02C1D}" presName="node" presStyleLbl="node1" presStyleIdx="6" presStyleCnt="7" custScaleX="123599" custScaleY="122269">
        <dgm:presLayoutVars>
          <dgm:bulletEnabled val="1"/>
        </dgm:presLayoutVars>
      </dgm:prSet>
      <dgm:spPr/>
    </dgm:pt>
    <dgm:pt modelId="{108FD5C6-F25B-4B2C-A0C5-4788E2CFC1DC}" type="pres">
      <dgm:prSet presAssocID="{DB8764C2-825A-4D43-B7FE-26564FC02C1D}" presName="dummy" presStyleCnt="0"/>
      <dgm:spPr/>
    </dgm:pt>
    <dgm:pt modelId="{505CE55E-FE73-47ED-BE6D-B886A5CC41C9}" type="pres">
      <dgm:prSet presAssocID="{A0E52EBF-8C1B-4384-8B12-240D54E549FC}" presName="sibTrans" presStyleLbl="sibTrans2D1" presStyleIdx="6" presStyleCnt="7"/>
      <dgm:spPr/>
    </dgm:pt>
  </dgm:ptLst>
  <dgm:cxnLst>
    <dgm:cxn modelId="{99217407-06DF-4E1E-9E26-7DA8F4522EDD}" type="presOf" srcId="{A0E52EBF-8C1B-4384-8B12-240D54E549FC}" destId="{505CE55E-FE73-47ED-BE6D-B886A5CC41C9}" srcOrd="0" destOrd="0" presId="urn:microsoft.com/office/officeart/2005/8/layout/radial6"/>
    <dgm:cxn modelId="{B8665D0E-1526-4093-AD17-6F7C62815B35}" type="presOf" srcId="{8FF5B72F-2B90-42D1-BB39-55507B20DC1C}" destId="{9B60A430-4FD3-48C4-B959-3D03B9AA7397}" srcOrd="0" destOrd="0" presId="urn:microsoft.com/office/officeart/2005/8/layout/radial6"/>
    <dgm:cxn modelId="{68D4901B-D316-4A56-935A-0814122CC24A}" type="presOf" srcId="{6BEC3E29-EBB8-4D08-9B54-9AD7BD0A0933}" destId="{BE465E53-6178-4A54-B190-7E49D71038F5}" srcOrd="0" destOrd="0" presId="urn:microsoft.com/office/officeart/2005/8/layout/radial6"/>
    <dgm:cxn modelId="{AA2A2420-653E-4717-A1A6-383B0CDDEEE7}" srcId="{3148B1AA-5D71-4DC2-9D51-A84E3EAB012D}" destId="{ADD147B0-2F0D-41D2-A880-FF8A495D91BD}" srcOrd="2" destOrd="0" parTransId="{9B034648-AA35-42FC-B382-AE44010C42A1}" sibTransId="{6BEC3E29-EBB8-4D08-9B54-9AD7BD0A0933}"/>
    <dgm:cxn modelId="{A8FF3D25-431F-488C-8FCF-3FDA66CA3BA9}" type="presOf" srcId="{27472CE2-99A5-443D-8B88-798FB267F779}" destId="{78D78176-B65E-49F8-9944-D2CAC0E9E350}" srcOrd="0" destOrd="0" presId="urn:microsoft.com/office/officeart/2005/8/layout/radial6"/>
    <dgm:cxn modelId="{6C3C4127-AE1B-4AD8-974D-37A1442147DC}" type="presOf" srcId="{35CA3B11-4961-4719-AA9F-281558364894}" destId="{2F16547D-85FA-4009-B469-975971B89016}" srcOrd="0" destOrd="0" presId="urn:microsoft.com/office/officeart/2005/8/layout/radial6"/>
    <dgm:cxn modelId="{724FE72E-732B-4F37-B684-BD76D8F38641}" type="presOf" srcId="{B22F5748-B974-4D96-A429-73543900CFEA}" destId="{FA9E4B95-46A5-4F60-9A3B-5DF5FA00DB25}" srcOrd="0" destOrd="0" presId="urn:microsoft.com/office/officeart/2005/8/layout/radial6"/>
    <dgm:cxn modelId="{7C57364D-92B1-435A-9B00-737E0756A2D9}" type="presOf" srcId="{ADD147B0-2F0D-41D2-A880-FF8A495D91BD}" destId="{9B4BABF0-6DC3-4020-BBD8-2FF74CDEA477}" srcOrd="0" destOrd="0" presId="urn:microsoft.com/office/officeart/2005/8/layout/radial6"/>
    <dgm:cxn modelId="{D84B3950-1689-49FA-ADFE-9E4540631756}" type="presOf" srcId="{C6BB0AC9-63AF-4EDF-AFDB-43C25F3DB38D}" destId="{34F216C6-DDAA-4B1A-ADC0-60D9ABFD0F6C}" srcOrd="0" destOrd="0" presId="urn:microsoft.com/office/officeart/2005/8/layout/radial6"/>
    <dgm:cxn modelId="{3E14E656-8A4C-4CE5-B6DF-E6C932181747}" srcId="{3148B1AA-5D71-4DC2-9D51-A84E3EAB012D}" destId="{DB8764C2-825A-4D43-B7FE-26564FC02C1D}" srcOrd="6" destOrd="0" parTransId="{B35CC9F8-5BB2-41B7-A6C4-846DE638BF9C}" sibTransId="{A0E52EBF-8C1B-4384-8B12-240D54E549FC}"/>
    <dgm:cxn modelId="{08292E87-EE58-4F0D-BFA3-9F8A2462EB7F}" type="presOf" srcId="{8AB8940C-6B72-4D4E-9CDD-37CF4900F2F5}" destId="{894DFFAA-C3F2-4C89-90A4-5355DE32C639}" srcOrd="0" destOrd="0" presId="urn:microsoft.com/office/officeart/2005/8/layout/radial6"/>
    <dgm:cxn modelId="{6367E887-C168-4580-B50F-F199FED1F301}" srcId="{3148B1AA-5D71-4DC2-9D51-A84E3EAB012D}" destId="{8FF5B72F-2B90-42D1-BB39-55507B20DC1C}" srcOrd="0" destOrd="0" parTransId="{754B36A8-CFC8-4EEE-966A-7F922CB7017A}" sibTransId="{A138D634-431E-43BE-B8CD-2A3C995981A0}"/>
    <dgm:cxn modelId="{38A0F692-E155-48C5-9D90-6E627B0A1CEA}" type="presOf" srcId="{CDC590AC-B533-4157-A458-27F72A592D22}" destId="{521423F3-43C5-4A39-8105-B3D8BE66881C}" srcOrd="0" destOrd="0" presId="urn:microsoft.com/office/officeart/2005/8/layout/radial6"/>
    <dgm:cxn modelId="{7C934DA1-3FB2-4511-ACFF-07822BD65F01}" type="presOf" srcId="{DB8764C2-825A-4D43-B7FE-26564FC02C1D}" destId="{E8451B75-C815-4C84-A4A6-CE3D244BB344}" srcOrd="0" destOrd="0" presId="urn:microsoft.com/office/officeart/2005/8/layout/radial6"/>
    <dgm:cxn modelId="{137C5AA2-2B8D-4A09-B3DD-D77E66288C20}" srcId="{CDC590AC-B533-4157-A458-27F72A592D22}" destId="{3148B1AA-5D71-4DC2-9D51-A84E3EAB012D}" srcOrd="0" destOrd="0" parTransId="{CA70E53D-6C40-4643-A821-CF94ADE6C053}" sibTransId="{56954C51-2508-4EBA-8F89-46F05F7A2D5A}"/>
    <dgm:cxn modelId="{DFB69EA6-01E5-4769-9333-0202DE865FB5}" type="presOf" srcId="{48005CF1-BFF9-4CA8-A5F7-891A4BE506ED}" destId="{384CC02C-AC8A-4AF9-A9B1-457919B04C08}" srcOrd="0" destOrd="0" presId="urn:microsoft.com/office/officeart/2005/8/layout/radial6"/>
    <dgm:cxn modelId="{55D7BFA7-2B8F-4EE6-87C7-2CBCD7A39E22}" type="presOf" srcId="{3148B1AA-5D71-4DC2-9D51-A84E3EAB012D}" destId="{A5897627-330F-4F8B-93FC-592762B28B7E}" srcOrd="0" destOrd="0" presId="urn:microsoft.com/office/officeart/2005/8/layout/radial6"/>
    <dgm:cxn modelId="{7ED954AE-8E6A-40C8-8EE2-F8C2A20B38C8}" srcId="{3148B1AA-5D71-4DC2-9D51-A84E3EAB012D}" destId="{BB3F9285-40D8-4139-A009-A6E68E65C7A0}" srcOrd="4" destOrd="0" parTransId="{1C5A9B52-AB89-45A9-AA79-8EF087243018}" sibTransId="{8AB8940C-6B72-4D4E-9CDD-37CF4900F2F5}"/>
    <dgm:cxn modelId="{EB77F0AE-2D00-443E-84F5-CC79AFB398DA}" type="presOf" srcId="{077632AD-A76A-4300-A155-00503AC22BF8}" destId="{FE34132F-FAE3-44DE-B93B-3468D907E339}" srcOrd="0" destOrd="0" presId="urn:microsoft.com/office/officeart/2005/8/layout/radial6"/>
    <dgm:cxn modelId="{C35939B6-1ED3-4824-BCDC-642A966ABF4F}" type="presOf" srcId="{A138D634-431E-43BE-B8CD-2A3C995981A0}" destId="{1DE1CCAE-E4BB-4457-ABE5-C269AAA1F6E4}" srcOrd="0" destOrd="0" presId="urn:microsoft.com/office/officeart/2005/8/layout/radial6"/>
    <dgm:cxn modelId="{768440BA-A81D-4B34-B51E-75D6686E312B}" srcId="{3148B1AA-5D71-4DC2-9D51-A84E3EAB012D}" destId="{077632AD-A76A-4300-A155-00503AC22BF8}" srcOrd="5" destOrd="0" parTransId="{896DC7E4-32D8-4C74-99EB-C526523C12AE}" sibTransId="{27472CE2-99A5-443D-8B88-798FB267F779}"/>
    <dgm:cxn modelId="{3AA67AE4-FD1C-418E-8959-718EDC02B30B}" srcId="{3148B1AA-5D71-4DC2-9D51-A84E3EAB012D}" destId="{35CA3B11-4961-4719-AA9F-281558364894}" srcOrd="1" destOrd="0" parTransId="{E2649AA9-96CD-41B6-8CDA-AF0863629F2C}" sibTransId="{48005CF1-BFF9-4CA8-A5F7-891A4BE506ED}"/>
    <dgm:cxn modelId="{59F94CE7-DA0E-47E8-B94D-8B469DB01C25}" type="presOf" srcId="{BB3F9285-40D8-4139-A009-A6E68E65C7A0}" destId="{3C54F00E-96EC-4579-8F8D-148EEEFADB6D}" srcOrd="0" destOrd="0" presId="urn:microsoft.com/office/officeart/2005/8/layout/radial6"/>
    <dgm:cxn modelId="{943EFEFE-41AE-4939-8D30-D1C128006CCA}" srcId="{3148B1AA-5D71-4DC2-9D51-A84E3EAB012D}" destId="{B22F5748-B974-4D96-A429-73543900CFEA}" srcOrd="3" destOrd="0" parTransId="{43E6D35E-7AAE-4994-AAA4-4058D581A61F}" sibTransId="{C6BB0AC9-63AF-4EDF-AFDB-43C25F3DB38D}"/>
    <dgm:cxn modelId="{9595098E-4A9D-4DDB-8975-DE02098369F5}" type="presParOf" srcId="{521423F3-43C5-4A39-8105-B3D8BE66881C}" destId="{A5897627-330F-4F8B-93FC-592762B28B7E}" srcOrd="0" destOrd="0" presId="urn:microsoft.com/office/officeart/2005/8/layout/radial6"/>
    <dgm:cxn modelId="{5CC070E2-4A8C-4065-A0C3-5DFA1CE537A6}" type="presParOf" srcId="{521423F3-43C5-4A39-8105-B3D8BE66881C}" destId="{9B60A430-4FD3-48C4-B959-3D03B9AA7397}" srcOrd="1" destOrd="0" presId="urn:microsoft.com/office/officeart/2005/8/layout/radial6"/>
    <dgm:cxn modelId="{6B6A99CC-7F32-466A-8747-AD222F7984B6}" type="presParOf" srcId="{521423F3-43C5-4A39-8105-B3D8BE66881C}" destId="{152D3C14-520F-4CD4-97CC-BD18EB13C5C5}" srcOrd="2" destOrd="0" presId="urn:microsoft.com/office/officeart/2005/8/layout/radial6"/>
    <dgm:cxn modelId="{3D38F4D5-304E-4172-A77F-C2C27C139CC1}" type="presParOf" srcId="{521423F3-43C5-4A39-8105-B3D8BE66881C}" destId="{1DE1CCAE-E4BB-4457-ABE5-C269AAA1F6E4}" srcOrd="3" destOrd="0" presId="urn:microsoft.com/office/officeart/2005/8/layout/radial6"/>
    <dgm:cxn modelId="{DE4FAC2E-0CC6-4CB7-A049-ED31792B4709}" type="presParOf" srcId="{521423F3-43C5-4A39-8105-B3D8BE66881C}" destId="{2F16547D-85FA-4009-B469-975971B89016}" srcOrd="4" destOrd="0" presId="urn:microsoft.com/office/officeart/2005/8/layout/radial6"/>
    <dgm:cxn modelId="{AE938280-0AE5-4996-8748-429AAB3EFBD4}" type="presParOf" srcId="{521423F3-43C5-4A39-8105-B3D8BE66881C}" destId="{5A61D32F-80C9-4E2A-ACFA-A7A74726B257}" srcOrd="5" destOrd="0" presId="urn:microsoft.com/office/officeart/2005/8/layout/radial6"/>
    <dgm:cxn modelId="{BCC108DB-CA75-4FB1-BBCC-F6211FBEF7D7}" type="presParOf" srcId="{521423F3-43C5-4A39-8105-B3D8BE66881C}" destId="{384CC02C-AC8A-4AF9-A9B1-457919B04C08}" srcOrd="6" destOrd="0" presId="urn:microsoft.com/office/officeart/2005/8/layout/radial6"/>
    <dgm:cxn modelId="{9B23B86C-883B-412B-997D-58B1B3F97F5D}" type="presParOf" srcId="{521423F3-43C5-4A39-8105-B3D8BE66881C}" destId="{9B4BABF0-6DC3-4020-BBD8-2FF74CDEA477}" srcOrd="7" destOrd="0" presId="urn:microsoft.com/office/officeart/2005/8/layout/radial6"/>
    <dgm:cxn modelId="{56E9AC22-A7D8-4BCE-AF5D-AFB2E0D9E59E}" type="presParOf" srcId="{521423F3-43C5-4A39-8105-B3D8BE66881C}" destId="{4F5AA0DB-3B86-44D4-81EB-67DA3CAA6108}" srcOrd="8" destOrd="0" presId="urn:microsoft.com/office/officeart/2005/8/layout/radial6"/>
    <dgm:cxn modelId="{E570D672-0B7F-406F-BBF2-3FA81CD2A4D9}" type="presParOf" srcId="{521423F3-43C5-4A39-8105-B3D8BE66881C}" destId="{BE465E53-6178-4A54-B190-7E49D71038F5}" srcOrd="9" destOrd="0" presId="urn:microsoft.com/office/officeart/2005/8/layout/radial6"/>
    <dgm:cxn modelId="{EFF3EDC4-6744-4C7F-B1E1-34D4EEA131CC}" type="presParOf" srcId="{521423F3-43C5-4A39-8105-B3D8BE66881C}" destId="{FA9E4B95-46A5-4F60-9A3B-5DF5FA00DB25}" srcOrd="10" destOrd="0" presId="urn:microsoft.com/office/officeart/2005/8/layout/radial6"/>
    <dgm:cxn modelId="{D093126D-40E0-487C-AD98-7903864B9D9A}" type="presParOf" srcId="{521423F3-43C5-4A39-8105-B3D8BE66881C}" destId="{3622EBDB-2DFD-4D5E-A6B9-F7E9921E8CEB}" srcOrd="11" destOrd="0" presId="urn:microsoft.com/office/officeart/2005/8/layout/radial6"/>
    <dgm:cxn modelId="{7334696E-A1EE-45B0-9D3B-0E2B1E8E298F}" type="presParOf" srcId="{521423F3-43C5-4A39-8105-B3D8BE66881C}" destId="{34F216C6-DDAA-4B1A-ADC0-60D9ABFD0F6C}" srcOrd="12" destOrd="0" presId="urn:microsoft.com/office/officeart/2005/8/layout/radial6"/>
    <dgm:cxn modelId="{5C6B4B2E-054A-412B-B388-9FACF390463A}" type="presParOf" srcId="{521423F3-43C5-4A39-8105-B3D8BE66881C}" destId="{3C54F00E-96EC-4579-8F8D-148EEEFADB6D}" srcOrd="13" destOrd="0" presId="urn:microsoft.com/office/officeart/2005/8/layout/radial6"/>
    <dgm:cxn modelId="{16CB6A06-8F11-4FDD-84E2-209376A66A2D}" type="presParOf" srcId="{521423F3-43C5-4A39-8105-B3D8BE66881C}" destId="{85D36543-ECFC-4BEA-8CE3-2F06C3291CF4}" srcOrd="14" destOrd="0" presId="urn:microsoft.com/office/officeart/2005/8/layout/radial6"/>
    <dgm:cxn modelId="{0BDF54C4-2F06-45B5-B915-79AA6F850677}" type="presParOf" srcId="{521423F3-43C5-4A39-8105-B3D8BE66881C}" destId="{894DFFAA-C3F2-4C89-90A4-5355DE32C639}" srcOrd="15" destOrd="0" presId="urn:microsoft.com/office/officeart/2005/8/layout/radial6"/>
    <dgm:cxn modelId="{DC4141CF-728D-4F78-81CA-62116BE687E6}" type="presParOf" srcId="{521423F3-43C5-4A39-8105-B3D8BE66881C}" destId="{FE34132F-FAE3-44DE-B93B-3468D907E339}" srcOrd="16" destOrd="0" presId="urn:microsoft.com/office/officeart/2005/8/layout/radial6"/>
    <dgm:cxn modelId="{C1099737-545F-4F34-8967-9FAAE5D80C67}" type="presParOf" srcId="{521423F3-43C5-4A39-8105-B3D8BE66881C}" destId="{442E90A7-2C9B-4A1A-BB54-C7E008452B4D}" srcOrd="17" destOrd="0" presId="urn:microsoft.com/office/officeart/2005/8/layout/radial6"/>
    <dgm:cxn modelId="{8AEE2591-3C2F-470B-86B9-C5F6D50F696A}" type="presParOf" srcId="{521423F3-43C5-4A39-8105-B3D8BE66881C}" destId="{78D78176-B65E-49F8-9944-D2CAC0E9E350}" srcOrd="18" destOrd="0" presId="urn:microsoft.com/office/officeart/2005/8/layout/radial6"/>
    <dgm:cxn modelId="{8B7D69C0-20A4-4059-ABE3-FA7979F104E2}" type="presParOf" srcId="{521423F3-43C5-4A39-8105-B3D8BE66881C}" destId="{E8451B75-C815-4C84-A4A6-CE3D244BB344}" srcOrd="19" destOrd="0" presId="urn:microsoft.com/office/officeart/2005/8/layout/radial6"/>
    <dgm:cxn modelId="{1F3B4B33-D3E0-4C96-BC41-EF7D0A9DE6E2}" type="presParOf" srcId="{521423F3-43C5-4A39-8105-B3D8BE66881C}" destId="{108FD5C6-F25B-4B2C-A0C5-4788E2CFC1DC}" srcOrd="20" destOrd="0" presId="urn:microsoft.com/office/officeart/2005/8/layout/radial6"/>
    <dgm:cxn modelId="{87CE2308-D24D-4631-9868-6C439BD55C34}" type="presParOf" srcId="{521423F3-43C5-4A39-8105-B3D8BE66881C}" destId="{505CE55E-FE73-47ED-BE6D-B886A5CC41C9}"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DBE8EB-DACD-4FE1-B468-E3574275CA4D}" type="doc">
      <dgm:prSet loTypeId="urn:microsoft.com/office/officeart/2005/8/layout/chart3" loCatId="cycle" qsTypeId="urn:microsoft.com/office/officeart/2005/8/quickstyle/simple1" qsCatId="simple" csTypeId="urn:microsoft.com/office/officeart/2005/8/colors/accent1_1" csCatId="accent1" phldr="1"/>
      <dgm:spPr/>
      <dgm:t>
        <a:bodyPr/>
        <a:lstStyle/>
        <a:p>
          <a:endParaRPr lang="en-US"/>
        </a:p>
      </dgm:t>
    </dgm:pt>
    <dgm:pt modelId="{467E9542-0443-41F6-811A-1DA22DC83B27}">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ການວັດແທກ</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0E1EF09-B84B-429A-8540-3B7114D411EA}" type="parTrans" cxnId="{D33A1ACC-57BD-40F0-8B82-705730DE4E61}">
      <dgm:prSet/>
      <dgm:spPr/>
      <dgm:t>
        <a:bodyPr/>
        <a:lstStyle/>
        <a:p>
          <a:endParaRPr lang="en-US"/>
        </a:p>
      </dgm:t>
    </dgm:pt>
    <dgm:pt modelId="{B9496DCA-52CA-464E-9C36-8786E26D940A}" type="sibTrans" cxnId="{D33A1ACC-57BD-40F0-8B82-705730DE4E61}">
      <dgm:prSet/>
      <dgm:spPr/>
      <dgm:t>
        <a:bodyPr/>
        <a:lstStyle/>
        <a:p>
          <a:endParaRPr lang="en-US"/>
        </a:p>
      </dgm:t>
    </dgm:pt>
    <dgm:pt modelId="{DCD32ABD-D403-49D8-B8A7-84D78BAEF030}">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ອອກແບບ</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E81B2EC9-AF20-43B8-A4ED-E822D0D692EF}" type="parTrans" cxnId="{6737C747-C165-47F1-B964-D72421DDECE1}">
      <dgm:prSet/>
      <dgm:spPr/>
      <dgm:t>
        <a:bodyPr/>
        <a:lstStyle/>
        <a:p>
          <a:endParaRPr lang="en-US"/>
        </a:p>
      </dgm:t>
    </dgm:pt>
    <dgm:pt modelId="{C70F5D11-9F3F-4D24-99A9-438C5B94AFE5}" type="sibTrans" cxnId="{6737C747-C165-47F1-B964-D72421DDECE1}">
      <dgm:prSet/>
      <dgm:spPr/>
      <dgm:t>
        <a:bodyPr/>
        <a:lstStyle/>
        <a:p>
          <a:endParaRPr lang="en-US"/>
        </a:p>
      </dgm:t>
    </dgm:pt>
    <dgm:pt modelId="{91D038D1-AB7B-4C0C-9AF1-92C8C9CEE34B}">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ການລົງມືປະຕິບັດ ແລະ ການລາຍງານ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482D4587-DF48-49C6-BE56-ABACF845D7CE}" type="parTrans" cxnId="{38E0D068-6E2F-4208-A53B-771146248F20}">
      <dgm:prSet/>
      <dgm:spPr/>
      <dgm:t>
        <a:bodyPr/>
        <a:lstStyle/>
        <a:p>
          <a:endParaRPr lang="en-US"/>
        </a:p>
      </dgm:t>
    </dgm:pt>
    <dgm:pt modelId="{FADB8818-FB4F-45FA-90D0-CF9C389F1EA4}" type="sibTrans" cxnId="{38E0D068-6E2F-4208-A53B-771146248F20}">
      <dgm:prSet/>
      <dgm:spPr/>
      <dgm:t>
        <a:bodyPr/>
        <a:lstStyle/>
        <a:p>
          <a:endParaRPr lang="en-US"/>
        </a:p>
      </dgm:t>
    </dgm:pt>
    <dgm:pt modelId="{40B481F6-843D-4279-BADF-28DE181F31B9}">
      <dgm:prSet phldrT="[Text]"/>
      <dgm:spPr/>
      <dgm: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ວິເຄາະ </a:t>
          </a:r>
          <a:endParaRPr lang="en-US" dirty="0">
            <a:latin typeface="Phetsarath OT" panose="02000500000000000001" pitchFamily="2" charset="2"/>
            <a:ea typeface="Phetsarath OT" panose="02000500000000000001" pitchFamily="2" charset="2"/>
            <a:cs typeface="Phetsarath OT" panose="02000500000000000001" pitchFamily="2" charset="2"/>
          </a:endParaRPr>
        </a:p>
      </dgm:t>
    </dgm:pt>
    <dgm:pt modelId="{95F27728-7F40-4848-81B6-E8C5F5689ABA}" type="parTrans" cxnId="{2B6BE925-9269-4509-9277-FE9E0E0DD2E5}">
      <dgm:prSet/>
      <dgm:spPr/>
      <dgm:t>
        <a:bodyPr/>
        <a:lstStyle/>
        <a:p>
          <a:endParaRPr lang="en-US"/>
        </a:p>
      </dgm:t>
    </dgm:pt>
    <dgm:pt modelId="{8950E458-353D-46CB-B569-4506CC92EC7F}" type="sibTrans" cxnId="{2B6BE925-9269-4509-9277-FE9E0E0DD2E5}">
      <dgm:prSet/>
      <dgm:spPr/>
      <dgm:t>
        <a:bodyPr/>
        <a:lstStyle/>
        <a:p>
          <a:endParaRPr lang="en-US"/>
        </a:p>
      </dgm:t>
    </dgm:pt>
    <dgm:pt modelId="{22CB5FAF-133B-4183-A517-C0B534DEC179}" type="pres">
      <dgm:prSet presAssocID="{BBDBE8EB-DACD-4FE1-B468-E3574275CA4D}" presName="compositeShape" presStyleCnt="0">
        <dgm:presLayoutVars>
          <dgm:chMax val="7"/>
          <dgm:dir/>
          <dgm:resizeHandles val="exact"/>
        </dgm:presLayoutVars>
      </dgm:prSet>
      <dgm:spPr/>
    </dgm:pt>
    <dgm:pt modelId="{BB4C7349-4102-4128-B904-4758A619F524}" type="pres">
      <dgm:prSet presAssocID="{BBDBE8EB-DACD-4FE1-B468-E3574275CA4D}" presName="wedge1" presStyleLbl="node1" presStyleIdx="0" presStyleCnt="4" custLinFactNeighborX="-4573" custLinFactNeighborY="4246"/>
      <dgm:spPr/>
    </dgm:pt>
    <dgm:pt modelId="{3C8B2B1A-8838-4473-BBB6-F5755A8257D7}" type="pres">
      <dgm:prSet presAssocID="{BBDBE8EB-DACD-4FE1-B468-E3574275CA4D}" presName="wedge1Tx" presStyleLbl="node1" presStyleIdx="0" presStyleCnt="4">
        <dgm:presLayoutVars>
          <dgm:chMax val="0"/>
          <dgm:chPref val="0"/>
          <dgm:bulletEnabled val="1"/>
        </dgm:presLayoutVars>
      </dgm:prSet>
      <dgm:spPr/>
    </dgm:pt>
    <dgm:pt modelId="{0FD266C8-DADA-4D0B-AC8D-40E896299820}" type="pres">
      <dgm:prSet presAssocID="{BBDBE8EB-DACD-4FE1-B468-E3574275CA4D}" presName="wedge2" presStyleLbl="node1" presStyleIdx="1" presStyleCnt="4"/>
      <dgm:spPr/>
    </dgm:pt>
    <dgm:pt modelId="{B75766F7-7558-4672-BE2A-5E7145231649}" type="pres">
      <dgm:prSet presAssocID="{BBDBE8EB-DACD-4FE1-B468-E3574275CA4D}" presName="wedge2Tx" presStyleLbl="node1" presStyleIdx="1" presStyleCnt="4">
        <dgm:presLayoutVars>
          <dgm:chMax val="0"/>
          <dgm:chPref val="0"/>
          <dgm:bulletEnabled val="1"/>
        </dgm:presLayoutVars>
      </dgm:prSet>
      <dgm:spPr/>
    </dgm:pt>
    <dgm:pt modelId="{11F41CF0-338E-4429-9E38-6C8966DF7EA7}" type="pres">
      <dgm:prSet presAssocID="{BBDBE8EB-DACD-4FE1-B468-E3574275CA4D}" presName="wedge3" presStyleLbl="node1" presStyleIdx="2" presStyleCnt="4"/>
      <dgm:spPr/>
    </dgm:pt>
    <dgm:pt modelId="{C9D2A4DA-553E-4A2D-8D51-C7051565C39F}" type="pres">
      <dgm:prSet presAssocID="{BBDBE8EB-DACD-4FE1-B468-E3574275CA4D}" presName="wedge3Tx" presStyleLbl="node1" presStyleIdx="2" presStyleCnt="4">
        <dgm:presLayoutVars>
          <dgm:chMax val="0"/>
          <dgm:chPref val="0"/>
          <dgm:bulletEnabled val="1"/>
        </dgm:presLayoutVars>
      </dgm:prSet>
      <dgm:spPr/>
    </dgm:pt>
    <dgm:pt modelId="{D855948D-7A5A-4ADF-9A2F-CEE83DE3BD05}" type="pres">
      <dgm:prSet presAssocID="{BBDBE8EB-DACD-4FE1-B468-E3574275CA4D}" presName="wedge4" presStyleLbl="node1" presStyleIdx="3" presStyleCnt="4"/>
      <dgm:spPr/>
    </dgm:pt>
    <dgm:pt modelId="{B6648751-99CB-4496-B81A-BBDA8FCE7CB0}" type="pres">
      <dgm:prSet presAssocID="{BBDBE8EB-DACD-4FE1-B468-E3574275CA4D}" presName="wedge4Tx" presStyleLbl="node1" presStyleIdx="3" presStyleCnt="4">
        <dgm:presLayoutVars>
          <dgm:chMax val="0"/>
          <dgm:chPref val="0"/>
          <dgm:bulletEnabled val="1"/>
        </dgm:presLayoutVars>
      </dgm:prSet>
      <dgm:spPr/>
    </dgm:pt>
  </dgm:ptLst>
  <dgm:cxnLst>
    <dgm:cxn modelId="{90472713-A1DF-4EDD-892F-D124E474A3BB}" type="presOf" srcId="{40B481F6-843D-4279-BADF-28DE181F31B9}" destId="{11F41CF0-338E-4429-9E38-6C8966DF7EA7}" srcOrd="0" destOrd="0" presId="urn:microsoft.com/office/officeart/2005/8/layout/chart3"/>
    <dgm:cxn modelId="{CF01B819-A3C1-43CF-AEB9-DF6A2E3A7CE9}" type="presOf" srcId="{467E9542-0443-41F6-811A-1DA22DC83B27}" destId="{BB4C7349-4102-4128-B904-4758A619F524}" srcOrd="0" destOrd="0" presId="urn:microsoft.com/office/officeart/2005/8/layout/chart3"/>
    <dgm:cxn modelId="{2B6BE925-9269-4509-9277-FE9E0E0DD2E5}" srcId="{BBDBE8EB-DACD-4FE1-B468-E3574275CA4D}" destId="{40B481F6-843D-4279-BADF-28DE181F31B9}" srcOrd="2" destOrd="0" parTransId="{95F27728-7F40-4848-81B6-E8C5F5689ABA}" sibTransId="{8950E458-353D-46CB-B569-4506CC92EC7F}"/>
    <dgm:cxn modelId="{8DC10D36-3E6A-4366-8C8C-C97A358184D5}" type="presOf" srcId="{467E9542-0443-41F6-811A-1DA22DC83B27}" destId="{3C8B2B1A-8838-4473-BBB6-F5755A8257D7}" srcOrd="1" destOrd="0" presId="urn:microsoft.com/office/officeart/2005/8/layout/chart3"/>
    <dgm:cxn modelId="{15D4CA45-CBC7-43D5-A94F-FCB25033601C}" type="presOf" srcId="{40B481F6-843D-4279-BADF-28DE181F31B9}" destId="{C9D2A4DA-553E-4A2D-8D51-C7051565C39F}" srcOrd="1" destOrd="0" presId="urn:microsoft.com/office/officeart/2005/8/layout/chart3"/>
    <dgm:cxn modelId="{6737C747-C165-47F1-B964-D72421DDECE1}" srcId="{BBDBE8EB-DACD-4FE1-B468-E3574275CA4D}" destId="{DCD32ABD-D403-49D8-B8A7-84D78BAEF030}" srcOrd="3" destOrd="0" parTransId="{E81B2EC9-AF20-43B8-A4ED-E822D0D692EF}" sibTransId="{C70F5D11-9F3F-4D24-99A9-438C5B94AFE5}"/>
    <dgm:cxn modelId="{38E0D068-6E2F-4208-A53B-771146248F20}" srcId="{BBDBE8EB-DACD-4FE1-B468-E3574275CA4D}" destId="{91D038D1-AB7B-4C0C-9AF1-92C8C9CEE34B}" srcOrd="1" destOrd="0" parTransId="{482D4587-DF48-49C6-BE56-ABACF845D7CE}" sibTransId="{FADB8818-FB4F-45FA-90D0-CF9C389F1EA4}"/>
    <dgm:cxn modelId="{98EC937A-0D99-4020-9D92-CFE35DA257AD}" type="presOf" srcId="{91D038D1-AB7B-4C0C-9AF1-92C8C9CEE34B}" destId="{0FD266C8-DADA-4D0B-AC8D-40E896299820}" srcOrd="0" destOrd="0" presId="urn:microsoft.com/office/officeart/2005/8/layout/chart3"/>
    <dgm:cxn modelId="{FDC6D084-8FBC-453B-93E4-438FCC43E311}" type="presOf" srcId="{DCD32ABD-D403-49D8-B8A7-84D78BAEF030}" destId="{D855948D-7A5A-4ADF-9A2F-CEE83DE3BD05}" srcOrd="0" destOrd="0" presId="urn:microsoft.com/office/officeart/2005/8/layout/chart3"/>
    <dgm:cxn modelId="{9CCFE9AE-ECCA-444C-A8F5-B5CFB0EFD626}" type="presOf" srcId="{DCD32ABD-D403-49D8-B8A7-84D78BAEF030}" destId="{B6648751-99CB-4496-B81A-BBDA8FCE7CB0}" srcOrd="1" destOrd="0" presId="urn:microsoft.com/office/officeart/2005/8/layout/chart3"/>
    <dgm:cxn modelId="{39125DBE-1A62-4966-81D6-92484DB1AA41}" type="presOf" srcId="{91D038D1-AB7B-4C0C-9AF1-92C8C9CEE34B}" destId="{B75766F7-7558-4672-BE2A-5E7145231649}" srcOrd="1" destOrd="0" presId="urn:microsoft.com/office/officeart/2005/8/layout/chart3"/>
    <dgm:cxn modelId="{D3773BC3-7CEE-4B64-91A8-EF0991B2B8FF}" type="presOf" srcId="{BBDBE8EB-DACD-4FE1-B468-E3574275CA4D}" destId="{22CB5FAF-133B-4183-A517-C0B534DEC179}" srcOrd="0" destOrd="0" presId="urn:microsoft.com/office/officeart/2005/8/layout/chart3"/>
    <dgm:cxn modelId="{D33A1ACC-57BD-40F0-8B82-705730DE4E61}" srcId="{BBDBE8EB-DACD-4FE1-B468-E3574275CA4D}" destId="{467E9542-0443-41F6-811A-1DA22DC83B27}" srcOrd="0" destOrd="0" parTransId="{E0E1EF09-B84B-429A-8540-3B7114D411EA}" sibTransId="{B9496DCA-52CA-464E-9C36-8786E26D940A}"/>
    <dgm:cxn modelId="{0A88D362-FAD9-4AE2-82B1-88130953B232}" type="presParOf" srcId="{22CB5FAF-133B-4183-A517-C0B534DEC179}" destId="{BB4C7349-4102-4128-B904-4758A619F524}" srcOrd="0" destOrd="0" presId="urn:microsoft.com/office/officeart/2005/8/layout/chart3"/>
    <dgm:cxn modelId="{DD317DFE-9AC5-4A8F-917A-54467C34366B}" type="presParOf" srcId="{22CB5FAF-133B-4183-A517-C0B534DEC179}" destId="{3C8B2B1A-8838-4473-BBB6-F5755A8257D7}" srcOrd="1" destOrd="0" presId="urn:microsoft.com/office/officeart/2005/8/layout/chart3"/>
    <dgm:cxn modelId="{1537526E-947C-4AB9-BA65-0A921BFD162D}" type="presParOf" srcId="{22CB5FAF-133B-4183-A517-C0B534DEC179}" destId="{0FD266C8-DADA-4D0B-AC8D-40E896299820}" srcOrd="2" destOrd="0" presId="urn:microsoft.com/office/officeart/2005/8/layout/chart3"/>
    <dgm:cxn modelId="{69FCE238-12AE-468F-AA24-0A0EC1AC4916}" type="presParOf" srcId="{22CB5FAF-133B-4183-A517-C0B534DEC179}" destId="{B75766F7-7558-4672-BE2A-5E7145231649}" srcOrd="3" destOrd="0" presId="urn:microsoft.com/office/officeart/2005/8/layout/chart3"/>
    <dgm:cxn modelId="{313351AC-24A8-4751-915E-10DE11378ECB}" type="presParOf" srcId="{22CB5FAF-133B-4183-A517-C0B534DEC179}" destId="{11F41CF0-338E-4429-9E38-6C8966DF7EA7}" srcOrd="4" destOrd="0" presId="urn:microsoft.com/office/officeart/2005/8/layout/chart3"/>
    <dgm:cxn modelId="{DC79FAF9-E3FF-4EA9-87C0-B8E48B26BAFA}" type="presParOf" srcId="{22CB5FAF-133B-4183-A517-C0B534DEC179}" destId="{C9D2A4DA-553E-4A2D-8D51-C7051565C39F}" srcOrd="5" destOrd="0" presId="urn:microsoft.com/office/officeart/2005/8/layout/chart3"/>
    <dgm:cxn modelId="{25A6344F-BDA5-4CA4-95F8-AB4C8F26186C}" type="presParOf" srcId="{22CB5FAF-133B-4183-A517-C0B534DEC179}" destId="{D855948D-7A5A-4ADF-9A2F-CEE83DE3BD05}" srcOrd="6" destOrd="0" presId="urn:microsoft.com/office/officeart/2005/8/layout/chart3"/>
    <dgm:cxn modelId="{3FE4590E-78CE-499C-ACC3-6CE1432E9ECF}" type="presParOf" srcId="{22CB5FAF-133B-4183-A517-C0B534DEC179}" destId="{B6648751-99CB-4496-B81A-BBDA8FCE7CB0}"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3754F-9DE8-4431-B515-307F97F61696}">
      <dsp:nvSpPr>
        <dsp:cNvPr id="0" name=""/>
        <dsp:cNvSpPr/>
      </dsp:nvSpPr>
      <dsp:spPr>
        <a:xfrm>
          <a:off x="2387271" y="167875"/>
          <a:ext cx="2430935" cy="1329670"/>
        </a:xfrm>
        <a:prstGeom prst="trapezoid">
          <a:avLst>
            <a:gd name="adj" fmla="val 80337"/>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o-LA" sz="1400" kern="1200" dirty="0">
              <a:latin typeface="Phetsarath OT" panose="02000500000000000001" pitchFamily="2" charset="2"/>
              <a:ea typeface="Phetsarath OT" panose="02000500000000000001" pitchFamily="2" charset="2"/>
              <a:cs typeface="Phetsarath OT" panose="02000500000000000001" pitchFamily="2" charset="2"/>
            </a:rPr>
            <a:t>ໃຫ້ຄວາມຮູ້</a:t>
          </a:r>
        </a:p>
        <a:p>
          <a:pPr marL="0" lvl="0" indent="0" algn="ctr" defTabSz="622300">
            <a:lnSpc>
              <a:spcPct val="90000"/>
            </a:lnSpc>
            <a:spcBef>
              <a:spcPct val="0"/>
            </a:spcBef>
            <a:spcAft>
              <a:spcPct val="35000"/>
            </a:spcAft>
            <a:buNone/>
          </a:pPr>
          <a:r>
            <a:rPr lang="lo-LA" sz="1400" kern="1200" dirty="0">
              <a:latin typeface="Phetsarath OT" panose="02000500000000000001" pitchFamily="2" charset="2"/>
              <a:ea typeface="Phetsarath OT" panose="02000500000000000001" pitchFamily="2" charset="2"/>
              <a:cs typeface="Phetsarath OT" panose="02000500000000000001" pitchFamily="2" charset="2"/>
            </a:rPr>
            <a:t> ແລະ </a:t>
          </a:r>
        </a:p>
        <a:p>
          <a:pPr marL="0" lvl="0" indent="0" algn="ctr" defTabSz="622300">
            <a:lnSpc>
              <a:spcPct val="90000"/>
            </a:lnSpc>
            <a:spcBef>
              <a:spcPct val="0"/>
            </a:spcBef>
            <a:spcAft>
              <a:spcPct val="35000"/>
            </a:spcAft>
            <a:buNone/>
          </a:pPr>
          <a:r>
            <a:rPr lang="lo-LA" sz="1400" kern="1200" dirty="0">
              <a:latin typeface="Phetsarath OT" panose="02000500000000000001" pitchFamily="2" charset="2"/>
              <a:ea typeface="Phetsarath OT" panose="02000500000000000001" pitchFamily="2" charset="2"/>
              <a:cs typeface="Phetsarath OT" panose="02000500000000000001" pitchFamily="2" charset="2"/>
            </a:rPr>
            <a:t>ຄຳປຶກສາ </a:t>
          </a:r>
          <a:endParaRPr lang="en-US" sz="14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2387271" y="167875"/>
        <a:ext cx="2430935" cy="1329670"/>
      </dsp:txXfrm>
    </dsp:sp>
    <dsp:sp modelId="{8A938586-152B-4561-A79D-03059CD7F739}">
      <dsp:nvSpPr>
        <dsp:cNvPr id="0" name=""/>
        <dsp:cNvSpPr/>
      </dsp:nvSpPr>
      <dsp:spPr>
        <a:xfrm>
          <a:off x="1989058" y="1329670"/>
          <a:ext cx="3284404" cy="714459"/>
        </a:xfrm>
        <a:prstGeom prst="trapezoid">
          <a:avLst>
            <a:gd name="adj" fmla="val 80337"/>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ມາດຕະການດ້ານຄລີນິກ</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2563828" y="1329670"/>
        <a:ext cx="2134863" cy="714459"/>
      </dsp:txXfrm>
    </dsp:sp>
    <dsp:sp modelId="{C8CCB8CA-D958-4F45-9853-42151C7E278A}">
      <dsp:nvSpPr>
        <dsp:cNvPr id="0" name=""/>
        <dsp:cNvSpPr/>
      </dsp:nvSpPr>
      <dsp:spPr>
        <a:xfrm>
          <a:off x="1435198" y="2044130"/>
          <a:ext cx="4392123" cy="689416"/>
        </a:xfrm>
        <a:prstGeom prst="trapezoid">
          <a:avLst>
            <a:gd name="adj" fmla="val 80337"/>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ມາດຕະການດ້ານສາທາລະນະສຸກ</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2203820" y="2044130"/>
        <a:ext cx="2854880" cy="689416"/>
      </dsp:txXfrm>
    </dsp:sp>
    <dsp:sp modelId="{703BE7C7-05CC-4487-8647-CC694668B9B5}">
      <dsp:nvSpPr>
        <dsp:cNvPr id="0" name=""/>
        <dsp:cNvSpPr/>
      </dsp:nvSpPr>
      <dsp:spPr>
        <a:xfrm>
          <a:off x="821197" y="2733546"/>
          <a:ext cx="5620126" cy="764277"/>
        </a:xfrm>
        <a:prstGeom prst="trapezoid">
          <a:avLst>
            <a:gd name="adj" fmla="val 80337"/>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ການສ້າງນະໂຍບາຍ ແລະ ກົດໝາຍ</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804719" y="2733546"/>
        <a:ext cx="3653082" cy="764277"/>
      </dsp:txXfrm>
    </dsp:sp>
    <dsp:sp modelId="{63B6B4C8-4837-439A-AF52-F49095301FF1}">
      <dsp:nvSpPr>
        <dsp:cNvPr id="0" name=""/>
        <dsp:cNvSpPr/>
      </dsp:nvSpPr>
      <dsp:spPr>
        <a:xfrm>
          <a:off x="0" y="3497824"/>
          <a:ext cx="7262521" cy="1022184"/>
        </a:xfrm>
        <a:prstGeom prst="trapezoid">
          <a:avLst>
            <a:gd name="adj" fmla="val 80337"/>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ປັດໄຈທາງສັງຄົມ ແລະ ສະພາບແວດລ້ອມ ທີ່ມີຜົນຕໍ່ສຸຂະພາບ</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270941" y="3497824"/>
        <a:ext cx="4720638" cy="1022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F475-FE60-4650-BA00-579AEE79F753}">
      <dsp:nvSpPr>
        <dsp:cNvPr id="0" name=""/>
        <dsp:cNvSpPr/>
      </dsp:nvSpPr>
      <dsp:spPr>
        <a:xfrm>
          <a:off x="0" y="192711"/>
          <a:ext cx="7546086" cy="5024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660" tIns="229108" rIns="585660" bIns="78232" numCol="1" spcCol="1270" anchor="t" anchorCtr="0">
          <a:noAutofit/>
        </a:bodyPr>
        <a:lstStyle/>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ຄຳແນະນຳໃນການບໍລິໂພກອາຫານ </a:t>
          </a:r>
          <a:r>
            <a:rPr lang="en-US" sz="1100" kern="1200" dirty="0">
              <a:latin typeface="Phetsarath OT" panose="02000500000000000001" pitchFamily="2" charset="2"/>
              <a:ea typeface="Phetsarath OT" panose="02000500000000000001" pitchFamily="2" charset="2"/>
              <a:cs typeface="Phetsarath OT" panose="02000500000000000001" pitchFamily="2" charset="2"/>
            </a:rPr>
            <a:t> (</a:t>
          </a:r>
          <a:r>
            <a:rPr lang="lo-LA" sz="1100" kern="1200" dirty="0">
              <a:latin typeface="Phetsarath OT" panose="02000500000000000001" pitchFamily="2" charset="2"/>
              <a:ea typeface="Phetsarath OT" panose="02000500000000000001" pitchFamily="2" charset="2"/>
              <a:cs typeface="Phetsarath OT" panose="02000500000000000001" pitchFamily="2" charset="2"/>
            </a:rPr>
            <a:t>ລະດັບຊາດ ແລະ ສາກົນ</a:t>
          </a:r>
          <a:r>
            <a:rPr lang="en-US" sz="1100" kern="1200" dirty="0">
              <a:latin typeface="Phetsarath OT" panose="02000500000000000001" pitchFamily="2" charset="2"/>
              <a:ea typeface="Phetsarath OT" panose="02000500000000000001" pitchFamily="2" charset="2"/>
              <a:cs typeface="Phetsarath OT" panose="02000500000000000001" pitchFamily="2" charset="2"/>
            </a:rPr>
            <a:t>)</a:t>
          </a:r>
        </a:p>
      </dsp:txBody>
      <dsp:txXfrm>
        <a:off x="0" y="192711"/>
        <a:ext cx="7546086" cy="502425"/>
      </dsp:txXfrm>
    </dsp:sp>
    <dsp:sp modelId="{1FC95B4D-2DA3-449F-87D0-E520785CDC53}">
      <dsp:nvSpPr>
        <dsp:cNvPr id="0" name=""/>
        <dsp:cNvSpPr/>
      </dsp:nvSpPr>
      <dsp:spPr>
        <a:xfrm>
          <a:off x="377304" y="30351"/>
          <a:ext cx="5282260"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657" tIns="0" rIns="199657" bIns="0" numCol="1" spcCol="1270" anchor="ctr" anchorCtr="0">
          <a:noAutofit/>
        </a:bodyPr>
        <a:lstStyle/>
        <a:p>
          <a:pPr marL="0" lvl="0" indent="0" algn="l" defTabSz="488950">
            <a:lnSpc>
              <a:spcPct val="90000"/>
            </a:lnSpc>
            <a:spcBef>
              <a:spcPct val="0"/>
            </a:spcBef>
            <a:spcAft>
              <a:spcPct val="35000"/>
            </a:spcAft>
            <a:buNone/>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ການໃຫ້ຄວາມຮູ້ ແລະ ການສ້າງຄວາມຮັບຮູ້ </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93156" y="46203"/>
        <a:ext cx="5250556" cy="293016"/>
      </dsp:txXfrm>
    </dsp:sp>
    <dsp:sp modelId="{4FF57271-0FEC-466C-8790-40785E718073}">
      <dsp:nvSpPr>
        <dsp:cNvPr id="0" name=""/>
        <dsp:cNvSpPr/>
      </dsp:nvSpPr>
      <dsp:spPr>
        <a:xfrm>
          <a:off x="0" y="916896"/>
          <a:ext cx="7546086" cy="7276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660" tIns="229108" rIns="585660" bIns="78232" numCol="1" spcCol="1270" anchor="t" anchorCtr="0">
          <a:noAutofit/>
        </a:bodyPr>
        <a:lstStyle/>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 ຂໍ້ມູນໂພຊະນາການກ່ຽວກັບອາການ</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 ການຕິດສະຫຼາກເມນູ</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0" y="916896"/>
        <a:ext cx="7546086" cy="727650"/>
      </dsp:txXfrm>
    </dsp:sp>
    <dsp:sp modelId="{43849076-FBEE-43DB-842A-7B0EE150D519}">
      <dsp:nvSpPr>
        <dsp:cNvPr id="0" name=""/>
        <dsp:cNvSpPr/>
      </dsp:nvSpPr>
      <dsp:spPr>
        <a:xfrm>
          <a:off x="377304" y="754536"/>
          <a:ext cx="5282260"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657" tIns="0" rIns="199657" bIns="0" numCol="1" spcCol="1270" anchor="ctr" anchorCtr="0">
          <a:noAutofit/>
        </a:bodyPr>
        <a:lstStyle/>
        <a:p>
          <a:pPr marL="0" lvl="0" indent="0" algn="l" defTabSz="488950">
            <a:lnSpc>
              <a:spcPct val="90000"/>
            </a:lnSpc>
            <a:spcBef>
              <a:spcPct val="0"/>
            </a:spcBef>
            <a:spcAft>
              <a:spcPct val="35000"/>
            </a:spcAft>
            <a:buNone/>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ສະຫຼາກ</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93156" y="770388"/>
        <a:ext cx="5250556" cy="293016"/>
      </dsp:txXfrm>
    </dsp:sp>
    <dsp:sp modelId="{A667F55E-1ADE-46AE-B686-9DC5105D501A}">
      <dsp:nvSpPr>
        <dsp:cNvPr id="0" name=""/>
        <dsp:cNvSpPr/>
      </dsp:nvSpPr>
      <dsp:spPr>
        <a:xfrm>
          <a:off x="0" y="1866306"/>
          <a:ext cx="7546086" cy="7276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660" tIns="229108" rIns="585660" bIns="78232" numCol="1" spcCol="1270" anchor="t" anchorCtr="0">
          <a:noAutofit/>
        </a:bodyPr>
        <a:lstStyle/>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ພາສີອາຫານແປຮູບ.</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 ເງິນອຸດໜູນສຳລັບອາຫານເພື່ອສຸຂະພາບ.</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0" y="1866306"/>
        <a:ext cx="7546086" cy="727650"/>
      </dsp:txXfrm>
    </dsp:sp>
    <dsp:sp modelId="{5E3DF3B2-1F8F-49EE-8E4D-03DCDA8C8807}">
      <dsp:nvSpPr>
        <dsp:cNvPr id="0" name=""/>
        <dsp:cNvSpPr/>
      </dsp:nvSpPr>
      <dsp:spPr>
        <a:xfrm>
          <a:off x="377304" y="1703946"/>
          <a:ext cx="5282260"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657" tIns="0" rIns="199657" bIns="0" numCol="1" spcCol="1270" anchor="ctr" anchorCtr="0">
          <a:noAutofit/>
        </a:bodyPr>
        <a:lstStyle/>
        <a:p>
          <a:pPr marL="0" lvl="0" indent="0" algn="l" defTabSz="488950">
            <a:lnSpc>
              <a:spcPct val="90000"/>
            </a:lnSpc>
            <a:spcBef>
              <a:spcPct val="0"/>
            </a:spcBef>
            <a:spcAft>
              <a:spcPct val="35000"/>
            </a:spcAft>
            <a:buNone/>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ຍຸດທະສາດດ້ານເສດຖະກິດ</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93156" y="1719798"/>
        <a:ext cx="5250556" cy="293016"/>
      </dsp:txXfrm>
    </dsp:sp>
    <dsp:sp modelId="{C1B7A56F-EE91-4761-822F-A8669F1C2C03}">
      <dsp:nvSpPr>
        <dsp:cNvPr id="0" name=""/>
        <dsp:cNvSpPr/>
      </dsp:nvSpPr>
      <dsp:spPr>
        <a:xfrm>
          <a:off x="0" y="2815716"/>
          <a:ext cx="7546086" cy="7276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660" tIns="229108" rIns="585660" bIns="78232" numCol="1" spcCol="1270" anchor="t" anchorCtr="0">
          <a:noAutofit/>
        </a:bodyPr>
        <a:lstStyle/>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ແຜນງານແຫ່ງຊາດເພື່ອຊ່ວຍເຫຼືອດ້ານອາຫານ</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ສະຖາບັນທີ່ມີການບໍລິການດ້ານອາຫານ ແລະ ການຂາຍ</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0" y="2815716"/>
        <a:ext cx="7546086" cy="727650"/>
      </dsp:txXfrm>
    </dsp:sp>
    <dsp:sp modelId="{0D742DEC-A273-4D40-81C9-12293FCC00F0}">
      <dsp:nvSpPr>
        <dsp:cNvPr id="0" name=""/>
        <dsp:cNvSpPr/>
      </dsp:nvSpPr>
      <dsp:spPr>
        <a:xfrm>
          <a:off x="377304" y="2653356"/>
          <a:ext cx="5282260"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657" tIns="0" rIns="199657" bIns="0" numCol="1" spcCol="1270" anchor="ctr" anchorCtr="0">
          <a:noAutofit/>
        </a:bodyPr>
        <a:lstStyle/>
        <a:p>
          <a:pPr marL="0" lvl="0" indent="0" algn="l" defTabSz="488950">
            <a:lnSpc>
              <a:spcPct val="90000"/>
            </a:lnSpc>
            <a:spcBef>
              <a:spcPct val="0"/>
            </a:spcBef>
            <a:spcAft>
              <a:spcPct val="35000"/>
            </a:spcAft>
            <a:buNone/>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ການມີອາຫານພຽງພໍ</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93156" y="2669208"/>
        <a:ext cx="5250556" cy="293016"/>
      </dsp:txXfrm>
    </dsp:sp>
    <dsp:sp modelId="{4A66BF74-D38C-4F26-8D6C-7D0B64B4EFD1}">
      <dsp:nvSpPr>
        <dsp:cNvPr id="0" name=""/>
        <dsp:cNvSpPr/>
      </dsp:nvSpPr>
      <dsp:spPr>
        <a:xfrm>
          <a:off x="0" y="3765126"/>
          <a:ext cx="7546086" cy="5024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660" tIns="229108" rIns="585660" bIns="78232" numCol="1" spcCol="1270" anchor="t" anchorCtr="0">
          <a:noAutofit/>
        </a:bodyPr>
        <a:lstStyle/>
        <a:p>
          <a:pPr marL="57150" lvl="1" indent="-57150" algn="l" defTabSz="488950">
            <a:lnSpc>
              <a:spcPct val="90000"/>
            </a:lnSpc>
            <a:spcBef>
              <a:spcPct val="0"/>
            </a:spcBef>
            <a:spcAft>
              <a:spcPct val="15000"/>
            </a:spcAft>
            <a:buChar char="•"/>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ຕົວຢ່າງ: ນົມ, ເຂົ້າ, ເກືອ</a:t>
          </a:r>
          <a:r>
            <a:rPr lang="en-US" sz="1100" kern="1200" dirty="0">
              <a:latin typeface="Phetsarath OT" panose="02000500000000000001" pitchFamily="2" charset="2"/>
              <a:ea typeface="Phetsarath OT" panose="02000500000000000001" pitchFamily="2" charset="2"/>
              <a:cs typeface="Phetsarath OT" panose="02000500000000000001" pitchFamily="2" charset="2"/>
            </a:rPr>
            <a:t>.</a:t>
          </a:r>
        </a:p>
      </dsp:txBody>
      <dsp:txXfrm>
        <a:off x="0" y="3765126"/>
        <a:ext cx="7546086" cy="502425"/>
      </dsp:txXfrm>
    </dsp:sp>
    <dsp:sp modelId="{DB8944A0-DA5A-48A9-B9D9-E7C337CBBED7}">
      <dsp:nvSpPr>
        <dsp:cNvPr id="0" name=""/>
        <dsp:cNvSpPr/>
      </dsp:nvSpPr>
      <dsp:spPr>
        <a:xfrm>
          <a:off x="377304" y="3602766"/>
          <a:ext cx="5282260"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657" tIns="0" rIns="199657" bIns="0" numCol="1" spcCol="1270" anchor="ctr" anchorCtr="0">
          <a:noAutofit/>
        </a:bodyPr>
        <a:lstStyle/>
        <a:p>
          <a:pPr marL="0" lvl="0" indent="0" algn="l" defTabSz="488950">
            <a:lnSpc>
              <a:spcPct val="90000"/>
            </a:lnSpc>
            <a:spcBef>
              <a:spcPct val="0"/>
            </a:spcBef>
            <a:spcAft>
              <a:spcPct val="35000"/>
            </a:spcAft>
            <a:buNone/>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ການເສີມສານອາຫານ/ເພີ່ມເຕີມເຂົ້າໄປ</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93156" y="3618618"/>
        <a:ext cx="5250556" cy="293016"/>
      </dsp:txXfrm>
    </dsp:sp>
    <dsp:sp modelId="{A6DCE259-C159-4348-AD95-68B4ED232C61}">
      <dsp:nvSpPr>
        <dsp:cNvPr id="0" name=""/>
        <dsp:cNvSpPr/>
      </dsp:nvSpPr>
      <dsp:spPr>
        <a:xfrm>
          <a:off x="0" y="4489311"/>
          <a:ext cx="7546086" cy="5024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660" tIns="229108" rIns="58566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Phetsarath OT" panose="02000500000000000001" pitchFamily="2" charset="2"/>
              <a:ea typeface="Phetsarath OT" panose="02000500000000000001" pitchFamily="2" charset="2"/>
              <a:cs typeface="Phetsarath OT" panose="02000500000000000001" pitchFamily="2" charset="2"/>
            </a:rPr>
            <a:t> </a:t>
          </a:r>
          <a:r>
            <a:rPr lang="lo-LA" sz="1100" kern="1200" dirty="0">
              <a:latin typeface="Phetsarath OT" panose="02000500000000000001" pitchFamily="2" charset="2"/>
              <a:ea typeface="Phetsarath OT" panose="02000500000000000001" pitchFamily="2" charset="2"/>
              <a:cs typeface="Phetsarath OT" panose="02000500000000000001" pitchFamily="2" charset="2"/>
            </a:rPr>
            <a:t>ຕົວຢ່າງ: ໄຂມັນທຣານສ໌ (ກົດໄຂມັນບໍ່ອີ່ມໂຕ)</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0" y="4489311"/>
        <a:ext cx="7546086" cy="502425"/>
      </dsp:txXfrm>
    </dsp:sp>
    <dsp:sp modelId="{3A6781A6-D430-4946-B773-61672EC95AC3}">
      <dsp:nvSpPr>
        <dsp:cNvPr id="0" name=""/>
        <dsp:cNvSpPr/>
      </dsp:nvSpPr>
      <dsp:spPr>
        <a:xfrm>
          <a:off x="377304" y="4326951"/>
          <a:ext cx="5282260"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657" tIns="0" rIns="199657" bIns="0" numCol="1" spcCol="1270" anchor="ctr" anchorCtr="0">
          <a:noAutofit/>
        </a:bodyPr>
        <a:lstStyle/>
        <a:p>
          <a:pPr marL="0" lvl="0" indent="0" algn="l" defTabSz="488950">
            <a:lnSpc>
              <a:spcPct val="90000"/>
            </a:lnSpc>
            <a:spcBef>
              <a:spcPct val="0"/>
            </a:spcBef>
            <a:spcAft>
              <a:spcPct val="35000"/>
            </a:spcAft>
            <a:buNone/>
          </a:pPr>
          <a:r>
            <a:rPr lang="lo-LA" sz="1100" kern="1200" dirty="0">
              <a:latin typeface="Phetsarath OT" panose="02000500000000000001" pitchFamily="2" charset="2"/>
              <a:ea typeface="Phetsarath OT" panose="02000500000000000001" pitchFamily="2" charset="2"/>
              <a:cs typeface="Phetsarath OT" panose="02000500000000000001" pitchFamily="2" charset="2"/>
            </a:rPr>
            <a:t>ການສັ່ງຫ້າມ</a:t>
          </a:r>
          <a:endParaRPr lang="en-US" sz="11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93156" y="4342803"/>
        <a:ext cx="525055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A4F23-F4D7-4719-9818-4D98750C335E}">
      <dsp:nvSpPr>
        <dsp:cNvPr id="0" name=""/>
        <dsp:cNvSpPr/>
      </dsp:nvSpPr>
      <dsp:spPr>
        <a:xfrm>
          <a:off x="1259715" y="0"/>
          <a:ext cx="934855" cy="93485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E65C623-03ED-4B65-B08D-9283B00B77E1}">
      <dsp:nvSpPr>
        <dsp:cNvPr id="0" name=""/>
        <dsp:cNvSpPr/>
      </dsp:nvSpPr>
      <dsp:spPr>
        <a:xfrm>
          <a:off x="1955742" y="2043"/>
          <a:ext cx="4987794" cy="93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lo-LA" sz="2500" kern="1200" dirty="0">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a:t>
          </a:r>
          <a:endParaRPr lang="en-US" sz="25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955742" y="2043"/>
        <a:ext cx="4987794" cy="934855"/>
      </dsp:txXfrm>
    </dsp:sp>
    <dsp:sp modelId="{8251F106-405B-4F57-80E7-0FA360549996}">
      <dsp:nvSpPr>
        <dsp:cNvPr id="0" name=""/>
        <dsp:cNvSpPr/>
      </dsp:nvSpPr>
      <dsp:spPr>
        <a:xfrm>
          <a:off x="1310176" y="936898"/>
          <a:ext cx="934855" cy="93485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13ACD33-86DF-41F4-B554-5FA813822BC4}">
      <dsp:nvSpPr>
        <dsp:cNvPr id="0" name=""/>
        <dsp:cNvSpPr/>
      </dsp:nvSpPr>
      <dsp:spPr>
        <a:xfrm>
          <a:off x="2049588" y="910460"/>
          <a:ext cx="5700350" cy="93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lo-LA" sz="2500" kern="1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ໂພຊະນາພັນທຸກຳ</a:t>
          </a:r>
          <a:r>
            <a:rPr lang="en-US" sz="2500" kern="1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 </a:t>
          </a:r>
          <a:r>
            <a:rPr lang="lo-LA" sz="2500" kern="1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2500" kern="1200" dirty="0"/>
            <a:t>nutrigenetics, nutrigenomics</a:t>
          </a:r>
          <a:r>
            <a:rPr lang="lo-LA" sz="2500" kern="1200" dirty="0"/>
            <a:t>) </a:t>
          </a:r>
          <a:r>
            <a:rPr lang="lo-LA" sz="2500" kern="1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ແລະ </a:t>
          </a:r>
          <a:r>
            <a:rPr lang="en-US" sz="2500" kern="1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 </a:t>
          </a:r>
          <a:r>
            <a:rPr lang="lo-LA" sz="2500" kern="1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ຂະບວນການເຜົາຜານ</a:t>
          </a:r>
          <a:endParaRPr lang="en-US" sz="25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sp:txBody>
      <dsp:txXfrm>
        <a:off x="2049588" y="910460"/>
        <a:ext cx="5700350" cy="934855"/>
      </dsp:txXfrm>
    </dsp:sp>
    <dsp:sp modelId="{90A8F14F-F6D7-46BE-A2A8-3632089BE83E}">
      <dsp:nvSpPr>
        <dsp:cNvPr id="0" name=""/>
        <dsp:cNvSpPr/>
      </dsp:nvSpPr>
      <dsp:spPr>
        <a:xfrm>
          <a:off x="1488315" y="1871753"/>
          <a:ext cx="934855" cy="93485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02CB328-90BA-4378-96A0-5F4F7502A482}">
      <dsp:nvSpPr>
        <dsp:cNvPr id="0" name=""/>
        <dsp:cNvSpPr/>
      </dsp:nvSpPr>
      <dsp:spPr>
        <a:xfrm>
          <a:off x="1955742" y="1871753"/>
          <a:ext cx="4987794" cy="93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lo-LA" sz="2500" kern="1200" dirty="0">
              <a:effectLst/>
              <a:latin typeface="Phetsarath OT" panose="02000500000000000001" pitchFamily="2" charset="2"/>
              <a:ea typeface="Phetsarath OT" panose="02000500000000000001" pitchFamily="2" charset="2"/>
              <a:cs typeface="Phetsarath OT" panose="02000500000000000001" pitchFamily="2" charset="2"/>
            </a:rPr>
            <a:t>ໂພຊະນາການ ແລະ ສະໝອງ</a:t>
          </a:r>
          <a:endParaRPr lang="en-US" sz="25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955742" y="1871753"/>
        <a:ext cx="4987794" cy="934855"/>
      </dsp:txXfrm>
    </dsp:sp>
    <dsp:sp modelId="{D53AFC77-F9C1-4AC5-9B7D-2076985F4F04}">
      <dsp:nvSpPr>
        <dsp:cNvPr id="0" name=""/>
        <dsp:cNvSpPr/>
      </dsp:nvSpPr>
      <dsp:spPr>
        <a:xfrm>
          <a:off x="1488315" y="2806608"/>
          <a:ext cx="934855" cy="93485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0283EE-842B-4157-91F2-7D89713F0EFB}">
      <dsp:nvSpPr>
        <dsp:cNvPr id="0" name=""/>
        <dsp:cNvSpPr/>
      </dsp:nvSpPr>
      <dsp:spPr>
        <a:xfrm>
          <a:off x="1955742" y="2806608"/>
          <a:ext cx="4987794" cy="93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lo-LA" sz="2500" kern="1200" dirty="0">
              <a:effectLst/>
              <a:latin typeface="Phetsarath OT" panose="02000500000000000001" pitchFamily="2" charset="2"/>
              <a:ea typeface="Phetsarath OT" panose="02000500000000000001" pitchFamily="2" charset="2"/>
              <a:cs typeface="Phetsarath OT" panose="02000500000000000001" pitchFamily="2" charset="2"/>
            </a:rPr>
            <a:t>ໂພຊະນາການສ້າງພູມຄຸ້ມກັນ</a:t>
          </a:r>
          <a:endParaRPr lang="en-US" sz="25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955742" y="2806608"/>
        <a:ext cx="4987794" cy="934855"/>
      </dsp:txXfrm>
    </dsp:sp>
    <dsp:sp modelId="{00084F57-820D-408F-B7AC-376C38E3598B}">
      <dsp:nvSpPr>
        <dsp:cNvPr id="0" name=""/>
        <dsp:cNvSpPr/>
      </dsp:nvSpPr>
      <dsp:spPr>
        <a:xfrm>
          <a:off x="1488315" y="3741463"/>
          <a:ext cx="934855" cy="93485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A45BBD-665A-44E1-A917-E8E02B0CA28E}">
      <dsp:nvSpPr>
        <dsp:cNvPr id="0" name=""/>
        <dsp:cNvSpPr/>
      </dsp:nvSpPr>
      <dsp:spPr>
        <a:xfrm>
          <a:off x="1955742" y="3741463"/>
          <a:ext cx="4987794" cy="93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lo-LA" sz="2500" kern="1200" dirty="0">
              <a:latin typeface="Phetsarath OT" panose="02000500000000000001" pitchFamily="2" charset="2"/>
              <a:ea typeface="Phetsarath OT" panose="02000500000000000001" pitchFamily="2" charset="2"/>
              <a:cs typeface="Phetsarath OT" panose="02000500000000000001" pitchFamily="2" charset="2"/>
            </a:rPr>
            <a:t>ຈຸລິນຊີໃນລຳໄສ້ມະນຸດ </a:t>
          </a:r>
          <a:endParaRPr lang="en-US" sz="25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955742" y="3741463"/>
        <a:ext cx="4987794" cy="934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109C6-07F3-4CA8-B597-19B649D3E199}">
      <dsp:nvSpPr>
        <dsp:cNvPr id="0" name=""/>
        <dsp:cNvSpPr/>
      </dsp:nvSpPr>
      <dsp:spPr>
        <a:xfrm rot="5400000">
          <a:off x="4759885" y="-1767621"/>
          <a:ext cx="1206140" cy="504748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lo-LA" sz="19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ການສຶກສາກ່ຽວກັບ </a:t>
          </a:r>
          <a:r>
            <a:rPr lang="lo-LA" sz="1900" b="0" i="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ຮ່າງກາຍຂອງພວກເຮົາຕອບສະໜອງ ແນວໃດ ຕໍ່ກັບ ສານອາຫານ ໂດຍຂື້ນກັບການຜັນແປທາງດ້ານກຳມະພັນ (ຢີນ) ຂອງພວກເຮົາ</a:t>
          </a:r>
          <a:r>
            <a:rPr lang="en-US" sz="1900" b="0" i="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endParaRPr lang="en-US" sz="19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sp:txBody>
      <dsp:txXfrm rot="-5400000">
        <a:off x="2839212" y="211931"/>
        <a:ext cx="4988609" cy="1088382"/>
      </dsp:txXfrm>
    </dsp:sp>
    <dsp:sp modelId="{D6266234-9E63-4D43-9BE2-8F50803AD053}">
      <dsp:nvSpPr>
        <dsp:cNvPr id="0" name=""/>
        <dsp:cNvSpPr/>
      </dsp:nvSpPr>
      <dsp:spPr>
        <a:xfrm>
          <a:off x="0" y="2284"/>
          <a:ext cx="2839212" cy="150767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lo-LA" sz="2200" b="0" i="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ໂພຊະນາການ(</a:t>
          </a:r>
          <a:r>
            <a:rPr lang="en-US" sz="2200" b="0" i="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Nutrigenetics</a:t>
          </a:r>
          <a:r>
            <a:rPr lang="lo-LA" sz="2200" b="0" i="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p>
      </dsp:txBody>
      <dsp:txXfrm>
        <a:off x="73599" y="75883"/>
        <a:ext cx="2692014" cy="1360477"/>
      </dsp:txXfrm>
    </dsp:sp>
    <dsp:sp modelId="{199EE184-78DD-4841-94D4-741F7D4DA38D}">
      <dsp:nvSpPr>
        <dsp:cNvPr id="0" name=""/>
        <dsp:cNvSpPr/>
      </dsp:nvSpPr>
      <dsp:spPr>
        <a:xfrm rot="5400000">
          <a:off x="4759885" y="-184562"/>
          <a:ext cx="1206140" cy="504748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lo-LA" sz="19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ການສຶກສາກ່ຽວກັບສານອາຫານຕ່າງໆ ສາມາດສົ່ງຜົນກະທົບແນວໃດ ຕໍ່ກັບ ການສະແດງອອກຂອງພັນທຸກຳ. </a:t>
          </a:r>
          <a:endParaRPr lang="en-US" sz="19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sp:txBody>
      <dsp:txXfrm rot="-5400000">
        <a:off x="2839212" y="1794990"/>
        <a:ext cx="4988609" cy="1088382"/>
      </dsp:txXfrm>
    </dsp:sp>
    <dsp:sp modelId="{48ECACB1-49BC-4DB6-BCAF-9F87E9C6B55A}">
      <dsp:nvSpPr>
        <dsp:cNvPr id="0" name=""/>
        <dsp:cNvSpPr/>
      </dsp:nvSpPr>
      <dsp:spPr>
        <a:xfrm>
          <a:off x="0" y="1585343"/>
          <a:ext cx="2839212" cy="150767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lo-LA" sz="22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ສານອາຫານທາງໂພຊະນາການ( </a:t>
          </a:r>
          <a:r>
            <a:rPr lang="en-US" sz="22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Nutrigenomics</a:t>
          </a:r>
          <a:r>
            <a:rPr lang="lo-LA" sz="22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p>
        <a:p>
          <a:pPr marL="0" lvl="0" indent="0" algn="ctr" defTabSz="977900">
            <a:lnSpc>
              <a:spcPct val="90000"/>
            </a:lnSpc>
            <a:spcBef>
              <a:spcPct val="0"/>
            </a:spcBef>
            <a:spcAft>
              <a:spcPct val="35000"/>
            </a:spcAft>
            <a:buNone/>
          </a:pPr>
          <a:endParaRPr lang="en-US" sz="22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sp:txBody>
      <dsp:txXfrm>
        <a:off x="73599" y="1658942"/>
        <a:ext cx="2692014" cy="1360477"/>
      </dsp:txXfrm>
    </dsp:sp>
    <dsp:sp modelId="{7797A478-88BB-4F2E-AB2E-259EBB40FADB}">
      <dsp:nvSpPr>
        <dsp:cNvPr id="0" name=""/>
        <dsp:cNvSpPr/>
      </dsp:nvSpPr>
      <dsp:spPr>
        <a:xfrm rot="5400000">
          <a:off x="4759885" y="1398496"/>
          <a:ext cx="1206140" cy="504748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lo-LA" sz="19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ຜົນຜະລິດຈາກການປ່ຽນອາຫານໃຫ້ເປັນພະລັງງານ (ໂມເລກຸນນ້ອຍໆ ທີ່ຜະລິດຈາກປະຕິກິລິຍາຂອງການເຜົາຜານ) ຢູ່ໃນຮ່າງກາຍຂອງພວກເຮົາ</a:t>
          </a:r>
          <a:r>
            <a:rPr lang="en-US" sz="19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a:t>
          </a:r>
        </a:p>
      </dsp:txBody>
      <dsp:txXfrm rot="-5400000">
        <a:off x="2839212" y="3378049"/>
        <a:ext cx="4988609" cy="1088382"/>
      </dsp:txXfrm>
    </dsp:sp>
    <dsp:sp modelId="{0D969DB3-FCAD-4F7E-B3DE-AA8186E71F9C}">
      <dsp:nvSpPr>
        <dsp:cNvPr id="0" name=""/>
        <dsp:cNvSpPr/>
      </dsp:nvSpPr>
      <dsp:spPr>
        <a:xfrm>
          <a:off x="0" y="3168403"/>
          <a:ext cx="2839212" cy="150767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Metabolomics</a:t>
          </a:r>
          <a:endParaRPr lang="lo-LA" sz="2200" kern="1200"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dsp:txBody>
      <dsp:txXfrm>
        <a:off x="73599" y="3242002"/>
        <a:ext cx="2692014" cy="1360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CE55E-FE73-47ED-BE6D-B886A5CC41C9}">
      <dsp:nvSpPr>
        <dsp:cNvPr id="0" name=""/>
        <dsp:cNvSpPr/>
      </dsp:nvSpPr>
      <dsp:spPr>
        <a:xfrm>
          <a:off x="2026557" y="562215"/>
          <a:ext cx="4462234" cy="4462234"/>
        </a:xfrm>
        <a:prstGeom prst="blockArc">
          <a:avLst>
            <a:gd name="adj1" fmla="val 13114286"/>
            <a:gd name="adj2" fmla="val 16200000"/>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78176-B65E-49F8-9944-D2CAC0E9E350}">
      <dsp:nvSpPr>
        <dsp:cNvPr id="0" name=""/>
        <dsp:cNvSpPr/>
      </dsp:nvSpPr>
      <dsp:spPr>
        <a:xfrm>
          <a:off x="2026557" y="562215"/>
          <a:ext cx="4462234" cy="4462234"/>
        </a:xfrm>
        <a:prstGeom prst="blockArc">
          <a:avLst>
            <a:gd name="adj1" fmla="val 10028571"/>
            <a:gd name="adj2" fmla="val 13114286"/>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4DFFAA-C3F2-4C89-90A4-5355DE32C639}">
      <dsp:nvSpPr>
        <dsp:cNvPr id="0" name=""/>
        <dsp:cNvSpPr/>
      </dsp:nvSpPr>
      <dsp:spPr>
        <a:xfrm>
          <a:off x="2026557" y="562215"/>
          <a:ext cx="4462234" cy="4462234"/>
        </a:xfrm>
        <a:prstGeom prst="blockArc">
          <a:avLst>
            <a:gd name="adj1" fmla="val 6942857"/>
            <a:gd name="adj2" fmla="val 10028571"/>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216C6-DDAA-4B1A-ADC0-60D9ABFD0F6C}">
      <dsp:nvSpPr>
        <dsp:cNvPr id="0" name=""/>
        <dsp:cNvSpPr/>
      </dsp:nvSpPr>
      <dsp:spPr>
        <a:xfrm>
          <a:off x="2026557" y="562215"/>
          <a:ext cx="4462234" cy="4462234"/>
        </a:xfrm>
        <a:prstGeom prst="blockArc">
          <a:avLst>
            <a:gd name="adj1" fmla="val 3857143"/>
            <a:gd name="adj2" fmla="val 6942857"/>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465E53-6178-4A54-B190-7E49D71038F5}">
      <dsp:nvSpPr>
        <dsp:cNvPr id="0" name=""/>
        <dsp:cNvSpPr/>
      </dsp:nvSpPr>
      <dsp:spPr>
        <a:xfrm>
          <a:off x="2026557" y="562215"/>
          <a:ext cx="4462234" cy="4462234"/>
        </a:xfrm>
        <a:prstGeom prst="blockArc">
          <a:avLst>
            <a:gd name="adj1" fmla="val 771429"/>
            <a:gd name="adj2" fmla="val 3857143"/>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4CC02C-AC8A-4AF9-A9B1-457919B04C08}">
      <dsp:nvSpPr>
        <dsp:cNvPr id="0" name=""/>
        <dsp:cNvSpPr/>
      </dsp:nvSpPr>
      <dsp:spPr>
        <a:xfrm>
          <a:off x="2026557" y="562215"/>
          <a:ext cx="4462234" cy="4462234"/>
        </a:xfrm>
        <a:prstGeom prst="blockArc">
          <a:avLst>
            <a:gd name="adj1" fmla="val 19285714"/>
            <a:gd name="adj2" fmla="val 771429"/>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E1CCAE-E4BB-4457-ABE5-C269AAA1F6E4}">
      <dsp:nvSpPr>
        <dsp:cNvPr id="0" name=""/>
        <dsp:cNvSpPr/>
      </dsp:nvSpPr>
      <dsp:spPr>
        <a:xfrm>
          <a:off x="2026557" y="562215"/>
          <a:ext cx="4462234" cy="4462234"/>
        </a:xfrm>
        <a:prstGeom prst="blockArc">
          <a:avLst>
            <a:gd name="adj1" fmla="val 16200000"/>
            <a:gd name="adj2" fmla="val 19285714"/>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897627-330F-4F8B-93FC-592762B28B7E}">
      <dsp:nvSpPr>
        <dsp:cNvPr id="0" name=""/>
        <dsp:cNvSpPr/>
      </dsp:nvSpPr>
      <dsp:spPr>
        <a:xfrm>
          <a:off x="3392834" y="1928493"/>
          <a:ext cx="1729680" cy="17296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o-LA" sz="1000" kern="1200" dirty="0">
              <a:latin typeface="Phetsarath OT" panose="02000500000000000001" pitchFamily="2" charset="2"/>
              <a:ea typeface="Phetsarath OT" panose="02000500000000000001" pitchFamily="2" charset="2"/>
              <a:cs typeface="Phetsarath OT" panose="02000500000000000001" pitchFamily="2" charset="2"/>
            </a:rPr>
            <a:t>ສານອາຫານເພື່ອເພີ່ມພູມຄຸ້ມກັນ(</a:t>
          </a:r>
          <a:r>
            <a:rPr lang="en-US" sz="1000" kern="1200" dirty="0">
              <a:latin typeface="Phetsarath OT" panose="02000500000000000001" pitchFamily="2" charset="2"/>
              <a:ea typeface="Phetsarath OT" panose="02000500000000000001" pitchFamily="2" charset="2"/>
              <a:cs typeface="Phetsarath OT" panose="02000500000000000001" pitchFamily="2" charset="2"/>
            </a:rPr>
            <a:t>Immunomodulatory Nutrients</a:t>
          </a:r>
          <a:r>
            <a:rPr lang="lo-LA" sz="1000" kern="1200" dirty="0">
              <a:latin typeface="Phetsarath OT" panose="02000500000000000001" pitchFamily="2" charset="2"/>
              <a:ea typeface="Phetsarath OT" panose="02000500000000000001" pitchFamily="2" charset="2"/>
              <a:cs typeface="Phetsarath OT" panose="02000500000000000001" pitchFamily="2" charset="2"/>
            </a:rPr>
            <a:t>)</a:t>
          </a:r>
          <a:endParaRPr lang="en-US" sz="10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646140" y="2181799"/>
        <a:ext cx="1223068" cy="1223068"/>
      </dsp:txXfrm>
    </dsp:sp>
    <dsp:sp modelId="{9B60A430-4FD3-48C4-B959-3D03B9AA7397}">
      <dsp:nvSpPr>
        <dsp:cNvPr id="0" name=""/>
        <dsp:cNvSpPr/>
      </dsp:nvSpPr>
      <dsp:spPr>
        <a:xfrm>
          <a:off x="3652286" y="415"/>
          <a:ext cx="1210776" cy="12107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ວິຕາມິນຕ່າງໆ</a:t>
          </a:r>
          <a:endParaRPr lang="en-US" sz="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829600" y="177729"/>
        <a:ext cx="856148" cy="856148"/>
      </dsp:txXfrm>
    </dsp:sp>
    <dsp:sp modelId="{2F16547D-85FA-4009-B469-975971B89016}">
      <dsp:nvSpPr>
        <dsp:cNvPr id="0" name=""/>
        <dsp:cNvSpPr/>
      </dsp:nvSpPr>
      <dsp:spPr>
        <a:xfrm>
          <a:off x="5362566" y="824042"/>
          <a:ext cx="1210776" cy="12107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ໂພລີແຊກຄາໄລດ໌(</a:t>
          </a:r>
          <a:r>
            <a:rPr lang="en-US" sz="800" kern="1200" dirty="0">
              <a:latin typeface="Phetsarath OT" panose="02000500000000000001" pitchFamily="2" charset="2"/>
              <a:ea typeface="Phetsarath OT" panose="02000500000000000001" pitchFamily="2" charset="2"/>
              <a:cs typeface="Phetsarath OT" panose="02000500000000000001" pitchFamily="2" charset="2"/>
            </a:rPr>
            <a:t>Polysaccharides</a:t>
          </a: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endParaRPr lang="en-US" sz="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5539880" y="1001356"/>
        <a:ext cx="856148" cy="856148"/>
      </dsp:txXfrm>
    </dsp:sp>
    <dsp:sp modelId="{9B4BABF0-6DC3-4020-BBD8-2FF74CDEA477}">
      <dsp:nvSpPr>
        <dsp:cNvPr id="0" name=""/>
        <dsp:cNvSpPr/>
      </dsp:nvSpPr>
      <dsp:spPr>
        <a:xfrm>
          <a:off x="5784970" y="2674716"/>
          <a:ext cx="1210776" cy="12107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ໂພລີຟີໂນລ໌</a:t>
          </a:r>
        </a:p>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r>
            <a:rPr lang="en-US" sz="800" kern="1200" dirty="0">
              <a:latin typeface="Phetsarath OT" panose="02000500000000000001" pitchFamily="2" charset="2"/>
              <a:ea typeface="Phetsarath OT" panose="02000500000000000001" pitchFamily="2" charset="2"/>
              <a:cs typeface="Phetsarath OT" panose="02000500000000000001" pitchFamily="2" charset="2"/>
            </a:rPr>
            <a:t>Polyphenols</a:t>
          </a: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endParaRPr lang="en-US" sz="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5962284" y="2852030"/>
        <a:ext cx="856148" cy="856148"/>
      </dsp:txXfrm>
    </dsp:sp>
    <dsp:sp modelId="{FA9E4B95-46A5-4F60-9A3B-5DF5FA00DB25}">
      <dsp:nvSpPr>
        <dsp:cNvPr id="0" name=""/>
        <dsp:cNvSpPr/>
      </dsp:nvSpPr>
      <dsp:spPr>
        <a:xfrm>
          <a:off x="4601420" y="4158841"/>
          <a:ext cx="1210776" cy="12107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b="0" i="0" kern="1200" dirty="0">
              <a:solidFill>
                <a:srgbClr val="222222"/>
              </a:solidFill>
              <a:effectLst/>
              <a:latin typeface="Phetsarath OT" panose="02000500000000000001" pitchFamily="2" charset="2"/>
              <a:ea typeface="Phetsarath OT" panose="02000500000000000001" pitchFamily="2" charset="2"/>
              <a:cs typeface="Phetsarath OT" panose="02000500000000000001" pitchFamily="2" charset="2"/>
            </a:rPr>
            <a:t>ຟີໂຕເຄມີໂຄ (</a:t>
          </a:r>
          <a:r>
            <a:rPr lang="en-US" sz="800" kern="1200" dirty="0">
              <a:latin typeface="Phetsarath OT" panose="02000500000000000001" pitchFamily="2" charset="2"/>
              <a:ea typeface="Phetsarath OT" panose="02000500000000000001" pitchFamily="2" charset="2"/>
              <a:cs typeface="Phetsarath OT" panose="02000500000000000001" pitchFamily="2" charset="2"/>
            </a:rPr>
            <a:t>Phytochemicals</a:t>
          </a: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endParaRPr lang="en-US" sz="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4778734" y="4336155"/>
        <a:ext cx="856148" cy="856148"/>
      </dsp:txXfrm>
    </dsp:sp>
    <dsp:sp modelId="{3C54F00E-96EC-4579-8F8D-148EEEFADB6D}">
      <dsp:nvSpPr>
        <dsp:cNvPr id="0" name=""/>
        <dsp:cNvSpPr/>
      </dsp:nvSpPr>
      <dsp:spPr>
        <a:xfrm>
          <a:off x="2703153" y="4158841"/>
          <a:ext cx="1210776" cy="12107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ກົດໄຂມັນຕ່າງໆ (</a:t>
          </a:r>
          <a:r>
            <a:rPr lang="en-US" sz="800" kern="1200" dirty="0">
              <a:latin typeface="Phetsarath OT" panose="02000500000000000001" pitchFamily="2" charset="2"/>
              <a:ea typeface="Phetsarath OT" panose="02000500000000000001" pitchFamily="2" charset="2"/>
              <a:cs typeface="Phetsarath OT" panose="02000500000000000001" pitchFamily="2" charset="2"/>
            </a:rPr>
            <a:t>Fatty acids</a:t>
          </a: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endParaRPr lang="en-US" sz="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2880467" y="4336155"/>
        <a:ext cx="856148" cy="856148"/>
      </dsp:txXfrm>
    </dsp:sp>
    <dsp:sp modelId="{FE34132F-FAE3-44DE-B93B-3468D907E339}">
      <dsp:nvSpPr>
        <dsp:cNvPr id="0" name=""/>
        <dsp:cNvSpPr/>
      </dsp:nvSpPr>
      <dsp:spPr>
        <a:xfrm>
          <a:off x="1519603" y="2674716"/>
          <a:ext cx="1210776" cy="12107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ນິວຄລີໂອໄທດ໌ ແລະ ກົດອະມິໂນ </a:t>
          </a:r>
        </a:p>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r>
            <a:rPr lang="en-US" sz="800" kern="1200" dirty="0">
              <a:latin typeface="Phetsarath OT" panose="02000500000000000001" pitchFamily="2" charset="2"/>
              <a:ea typeface="Phetsarath OT" panose="02000500000000000001" pitchFamily="2" charset="2"/>
              <a:cs typeface="Phetsarath OT" panose="02000500000000000001" pitchFamily="2" charset="2"/>
            </a:rPr>
            <a:t>Nucleotides and amino acids</a:t>
          </a:r>
          <a:r>
            <a:rPr lang="lo-LA" sz="800" kern="1200" dirty="0">
              <a:latin typeface="Phetsarath OT" panose="02000500000000000001" pitchFamily="2" charset="2"/>
              <a:ea typeface="Phetsarath OT" panose="02000500000000000001" pitchFamily="2" charset="2"/>
              <a:cs typeface="Phetsarath OT" panose="02000500000000000001" pitchFamily="2" charset="2"/>
            </a:rPr>
            <a:t>)</a:t>
          </a:r>
          <a:endParaRPr lang="en-US" sz="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696917" y="2852030"/>
        <a:ext cx="856148" cy="856148"/>
      </dsp:txXfrm>
    </dsp:sp>
    <dsp:sp modelId="{E8451B75-C815-4C84-A4A6-CE3D244BB344}">
      <dsp:nvSpPr>
        <dsp:cNvPr id="0" name=""/>
        <dsp:cNvSpPr/>
      </dsp:nvSpPr>
      <dsp:spPr>
        <a:xfrm>
          <a:off x="1799141" y="689228"/>
          <a:ext cx="1496507" cy="148040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ຕົວຮັບສັນຍານຂອງຈຸລິນຊີ  </a:t>
          </a:r>
        </a:p>
        <a:p>
          <a:pPr marL="0" lvl="0" indent="0" algn="ctr" defTabSz="355600">
            <a:lnSpc>
              <a:spcPct val="90000"/>
            </a:lnSpc>
            <a:spcBef>
              <a:spcPct val="0"/>
            </a:spcBef>
            <a:spcAft>
              <a:spcPct val="35000"/>
            </a:spcAft>
            <a:buNone/>
          </a:pPr>
          <a:r>
            <a:rPr lang="lo-LA" sz="800" kern="1200" dirty="0">
              <a:latin typeface="Phetsarath OT" panose="02000500000000000001" pitchFamily="2" charset="2"/>
              <a:ea typeface="Phetsarath OT" panose="02000500000000000001" pitchFamily="2" charset="2"/>
              <a:cs typeface="Phetsarath OT" panose="02000500000000000001" pitchFamily="2" charset="2"/>
            </a:rPr>
            <a:t>(ທີ່ກ່ຽວຂ້ອງກັບ ໄມໂຄຣ໌ໄບໂອມ ໃນລໍາໃສ້</a:t>
          </a:r>
          <a:r>
            <a:rPr lang="en-US" sz="800" kern="1200" dirty="0">
              <a:latin typeface="Phetsarath OT" panose="02000500000000000001" pitchFamily="2" charset="2"/>
              <a:ea typeface="Phetsarath OT" panose="02000500000000000001" pitchFamily="2" charset="2"/>
              <a:cs typeface="Phetsarath OT" panose="02000500000000000001" pitchFamily="2" charset="2"/>
            </a:rPr>
            <a:t>).</a:t>
          </a:r>
        </a:p>
      </dsp:txBody>
      <dsp:txXfrm>
        <a:off x="2018299" y="906028"/>
        <a:ext cx="1058191" cy="1046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7349-4102-4128-B904-4758A619F524}">
      <dsp:nvSpPr>
        <dsp:cNvPr id="0" name=""/>
        <dsp:cNvSpPr/>
      </dsp:nvSpPr>
      <dsp:spPr>
        <a:xfrm>
          <a:off x="1256941" y="398135"/>
          <a:ext cx="3413760" cy="3413760"/>
        </a:xfrm>
        <a:prstGeom prst="pie">
          <a:avLst>
            <a:gd name="adj1" fmla="val 162000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o-LA" sz="1800" kern="1200" dirty="0">
              <a:latin typeface="Phetsarath OT" panose="02000500000000000001" pitchFamily="2" charset="2"/>
              <a:ea typeface="Phetsarath OT" panose="02000500000000000001" pitchFamily="2" charset="2"/>
              <a:cs typeface="Phetsarath OT" panose="02000500000000000001" pitchFamily="2" charset="2"/>
            </a:rPr>
            <a:t>ການວັດແທກ</a:t>
          </a:r>
          <a:endParaRPr lang="en-US" sz="1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002835" y="1029681"/>
        <a:ext cx="1259840" cy="1016000"/>
      </dsp:txXfrm>
    </dsp:sp>
    <dsp:sp modelId="{0FD266C8-DADA-4D0B-AC8D-40E896299820}">
      <dsp:nvSpPr>
        <dsp:cNvPr id="0" name=""/>
        <dsp:cNvSpPr/>
      </dsp:nvSpPr>
      <dsp:spPr>
        <a:xfrm>
          <a:off x="1269187" y="397052"/>
          <a:ext cx="3413760" cy="3413760"/>
        </a:xfrm>
        <a:prstGeom prst="pie">
          <a:avLst>
            <a:gd name="adj1" fmla="val 0"/>
            <a:gd name="adj2" fmla="val 54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o-LA" sz="1800" kern="1200" dirty="0">
              <a:latin typeface="Phetsarath OT" panose="02000500000000000001" pitchFamily="2" charset="2"/>
              <a:ea typeface="Phetsarath OT" panose="02000500000000000001" pitchFamily="2" charset="2"/>
              <a:cs typeface="Phetsarath OT" panose="02000500000000000001" pitchFamily="2" charset="2"/>
            </a:rPr>
            <a:t>ການລົງມືປະຕິບັດ ແລະ ການລາຍງານ</a:t>
          </a:r>
          <a:endParaRPr lang="en-US" sz="1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3037027" y="2164892"/>
        <a:ext cx="1259840" cy="1016000"/>
      </dsp:txXfrm>
    </dsp:sp>
    <dsp:sp modelId="{11F41CF0-338E-4429-9E38-6C8966DF7EA7}">
      <dsp:nvSpPr>
        <dsp:cNvPr id="0" name=""/>
        <dsp:cNvSpPr/>
      </dsp:nvSpPr>
      <dsp:spPr>
        <a:xfrm>
          <a:off x="1269187" y="397052"/>
          <a:ext cx="3413760" cy="3413760"/>
        </a:xfrm>
        <a:prstGeom prst="pie">
          <a:avLst>
            <a:gd name="adj1" fmla="val 5400000"/>
            <a:gd name="adj2" fmla="val 10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o-LA" sz="1800" kern="1200" dirty="0">
              <a:latin typeface="Phetsarath OT" panose="02000500000000000001" pitchFamily="2" charset="2"/>
              <a:ea typeface="Phetsarath OT" panose="02000500000000000001" pitchFamily="2" charset="2"/>
              <a:cs typeface="Phetsarath OT" panose="02000500000000000001" pitchFamily="2" charset="2"/>
            </a:rPr>
            <a:t>ວິເຄາະ </a:t>
          </a:r>
          <a:endParaRPr lang="en-US" sz="1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655267" y="2164892"/>
        <a:ext cx="1259840" cy="1016000"/>
      </dsp:txXfrm>
    </dsp:sp>
    <dsp:sp modelId="{D855948D-7A5A-4ADF-9A2F-CEE83DE3BD05}">
      <dsp:nvSpPr>
        <dsp:cNvPr id="0" name=""/>
        <dsp:cNvSpPr/>
      </dsp:nvSpPr>
      <dsp:spPr>
        <a:xfrm>
          <a:off x="1269187" y="397052"/>
          <a:ext cx="3413760" cy="3413760"/>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o-LA" sz="1800" kern="1200" dirty="0">
              <a:latin typeface="Phetsarath OT" panose="02000500000000000001" pitchFamily="2" charset="2"/>
              <a:ea typeface="Phetsarath OT" panose="02000500000000000001" pitchFamily="2" charset="2"/>
              <a:cs typeface="Phetsarath OT" panose="02000500000000000001" pitchFamily="2" charset="2"/>
            </a:rPr>
            <a:t>ອອກແບບ</a:t>
          </a:r>
          <a:endParaRPr lang="en-US" sz="18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655267" y="1026972"/>
        <a:ext cx="125984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9/12/2022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ສະບາຍດີ ແລະ ຍິນດີຕ້ອນຮັບການກັບເຂົ້າມາສູ່ໂມດູນທີ 5. ຢູ່ໃນໂມດູນນີ້ ພວກເຮົາຈະມາເວົ້າເຖິງທິດທາງຕ່າງໆທີ່ເປັນໄປໄດ້ໃນການຄົ້ນຄວ້າທາງດ້ານໂພຊະນາ</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a:t>
            </a:fld>
            <a:endParaRPr lang="en-US"/>
          </a:p>
        </p:txBody>
      </p:sp>
    </p:spTree>
    <p:extLst>
      <p:ext uri="{BB962C8B-B14F-4D97-AF65-F5344CB8AC3E}">
        <p14:creationId xmlns:p14="http://schemas.microsoft.com/office/powerpoint/2010/main" val="386653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ກ່ອນທີ່ພວກເຮົາຈະເອົາຫຼັກຖານໃດໜຶ່ງ ເຂົ້າໄປໃນການສ້າງນະໂຍບາຍ, ພວກເຮົາມີຂໍ້ຄວນພິຈາລະນາ ແລະ ຮັບປະກັນໃນການສຶກສາ ຄືດັ່ງນີ້: ອັນທີໜຶ່ງ, ພວກເຮົາຕ້ອງໝັ້ນໃຈວ່າ ມັນມີຄວາມສຳພັນກັນທີ່ແນ່ນອນລະຫວ່າງອາຫານ ແລະ ສຸຂະພາບ ເຊິ່ງມັນໝາຍຄວາມວ່າ ຕ້ອງມີປະລິມານທີ່ຊັດເຈນ ແລະ ເຂັ້ມຂຸ້ນ ເພື່ອຕອບສະໜອງຕໍ່ຄວາມສຳພັນ, ການສຶກສານັ້ນ ຕ້ອງໄດ້ວັດແທກລະດັບການກິນທີ່ເໝາະສົມ ແລະ ຕ້ອງພິຈາລະນາຜົນກະທົບທີ່ເປັນອັນຕະລາຍທີ່ອາດເກີດຂຶ້ນ. ອັນທີສອງ, ພວກເຮົາຕ້ອງຮັບປະກັນວ່າຮູບແບບການສຶກສາຄົ້ນຄວ້າສຳລັບຫຼັກຖານນັ້ນ ມີຄວາມເໝາະສົມ, ໝາຍຄວາມວ່າ ການສຶກສານັ້ນຄວນຈະເປັນການຄົ້ນຄວ້າທາງລະບາດວິທະຍາ ແລະ ດ້ວຍຕົວຢ່າງທີ່ເປັນຕົວແທນ. ມັນຕ້ອງ</a:t>
            </a:r>
            <a:r>
              <a:rPr lang="lo-LA" dirty="0">
                <a:latin typeface="Phetsarath OT" panose="02000500000000000001" pitchFamily="2" charset="2"/>
                <a:ea typeface="Phetsarath OT" panose="02000500000000000001" pitchFamily="2" charset="2"/>
                <a:cs typeface="Phetsarath OT" panose="02000500000000000001" pitchFamily="2" charset="2"/>
              </a:rPr>
              <a:t>ອະທິບາຍຄວາມແຕກຕ່າງຂອງອາຫານທີ່ບໍລິໂພກ, ແລະ ຫຼັງຈາກນັ້ນ ກໍ່ຄວນພິຈາລະນາເຖິງຄວາມຕ້ອງການ ຫຼື ລັກສະນະທາງຊີວະພາບ, ຕົວຢ່າງ: ຖ້າຫາກປະຊາກອນນັ້ນ ມີສະພາບເງື່ອນໄຂຫຼາກຫຼາຍຮູບແບບທີ່ສະເພາະເຈາະຈົງ.</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ສະນັ້ນ ເມື່ອພວກເຮົາເກັບຂໍ້ມູນທັງໝົດນີ້ ແລະ ສ້າງນະໂຍບາຍຂອງພວກເຮົາ, ຂັ້ນຕອນຕໍ່ໄປແມ່ນປະເມີນຜົນຂອງນະໂຍບາຍນັ້ນ. ການປະເມີນນີ້ ເປັນພື້ນຖານເພື່ອທຳຄວາມເຂົ້າໃຈປະສິດທິຜົນຂອງນະໂຍບາຍ ທີ່ພວກເຮົາໄດ້ວາງໄວ້ສຳລັບປະຊາກອນຂອງພວກເຮົາ. </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ມີບາງຄຳຖາມທີ່ພວກເຮົາຕ້ອງພິຈາລະນາຄື: ນະໂຍບາຍນັ້ນໄດ້ຫຼຸດຜ່ອນພາວະການຂາດວິຕາມິນ </a:t>
            </a:r>
            <a:r>
              <a:rPr lang="en-US" dirty="0">
                <a:latin typeface="Phetsarath OT" panose="02000500000000000001" pitchFamily="2" charset="2"/>
                <a:ea typeface="Phetsarath OT" panose="02000500000000000001" pitchFamily="2" charset="2"/>
                <a:cs typeface="Phetsarath OT" panose="02000500000000000001" pitchFamily="2" charset="2"/>
              </a:rPr>
              <a:t>D</a:t>
            </a:r>
            <a:r>
              <a:rPr lang="lo-LA" dirty="0">
                <a:latin typeface="Phetsarath OT" panose="02000500000000000001" pitchFamily="2" charset="2"/>
                <a:ea typeface="Phetsarath OT" panose="02000500000000000001" pitchFamily="2" charset="2"/>
                <a:cs typeface="Phetsarath OT" panose="02000500000000000001" pitchFamily="2" charset="2"/>
              </a:rPr>
              <a:t> ໃນຜູ້ໃຫຍ່ ໄດ້ແທ້ຫຼືບໍ່? ໄດ້ຫຼາຍປານໃດ ຫຼື ໄດ້ດົນປານໃດ? ໃຊ້ເວລາດົນປານໃດ? ແລະ ຈາກນັ້ນ ພວກເຮົາຕ້ອງເບິ່ງວ່ານະໂຍບາຍຂອງພວກເຮົາ ແມ່ນໄລຍະເວລາ ເພື່ອບັນລຸຜົນໄດ້ຮັບດ້ານສຸຂະພາບ ຫຼືບໍ່, ແລະ ໄດ້ວັດແທກໃນລະດັບປະຊາກອນ ຫຼືບໍ່.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en-US" dirty="0"/>
              <a:t>and then we need to see if our policy is time related regarding the health outcome, and also if it was measured at a population level.</a:t>
            </a:r>
          </a:p>
        </p:txBody>
      </p:sp>
      <p:sp>
        <p:nvSpPr>
          <p:cNvPr id="4" name="Slide Number Placeholder 3"/>
          <p:cNvSpPr>
            <a:spLocks noGrp="1"/>
          </p:cNvSpPr>
          <p:nvPr>
            <p:ph type="sldNum" sz="quarter" idx="5"/>
          </p:nvPr>
        </p:nvSpPr>
        <p:spPr/>
        <p:txBody>
          <a:bodyPr/>
          <a:lstStyle/>
          <a:p>
            <a:fld id="{6CE77AE1-64B2-544E-9109-A75612B0A115}" type="slidenum">
              <a:rPr lang="en-US" smtClean="0"/>
              <a:t>10</a:t>
            </a:fld>
            <a:endParaRPr lang="en-US"/>
          </a:p>
        </p:txBody>
      </p:sp>
    </p:spTree>
    <p:extLst>
      <p:ext uri="{BB962C8B-B14F-4D97-AF65-F5344CB8AC3E}">
        <p14:creationId xmlns:p14="http://schemas.microsoft.com/office/powerpoint/2010/main" val="330673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ນະໂຍບາຍດ້ານໂພຊະນາການ ສາມາດຈັດໄດ້ໂດຍການເພີ່ມທະວີຄວາມເຂັ້ມຂຸນ ຫຼື ມາດຕະການທີ່ໃຊ້ໄດ້ແທ້ໃຫ້ສູງຂື້ນກວ່າເກົ່າ. ຢູ່ໃນຕາຕະລາງນີ້, ພວກເຮົາຈະເລີ່ມຈາກມຸມມອງດ້ານການປົກຄອງ ແລະ ນະໂຍບາຍທີ່ຄວາມກະຕືລືລົ້ນໜ້ອຍທີ່ສຸດ ໄປຫາ ຫຼາຍທີ່ສຸດ. ເຮົາມາເລີ່ມຈາກການໃຫ້ຄວາມຮູ້ ແລະ ການສ້າງຄວາມຮັບຮູ້. ສິ່ງເຫຼົ່າຄຳແນະນຳໃນການບໍລິໂພກອາຫານປົກກະຕິ ທີ່ພວກເຮົາສາມາດສະໜອງໃຫ້ໃນລະດັບຊາດ ແລະ ສາກົນ, ຕົວຢ່າງ: ອົງການອະນາໄມໂລກ ຫຼື ອາດຈະເປັນພຽງຄຳແນະນຳສະເພາະສຳລັບປະເທດລາວ, ຈາກນັ້ນ ພວກເຮົາກໍ່ຈະມີສະຫຼາກກຳກັບຂໍ້ມູນ. ຢູ່ຈຸດນີ້, ພວກເຮົາເວົ້ໄດ້າເຖິງຂໍ້ມູນໂພຊະນາການ ແລະ ຕໍ່ໄປກໍ່ແມ່ນການຕິດສະຫຼາກເມນູ ທີ່ພວກເຮົາສາມາດມີຢູ່ໃນຮ້ານອາຫານຕ່າງໆ. ຫຼັງຈາກນັ້ນ ພວກເຮົາກໍ່ມີຍຸດທະສາດດ້ານເສດຖະກິດ ແລະ ນີ້ກໍ່ແມ່ນພາສີອາຫານແປຮູບ ເຊັ່ນ: ໂຊດາ ຫຼື ພວກເຮົາສາມາດຈ່າຍເງິນອຸດໜູນສຳລັບອາຫານເພື່ອສຸຂະພາບ. ຕໍ່ຈາກນັ້ນ, ພວກເຮົາໄດ້ເວົ້າເຖິງການສົ່ງເສີມ ຫຼື ຂໍ້ຈຳກັດຂອງການມີອາຫານທີ່ພຽງພໍ, ໃນເບື້ອງຂອງການສົ່ງເສີມ, ພວກເຮົາສາມາດມີ</a:t>
            </a:r>
            <a:r>
              <a:rPr lang="lo-LA" dirty="0">
                <a:latin typeface="Phetsarath OT" panose="02000500000000000001" pitchFamily="2" charset="2"/>
                <a:ea typeface="Phetsarath OT" panose="02000500000000000001" pitchFamily="2" charset="2"/>
                <a:cs typeface="Phetsarath OT" panose="02000500000000000001" pitchFamily="2" charset="2"/>
              </a:rPr>
              <a:t>ແຜນງານແຫ່ງຊາດຕ່າງໆ ເພື່ອຊ່ວຍເຫຼືອດ້ານອາຫານ ທີ່ສາມາດສະໜອງໃຫ້ຂົງເຂດພື້ນທີ່ສະເພາະ ຫຼື ກຸ່ມປະຊາກອນຕ່າງໆ. ໃນອີກເບື້ອງໜຶ່ງ, ພວກເຮົາສາມາດຈຳກັດອາຫານປະເພດໃດໜຶ່ງ ຢູ່ໃນສະຖາບັນຕ່າງໆ ທີ່ມີການໃຫ້ບໍລິການອາຫານ ຫຼື ຂາຍ ຕົວຢ່າງ: ຢູ່ໃນໂຮງຮຽນ, ໃຫ້ມີການຈຳກັດການຂາຍເຄື່ອງດື່ມທີ່ມີນໍ້າຕານສູງ ຫຼື ອາຫານແປຮູບຕ່າງໆ. ຕໍ່ຈາກນັ້ນ ພວກເຮົາມີ ການເສີມສານອາຫານ ແລະ ເພີ່ມສານເຂົ້າໄປ, ພວກເຮົາສາມາດເວົ້າເຖິງວິຕາມິນ ດີ ຢູ່ໃນນົມ, ທາດໄອໂອດີນ ຢູ່ໃນເກືອ, ຫຼື ທາດໂຟເລດຢູ່ໃນເຂົ້າ. ແລະ ສຸດທ້າຍ, ຖ້າໃສ່ໃນລະດັບທີ່ສູງເກີນໄປ ກໍ່ອາດຈະຖືກສັ່ງຫ້າມ ຕົວຢ່າງການຫ້າມກ່ຽວກັບການໃຊ້ໄຂມັນທຣານສ໌ ທັງຢູ່ຮ້ານອາຫານຕ່າງໆ ແລະ ການຜະລິດລະດັບປະເທດ. ປັດຈຸບັນນີ້ ໂດຍລວມແລ້ວນະໂຍບາຍຕ່າງໆກ່ຽວກັບໂພຊະນາການ ສາມາດຈັດຕັ້ງປະຕິບັດໄດ້ແລ້ວຢູ່ໃນຫຼາຍໆສະພາບການ ຫຼື ສະພາບແວດລ້ອມ ເຊິ່ງລວມມີໂຮງຮຽນ, ສະຖານທີ່ເຮັດວຽກ, ລະບົບບໍລິການສາທາລະນະສຸກ ແລະ ອີກຫຼາຍໆລະດັບທີ່ເລີ່ມຈາກຄອບຄົວ, ເຮືອນ ຫຼື ແມ້ກະທັ່ງສ່ວນບຸກຄົນ ຈົນໄປເຖິງລະດັບຊາດ ຫຼື ສາກົນ. ທັງນີ້ ມັນກໍ່ຂື້ນກັບຂໍ້ມູນທີ່ພວກເຮົາມີ ແລະ ແຫຼ່ງຊັບພະຍາກອນທີ່ພວກເຮົາເອົາໄປນໍາໃຊ້ເພື່ອປະຕິບັດນະໂຍບາຍຕ່າງໆເຫຼົ່ານັ້ນ.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6CE77AE1-64B2-544E-9109-A75612B0A115}" type="slidenum">
              <a:rPr lang="en-US" smtClean="0"/>
              <a:t>11</a:t>
            </a:fld>
            <a:endParaRPr lang="en-US"/>
          </a:p>
        </p:txBody>
      </p:sp>
    </p:spTree>
    <p:extLst>
      <p:ext uri="{BB962C8B-B14F-4D97-AF65-F5344CB8AC3E}">
        <p14:creationId xmlns:p14="http://schemas.microsoft.com/office/powerpoint/2010/main" val="427302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ຕອນນີ້ພວກເຮົາມາເວົ້າກັນໜ້ອຍໜຶ່ງກ່ຽວກັບຫົວຂໍ້ການຄົ້ນຄວ້າດ້ານໂພຊະນາການທີ່ເປັນກະແສໃນຊ່ວງສອງສາມປີຫຼັງຜ່ານມາ. ເຊິ່ງມັນບໍ່ພຽງແຕ່ສິ່ງດຽວ ແຕ່ມັນມີຫຼາຍ ຂ້າພະເຈົ້າຈະເວົ້າສະເພາະຫົວຂໍ້ທີ່ມີຄວາມກ່ຽວຂ້ອງທີ່ສຸດ</a:t>
            </a:r>
            <a:r>
              <a:rPr lang="en-US" dirty="0"/>
              <a:t> </a:t>
            </a:r>
            <a:r>
              <a:rPr lang="lo-LA" dirty="0"/>
              <a:t>ລວມມີ: </a:t>
            </a:r>
            <a:r>
              <a:rPr lang="lo-LA" dirty="0">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 ການຄົ້ນຄວ້າຄວາມສຳພັນລະຫວ່າງໂພຊະນາພັນທຸກຳ (</a:t>
            </a:r>
            <a:r>
              <a:rPr lang="en-US" dirty="0"/>
              <a:t>nutrigenetics, nutrigenomics</a:t>
            </a:r>
            <a:r>
              <a:rPr lang="lo-LA" dirty="0"/>
              <a:t>) ແລະ ຂະບວນການເຜົາຜານອາຫານ (</a:t>
            </a:r>
            <a:r>
              <a:rPr lang="en-US" dirty="0"/>
              <a:t>metabolomics</a:t>
            </a:r>
            <a:r>
              <a:rPr lang="lo-LA" dirty="0"/>
              <a:t>), ຈະໄດ້ເວົ້າເຖິງອີກເລັກນ້ອຍກ່ຽວກັບໂພຊະນາການ ແລະ ສະໝອງ, ໂພຊະນາການເພື່ອສ້າງພູມຄຸ້ມກັນ ແລະ ສຸດທ້າຍ ແມ່ນຈຸລິນຊີໃນລຳໄສ້ມະນຸດ ເຊິ່ງບັນດາຫົວຂໍ້ເຫຼົ່ານີ້ມີຄວາມກ່ຽວຂ້ອງທີ່ສຸດ ແລະ ພະຍາຍາມກວມເອົາເປົ້າໝາຍທີ່ຫຼາຍຂຶ້ນ ແລະ ແນວທາງປະຕິບັດດ້ານການຄົ້ນຄວ້າໂພຊະນາການທີ່ກວມເອົາຫຼາກຫຼາຍສາຂາ ກວ່າການຄົ້ນຄວ້າລະບາດວິທະຍາດ້ານໂພຊະນາການ ແບບດັ້ງເດີມ.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lo-LA" dirty="0"/>
          </a:p>
        </p:txBody>
      </p:sp>
      <p:sp>
        <p:nvSpPr>
          <p:cNvPr id="4" name="Slide Number Placeholder 3"/>
          <p:cNvSpPr>
            <a:spLocks noGrp="1"/>
          </p:cNvSpPr>
          <p:nvPr>
            <p:ph type="sldNum" sz="quarter" idx="5"/>
          </p:nvPr>
        </p:nvSpPr>
        <p:spPr/>
        <p:txBody>
          <a:bodyPr/>
          <a:lstStyle/>
          <a:p>
            <a:fld id="{6CE77AE1-64B2-544E-9109-A75612B0A115}" type="slidenum">
              <a:rPr lang="en-US" smtClean="0"/>
              <a:t>12</a:t>
            </a:fld>
            <a:endParaRPr lang="en-US"/>
          </a:p>
        </p:txBody>
      </p:sp>
    </p:spTree>
    <p:extLst>
      <p:ext uri="{BB962C8B-B14F-4D97-AF65-F5344CB8AC3E}">
        <p14:creationId xmlns:p14="http://schemas.microsoft.com/office/powerpoint/2010/main" val="112005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ເມື່ອເວົ້າເຖິງພະຍາດອ້ວນ, ພວກເຮົາອາດຈະຄິດເຖິງບັນດາປະເທດທີ່ພັດທະນາແລ້ວ, ແຕ່ໃນຄວາມເປັນຈິງ ໃນຫຼາຍທົດສະວັດທີ່ຜ່ານມາ ອັດຕາການຊຸກຊຸມຂອງພາວະນ້ຳໜັກເກີນ ແລະ ພະຍາດອ້ວນໄດ້ມີການເພີ່ມຂຶ້ນໃນທົ່ວໂລກ. ມັນບໍ່ພຽງແຕ່ຢູ່ໃນປະເທດທີ່ພັດທະນາແລ້ວ ແຕ່ລວມທັງປະເທດທີ່ກຳລັງພັດທະນາ. ບັນຫາຫຼັກຂອງອັດຕາການຊຸກຊຸມທີ່ເພີ່ມຂຶ້ນ ແມ່ນຍ້ອນຄວາມເມີນເສີຍ ພວກເຮົາກຳລັງມີການແຜ່ຂະຫຍາຍທີ່ໜັກໜ່ວງຂອງພະຍາດຊໍ້າເຮື້ອ ເຊັ່ນ: ເບົາຫວານ, ຄວາມດັນເລືອດສູງ, ມະເຮັງ, ໄຂມັນໃນເສັ້ນເລືອດສູງ, ແລະ ອື່ນໆ. ພວກເຮົາຮູ້ແລ້ວວ່າ ພະຍາດອ້ວນ ເປັນພະຍາດທີ່ມີຫຼາຍ</a:t>
            </a:r>
            <a:r>
              <a:rPr lang="lo-LA" sz="1200" dirty="0">
                <a:latin typeface="Phetsarath OT" panose="02000500000000000001" pitchFamily="2" charset="2"/>
                <a:ea typeface="Phetsarath OT" panose="02000500000000000001" pitchFamily="2" charset="2"/>
                <a:cs typeface="Phetsarath OT" panose="02000500000000000001" pitchFamily="2" charset="2"/>
              </a:rPr>
              <a:t>ປັດໄຈ, ມີຫຼາຍໆການສຶກສາທີ່ໄດ້ເບິ່ງໄປທີ່ສາເຫດວ່າເປັນຫຍັງພະຍາດອ້ວນຈິ່ງເພີ່ມຂຶ້ນ ແລະ ບາງສາເຫດມີຄືດັ່ງນີ້: </a:t>
            </a:r>
            <a:r>
              <a:rPr lang="lo-LA" dirty="0">
                <a:latin typeface="Phetsarath OT" panose="02000500000000000001" pitchFamily="2" charset="2"/>
                <a:ea typeface="Phetsarath OT" panose="02000500000000000001" pitchFamily="2" charset="2"/>
                <a:cs typeface="Phetsarath OT" panose="02000500000000000001" pitchFamily="2" charset="2"/>
              </a:rPr>
              <a:t>ການກິນໝາກໄມ້, ຜັກ ແລະ ທັນຍາພືດ ໃນປະລິມານໜ້ອຍ. ການກິນອາຫານແປຮູບ ແລະ ໄຂມັນໃນປະລິມານສູງ.</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ການເຂົ້າເຖິງຜະລິດຕະພັນໄຂມັນ ແລະ ນ້ຳຕານ ທີ່ມີລາຄາຖືກ ຖ້າສົມທຽບໃສ່ການກິນໝາກໄມ້, ຜັກ ແລະ ທັນຍາພືດ. ປະຊາກອນສ່ວນຫຼາຍແມ່ນຊິນເຄີຍກັບການນັ່ງການນອນຢູ່ລ້າໆ ເຄື່ອນໄຫວຮ່າງກາຍໜ້ອຍ. ການສູບຢາ ແລະ ດື່ມເຫຼົ້າ, ການນອນ ແລະ ພາວະຄວາມຕຶງຄຽດ ກໍ່ແມ່ນຖືກລວມເຂົ້າໄປໃນບັນດາສາເຫດທີ່ພາໃຫ້ເປັນພະຍາດອ້ວນ.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13</a:t>
            </a:fld>
            <a:endParaRPr lang="en-US"/>
          </a:p>
        </p:txBody>
      </p:sp>
    </p:spTree>
    <p:extLst>
      <p:ext uri="{BB962C8B-B14F-4D97-AF65-F5344CB8AC3E}">
        <p14:creationId xmlns:p14="http://schemas.microsoft.com/office/powerpoint/2010/main" val="30900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b="0" i="0" dirty="0">
                <a:solidFill>
                  <a:srgbClr val="000000"/>
                </a:solidFill>
                <a:effectLst/>
                <a:latin typeface="Times New Roman" panose="02020603050405020304" pitchFamily="18" charset="0"/>
              </a:rPr>
              <a:t>ໃນເມື່ອກ່ອນ ພວກເຮົາມີຄວາມຄິດແບບດັ້ງເດີມວ່າ ພະຍາດອ້ວນເປັນພະຍາດຂອງຜູ້ໃຫຍ່ຫຼາຍກວ່າໃນເດັກນ້ອຍ, ແຕ່ຄວາມຈິງແລ້ວ ມັນມີແນວໂນ້ມທີ່ເພີ່ມຂຶ້ນໃນທຸກກຸ່ມອາຍຸ ບໍ່ແມ່ນພຽງແຕ່ຜູ້ໃຫຍ່. ເຖິງແມ່ນວ່າ ປະເທດລາວ ເຄີຍຖືກເລັງໃສ່ແຕ່ໂພຊະນາການຕໍ່າ, ຂາດສານອາຫານແບບເຕ້ຍ ແລະ ຈ່ອຍຜອມ, ຕົວເລກທີ່ເກັບມາໄດ້ຈາກອົງການ ຢູນິເຊັບ ແລະ ອົງການອະນາໄມໂລກ ສະແດງໃຫ້ພວກເຮົາເຫັນວ່າ ນ້ຳໜັກເກີນ ແລະ ພະຍາດອ້ວນ ແມ່ນກຳລັງເພີ່ມຂື້ນ ແມ້ແຕ່ຢູ່ໃນຊ່ວງໄວທີ່ເປັນແອນ້ອຍເກີດໃໝ່.</a:t>
            </a:r>
            <a:r>
              <a:rPr lang="en-US"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14</a:t>
            </a:fld>
            <a:endParaRPr lang="en-US"/>
          </a:p>
        </p:txBody>
      </p:sp>
    </p:spTree>
    <p:extLst>
      <p:ext uri="{BB962C8B-B14F-4D97-AF65-F5344CB8AC3E}">
        <p14:creationId xmlns:p14="http://schemas.microsoft.com/office/powerpoint/2010/main" val="261729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ແລະ ແນວໂນ້ມດຽວກັນນີ້ ສາມາດເຫັນໄດ້ຈາກສະພາບໂພຊະນາການ ໃນເດັກ ແລະ ໄວໜຸ່ມ, ຖ້າພວກເຮົາເບິ່ງເສັ້ນສະແດງທາງເບື້ອງຊ້າຍ ພວກເຮົາຈະເຫັນວ່າພາວະນ້ຳໜັກເກີນ ແມ່ນຄາດວ່າຈະເພີ່ມຂຶ້ນໃນປີ 2020 (ພວກເຮົາພິຈາລະນາວ່າມັນເປັນຕົວເລກຄາດຄະເນເນື່ອງຈາກຄ່າຂອງຕົວເລກໄດ້ເກັບມາຮອດປີ 2016)</a:t>
            </a:r>
            <a:r>
              <a:rPr lang="en-US" dirty="0"/>
              <a:t>. </a:t>
            </a:r>
            <a:r>
              <a:rPr lang="lo-LA" dirty="0"/>
              <a:t>ກ່ຽວກັບພະຍາດອ້ວນ, ກໍ່ເປັນຄືກັນກັບນ້ຳໜັກເກີນ ເຖິງແມ່ນວ່າພວກເຮົາຍັງຄຳນຶງວ່າການຂາດສານອາຫານແບບເຕ້ຍ ແລະ ຈ່ອຍຜອມ ແລະ ນໍ້າໜັກໂຕຕໍ່າ ເປັນບັນຫາທີ່ໜ້າເປັນຫ່ວງຈາກການສຶກສາຄົ້ນຄວ້າດ້ານໂພຊະນາການຢູ່ໃນປະເທດລາວ. ຖ້າພວກເຮົາກໍ່ບໍ່ສາມາດເບິ່ງຂ້າມບັນຫາພະຍາດອ້ວນ ແລະ ນໍ້າໜັກເກີນໄດ້ ຍ້ອນວ່າ ພວກເຮົາກຳລັງຕິດຕາມ ແນວໂນ້ມອັນດຽວກັນກັບບັນດາປະເທດທີ່ກຳລັງພັດທະນາ.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77AE1-64B2-544E-9109-A75612B0A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11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ຖ້າເຮົາມາເບິ່ງສະພາບການຂອງຜູ້ໃຫຍ່, ມັນຄືກັນກັບສິ່ງທີ່ເຮົາເຫັນໃນກຸ່ມເດັກນ້ອຍ ແລະ ໄວໜຸ່ມ ແລະ ເດັກເກີດໃໝ່: ເຊິ່ງຈະເຫັນວ່າມີແນວໂນ້ມສູງຂຶ້ນທັງການເປັນພະຍາດອ້ວນ ແລະ ນ້ຳໜັກເກີນ. </a:t>
            </a:r>
          </a:p>
        </p:txBody>
      </p:sp>
      <p:sp>
        <p:nvSpPr>
          <p:cNvPr id="4" name="Slide Number Placeholder 3"/>
          <p:cNvSpPr>
            <a:spLocks noGrp="1"/>
          </p:cNvSpPr>
          <p:nvPr>
            <p:ph type="sldNum" sz="quarter" idx="5"/>
          </p:nvPr>
        </p:nvSpPr>
        <p:spPr/>
        <p:txBody>
          <a:bodyPr/>
          <a:lstStyle/>
          <a:p>
            <a:fld id="{6CE77AE1-64B2-544E-9109-A75612B0A115}" type="slidenum">
              <a:rPr lang="en-US" smtClean="0"/>
              <a:t>16</a:t>
            </a:fld>
            <a:endParaRPr lang="en-US"/>
          </a:p>
        </p:txBody>
      </p:sp>
    </p:spTree>
    <p:extLst>
      <p:ext uri="{BB962C8B-B14F-4D97-AF65-F5344CB8AC3E}">
        <p14:creationId xmlns:p14="http://schemas.microsoft.com/office/powerpoint/2010/main" val="426525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ບາດນີ້, ເຮົາມາສົນທະນາກັນອີກໜ້ອຍໜຶ່ງກ່ຽວກັບວ່າ ເປັນຫຍັງພວກເຮົາຈິ່ງຕ້ອງສຶດສາການເປັນພະຍາດອ້ວນ. ປະການທີໜຶ່ງ, </a:t>
            </a:r>
            <a:r>
              <a:rPr lang="lo-LA" dirty="0">
                <a:latin typeface="Phetsarath OT" panose="02000500000000000001" pitchFamily="2" charset="2"/>
                <a:ea typeface="Phetsarath OT" panose="02000500000000000001" pitchFamily="2" charset="2"/>
                <a:cs typeface="Phetsarath OT" panose="02000500000000000001" pitchFamily="2" charset="2"/>
              </a:rPr>
              <a:t>ກຳນົດປັດໄຈສ່ຽງທີ່ສາມາດປ່ຽນແປງໄດ້ຕັ້ງແຕ່ຍັງນ້ອຍ, ດັ່ງທີ່ຂ້າພະເຈົ້າໄດ້ສະແດງໃຫ້ພວກທ່ານເຫັນໃນເສັ້ນສະແດງ ປະເທດລາວບໍ່ໄດ້ຖືກຍົກເວັ້ນຈາກການຂະຫຍາຍຕົວຂອງອັດຕາການຊຸກຊຸມໃນການເປັນພະຍາດອ້ວນ ແລະ ນ້ຳໜັກເກີນ ໃນແຕ່ລະຊ່ວງໄວອາຍຸຂອງຊີວິດ. ພວກເຮົາຕ້ອງມີຄວາມເຂົ້າໃຈກ່ຽວກັບເສັ້ນທາງລຳດັບການເກີດປະຕິກິລິຍາທາງຊີວະເຄມີ ແລະ ກຳນົດມາດຕະການຕ່າງໆ ທີ່ພວກເຮົາສາມາດເຮັດໄດ້ ຫຼື ແມ້ກະທັ້ງການປິ່ນປົວຮັກສາ ແລະ ທົດສອບປະສິດທິຜົນຂອງມັນ. ພວກເຮົາຕ້ອງຈື່ໄວ້ວ່າ ປະຊາກອນແຕ່ລະຄົນ ມີລັກສະນະສະເພາະຂອງໃຜລາວ, ດັ່ງນັ້ນ ເຖິງວ່າເຮົາຈະຊອກຫາມາດຕະການສະເພາະໃດໜຶ່ງ ຫຼື ການປິ່ນປົວຮັກສາສະເພາະໃດໜຶ່ງ ເຊັ່ນວ່າ: ວິທີການທີ່ໃຊ້ໄດ້ຜົນຢູ່ໃນປະເທດສະຫະລັດອາເມລິກາ ແຕ່ມັນກໍ່ອາດຈະບໍ່ສາມາດນຳໃຊ້ກັບປະຊາກອນຢູ່ປະເທດລາວໄດ້. ແລະ ນີ້ຄືເຫດຜົນທີ່ພວກເຮົາຕ້ອງສຶກສາກ່ຽວກັບກຸ່ມປະຊາກອນສະເພາະ. ຈາກນັ້ນ ພວກເຮົາຕ້ອງມີການປ້ອງກັນ/ຫຼຸດຜ່ອນ ການມີນ້ຳໜັກເພີ່ມຂຶ້ນ ຍ້ອນວ່າ ມັນເປັນປັດໄຈທີ່ກ່ຽວຂ້ອງກັບການເສຍຊີວິດ ແລະ ການເປັນພະຍາດຊໍ້າເຮື້ອຕ່າງໆ. ຖ້າຫາກວ່າ ພວກເຮົາສາມາດຫຼຸດຜ່ອນການມີນ້ຳໜັກເພີ່ມຂຶ້ນໄດ້ ພວກເຮົາກໍ່ຈະສາມາດປ້ອງກັນການເປັນພະຍາດຊໍ້າເຮື້ອຕ່າງໆເຊັ່ນ ເບົາຫວານ ຫຼື ຄວາມດັນເລືອດສູງ, ແລະ ຫຼຸດຜ່ອນອັດຕາການເສຍຊີວິດລົງໄດ້. </a:t>
            </a: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17</a:t>
            </a:fld>
            <a:endParaRPr lang="en-US"/>
          </a:p>
        </p:txBody>
      </p:sp>
    </p:spTree>
    <p:extLst>
      <p:ext uri="{BB962C8B-B14F-4D97-AF65-F5344CB8AC3E}">
        <p14:creationId xmlns:p14="http://schemas.microsoft.com/office/powerpoint/2010/main" val="168977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b="0" i="0" dirty="0">
                <a:solidFill>
                  <a:srgbClr val="515151"/>
                </a:solidFill>
                <a:effectLst/>
                <a:latin typeface="Arial" panose="020B0604020202020204" pitchFamily="34" charset="0"/>
              </a:rPr>
              <a:t>ເຮົາມາສົນທະນາກ່ຽວກັບຫົວຂໍ້ໂພຊະນາການທີ່ກຳລັງມາແຮງ ນັ້ນກໍ່ຄື </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ນູທຣິເຈິເນຕິກ ແລະ ນູທຣິຈິໂນມິກ ແລະ ເມຕາໂບໂລມິກ. ທຳອິດເຮົາມາກຳນົດນຳກັນກ່ຽວກັບ ນູທຣິເຈິເນຕິກ ແມ່ນເວົ້າເຖິງການສຶກສາກ່ຽວກັບຮ່າງກາຍຂອງເຮົາຕອບສະໜອງແນວໃດຕໍ່ກັບສານອາຫານຕ່າງໆ </a:t>
            </a:r>
            <a:r>
              <a:rPr lang="lo-LA" b="0" i="0"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ໂດຍຂື້ນກັບການຜັນແປດ້ານທາງກຳມະພັນ (ຢີນ) ຂອງພວກເຮົາ. ໃຫ້ຄິດຫາພາວະ ຟີນີວຄີໂຕນຢູເຣຍ, ຜູ້ທີ່ເປັນພະຍາດນີ້ ຈະບໍ່ສາມາດເຜົາຜານເພື່ອທຳລາຍກົດອະມີໂນຟີນີວອາລານີນ. ບາດນີ້ ມາເວົ້າເຖິງ</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ນູທຣິຈີໂນມິກ ເຊິ່ງເປັນການສຶກສາກ່ຽວກັບສາອາຫານທີ່ສາມາດສົ່ງຜົນກະທົບຕໍ່ກັບການສະແດງອອກຂອງຢີນ, ມີໜຶ່ງຕົວຢ່າງກໍ່ຄື ຄວາມສຳພັນກັນຂອງອາຫານທີ່ມີຄ່າດັດສະນີນ້າຕານ (ກລີເຊມິກ) ສູງ ແລະ ພາວະທີ່ມີຫຼາຍຮູບແບບສູງເກີນໄປຂອງ ຢີນ ອາດີໂພແນັກຕິນ (</a:t>
            </a:r>
            <a:r>
              <a:rPr lang="en-US" b="0" i="0" dirty="0">
                <a:solidFill>
                  <a:srgbClr val="515151"/>
                </a:solidFill>
                <a:effectLst/>
                <a:latin typeface="Arial" panose="020B0604020202020204" pitchFamily="34" charset="0"/>
              </a:rPr>
              <a:t>adiponectin</a:t>
            </a:r>
            <a:r>
              <a:rPr lang="lo-LA" b="0" i="0" dirty="0">
                <a:solidFill>
                  <a:srgbClr val="515151"/>
                </a:solidFill>
                <a:effectLst/>
                <a:latin typeface="Arial" panose="020B0604020202020204" pitchFamily="34" charset="0"/>
              </a:rPr>
              <a:t>) ທີ່ກໍ່ໃຫ້ເກີດການຕໍ່ຕ້ານກັບອິນຊູລີນ ແລະ ເບົາຫວານປະເພດທີ 2. ແລະ ສຸດທ້າຍ, ພວກເຮົາມີ </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ເມຕາໂບໂລມິກ ທີ່ເປັນຜົນຜະລິດຈາກການປ່ຽນອາຫານໃຫ້ເປັນພະລັງງານ ທີ່ມີໂມເລກຸນຂະໜາດນ້ອຍ ທີ່ໄດ້ຈາກປະຕິກິລິຍາຂອງການເຜົາຜານຢູ່ໃນຮ່າງກາຍຂອງພວກເຮົາ</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ຕົວຢ່າງ ກົດອະມິໂນທີ່ມີໂຄງສ້າງໂມເລກຸນແບບກິ່ງ ແລະ ກົດອະມິໂນເອຊິດ ອາໂຣມາຕິກ ທີ່ອາດຈະມີບົດບາດໃນການຕໍ່ຕ້ານອິນຊູລີນໃນເບື້ອງຕົ້ນ ແລະ ສົ່ງຜົນກະທົບອອກມາສູ່ຂະບວນການປ່ຽນແປງ (ເຜົາຜານ) ກົດອະມິໂນເອຊິດ ທີ່ສາມາດຊ່ວຍພວກເຮົາກວດພົບການເປັນພະຍາດເບົາຫວານປະເພດ 2 ໄດ້. </a:t>
            </a:r>
            <a:endParaRPr lang="en-GB" dirty="0"/>
          </a:p>
          <a:p>
            <a:pPr lvl="0"/>
            <a:endParaRPr lang="en-GB" dirty="0"/>
          </a:p>
        </p:txBody>
      </p:sp>
      <p:sp>
        <p:nvSpPr>
          <p:cNvPr id="4" name="Slide Number Placeholder 3"/>
          <p:cNvSpPr>
            <a:spLocks noGrp="1"/>
          </p:cNvSpPr>
          <p:nvPr>
            <p:ph type="sldNum" sz="quarter" idx="5"/>
          </p:nvPr>
        </p:nvSpPr>
        <p:spPr/>
        <p:txBody>
          <a:bodyPr/>
          <a:lstStyle/>
          <a:p>
            <a:fld id="{6CE77AE1-64B2-544E-9109-A75612B0A115}" type="slidenum">
              <a:rPr lang="en-US" smtClean="0"/>
              <a:t>18</a:t>
            </a:fld>
            <a:endParaRPr lang="en-US"/>
          </a:p>
        </p:txBody>
      </p:sp>
    </p:spTree>
    <p:extLst>
      <p:ext uri="{BB962C8B-B14F-4D97-AF65-F5344CB8AC3E}">
        <p14:creationId xmlns:p14="http://schemas.microsoft.com/office/powerpoint/2010/main" val="215813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latin typeface="Phetsarath OT" panose="02000500000000020004" pitchFamily="2" charset="0"/>
                <a:cs typeface="Phetsarath OT" panose="02000500000000020004" pitchFamily="2" charset="0"/>
              </a:rPr>
              <a:t>ຈຸດເດັ່ນອີກອັນໜຶ່ງຂອງຫົວຂໍ້ນີ້ ແມ່ນມັນໄດ້ມີການພັດທະນາຢ່າງວ່ອງໄວຢູ່ໃນທົດສະວັດທີ່ຜ່ານມາ. ແຕ່ຍິ່ງໄປກວ່ານັ້ນ, ມັນໄດ້ນຳເອົາຄວາມຮູ້ທີ່ເຮັດໃຫ້ພວກເຮົາເຫັນແສງສະຫວ່າງອັນໃໝ່ ກ່ຽວກັບການຄົ້ນຄວ້າໃນວຽກງານໂພຊະນາການທີ່ກ່ຽວກັບສຸຂະພາບຂອງມະນຸດ. ທັງສາມຂົງເຂດການສຶກສານັ້ນ ເຮັດໃຫ້ເຂົ້າໃຈປະຕິກິລິຍາລະຫວ່າງບັນດາສານອາຫານ, ຢີນ ແລະ ຂະບວນການປ່ຽນອາຫານໃຫ້ເປັນພະລັງງານ, ເຊິ່ງມັນມີຄວາມສຳຄັນເພື່ອເຂົ້າໃຈກົນໄກຮອງຮັບການຜັນປ່ຽນຂອງແຕ່ລະບຸກຄົນດ້ານຄວາມຕ້ອງການສານອາຫານຕ່າງໆ, ຍ້ອນວ່າພວກເຮົາທຸກຄົນ ບໍ່ໄດ້ມີຄວາມຕ້ອງການທີ່ຄືກັນ ແລະ ບໍ່ໄດ້ຕອບສະໜອງຕໍ່ສານອາຫານ ແລະ ອາຫານຄືກັນທຸກຄົນ. ໂດຍພື້ນຖານແລ້ວ, ມັນຈະຊ່ວຍໃຫ້ພວກເຮົາມີຄວາມລະອຽດຖືກຕ້ອງຂື້ນ ກ່ຽວກັບລະດັບບຸກຄົນ ແທນທີ່ຈະຈັດໃຫ້ທຸກຄົນເຂົ້າໄປໃນໝວດໝູ່ອັນດຽວກັນ. ປະການສຸດທ້າຍ, ມັນມີຄວາມເຊື່ອມໂຍງກັນຫຼາຍທີ່ສຸດຕໍ່ກັບ</a:t>
            </a:r>
            <a:r>
              <a:rPr lang="lo-LA" sz="1200" dirty="0">
                <a:solidFill>
                  <a:srgbClr val="000000"/>
                </a:solidFill>
                <a:latin typeface="Phetsarath OT" panose="02000500000000020004" pitchFamily="2" charset="0"/>
                <a:ea typeface="Phetsarath OT" panose="02000500000000000001" pitchFamily="2" charset="2"/>
                <a:cs typeface="Phetsarath OT" panose="02000500000000020004" pitchFamily="2" charset="0"/>
              </a:rPr>
              <a:t>ການປິ່ນປົວຮັກສາທີ່ມີຄວາມຖືກຕ້ອງຊັດເຈນ ແລະ ມີສັກກະຍະພາບສູງໃນດ້ານວິທີ່ການທີ່ນຳໃຊ້ກັບສຸຂະພາບຂອງບຸກຄົນ ແລະ ລວມທັງໃຊ້ກັບກຸ່ມປະຊາກອນ</a:t>
            </a:r>
            <a:r>
              <a:rPr lang="en-US" sz="1200" dirty="0">
                <a:solidFill>
                  <a:srgbClr val="000000"/>
                </a:solidFill>
                <a:latin typeface="Phetsarath OT" panose="02000500000000020004" pitchFamily="2" charset="0"/>
                <a:ea typeface="Phetsarath OT" panose="02000500000000000001" pitchFamily="2" charset="2"/>
                <a:cs typeface="Phetsarath OT" panose="02000500000000020004" pitchFamily="2" charset="0"/>
              </a:rPr>
              <a:t>.</a:t>
            </a:r>
            <a:r>
              <a:rPr lang="lo-LA" sz="1200" dirty="0">
                <a:solidFill>
                  <a:srgbClr val="000000"/>
                </a:solidFill>
                <a:latin typeface="Phetsarath OT" panose="02000500000000020004" pitchFamily="2" charset="0"/>
                <a:ea typeface="Phetsarath OT" panose="02000500000000000001" pitchFamily="2" charset="2"/>
                <a:cs typeface="Phetsarath OT" panose="02000500000000020004" pitchFamily="2" charset="0"/>
              </a:rPr>
              <a:t> ດັ່ງນັ້ນ, ຍ້ອນຫຍັງ ພວກເຮົາຈິ່ງຕ້ອງເຮັດ ແລະ ເບິ່ງໄປທີ່ການສຶກສາແບບ </a:t>
            </a:r>
            <a:r>
              <a:rPr lang="en-US" dirty="0">
                <a:latin typeface="Phetsarath OT" panose="02000500000000020004" pitchFamily="2" charset="0"/>
                <a:cs typeface="Phetsarath OT" panose="02000500000000020004" pitchFamily="2" charset="0"/>
              </a:rPr>
              <a:t>Nutrigenetics, nutrigenomics</a:t>
            </a:r>
            <a:r>
              <a:rPr lang="lo-LA" dirty="0">
                <a:latin typeface="Phetsarath OT" panose="02000500000000020004" pitchFamily="2" charset="0"/>
                <a:cs typeface="Phetsarath OT" panose="02000500000000020004" pitchFamily="2" charset="0"/>
              </a:rPr>
              <a:t> ແລະ</a:t>
            </a:r>
            <a:r>
              <a:rPr lang="en-US" dirty="0">
                <a:latin typeface="Phetsarath OT" panose="02000500000000020004" pitchFamily="2" charset="0"/>
                <a:cs typeface="Phetsarath OT" panose="02000500000000020004" pitchFamily="2" charset="0"/>
              </a:rPr>
              <a:t> metabolomics</a:t>
            </a:r>
            <a:r>
              <a:rPr lang="lo-LA" dirty="0">
                <a:latin typeface="Phetsarath OT" panose="02000500000000020004" pitchFamily="2" charset="0"/>
                <a:cs typeface="Phetsarath OT" panose="02000500000000020004" pitchFamily="2" charset="0"/>
              </a:rPr>
              <a:t>, ທຳອິດ ພວກເຮົາສາມາດເວົ້າໄດ້ວ່າ ມັນຈະຊ່ວຍໃຫ້ພວກເຮົາສາມາດ</a:t>
            </a:r>
            <a:r>
              <a:rPr lang="lo-LA" sz="1200" dirty="0">
                <a:solidFill>
                  <a:srgbClr val="000000"/>
                </a:solidFill>
                <a:latin typeface="Phetsarath OT" panose="02000500000000020004" pitchFamily="2" charset="0"/>
                <a:ea typeface="Phetsarath OT" panose="02000500000000000001" pitchFamily="2" charset="2"/>
                <a:cs typeface="Phetsarath OT" panose="02000500000000020004" pitchFamily="2" charset="0"/>
              </a:rPr>
              <a:t>ກຳນົດກຸ່ມຍ່ອຍທົ່ວໄປທີ່ແຕກຕ່າງກັນດ້ານຄວາມຕ້ອງການສານອາຫານ. ຊ່ວຍໃຫ້ເກີດການເຊື່ອມໂຍງກັນ ແລະ ແປຄວາມໝາຍຂອງຫຼັກຖານ ສຳລັບຄຳແນະນຳສະເພາະເຈາະສົງໃຫ້ແກ່ກຸ່ມປະຊາກອນ/ບຸກຄົນ. ມັນຊ່ວຍສົ່ງເສີມການຄົ້ນຄວ້າດ້ານໂພຊະນາການ ແລະ ໂດຍພື້ນຖານແລ້ວ ໃນການສຶກສາທັງສາມຂົງເຂດນີ້ ພວກເຮົາຈະນຳໃຊ້ການວັດແທກທີ່ມີຫຼາຍຈຸດປະສົງ ເພື່ອຜົນຮັບຂອງພວກເຮົາຈະມີຄວາມຖືກຕ້ອງຊັດເຈນຫຼາຍຂຶ້ນ, ແລະ ສຸດທ້າຍ ເພື່ອຊ່ວຍໃຫ້ພວກເຮົາເຂົ້າໃຈການປ່ຽນແປງຂອງອາຫານ ແລະ ຜົນກະທົບຕໍ່ສຸຂະພາບ ທີ່ວິທີການ ແລະ ເຄື່ອງມືແບບດັ້ງເດີມທີ່ພວກເຮົາໄດ້ສົນທະນາກັນຕະຫຼອດໂມດູນ ອາດຈະບໍ່ສາມາດຮັບຮູ້ໄດ້ໃນແບບດຽວກັນກັບວິທີການອື່ນໆທີ່ພວກເຮົາໃຊ້ໃນຂົງເຂດການສຶກສາເຫຼົ່ານີ້. </a:t>
            </a:r>
            <a:endParaRPr lang="en-US" sz="1200" dirty="0">
              <a:solidFill>
                <a:srgbClr val="000000"/>
              </a:solidFill>
              <a:latin typeface="Phetsarath OT" panose="02000500000000020004" pitchFamily="2" charset="0"/>
              <a:ea typeface="Phetsarath OT" panose="02000500000000000001" pitchFamily="2" charset="2"/>
              <a:cs typeface="Phetsarath OT" panose="02000500000000020004" pitchFamily="2" charset="0"/>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19</a:t>
            </a:fld>
            <a:endParaRPr lang="en-US"/>
          </a:p>
        </p:txBody>
      </p:sp>
    </p:spTree>
    <p:extLst>
      <p:ext uri="{BB962C8B-B14F-4D97-AF65-F5344CB8AC3E}">
        <p14:creationId xmlns:p14="http://schemas.microsoft.com/office/powerpoint/2010/main" val="202495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ດັ່ງທີ່ພວກເຮົາຮູ້ແລ້ວວ່າ, ໂພຊະນາການ </a:t>
            </a:r>
            <a:r>
              <a:rPr lang="lo-LA" dirty="0">
                <a:latin typeface="Phetsarath OT" panose="02000500000000000001" pitchFamily="2" charset="2"/>
                <a:ea typeface="Phetsarath OT" panose="02000500000000000001" pitchFamily="2" charset="2"/>
                <a:cs typeface="Phetsarath OT" panose="02000500000000000001" pitchFamily="2" charset="2"/>
              </a:rPr>
              <a:t>ເປັນອົງປະກອບພື້ນຖານດ້ານສຸຂະພາບຂອງມະນຸດ, ແຕ່ວ່າ ມັນກໍ່ບໍ່ໄດ້ຖືກພິຈາລະນາໃຫ້ເປັນປັດໄຈເຂົ້າໃນການລະບາດທາງດ້ານສາທາລະນະສຸກ ສະເໝີໄປ ເຊັ່ນ: ພະຍາດຕິດຕໍ່ຕ່າງໆ. </a:t>
            </a:r>
          </a:p>
          <a:p>
            <a:endParaRPr lang="lo-LA"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ໂພຊະນາການເປັນອົງປະກອບທີ່ສຳຄັນ ໃນຂະບວນການສະລີລະວິທະຍາ ແລະ ການຄົ້ນຄວ້າທາງດ້ານໂພຊະນາການຕ້ອງໄດ້ພິຈາລະນາຈາກຫຼາກຫຼາຍມຸມທີ່ແຕກຕ່າງກັນ ດ້ວຍວິທີການທີ່ລວມເອົາຄວາມຮູ້ ແລະ ທັກສະຈາກສາຂາວິຊາຕ່າງໆ ເຂົ້າດ້ວຍກັນ</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 ແຕ່ວ່າ ສ່ວນໃຫຍ່ ພວກເຮົາຕ້ອງໃຊ້ຈຸດປະສົງໃນການວັດແທກຕ່າງໆ ໃນຕອນທີ່ພວກເຮົາເຮັດການຄົ້ນຄວ້າທາງດ້ານໂພຊະນາການ. </a:t>
            </a:r>
          </a:p>
          <a:p>
            <a:endParaRPr lang="lo-LA" dirty="0">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LA" dirty="0">
                <a:latin typeface="Phetsarath OT" panose="02000500000000000001" pitchFamily="2" charset="2"/>
                <a:ea typeface="Phetsarath OT" panose="02000500000000000001" pitchFamily="2" charset="2"/>
                <a:cs typeface="Phetsarath OT" panose="02000500000000000001" pitchFamily="2" charset="2"/>
              </a:rPr>
              <a:t>ພວກເຮົາມີກອບແນວຄວາມຄິດຈາກສອງການນຳສະເໜີທີ່ຜ່ານມາ</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ກໍ່ຄືວ່າ ການຄົ້ນຄວ້າທາງດ້ານໂພຊະນາການ ແມ່ນຂົງເຂດວຽກງານທີ່ມີຄວາມຊັບຊ້ອນ ທີ່ສາມາດສົ່ງຜົນໃຫ້ເກີດຄວາມບໍ່ສອດຄ່ອງຂອງສິ່ງທີ່ຄົ້ນພົບ. ແລະ ສ່ວນໜຶ່ງເປັນຍ້ອນວ່າ ການກິນອາຫານ ແລະ ວິຖີຊີວິດ ທີ່ແຕກຕ່າງກັນໄປຕາມຊ່ວງເວລາຂອງຊີວິດ ແລະ ແຕ່ລະບຸກຄົນ ດັ່ງທີ່ພວກເຮົາໄດ້ສົນທະນາກັນໄປແລ້ວໃນການນຳສະເໜີທີ່ຜ່ານມາ ລວມໄປເຖິງການໃຫ້ຄວາມຮ່ວມມືໃນໄລຍະຍາວ ໃນການສຶກສາ ບາງຄັ້ງກໍ່ເປັນສິ່ງທີ່ທ້າທາຍ. ມີການປ່ຽນແປງ ໃນເຄື່ອງມືຕ່າງໆ/ການທົດສອບຕ່າງໆ ( ດັດສະນີຊີ້ວັດທາງຊີວະພາບຂາດຫາຍໄປ ຫຼື ຂໍ້ຈຳກັດຊົ່ວຄາວຕ່າງໆ) ຫຼື ຂໍ້ມູນຂາດຫາຍໄປ.</a:t>
            </a:r>
            <a:r>
              <a:rPr lang="en-US" dirty="0">
                <a:latin typeface="Phetsarath OT" panose="02000500000000000001" pitchFamily="2" charset="2"/>
                <a:ea typeface="Phetsarath OT" panose="02000500000000000001" pitchFamily="2" charset="2"/>
                <a:cs typeface="Phetsarath OT" panose="02000500000000000001" pitchFamily="2" charset="2"/>
              </a:rPr>
              <a:t> </a:t>
            </a:r>
            <a:endParaRPr lang="lo-LA" dirty="0">
              <a:latin typeface="Phetsarath OT" panose="02000500000000000001" pitchFamily="2" charset="2"/>
              <a:ea typeface="Phetsarath OT" panose="02000500000000000001" pitchFamily="2" charset="2"/>
              <a:cs typeface="Phetsarath OT" panose="02000500000000000001" pitchFamily="2" charset="2"/>
            </a:endParaRPr>
          </a:p>
          <a:p>
            <a:endParaRPr lang="lo-LA" dirty="0">
              <a:latin typeface="Phetsarath OT" panose="02000500000000000001" pitchFamily="2" charset="2"/>
              <a:ea typeface="Phetsarath OT" panose="02000500000000000001" pitchFamily="2" charset="2"/>
              <a:cs typeface="Phetsarath OT" panose="02000500000000000001" pitchFamily="2" charset="2"/>
            </a:endParaRPr>
          </a:p>
          <a:p>
            <a:r>
              <a:rPr lang="lo-LA" dirty="0"/>
              <a:t>ມີການປ່ຽນແປງທີ່ຫຼາກຫຼາຍ ໃນເຄື່ອງມື ແລະ ການທົດສອບ,  ແລະ ບາງຄັ້ງພວກເຮົາກໍ່ມີ </a:t>
            </a:r>
            <a:r>
              <a:rPr lang="lo-LA" dirty="0">
                <a:latin typeface="Phetsarath OT" panose="02000500000000000001" pitchFamily="2" charset="2"/>
                <a:ea typeface="Phetsarath OT" panose="02000500000000000001" pitchFamily="2" charset="2"/>
                <a:cs typeface="Phetsarath OT" panose="02000500000000000001" pitchFamily="2" charset="2"/>
              </a:rPr>
              <a:t>ດັດສະນີຊີ້ວັດທາງຊີວະພາບຂາດຫາຍໄປ ຫຼື ຂໍ້ຈຳກັດຊົ່ວຄາວຕ່າງໆ ແຫຼື ມ້ກະທັງຂໍ້ມູນຂາດຫາຍໄປ.</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a:t>
            </a:fld>
            <a:endParaRPr lang="en-US"/>
          </a:p>
        </p:txBody>
      </p:sp>
    </p:spTree>
    <p:extLst>
      <p:ext uri="{BB962C8B-B14F-4D97-AF65-F5344CB8AC3E}">
        <p14:creationId xmlns:p14="http://schemas.microsoft.com/office/powerpoint/2010/main" val="574996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ນີ້ແມ່ນສອງສາມຕົວຢ່າງ ກ່ຽວກັບການຄົ້ນຄວ້າທີ່ໄດ້ເຮັດການສຶກສາກ່ຽວກັບ </a:t>
            </a:r>
            <a:r>
              <a:rPr lang="en-US" dirty="0"/>
              <a:t>Nutrigenetics, nutrigenomics</a:t>
            </a:r>
            <a:r>
              <a:rPr lang="lo-LA" dirty="0"/>
              <a:t> ແລະ</a:t>
            </a:r>
            <a:r>
              <a:rPr lang="en-US" dirty="0"/>
              <a:t> metabolomics: </a:t>
            </a:r>
            <a:r>
              <a:rPr lang="lo-LA" dirty="0"/>
              <a:t>ພວກເຮົາມີການສຶກສາທີ່ເບິ່ງລົງເລິກໄປທີ່ການປ່ຽນແປງໃນຫຼາຍທາງຂອງພັນທຸກຳ ແລະ ມັນມີຜົນກະທົບທີ່ມີຕໍ່ຄວາມຕ້ອງການ ທາດໂຄລີນ (</a:t>
            </a:r>
            <a:r>
              <a:rPr lang="en-US" dirty="0"/>
              <a:t>Choline</a:t>
            </a:r>
            <a:r>
              <a:rPr lang="lo-LA" dirty="0"/>
              <a:t> ແມ່ນຈັດຢູ່ໃນຕະກູນດຽວກັບວິຕາມິນ </a:t>
            </a:r>
            <a:r>
              <a:rPr lang="en-US" dirty="0"/>
              <a:t>B</a:t>
            </a:r>
            <a:r>
              <a:rPr lang="lo-LA" dirty="0"/>
              <a:t> ລວມ)</a:t>
            </a:r>
            <a:r>
              <a:rPr lang="en-US" dirty="0"/>
              <a:t> </a:t>
            </a:r>
            <a:r>
              <a:rPr lang="lo-LA" dirty="0"/>
              <a:t>ຂອງມະນຸດ. ພວກເຮົາສາມາດເຫັນໄດ້ວ່າ ມັນເປັນເຕັກນິກສະເພາະຂອງ</a:t>
            </a:r>
            <a:r>
              <a:rPr lang="en-US" dirty="0"/>
              <a:t> metabolic </a:t>
            </a:r>
            <a:r>
              <a:rPr lang="lo-LA" dirty="0"/>
              <a:t>ໃນການຄົ້ນຄວ້າດ້ານໂພຊະນາການ ທີ່ສາມາດຊ່ວຍໃຫ້ພວກເຮົາເຂົ້າໃຈຫຼາຍຂື້ນກ່ຽວກັບຜົນກະທົບຕ່າງໆຂອງ ໄອໂຊຟລາວອນ (</a:t>
            </a:r>
            <a:r>
              <a:rPr lang="en-US" dirty="0"/>
              <a:t>isoflavones</a:t>
            </a:r>
            <a:r>
              <a:rPr lang="lo-LA" dirty="0"/>
              <a:t>) ຢູ່ໃນມະນຸດ, ແລະ ສານອື່ນໆ. ເຫຼົ່ານີ້ເປັນພຽງສອງສາມຕົວຢ່າງ ແຕ່ເຮົາສາມາດເຫັນໄດ້ເຖິງຕົວບົ່ງຊີ້ທາງຊີວະອັນໃໝ່ ທີ່ມີສັກກະຍະພາບໃນການປັບປຸງການຄາດຄະເນການເປັນພະຍາດເບົາຫວານປະເພດ 2. </a:t>
            </a:r>
          </a:p>
          <a:p>
            <a:endParaRPr lang="lo-LA" dirty="0"/>
          </a:p>
        </p:txBody>
      </p:sp>
      <p:sp>
        <p:nvSpPr>
          <p:cNvPr id="4" name="Slide Number Placeholder 3"/>
          <p:cNvSpPr>
            <a:spLocks noGrp="1"/>
          </p:cNvSpPr>
          <p:nvPr>
            <p:ph type="sldNum" sz="quarter" idx="5"/>
          </p:nvPr>
        </p:nvSpPr>
        <p:spPr/>
        <p:txBody>
          <a:bodyPr/>
          <a:lstStyle/>
          <a:p>
            <a:fld id="{6CE77AE1-64B2-544E-9109-A75612B0A115}" type="slidenum">
              <a:rPr lang="en-US" smtClean="0"/>
              <a:t>20</a:t>
            </a:fld>
            <a:endParaRPr lang="en-US"/>
          </a:p>
        </p:txBody>
      </p:sp>
    </p:spTree>
    <p:extLst>
      <p:ext uri="{BB962C8B-B14F-4D97-AF65-F5344CB8AC3E}">
        <p14:creationId xmlns:p14="http://schemas.microsoft.com/office/powerpoint/2010/main" val="268490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ເຮົາມາສົນທະນາກັນກ່ຽວກັບຄວາມສຳພັນລະຫວ່າງການຄົ້ນຄວ້າດ້ານໂພຊະນາການ ກັບ ປະສາດ ແລະ ສະໝອງ ຫຼື ປະສາດວິທະຍາ  (</a:t>
            </a:r>
            <a:r>
              <a:rPr lang="en-US" dirty="0"/>
              <a:t>neuroscience or neurology</a:t>
            </a:r>
            <a:r>
              <a:rPr lang="lo-LA" dirty="0"/>
              <a:t>) ແລະ ອາການຜິດປົກກະຕິທາງຈິດ. </a:t>
            </a:r>
            <a:r>
              <a:rPr lang="lo-LA" sz="1200" dirty="0">
                <a:latin typeface="Phetsarath OT" panose="02000500000000000001" pitchFamily="2" charset="2"/>
                <a:ea typeface="Phetsarath OT" panose="02000500000000000001" pitchFamily="2" charset="2"/>
                <a:cs typeface="Phetsarath OT" panose="02000500000000000001" pitchFamily="2" charset="2"/>
              </a:rPr>
              <a:t>ໃນສອງທົດສະວັດກ່ອນ ໄດ້ເລີ່ມມີການຄົ້ນຄວ້າ ເພື່ອສະໜອງຫຼັກຖານກ່ຽວກັບບົດບາດຂອງປັດໄຈຕ່າງໆດ້ານອາຫານ ຕໍ່ກັບໜ້າທີ່ການຂອງສະໝອງ ແລະ ສຸຂະພາບ. </a:t>
            </a:r>
            <a:r>
              <a:rPr lang="lo-LA" sz="1200" b="0" i="0" dirty="0">
                <a:effectLst/>
                <a:latin typeface="Phetsarath OT" panose="02000500000000000001" pitchFamily="2" charset="2"/>
                <a:ea typeface="Phetsarath OT" panose="02000500000000000001" pitchFamily="2" charset="2"/>
                <a:cs typeface="Phetsarath OT" panose="02000500000000000001" pitchFamily="2" charset="2"/>
              </a:rPr>
              <a:t>ຄວາມສ</a:t>
            </a:r>
            <a:r>
              <a:rPr lang="lo-LA" sz="1200" dirty="0">
                <a:latin typeface="Phetsarath OT" panose="02000500000000000001" pitchFamily="2" charset="2"/>
                <a:ea typeface="Phetsarath OT" panose="02000500000000000001" pitchFamily="2" charset="2"/>
                <a:cs typeface="Phetsarath OT" panose="02000500000000000001" pitchFamily="2" charset="2"/>
              </a:rPr>
              <a:t>ຳພັນນີ້ ສ່ວນໃຫຍ່ ແມ່ນມີຄວາມກ່ຽວຂ້ອງກັບການອັກເສບ,ພາວະຄວາມຕຶງຄຽດທີ່ເກີດຈາກຂະບວນການ ອ໋ອກຊີເດຊັ່ນ (</a:t>
            </a:r>
            <a:r>
              <a:rPr lang="en-US" sz="1200" b="0" i="0" dirty="0">
                <a:effectLst/>
                <a:latin typeface="Phetsarath OT" panose="02000500000000000001" pitchFamily="2" charset="2"/>
                <a:ea typeface="Phetsarath OT" panose="02000500000000000001" pitchFamily="2" charset="2"/>
                <a:cs typeface="Phetsarath OT" panose="02000500000000000001" pitchFamily="2" charset="2"/>
              </a:rPr>
              <a:t>oxidative stress</a:t>
            </a:r>
            <a:r>
              <a:rPr lang="lo-LA" sz="1200" b="0" i="0" dirty="0">
                <a:effectLst/>
                <a:latin typeface="Phetsarath OT" panose="02000500000000000001" pitchFamily="2" charset="2"/>
                <a:ea typeface="Phetsarath OT" panose="02000500000000000001" pitchFamily="2" charset="2"/>
                <a:cs typeface="Phetsarath OT" panose="02000500000000000001" pitchFamily="2" charset="2"/>
              </a:rPr>
              <a:t>) ແລະ ຄວາມຢືດຢຸ່ນຂອງສະໝອງ (</a:t>
            </a:r>
            <a:r>
              <a:rPr lang="en-US" sz="1200" b="0" i="0" dirty="0">
                <a:effectLst/>
                <a:latin typeface="Phetsarath OT" panose="02000500000000000001" pitchFamily="2" charset="2"/>
                <a:ea typeface="Phetsarath OT" panose="02000500000000000001" pitchFamily="2" charset="2"/>
                <a:cs typeface="Phetsarath OT" panose="02000500000000000001" pitchFamily="2" charset="2"/>
              </a:rPr>
              <a:t>neuroplasticity</a:t>
            </a:r>
            <a:r>
              <a:rPr lang="lo-LA" sz="1200" b="0" i="0" dirty="0">
                <a:effectLst/>
                <a:latin typeface="Phetsarath OT" panose="02000500000000000001" pitchFamily="2" charset="2"/>
                <a:ea typeface="Phetsarath OT" panose="02000500000000000001" pitchFamily="2" charset="2"/>
                <a:cs typeface="Phetsarath OT" panose="02000500000000000001" pitchFamily="2" charset="2"/>
              </a:rPr>
              <a:t>)</a:t>
            </a:r>
            <a:r>
              <a:rPr lang="en-US" sz="1200" b="0" i="0" dirty="0">
                <a:effectLst/>
                <a:latin typeface="Phetsarath OT" panose="02000500000000000001" pitchFamily="2" charset="2"/>
                <a:ea typeface="Phetsarath OT" panose="02000500000000000001" pitchFamily="2" charset="2"/>
                <a:cs typeface="Phetsarath OT" panose="02000500000000000001" pitchFamily="2" charset="2"/>
              </a:rPr>
              <a:t>. </a:t>
            </a:r>
            <a:r>
              <a:rPr lang="lo-LA" sz="1200" b="0" i="0" dirty="0">
                <a:effectLst/>
                <a:latin typeface="Phetsarath OT" panose="02000500000000000001" pitchFamily="2" charset="2"/>
                <a:ea typeface="Phetsarath OT" panose="02000500000000000001" pitchFamily="2" charset="2"/>
                <a:cs typeface="Phetsarath OT" panose="02000500000000000001" pitchFamily="2" charset="2"/>
              </a:rPr>
              <a:t>ນອກຈາກນັ້ນແລ້ວ, ພວກເຮົາໄດ້ຮຽນຮູ້ກ່ຽວກັບ</a:t>
            </a:r>
            <a:r>
              <a:rPr lang="lo-LA" sz="1200" dirty="0">
                <a:latin typeface="Phetsarath OT" panose="02000500000000000001" pitchFamily="2" charset="2"/>
                <a:ea typeface="Phetsarath OT" panose="02000500000000000001" pitchFamily="2" charset="2"/>
                <a:cs typeface="Phetsarath OT" panose="02000500000000000001" pitchFamily="2" charset="2"/>
              </a:rPr>
              <a:t>ຂະບວນການຕ່າງໆທາງສະຕິປັນຍາທີ່ມີຄວາມເໝາະສົມ ແລະ ການຄວບຄຸມການເພີ່ມອົງປະກອບຂອງ ຢີນ ຕ່າງໆ(</a:t>
            </a:r>
            <a:r>
              <a:rPr lang="en-US" sz="1200" dirty="0">
                <a:latin typeface="Phetsarath OT" panose="02000500000000000001" pitchFamily="2" charset="2"/>
                <a:ea typeface="Phetsarath OT" panose="02000500000000000001" pitchFamily="2" charset="2"/>
                <a:cs typeface="Phetsarath OT" panose="02000500000000000001" pitchFamily="2" charset="2"/>
              </a:rPr>
              <a:t>Genes)</a:t>
            </a:r>
            <a:r>
              <a:rPr lang="lo-LA" sz="1200" dirty="0">
                <a:latin typeface="Phetsarath OT" panose="02000500000000000001" pitchFamily="2" charset="2"/>
                <a:ea typeface="Phetsarath OT" panose="02000500000000000001" pitchFamily="2" charset="2"/>
                <a:cs typeface="Phetsarath OT" panose="02000500000000000001" pitchFamily="2" charset="2"/>
              </a:rPr>
              <a:t> ທີ່ມີຄວາມສຳຄັນສຳລັບການຮັກສາໜ້າທີ່ການຂອງລະບົບປະສາດ ແລະ ຄວາມຢືດຢຸ່ນ ທີ່ມີຄວາມກ່ຽວໂຍງກັບສານອາຫານສະເພາະຕ່າງໆ. ແລະ ໂພຊະນາການເກີນ ມີຄວາມເຊື່ອມໂຍງກັບການອັກເສບຂອງລະບົບປະສາດ (</a:t>
            </a:r>
            <a:r>
              <a:rPr lang="en-US" sz="1200" dirty="0">
                <a:latin typeface="Phetsarath OT" panose="02000500000000000001" pitchFamily="2" charset="2"/>
                <a:ea typeface="Phetsarath OT" panose="02000500000000000001" pitchFamily="2" charset="2"/>
                <a:cs typeface="Phetsarath OT" panose="02000500000000000001" pitchFamily="2" charset="2"/>
              </a:rPr>
              <a:t>neuroinflammation</a:t>
            </a:r>
            <a:r>
              <a:rPr lang="lo-LA" sz="1200" dirty="0">
                <a:latin typeface="Phetsarath OT" panose="02000500000000000001" pitchFamily="2" charset="2"/>
                <a:ea typeface="Phetsarath OT" panose="02000500000000000001" pitchFamily="2" charset="2"/>
                <a:cs typeface="Phetsarath OT" panose="02000500000000000001" pitchFamily="2" charset="2"/>
              </a:rPr>
              <a:t>) ແລະ ເຊວປະສາດເສື່ອມ(</a:t>
            </a:r>
            <a:r>
              <a:rPr lang="en-US" sz="1200" dirty="0">
                <a:latin typeface="Phetsarath OT" panose="02000500000000000001" pitchFamily="2" charset="2"/>
                <a:ea typeface="Phetsarath OT" panose="02000500000000000001" pitchFamily="2" charset="2"/>
                <a:cs typeface="Phetsarath OT" panose="02000500000000000001" pitchFamily="2" charset="2"/>
              </a:rPr>
              <a:t>neurodegeneration</a:t>
            </a:r>
            <a:r>
              <a:rPr lang="lo-LA" sz="1200" dirty="0">
                <a:latin typeface="Phetsarath OT" panose="02000500000000000001" pitchFamily="2" charset="2"/>
                <a:ea typeface="Phetsarath OT" panose="02000500000000000001" pitchFamily="2" charset="2"/>
                <a:cs typeface="Phetsarath OT" panose="02000500000000000001" pitchFamily="2" charset="2"/>
              </a:rPr>
              <a:t>). ດັ່ງນັ້ນ, ມັນຈິ່ງບໍ່ພຽງແຕ່ການໄດ້ຮັບສານອາຫານທີ່ບໍ່ພຽງພໍເຊັ່ນ: ໂອເມກາ 3 ຫຼື ໂປຣເຕອີນ ຫຼື ກົດອະມິໂນອາຊິດໃດໜຶ່ງເທົ່ານັ້ນ, ແຕ່ມັນຍັງກ່ຽວກັບໂພຊະນາການເກີນ ຫຼື ອ້ວນ ທີ່ເຊື່ອມໂຍງກັບ ຄວາມຜິດປົກກະຕິຂອງລະບົບປະສາດ. ແລະ ມີຫຼາຍປັດໄຈດ້ານໂພຊະນາການທີ່ກ່ຽວພັນກັບ ຄວາມຜິດປົກກະຕິທາງຈິດ ແລະ ພຶດຕິກຳ. ດັ່ງນັ້ນ ເປັນຫຍັງພວກເຮົາຈິ່ງຕ້ອງສຶກສາ ຫຼື ລວມເອົາ ໂພຊະນາການເຂົ້າໄປໃນຂະແໜງການຮຽນຮູ້ກ່ຽວກັບ ປະສາດວິທະຍາ? ປະການທຳອິດ, ໂພຊະນາການ ມີບົດບາດສຳຄັນໃນການພັດທະນາ ແລະ ສົ່ງເສີມໜ້າທີ່ການຂອງລະບົບປະສາດ. ປະການທີສອງ, ມີຄວາມຜິດປົກກະຕິທາງລະບົບປະສາດຫຼາຍຢ່າງທີ່ເກີດຈາກການລົບກວນທາງໂພຊະນາການ. ປະການທີສາມ, ພວກເຮົາຕ້ອງການເຂົ້າໃຈກົນໄກການເຮັດວຽກຂອງສານອາຫານແຕ່ລະຢ່າງຢູ່ໃນສະໝອງ ແລະ ຈະໃຊ້ສານອາຫານເຫຼົ່ານີ້ເພື່ອປ້ອງກັນ ແລະ ຮັກສາການປ່ວຍທາງລະບົບປະສາດ ແລະ ທາງຈິດ ຄືແນວໃດ.  </a:t>
            </a:r>
            <a:endParaRPr lang="en-US" sz="1200" b="0" i="0" dirty="0">
              <a:effectLst/>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o-LA" sz="12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21</a:t>
            </a:fld>
            <a:endParaRPr lang="en-US"/>
          </a:p>
        </p:txBody>
      </p:sp>
    </p:spTree>
    <p:extLst>
      <p:ext uri="{BB962C8B-B14F-4D97-AF65-F5344CB8AC3E}">
        <p14:creationId xmlns:p14="http://schemas.microsoft.com/office/powerpoint/2010/main" val="9668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ເຊັ່ນດຽວກັນກັບຫົວຂໍ້ກ່ອນໜ້ານີ້, ນີ້ແມ່ນບາງຕົວຢ່າງ ກ່ຽວກັບສິ່ງທີ່ນັກຄົ້ນຄວ້າ ໄດ້ເຊື່ອມໂຍງ ສານອາຫານ ກັບ ຄວາມເຂົ້າໃຈກ່ຽວກັບ ພາວະສະໝອງເສື່ອມ (</a:t>
            </a:r>
            <a:r>
              <a:rPr lang="en-US" dirty="0"/>
              <a:t>neurocognition</a:t>
            </a:r>
            <a:r>
              <a:rPr lang="lo-LA" dirty="0"/>
              <a:t>), ປະສາດວິທະຍາ (</a:t>
            </a:r>
            <a:r>
              <a:rPr lang="en-US" dirty="0"/>
              <a:t>neuroscience</a:t>
            </a:r>
            <a:r>
              <a:rPr lang="lo-LA" dirty="0"/>
              <a:t>) ແລະ ພະຍາດທີ່ມີຄວາມຜິດປົກກະຕິທາງຈິດ (</a:t>
            </a:r>
            <a:r>
              <a:rPr lang="en-US" dirty="0"/>
              <a:t>psychiatric disorders</a:t>
            </a:r>
            <a:r>
              <a:rPr lang="lo-LA" dirty="0"/>
              <a:t>). ພວກເຮົາສາມາດເຫັນໄດ້ວ່າ ທັງ 3 ການສຶກສາໄດ້ເບິ່ງລົງໄປທີ່ການອົດກິນອາຫານຕາມຊ່ວງເວລາ (</a:t>
            </a:r>
            <a:r>
              <a:rPr lang="en-US" dirty="0"/>
              <a:t>intermittent fasting</a:t>
            </a:r>
            <a:r>
              <a:rPr lang="lo-LA" dirty="0"/>
              <a:t>) ແລະ ການທຳງານຂອງປະສາດ ແລະ ສະໝອງ. ສ່ວນອທ່ນໆ ແມ່ນສຸມໃສ່ ສານອາຫານສະເພາະໃດໜຶ່ງ ເຊັ່ນ: ໂອເມກາ 3 ແລະ ຜົນກະທົບຂອງມັນຕໍ່ກັບລະບົບ ໂດປາມີນ ໃນສະໝອງ ແລະ ຄວາມຜິດປົກກະຕິທາງຈິດປະສາດ. ພວກເຮົາສາມາດເຫັນໄດ້ວ່າ ມີການສຶກສາທີ່ຄອບຄຸມ ກ່ຽວກັບ ຄວາມເຂົ້າໃຈບົດບາດຂອງ ທາດນໍ້າຕານ ກລູໂກສ໌ ຕໍ່ກັບໜ້າທີ່ການດ້ານສະລິລະວິທະຍາ (ຂະບວນການເຮັດວຽກຂອງອະໄວຍະວະຕ່າງໆ) ແລະ ພະຍາດວິທະຍາ (ການປ່ຽນແປງຂອງອະໄວຍະວະທີ່ພັດທະນາໄປເປັນພະຍາດ) ຂອງສະໝອງ. ແລະ ການສຶກສາອື່ນໆທີ່ລະບຸຫຼັກຖານທີ່ພວກເຮົາໄດ້ເກັບກຳເມື່ອບໍ່ດົນມານີ້ ກ່ຽວກັບໂພຊະນາການສົ່ງຜົນຕໍ່ແນວໃດແທ້ໆ ຕໍ່ກັບຄວາມຜິດປົກກະຕິທາງຈິດປະສາດ. </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22</a:t>
            </a:fld>
            <a:endParaRPr lang="en-US"/>
          </a:p>
        </p:txBody>
      </p:sp>
    </p:spTree>
    <p:extLst>
      <p:ext uri="{BB962C8B-B14F-4D97-AF65-F5344CB8AC3E}">
        <p14:creationId xmlns:p14="http://schemas.microsoft.com/office/powerpoint/2010/main" val="292382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ກ່ຽວກັບໂພຊະນາການໃນພູມຄຸ້ມກັນວິທະຍາ, ພວກເຮົາຮູ້ວ່າ </a:t>
            </a:r>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 ແມ່ນມີຄວາມສຳຄັນຫຼາຍສຳລັບລະບົບພູມຄຸ້ມກັນ ເນື່ອງຈາກປະຕິກິລິຍາລະຫວ່າງອາຫານ, ພຶດຕິກຳການກິ, ພາສະໂພຊະນາການ, ລະບົບພູມຄຸ້ມກັນ, ກຳມະພັນ ແລະ ຈຸລິນຊີໃນລຳໄສ້ ສາມາດສົ່ງຜົນກະທົບຕໍ່ການຕອບສະໜອງຂອງຮ່າງກາຍຕໍ່ກັບພະຍາດຕ່າງໆ. </a:t>
            </a:r>
            <a:r>
              <a:rPr lang="lo-LA" i="0" dirty="0">
                <a:latin typeface="Phetsarath OT" panose="02000500000000000001" pitchFamily="2" charset="2"/>
                <a:ea typeface="Phetsarath OT" panose="02000500000000000001" pitchFamily="2" charset="2"/>
                <a:cs typeface="Phetsarath OT" panose="02000500000000000001" pitchFamily="2" charset="2"/>
              </a:rPr>
              <a:t>ໂພຊະນາການເສີມສ້າງພູມຄຸ້ມກັນ ສຸມໃສ່ ຄຸນຄ່າທາງໂພຊະນາການຂອງສານອາຫານຕ່າງໆ ຕໍ່ພູມຄຸ້ມກັນ.  ແລະ ຈະ</a:t>
            </a:r>
            <a:r>
              <a:rPr lang="lo-LA" dirty="0">
                <a:latin typeface="Phetsarath OT" panose="02000500000000000001" pitchFamily="2" charset="2"/>
                <a:ea typeface="Phetsarath OT" panose="02000500000000000001" pitchFamily="2" charset="2"/>
                <a:cs typeface="Phetsarath OT" panose="02000500000000000001" pitchFamily="2" charset="2"/>
              </a:rPr>
              <a:t>ພິຈາລະນາຕາມຊ່ວງເວລາ/ສະຖານະການ ສະເພາະໃດໜຶ່ງໃນຊີວິດ (ເຊັ່ນ: ຊ່ວງຖືພາ, ຊ່ວງລ້ຽງລູກດ້ວຍນົມແມ່, ໄວເປັນເດັກອ່ອນ, ໄວຊະລາ, ຊ່ວງທີ່ມີພາວະຄວາມຕຶງຄຽດ, ຂະບວນການຂອງການຕິດເຊື້ອ, ພະຍາດກ່ຽວກັບພູມຄຸ້ມກັນຕ່າງໆເຊັ່ນ: ພູມແພ້, ການອັກເສບ ຫຼື ພະຍາດພູມຄຸ້ມກັນທຳລາຍໂຕເອງ.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23</a:t>
            </a:fld>
            <a:endParaRPr lang="en-US"/>
          </a:p>
        </p:txBody>
      </p:sp>
    </p:spTree>
    <p:extLst>
      <p:ext uri="{BB962C8B-B14F-4D97-AF65-F5344CB8AC3E}">
        <p14:creationId xmlns:p14="http://schemas.microsoft.com/office/powerpoint/2010/main" val="95707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o-LA" b="0" i="0" dirty="0">
                <a:solidFill>
                  <a:srgbClr val="222222"/>
                </a:solidFill>
                <a:effectLst/>
                <a:latin typeface="Arial" panose="020B0604020202020204" pitchFamily="34" charset="0"/>
              </a:rPr>
              <a:t>ມີຫຼາກຫຼາຍສານອາຫານທີ່ມີປະຕິກິລິຍາຕອບສະໜອງຢູ່ໃນລະບົບພູມຄຸ້ມກັນ ບາງໂຕທີ່ພວກເຮົາໄດ້ລວມເອົາເຂົ້າໄປມີພວກວິຕາມິນ ແລະ ແຮ່ທາດຕ່າງໆເຊັ່ນ: ວິຕາມິນ ເອ, ດີ, ອີ, ຊີ ແລະ ແຮ່ທາດຈຳພວກ ທາດເຫຼັກ, ທອງ, ສັງກະສີ ແລະ ເຊລິນຽມ. ພວກເຮົາຍັງມີ ໂພລີແຊ໋ກຄາໄລດ໌ ແລະ ໂພລີຟີໂນລ໌ ເຊັ່ນ: ຟີໂນລິກ ແລະ ຟລາໂວນອຍດ໌, ນອກນັ້ນ ພວກເຮົາຍັງມີ ຟີໂຕເຄມີໂຄ (</a:t>
            </a:r>
            <a:r>
              <a:rPr lang="en-US" b="0" i="0" dirty="0">
                <a:solidFill>
                  <a:srgbClr val="222222"/>
                </a:solidFill>
                <a:effectLst/>
                <a:latin typeface="Arial" panose="020B0604020202020204" pitchFamily="34" charset="0"/>
              </a:rPr>
              <a:t>phytochemicals</a:t>
            </a:r>
            <a:r>
              <a:rPr lang="lo-LA" b="0" i="0" dirty="0">
                <a:solidFill>
                  <a:srgbClr val="222222"/>
                </a:solidFill>
                <a:effectLst/>
                <a:latin typeface="Arial" panose="020B0604020202020204" pitchFamily="34" charset="0"/>
              </a:rPr>
              <a:t>) ທີ່ເປັນສານເຄມີຈາກພືດມີລິດທາງຊີວະພາບ. ມັນມີຄວາມເຊື່ອມໂຍງກັນລະຫວ່າງກົດໄຂມັນ ແລະ ໜ້າທີ່ການຂອງພູມຄຸ້ມກັນ, ເຊິ່ງລວມມີ ອາຫານເສີມທີ່ມີກົດໄຂມັນບໍ່ອີ່ມຕົວແບບຊັບຊ້ອນ </a:t>
            </a:r>
            <a:r>
              <a:rPr lang="en-US" b="0" i="0" dirty="0">
                <a:solidFill>
                  <a:srgbClr val="222222"/>
                </a:solidFill>
                <a:effectLst/>
                <a:latin typeface="Arial" panose="020B0604020202020204" pitchFamily="34" charset="0"/>
              </a:rPr>
              <a:t>(PUFA) </a:t>
            </a:r>
            <a:r>
              <a:rPr lang="lo-LA" b="0" i="0" dirty="0">
                <a:solidFill>
                  <a:srgbClr val="222222"/>
                </a:solidFill>
                <a:effectLst/>
                <a:latin typeface="Arial" panose="020B0604020202020204" pitchFamily="34" charset="0"/>
              </a:rPr>
              <a:t>ແລະ ອາຫານທີ່ອຸດົມໄປດ້ວຍກົດໄຂມັນເຫຼົ່ານີ້. ພວກເຮົາມີ ນິວຄລີໂອໄທດ໌ (</a:t>
            </a:r>
            <a:r>
              <a:rPr lang="en-US" b="0" i="0" dirty="0">
                <a:solidFill>
                  <a:srgbClr val="222222"/>
                </a:solidFill>
                <a:effectLst/>
                <a:latin typeface="Arial" panose="020B0604020202020204" pitchFamily="34" charset="0"/>
              </a:rPr>
              <a:t>nucleotides</a:t>
            </a:r>
            <a:r>
              <a:rPr lang="lo-LA" b="0" i="0" dirty="0">
                <a:solidFill>
                  <a:srgbClr val="222222"/>
                </a:solidFill>
                <a:effectLst/>
                <a:latin typeface="Arial" panose="020B0604020202020204" pitchFamily="34" charset="0"/>
              </a:rPr>
              <a:t>) ແລະ ກົດອະມິໂນ, ໂດຍສະເພາະແມ່ນ ກລູຕາມິນ, ທໍີຣີນ ແລະ ອື່ນໆ. ມີຕົວຮັບສັນຍານຂອງຈຸລິນຊີ ທີ່ກ່ຽວຂ້ອງກັບ ຈຸລະຊີບຕ່າງໆຢູໃນລະບົບທາງເດີນອາຫານ. ຢູໃນລາຍການນີ້ ພວກເຮົາລວມເອົາເສັ້ນໄຍ, ພຣີໄບໂອຕິກ, ຊີມໄບໂອຕິກ ແລະ ຜະລິດຕະພັນຕ່າງໆທີ່ເຮັດຈາກນົມ ແລະ ນົມ, ເວ ໂປຣ໌ເຕອີນ ແລະ ນົມຝຸ່ນສຳລັບເດັກອ່ອນ ທີ່ອາດມີການຕອບສະໜອງຕໍ່ການຄວບຄຸມຂອງລະບົບພູມຄຸ້ມກັນ. </a:t>
            </a:r>
          </a:p>
          <a:p>
            <a:pPr algn="l"/>
            <a:endParaRPr lang="en-US" b="1" i="0" dirty="0">
              <a:solidFill>
                <a:srgbClr val="222222"/>
              </a:solidFill>
              <a:effectLst/>
              <a:latin typeface="Arial" panose="020B0604020202020204" pitchFamily="34" charset="0"/>
            </a:endParaRPr>
          </a:p>
          <a:p>
            <a:pPr algn="l"/>
            <a:r>
              <a:rPr lang="lo-LA" b="1" i="0" dirty="0">
                <a:solidFill>
                  <a:srgbClr val="222222"/>
                </a:solidFill>
                <a:effectLst/>
                <a:latin typeface="Arial" panose="020B0604020202020204" pitchFamily="34" charset="0"/>
              </a:rPr>
              <a:t>ການເຮັດໜ້າທີ່ໃນການກະຕຸ້ນພູມຄຸ້ມກັນຂອງ ວິຕາມິນ ແລະ ແຮ່ທາດຕ່າງໆ</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ວິຕາມິນ </a:t>
            </a:r>
            <a:r>
              <a:rPr lang="en-US" b="0" i="0" dirty="0">
                <a:solidFill>
                  <a:srgbClr val="222222"/>
                </a:solidFill>
                <a:effectLst/>
                <a:latin typeface="Arial" panose="020B0604020202020204" pitchFamily="34" charset="0"/>
              </a:rPr>
              <a:t>A </a:t>
            </a:r>
            <a:r>
              <a:rPr lang="lo-LA" b="0" i="0" dirty="0">
                <a:solidFill>
                  <a:srgbClr val="222222"/>
                </a:solidFill>
                <a:effectLst/>
                <a:latin typeface="Arial" panose="020B0604020202020204" pitchFamily="34" charset="0"/>
              </a:rPr>
              <a:t>ແລະ</a:t>
            </a:r>
            <a:r>
              <a:rPr lang="en-US" b="0" i="0" dirty="0">
                <a:solidFill>
                  <a:srgbClr val="222222"/>
                </a:solidFill>
                <a:effectLst/>
                <a:latin typeface="Arial" panose="020B0604020202020204" pitchFamily="34" charset="0"/>
              </a:rPr>
              <a:t> D</a:t>
            </a:r>
          </a:p>
          <a:p>
            <a:pPr algn="l">
              <a:buFont typeface="Arial" panose="020B0604020202020204" pitchFamily="34" charset="0"/>
              <a:buChar char="•"/>
            </a:pPr>
            <a:r>
              <a:rPr lang="lo-LA" b="0" i="0" dirty="0">
                <a:solidFill>
                  <a:srgbClr val="222222"/>
                </a:solidFill>
                <a:effectLst/>
                <a:latin typeface="Arial" panose="020B0604020202020204" pitchFamily="34" charset="0"/>
              </a:rPr>
              <a:t> ວິຕາມິນ</a:t>
            </a:r>
            <a:r>
              <a:rPr lang="en-US" b="0" i="0" dirty="0">
                <a:solidFill>
                  <a:srgbClr val="222222"/>
                </a:solidFill>
                <a:effectLst/>
                <a:latin typeface="Arial" panose="020B0604020202020204" pitchFamily="34" charset="0"/>
              </a:rPr>
              <a:t> B</a:t>
            </a:r>
          </a:p>
          <a:p>
            <a:pPr algn="l">
              <a:buFont typeface="Arial" panose="020B0604020202020204" pitchFamily="34" charset="0"/>
              <a:buChar char="•"/>
            </a:pPr>
            <a:r>
              <a:rPr lang="lo-LA" b="0" i="0" dirty="0">
                <a:solidFill>
                  <a:srgbClr val="222222"/>
                </a:solidFill>
                <a:effectLst/>
                <a:latin typeface="Arial" panose="020B0604020202020204" pitchFamily="34" charset="0"/>
              </a:rPr>
              <a:t> ວິຕາມິນ</a:t>
            </a:r>
            <a:r>
              <a:rPr lang="en-US" b="0" i="0" dirty="0">
                <a:solidFill>
                  <a:srgbClr val="222222"/>
                </a:solidFill>
                <a:effectLst/>
                <a:latin typeface="Arial" panose="020B0604020202020204" pitchFamily="34" charset="0"/>
              </a:rPr>
              <a:t> C </a:t>
            </a:r>
            <a:r>
              <a:rPr lang="lo-LA" b="0" i="0" dirty="0">
                <a:solidFill>
                  <a:srgbClr val="222222"/>
                </a:solidFill>
                <a:effectLst/>
                <a:latin typeface="Arial" panose="020B0604020202020204" pitchFamily="34" charset="0"/>
              </a:rPr>
              <a:t>ແລະ</a:t>
            </a:r>
            <a:r>
              <a:rPr lang="en-US" b="0" i="0" dirty="0">
                <a:solidFill>
                  <a:srgbClr val="222222"/>
                </a:solidFill>
                <a:effectLst/>
                <a:latin typeface="Arial" panose="020B0604020202020204" pitchFamily="34" charset="0"/>
              </a:rPr>
              <a:t> E</a:t>
            </a:r>
          </a:p>
          <a:p>
            <a:pPr algn="l">
              <a:buFont typeface="Arial" panose="020B0604020202020204" pitchFamily="34" charset="0"/>
              <a:buChar char="•"/>
            </a:pPr>
            <a:r>
              <a:rPr lang="lo-LA" b="0" i="0" dirty="0">
                <a:solidFill>
                  <a:srgbClr val="222222"/>
                </a:solidFill>
                <a:effectLst/>
                <a:latin typeface="Arial" panose="020B0604020202020204" pitchFamily="34" charset="0"/>
              </a:rPr>
              <a:t> ວິຕາມິນ</a:t>
            </a:r>
            <a:r>
              <a:rPr lang="en-US" b="0" i="0" dirty="0">
                <a:solidFill>
                  <a:srgbClr val="222222"/>
                </a:solidFill>
                <a:effectLst/>
                <a:latin typeface="Arial" panose="020B0604020202020204" pitchFamily="34" charset="0"/>
              </a:rPr>
              <a:t> D</a:t>
            </a:r>
          </a:p>
          <a:p>
            <a:pPr algn="l">
              <a:buFont typeface="Arial" panose="020B0604020202020204" pitchFamily="34" charset="0"/>
              <a:buChar char="•"/>
            </a:pPr>
            <a:r>
              <a:rPr lang="lo-LA" b="0" i="0" dirty="0">
                <a:solidFill>
                  <a:srgbClr val="222222"/>
                </a:solidFill>
                <a:effectLst/>
                <a:latin typeface="Arial" panose="020B0604020202020204" pitchFamily="34" charset="0"/>
              </a:rPr>
              <a:t> ແຮ່ທາດຕ່າງໆເຊັ່ນ: ທາດເຫຼັກ, </a:t>
            </a:r>
            <a:r>
              <a:rPr lang="en-US" b="0" i="0" dirty="0">
                <a:solidFill>
                  <a:srgbClr val="222222"/>
                </a:solidFill>
                <a:effectLst/>
                <a:latin typeface="Arial" panose="020B0604020202020204" pitchFamily="34" charset="0"/>
              </a:rPr>
              <a:t> </a:t>
            </a:r>
            <a:r>
              <a:rPr lang="lo-LA" b="0" i="0" dirty="0">
                <a:solidFill>
                  <a:srgbClr val="222222"/>
                </a:solidFill>
                <a:effectLst/>
                <a:latin typeface="Arial" panose="020B0604020202020204" pitchFamily="34" charset="0"/>
              </a:rPr>
              <a:t>ທອງແດງ, ສັງກະສີ, ຊິລິນຽມ (</a:t>
            </a:r>
            <a:r>
              <a:rPr lang="en-US" b="0" i="0" dirty="0">
                <a:solidFill>
                  <a:srgbClr val="222222"/>
                </a:solidFill>
                <a:effectLst/>
                <a:latin typeface="Arial" panose="020B0604020202020204" pitchFamily="34" charset="0"/>
              </a:rPr>
              <a:t>Se</a:t>
            </a:r>
            <a:r>
              <a:rPr lang="lo-LA" b="0" i="0" dirty="0">
                <a:solidFill>
                  <a:srgbClr val="222222"/>
                </a:solidFill>
                <a:effectLst/>
                <a:latin typeface="Arial" panose="020B0604020202020204" pitchFamily="34" charset="0"/>
              </a:rPr>
              <a:t>)</a:t>
            </a:r>
            <a:r>
              <a:rPr lang="en-US" b="0" i="0" dirty="0">
                <a:solidFill>
                  <a:srgbClr val="222222"/>
                </a:solidFill>
                <a:effectLst/>
                <a:latin typeface="Arial" panose="020B0604020202020204" pitchFamily="34" charset="0"/>
              </a:rPr>
              <a:t>, </a:t>
            </a:r>
            <a:r>
              <a:rPr lang="lo-LA" b="0" i="0" dirty="0">
                <a:solidFill>
                  <a:srgbClr val="222222"/>
                </a:solidFill>
                <a:effectLst/>
                <a:latin typeface="Arial" panose="020B0604020202020204" pitchFamily="34" charset="0"/>
              </a:rPr>
              <a:t>ແລະ ອື່ນໆ</a:t>
            </a:r>
            <a:r>
              <a:rPr lang="en-US" b="0" i="0" dirty="0">
                <a:solidFill>
                  <a:srgbClr val="222222"/>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lo-LA" b="1" dirty="0">
                <a:latin typeface="Phetsarath OT" panose="02000500000000000001" pitchFamily="2" charset="2"/>
                <a:ea typeface="Phetsarath OT" panose="02000500000000000001" pitchFamily="2" charset="2"/>
                <a:cs typeface="Phetsarath OT" panose="02000500000000000001" pitchFamily="2" charset="2"/>
              </a:rPr>
              <a:t>ໂພລີຟີໂນລ໌</a:t>
            </a:r>
            <a:r>
              <a:rPr lang="en-US" b="1" i="0" dirty="0">
                <a:solidFill>
                  <a:srgbClr val="222222"/>
                </a:solidFill>
                <a:effectLst/>
                <a:latin typeface="Arial" panose="020B0604020202020204" pitchFamily="34" charset="0"/>
              </a:rPr>
              <a:t> (</a:t>
            </a:r>
            <a:r>
              <a:rPr lang="lo-LA" b="1" i="0" dirty="0">
                <a:solidFill>
                  <a:srgbClr val="222222"/>
                </a:solidFill>
                <a:effectLst/>
                <a:latin typeface="Arial" panose="020B0604020202020204" pitchFamily="34" charset="0"/>
              </a:rPr>
              <a:t>ຟີໂນລິກ ແລະ</a:t>
            </a:r>
            <a:r>
              <a:rPr lang="en-US" b="1" i="0" dirty="0">
                <a:solidFill>
                  <a:srgbClr val="222222"/>
                </a:solidFill>
                <a:effectLst/>
                <a:latin typeface="Arial" panose="020B0604020202020204" pitchFamily="34" charset="0"/>
              </a:rPr>
              <a:t> </a:t>
            </a:r>
            <a:r>
              <a:rPr lang="lo-LA" b="1" i="0" dirty="0">
                <a:solidFill>
                  <a:srgbClr val="222222"/>
                </a:solidFill>
                <a:effectLst/>
                <a:latin typeface="Arial" panose="020B0604020202020204" pitchFamily="34" charset="0"/>
              </a:rPr>
              <a:t>ຟລາໂວນອຍ</a:t>
            </a:r>
            <a:r>
              <a:rPr lang="en-US" b="1" i="0" dirty="0">
                <a:solidFill>
                  <a:srgbClr val="222222"/>
                </a:solidFill>
                <a:effectLst/>
                <a:latin typeface="Arial" panose="020B0604020202020204" pitchFamily="34" charset="0"/>
              </a:rPr>
              <a:t>) </a:t>
            </a:r>
            <a:r>
              <a:rPr lang="lo-LA" b="1" i="0" dirty="0">
                <a:solidFill>
                  <a:srgbClr val="222222"/>
                </a:solidFill>
                <a:effectLst/>
                <a:latin typeface="Arial" panose="020B0604020202020204" pitchFamily="34" charset="0"/>
              </a:rPr>
              <a:t>ຕໍ່ໜ້າທີ່ການຂອງພູມຄຸ້ມກັນ</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a:t>
            </a:r>
            <a:r>
              <a:rPr lang="lo-LA" b="0" dirty="0">
                <a:latin typeface="Phetsarath OT" panose="02000500000000000001" pitchFamily="2" charset="2"/>
                <a:ea typeface="Phetsarath OT" panose="02000500000000000001" pitchFamily="2" charset="2"/>
                <a:cs typeface="Phetsarath OT" panose="02000500000000000001" pitchFamily="2" charset="2"/>
              </a:rPr>
              <a:t>ໂພລີຟີໂນລ໌</a:t>
            </a:r>
            <a:r>
              <a:rPr lang="en-US" b="0" i="0" dirty="0">
                <a:solidFill>
                  <a:srgbClr val="222222"/>
                </a:solidFill>
                <a:effectLst/>
                <a:latin typeface="Arial" panose="020B0604020202020204" pitchFamily="34" charset="0"/>
              </a:rPr>
              <a:t> </a:t>
            </a:r>
            <a:r>
              <a:rPr lang="lo-LA" b="0" i="0" dirty="0">
                <a:solidFill>
                  <a:srgbClr val="222222"/>
                </a:solidFill>
                <a:effectLst/>
                <a:latin typeface="Arial" panose="020B0604020202020204" pitchFamily="34" charset="0"/>
              </a:rPr>
              <a:t>ບໍລິສຸດ</a:t>
            </a: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LA" b="0" i="0" dirty="0">
                <a:solidFill>
                  <a:srgbClr val="222222"/>
                </a:solidFill>
                <a:effectLst/>
                <a:latin typeface="Arial" panose="020B0604020202020204" pitchFamily="34" charset="0"/>
              </a:rPr>
              <a:t> ສານສະກັດຈາກພືດ ທີ່ອຸດົມໄປດ້ວຍ </a:t>
            </a:r>
            <a:r>
              <a:rPr lang="lo-LA" b="0" dirty="0">
                <a:latin typeface="Phetsarath OT" panose="02000500000000000001" pitchFamily="2" charset="2"/>
                <a:ea typeface="Phetsarath OT" panose="02000500000000000001" pitchFamily="2" charset="2"/>
                <a:cs typeface="Phetsarath OT" panose="02000500000000000001" pitchFamily="2" charset="2"/>
              </a:rPr>
              <a:t>ໂພລີຟີໂນລ໌.</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ການເຜົາຜານ </a:t>
            </a:r>
            <a:r>
              <a:rPr lang="lo-LA" b="0" dirty="0">
                <a:latin typeface="Phetsarath OT" panose="02000500000000000001" pitchFamily="2" charset="2"/>
                <a:ea typeface="Phetsarath OT" panose="02000500000000000001" pitchFamily="2" charset="2"/>
                <a:cs typeface="Phetsarath OT" panose="02000500000000000001" pitchFamily="2" charset="2"/>
              </a:rPr>
              <a:t>ໂພລີຟີໂນລ໌.</a:t>
            </a: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LA" b="0" i="0" dirty="0">
                <a:solidFill>
                  <a:srgbClr val="222222"/>
                </a:solidFill>
                <a:effectLst/>
                <a:latin typeface="Arial" panose="020B0604020202020204" pitchFamily="34" charset="0"/>
              </a:rPr>
              <a:t> ອາຫານທີ່ອຸດົມໄປດ້ວຍ </a:t>
            </a:r>
            <a:r>
              <a:rPr lang="lo-LA" b="0" dirty="0">
                <a:latin typeface="Phetsarath OT" panose="02000500000000000001" pitchFamily="2" charset="2"/>
                <a:ea typeface="Phetsarath OT" panose="02000500000000000001" pitchFamily="2" charset="2"/>
                <a:cs typeface="Phetsarath OT" panose="02000500000000000001" pitchFamily="2" charset="2"/>
              </a:rPr>
              <a:t>ໂພລີຟີໂນລ໌</a:t>
            </a:r>
            <a:r>
              <a:rPr lang="lo-LA" b="0" i="0" dirty="0">
                <a:solidFill>
                  <a:srgbClr val="222222"/>
                </a:solidFill>
                <a:effectLst/>
                <a:latin typeface="Arial" panose="020B0604020202020204" pitchFamily="34" charset="0"/>
                <a:ea typeface="Phetsarath OT" panose="02000500000000000001" pitchFamily="2" charset="2"/>
                <a:cs typeface="Phetsarath OT" panose="02000500000000000001" pitchFamily="2" charset="2"/>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Other phytochemicals</a:t>
            </a:r>
          </a:p>
          <a:p>
            <a:pPr algn="l"/>
            <a:r>
              <a:rPr lang="lo-LA" b="1" i="0" dirty="0">
                <a:solidFill>
                  <a:srgbClr val="222222"/>
                </a:solidFill>
                <a:effectLst/>
                <a:latin typeface="Arial" panose="020B0604020202020204" pitchFamily="34" charset="0"/>
              </a:rPr>
              <a:t>ກົດໄຂມັນໃນອາຫານ </a:t>
            </a:r>
            <a:r>
              <a:rPr lang="en-US" b="1" i="0" dirty="0">
                <a:solidFill>
                  <a:srgbClr val="222222"/>
                </a:solidFill>
                <a:effectLst/>
                <a:latin typeface="Arial" panose="020B0604020202020204" pitchFamily="34" charset="0"/>
              </a:rPr>
              <a:t>Dietary fatty acids (FA) </a:t>
            </a:r>
            <a:r>
              <a:rPr lang="lo-LA" b="1" i="0" dirty="0">
                <a:solidFill>
                  <a:srgbClr val="222222"/>
                </a:solidFill>
                <a:effectLst/>
                <a:latin typeface="Arial" panose="020B0604020202020204" pitchFamily="34" charset="0"/>
              </a:rPr>
              <a:t>ແລະ ການປັບໜ້າທີ່ການຂອງພູມຄຸ້ມກັນ ໃນສຸຂະພາບ ແລະ ພະຍາດ. </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ສານເສີມທີ່ເປັນກົດໄຂມັນ ແລະ</a:t>
            </a:r>
            <a:r>
              <a:rPr lang="en-US" b="0" i="0" dirty="0">
                <a:solidFill>
                  <a:srgbClr val="222222"/>
                </a:solidFill>
                <a:effectLst/>
                <a:latin typeface="Arial" panose="020B0604020202020204" pitchFamily="34" charset="0"/>
              </a:rPr>
              <a:t> </a:t>
            </a:r>
            <a:r>
              <a:rPr lang="lo-LA" b="0" i="0" dirty="0">
                <a:solidFill>
                  <a:srgbClr val="222222"/>
                </a:solidFill>
                <a:effectLst/>
                <a:latin typeface="Arial" panose="020B0604020202020204" pitchFamily="34" charset="0"/>
              </a:rPr>
              <a:t>ກົດໄຂມັນອີ່ມຕົວທີ່ຊັບຊ້ອນ.</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ອາຫານທີ່ອຸດົມໄປດ້ວຍ ກົດໄຂມັນ ແລະ ກົດໄຂມັນອີ່ມຕົວທີ່ຊັບຊ້ອນ. </a:t>
            </a:r>
          </a:p>
          <a:p>
            <a:pPr algn="l">
              <a:buFont typeface="Arial" panose="020B0604020202020204" pitchFamily="34" charset="0"/>
              <a:buNone/>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LA" b="1" dirty="0">
                <a:latin typeface="Phetsarath OT" panose="02000500000000000001" pitchFamily="2" charset="2"/>
                <a:ea typeface="Phetsarath OT" panose="02000500000000000001" pitchFamily="2" charset="2"/>
                <a:cs typeface="Phetsarath OT" panose="02000500000000000001" pitchFamily="2" charset="2"/>
              </a:rPr>
              <a:t>ນິວຄລີໂອໄທດ໌ ແລະ ກົດອະມິໂນ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ໃນຂະບວນການປັບປ່ຽນການຕອບສະໜອງທາງພູມຄຸ້ມກັນ</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a:t>
            </a:r>
            <a:r>
              <a:rPr lang="lo-LA" b="0" dirty="0">
                <a:latin typeface="Phetsarath OT" panose="02000500000000000001" pitchFamily="2" charset="2"/>
                <a:ea typeface="Phetsarath OT" panose="02000500000000000001" pitchFamily="2" charset="2"/>
                <a:cs typeface="Phetsarath OT" panose="02000500000000000001" pitchFamily="2" charset="2"/>
              </a:rPr>
              <a:t>ນິວຄລີໂອໄທດ໌</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ກລູຕາມິນ, ທໍຣີນ ແລະ ກົດອະມິໂນຊະນິດອື່ນໆ. </a:t>
            </a:r>
          </a:p>
          <a:p>
            <a:pPr algn="l">
              <a:buFont typeface="Arial" panose="020B0604020202020204" pitchFamily="34" charset="0"/>
              <a:buNone/>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LA" b="1" dirty="0">
                <a:latin typeface="Phetsarath OT" panose="02000500000000000001" pitchFamily="2" charset="2"/>
                <a:ea typeface="Phetsarath OT" panose="02000500000000000001" pitchFamily="2" charset="2"/>
                <a:cs typeface="Phetsarath OT" panose="02000500000000000001" pitchFamily="2" charset="2"/>
              </a:rPr>
              <a:t>ຕົວຄວບຄຸມຈຸລິນຊີ  ແລະ ລະບົບພູມຄຸ້ມກັນ</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ເສັ້ນໄຍ (</a:t>
            </a:r>
            <a:r>
              <a:rPr lang="en-US" b="0" i="0" dirty="0">
                <a:solidFill>
                  <a:srgbClr val="222222"/>
                </a:solidFill>
                <a:effectLst/>
                <a:latin typeface="Arial" panose="020B0604020202020204" pitchFamily="34" charset="0"/>
              </a:rPr>
              <a:t>Fiber</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ຈຸລິນຊີ ໂພຣ໌ໄບໂອຕິກ (</a:t>
            </a:r>
            <a:r>
              <a:rPr lang="en-US" b="0" i="0" dirty="0">
                <a:solidFill>
                  <a:srgbClr val="222222"/>
                </a:solidFill>
                <a:effectLst/>
                <a:latin typeface="Arial" panose="020B0604020202020204" pitchFamily="34" charset="0"/>
              </a:rPr>
              <a:t>Probiotics</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ຈຸລິນຊີ ພຣີໄບໂອຕິກ (</a:t>
            </a:r>
            <a:r>
              <a:rPr lang="en-US" b="0" i="0" dirty="0">
                <a:solidFill>
                  <a:srgbClr val="222222"/>
                </a:solidFill>
                <a:effectLst/>
                <a:latin typeface="Arial" panose="020B0604020202020204" pitchFamily="34" charset="0"/>
              </a:rPr>
              <a:t>Prebiotics</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ຈຸລິນຊີ ຊິມໄບໂອຕິກ (</a:t>
            </a:r>
            <a:r>
              <a:rPr lang="en-US" b="0" i="0" dirty="0" err="1">
                <a:solidFill>
                  <a:srgbClr val="222222"/>
                </a:solidFill>
                <a:effectLst/>
                <a:latin typeface="Arial" panose="020B0604020202020204" pitchFamily="34" charset="0"/>
              </a:rPr>
              <a:t>Symbiotics</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ຈຸລິນຊີ ໂພດສ໌ໄບໂອຕິກ (</a:t>
            </a:r>
            <a:r>
              <a:rPr lang="en-US" b="0" i="0" dirty="0">
                <a:solidFill>
                  <a:srgbClr val="222222"/>
                </a:solidFill>
                <a:effectLst/>
                <a:latin typeface="Arial" panose="020B0604020202020204" pitchFamily="34" charset="0"/>
              </a:rPr>
              <a:t>Postbiotics</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ຜະລິດຕະພັນຈາກນົມ (</a:t>
            </a:r>
            <a:r>
              <a:rPr lang="en-US" b="0" i="0" dirty="0">
                <a:solidFill>
                  <a:srgbClr val="222222"/>
                </a:solidFill>
                <a:effectLst/>
                <a:latin typeface="Arial" panose="020B0604020202020204" pitchFamily="34" charset="0"/>
              </a:rPr>
              <a:t>Dairy products</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ໂອລິໂກແຊັກຄະລາຍ ໃນນ້ໍານົມມະນຸດ </a:t>
            </a:r>
            <a:r>
              <a:rPr lang="en-US" b="0" i="0" dirty="0">
                <a:solidFill>
                  <a:srgbClr val="222222"/>
                </a:solidFill>
                <a:effectLst/>
                <a:latin typeface="Arial" panose="020B0604020202020204" pitchFamily="34" charset="0"/>
              </a:rPr>
              <a:t>(HMO)</a:t>
            </a:r>
          </a:p>
          <a:p>
            <a:pPr algn="l">
              <a:buFont typeface="Arial" panose="020B0604020202020204" pitchFamily="34" charset="0"/>
              <a:buChar char="•"/>
            </a:pPr>
            <a:r>
              <a:rPr lang="lo-LA" b="0" i="0" dirty="0">
                <a:solidFill>
                  <a:srgbClr val="222222"/>
                </a:solidFill>
                <a:effectLst/>
                <a:latin typeface="Arial" panose="020B0604020202020204" pitchFamily="34" charset="0"/>
              </a:rPr>
              <a:t> ໂປຣ໌ເຕອິນໃນນ້ຳນົມ (</a:t>
            </a:r>
            <a:r>
              <a:rPr lang="en-US" b="0" i="0" dirty="0">
                <a:solidFill>
                  <a:srgbClr val="222222"/>
                </a:solidFill>
                <a:effectLst/>
                <a:latin typeface="Arial" panose="020B0604020202020204" pitchFamily="34" charset="0"/>
              </a:rPr>
              <a:t>Milk Whey Protein)</a:t>
            </a:r>
            <a:r>
              <a:rPr lang="lo-LA" b="0" i="0" dirty="0">
                <a:solidFill>
                  <a:srgbClr val="222222"/>
                </a:solidFill>
                <a:effectLst/>
                <a:latin typeface="Arial" panose="020B0604020202020204" pitchFamily="34" charset="0"/>
              </a:rPr>
              <a:t> ແລະ ອົງປະກອບອື່ນໆ. </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en-US" b="0" i="0" dirty="0">
                <a:solidFill>
                  <a:srgbClr val="222222"/>
                </a:solidFill>
                <a:effectLst/>
                <a:latin typeface="Arial" panose="020B0604020202020204" pitchFamily="34" charset="0"/>
              </a:rPr>
              <a:t> </a:t>
            </a:r>
            <a:r>
              <a:rPr lang="lo-LA" b="0" i="0" dirty="0">
                <a:solidFill>
                  <a:srgbClr val="222222"/>
                </a:solidFill>
                <a:effectLst/>
                <a:latin typeface="Arial" panose="020B0604020202020204" pitchFamily="34" charset="0"/>
              </a:rPr>
              <a:t>ທະນາຄານນ້ຳນົມ (</a:t>
            </a:r>
            <a:r>
              <a:rPr lang="en-US" b="0" i="0" dirty="0">
                <a:solidFill>
                  <a:srgbClr val="222222"/>
                </a:solidFill>
                <a:effectLst/>
                <a:latin typeface="Arial" panose="020B0604020202020204" pitchFamily="34" charset="0"/>
              </a:rPr>
              <a:t>Milk banking</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lo-LA" b="0" i="0" dirty="0">
                <a:solidFill>
                  <a:srgbClr val="222222"/>
                </a:solidFill>
                <a:effectLst/>
                <a:latin typeface="Arial" panose="020B0604020202020204" pitchFamily="34" charset="0"/>
              </a:rPr>
              <a:t> ສ່ວນປະສົມຕ່າງໆ ໃນນົມຜົງສຳລັບເດັກຫາກໍ່ເກີດ (</a:t>
            </a:r>
            <a:r>
              <a:rPr lang="en-US" b="0" i="0" dirty="0">
                <a:solidFill>
                  <a:srgbClr val="222222"/>
                </a:solidFill>
                <a:effectLst/>
                <a:latin typeface="Arial" panose="020B0604020202020204" pitchFamily="34" charset="0"/>
              </a:rPr>
              <a:t>Infant formulas components</a:t>
            </a:r>
            <a:r>
              <a:rPr lang="lo-LA" b="0"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24</a:t>
            </a:fld>
            <a:endParaRPr lang="en-US"/>
          </a:p>
        </p:txBody>
      </p:sp>
    </p:spTree>
    <p:extLst>
      <p:ext uri="{BB962C8B-B14F-4D97-AF65-F5344CB8AC3E}">
        <p14:creationId xmlns:p14="http://schemas.microsoft.com/office/powerpoint/2010/main" val="609042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ເຊັ່ນດຽວກັນກັບກ່ອນໜ້ານີ້, ພວກເຮົາສາມາດເຫັນບາງການສຶກສາບາງສ່ວນທີ່ໄດ້ເຮັດຢູ່ໃນ ໂພຊະນາການເສີສສ້າງພູມຄຸ້ມກັນ ທີ່ລວມເອົາການສ້າງຄວາມເຂັ້ມແຂງຂອງລະບົບພູມຄຸ້ມກັນ ແລະ ຫຼຸດຜ່ອນການອັກເສບ ແລະ </a:t>
            </a:r>
            <a:r>
              <a:rPr lang="en-US" dirty="0">
                <a:solidFill>
                  <a:srgbClr val="FF0000"/>
                </a:solidFill>
              </a:rPr>
              <a:t>oxidative stress </a:t>
            </a:r>
            <a:r>
              <a:rPr lang="lo-LA" dirty="0"/>
              <a:t>ຫຼື ພາວະຄວາມຕຶງຄຽດທີ່ເກີດຈາກຂະບວນການອ໋ອກຊິເດຊັ່ນ</a:t>
            </a:r>
            <a:r>
              <a:rPr lang="en-US" dirty="0"/>
              <a:t> </a:t>
            </a:r>
            <a:r>
              <a:rPr lang="lo-LA" dirty="0"/>
              <a:t>(ໝາຍເຖິງການທີ່ອະນຸມູນອິດສະລະເຂົ້າໄປທຳລາຍລະບົບຕ່າງໆພາຍໃນເຊວຂອງສິ່ງທີ່ມີຊີວິດ) ຈາກອາຫານ ແລະ ໂພຊະນາການ ໂດຍສະເພາະແລ້ວຢູ່ໃນຊ່ວງສອງສາມປີຫຼັງທີ່ມີການແຜ່ລະບາດຂອງພະຍາດ ໂຄວິດ 19. ນອກຈາກນັ້ນແລ້ວຍັງມີ ການບໍລິຫານຈັດການເລື່ອງໂພຊະນາການຂອງເດັກອ່ອນ ແລະ ເດັກນ້ອຍ ໂດຍສະເພາະແມ່ນກ່ຽວກັບການແພ້ອາຫານ. ແລະ ພວກເຮົາສາມາດເຫັນໂພຊະນາການຂອງອາຫານ, ການຈະເລີນເຕີບໂຕຂອງຈຸລິນຊີໄມໂຄຣໄບໂອຕາ ແລະ ການພັດທະນາຂອງພູມຄຸ້ມກັນ, ລວມທັງ ສານອາຫານສະເພາະເຈາະຈົງຕ່າງໆທີ່ຫຼາກຫຼາຍ ເຊັ່ນວ່າ ປະສິດທິພາບຂອງ ວິຕາມິນ ຊີ ໃນການປ້ອງກັນ ແລະ ບັນເທົາອາການຕິດເຊື້ອໃນລະບົບທາງເດີນຫາຍໃຈ.</a:t>
            </a:r>
            <a:r>
              <a:rPr lang="en-US" dirty="0"/>
              <a:t> </a:t>
            </a:r>
          </a:p>
        </p:txBody>
      </p:sp>
      <p:sp>
        <p:nvSpPr>
          <p:cNvPr id="4" name="Slide Number Placeholder 3"/>
          <p:cNvSpPr>
            <a:spLocks noGrp="1"/>
          </p:cNvSpPr>
          <p:nvPr>
            <p:ph type="sldNum" sz="quarter" idx="5"/>
          </p:nvPr>
        </p:nvSpPr>
        <p:spPr/>
        <p:txBody>
          <a:bodyPr/>
          <a:lstStyle/>
          <a:p>
            <a:fld id="{6CE77AE1-64B2-544E-9109-A75612B0A115}" type="slidenum">
              <a:rPr lang="en-US" smtClean="0"/>
              <a:t>25</a:t>
            </a:fld>
            <a:endParaRPr lang="en-US"/>
          </a:p>
        </p:txBody>
      </p:sp>
    </p:spTree>
    <p:extLst>
      <p:ext uri="{BB962C8B-B14F-4D97-AF65-F5344CB8AC3E}">
        <p14:creationId xmlns:p14="http://schemas.microsoft.com/office/powerpoint/2010/main" val="1032603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ດັ່ງນັ້ນ ຈິ່ງມີຫົວຂໍ້ສະເພາະກ່ຽວກັບໂພຊະນາການເສີມສ້າງພູມຄຸ້ມກັນ ທີ່ຂ້າພະເຈົ້າຢາກສົນທະນາ ເຊິ່ງມັນມີຄວາມກ່ຽວຂ້ອງຫຼາຍທີ່ສຸດໃນຕອນນີ້ ແລະ ມັນກໍ່ຄື </a:t>
            </a:r>
            <a:r>
              <a:rPr lang="lo-LA" dirty="0">
                <a:latin typeface="Phetsarath OT" panose="02000500000000000001" pitchFamily="2" charset="2"/>
                <a:ea typeface="Phetsarath OT" panose="02000500000000000001" pitchFamily="2" charset="2"/>
                <a:cs typeface="Phetsarath OT" panose="02000500000000000001" pitchFamily="2" charset="2"/>
              </a:rPr>
              <a:t>ໄມໂຄຣ໌ໄບໂອມ ໃນລໍາໄສ້. ຮ່າງກາຍມີການຄວາມສຳພັນດ້ານການເຜົາຜານ, ຮໍໂມນ, ລະບົບປະສາດ ແລະ ພູມຄຸ້ມກັນຫຼັບຊັບຊ້ອນກັບຈຸລິນຊີໄມໂຄຣ໌ໄບໂອມ. ແລະ ສິ່ງນີ້ມີຄວາມສຳຄັນຍ້ອນວ່າ ມັນຊ່ວຍໃຫ້ພວກເຮົາຄວບຄຸມການເຮັດວຽກຂອງອະໄວຍະວະຕ່າງໆ. ປະຈຸບັນນີ, ໄມໂຄຣ໌ໄບໂອມ ໃນລໍາໄສ້ ໝາຍເຖິງ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ຈຸລິນຊີ ທີ່ເປັນສິ່ງທີ່ມີຊີວິດຂະໜາດນ້ອຍ</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 ທີ່ມີຄວາມອ່ອນໄຫວຕໍ່ກັບການປ່ຽນແປງສະພາບແວດລ້ອມ ແລະ ອາຫານ</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 ສ້າງຄວາມສົມດູນລະຫວ່າງ ທາງສະລີລະວິທະຍາ ແລະ ພະຍາດສະລີລະວິທະຍາ ຂອງສິ່ງທີ່ມີຊີວິດ. ຍິ່ງໄປກວ່ານັ້ນ ໃນໂພຊະນາການ, ອາຫານ ເປັນແຫຼ່ງຂອງຈຸລິນຊີໄມໂຄຣ໌ໄບໂອຕາ ແລະ ເປັນແຫຼ່ງຂອງພະລັງງານສຳລັບ ໄມໂຄຣ໌ໄບໂອມ ໃນລໍາໄສ້, ແລະ ຍ້ອນເຫດນີ້ ມັນຈິ່ງມີຄວາມສຳຄັນທີ່ຕ້ອງພິຈາລະນາໃນການເຮັດຄົ້ນຄວ້າດ້ານໂພຊະນາການ.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26</a:t>
            </a:fld>
            <a:endParaRPr lang="en-US"/>
          </a:p>
        </p:txBody>
      </p:sp>
    </p:spTree>
    <p:extLst>
      <p:ext uri="{BB962C8B-B14F-4D97-AF65-F5344CB8AC3E}">
        <p14:creationId xmlns:p14="http://schemas.microsoft.com/office/powerpoint/2010/main" val="88185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ມີຫຼັກຖານຢັ້ງຢືນວ່າ ການປ່ຽນແປງໄລຍະສັ້ນໃນອາຫານ ຈະ</a:t>
            </a:r>
            <a:r>
              <a:rPr lang="lo-LA" dirty="0">
                <a:latin typeface="Phetsarath OT" panose="02000500000000000001" pitchFamily="2" charset="2"/>
                <a:ea typeface="Phetsarath OT" panose="02000500000000000001" pitchFamily="2" charset="2"/>
                <a:cs typeface="Phetsarath OT" panose="02000500000000000001" pitchFamily="2" charset="2"/>
              </a:rPr>
              <a:t>ສົ່ງຜົນກະທົບຕໍ່ສ່ວນປະກອບຂອງໄມໂຄຣ໌ໄບໂອມໃນລຳໄສ້ ຂອງພວກເຮົາ, ແລະ ການປ່ຽນແປງໄລຍະຍາວສາມາດນຳໄປສູ່ການປ່ຽນແປງທີ່ສຳຄັນ ທີ່ສາມາດປັບປ່ຽນຂະບວນການທາງສະລີລະວິທະຍາ ແລະ ອາດຈະສົ່ງເສີມການເປັນພະຍາດໄດ້ແທ້ຈິງ. ໄມໂຄຣ໌ໄບໂອມໃນລຳໄສ້ ສາມາດສົ່ງຜົນກະທົບຕໍ່ລະບົບພູມຄຸ້ມກັນຂອງພວກເຮົາ, ໃນບາງຂະບວນການເຜົາຜານ, ມັນຍັງກ່ຽວພັນກັບການຂາດສານອາຫານ ແລະ ພະຍາດທີ່ບໍ່ສາມາດ ແລະ ສາມາດຕິດຕໍ່ໄດ້ ຫຼື ການຕິດເຊື້ອ ແລະ ພະຍາດຊໍ້າເຮື້ອອື່ນໆ. ນອກຈາກນັ້ນ ຍັງມີສ່ວນປະກອບຂອງສານທີ່ອອກລິດທາງຊີວະພາບ ທີ່ມີສານອາຫານທີ່ຫຼາກຫຼາຍ ແລະ ສ່ວນປະກອບທີ່ບໍ່ແມ່ນສານອາຫານ ມີຄວາມເຊື່ອມໂຍງກັບການຄວບຄຸມໄມໂຄຣ໌ໄບໂອມໃນລຳໄສ້ ເຊິ່ງລວມມີ: ໂພລີແຊ໋ກຄາໄລດ໌, ເສັ້ນໄຍ, ກົດໄຂມັນ ແບບຕ່ອງໂສ້ສັ້ນ, ອາຫານເສີມທີ່ມີ ພຣີໄບໂອຕິກ  ແລະ ຈຸລະສານອາຫານ</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ເຊັ່ນ: </a:t>
            </a:r>
            <a:r>
              <a:rPr lang="en-US" dirty="0">
                <a:latin typeface="Phetsarath OT" panose="02000500000000000001" pitchFamily="2" charset="2"/>
                <a:ea typeface="Phetsarath OT" panose="02000500000000000001" pitchFamily="2" charset="2"/>
                <a:cs typeface="Phetsarath OT" panose="02000500000000000001" pitchFamily="2" charset="2"/>
              </a:rPr>
              <a:t>B complex, </a:t>
            </a:r>
            <a:r>
              <a:rPr lang="lo-LA" dirty="0">
                <a:latin typeface="Phetsarath OT" panose="02000500000000000001" pitchFamily="2" charset="2"/>
                <a:ea typeface="Phetsarath OT" panose="02000500000000000001" pitchFamily="2" charset="2"/>
                <a:cs typeface="Phetsarath OT" panose="02000500000000000001" pitchFamily="2" charset="2"/>
              </a:rPr>
              <a:t>ວິຕາມິນ</a:t>
            </a:r>
            <a:r>
              <a:rPr lang="en-US" dirty="0">
                <a:latin typeface="Phetsarath OT" panose="02000500000000000001" pitchFamily="2" charset="2"/>
                <a:ea typeface="Phetsarath OT" panose="02000500000000000001" pitchFamily="2" charset="2"/>
                <a:cs typeface="Phetsarath OT" panose="02000500000000000001" pitchFamily="2" charset="2"/>
              </a:rPr>
              <a:t> K, D , A, </a:t>
            </a:r>
            <a:r>
              <a:rPr lang="lo-LA" dirty="0">
                <a:latin typeface="Phetsarath OT" panose="02000500000000000001" pitchFamily="2" charset="2"/>
                <a:ea typeface="Phetsarath OT" panose="02000500000000000001" pitchFamily="2" charset="2"/>
                <a:cs typeface="Phetsarath OT" panose="02000500000000000001" pitchFamily="2" charset="2"/>
              </a:rPr>
              <a:t>ສັງກະສີ, ແລະ ທາດເຫຼັກ, ແລະ ໂພລີຟີໂນລ໌.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o-LA" dirty="0">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o-LA"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27</a:t>
            </a:fld>
            <a:endParaRPr lang="en-US"/>
          </a:p>
        </p:txBody>
      </p:sp>
    </p:spTree>
    <p:extLst>
      <p:ext uri="{BB962C8B-B14F-4D97-AF65-F5344CB8AC3E}">
        <p14:creationId xmlns:p14="http://schemas.microsoft.com/office/powerpoint/2010/main" val="702971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ຈາກສິ່ງທີ່ພວກເຮົາໄດ້ເວົ້າໄປ, </a:t>
            </a:r>
            <a:r>
              <a:rPr lang="lo-LA" b="0" dirty="0">
                <a:latin typeface="Phetsarath OT" panose="02000500000000000001" pitchFamily="2" charset="2"/>
                <a:ea typeface="Phetsarath OT" panose="02000500000000000001" pitchFamily="2" charset="2"/>
                <a:cs typeface="Phetsarath OT" panose="02000500000000000001" pitchFamily="2" charset="2"/>
              </a:rPr>
              <a:t>ໄບໂຄຣ໌ໄບໂອມໃນລຳໄສ້ຂອງມະນຸດ ກາຍເປັນປັດໄຈທີ່ໜ້າສົນໃຈ ແລະ ມີຄວາມກ່ຽວຂ້ອງ ທີ່ພວກເຮົາຕ້ອງໄດ້ພິຈາລະນາ ແລະ ສຶກສາຢູ່ໃນການຄົນຄວ້າດ້ານໂພຊະນາການ ຍ້ອນວ່າ ມັນມີຄວາມເຊື່ອມໂຍງໂດຍກົງລະຫວ່າງ ອາຫານ, ສານອາຫານຂອງພວກເຮົາກິນເຂົ້າໄປ ກັບການປ່ຽນແປງ ຫຼືບໍ່ ແລະ  ຄວາມສົມບູນຂອງໄບໂຄຣ໌ໄບໂອມໃນລຳໄສ້ຂອງພວກເຮົາ. ໂດຍທົ່ວໄປແລ້ວ ມັນກໍ່ເຊື່ອມໂຍງກັບຂະບວນການເຜົາຜານທາງສະລີລະວິທະຍາ ທີ່ເກີດຂຶ້ນຢູ່ໃນຮ່າງກາຍຂອງພວກເຮົາ. ນອກຈາກນັ້ນ ມັນຍັງສາມາດເພີ່ມຄວາມສ່ຽງທີ່ອາດພາໃຫ້ເກີດພະຍາດຊໍ້າເຮື້ອ ຫຼື ການຕິດເຊື້ອໄດ້. ຢູ່ໃນນີ້ ພວກທ່ານສາມາດເບິ່ງເອກະສານການສຶກສາທີ່ໜ້າສົນໃຈ ທີ່ກ່ຽວຂ້ອງກັບ ໄມໂຄຣ໌ໄບໂອມໃນລຳໄສ້ ໃນໂພຊະນາການທີ່ຂ້າພະເຈົ້າໄດ້ຄົ້ນພົບ, ຢູ່ໃນບາງສ່ວນຂອງການສຶກສາທີ່ທ່ານເຫັນຢຸູ່ນີ້ ແມ່ນໄດ້ລວບລວມເອົາ ຫົວຂໍ້ກ່ຽວກັບ ແນວທາງການໃຊ້ອາຫານແບບເມດິເຕຣານຽນ ກັບຜູ້ທີ່ມີນໍ້າໜັກເກີນ ຫຼື ເປັນພະຍາດອ້ວນ, ແລະ ມັນເປັນສາເຫດເຮັດໃຫ້ເກີດການປ່ຽນແປງ ຢູ່ໃນໄມໂຄຣ໌ໄບໂອມໃນລຳໄສ້ ແລະ ເມຕາໂບໂລມ ຄືແນວໃດ (</a:t>
            </a:r>
            <a:r>
              <a:rPr lang="en-US" b="0" dirty="0">
                <a:latin typeface="Phetsarath OT" panose="02000500000000000001" pitchFamily="2" charset="2"/>
                <a:ea typeface="Phetsarath OT" panose="02000500000000000001" pitchFamily="2" charset="2"/>
                <a:cs typeface="Phetsarath OT" panose="02000500000000000001" pitchFamily="2" charset="2"/>
              </a:rPr>
              <a:t>M</a:t>
            </a:r>
            <a:r>
              <a:rPr lang="en-US" dirty="0"/>
              <a:t>etabolome</a:t>
            </a:r>
            <a:r>
              <a:rPr lang="lo-LA" dirty="0"/>
              <a:t>), ຄວາມເປັນອິດສະຫຼະດ້ານພະລັງງານທີ່ຮັບເຂົ້າໄປ. ພວກທ່ານຈະສາມາດເຫັນໄດ້ ແລະ ພວກເຮົາຈະໄດ້ສົນທະນາກ່ຽວກັບ ອາຫານແບບ </a:t>
            </a:r>
            <a:r>
              <a:rPr lang="en-US" dirty="0"/>
              <a:t>FODMAP</a:t>
            </a:r>
            <a:r>
              <a:rPr lang="lo-LA" dirty="0"/>
              <a:t> (ກຸ່ມອາຫານທີ່ມີອົງປະກອບເປັນ  </a:t>
            </a:r>
            <a:r>
              <a:rPr lang="en-US" dirty="0"/>
              <a:t>Carbohydrate, </a:t>
            </a:r>
            <a:r>
              <a:rPr lang="lo-LA" dirty="0"/>
              <a:t>ນໍ້າຕານໂມເລກຸນດ່ຽວ ແລະ ໂມເລກຸນຄູ່ ຫຼາຍຫຼາຍຊະນິດ ເຊິ່ງຄວນຫຼີກລ່ຽງເວລາລຳໄສ້ມີພາວະແປປວນ) ແລະ ມັນສົ່ງຜົນກະທົບແນວໃດຕໍ່ກັບ </a:t>
            </a:r>
            <a:r>
              <a:rPr lang="lo-LA" b="0" dirty="0">
                <a:latin typeface="Phetsarath OT" panose="02000500000000000001" pitchFamily="2" charset="2"/>
                <a:ea typeface="Phetsarath OT" panose="02000500000000000001" pitchFamily="2" charset="2"/>
                <a:cs typeface="Phetsarath OT" panose="02000500000000000001" pitchFamily="2" charset="2"/>
              </a:rPr>
              <a:t>ໄມໂຄຣ໌ໄບໂອມໃນລຳໄສ້ຂອງພວກເຮົາ.  ມີຫຼາຍໆການສຶກສາທີ່ເບິ່ງໄປທີ່ການອອກກຳລັງກາຍ ແລະ ຄວາມກ່ຽວຂ້ອງກັບການກິນອາຫານແບບສຸດຂີດ (</a:t>
            </a:r>
            <a:r>
              <a:rPr lang="en-US" dirty="0"/>
              <a:t>diet extremes</a:t>
            </a:r>
            <a:r>
              <a:rPr lang="lo-LA" dirty="0"/>
              <a:t>) ແລະ ມັນສົ່ງຜົນກະທົບແນວໃດຕໍ່ຄວາມຫຼາກຫຼາຍຂອງຈຸລິນຊີໃນລຳໄສ້. ແລະ ມັນຄ້າຍຄືກັບວ່າເປັນການສຶກສາທີ່ຄອບຄຸມຫຼາຍຂື້ນທີ່ເບິ່ງກ່ຽວກັບ ໄມໂຄຣ໌ໄບໂອມ ແລະ ພະຍາດອ້ວນ, ແລະ ທັງສອງຢ່າງນີ້ມີຄວາມກ່ຽວພັນກັນແນວໃດ. </a:t>
            </a:r>
            <a:endParaRPr lang="lo-LA" b="0" dirty="0"/>
          </a:p>
          <a:p>
            <a:r>
              <a:rPr lang="en-US" dirty="0"/>
              <a:t> </a:t>
            </a:r>
          </a:p>
        </p:txBody>
      </p:sp>
      <p:sp>
        <p:nvSpPr>
          <p:cNvPr id="4" name="Slide Number Placeholder 3"/>
          <p:cNvSpPr>
            <a:spLocks noGrp="1"/>
          </p:cNvSpPr>
          <p:nvPr>
            <p:ph type="sldNum" sz="quarter" idx="5"/>
          </p:nvPr>
        </p:nvSpPr>
        <p:spPr/>
        <p:txBody>
          <a:bodyPr/>
          <a:lstStyle/>
          <a:p>
            <a:fld id="{6CE77AE1-64B2-544E-9109-A75612B0A115}" type="slidenum">
              <a:rPr lang="en-US" smtClean="0"/>
              <a:t>28</a:t>
            </a:fld>
            <a:endParaRPr lang="en-US"/>
          </a:p>
        </p:txBody>
      </p:sp>
    </p:spTree>
    <p:extLst>
      <p:ext uri="{BB962C8B-B14F-4D97-AF65-F5344CB8AC3E}">
        <p14:creationId xmlns:p14="http://schemas.microsoft.com/office/powerpoint/2010/main" val="3845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lo-LA" b="0" i="0" dirty="0"/>
              <a:t>ມາຮອດຕອນນີ້, ກ່ອນໜ້ານີ້ພວກເຮົາໄດ້ສົນທະນາກັນກ່ຽວກັບການຄົ້ນຄວ້າດ້ານໂພຊະນາການ ທີ່ເປັນສິ່ງສຳຄັນໃນທາງວິທະຍາສາດ, ລວມທັງສຸຂະພາບ ແລະ ເຮົາຈະນຳໃຊ້ຫຼັກຖານ ແລະ ຂໍ້ມູນຕ່າງໆທີ່ພວກເຮົາເກັບມາໄດ້ຈາກການສຶກສາຄົ້ນຄວ້າ ເຂົ້າໃນກຸ່ມປະຊາກອນເພື່ອສ້າງແນວທາງປະຕິບັດຕ່າງໆ ຄືແນວໃດ, ຈະສ້າງນະໂຍບາຍຕ່າງໆຄືແນວໃດ, ແລະ ມັນຈະສາມາດປັບປຸງຊີວິດານເປັນຢູ່ຂອງປະຊາກອນຄືແນວໃດ. ນອກຈາກນັ້ນ ພວກເຮົາຍັງໄດ້ສົນທະນາກ່ຽວກັບແນວໂນ້ມໃນຫົວຂໍ້ຕ່າງໆທີ່ນຳໄປສູ່ຫຼາກຫຼາຍມຸມມອງກ່ຽວກັບໂພຊະນາການ ແລະ ຫຼາຍຈຸດປະສົງໃນການວັດແທກ ທີ່ສາມາດປັບປຸງການສຶກສາທີ່ມີຄວາມເປັນໄປໄດ້ຂອງພວກເຮົາ. ແຕ່ປະເດັນກໍ່ຄື ດັ່ງທີ່ ດຣ. ບຣາວ ໄດ້ກ່າວໄວ້ວ່າ </a:t>
            </a:r>
            <a:r>
              <a:rPr lang="en-US" b="0" i="0" dirty="0">
                <a:latin typeface="Phetsarath OT" panose="02000500000000000001" pitchFamily="2" charset="2"/>
                <a:ea typeface="Phetsarath OT" panose="02000500000000000001" pitchFamily="2" charset="2"/>
                <a:cs typeface="Phetsarath OT" panose="02000500000000000001" pitchFamily="2" charset="2"/>
              </a:rPr>
              <a:t>“</a:t>
            </a:r>
            <a:r>
              <a:rPr lang="lo-LA" b="0" i="0" dirty="0">
                <a:latin typeface="Phetsarath OT" panose="02000500000000000001" pitchFamily="2" charset="2"/>
                <a:ea typeface="Phetsarath OT" panose="02000500000000000001" pitchFamily="2" charset="2"/>
                <a:cs typeface="Phetsarath OT" panose="02000500000000000001" pitchFamily="2" charset="2"/>
              </a:rPr>
              <a:t>ລະບາດວິທະຍາດ້ານໂພຊະນາການ, ຢູ່ໃນສະຖານະການປັດຈຸບັນ ແມ່ນສະໜອງການນຳໃຊ້ ແລະ  ພື້ນທີ່ທີ່ສຳຄັນສຳລັບການປັບປຸງ. ເຊິ່ງໝາຍຄວາມວ່າ </a:t>
            </a:r>
            <a:r>
              <a:rPr lang="en-US" b="0" i="0" dirty="0">
                <a:latin typeface="Phetsarath OT" panose="02000500000000000001" pitchFamily="2" charset="2"/>
                <a:ea typeface="Phetsarath OT" panose="02000500000000000001" pitchFamily="2" charset="2"/>
                <a:cs typeface="Phetsarath OT" panose="02000500000000000001" pitchFamily="2" charset="2"/>
              </a:rPr>
              <a:t> </a:t>
            </a:r>
            <a:r>
              <a:rPr lang="lo-LA" b="0" i="0" dirty="0">
                <a:latin typeface="Phetsarath OT" panose="02000500000000000001" pitchFamily="2" charset="2"/>
                <a:ea typeface="Phetsarath OT" panose="02000500000000000001" pitchFamily="2" charset="2"/>
                <a:cs typeface="Phetsarath OT" panose="02000500000000000001" pitchFamily="2" charset="2"/>
              </a:rPr>
              <a:t>ພວກເຮົາຍັງບໍ່ມີເຄື່ອງມືການວັດແທກທີ່ດີເທົ່າທີ່ຄວນ, ແນວຄິດທີ່ອີກອັນໜຶ່ງກໍ່ຄື ເພື່ອທີ່ຈະສືບຕໍ່ກ້າວໄປສູ່ການສ້າງເຄື່ອງມືວັດແທກທີ່ມີຫຼາກຫຼາຍຈຸດປະສົງຂຶ້ນກວ່າເກົ່າທີ່ຊ່ວຍໃຫ້ພວກເຮົາມີການສຶກສາທີ່ມີຄວາມທ່ຽງຕົງຈະແຈ້ງເພີ່ມຂຶ້ນ, ພວກເຮົາຈະຕ້ອງມີການກວດສອບຄືນຄຳຖາມທີ່ພວກເຮົາຕັ້ງໄວ້ ກ່ຽວກັບການປະຕິບັດໃນວຽກງານລະບາດວິທະຍາດ້ານໂພຊະນາການ. ແລະ ວິທີການທີ່ພວກເຮົາລາຍງານ, ລວມໄປເຖິງ ພວກເຮົາຕ້ອງເຕັມໃຈຍອມຮັບວ່າ ພວກເຮົາເຮັດໄດ້ດີພໍແລ້ວບໍ່, ດີທີ່ສຸດແລ້ວບໍ່ ແລະ ພວກເຮົາຕ້ອງປັບປຸງວິທີການຄົ້ນຄວ້າຂອງພວກເຮົາ ຫຼືບໍ່. </a:t>
            </a:r>
          </a:p>
          <a:p>
            <a:pPr marL="0" indent="0" algn="ctr">
              <a:buNone/>
            </a:pPr>
            <a:r>
              <a:rPr lang="en-US" dirty="0"/>
              <a:t> </a:t>
            </a:r>
          </a:p>
        </p:txBody>
      </p:sp>
      <p:sp>
        <p:nvSpPr>
          <p:cNvPr id="4" name="Slide Number Placeholder 3"/>
          <p:cNvSpPr>
            <a:spLocks noGrp="1"/>
          </p:cNvSpPr>
          <p:nvPr>
            <p:ph type="sldNum" sz="quarter" idx="5"/>
          </p:nvPr>
        </p:nvSpPr>
        <p:spPr/>
        <p:txBody>
          <a:bodyPr/>
          <a:lstStyle/>
          <a:p>
            <a:fld id="{6CE77AE1-64B2-544E-9109-A75612B0A115}" type="slidenum">
              <a:rPr lang="en-US" smtClean="0"/>
              <a:t>29</a:t>
            </a:fld>
            <a:endParaRPr lang="en-US"/>
          </a:p>
        </p:txBody>
      </p:sp>
    </p:spTree>
    <p:extLst>
      <p:ext uri="{BB962C8B-B14F-4D97-AF65-F5344CB8AC3E}">
        <p14:creationId xmlns:p14="http://schemas.microsoft.com/office/powerpoint/2010/main" val="171831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ເຖິງແນວໃດກໍ່ຕາມ, ດັ່ງທີ່ເຮົາໄດ້ສົນທະນາກັນໄປແລ້ວວ່າ ການຄົ້ນຄວ້ານດ້ານໂພຊະນາການເປັນຮາກຖານທີ່ສຳຄັນ. ອັນທີໜຶ່ງ, ຍ້ອນວ່າມັນຈະ</a:t>
            </a:r>
            <a:r>
              <a:rPr lang="lo-LA" sz="1200" dirty="0">
                <a:latin typeface="Phetsarath OT" panose="02000500000000000001" pitchFamily="2" charset="2"/>
                <a:ea typeface="Phetsarath OT" panose="02000500000000000001" pitchFamily="2" charset="2"/>
                <a:cs typeface="Phetsarath OT" panose="02000500000000000001" pitchFamily="2" charset="2"/>
              </a:rPr>
              <a:t>ສະໜອງຄວາມຮູ້ທີ່ເປັນຫຼັກປະກັນດ້ານສຸຂະພາບ ແລະ ການເປັນຢູ່ທີ່ດີຂອງປະຊາກອນ/ບຸກຄົນ. ອັນທີສອງ, ຍ້ອນວ່າມັນຈະເຮັດໃຫ້ເຮົາສາມາດຕິດຕາມ ແລະ ເຝົ້າລະວັງສະພາບດ້ານໂພຊະນາການ. ອັນທີ 3, ຍ້ອນວ່າມັນສາມາດປ້ອງກັນບໍ່ໃຫ້ພັດທະນາເກີດເປັນພະຍາດ. ອັນທີ 4, ຍ້ອນວ່າມັນສົ່ງເສີມພຶດຕິກຳຕ່າງໆໃນການມີສຸຂະພາບທີ່ດີ. ອັນທີ 5, ຍ້ອນມັນຈະຊ່ວຍພວກເຮົາໃນການສ້າງນະໂຍບາຍ ແລະ ການຕັດສິນໃຈ. ແລະ ສຸດທ້າຍ, ຍ້ອນມັນຈະຊ່ວຍພວກເຮົາສ້າງແນວທາງການປະຕິບັດ ແລະ ຄຳແນະນຳໃນທາງການປິ່ນປົວຮັກສາ.  </a:t>
            </a:r>
            <a:endParaRPr lang="lo-LA" dirty="0"/>
          </a:p>
          <a:p>
            <a:endParaRPr lang="lo-LA" dirty="0"/>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a:t>
            </a:fld>
            <a:endParaRPr lang="en-US"/>
          </a:p>
        </p:txBody>
      </p:sp>
    </p:spTree>
    <p:extLst>
      <p:ext uri="{BB962C8B-B14F-4D97-AF65-F5344CB8AC3E}">
        <p14:creationId xmlns:p14="http://schemas.microsoft.com/office/powerpoint/2010/main" val="587176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ດັ່ງນັ້ນ ເພື່ອປະຕິບັດຕາມຄຳແນະນຳກ່ຽວກັບກອງປະຊຸມທີ່ພວກເຮົາໄດ້ຈັດຂຶ້ນໃນປີທີ່ຜ່ານມາ ທີ່ຖືກເອີ້ນ</a:t>
            </a:r>
            <a:r>
              <a:rPr lang="lo-LA" b="0" dirty="0"/>
              <a:t>ວ່າ</a:t>
            </a:r>
            <a:r>
              <a:rPr lang="en-US" b="0" dirty="0">
                <a:solidFill>
                  <a:srgbClr val="FF0000"/>
                </a:solidFill>
                <a:highlight>
                  <a:srgbClr val="FFFF00"/>
                </a:highlight>
              </a:rPr>
              <a:t> “</a:t>
            </a:r>
            <a:r>
              <a:rPr lang="lo-LA" b="0" dirty="0">
                <a:solidFill>
                  <a:srgbClr val="FF0000"/>
                </a:solidFill>
                <a:highlight>
                  <a:srgbClr val="FFFF00"/>
                </a:highlight>
              </a:rPr>
              <a:t> ເພື່ອກ້າວໄປສູ່ການສຶກສາລະບາດວິທະຍາດ້ານໂພຊະນາການ ທີ່ມີຄວາມເຂັ້ມງວດ ແລະ ເຕັມໄປດ້ວຍຂໍ້ມູນຄວາມຮູ້:  ຕ້ອງມີພື້ນທີ່ຂອງຄວາມສົມເຫດສົມຜົນ ລະຫວ່າງ ການບໍ່ພິຈາລະນາເອົາ ແລະ ປ້ອງກັນເອົາ ຂອງສະຖານະພາບທີ່ເປັນຢູ່</a:t>
            </a:r>
            <a:r>
              <a:rPr lang="en-US" b="0" dirty="0">
                <a:solidFill>
                  <a:srgbClr val="FF0000"/>
                </a:solidFill>
                <a:highlight>
                  <a:srgbClr val="FFFF00"/>
                </a:highlight>
              </a:rPr>
              <a:t>“</a:t>
            </a:r>
            <a:r>
              <a:rPr lang="lo-LA" b="0" dirty="0">
                <a:solidFill>
                  <a:srgbClr val="FF0000"/>
                </a:solidFill>
                <a:highlight>
                  <a:srgbClr val="FFFF00"/>
                </a:highlight>
              </a:rPr>
              <a:t>. </a:t>
            </a:r>
            <a:r>
              <a:rPr lang="lo-LA" dirty="0"/>
              <a:t>ທັງໝົດມີ 4 ຂົງເຂດທີ່ພວກເຮົາຕ້ອງປັບປຸງວຽກງານລະບາດວິທະຍາດ້ານໂພຊະນາການ ແລະ ທຸກຢ່າງທີ່ສາມາດບັນລຸໄດ້, ແຕ່ພວກເຮົາຕ້ອງລວມເອົາສິ່ງທັງໝົດນີ້ ໃນການພະຍາຍາມເຮັດໃຫ້ໄດ້ຕາມຈຸດປະສົງ, ມີຄວາມຖືກຕ້ອງຊັດເຈນ ໃຫ້ເຫັນເຖິງການລະບາດທາງໂພຊະນາການ ແທນທີ່ຈະເວົ້າແຕ່ໃນສິ່ງທີ່ເຮົາຮູ້ໃນຕອນນີ້. ເຊິ່ງຂົງເຂດສະເພາະເຫຼົ່ານີ້ ແມ່ນລວມເອົາ ການອອກແບບ, ການວັດແທກ, ການວິເຄາະ, ແລະ </a:t>
            </a:r>
            <a:r>
              <a:rPr lang="lo-LA" dirty="0">
                <a:latin typeface="Phetsarath OT" panose="02000500000000000001" pitchFamily="2" charset="2"/>
                <a:ea typeface="Phetsarath OT" panose="02000500000000000001" pitchFamily="2" charset="2"/>
                <a:cs typeface="Phetsarath OT" panose="02000500000000000001" pitchFamily="2" charset="2"/>
              </a:rPr>
              <a:t>ການລົງມືປະຕິບັດ ແລະ ການລາຍງານ.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lo-LA" dirty="0"/>
          </a:p>
        </p:txBody>
      </p:sp>
      <p:sp>
        <p:nvSpPr>
          <p:cNvPr id="4" name="Slide Number Placeholder 3"/>
          <p:cNvSpPr>
            <a:spLocks noGrp="1"/>
          </p:cNvSpPr>
          <p:nvPr>
            <p:ph type="sldNum" sz="quarter" idx="5"/>
          </p:nvPr>
        </p:nvSpPr>
        <p:spPr/>
        <p:txBody>
          <a:bodyPr/>
          <a:lstStyle/>
          <a:p>
            <a:fld id="{6CE77AE1-64B2-544E-9109-A75612B0A115}" type="slidenum">
              <a:rPr lang="en-US" smtClean="0"/>
              <a:t>30</a:t>
            </a:fld>
            <a:endParaRPr lang="en-US"/>
          </a:p>
        </p:txBody>
      </p:sp>
    </p:spTree>
    <p:extLst>
      <p:ext uri="{BB962C8B-B14F-4D97-AF65-F5344CB8AC3E}">
        <p14:creationId xmlns:p14="http://schemas.microsoft.com/office/powerpoint/2010/main" val="2801558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ເຮົາມາເລີ່ມກັນທີ ການອອກແບບ.</a:t>
            </a:r>
            <a:r>
              <a:rPr lang="en-US" dirty="0"/>
              <a:t> </a:t>
            </a:r>
            <a:r>
              <a:rPr lang="lo-LA" dirty="0"/>
              <a:t>ເຊິ່ງມີຫຼາຍສິ່ງທີ່ພວກເຮົາສາມາດເຮັດໄດ້ຢູ່ໃນຂັ້ນຕອນຂອງການອອກແບບການສຶກສາ ທີ່ອາດຈະຊ່ວຍປັບປຸງການສຶກສາຂອງພວກເຮົາໄດ້. ສິ່ງທຳອິດ, ແຜນການສຶກສາ </a:t>
            </a:r>
            <a:r>
              <a:rPr lang="lo-LA" dirty="0">
                <a:latin typeface="Phetsarath OT" panose="02000500000000000001" pitchFamily="2" charset="2"/>
                <a:ea typeface="Phetsarath OT" panose="02000500000000000001" pitchFamily="2" charset="2"/>
                <a:cs typeface="Phetsarath OT" panose="02000500000000000001" pitchFamily="2" charset="2"/>
              </a:rPr>
              <a:t>ຕ້ອງສາມາດໃຫ້ຄຳຕອບ ສຳລັບຄຳຖາມໃນການຄົ້ນຄວ້າໄດ້ ໝາຍຄວາມວ່າ ພວກເຮົາຕ້ອງຮັບປະກັນການວັດແທກທີ່ພວກເຮົາມີ ແລະ ຄໍາຖາມນັ້ນມີຄວາມຊັດເຈນພຽງພໍ ເພື່ອໃຫ້ໄດ້ຄຳຕອບທີ່ແທ້ຈິງທີ່ພວກເຮົາຢາກຮູ້. ຖ້າພວກເຮົາມີຈຸດປະສົງໃນການວັດແທກ ແລະ ມີຄຳຖາມທີ່ຈະແຈ້ງ ຈາກນັ້ນພວກເຮົາກໍ່ຈະມີການສຶກສາທີ່ເຂັ້ມແຂງ. ປັດໄຈຕໍ່ໄປທີ່ພວກເຮົາຈະຕ້ອງພິຈາລະນາ ກໍ່ຄື ຂໍ້ຈຳກັດຕ່າງໆດ້ານຂໍ້ມູນ ແລະ ການສຶກສາຂອງພວກເຮົາ, ເຊິ່ງຕ້ອງໄດ້ຖືກຮັບຮູ້ ແລະ ພິຈາລະນາຕັ້ງແຕ່ທຳອິດ ໃນຊ່ວງທີ່ພວກເຮົາກຳລັງວາງແຜນການສຶກສາ ຍ້ອນວ່າພວກເຮົາຕ້ອງຍອມຮັບມັນ ເຖິງແມ່ນວ່າມັນຈະເກີດຄວາມຫຍຸ້ງຍາກເລັກນ້ອຍໃນບາງເວລາ ໃນເມື່ອເຮົາຮູ້ແລ້ວວ່າພວກເຮົາມີຂໍ້ຈຳກັດດ້່ານຂໍ້ມູນ ແຕ່ພວກເຮົາຈະບໍ່ມີຂໍ້ສະຫຼຸບທີ່ຜິດພາດ. ປັດໄຈທີສາມ ທີ່ພວກເຮົາຕ້ອງພິຈາລະນາແມ່ນ ຂໍ້ສະລຸບລວມໂດຍທົ່ວໄປ ແລະ ຄວາມຖືກຕ້ອງຂອງຜົນໄດ້ຮັບຂອງພວກເຮົາ ຖ້າພວກເຮົາຕຳນຶງເຖິງປະຊາກອນທີ່ພວກເຮົາສຶກສາ, ຖ້າພວກເຮົາມີຂະໜາດຕົວຢ່າງທີ່ນ້ອຍ ຫຼື ບໍ່ມີຈຸດປະສົງຂອງການວັດແທກ ກໍ່ໝາຍຄວາມວ່າ ການສຶກສາຂອງພວກເຮົາບໍ່ສາມາດສັງລວມຜົນໂດຍລວມໄດ້ ແລະ ບໍ່ສາມາດສະຫຼຸບຜົນຈາກຜົນໄດ້ຮັບຂອງພວກເຮົາ. ຕົວຢ່າງ ຖ້າພວກເຮົາມີ 50 ຄົນ ແລະ ພວກເຮົາພົບວ່າ ນ້ຳໜັກໂຕຂອງພວກເຂົາໄດ້ເພີ່ມຂຶ້ນ ຍ້ອນພວກເຂົາກິນໝາກນອດ. ຂໍ້ມູນຈະບໍ່ອະນຸຍາດໃຫ້ພວກເຮົາສະຫຼຸບຜົນ ໂດຍຄິດວ່າ ໝາກນອດ ເປັນສາເຫດຂອງການມີນໍ້າໜັກໂຕເພີ່ມຂຶ້ນ. ເຮົາບໍ່ສາມາດຫາຂໍ້ສະຫຼຸບຜົນໄດ້ຮັບຕ່າງໆເຫຼົ່ານັ້ນ. ແລະ ສຸດທ້າຍ, ພວກເຮົາຕ້ອງພິຈາລະນາກໍ່ຄື ມັນຍັງມີທາງເລືອກ ແລະ ການອອກແບບສຶກສາທີ່ຫຼາກຫຼາຍ ເຊິ່ງກ່ອນຈະກຳນົດເອົາໂຕໃດໂຕໜຶ່ງ ແລະ ຄົ້ນຫາສິ່ງສະເພາະເຈາະຈົງ ພວກເຮົາຈະຕ້ອງຊັ່ງຊາຕົວເລືອກຕ່າງໆ ແລະ ເລືອກເອົາໂຕທີ່ດີທີ່ສຸດສຳລັບການສຶກສາ ແລະ ຕົວເລກຂໍ້ມູນຂອງພວກເຮົາ. </a:t>
            </a: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31</a:t>
            </a:fld>
            <a:endParaRPr lang="en-US"/>
          </a:p>
        </p:txBody>
      </p:sp>
    </p:spTree>
    <p:extLst>
      <p:ext uri="{BB962C8B-B14F-4D97-AF65-F5344CB8AC3E}">
        <p14:creationId xmlns:p14="http://schemas.microsoft.com/office/powerpoint/2010/main" val="501553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ກ່ຽວກັບການວັດແທກນີ້ ພວກເຮົາໄດ້ສົນທະນາໄປແລ້ວໃນ 3 ການນຳສະເໜີທີ່ຜ່ານມາ, ພວກເຮົາຕ້ອງຕັ້ງຈຸດປະສົງໃນການວັດແທກເທົ່າທີ່ພວກເຮົາສາມາດເກັບໄດ້, ເຖິງແມ່ນວ່າຈະເປັນ ການລາຍຜົນດ້ວຍໂຕຜູ້ໃຫ້ຂໍ້ມູນເອງ. ຖ້າຫາກມີຄວາມເປັນໄປໄດ້ໃນເຮັດການວັດແທກທີ່ມີຫຼາຍຈຸດປະສົງເພີ່ມໄປອີກ ເຊັ່ນ: ຕົວຊີ້ວັດທາງຊີວະເຄມີ, ແລະ ຖ້າພວກເຮົາກໍ່ມີງົບປະມານທີ່ຈະເຮັດແບບນັ້ນ ພວກເຮົາຄວນພິຈາລະນາວິທີການນັ້ນກ່ອນ ທີ່ຈະເກັບຂໍ້ມູນຈາກການລາຍງານດ້ວຍໂຕຜູ້ໃຫ້ຂໍ້ມູນເອງ. ນອກຈາກນັ້ນ ຍັງມີການປ່ຽນແປງຂອງສານອາຫານ, ເຕັກນິກ</a:t>
            </a:r>
            <a:r>
              <a:rPr lang="lo-LA" dirty="0">
                <a:latin typeface="Phetsarath OT" panose="02000500000000000001" pitchFamily="2" charset="2"/>
                <a:ea typeface="Phetsarath OT" panose="02000500000000000001" pitchFamily="2" charset="2"/>
                <a:cs typeface="Phetsarath OT" panose="02000500000000000001" pitchFamily="2" charset="2"/>
              </a:rPr>
              <a:t>ການວັດແທກແບບອິດສະຫຼະ</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ແລະ ການກວດສອບຄວາມຖືກຕ້ອງ ແມ່ນເປັນສິ່ງຈຳເປັນທີ່ຈະຕ້ອງ ກວດສອບຄວາມຖືກຕ້ອງຂອງການວັດແທກການລາຍງານຜົນດ້ວຍຕົນເອງ. ຖ້າຂໍ້ມູນຂອງພວກເຮົາ ແມ່ນການລາຍງານດ້ວຍໂຕຜູ້ໃຫ້ຂໍ້ມູນເອງ, ພວກເຮົາກໍ່ຄວນມີກຸ່ມຕົວຢ່າງຂະໜາດນ້ອຍ ທີ່ຈະຊ່ວຍພວກເຮົາໃນການກວດສອບວ່າການວັດແທກເຫຼົ່ານັ້ນຖືກຕ້ອງ ແລະ ສຸດທ້າຍພວກເຮົາຄວນຄິດຫານະວັດຕະກຳໃນການສ້າງເຄື່ອງໝາຍບົ່ງບອກ ແລະ ການວັດແທກ ທີ່ລວມເອົາສາຂາວິຊາອື່ນໆ ດັ່ງທີ່ພວກເຮົາໄດ້ສົນທະນາກ່ຽວກັບ </a:t>
            </a:r>
            <a:r>
              <a:rPr lang="en-US" dirty="0">
                <a:latin typeface="Phetsarath OT" panose="02000500000000000001" pitchFamily="2" charset="2"/>
                <a:ea typeface="Phetsarath OT" panose="02000500000000000001" pitchFamily="2" charset="2"/>
                <a:cs typeface="Phetsarath OT" panose="02000500000000000001" pitchFamily="2" charset="2"/>
              </a:rPr>
              <a:t>N</a:t>
            </a:r>
            <a:r>
              <a:rPr lang="en-US" dirty="0"/>
              <a:t>utrigenomics </a:t>
            </a:r>
            <a:r>
              <a:rPr lang="lo-LA" dirty="0"/>
              <a:t>ແລະ</a:t>
            </a:r>
            <a:r>
              <a:rPr lang="en-US" dirty="0"/>
              <a:t> Nutrigenetics</a:t>
            </a:r>
            <a:r>
              <a:rPr lang="lo-LA" dirty="0"/>
              <a:t> ຫຼື ແມ້ແຕ່ </a:t>
            </a:r>
            <a:r>
              <a:rPr lang="en-US" dirty="0"/>
              <a:t>Metabolomics </a:t>
            </a:r>
            <a:r>
              <a:rPr lang="lo-LA" dirty="0"/>
              <a:t>ເຊິ່ງຂົງເຂດເຫຼົ່ານີ້ ມີຈຸດປະສົງຂອງການວັດແທກທີ່ຫຼາຍຂື້ນ ທີ່ພວກເຮົາອາດສາມາດນຳເອົາມາໃຊ້ ເພື່ອຕອບຄຳຖາມຂອງພວກເຮົາ. </a:t>
            </a:r>
            <a:endParaRPr lang="lo-LA"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32</a:t>
            </a:fld>
            <a:endParaRPr lang="en-US"/>
          </a:p>
        </p:txBody>
      </p:sp>
    </p:spTree>
    <p:extLst>
      <p:ext uri="{BB962C8B-B14F-4D97-AF65-F5344CB8AC3E}">
        <p14:creationId xmlns:p14="http://schemas.microsoft.com/office/powerpoint/2010/main" val="708941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ສຳລັບການວິເຄາະ, ມີ 3 ປັດໄຈທີ່ພວກເຮົາຕ້ອງພິຈາລະນາ ແລະ ອາດຈະມີຫຼາຍກວ່ານັ້ນ ແຕ່ 3 ຢ່າງນີ້ຈະເປັນປັດໄຈຫຼັກ. ສຳລັບໂຕແປກວນ ຫຼື ປັດໄຈຕ່າງໆສາມາດລົບກວນຢູ່ໃນຄວາມສຳພັນຕ່າງໆ ທີ່ພວກເຮົາກຳລັງເບິ່ງຢູ່, ພວກເຮົາຕ້ອງກຳນົດ ແລະ ຍົກສິ່ງຕ່າງໆເຫຼົ່ານີ້ມາເປັນປະເດັນເພື່ອຈັດການແກ້ໄຂມັນ ຢູ່ໃນການວິເຄາະ. ຍິ່ງໄປກວ່ານັ້ນ, ພວກເຮົາຄິດຫາຕົວແປກວນ ທັງກ່ອນທີ່ພວກເຮົາຈະເກັບຂໍ້ມູນ. ເຊິ່ງຕ້ອງໄດ້ພິຈາລະນາກ່ຽວກັບສິ່ງເຫຼົ່ານີ້ໃນຕອນອອກແບບການສຶກສາ, ດ້ວຍວິທີການນີ້ ພວກເຮົາຈະສາມາດເກັບຂໍ້ມູນ ແລ້ວກໍ່ດັດແປງຂໍ້ມູນເຫຼົ່ານັ້ນໃນການວິເຄາະຂອງພວກເຮົາ.  ຈາກນັ້ນ, </a:t>
            </a:r>
            <a:r>
              <a:rPr lang="lo-LA" dirty="0">
                <a:latin typeface="Phetsarath OT" panose="02000500000000000001" pitchFamily="2" charset="2"/>
                <a:ea typeface="Phetsarath OT" panose="02000500000000000001" pitchFamily="2" charset="2"/>
                <a:cs typeface="Phetsarath OT" panose="02000500000000000001" pitchFamily="2" charset="2"/>
              </a:rPr>
              <a:t>ວິທິການທາງສະຖິຕິຕ່າງໆ ແລະ ການຄິດຄົ້ນວິທີການໃໝ່ ເພື່ອນຳມາເຊິ່ງຄວາມໜັກແໜ້ນໃນການວິເຄາະ ແລະ ຫຼຸດຜ່ອນຄວາມລຳອຽງ. ເຖິງແມ່ນວ່າ ບາງຄັ້ງມັນກໍ່ດຶງດູດໃຈເຮັດໃຫ້ເປັນຕານຳໃຊ້ເຕັກນິກທີ່ຊັບຊ້ອນ ແລະ ເຕັກນິກທີ່ດ້ານສະຖິຕິທີ່ມີຄວາມລໍ້າໜ້າ, ບາງຄັ້ງເຮົາກໍ່ບໍ່ຮູ້ ຫຼື ບາງຄັ້ງຍ້ອນວ່າພວກເຮົາມີຄວາມຢ້ານເລັກນ້ອຍ ແຕ່ມັນກໍ່ຈະດີກວ່າທີ່ຈະເອົານັກສະຖິຕິ ເຂົ້າມາໃນທີມຂອງພວກເຮົາ ເພື່ອຊ່ວຍພວກເຮົາໄດ້ຄິດຢ່າງຖີ່ຖ້ວນ ແລະ ນຳໃຊ້ວິທີການທີ່ເປັນນະວັດຕະກໍາໃໝ່ ຫຼື ລໍ້າໜ້າ ກວ່າເກົ່າ ເພື່ອຕອບຄຳຖາມຂອງພວກເຮົາ. ແລະ ສຸດທ້າຍ ພວກເຮົາຕ້ອງຄິດກ່ຽວກັບຕົວແປອິດສະລະມີຄວາມສຳພັນກັນ (</a:t>
            </a:r>
            <a:r>
              <a:rPr lang="en-US" dirty="0">
                <a:latin typeface="Phetsarath OT" panose="02000500000000000001" pitchFamily="2" charset="2"/>
                <a:ea typeface="Phetsarath OT" panose="02000500000000000001" pitchFamily="2" charset="2"/>
                <a:cs typeface="Phetsarath OT" panose="02000500000000000001" pitchFamily="2" charset="2"/>
              </a:rPr>
              <a:t>Multicollinearity</a:t>
            </a:r>
            <a:r>
              <a:rPr lang="lo-LA" dirty="0">
                <a:latin typeface="Phetsarath OT" panose="02000500000000000001" pitchFamily="2" charset="2"/>
                <a:ea typeface="Phetsarath OT" panose="02000500000000000001" pitchFamily="2" charset="2"/>
                <a:cs typeface="Phetsarath OT" panose="02000500000000000001" pitchFamily="2" charset="2"/>
              </a:rPr>
              <a:t>) ໂດຍສະເພາະທາງໂພຊະນາການ ຍ້ອນວ່າມັນມີຄວາມກ່ຽວພັນກັນສູງລະຫວ່າງສານອາຫານຕ່າງໆ ແລະ ມັນຕ້ອງໄດ້ການຈັດການຢູ່ໃນການສຶກສາຂອງພວກເຮົາ.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lo-LA" dirty="0"/>
          </a:p>
        </p:txBody>
      </p:sp>
      <p:sp>
        <p:nvSpPr>
          <p:cNvPr id="4" name="Slide Number Placeholder 3"/>
          <p:cNvSpPr>
            <a:spLocks noGrp="1"/>
          </p:cNvSpPr>
          <p:nvPr>
            <p:ph type="sldNum" sz="quarter" idx="5"/>
          </p:nvPr>
        </p:nvSpPr>
        <p:spPr/>
        <p:txBody>
          <a:bodyPr/>
          <a:lstStyle/>
          <a:p>
            <a:fld id="{6CE77AE1-64B2-544E-9109-A75612B0A115}" type="slidenum">
              <a:rPr lang="en-US" smtClean="0"/>
              <a:t>33</a:t>
            </a:fld>
            <a:endParaRPr lang="en-US"/>
          </a:p>
        </p:txBody>
      </p:sp>
    </p:spTree>
    <p:extLst>
      <p:ext uri="{BB962C8B-B14F-4D97-AF65-F5344CB8AC3E}">
        <p14:creationId xmlns:p14="http://schemas.microsoft.com/office/powerpoint/2010/main" val="1946886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ເມື່ອເວົ້າເຖິງການປັບປຸງການຄົ້ນຄວ້າຂອງພວກເຮົາ, ມັນບໍ່ແມ່ນພຽງແຕ່ຢູ່ໃນຂັ້ນການອອກແບບ ຫຼື ການວິເຄາະ ແຕ່ມັນຍັງລວມໄປເຖິງການລາຍງານຜົນໄດ້ຮັບ. ເຊິ່ງພວກເຮົາຕ້ອງພະຍາມຍາມເຮັດໃຫ້ມີເຂັ້ມງວດ ແລະ ຄວາມຖືກຕ້ອງແມ່ນຍຳ ເທົ່າທີ່ຈະເຮັດໄດ້. ມີຄູ່ມືແນະນຳສຳລັບການລາຍງານຫຼາຍສະບັບ ທີ່ສາມາດນຳໃຊ້ ເພື່ອໃຫ້ໝັ້ນໃຈວ່າ ເອກະສານ ແລະ ບົດລາຍງານຕ່າງໆລວມເອົາທຸກອົງປະກອບ ທີ່ຮັບປະກັນວ່າຜູ້ອ່ານ/ຜູ້ຟັງ ເຂົ້າໃຈໃນສິ່ງທີ່ພວກເຮົາເຮັດ ແລະ ນັ້ນກໍ່ໝາຍຄວາມວ່າ ພວກເຮົາຮູ້ວ່າມັນມີຄວາມຖືກຕ້ອງພຽງພໍທີ່ຈະເອົາໄປອະທິບາຍຂໍ້ຈຳກັດ ແລະ ຈຸດແຂງ ຂອງພວກເຮົາ. ພວກເຮົາຍັງສາມາດລົງທະບຽນບົດສະເໜີຂອງພວກເຮົາກ່ອນເລີ່ມລົງມືເຮັດການສຶກສາ, ຕ້ອງລາຍງານ</a:t>
            </a:r>
            <a:r>
              <a:rPr lang="lo-LA" dirty="0">
                <a:latin typeface="Phetsarath OT" panose="02000500000000000001" pitchFamily="2" charset="2"/>
                <a:ea typeface="Phetsarath OT" panose="02000500000000000001" pitchFamily="2" charset="2"/>
                <a:cs typeface="Phetsarath OT" panose="02000500000000000001" pitchFamily="2" charset="2"/>
              </a:rPr>
              <a:t> </a:t>
            </a:r>
            <a:r>
              <a:rPr lang="lo-LA" b="0" dirty="0">
                <a:latin typeface="Phetsarath OT" panose="02000500000000000001" pitchFamily="2" charset="2"/>
                <a:ea typeface="Phetsarath OT" panose="02000500000000000001" pitchFamily="2" charset="2"/>
                <a:cs typeface="Phetsarath OT" panose="02000500000000000001" pitchFamily="2" charset="2"/>
              </a:rPr>
              <a:t>ທຸກໆ</a:t>
            </a:r>
            <a:r>
              <a:rPr lang="lo-LA" dirty="0">
                <a:latin typeface="Phetsarath OT" panose="02000500000000000001" pitchFamily="2" charset="2"/>
                <a:ea typeface="Phetsarath OT" panose="02000500000000000001" pitchFamily="2" charset="2"/>
                <a:cs typeface="Phetsarath OT" panose="02000500000000000001" pitchFamily="2" charset="2"/>
              </a:rPr>
              <a:t>ຜົນໄດ້ຮັບ (</a:t>
            </a:r>
            <a:r>
              <a:rPr lang="en-US" dirty="0">
                <a:latin typeface="Phetsarath OT" panose="02000500000000000001" pitchFamily="2" charset="2"/>
                <a:ea typeface="Phetsarath OT" panose="02000500000000000001" pitchFamily="2" charset="2"/>
                <a:cs typeface="Phetsarath OT" panose="02000500000000000001" pitchFamily="2" charset="2"/>
              </a:rPr>
              <a:t>results</a:t>
            </a:r>
            <a:r>
              <a:rPr lang="lo-LA" dirty="0">
                <a:latin typeface="Phetsarath OT" panose="02000500000000000001" pitchFamily="2" charset="2"/>
                <a:ea typeface="Phetsarath OT" panose="02000500000000000001" pitchFamily="2" charset="2"/>
                <a:cs typeface="Phetsarath OT" panose="02000500000000000001" pitchFamily="2" charset="2"/>
              </a:rPr>
              <a:t>) ຂອງ ທຸກໆຜົນໄດ້ຮັບສຸດທ້າຍ (</a:t>
            </a:r>
            <a:r>
              <a:rPr lang="en-US" dirty="0">
                <a:latin typeface="Phetsarath OT" panose="02000500000000000001" pitchFamily="2" charset="2"/>
                <a:ea typeface="Phetsarath OT" panose="02000500000000000001" pitchFamily="2" charset="2"/>
                <a:cs typeface="Phetsarath OT" panose="02000500000000000001" pitchFamily="2" charset="2"/>
              </a:rPr>
              <a:t>outcomes</a:t>
            </a:r>
            <a:r>
              <a:rPr lang="lo-LA" dirty="0">
                <a:latin typeface="Phetsarath OT" panose="02000500000000000001" pitchFamily="2" charset="2"/>
                <a:ea typeface="Phetsarath OT" panose="02000500000000000001" pitchFamily="2" charset="2"/>
                <a:cs typeface="Phetsarath OT" panose="02000500000000000001" pitchFamily="2" charset="2"/>
              </a:rPr>
              <a:t>). ສິ່ງນີ້ເປັນການປະຕິບັດທີ່ດີໃນແງ່ມຸມທີ່ວ່າ ພວກເຮົາຈະບໍ່ເຮັດຫຍັງທີ່ເປັນການປ່ຽນແປງຜົນໄດ້ຮັບສຸດທ້າຍ ຂອງພວກເຮົາ ແລະ ຈະບໍ່ປ່ຽນຄຳຖາມໃນຊ່ວງເຄິ່ງທາງຂອງການສຶກສາ. ເຊິ່ງມັນຈະຊ່ວຍປັບປຸງຄວາມເຂັ້ມງວດ ແລະ ຖືກຕ້ອງ ແລະ ທັງເປັນສ່ວນໜຶ່ງຂອງຈັນຍາບັນໃນການເຮັດຄົ້ນຄວ້າ ທີ່ພວກເຮົາຕ້ອງສົ່ງເສີມໃນຂະແໜງການວິທະຍາສາດ. ພວກເຮົາຍັງສາມາດແລກປ່ຽນອຸປະກອນເຄື່ອງມື, ຕົວເລກຂໍ້ມູນ ແລະ ລະຫັດ ເຊິ່ງສິ່ງເຫຼົ່ານີ້ ເປັນການປະຕິບັດທີ່ດີທີ່ຄວນເຮັດທຸກຄັ້ງທີ່ສາມາດເຮັດໄດ້ ເຊັ່ນການພິມເຜີຍແຜ່ບົດຄວາມ, ທ່ານສາມາດໃຫ້ ລິ້ງ ຫຼື ເອກະສານເພີ່ມເຕີມອື່ນໆສຳລັບຂໍ້ມູນ ແລະ ລະຫັດຂອງພວກທ່ານ ທີ່ຈະເປັນອັນໜຶ່ງທີ່ຊ່ວຍສ້າງຄວາມໂປ່ງໃສ. ພວກເຮົາຕ້ອງຫຼີກລ່ຽງ ການໝູນໄປຂ້າງໃດຂ້າງໜຶ່ງ ທີ່ການແປຜົນຮັບມີລັກສະນະຍົກຍ້ອງວ່າສິ່ງນັ້ນດີ/ລຳອຽງ, ຫຼື ເບິ່ງພຽງແຕ່ຜົນໃນທາງບວກທີ່ພວກເຮົາຕ້ອງການ, ແຕ່ພັດລົບຫຼີກການເວົ້າເຖິງດ້ານລົບ ຫຼື  ຄ່າທີ່ບໍ່ເປັນຜົນຕ່າງໆ. ຜົນຕ່າງໆທີ່ພວກເຮົາໄດ້ຮັບທັງໝົດ ລ້ວນແມ່ນຜົນໄດ້ຮັບທີ່ພວກເຮົາຕ້ອງໄດ້ເວົ້າເຖິງ. ສິ່ງນີ້ຈະເຮັດໃຫ້ວິທະຍາສາດ ມີຄວາມຖືກຕ້ອງ ແລະ ໂປ່ງໃສ່ຫຼາຍຂື້ນ. ສຸດທ້າຍ ພວກເຮົາຕ້ອງໄດ້ກຳນົດຂໍ້ຈຳກັດຕ່າງໆທີ່ພົວພັນເຖິງຜົນໄດ້ຮັບຂອງພວກເຮົາ. ແລະ ນີ້ເປັນພາກທີ່ສຳຄັນຂອງບົດຄວາມຂອງການສຶກສາໃດໜຶ່ງ ທີ່ພວກເຮົາຕ້ອງໄດ້ຮັບປະກັນ ແລະ ພິຈາລະນາ ເຖິງກຸ່ມເປົ້າໝາຍຜູ້ຮັບຂໍ້ມູນ ທີ່ເວົ້າເຖິງຂໍ້ຈຳກັດຕ່າງດ້ານຂໍ້ມູນ, ການສຶກສາ ແລະ ແມ້ແຕ່ ການວິເຄາະຂອງພວກເຮົາວ່າມີຫຍັງແດ່. </a:t>
            </a:r>
          </a:p>
          <a:p>
            <a:r>
              <a:rPr lang="en-US" dirty="0"/>
              <a:t>This is an important part of any paper, where we need to make sure and be considerate of the target audience, where we're talking about what were the limitations on our data, on our study, and even our analysis? </a:t>
            </a:r>
          </a:p>
        </p:txBody>
      </p:sp>
      <p:sp>
        <p:nvSpPr>
          <p:cNvPr id="4" name="Slide Number Placeholder 3"/>
          <p:cNvSpPr>
            <a:spLocks noGrp="1"/>
          </p:cNvSpPr>
          <p:nvPr>
            <p:ph type="sldNum" sz="quarter" idx="5"/>
          </p:nvPr>
        </p:nvSpPr>
        <p:spPr/>
        <p:txBody>
          <a:bodyPr/>
          <a:lstStyle/>
          <a:p>
            <a:fld id="{6CE77AE1-64B2-544E-9109-A75612B0A115}" type="slidenum">
              <a:rPr lang="en-US" smtClean="0"/>
              <a:t>34</a:t>
            </a:fld>
            <a:endParaRPr lang="en-US"/>
          </a:p>
        </p:txBody>
      </p:sp>
    </p:spTree>
    <p:extLst>
      <p:ext uri="{BB962C8B-B14F-4D97-AF65-F5344CB8AC3E}">
        <p14:creationId xmlns:p14="http://schemas.microsoft.com/office/powerpoint/2010/main" val="2871033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solidFill>
                  <a:srgbClr val="FF0000"/>
                </a:solidFill>
                <a:highlight>
                  <a:srgbClr val="FFFF00"/>
                </a:highlight>
              </a:rPr>
              <a:t>ມາບາດນີ້, </a:t>
            </a:r>
            <a:r>
              <a:rPr lang="lo-LA" dirty="0"/>
              <a:t>ພວກເຮົາມາສະຫຼຸບສັງລວມໃນສິ່ງທີ່ພວກເຮົາໄດ້ຮຽນຮູ້. ສິ່ງທຳອິດ, </a:t>
            </a:r>
            <a:r>
              <a:rPr lang="lo-LA" sz="1200" dirty="0">
                <a:latin typeface="Phetsarath OT" panose="02000500000000000001" pitchFamily="2" charset="2"/>
                <a:ea typeface="Phetsarath OT" panose="02000500000000000001" pitchFamily="2" charset="2"/>
                <a:cs typeface="Phetsarath OT" panose="02000500000000000001" pitchFamily="2" charset="2"/>
              </a:rPr>
              <a:t>ໂພຊະນາການເປັນອົງປະກອບທີ່ສຳຄັນໃນຂະບວນການສະລີລະວິທະຍາ ແລະຕ້ອງໄດ້ພິຈາລະນາຈາກຫຼາກຫຼາຍມຸມທີ່ແຕກຕ່າງກັນ ດ້ວຍການວັດແທກຜົນຢ່າງເປັນຮູບປະທຳ ແລະ ດ້ວຍວິທີການທີ່ລວມເອົາຄວາມຮູ້ຈາກຫຼາກຫຼາຍສາຂາວິຊາເຂົ້າດ້ວຍກັນ. ສິ່ງທີ່ສອງ, </a:t>
            </a:r>
            <a:r>
              <a:rPr lang="lo-LA" sz="1100" dirty="0">
                <a:latin typeface="Phetsarath OT" panose="02000500000000000001" pitchFamily="2" charset="2"/>
                <a:ea typeface="Phetsarath OT" panose="02000500000000000001" pitchFamily="2" charset="2"/>
                <a:cs typeface="Phetsarath OT" panose="02000500000000000001" pitchFamily="2" charset="2"/>
              </a:rPr>
              <a:t>ການຄົ້ນຄວ້າດ້ານໂພຊະນາການ ເພື່ອສະໜອງຄວາມຮູ້ທີ່ເປັນຫຼັກປະກັນດ້ານສຸຂະພາບ ແລະ ການເປັນຢູ່ທີ່ດີຂອງປະຊາກອນ/ບຸກຄົນ. ສິ່ງທີສາມ, ການຕິດຕາມ ແລະ ເຝົ້າລະວັງ ແມ່ນມີຄວາມຈຳເປັນເພື່ອເຂົ້າໃຈກ່ຽວກັບແນວໂນ້ມທາງດ້ານສຸຂະພາບ ແລະ ພະຍາດ ຢູ່ໃນປະຊາກອນ ໄປຕາມເວລາ, ຄາດຄະເນຄວາມກ່ຽວຂ້ອງຂອງບັນຫາສຸຂະພາບ ແລະ ໂພຊະນາການ ທີ່ສະເພາະໃດໜຶ່ງ, ກວດຈັບຫາການລະບາດຕ່າງໆ ແລະ ບັນຫາສຸຂະພາບອື່ນໆ, ສະໜອງຫຼັກຖານສຳລັບການສ້າງນະໂຍບາຍ ແລະ ການຕັດສິນໃຈ ແລະ ວາງແຜນກໍລະນີສຸກເສີນ, ກວດຈັບຫາການປ່ຽນແປງໃນການປະຕິບັດດ້ານສຸຂະພາບ. ສິ່ງທີສີ່, ທາງເລືອກໃນການມີສຸຂະພາບທີ່ດີ ແມ່ນຂຶ້ນກັບການຕັດສິນໃຈຂອງແຕ່ລະບຸກຄົນ,</a:t>
            </a:r>
            <a:r>
              <a:rPr lang="en-US" sz="1100" dirty="0">
                <a:latin typeface="Phetsarath OT" panose="02000500000000000001" pitchFamily="2" charset="2"/>
                <a:ea typeface="Phetsarath OT" panose="02000500000000000001" pitchFamily="2" charset="2"/>
                <a:cs typeface="Phetsarath OT" panose="02000500000000000001" pitchFamily="2" charset="2"/>
              </a:rPr>
              <a:t> </a:t>
            </a:r>
            <a:r>
              <a:rPr lang="lo-LA" sz="1100" b="0" dirty="0">
                <a:latin typeface="Phetsarath OT" panose="02000500000000000001" pitchFamily="2" charset="2"/>
                <a:ea typeface="Phetsarath OT" panose="02000500000000000001" pitchFamily="2" charset="2"/>
                <a:cs typeface="Phetsarath OT" panose="02000500000000000001" pitchFamily="2" charset="2"/>
              </a:rPr>
              <a:t>ແຕ່ພວກເຮົາຮູ້ວ່າ</a:t>
            </a:r>
            <a:r>
              <a:rPr lang="lo-LA" sz="1100" dirty="0">
                <a:latin typeface="Phetsarath OT" panose="02000500000000000001" pitchFamily="2" charset="2"/>
                <a:ea typeface="Phetsarath OT" panose="02000500000000000001" pitchFamily="2" charset="2"/>
                <a:cs typeface="Phetsarath OT" panose="02000500000000000001" pitchFamily="2" charset="2"/>
              </a:rPr>
              <a:t>ມີຂໍ້ຈຳກັດ ແລະ ປັດໄຈຕ່າງໆ ທີ່ສາມາດສົ່ງຜົນກະທົບໃນການຕັດສິນໃຈ ແລະ ຍ້ອນເຫດນີ້ ພວກເຮົາຈິ່ງຕ້ອງວາງນະໂຍບາຍທີ່ສາມາດປັບປຸງຄຸນນະພາບຊີວິດການເປັນຢູ່ຂອງຄົນເຮົາ. ສິ່ງທີຫ້າ, ມີຫົວຂໍ້ຕ່າງໆທີ່ລວມເອົາຫຼາກຫຼາຍສາຂາຄວາມຮູ້ຕ່າງໆໃນວຽກງານໂພຊະນາການ ສາມາດສະໜອງຄວາມເຂົ້າໃຈທີ່ດີຂື້ນ ແລະ ມີປະສົງຫຼາຍຂຶ້ນກ່ຽວກັບບົດບາດຂອງໂພຊະນາການໃນບັນຫາສຸຂະພາບຕ່າງໆ ແລະ ການພັດທະນາແນວທາງປະຕິບັດ/ການປິ່ນປົວຮັກສາທີ່ມີຄວາມຖືກຕ້ອງເໝາະສົມ. ແລະ ສຸດທ້າຍ ການຄົ້ນຄວ້າດ້ານໂພຊະນາການ ຮຽກຮ້ອງໃຫ້ມີຂະບວນການຕ່າງໆທີ່ຮັດກຸມຢ່າງເຄັ່ງຄັດ, ຍ້ອນມັນຖືກເບິ່ງວ່າເປັນວິທະຍາສາດທີ່ບໍ່ແນ່ນອນ ເນື່ອງຈາກ ມີຂໍ້ຈຳກັດ ແລະ ວິທີການປະຕິບັດທີ່ຫຼາກຫຼາຍ ເຄີຍເຮັດມາແລ້ວໃນອະດີດ. ແຕ່ພວກເຮົາສາມາດເຮັດການປັບປຸງໃນຂະບວນການອອກແບບ, ວັດແທກຜົນ, ວິເຄາະ ແລະ ລາຍງານ , ເຊິ່ງສີ່ງນີ້ອາດສາມາດແກ້ໄຂຂໍ້ຈຳກັດທີ່ໄດ້ລາຍງານໃນຜ່ານມາ. ແຕ່ພວກເຮົາຕ້ອງພິຈາລະນາ ທຸກໆການປັບປຸງ ຫຼື ທຸກຄຳແນະນຳເຫຼົ່ານີ້ ເພື່ອຮັບປະກັນວ່າການສຶກສາດ້ານໂພຊະນາການຂອງພວກເຮົາມີຄວາມໂປ່ງໃສ, ເຂັ້ມງວດ ແລະ ຖືກຕ້ອງ. </a:t>
            </a:r>
            <a:endParaRPr lang="en-US" sz="1100" dirty="0">
              <a:latin typeface="Phetsarath OT" panose="02000500000000000001" pitchFamily="2" charset="2"/>
              <a:ea typeface="Phetsarath OT" panose="02000500000000000001" pitchFamily="2" charset="2"/>
              <a:cs typeface="Phetsarath OT" panose="02000500000000000001" pitchFamily="2" charset="2"/>
            </a:endParaRPr>
          </a:p>
          <a:p>
            <a:r>
              <a:rPr lang="en-US" dirty="0"/>
              <a:t>.</a:t>
            </a:r>
          </a:p>
        </p:txBody>
      </p:sp>
      <p:sp>
        <p:nvSpPr>
          <p:cNvPr id="4" name="Slide Number Placeholder 3"/>
          <p:cNvSpPr>
            <a:spLocks noGrp="1"/>
          </p:cNvSpPr>
          <p:nvPr>
            <p:ph type="sldNum" sz="quarter" idx="5"/>
          </p:nvPr>
        </p:nvSpPr>
        <p:spPr/>
        <p:txBody>
          <a:bodyPr/>
          <a:lstStyle/>
          <a:p>
            <a:fld id="{6CE77AE1-64B2-544E-9109-A75612B0A115}" type="slidenum">
              <a:rPr lang="en-US" smtClean="0"/>
              <a:t>35</a:t>
            </a:fld>
            <a:endParaRPr lang="en-US"/>
          </a:p>
        </p:txBody>
      </p:sp>
    </p:spTree>
    <p:extLst>
      <p:ext uri="{BB962C8B-B14F-4D97-AF65-F5344CB8AC3E}">
        <p14:creationId xmlns:p14="http://schemas.microsoft.com/office/powerpoint/2010/main" val="1450237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ອີກຄັ້ງໜຶ່ງ, ຂໍຂອບໃຈ ແລະ ຖ້າຫາກພວກທ່ານມີຄຳຖາມອັນໃດ ກໍ່ສາມາດສອບຖາມນຳພວກຂ້າພະເຈົ້າຕື່ມໄດ້. ໂດຍສາມາດສົ່ງອີເມວ ແລະ ພວກເຮົາມີຄວາມຍິນດີໃຫ້ການຊ່ວຍເຫຼືອ.</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36</a:t>
            </a:fld>
            <a:endParaRPr lang="en-US"/>
          </a:p>
        </p:txBody>
      </p:sp>
    </p:spTree>
    <p:extLst>
      <p:ext uri="{BB962C8B-B14F-4D97-AF65-F5344CB8AC3E}">
        <p14:creationId xmlns:p14="http://schemas.microsoft.com/office/powerpoint/2010/main" val="120289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ໃນທາງລະບາດວິທະຍາ, ໜຶ່ງໃນເປົ້າໝາຍຫຼັກ ແມ່ນການຕິດຕາມ  ແລະ ເຝົ້າລະວັງເລື່ອງສຸຂະພາບຂອງປະຊາກອນ, ແລະ ມັນບໍ່ຕ່າງຫຍັງກັບຢູ່ໃນການຄົ້ນຄວ້າດ້ານໂພຊະນາການ ຫຼື ລະບາດວິທະຍາດ້ານໂພຊະນາການ. ເຮົາມາເລີ່ມດ້ວຍການ ກຳນົດວ່າ ແມ່ນຫຍັງຄືການຕິດຕາມ ແລະ ເຝົ້າລະວັງ. ການຕິດຕາມ ແລ້ວຫຼັງຈາກນັ້ນແມ່ນເຝົ້າລະວັງ ແມ່ນກຳນົດດ້ວຍການ</a:t>
            </a:r>
            <a:r>
              <a:rPr lang="lo-LA" dirty="0">
                <a:latin typeface="Phetsarath OT" panose="02000500000000000001" pitchFamily="2" charset="2"/>
                <a:ea typeface="Phetsarath OT" panose="02000500000000000001" pitchFamily="2" charset="2"/>
                <a:cs typeface="Phetsarath OT" panose="02000500000000000001" pitchFamily="2" charset="2"/>
              </a:rPr>
              <a:t>ເກັບກຳ, ການວິເຄາະ ແລະ ການແປຜົນຂອງການປະເມີນສຸຂະພາບຢ່າງເປັນລະບົບ, ທີ່ສາມາດເຮັດຊໍ້າ ຫຼື ປຽບທຽບລະຫວ່າງປະຊາກອນຢູ່ໃນໃນຈຸດເວລາໃດໜຶ່ງທີ່ກຳນົດເຈາະຈົງ.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lo-LA" dirty="0"/>
          </a:p>
          <a:p>
            <a:r>
              <a:rPr lang="lo-LA" dirty="0"/>
              <a:t>ເມື່ອເວົ້າເຖິງ ການຕິດຕາມ, ພວກເຮົາຈະເບິ່ງໄປທີ່ ກ</a:t>
            </a:r>
            <a:r>
              <a:rPr lang="lo-LA" sz="1200" dirty="0">
                <a:latin typeface="Phetsarath OT" panose="02000500000000000001" pitchFamily="2" charset="2"/>
                <a:ea typeface="Phetsarath OT" panose="02000500000000000001" pitchFamily="2" charset="2"/>
                <a:cs typeface="Phetsarath OT" panose="02000500000000000001" pitchFamily="2" charset="2"/>
              </a:rPr>
              <a:t>ານເກັບກຳ ແລະ ວິເຄາະຂອງການປະເມີນຕ່າງໆຈາກກຸ່ມຕົວຢ່າງທີ່ເປັນຕົວແທນຂອງປະຊາກອນ ເພື່ອຕິດຕາມແນວໂນ້ມນັ້ນ. ຕົວຢ່າງ: ພວກເຮົາກຳລັງເບິ່ງໃນເລື່ອງ</a:t>
            </a:r>
            <a:r>
              <a:rPr lang="lo-LA" sz="1200" i="0" dirty="0">
                <a:latin typeface="Phetsarath OT" panose="02000500000000000001" pitchFamily="2" charset="2"/>
                <a:ea typeface="Phetsarath OT" panose="02000500000000000001" pitchFamily="2" charset="2"/>
                <a:cs typeface="Phetsarath OT" panose="02000500000000000001" pitchFamily="2" charset="2"/>
              </a:rPr>
              <a:t>ການຂາດສານອາຫານແບບເຕ້ຍໃນຊ່ວງໄວເດັກ ຕະຫຼອດໄລຍະທົດສະວັດ (10 ປີ) ທີຜ່ານມາ. </a:t>
            </a:r>
          </a:p>
          <a:p>
            <a:endParaRPr lang="lo-LA" sz="1200" i="0" dirty="0">
              <a:latin typeface="Phetsarath OT" panose="02000500000000000001" pitchFamily="2" charset="2"/>
              <a:ea typeface="Phetsarath OT" panose="02000500000000000001" pitchFamily="2" charset="2"/>
              <a:cs typeface="Phetsarath OT" panose="02000500000000000001" pitchFamily="2" charset="2"/>
            </a:endParaRPr>
          </a:p>
          <a:p>
            <a:r>
              <a:rPr lang="lo-LA" sz="1200" i="0" dirty="0">
                <a:latin typeface="Phetsarath OT" panose="02000500000000000001" pitchFamily="2" charset="2"/>
                <a:ea typeface="Phetsarath OT" panose="02000500000000000001" pitchFamily="2" charset="2"/>
                <a:cs typeface="Phetsarath OT" panose="02000500000000000001" pitchFamily="2" charset="2"/>
              </a:rPr>
              <a:t>ເມື່ອເວົ້າເຖິງ ການເຝົ້າລະວັງ, ພວກເຮົາຈະເບິ່ງໄປທີ່</a:t>
            </a:r>
            <a:r>
              <a:rPr lang="lo-LA" sz="1200" dirty="0">
                <a:latin typeface="Phetsarath OT" panose="02000500000000000001" pitchFamily="2" charset="2"/>
                <a:ea typeface="Phetsarath OT" panose="02000500000000000001" pitchFamily="2" charset="2"/>
                <a:cs typeface="Phetsarath OT" panose="02000500000000000001" pitchFamily="2" charset="2"/>
              </a:rPr>
              <a:t>ການເກັບຂໍ້ມູນການວັດແທກຢ່າງເປັນລະບົບ ທີ່ມີຈຸດມຸ່ງໝາຍເພື່ອສ້າງແນວທາງປະຕິບັດບາງຢ່າງໃນການຕອບສະໜອງໃຫ່ແກ່ການຄົ້ນຫາແນວໂນ້ມສະເພາະໃດໜຶ່ງ ຫຼື ກຸ່ມສະເພາະໃດ</a:t>
            </a:r>
          </a:p>
          <a:p>
            <a:r>
              <a:rPr lang="lo-LA" sz="1200" dirty="0">
                <a:latin typeface="Phetsarath OT" panose="02000500000000000001" pitchFamily="2" charset="2"/>
                <a:ea typeface="Phetsarath OT" panose="02000500000000000001" pitchFamily="2" charset="2"/>
                <a:cs typeface="Phetsarath OT" panose="02000500000000000001" pitchFamily="2" charset="2"/>
              </a:rPr>
              <a:t>ໜຶ່ງ. ໃຫ້ຄິດກ່ຽວກັບ</a:t>
            </a:r>
            <a:r>
              <a:rPr lang="lo-LA" sz="1200" i="1" dirty="0">
                <a:latin typeface="Phetsarath OT" panose="02000500000000000001" pitchFamily="2" charset="2"/>
                <a:ea typeface="Phetsarath OT" panose="02000500000000000001" pitchFamily="2" charset="2"/>
                <a:cs typeface="Phetsarath OT" panose="02000500000000000001" pitchFamily="2" charset="2"/>
              </a:rPr>
              <a:t> </a:t>
            </a:r>
            <a:r>
              <a:rPr lang="lo-LA" sz="1200" i="0" dirty="0">
                <a:latin typeface="Phetsarath OT" panose="02000500000000000001" pitchFamily="2" charset="2"/>
                <a:ea typeface="Phetsarath OT" panose="02000500000000000001" pitchFamily="2" charset="2"/>
                <a:cs typeface="Phetsarath OT" panose="02000500000000000001" pitchFamily="2" charset="2"/>
              </a:rPr>
              <a:t>ການຂາດວິຕາມິນ ບີ 1 (</a:t>
            </a:r>
            <a:r>
              <a:rPr lang="en-GB" sz="1200" i="0" dirty="0">
                <a:latin typeface="Phetsarath OT" panose="02000500000000000001" pitchFamily="2" charset="2"/>
                <a:ea typeface="Phetsarath OT" panose="02000500000000000001" pitchFamily="2" charset="2"/>
                <a:cs typeface="Phetsarath OT" panose="02000500000000000001" pitchFamily="2" charset="2"/>
              </a:rPr>
              <a:t>thiamine</a:t>
            </a:r>
            <a:r>
              <a:rPr lang="lo-LA" sz="1200" i="0" dirty="0">
                <a:latin typeface="Phetsarath OT" panose="02000500000000000001" pitchFamily="2" charset="2"/>
                <a:ea typeface="Phetsarath OT" panose="02000500000000000001" pitchFamily="2" charset="2"/>
                <a:cs typeface="Phetsarath OT" panose="02000500000000000001" pitchFamily="2" charset="2"/>
              </a:rPr>
              <a:t>) ໃນກຸ່ມແມ່ ແລະ ເດັກ ໃນແຂວງ ຫຼວງນໍ້າທາ. </a:t>
            </a: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4</a:t>
            </a:fld>
            <a:endParaRPr lang="en-US"/>
          </a:p>
        </p:txBody>
      </p:sp>
    </p:spTree>
    <p:extLst>
      <p:ext uri="{BB962C8B-B14F-4D97-AF65-F5344CB8AC3E}">
        <p14:creationId xmlns:p14="http://schemas.microsoft.com/office/powerpoint/2010/main" val="341059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ດັ່ງທີ່ຂ້າພະເຈົ້າຫາກໍ່ໄດ້ກ່າວໄປ, ການຕິດຕາມ ແລະ ເຝົ້າລະວັງ ແມ່ນເປັນພື້ນຖານໃນວຽກງານລະບາດວິທະຍາ ແລະ ການຄົ້ນຄວ້າດ້ານໂພຊະນາການ ຍ້ອນວ່າ ອັນທີໜຶ່ງ, ມັນຊ່ວຍໃຫ້ພວກເຮົາເຂົ້າໃຈ</a:t>
            </a:r>
            <a:r>
              <a:rPr lang="lo-LA" sz="1200" dirty="0">
                <a:latin typeface="Phetsarath OT" panose="02000500000000000001" pitchFamily="2" charset="2"/>
                <a:ea typeface="Phetsarath OT" panose="02000500000000000001" pitchFamily="2" charset="2"/>
                <a:cs typeface="Phetsarath OT" panose="02000500000000000001" pitchFamily="2" charset="2"/>
              </a:rPr>
              <a:t>ແນວໂນ້ມທາງດ້ານສຸຂະພາບ ແລະ ພະຍາດ ຢູ່ໃນປະຊາກອນ ໄປຕາມເວລາ. ອັນທີສອງ, ມັນຈະຊ່ວຍໃຫ້ພວກເຮົາຄາດຄະເນຄວາມກ່ຽວຂ້ອງຂອງບັນຫາສຸຂະພາບ ແລະ ໂພຊະນາການ ທີ່ສະເພາະເຈາະຈົງໃດໜຶ່ງໃນຈຸດເວລາໃດໜຶ່ງ. ອັນທີສາມ, ມັນຈະຊ່ວຍໃຫ້ພວກເຮົາຄົ້ນຫາພະຍາດລະບາດຕ່າງໆ ແລະ ບັນຫາສຸຂະພາບອື່ນໆ. ນອກຈາກນີ້, ມັນຍັງຊ່ວຍໃຫ້ພວກເຮົາສະໜອງຫຼັກຖານ ສຳລັບການສ້າງນະໂຍບາຍ ແລະ ການຕັດສິນໃຈ ແລະ ວາງແຜນກໍລະນີສຸກເສີນ. ແລະ ສຸດທ້າຍ, ມັນຈະສາມາດຊ່ວຍໃຫ້ພວກເຮົາຄົ້ນຫາການປ່ຽນແປງດ້ານການປະຕິບັດກ່ຽວກັບສຸຂະພາ ແລະ ຊ່ວຍໃຫ້ພວກເຮົາປັບປຸງແນວທາງປະຕິບັດຕ່າງໆທີ່ພວກເຮົາກຳລັງດຳເນີນຢູ່. ທັງໝົດທັງມວນນີ້, ການຕິດຕາມ ແລະ ເຝົ້າລະວັງ ແມ່ນແຫຼ່ງຂໍ້ມູນ</a:t>
            </a:r>
            <a:r>
              <a:rPr lang="lo-LA" sz="1200" b="0" dirty="0">
                <a:latin typeface="Phetsarath OT" panose="02000500000000000001" pitchFamily="2" charset="2"/>
                <a:ea typeface="Phetsarath OT" panose="02000500000000000001" pitchFamily="2" charset="2"/>
                <a:cs typeface="Phetsarath OT" panose="02000500000000000001" pitchFamily="2" charset="2"/>
              </a:rPr>
              <a:t>ຫຼັກ </a:t>
            </a:r>
            <a:r>
              <a:rPr lang="lo-LA" b="0" dirty="0">
                <a:latin typeface="Phetsarath OT" panose="02000500000000000001" pitchFamily="2" charset="2"/>
                <a:ea typeface="Phetsarath OT" panose="02000500000000000001" pitchFamily="2" charset="2"/>
                <a:cs typeface="Phetsarath OT" panose="02000500000000000001" pitchFamily="2" charset="2"/>
              </a:rPr>
              <a:t>ເພື່ອອະທິບາຍກ່ຽວກັບລະບາດວິທະຍາ ໂດຍມັນຊ່ວຍພວກເຮົາເຂົ້າໃຈວ່າໃຜ, ຢູ່ໃສ ແລະ ເມື່ອໃດ. </a:t>
            </a:r>
            <a:endParaRPr lang="lo-LA" sz="1200" b="0" dirty="0">
              <a:latin typeface="Phetsarath OT" panose="02000500000000000001" pitchFamily="2" charset="2"/>
              <a:ea typeface="Phetsarath OT" panose="02000500000000000001" pitchFamily="2" charset="2"/>
              <a:cs typeface="Phetsarath OT" panose="02000500000000000001" pitchFamily="2" charset="2"/>
            </a:endParaRPr>
          </a:p>
          <a:p>
            <a:endParaRPr lang="lo-LA" sz="12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5</a:t>
            </a:fld>
            <a:endParaRPr lang="en-US"/>
          </a:p>
        </p:txBody>
      </p:sp>
    </p:spTree>
    <p:extLst>
      <p:ext uri="{BB962C8B-B14F-4D97-AF65-F5344CB8AC3E}">
        <p14:creationId xmlns:p14="http://schemas.microsoft.com/office/powerpoint/2010/main" val="423484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ຈາກມຸມມອງດ້ານໂພຊະນາການ, ການຕິດຕາມ ແມ່ນມີປະໂຫຍດສະເພາະຢ່າງຍິ່ງ ເພື່ອສະໜອງຂໍ້ມູນທີ່ພວກເຮົາຕ້ອງການເພື່ອສ້າງ ແລະ ແນະແນວທາງນະໂຍບາຍແຫ່ງຊາດ </a:t>
            </a:r>
            <a:r>
              <a:rPr lang="lo-LA" sz="1200" dirty="0">
                <a:latin typeface="Phetsarath OT" panose="02000500000000000001" pitchFamily="2" charset="2"/>
                <a:ea typeface="Phetsarath OT" panose="02000500000000000001" pitchFamily="2" charset="2"/>
                <a:cs typeface="Phetsarath OT" panose="02000500000000000001" pitchFamily="2" charset="2"/>
              </a:rPr>
              <a:t>ສຳລັບການຜະລິດ ແລະ ພັດທະນາອາຫານ, ແລະ ກຳນົດ ແລະ ຕິດຕາມເປົ້າໝາຍແຫ່ງຊາດດ້ານສາທາລະນະສຸກ. ຂໍ້ມູນທີ່ພວກເຮົາຕ້ອງການເກັບກຳ ເພື່ອຕິດຕາມ ລວມເອົາການຜະລິດອາຫານ, ເຊັ່ນ ການສົ່ງອອກ ແລະ ນຳເຂົ້າ, ພວກເຮົາຍັງສາມາດເບິ່ງກ່ຽວກັບການມີອາຫານໃນລະດັບຄົວເຮືອນ ແລະ ຈາກນັ້ນ ພວກເຮົາສາມາດນຳໃຊ້ ການສຳຫຼວດດ້ານໂພຊະນາການ ເຊິ່ງທຳມະດາແລ້ວຈະພິຈາລະນາ</a:t>
            </a:r>
            <a:r>
              <a:rPr lang="lo-LA" sz="1200" dirty="0">
                <a:solidFill>
                  <a:srgbClr val="FF0000"/>
                </a:solidFill>
                <a:latin typeface="Phetsarath OT" panose="02000500000000000001" pitchFamily="2" charset="2"/>
                <a:ea typeface="Phetsarath OT" panose="02000500000000000001" pitchFamily="2" charset="2"/>
                <a:cs typeface="Phetsarath OT" panose="02000500000000000001" pitchFamily="2" charset="2"/>
              </a:rPr>
              <a:t>ຂໍ້ມູນທີ່ຕິດພັນກັບຫຼາຍພາກສ່ວນ</a:t>
            </a:r>
            <a:r>
              <a:rPr lang="lo-LA" sz="1200" dirty="0">
                <a:latin typeface="Phetsarath OT" panose="02000500000000000001" pitchFamily="2" charset="2"/>
                <a:ea typeface="Phetsarath OT" panose="02000500000000000001" pitchFamily="2" charset="2"/>
                <a:cs typeface="Phetsarath OT" panose="02000500000000000001" pitchFamily="2" charset="2"/>
              </a:rPr>
              <a:t>ທີ່ເກັບສັງລວມໃນເວລາໃດໜຶ່ງ ເພື່ອຜົນປະໂຫຍດໃນການຄົ້ນຄວ້າທີ່ສົນໃຈໃນຂະນະເວລານັ້ນ.  </a:t>
            </a:r>
            <a:endParaRPr lang="lo-LA" dirty="0"/>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6</a:t>
            </a:fld>
            <a:endParaRPr lang="en-US"/>
          </a:p>
        </p:txBody>
      </p:sp>
    </p:spTree>
    <p:extLst>
      <p:ext uri="{BB962C8B-B14F-4D97-AF65-F5344CB8AC3E}">
        <p14:creationId xmlns:p14="http://schemas.microsoft.com/office/powerpoint/2010/main" val="29606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ກ່ຽວກັບການເຝົ້າລະວັງ, ຢູ່ໃນສະພາບແວດລ້ອມທາງໂພຊະນາການ ພວກເຮົາເບິ່ງໄປທີ່ບາງຂໍ້ມູນທີ່ອາດຈະສາມາດຊ່ວຍໃຫ້ພວກເຮົາເຂົ້າໃຈວ່າມີຫຍັງແດ່ກຳລັງເກີດຂຶ້ນກັບປະຊາກອນບາງກຸ່ມໃດໜຶ່ງ ແລະ ໃນຊ່ວງເວລາສະເພາະໃດໜຶ່ງ. ການເຝົ້າລະວັງ ສາມາດໃຫ້ຂໍ້ມູນ</a:t>
            </a:r>
            <a:r>
              <a:rPr lang="lo-LA" sz="1200" dirty="0">
                <a:latin typeface="Phetsarath OT" panose="02000500000000000001" pitchFamily="2" charset="2"/>
                <a:ea typeface="Phetsarath OT" panose="02000500000000000001" pitchFamily="2" charset="2"/>
                <a:cs typeface="Phetsarath OT" panose="02000500000000000001" pitchFamily="2" charset="2"/>
              </a:rPr>
              <a:t>ໃນທັນທີທັນເວລາ ເພື່ອວາງແຜນ, ວາງເປົ້າໝາຍ, ປະເມີນ ແລະ ສະໜັບສະໜູນໃຫ້ແກ່ມາດຕະການ/ແນວທາງປະຕິບັດຕ່າງໆດ້ານໂພຊະນາການ. ບາງຂໍ້ມູນທີ່ພວກເຮົາຕ້ອງການເກັບ ເພື່ອການເຝົ້າລະວັງໃນວຽກງານໂພຊະນາການ ແມ່ນ ການເຮັດປະເມີນໂພຊະນາການແບບວ່ອງໄວ ທີ່ເຮັດຊໍ້າຄືນ (ເຊິ່ງລວມມີການວັດແທກຮ່າງກາຍ, ການກິນອາຫານ ແລະ ຕົວບົ່ງຊີ້ທາງຊີວະ</a:t>
            </a:r>
            <a:r>
              <a:rPr lang="en-US" sz="1200" dirty="0">
                <a:latin typeface="Phetsarath OT" panose="02000500000000000001" pitchFamily="2" charset="2"/>
                <a:ea typeface="Phetsarath OT" panose="02000500000000000001" pitchFamily="2" charset="2"/>
                <a:cs typeface="Phetsarath OT" panose="02000500000000000001" pitchFamily="2" charset="2"/>
              </a:rPr>
              <a:t>)</a:t>
            </a:r>
            <a:r>
              <a:rPr lang="lo-LA" sz="1200" dirty="0">
                <a:latin typeface="Phetsarath OT" panose="02000500000000000001" pitchFamily="2" charset="2"/>
                <a:ea typeface="Phetsarath OT" panose="02000500000000000001" pitchFamily="2" charset="2"/>
                <a:cs typeface="Phetsarath OT" panose="02000500000000000001" pitchFamily="2" charset="2"/>
              </a:rPr>
              <a:t>. ຫຼັງຈາກນັ້ນ ພວກເຮົາກໍ່່ຍັງເບິ່ງຂໍ້ມູນກ່ຽວກັບການແຈກຢາຍອາຫານ ແລະ ການຄຳນວນກ່ຽວກັບສະພາບອາກາດ ແລະ ຜົນຜະລິດຂອງການປູກຝັງ.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hetsarath OT" panose="02000500000000000001" pitchFamily="2" charset="2"/>
              <a:ea typeface="Phetsarath OT" panose="02000500000000000001" pitchFamily="2" charset="2"/>
              <a:cs typeface="Phetsarath OT" panose="02000500000000000001" pitchFamily="2" charset="2"/>
            </a:endParaRPr>
          </a:p>
          <a:p>
            <a:r>
              <a:rPr lang="lo-LA" dirty="0"/>
              <a:t> </a:t>
            </a:r>
          </a:p>
        </p:txBody>
      </p:sp>
      <p:sp>
        <p:nvSpPr>
          <p:cNvPr id="4" name="Slide Number Placeholder 3"/>
          <p:cNvSpPr>
            <a:spLocks noGrp="1"/>
          </p:cNvSpPr>
          <p:nvPr>
            <p:ph type="sldNum" sz="quarter" idx="5"/>
          </p:nvPr>
        </p:nvSpPr>
        <p:spPr/>
        <p:txBody>
          <a:bodyPr/>
          <a:lstStyle/>
          <a:p>
            <a:fld id="{6CE77AE1-64B2-544E-9109-A75612B0A115}" type="slidenum">
              <a:rPr lang="en-US" smtClean="0"/>
              <a:t>7</a:t>
            </a:fld>
            <a:endParaRPr lang="en-US"/>
          </a:p>
        </p:txBody>
      </p:sp>
    </p:spTree>
    <p:extLst>
      <p:ext uri="{BB962C8B-B14F-4D97-AF65-F5344CB8AC3E}">
        <p14:creationId xmlns:p14="http://schemas.microsoft.com/office/powerpoint/2010/main" val="93402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dirty="0"/>
              <a:t>ຂໍ້ມູນທີ່ພວກເຮົາເກັບມາໃນການເຝົ້າລະວັງ ແລະ ຕິດຕາມ ຄວນຈະຕ້ອງໄດ້ເອົາໄປນໍາໃຊ້ເຂົ້າໃນວຽກງານນະໂຍບາຍ. ແລະ ເຖິງແມ່ນວ່າ ພວກເຮົາຮູ້ວ່າທາງເລືອກເພື່ອສຸຂະພາບທີ່ດີ ແມ່ນການຕັດສິນໃຈຂອງແຕ່ລະບຸກຄົນ ທີ່ໂດຍປົກກະຕິແລ້ວ ແມ່ນ</a:t>
            </a:r>
            <a:r>
              <a:rPr lang="lo-LA" sz="1200" dirty="0">
                <a:latin typeface="Phetsarath OT" panose="02000500000000000001" pitchFamily="2" charset="2"/>
                <a:ea typeface="Phetsarath OT" panose="02000500000000000001" pitchFamily="2" charset="2"/>
                <a:cs typeface="Phetsarath OT" panose="02000500000000000001" pitchFamily="2" charset="2"/>
              </a:rPr>
              <a:t>ອາໄສຫຼັກຖານ ແລະ ຄຳແນະນຳທີ່ພວກເຮົາ ໃນນາມເປັນແພັດໝໍ, ນັກໂພຊະນາການ, ພະຍາບານ ຫຼື ນັກຄົ້ນຄວ້າ ໄດ້ ສະໜອງຂໍ້ມູນໃຫ້ແກ່ພວກເຂົາເຈົ້າ, ແຕ່ມັນກໍ່ມີຂໍ້ຈຳກັດ ແລະ ປັດໄຈຕ່າງໆ  ທີ່ສາມາດສົ່ງຜົນກະທົບໃນການຕັດສິນໃຈ ເຊັ່ນ: ອາຍຸ, ການສຶກສາ, ສະພາບເສດຖະກິດ, ຄວາມພ້ອມດ້ານການມີອາການ</a:t>
            </a:r>
            <a:r>
              <a:rPr lang="en-US" sz="1200" dirty="0">
                <a:latin typeface="Phetsarath OT" panose="02000500000000000001" pitchFamily="2" charset="2"/>
                <a:ea typeface="Phetsarath OT" panose="02000500000000000001" pitchFamily="2" charset="2"/>
                <a:cs typeface="Phetsarath OT" panose="02000500000000000001" pitchFamily="2" charset="2"/>
              </a:rPr>
              <a:t>.</a:t>
            </a:r>
            <a:r>
              <a:rPr lang="lo-LA" sz="1200" dirty="0">
                <a:latin typeface="Phetsarath OT" panose="02000500000000000001" pitchFamily="2" charset="2"/>
                <a:ea typeface="Phetsarath OT" panose="02000500000000000001" pitchFamily="2" charset="2"/>
                <a:cs typeface="Phetsarath OT" panose="02000500000000000001" pitchFamily="2" charset="2"/>
              </a:rPr>
              <a:t> ດັ່ງນັ້ນ ໃນນາມທີ່ເປັນຄົ້ນຄວ້າ, ມັນແມ່ນຄວາມຮັບຜິດຊອບຂອງພວກເຮົາ ທີ່ຈະຕ້ອງແປຜົນຈາກຫຼັກຖານທີ່ພວກເຮົາເກັບມາ ເພື່ອສະໜອງຕໍ່ວຽກງານນະໂຍບາຍ. ພວກເຮົາຮູ້ວ່າ ນັ້ນແມ່ນຂະບວນການທີ່ຊັບຊ້ອນອັນໜຶ່ງທີ່ກ່ຽວພັນກັບຫຼາກຫຼາຍຂົງເຂດວຽກງານທີ່ພວກເຮົາຕ້ອງໄດ້ຄຳນຶງເຖິງ ແລະ ມັນມີຫຼາຍປັດໄຈທີ່ສົ່ງຜົນຕໍ່ນະໂຍບາຍຕ່າງໆ ເຊັ່ນ: ເສດຖະສາດ, ວິທະຍາສາດສັງຄົມ, ການສື່ສານ, ກະສິກຳ ແລະ ອີກຫຼາກຫຼາຍຂົງເຂດ. </a:t>
            </a:r>
            <a:endParaRPr lang="lo-LA" dirty="0"/>
          </a:p>
          <a:p>
            <a:r>
              <a:rPr lang="lo-LA" sz="1200" dirty="0">
                <a:latin typeface="Phetsarath OT" panose="02000500000000000001" pitchFamily="2" charset="2"/>
                <a:ea typeface="Phetsarath OT" panose="02000500000000000001" pitchFamily="2" charset="2"/>
                <a:cs typeface="Phetsarath OT" panose="02000500000000000001" pitchFamily="2" charset="2"/>
              </a:rPr>
              <a:t>ໃນນາມທີ່ເປັນຄົ້ນຄວ້າ, ມັນແມ່ນຄວາມຮັບຜິດຊອບຂອງພວກເຮົາ ທີ່ຈະຕ້ອງສົ່ງເສີມວຽກງານສາທາລະນະສຸກ ແລະ </a:t>
            </a:r>
            <a:r>
              <a:rPr lang="lo-LA" sz="1200" u="none" dirty="0">
                <a:latin typeface="Phetsarath OT" panose="02000500000000000001" pitchFamily="2" charset="2"/>
                <a:ea typeface="Phetsarath OT" panose="02000500000000000001" pitchFamily="2" charset="2"/>
                <a:cs typeface="Phetsarath OT" panose="02000500000000000001" pitchFamily="2" charset="2"/>
              </a:rPr>
              <a:t>ແມ່ນມີປະສິດທິພາບສູງສຸດ ຫາກພວກເຮົາສາມາດມີອິດທິພົນໂນ້ມນ້າວໃນວຽກງານສາທາລະນະສຸກແຫ່ງຊາດ, ໂພຊະນາການທີ່ເໝາະສົມ ແລະ ສຸຂະພາບທີ່ດີຂອງປະຊາກອນ. </a:t>
            </a:r>
          </a:p>
        </p:txBody>
      </p:sp>
      <p:sp>
        <p:nvSpPr>
          <p:cNvPr id="4" name="Slide Number Placeholder 3"/>
          <p:cNvSpPr>
            <a:spLocks noGrp="1"/>
          </p:cNvSpPr>
          <p:nvPr>
            <p:ph type="sldNum" sz="quarter" idx="5"/>
          </p:nvPr>
        </p:nvSpPr>
        <p:spPr/>
        <p:txBody>
          <a:bodyPr/>
          <a:lstStyle/>
          <a:p>
            <a:fld id="{6CE77AE1-64B2-544E-9109-A75612B0A115}" type="slidenum">
              <a:rPr lang="en-US" smtClean="0"/>
              <a:t>8</a:t>
            </a:fld>
            <a:endParaRPr lang="en-US"/>
          </a:p>
        </p:txBody>
      </p:sp>
    </p:spTree>
    <p:extLst>
      <p:ext uri="{BB962C8B-B14F-4D97-AF65-F5344CB8AC3E}">
        <p14:creationId xmlns:p14="http://schemas.microsoft.com/office/powerpoint/2010/main" val="259340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t>ດັ່ງນັ້ນ, ເພື່ອທົບທວນຄວາມຈື່ຈຳໂດຍຫຍໍ້ ກ່ຽວກັບສິ່ງທີ່ພວກເຮົາໄດ້ສົນທະນາກັນມາ ໂດຍໃຊ້ຮູບປິຣາມິດນີ້, ພວກເຮົາຕ້ອງເຂົ້າໃຈວ່າ ຍິ່ງພວກເຮົາເຂົ້າໃຫ້ຖານຂອງປິຣາມິດເທົ່າໃດ ກໍ່ໝາຍຄວາມວ່າມັນມີຜົນກະທົບຕໍ່ປະຊາກອນຫຼາຍເທົ່ານັ້ນ, ຖ້າເບິ່ງປັດໄຈດ້ານການໃຫ້ຄວາມຮູ້ ແລະ ຄຳປຶກສາແກ່ບຸກຄົນ ຈະເຫັນວ່າມັນໜ້ອຍກວ່າ ຜົນກະທົບຢູ່ໃນລະດັບຊາດ. ແຕ່ວ່າ ຫາກພວກເຮົາສືບຕໍ່ດຳເນີນແຕ່ລຸ່ມໄປຂື້ນໄປຫາ ນະໂຍບາຍ ແລະ ສ້າງກົດໝາຍທ້າຍທີ່ສຸດມັນຈະສາມາດປ່ຽນແປງປັດໄຈກຳນົດດ້ານສັງຄົມ ແລະ ສະພາບແວດລ້ອມ ແລ້ວພວກເຮົາກໍ່ຈະສາມາດສ້າງການປ່ຽນແປງດ້ານສຸຂະພາບຂອງປະຊາກອນໄດ້. </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9</a:t>
            </a:fld>
            <a:endParaRPr lang="en-US"/>
          </a:p>
        </p:txBody>
      </p:sp>
    </p:spTree>
    <p:extLst>
      <p:ext uri="{BB962C8B-B14F-4D97-AF65-F5344CB8AC3E}">
        <p14:creationId xmlns:p14="http://schemas.microsoft.com/office/powerpoint/2010/main" val="31119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35406"/>
            <a:ext cx="6858000" cy="2027494"/>
          </a:xfrm>
          <a:prstGeom prst="rect">
            <a:avLst/>
          </a:prstGeom>
        </p:spPr>
        <p:txBody>
          <a:bodyPr anchor="b">
            <a:normAutofit/>
          </a:bodyPr>
          <a:lstStyle>
            <a:lvl1pPr algn="l">
              <a:defRPr sz="4125" b="0">
                <a:solidFill>
                  <a:schemeClr val="bg1"/>
                </a:solidFill>
                <a:latin typeface="Georgia" panose="02040502050405020303" pitchFamily="18" charset="0"/>
                <a:cs typeface="Arial" panose="020B0604020202020204" pitchFamily="34"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143000" y="2554975"/>
            <a:ext cx="6858000" cy="1404961"/>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a:t>
            </a:r>
            <a:r>
              <a:rPr lang="en-US" dirty="0" err="1"/>
              <a:t>Powerpoint</a:t>
            </a:r>
            <a:r>
              <a:rPr lang="en-US" dirty="0"/>
              <a:t> Subtitle</a:t>
            </a:r>
          </a:p>
        </p:txBody>
      </p:sp>
      <p:cxnSp>
        <p:nvCxnSpPr>
          <p:cNvPr id="5" name="Straight Connector 4">
            <a:extLst>
              <a:ext uri="{FF2B5EF4-FFF2-40B4-BE49-F238E27FC236}">
                <a16:creationId xmlns:a16="http://schemas.microsoft.com/office/drawing/2014/main" id="{FA910277-0FA1-1F46-9FD7-836ED090B7BF}"/>
              </a:ext>
            </a:extLst>
          </p:cNvPr>
          <p:cNvCxnSpPr>
            <a:cxnSpLocks/>
          </p:cNvCxnSpPr>
          <p:nvPr userDrawn="1"/>
        </p:nvCxnSpPr>
        <p:spPr>
          <a:xfrm>
            <a:off x="1143000" y="2471268"/>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EBE40AE-9D6B-494E-AA98-4B73602A1C30}"/>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4C4C8D2-5E76-0340-BD75-529702744DC7}"/>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6A922BE3-F9F8-BA45-A8C0-6D998F541EA4}"/>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09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75356"/>
            <a:ext cx="6858000" cy="2387600"/>
          </a:xfrm>
          <a:prstGeom prst="rect">
            <a:avLst/>
          </a:prstGeom>
        </p:spPr>
        <p:txBody>
          <a:bodyPr anchor="b">
            <a:normAutofit/>
          </a:bodyPr>
          <a:lstStyle>
            <a:lvl1pPr algn="ctr">
              <a:defRPr sz="4125" b="0" i="0">
                <a:solidFill>
                  <a:schemeClr val="bg1"/>
                </a:solidFill>
                <a:latin typeface="Georgia" panose="02040502050405020303" pitchFamily="18" charset="0"/>
                <a:cs typeface="Arial" panose="020B0604020202020204" pitchFamily="34" charset="0"/>
              </a:defRPr>
            </a:lvl1pPr>
          </a:lstStyle>
          <a:p>
            <a:r>
              <a:rPr lang="en-US" dirty="0"/>
              <a:t>Insert Final Thoughts</a:t>
            </a:r>
          </a:p>
        </p:txBody>
      </p:sp>
      <p:cxnSp>
        <p:nvCxnSpPr>
          <p:cNvPr id="4" name="Straight Connector 3">
            <a:extLst>
              <a:ext uri="{FF2B5EF4-FFF2-40B4-BE49-F238E27FC236}">
                <a16:creationId xmlns:a16="http://schemas.microsoft.com/office/drawing/2014/main" id="{37167ACD-AB06-FF41-AA10-BD7149D7A7F6}"/>
              </a:ext>
            </a:extLst>
          </p:cNvPr>
          <p:cNvCxnSpPr>
            <a:cxnSpLocks/>
          </p:cNvCxnSpPr>
          <p:nvPr userDrawn="1"/>
        </p:nvCxnSpPr>
        <p:spPr>
          <a:xfrm>
            <a:off x="1143000" y="3562956"/>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E9380D8C-34F1-514B-B8D2-1FDFA55E0481}"/>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1005787-6556-EB44-9694-BE9AD99691FA}"/>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A1CED9DE-2B16-9342-8E84-378077EDAF16}"/>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4745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99AF-5922-44E5-9E71-FB33E80F091E}"/>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2F52E914-CF20-4F3F-B23A-83D49186144F}"/>
              </a:ext>
            </a:extLst>
          </p:cNvPr>
          <p:cNvSpPr>
            <a:spLocks noGrp="1"/>
          </p:cNvSpPr>
          <p:nvPr>
            <p:ph sz="quarter" idx="10"/>
          </p:nvPr>
        </p:nvSpPr>
        <p:spPr>
          <a:xfrm>
            <a:off x="628650" y="1487967"/>
            <a:ext cx="7886700" cy="4678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09EE821C-D3FC-F840-B5AB-7C546ADF2701}"/>
              </a:ext>
            </a:extLst>
          </p:cNvPr>
          <p:cNvSpPr>
            <a:spLocks noGrp="1"/>
          </p:cNvSpPr>
          <p:nvPr>
            <p:ph type="sldNum" sz="quarter" idx="11"/>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5" name="Straight Connector 4">
            <a:extLst>
              <a:ext uri="{FF2B5EF4-FFF2-40B4-BE49-F238E27FC236}">
                <a16:creationId xmlns:a16="http://schemas.microsoft.com/office/drawing/2014/main" id="{E32403FB-25DD-1F4D-9D47-C1CEC8B569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4F31CD1-81B6-E441-8BF9-425024CD323B}"/>
              </a:ext>
            </a:extLst>
          </p:cNvPr>
          <p:cNvGrpSpPr/>
          <p:nvPr userDrawn="1"/>
        </p:nvGrpSpPr>
        <p:grpSpPr>
          <a:xfrm>
            <a:off x="-3177" y="-3176"/>
            <a:ext cx="1486536" cy="1506797"/>
            <a:chOff x="-3178" y="-3176"/>
            <a:chExt cx="1646959" cy="1669406"/>
          </a:xfrm>
        </p:grpSpPr>
        <p:sp>
          <p:nvSpPr>
            <p:cNvPr id="7" name="Triangle 2">
              <a:extLst>
                <a:ext uri="{FF2B5EF4-FFF2-40B4-BE49-F238E27FC236}">
                  <a16:creationId xmlns:a16="http://schemas.microsoft.com/office/drawing/2014/main" id="{31FC9281-ABA2-D54B-B89E-6A8583D74FC8}"/>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2">
              <a:extLst>
                <a:ext uri="{FF2B5EF4-FFF2-40B4-BE49-F238E27FC236}">
                  <a16:creationId xmlns:a16="http://schemas.microsoft.com/office/drawing/2014/main" id="{718F5D4B-0782-F14D-8BD0-14A29D5E622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25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28681" y="767882"/>
            <a:ext cx="3933365" cy="2852737"/>
          </a:xfrm>
          <a:prstGeom prst="rect">
            <a:avLst/>
          </a:prstGeom>
        </p:spPr>
        <p:txBody>
          <a:bodyPr anchor="b">
            <a:normAutofit/>
          </a:bodyPr>
          <a:lstStyle>
            <a:lvl1pPr>
              <a:defRPr sz="3000" b="0" i="0" baseline="0">
                <a:solidFill>
                  <a:schemeClr val="bg1"/>
                </a:solidFill>
                <a:latin typeface="Georgia" panose="02040502050405020303" pitchFamily="18" charset="0"/>
                <a:cs typeface="Arial" panose="020B0604020202020204" pitchFamily="34" charset="0"/>
              </a:defRPr>
            </a:lvl1pPr>
          </a:lstStyle>
          <a:p>
            <a:r>
              <a:rPr lang="en-US" dirty="0"/>
              <a:t>Insert Section Header</a:t>
            </a:r>
          </a:p>
        </p:txBody>
      </p:sp>
      <p:sp>
        <p:nvSpPr>
          <p:cNvPr id="3" name="Text Placeholder 2"/>
          <p:cNvSpPr>
            <a:spLocks noGrp="1"/>
          </p:cNvSpPr>
          <p:nvPr>
            <p:ph type="body" idx="1" hasCustomPrompt="1"/>
          </p:nvPr>
        </p:nvSpPr>
        <p:spPr>
          <a:xfrm>
            <a:off x="3928681" y="3647607"/>
            <a:ext cx="3933365" cy="1500187"/>
          </a:xfrm>
          <a:prstGeom prst="rect">
            <a:avLst/>
          </a:prstGeo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cxnSp>
        <p:nvCxnSpPr>
          <p:cNvPr id="4" name="Straight Connector 3">
            <a:extLst>
              <a:ext uri="{FF2B5EF4-FFF2-40B4-BE49-F238E27FC236}">
                <a16:creationId xmlns:a16="http://schemas.microsoft.com/office/drawing/2014/main" id="{B3ED3EBA-C936-CA47-B212-1DD28D1A1869}"/>
              </a:ext>
            </a:extLst>
          </p:cNvPr>
          <p:cNvCxnSpPr>
            <a:cxnSpLocks/>
          </p:cNvCxnSpPr>
          <p:nvPr userDrawn="1"/>
        </p:nvCxnSpPr>
        <p:spPr>
          <a:xfrm>
            <a:off x="3928681" y="3628283"/>
            <a:ext cx="52153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riangle 2">
            <a:extLst>
              <a:ext uri="{FF2B5EF4-FFF2-40B4-BE49-F238E27FC236}">
                <a16:creationId xmlns:a16="http://schemas.microsoft.com/office/drawing/2014/main" id="{7972656B-D34B-7A47-AF68-55E3A457BE93}"/>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9E85EBBA-5B5D-1C46-8EB2-3F3B34A34131}"/>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141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E8E-6B16-4D1A-89CA-C8AC7AA63E3B}"/>
              </a:ext>
            </a:extLst>
          </p:cNvPr>
          <p:cNvSpPr>
            <a:spLocks noGrp="1"/>
          </p:cNvSpPr>
          <p:nvPr>
            <p:ph type="title"/>
          </p:nvPr>
        </p:nvSpPr>
        <p:spPr/>
        <p:txBody>
          <a:bodyPr/>
          <a:lstStyle/>
          <a:p>
            <a:r>
              <a:rPr lang="en-US" dirty="0"/>
              <a:t>Click to edit Master title style</a:t>
            </a:r>
          </a:p>
        </p:txBody>
      </p:sp>
      <p:sp>
        <p:nvSpPr>
          <p:cNvPr id="5" name="Slide Number Placeholder 6">
            <a:extLst>
              <a:ext uri="{FF2B5EF4-FFF2-40B4-BE49-F238E27FC236}">
                <a16:creationId xmlns:a16="http://schemas.microsoft.com/office/drawing/2014/main" id="{019C1E9F-F12B-CC40-BA2A-511122AF5A31}"/>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6" name="Straight Connector 5">
            <a:extLst>
              <a:ext uri="{FF2B5EF4-FFF2-40B4-BE49-F238E27FC236}">
                <a16:creationId xmlns:a16="http://schemas.microsoft.com/office/drawing/2014/main" id="{E00C3BC0-BFC8-5E4E-B211-F779A1B1653F}"/>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717D1-205A-2A4A-A230-7965F9CE0EAC}"/>
              </a:ext>
            </a:extLst>
          </p:cNvPr>
          <p:cNvGrpSpPr/>
          <p:nvPr userDrawn="1"/>
        </p:nvGrpSpPr>
        <p:grpSpPr>
          <a:xfrm>
            <a:off x="-3177" y="-3176"/>
            <a:ext cx="1486536" cy="1506797"/>
            <a:chOff x="-3178" y="-3176"/>
            <a:chExt cx="1646959" cy="1669406"/>
          </a:xfrm>
        </p:grpSpPr>
        <p:sp>
          <p:nvSpPr>
            <p:cNvPr id="8" name="Triangle 2">
              <a:extLst>
                <a:ext uri="{FF2B5EF4-FFF2-40B4-BE49-F238E27FC236}">
                  <a16:creationId xmlns:a16="http://schemas.microsoft.com/office/drawing/2014/main" id="{589C902A-4EB8-5240-BCF3-0BB8FC7B87F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D8F2384B-8766-C34C-92A4-888315CBCCE6}"/>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678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40153FC-A54E-874E-8EFA-851CBF037735}"/>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grpSp>
        <p:nvGrpSpPr>
          <p:cNvPr id="3" name="Group 2">
            <a:extLst>
              <a:ext uri="{FF2B5EF4-FFF2-40B4-BE49-F238E27FC236}">
                <a16:creationId xmlns:a16="http://schemas.microsoft.com/office/drawing/2014/main" id="{B4946678-FEEF-6846-AE20-21C18FB6BA9C}"/>
              </a:ext>
            </a:extLst>
          </p:cNvPr>
          <p:cNvGrpSpPr/>
          <p:nvPr userDrawn="1"/>
        </p:nvGrpSpPr>
        <p:grpSpPr>
          <a:xfrm>
            <a:off x="-3177" y="-3176"/>
            <a:ext cx="1486536" cy="1506797"/>
            <a:chOff x="-3178" y="-3176"/>
            <a:chExt cx="1646959" cy="1669406"/>
          </a:xfrm>
        </p:grpSpPr>
        <p:sp>
          <p:nvSpPr>
            <p:cNvPr id="5" name="Triangle 2">
              <a:extLst>
                <a:ext uri="{FF2B5EF4-FFF2-40B4-BE49-F238E27FC236}">
                  <a16:creationId xmlns:a16="http://schemas.microsoft.com/office/drawing/2014/main" id="{C6FB082E-F290-FA45-BBD7-FFEB222F21D5}"/>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2">
              <a:extLst>
                <a:ext uri="{FF2B5EF4-FFF2-40B4-BE49-F238E27FC236}">
                  <a16:creationId xmlns:a16="http://schemas.microsoft.com/office/drawing/2014/main" id="{3ED2CE7B-F051-2847-952F-0332C8B2E4E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64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912B-E769-445D-A6C5-06520D908A8C}"/>
              </a:ext>
            </a:extLst>
          </p:cNvPr>
          <p:cNvSpPr>
            <a:spLocks noGrp="1"/>
          </p:cNvSpPr>
          <p:nvPr>
            <p:ph type="title"/>
          </p:nvPr>
        </p:nvSpPr>
        <p:spPr>
          <a:xfrm>
            <a:off x="628650" y="2094614"/>
            <a:ext cx="7886700" cy="1573619"/>
          </a:xfrm>
        </p:spPr>
        <p:txBody>
          <a:bodyPr>
            <a:normAutofit/>
          </a:bodyPr>
          <a:lstStyle>
            <a:lvl1pPr algn="ctr">
              <a:defRPr sz="3200">
                <a:solidFill>
                  <a:schemeClr val="bg1"/>
                </a:solidFill>
              </a:defRPr>
            </a:lvl1pPr>
          </a:lstStyle>
          <a:p>
            <a:r>
              <a:rPr lang="en-US" dirty="0"/>
              <a:t>Click to edit Master title style</a:t>
            </a:r>
          </a:p>
        </p:txBody>
      </p:sp>
      <p:sp>
        <p:nvSpPr>
          <p:cNvPr id="5" name="Slide Number Placeholder 6">
            <a:extLst>
              <a:ext uri="{FF2B5EF4-FFF2-40B4-BE49-F238E27FC236}">
                <a16:creationId xmlns:a16="http://schemas.microsoft.com/office/drawing/2014/main" id="{F24FD113-387A-6844-BC4B-5AD58E4B3B87}"/>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bg1"/>
                </a:solidFill>
              </a:defRPr>
            </a:lvl1pPr>
          </a:lstStyle>
          <a:p>
            <a:r>
              <a:rPr lang="en-US" dirty="0"/>
              <a:t>ANRCB   |   </a:t>
            </a:r>
            <a:fld id="{D8FE707D-7EDD-4671-B995-A3FBECAF0B25}" type="slidenum">
              <a:rPr lang="en-US" b="1" smtClean="0"/>
              <a:pPr/>
              <a:t>‹#›</a:t>
            </a:fld>
            <a:endParaRPr lang="en-US" b="1" dirty="0"/>
          </a:p>
        </p:txBody>
      </p:sp>
      <p:cxnSp>
        <p:nvCxnSpPr>
          <p:cNvPr id="4" name="Straight Connector 3">
            <a:extLst>
              <a:ext uri="{FF2B5EF4-FFF2-40B4-BE49-F238E27FC236}">
                <a16:creationId xmlns:a16="http://schemas.microsoft.com/office/drawing/2014/main" id="{BB10EA11-3AC4-2846-B76F-3DF63C90B0C5}"/>
              </a:ext>
            </a:extLst>
          </p:cNvPr>
          <p:cNvCxnSpPr>
            <a:cxnSpLocks/>
          </p:cNvCxnSpPr>
          <p:nvPr userDrawn="1"/>
        </p:nvCxnSpPr>
        <p:spPr>
          <a:xfrm>
            <a:off x="628650" y="3678866"/>
            <a:ext cx="78867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riangle 2">
            <a:extLst>
              <a:ext uri="{FF2B5EF4-FFF2-40B4-BE49-F238E27FC236}">
                <a16:creationId xmlns:a16="http://schemas.microsoft.com/office/drawing/2014/main" id="{EEE38A5B-5A30-D844-AF78-6170B85E8655}"/>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50F924A2-E453-CA41-9199-01873DABBD18}"/>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7687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A299-9D74-4C65-97C9-8376FBB6A8C3}"/>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15FD8339-C764-4394-984C-4DEE2FF3C311}"/>
              </a:ext>
            </a:extLst>
          </p:cNvPr>
          <p:cNvSpPr>
            <a:spLocks noGrp="1"/>
          </p:cNvSpPr>
          <p:nvPr>
            <p:ph sz="quarter" idx="10"/>
          </p:nvPr>
        </p:nvSpPr>
        <p:spPr>
          <a:xfrm>
            <a:off x="628650" y="1490804"/>
            <a:ext cx="3805237" cy="4700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A4F065B-EEB2-471E-A8FC-33594BB68122}"/>
              </a:ext>
            </a:extLst>
          </p:cNvPr>
          <p:cNvSpPr>
            <a:spLocks noGrp="1"/>
          </p:cNvSpPr>
          <p:nvPr>
            <p:ph sz="quarter" idx="11"/>
          </p:nvPr>
        </p:nvSpPr>
        <p:spPr>
          <a:xfrm>
            <a:off x="4710113" y="1501437"/>
            <a:ext cx="3805237" cy="4700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a:extLst>
              <a:ext uri="{FF2B5EF4-FFF2-40B4-BE49-F238E27FC236}">
                <a16:creationId xmlns:a16="http://schemas.microsoft.com/office/drawing/2014/main" id="{42166213-81E0-6C48-8659-AB983C98F310}"/>
              </a:ext>
            </a:extLst>
          </p:cNvPr>
          <p:cNvSpPr>
            <a:spLocks noGrp="1"/>
          </p:cNvSpPr>
          <p:nvPr>
            <p:ph type="sldNum" sz="quarter" idx="12"/>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8" name="Straight Connector 7">
            <a:extLst>
              <a:ext uri="{FF2B5EF4-FFF2-40B4-BE49-F238E27FC236}">
                <a16:creationId xmlns:a16="http://schemas.microsoft.com/office/drawing/2014/main" id="{9E4E409A-1C2D-9F4F-87EC-99732FC371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018150-0F49-854F-A06F-08EFCC2EFD6B}"/>
              </a:ext>
            </a:extLst>
          </p:cNvPr>
          <p:cNvGrpSpPr/>
          <p:nvPr userDrawn="1"/>
        </p:nvGrpSpPr>
        <p:grpSpPr>
          <a:xfrm>
            <a:off x="-3177" y="-3176"/>
            <a:ext cx="1486536" cy="1506797"/>
            <a:chOff x="-3178" y="-3176"/>
            <a:chExt cx="1646959" cy="1669406"/>
          </a:xfrm>
        </p:grpSpPr>
        <p:sp>
          <p:nvSpPr>
            <p:cNvPr id="10" name="Triangle 2">
              <a:extLst>
                <a:ext uri="{FF2B5EF4-FFF2-40B4-BE49-F238E27FC236}">
                  <a16:creationId xmlns:a16="http://schemas.microsoft.com/office/drawing/2014/main" id="{72FADDB8-FE99-5D44-99AA-76F492BDD3E0}"/>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8CFC0A85-51F6-184C-8900-EC3D23FB6AF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44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90156"/>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324702"/>
            <a:ext cx="3868340"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90156"/>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35334"/>
            <a:ext cx="3887391"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dirty="0"/>
              <a:t>Click to edit Master title style</a:t>
            </a:r>
          </a:p>
        </p:txBody>
      </p:sp>
      <p:sp>
        <p:nvSpPr>
          <p:cNvPr id="8" name="Slide Number Placeholder 6">
            <a:extLst>
              <a:ext uri="{FF2B5EF4-FFF2-40B4-BE49-F238E27FC236}">
                <a16:creationId xmlns:a16="http://schemas.microsoft.com/office/drawing/2014/main" id="{1B656E0B-D609-4D44-85B0-4FCFA6F7CE3F}"/>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9" name="Straight Connector 8">
            <a:extLst>
              <a:ext uri="{FF2B5EF4-FFF2-40B4-BE49-F238E27FC236}">
                <a16:creationId xmlns:a16="http://schemas.microsoft.com/office/drawing/2014/main" id="{26340288-326B-3E48-BC8A-268E0F52FC0C}"/>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C58933B-4F4D-6642-92D6-DEF9A15FC59B}"/>
              </a:ext>
            </a:extLst>
          </p:cNvPr>
          <p:cNvGrpSpPr/>
          <p:nvPr userDrawn="1"/>
        </p:nvGrpSpPr>
        <p:grpSpPr>
          <a:xfrm>
            <a:off x="-3177" y="-3176"/>
            <a:ext cx="1486536" cy="1506797"/>
            <a:chOff x="-3178" y="-3176"/>
            <a:chExt cx="1646959" cy="1669406"/>
          </a:xfrm>
        </p:grpSpPr>
        <p:sp>
          <p:nvSpPr>
            <p:cNvPr id="11" name="Triangle 2">
              <a:extLst>
                <a:ext uri="{FF2B5EF4-FFF2-40B4-BE49-F238E27FC236}">
                  <a16:creationId xmlns:a16="http://schemas.microsoft.com/office/drawing/2014/main" id="{405B28D0-528D-2F4F-9C6C-B5547071032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2">
              <a:extLst>
                <a:ext uri="{FF2B5EF4-FFF2-40B4-BE49-F238E27FC236}">
                  <a16:creationId xmlns:a16="http://schemas.microsoft.com/office/drawing/2014/main" id="{A5AC2091-4B5C-684B-90C4-1BA18B60120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394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6858000"/>
          </a:xfrm>
          <a:prstGeom prst="rect">
            <a:avLst/>
          </a:prstGeom>
        </p:spPr>
        <p:txBody>
          <a:bodyPr anchor="ctr"/>
          <a:lstStyle>
            <a:lvl1pPr marL="0" indent="0" algn="ctr">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6119609"/>
            <a:ext cx="4063160" cy="179322"/>
          </a:xfrm>
          <a:prstGeom prst="rect">
            <a:avLst/>
          </a:prstGeom>
        </p:spPr>
        <p:txBody>
          <a:bodyPr lIns="0" tIns="0" rIns="0" bIns="0" anchor="b"/>
          <a:lstStyle>
            <a:lvl1pPr marL="0" indent="0">
              <a:buFont typeface="Arial" panose="020B0604020202020204" pitchFamily="34" charset="0"/>
              <a:buNone/>
              <a:defRPr sz="825"/>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108832"/>
            <a:ext cx="4191000" cy="914400"/>
          </a:xfrm>
          <a:prstGeom prst="rect">
            <a:avLst/>
          </a:prstGeom>
          <a:solidFill>
            <a:schemeClr val="bg1"/>
          </a:solidFill>
        </p:spPr>
        <p:txBody>
          <a:bodyPr lIns="365760" tIns="45720" bIns="0" anchor="ctr"/>
          <a:lstStyle>
            <a:lvl1pPr marL="0" indent="0">
              <a:buNone/>
              <a:defRPr sz="2700" b="0">
                <a:solidFill>
                  <a:schemeClr val="tx2"/>
                </a:solidFill>
                <a:latin typeface="Georgia" panose="02040502050405020303" pitchFamily="18" charset="0"/>
                <a:cs typeface="Arial" panose="020B0604020202020204" pitchFamily="34" charset="0"/>
              </a:defRPr>
            </a:lvl1pPr>
          </a:lstStyle>
          <a:p>
            <a:r>
              <a:rPr lang="en-US" dirty="0"/>
              <a:t>Photo Headline</a:t>
            </a:r>
          </a:p>
        </p:txBody>
      </p:sp>
      <p:grpSp>
        <p:nvGrpSpPr>
          <p:cNvPr id="8" name="Group 7">
            <a:extLst>
              <a:ext uri="{FF2B5EF4-FFF2-40B4-BE49-F238E27FC236}">
                <a16:creationId xmlns:a16="http://schemas.microsoft.com/office/drawing/2014/main" id="{044C7DBE-6011-FC43-B68E-60EF4B78E8F4}"/>
              </a:ext>
            </a:extLst>
          </p:cNvPr>
          <p:cNvGrpSpPr/>
          <p:nvPr userDrawn="1"/>
        </p:nvGrpSpPr>
        <p:grpSpPr>
          <a:xfrm>
            <a:off x="-3177" y="-3176"/>
            <a:ext cx="1486536" cy="1506797"/>
            <a:chOff x="-3178" y="-3176"/>
            <a:chExt cx="1646959" cy="1669406"/>
          </a:xfrm>
        </p:grpSpPr>
        <p:sp>
          <p:nvSpPr>
            <p:cNvPr id="9" name="Triangle 2">
              <a:extLst>
                <a:ext uri="{FF2B5EF4-FFF2-40B4-BE49-F238E27FC236}">
                  <a16:creationId xmlns:a16="http://schemas.microsoft.com/office/drawing/2014/main" id="{580A20C3-A958-5149-846C-17C31C465AF9}"/>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EDE8981D-E850-6746-9672-A856447819D4}"/>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597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28650" y="365126"/>
            <a:ext cx="7886700" cy="1017107"/>
          </a:xfrm>
          <a:prstGeom prst="rect">
            <a:avLst/>
          </a:prstGeom>
        </p:spPr>
        <p:txBody>
          <a:bodyPr vert="horz" lIns="91440" tIns="45720" rIns="91440" bIns="45720" rtlCol="0" anchor="b">
            <a:normAutofit/>
          </a:bodyPr>
          <a:lstStyle/>
          <a:p>
            <a:r>
              <a:rPr lang="en-US" dirty="0"/>
              <a:t>Click to edit Master title style</a:t>
            </a:r>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28650" y="1488557"/>
            <a:ext cx="7886700" cy="46565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a:extLst>
              <a:ext uri="{FF2B5EF4-FFF2-40B4-BE49-F238E27FC236}">
                <a16:creationId xmlns:a16="http://schemas.microsoft.com/office/drawing/2014/main" id="{AF604E5E-5B3B-0242-BD0C-18D77113EC15}"/>
              </a:ext>
            </a:extLst>
          </p:cNvPr>
          <p:cNvSpPr>
            <a:spLocks noGrp="1"/>
          </p:cNvSpPr>
          <p:nvPr>
            <p:ph type="sldNum" sz="quarter" idx="4"/>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spTree>
    <p:extLst>
      <p:ext uri="{BB962C8B-B14F-4D97-AF65-F5344CB8AC3E}">
        <p14:creationId xmlns:p14="http://schemas.microsoft.com/office/powerpoint/2010/main" val="218626460"/>
      </p:ext>
    </p:extLst>
  </p:cSld>
  <p:clrMap bg1="lt1" tx1="dk1" bg2="lt2" tx2="dk2" accent1="accent1" accent2="accent2" accent3="accent3" accent4="accent4" accent5="accent5" accent6="accent6" hlink="hlink" folHlink="folHlink"/>
  <p:sldLayoutIdLst>
    <p:sldLayoutId id="2147484035" r:id="rId1"/>
    <p:sldLayoutId id="2147484042" r:id="rId2"/>
    <p:sldLayoutId id="2147484037" r:id="rId3"/>
    <p:sldLayoutId id="2147484043" r:id="rId4"/>
    <p:sldLayoutId id="2147484044" r:id="rId5"/>
    <p:sldLayoutId id="2147484046" r:id="rId6"/>
    <p:sldLayoutId id="2147484045" r:id="rId7"/>
    <p:sldLayoutId id="2147484028" r:id="rId8"/>
    <p:sldLayoutId id="2147484029" r:id="rId9"/>
    <p:sldLayoutId id="2147484041" r:id="rId10"/>
  </p:sldLayoutIdLst>
  <p:hf hdr="0" ftr="0" dt="0"/>
  <p:txStyles>
    <p:titleStyle>
      <a:lvl1pPr algn="l" defTabSz="685800" rtl="0" eaLnBrk="1" latinLnBrk="0" hangingPunct="1">
        <a:lnSpc>
          <a:spcPct val="90000"/>
        </a:lnSpc>
        <a:spcBef>
          <a:spcPct val="0"/>
        </a:spcBef>
        <a:buNone/>
        <a:defRPr sz="3200" b="0" kern="1200">
          <a:solidFill>
            <a:schemeClr val="tx2"/>
          </a:solidFill>
          <a:latin typeface="Georgia" panose="02040502050405020303" pitchFamily="18"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hyperlink" Target="https://globalnutritionreport.org/resources/nutrition-profiles/asia/south-eastern-asia/lao-peoples-democratic-republic/" TargetMode="External"/><Relationship Id="rId4" Type="http://schemas.openxmlformats.org/officeDocument/2006/relationships/notesSlide" Target="../notesSlides/notesSlide14.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hyperlink" Target="https://globalnutritionreport.org/resources/nutrition-profiles/asia/south-eastern-asia/lao-peoples-democratic-republic/" TargetMode="External"/><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notesSlide" Target="../notesSlides/notesSlide15.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hyperlink" Target="https://globalnutritionreport.org/resources/nutrition-profiles/asia/south-eastern-asia/lao-peoples-democratic-republic/" TargetMode="External"/><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4.wdp"/><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notesSlide" Target="../notesSlides/notesSlide16.xml"/><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2.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28.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lobalnutritionreport.org/resources/nutrition-profiles/asia/south-eastern-asia/lao-peoples-democratic-republi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doi.org/10.1080/10408398.2021.1985427"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175" y="450483"/>
            <a:ext cx="8693426" cy="2027494"/>
          </a:xfrm>
          <a:prstGeom prst="rect">
            <a:avLst/>
          </a:prstGeom>
        </p:spPr>
        <p:txBody>
          <a:bodyPr>
            <a:noAutofit/>
          </a:bodyPr>
          <a:lstStyle/>
          <a:p>
            <a:pPr algn="ctr"/>
            <a:r>
              <a:rPr lang="en-US" sz="4000" i="0" dirty="0">
                <a:effectLst/>
                <a:latin typeface="Phetsarath OT" panose="02000500000000000001" pitchFamily="2" charset="2"/>
                <a:ea typeface="Phetsarath OT" panose="02000500000000000001" pitchFamily="2" charset="2"/>
                <a:cs typeface="Phetsarath OT" panose="02000500000000000001" pitchFamily="2" charset="2"/>
              </a:rPr>
              <a:t>5.3 </a:t>
            </a:r>
            <a:r>
              <a:rPr lang="lo-LA" sz="4000" dirty="0">
                <a:latin typeface="Phetsarath OT" panose="02000500000000000001" pitchFamily="2" charset="2"/>
                <a:ea typeface="Phetsarath OT" panose="02000500000000000001" pitchFamily="2" charset="2"/>
                <a:cs typeface="Phetsarath OT" panose="02000500000000000001" pitchFamily="2" charset="2"/>
              </a:rPr>
              <a:t>ການສ້າງຄວາມຮູ້ກ່ຽວກັບການຄົ້ນຄວ້າທາງດ້ານໂພຊະນາການ: </a:t>
            </a:r>
            <a:r>
              <a:rPr lang="en-US" sz="4000" i="0" dirty="0">
                <a:effectLst/>
                <a:latin typeface="Phetsarath OT" panose="02000500000000000001" pitchFamily="2" charset="2"/>
                <a:ea typeface="Phetsarath OT" panose="02000500000000000001" pitchFamily="2" charset="2"/>
                <a:cs typeface="Phetsarath OT" panose="02000500000000000001" pitchFamily="2" charset="2"/>
              </a:rPr>
              <a:t> </a:t>
            </a:r>
            <a:br>
              <a:rPr lang="en-US" sz="4000" i="0" dirty="0">
                <a:effectLst/>
                <a:latin typeface="Phetsarath OT" panose="02000500000000000001" pitchFamily="2" charset="2"/>
                <a:ea typeface="Phetsarath OT" panose="02000500000000000001" pitchFamily="2" charset="2"/>
                <a:cs typeface="Phetsarath OT" panose="02000500000000000001" pitchFamily="2" charset="2"/>
              </a:rPr>
            </a:br>
            <a:r>
              <a:rPr lang="lo-LA" sz="4000" i="0" dirty="0">
                <a:effectLst/>
                <a:latin typeface="Phetsarath OT" panose="02000500000000000001" pitchFamily="2" charset="2"/>
                <a:ea typeface="Phetsarath OT" panose="02000500000000000001" pitchFamily="2" charset="2"/>
                <a:cs typeface="Phetsarath OT" panose="02000500000000000001" pitchFamily="2" charset="2"/>
              </a:rPr>
              <a:t>ທິດທາງໃນການຄົ້ນຄວ້າດ້ານໂພຊະນາການ</a:t>
            </a:r>
            <a:endParaRPr lang="en-US" sz="40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6" name="Subtitle 2">
            <a:extLst>
              <a:ext uri="{FF2B5EF4-FFF2-40B4-BE49-F238E27FC236}">
                <a16:creationId xmlns:a16="http://schemas.microsoft.com/office/drawing/2014/main" id="{12389880-AC48-A946-8EA9-A6F864B21918}"/>
              </a:ext>
            </a:extLst>
          </p:cNvPr>
          <p:cNvSpPr txBox="1">
            <a:spLocks/>
          </p:cNvSpPr>
          <p:nvPr/>
        </p:nvSpPr>
        <p:spPr>
          <a:xfrm>
            <a:off x="151279" y="6163738"/>
            <a:ext cx="8841441" cy="51771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75"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rtl="0">
              <a:lnSpc>
                <a:spcPct val="100000"/>
              </a:lnSpc>
              <a:spcBef>
                <a:spcPts val="0"/>
              </a:spcBef>
              <a:spcAft>
                <a:spcPts val="0"/>
              </a:spcAft>
              <a:buClr>
                <a:schemeClr val="accent6"/>
              </a:buClr>
              <a:buSzPts val="1100"/>
              <a:buFont typeface="Arial"/>
              <a:buNone/>
            </a:pP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ໄດ້ຮັບທຶນສະໜັບສະໜູນຈາກອົງການ </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USAID </a:t>
            </a: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ສຳລັບຂໍ້ຕົກລົງໂຄງການຮ່ວມມື #7200</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AA18CA00009 </a:t>
            </a:r>
            <a:b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b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(LASER-PULSE) </a:t>
            </a: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ໃຫ້ກັບມະຫາວິທະຍາໄລເພີດູ. ເນື້ອໃນແມ່ນບັນຍາຍມາຈາກປະສົບການຂອງຜູ້ຂຽນ ບໍ່ແມ່ນເນື້ອຫາສະເພາະຂອງອົງການ </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USAID. </a:t>
            </a:r>
            <a:endParaRPr lang="en-US" sz="1200" b="0" i="0" u="none" strike="noStrike" cap="none" dirty="0">
              <a:solidFill>
                <a:srgbClr val="000000"/>
              </a:solidFill>
              <a:latin typeface="Phetsarath OT" panose="02000500000000020004" pitchFamily="2" charset="0"/>
              <a:ea typeface="Times New Roman"/>
              <a:cs typeface="Phetsarath OT" panose="02000500000000020004" pitchFamily="2" charset="0"/>
              <a:sym typeface="Times New Roman"/>
            </a:endParaRPr>
          </a:p>
          <a:p>
            <a:pPr marL="0" marR="0" lvl="0" indent="0" algn="ctr" rtl="0">
              <a:lnSpc>
                <a:spcPct val="100000"/>
              </a:lnSpc>
              <a:spcBef>
                <a:spcPts val="0"/>
              </a:spcBef>
              <a:spcAft>
                <a:spcPts val="0"/>
              </a:spcAft>
              <a:buClr>
                <a:schemeClr val="accent6"/>
              </a:buClr>
              <a:buSzPts val="1100"/>
              <a:buFont typeface="Arial"/>
              <a:buNone/>
            </a:pP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ຂໍ້ມູນເພີ່ມເຕີມກະລຸນນາຕິດຕໍ່ກັບອົງການ </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CRS </a:t>
            </a: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ປະຈຳ ສປປ ລາວ.</a:t>
            </a:r>
            <a:endParaRPr lang="lo-LA" sz="1200" b="0" i="0" u="none" strike="noStrike" cap="none" dirty="0">
              <a:solidFill>
                <a:srgbClr val="000000"/>
              </a:solidFill>
              <a:latin typeface="Phetsarath OT" panose="02000500000000020004" pitchFamily="2" charset="0"/>
              <a:ea typeface="Times New Roman"/>
              <a:cs typeface="Phetsarath OT" panose="02000500000000020004" pitchFamily="2" charset="0"/>
              <a:sym typeface="Times New Roman"/>
            </a:endParaRPr>
          </a:p>
        </p:txBody>
      </p:sp>
      <p:sp>
        <p:nvSpPr>
          <p:cNvPr id="5" name="Subtitle 2">
            <a:extLst>
              <a:ext uri="{FF2B5EF4-FFF2-40B4-BE49-F238E27FC236}">
                <a16:creationId xmlns:a16="http://schemas.microsoft.com/office/drawing/2014/main" id="{8CF39FA3-CA90-2A4E-8BB0-1016435EAEFC}"/>
              </a:ext>
            </a:extLst>
          </p:cNvPr>
          <p:cNvSpPr txBox="1">
            <a:spLocks/>
          </p:cNvSpPr>
          <p:nvPr/>
        </p:nvSpPr>
        <p:spPr>
          <a:xfrm>
            <a:off x="151279" y="4380024"/>
            <a:ext cx="8841441" cy="42837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75"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buClr>
                <a:schemeClr val="accent6"/>
              </a:buClr>
              <a:buSzPts val="1350"/>
            </a:pPr>
            <a:r>
              <a:rPr lang="lo-LA" sz="1200" b="1" dirty="0">
                <a:solidFill>
                  <a:schemeClr val="accent6"/>
                </a:solidFill>
                <a:latin typeface="Phetsarath OT" panose="02000500000000020004" pitchFamily="2" charset="0"/>
                <a:cs typeface="Phetsarath OT" panose="02000500000000020004" pitchFamily="2" charset="0"/>
                <a:sym typeface="Times New Roman"/>
              </a:rPr>
              <a:t>ການເຝິກອົບຮົມໂດຍ ໂຄງການ ສ້າງຄວາມເຂັ້ມແຂງ ໃນການຄົ້ນຄວ້າ ທາງດ້ານໂພຊະນາການ (</a:t>
            </a:r>
            <a:r>
              <a:rPr lang="en-US" sz="1200" b="1" dirty="0">
                <a:solidFill>
                  <a:schemeClr val="accent6"/>
                </a:solidFill>
                <a:latin typeface="Phetsarath OT" panose="02000500000000020004" pitchFamily="2" charset="0"/>
                <a:cs typeface="Phetsarath OT" panose="02000500000000020004" pitchFamily="2" charset="0"/>
              </a:rPr>
              <a:t>ANRCB)</a:t>
            </a:r>
            <a:r>
              <a:rPr lang="en-US" sz="1200" b="1" dirty="0">
                <a:solidFill>
                  <a:schemeClr val="accent6"/>
                </a:solidFill>
                <a:latin typeface="Phetsarath OT" panose="02000500000000020004" pitchFamily="2" charset="0"/>
                <a:cs typeface="Phetsarath OT" panose="02000500000000020004" pitchFamily="2" charset="0"/>
                <a:sym typeface="Times New Roman"/>
              </a:rPr>
              <a:t>, </a:t>
            </a:r>
            <a:r>
              <a:rPr lang="lo-LA" sz="1200" b="1" dirty="0">
                <a:solidFill>
                  <a:schemeClr val="accent6"/>
                </a:solidFill>
                <a:latin typeface="Phetsarath OT" panose="02000500000000020004" pitchFamily="2" charset="0"/>
                <a:cs typeface="Phetsarath OT" panose="02000500000000020004" pitchFamily="2" charset="0"/>
                <a:sym typeface="Times New Roman"/>
              </a:rPr>
              <a:t>ພ</a:t>
            </a:r>
            <a:r>
              <a:rPr lang="lo-LA" sz="1200" b="1" dirty="0">
                <a:solidFill>
                  <a:schemeClr val="accent6"/>
                </a:solidFill>
                <a:latin typeface="Phetsarath OT" panose="02000500000000020004" pitchFamily="2" charset="0"/>
                <a:cs typeface="Phetsarath OT" panose="02000500000000020004" pitchFamily="2" charset="0"/>
              </a:rPr>
              <a:t>າຍໃຕ້ ໂຄງການ ລິເລີ່ມທາງດ້ານໂພຊະນາການ ລາວ ອາເມລິກາ </a:t>
            </a:r>
            <a:r>
              <a:rPr lang="lo-LA" sz="1200" b="1" dirty="0">
                <a:solidFill>
                  <a:schemeClr val="accent6"/>
                </a:solidFill>
                <a:latin typeface="Phetsarath OT" panose="02000500000000020004" pitchFamily="2" charset="0"/>
                <a:cs typeface="Phetsarath OT" panose="02000500000000020004" pitchFamily="2" charset="0"/>
                <a:sym typeface="Times New Roman"/>
              </a:rPr>
              <a:t> (</a:t>
            </a:r>
            <a:r>
              <a:rPr lang="en-US" sz="1200" b="1" dirty="0">
                <a:solidFill>
                  <a:schemeClr val="accent6"/>
                </a:solidFill>
                <a:latin typeface="Phetsarath OT" panose="02000500000000020004" pitchFamily="2" charset="0"/>
                <a:cs typeface="Phetsarath OT" panose="02000500000000020004" pitchFamily="2" charset="0"/>
                <a:sym typeface="Times New Roman"/>
              </a:rPr>
              <a:t>LANI)</a:t>
            </a:r>
          </a:p>
        </p:txBody>
      </p:sp>
      <p:sp>
        <p:nvSpPr>
          <p:cNvPr id="8" name="Subtitle 6">
            <a:extLst>
              <a:ext uri="{FF2B5EF4-FFF2-40B4-BE49-F238E27FC236}">
                <a16:creationId xmlns:a16="http://schemas.microsoft.com/office/drawing/2014/main" id="{0979E283-47D2-439D-97DA-184033103A29}"/>
              </a:ext>
            </a:extLst>
          </p:cNvPr>
          <p:cNvSpPr>
            <a:spLocks noGrp="1"/>
          </p:cNvSpPr>
          <p:nvPr>
            <p:ph type="subTitle" idx="1"/>
          </p:nvPr>
        </p:nvSpPr>
        <p:spPr>
          <a:xfrm>
            <a:off x="1142999" y="2554288"/>
            <a:ext cx="6858000" cy="1404937"/>
          </a:xfrm>
        </p:spPr>
        <p:txBody>
          <a:bodyPr>
            <a:normAutofit/>
          </a:bodyPr>
          <a:lstStyle/>
          <a:p>
            <a:pPr algn="ctr"/>
            <a:r>
              <a:rPr lang="lo-LA" sz="2000" dirty="0">
                <a:latin typeface="Phetsarath OT" panose="02000500000000020004" pitchFamily="2" charset="0"/>
                <a:cs typeface="Phetsarath OT" panose="02000500000000020004" pitchFamily="2" charset="0"/>
              </a:rPr>
              <a:t>ການຝຶກອົບຮົມ ພັດທະນາໂດຍ ທ່ານ</a:t>
            </a:r>
            <a:r>
              <a:rPr lang="en-US" sz="2000" dirty="0">
                <a:latin typeface="Phetsarath OT" panose="02000500000000020004" pitchFamily="2" charset="0"/>
                <a:cs typeface="Phetsarath OT" panose="02000500000000020004" pitchFamily="2" charset="0"/>
              </a:rPr>
              <a:t> </a:t>
            </a:r>
            <a:r>
              <a:rPr lang="en-US" sz="2000" dirty="0"/>
              <a:t>Paola </a:t>
            </a:r>
            <a:r>
              <a:rPr lang="en-US" sz="2000" dirty="0" err="1"/>
              <a:t>Mattey</a:t>
            </a:r>
            <a:r>
              <a:rPr lang="en-US" sz="2000" dirty="0"/>
              <a:t> Mora </a:t>
            </a:r>
            <a:r>
              <a:rPr lang="lo-LA" sz="2000" dirty="0">
                <a:latin typeface="Phetsarath OT" panose="02000500000000020004" pitchFamily="2" charset="0"/>
                <a:cs typeface="Phetsarath OT" panose="02000500000000020004" pitchFamily="2" charset="0"/>
              </a:rPr>
              <a:t>ມະຫາວິທະຍາໄລ ອິນເດຍນາ</a:t>
            </a:r>
            <a:endParaRPr lang="en-US" sz="2000" dirty="0"/>
          </a:p>
          <a:p>
            <a:pPr algn="ctr"/>
            <a:r>
              <a:rPr lang="lo-LA" sz="2000" dirty="0">
                <a:latin typeface="Phetsarath OT" panose="02000500000000020004" pitchFamily="2" charset="0"/>
                <a:cs typeface="Phetsarath OT" panose="02000500000000020004" pitchFamily="2" charset="0"/>
              </a:rPr>
              <a:t>ຮ່ວມກັບ ກະຊວງສາທາລະນະສຸກ ຢູ່ສປປລາວ</a:t>
            </a:r>
            <a:endParaRPr lang="en-US" sz="2000" dirty="0"/>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2000" advTm="9646"/>
    </mc:Choice>
    <mc:Fallback xmlns="">
      <p:transition spd="slow" advTm="96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6781-762A-4365-A160-AB34C6C0E36A}"/>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ການນຳໄປໃຊ້ໃນວຽກງານນະໂຍບາຍ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ຕໍ່</a:t>
            </a:r>
            <a:r>
              <a:rPr lang="en-US" dirty="0">
                <a:latin typeface="Phetsarath OT" panose="02000500000000000001" pitchFamily="2" charset="2"/>
                <a:ea typeface="Phetsarath OT" panose="02000500000000000001" pitchFamily="2" charset="2"/>
                <a:cs typeface="Phetsarath OT" panose="02000500000000000001" pitchFamily="2" charset="2"/>
              </a:rPr>
              <a:t>)</a:t>
            </a:r>
            <a:endParaRPr lang="en-US" dirty="0"/>
          </a:p>
        </p:txBody>
      </p:sp>
      <p:sp>
        <p:nvSpPr>
          <p:cNvPr id="3" name="Content Placeholder 2">
            <a:extLst>
              <a:ext uri="{FF2B5EF4-FFF2-40B4-BE49-F238E27FC236}">
                <a16:creationId xmlns:a16="http://schemas.microsoft.com/office/drawing/2014/main" id="{8190B8EC-4B83-4DD8-A61E-DB0E8B87EF53}"/>
              </a:ext>
            </a:extLst>
          </p:cNvPr>
          <p:cNvSpPr>
            <a:spLocks noGrp="1"/>
          </p:cNvSpPr>
          <p:nvPr>
            <p:ph sz="quarter" idx="10"/>
          </p:nvPr>
        </p:nvSpPr>
        <p:spPr/>
        <p:txBody>
          <a:bodyPr>
            <a:normAutofit fontScale="92500" lnSpcReduction="20000"/>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ສິ່ງທີ່ຄວນພິຈາລະນາ: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ຄວາມແນ່ນອນໃນການສຳພັນກັນລະຫວ່າງອາຫານ ແລະ ສຸຂະພາບ.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dirty="0">
                <a:latin typeface="Phetsarath OT" panose="02000500000000000001" pitchFamily="2" charset="2"/>
                <a:ea typeface="Phetsarath OT" panose="02000500000000000001" pitchFamily="2" charset="2"/>
                <a:cs typeface="Phetsarath OT" panose="02000500000000000001" pitchFamily="2" charset="2"/>
              </a:rPr>
              <a:t>ຄວາມສໍາພັນຂອງການຕອບສະໜອງ ກັບ ປະລິມານ (</a:t>
            </a:r>
            <a:r>
              <a:rPr lang="en-US" dirty="0">
                <a:latin typeface="Phetsarath OT" panose="02000500000000000001" pitchFamily="2" charset="2"/>
                <a:ea typeface="Phetsarath OT" panose="02000500000000000001" pitchFamily="2" charset="2"/>
                <a:cs typeface="Phetsarath OT" panose="02000500000000000001" pitchFamily="2" charset="2"/>
              </a:rPr>
              <a:t>Dose-response relationship</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dirty="0">
                <a:latin typeface="Phetsarath OT" panose="02000500000000000001" pitchFamily="2" charset="2"/>
                <a:ea typeface="Phetsarath OT" panose="02000500000000000001" pitchFamily="2" charset="2"/>
                <a:cs typeface="Phetsarath OT" panose="02000500000000000001" pitchFamily="2" charset="2"/>
              </a:rPr>
              <a:t>ລະດັບຂອງການບໍລິໂພກທີ່ເໝາະສົມ (</a:t>
            </a:r>
            <a:r>
              <a:rPr lang="en-US" dirty="0">
                <a:latin typeface="Phetsarath OT" panose="02000500000000000001" pitchFamily="2" charset="2"/>
                <a:ea typeface="Phetsarath OT" panose="02000500000000000001" pitchFamily="2" charset="2"/>
                <a:cs typeface="Phetsarath OT" panose="02000500000000000001" pitchFamily="2" charset="2"/>
              </a:rPr>
              <a:t>Optimal intake levels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dirty="0">
                <a:latin typeface="Phetsarath OT" panose="02000500000000000001" pitchFamily="2" charset="2"/>
                <a:ea typeface="Phetsarath OT" panose="02000500000000000001" pitchFamily="2" charset="2"/>
                <a:cs typeface="Phetsarath OT" panose="02000500000000000001" pitchFamily="2" charset="2"/>
              </a:rPr>
              <a:t>ຜົນກະທົບທີ່ເປັນອັນຕະລາຍທີ່ອາດເກີດຂຶ້ນ (</a:t>
            </a:r>
            <a:r>
              <a:rPr lang="en-US" dirty="0">
                <a:latin typeface="Phetsarath OT" panose="02000500000000000001" pitchFamily="2" charset="2"/>
                <a:ea typeface="Phetsarath OT" panose="02000500000000000001" pitchFamily="2" charset="2"/>
                <a:cs typeface="Phetsarath OT" panose="02000500000000000001" pitchFamily="2" charset="2"/>
              </a:rPr>
              <a:t>Potential harmful effects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ຮູບແບບຂອງການສຶກສາຄົ້ນຄວ້າ</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2"/>
            <a:r>
              <a:rPr lang="lo-LA" dirty="0">
                <a:latin typeface="Phetsarath OT" panose="02000500000000000001" pitchFamily="2" charset="2"/>
                <a:ea typeface="Phetsarath OT" panose="02000500000000000001" pitchFamily="2" charset="2"/>
                <a:cs typeface="Phetsarath OT" panose="02000500000000000001" pitchFamily="2" charset="2"/>
              </a:rPr>
              <a:t>ເປັນຕົ້ນແມ່ນ ການສຶກສາກ່ຽວກັບລະບາດວິທະຍາ ກັບຕົວຢ່າງທີ່ເປັນຕົວແທນ.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dirty="0">
                <a:latin typeface="Phetsarath OT" panose="02000500000000000001" pitchFamily="2" charset="2"/>
                <a:ea typeface="Phetsarath OT" panose="02000500000000000001" pitchFamily="2" charset="2"/>
                <a:cs typeface="Phetsarath OT" panose="02000500000000000001" pitchFamily="2" charset="2"/>
              </a:rPr>
              <a:t>ອະທິບາຍຄວາມແຕກຕ່າງຂອງອາຫານທີ່ບໍລິໂພກ.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dirty="0">
                <a:latin typeface="Phetsarath OT" panose="02000500000000000001" pitchFamily="2" charset="2"/>
                <a:ea typeface="Phetsarath OT" panose="02000500000000000001" pitchFamily="2" charset="2"/>
                <a:cs typeface="Phetsarath OT" panose="02000500000000000001" pitchFamily="2" charset="2"/>
              </a:rPr>
              <a:t>ຄວາມຕ້ອງການ ຫຼື ລັກສະນະທາງຊີວະພາບ (ເຊັ່ນວ່າ ຄວາມຫຼາກຫຼາຍຂອງຮູບແບບທີ່ສະເພາະເຈາະຈົງ)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ການປະເມີນຜົນນະໂຍບາຍ</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ການວັດແທກຜົນໄດ້ຮັບຂອງນະໂຍບາຍຕ່າງໆ ມີບົດບາດທີ່ສຳຄັນໃນການປະເມີນປະສິດທິຜົນຂອງນະໂຍບາຍ</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2"/>
            <a:r>
              <a:rPr lang="lo-LA" dirty="0">
                <a:latin typeface="Phetsarath OT" panose="02000500000000000001" pitchFamily="2" charset="2"/>
                <a:ea typeface="Phetsarath OT" panose="02000500000000000001" pitchFamily="2" charset="2"/>
                <a:cs typeface="Phetsarath OT" panose="02000500000000000001" pitchFamily="2" charset="2"/>
              </a:rPr>
              <a:t>ຕົວຢ່າງ: ນະໂຍບາຍນັ້ນຫຼຸດຜ່ອນພາວະການຂາດວິຕາມິນ </a:t>
            </a:r>
            <a:r>
              <a:rPr lang="en-US" dirty="0">
                <a:latin typeface="Phetsarath OT" panose="02000500000000000001" pitchFamily="2" charset="2"/>
                <a:ea typeface="Phetsarath OT" panose="02000500000000000001" pitchFamily="2" charset="2"/>
                <a:cs typeface="Phetsarath OT" panose="02000500000000000001" pitchFamily="2" charset="2"/>
              </a:rPr>
              <a:t>D</a:t>
            </a:r>
            <a:r>
              <a:rPr lang="lo-LA" dirty="0">
                <a:latin typeface="Phetsarath OT" panose="02000500000000000001" pitchFamily="2" charset="2"/>
                <a:ea typeface="Phetsarath OT" panose="02000500000000000001" pitchFamily="2" charset="2"/>
                <a:cs typeface="Phetsarath OT" panose="02000500000000000001" pitchFamily="2" charset="2"/>
              </a:rPr>
              <a:t> ໃນຜູ້ໃຫຍ່ ຫຼືບໍ່? </a:t>
            </a:r>
            <a:r>
              <a:rPr lang="en-US" dirty="0">
                <a:latin typeface="Phetsarath OT" panose="02000500000000000001" pitchFamily="2" charset="2"/>
                <a:ea typeface="Phetsarath OT" panose="02000500000000000001" pitchFamily="2" charset="2"/>
                <a:cs typeface="Phetsarath OT" panose="02000500000000000001" pitchFamily="2" charset="2"/>
              </a:rPr>
              <a:t> </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ໄດ້ວັດແທກໃນລະດັບປະຊາກອນໃດໜຶ່ງ.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ກ່ຽວກັບໄລຍະເວລາທີ່ຂຶ້ນກັບກັບນະໂຍບາຍ/ຜົນໄດ້ຮັບດ້ານສຸຂະພາບ. </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2734C476-7F36-4A88-B624-4A58ACA7DB8F}"/>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10</a:t>
            </a:fld>
            <a:endParaRPr lang="en-US" b="1" dirty="0">
              <a:solidFill>
                <a:schemeClr val="accent6"/>
              </a:solidFill>
            </a:endParaRPr>
          </a:p>
        </p:txBody>
      </p:sp>
    </p:spTree>
    <p:extLst>
      <p:ext uri="{BB962C8B-B14F-4D97-AF65-F5344CB8AC3E}">
        <p14:creationId xmlns:p14="http://schemas.microsoft.com/office/powerpoint/2010/main" val="2315504310"/>
      </p:ext>
    </p:extLst>
  </p:cSld>
  <p:clrMapOvr>
    <a:masterClrMapping/>
  </p:clrMapOvr>
  <mc:AlternateContent xmlns:mc="http://schemas.openxmlformats.org/markup-compatibility/2006" xmlns:p14="http://schemas.microsoft.com/office/powerpoint/2010/main">
    <mc:Choice Requires="p14">
      <p:transition spd="slow" p14:dur="2000" advTm="108888"/>
    </mc:Choice>
    <mc:Fallback xmlns="">
      <p:transition spd="slow" advTm="1088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1DC9-AEF4-4727-829F-E6DABF4875F2}"/>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ການນຳໄປໃຊ້ໃນວຽກງານນະໂຍບາຍ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ຕໍ່</a:t>
            </a:r>
            <a:r>
              <a:rPr lang="en-US" dirty="0">
                <a:latin typeface="Phetsarath OT" panose="02000500000000000001" pitchFamily="2" charset="2"/>
                <a:ea typeface="Phetsarath OT" panose="02000500000000000001" pitchFamily="2" charset="2"/>
                <a:cs typeface="Phetsarath OT" panose="02000500000000000001" pitchFamily="2" charset="2"/>
              </a:rPr>
              <a:t>)</a:t>
            </a:r>
            <a:endParaRPr lang="en-US" dirty="0"/>
          </a:p>
        </p:txBody>
      </p:sp>
      <p:sp>
        <p:nvSpPr>
          <p:cNvPr id="4" name="Slide Number Placeholder 3">
            <a:extLst>
              <a:ext uri="{FF2B5EF4-FFF2-40B4-BE49-F238E27FC236}">
                <a16:creationId xmlns:a16="http://schemas.microsoft.com/office/drawing/2014/main" id="{66F8A195-8F79-4270-84FE-F847F3219E30}"/>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11</a:t>
            </a:fld>
            <a:endParaRPr lang="en-US" b="1" dirty="0">
              <a:solidFill>
                <a:schemeClr val="accent6"/>
              </a:solidFill>
            </a:endParaRPr>
          </a:p>
        </p:txBody>
      </p:sp>
      <p:graphicFrame>
        <p:nvGraphicFramePr>
          <p:cNvPr id="5" name="Diagram 4">
            <a:extLst>
              <a:ext uri="{FF2B5EF4-FFF2-40B4-BE49-F238E27FC236}">
                <a16:creationId xmlns:a16="http://schemas.microsoft.com/office/drawing/2014/main" id="{0E8A9981-F118-4A62-A014-DF2E5144D10B}"/>
              </a:ext>
            </a:extLst>
          </p:cNvPr>
          <p:cNvGraphicFramePr/>
          <p:nvPr>
            <p:extLst>
              <p:ext uri="{D42A27DB-BD31-4B8C-83A1-F6EECF244321}">
                <p14:modId xmlns:p14="http://schemas.microsoft.com/office/powerpoint/2010/main" val="2948024634"/>
              </p:ext>
            </p:extLst>
          </p:nvPr>
        </p:nvGraphicFramePr>
        <p:xfrm>
          <a:off x="693960" y="1470786"/>
          <a:ext cx="7546086" cy="502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64571456-9377-4A29-85E9-50ACA315DFA3}"/>
              </a:ext>
            </a:extLst>
          </p:cNvPr>
          <p:cNvCxnSpPr/>
          <p:nvPr/>
        </p:nvCxnSpPr>
        <p:spPr>
          <a:xfrm>
            <a:off x="429768" y="1527048"/>
            <a:ext cx="0" cy="4821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ross 7">
            <a:extLst>
              <a:ext uri="{FF2B5EF4-FFF2-40B4-BE49-F238E27FC236}">
                <a16:creationId xmlns:a16="http://schemas.microsoft.com/office/drawing/2014/main" id="{9B8A58BE-E42A-4DB2-9DAC-19B43C06489B}"/>
              </a:ext>
            </a:extLst>
          </p:cNvPr>
          <p:cNvSpPr/>
          <p:nvPr/>
        </p:nvSpPr>
        <p:spPr>
          <a:xfrm>
            <a:off x="100266" y="6348809"/>
            <a:ext cx="283464" cy="304625"/>
          </a:xfrm>
          <a:prstGeom prst="plus">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D6C82C57-61C9-4A97-B358-8A53A3468257}"/>
              </a:ext>
            </a:extLst>
          </p:cNvPr>
          <p:cNvSpPr/>
          <p:nvPr/>
        </p:nvSpPr>
        <p:spPr>
          <a:xfrm>
            <a:off x="100266" y="1527048"/>
            <a:ext cx="283464" cy="8229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42693"/>
      </p:ext>
    </p:extLst>
  </p:cSld>
  <p:clrMapOvr>
    <a:masterClrMapping/>
  </p:clrMapOvr>
  <mc:AlternateContent xmlns:mc="http://schemas.openxmlformats.org/markup-compatibility/2006" xmlns:p14="http://schemas.microsoft.com/office/powerpoint/2010/main">
    <mc:Choice Requires="p14">
      <p:transition spd="slow" p14:dur="2000" advTm="147317"/>
    </mc:Choice>
    <mc:Fallback xmlns="">
      <p:transition spd="slow" advTm="14731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6E70-45E2-4ACC-BC28-701F485C0C55}"/>
              </a:ext>
            </a:extLst>
          </p:cNvPr>
          <p:cNvSpPr>
            <a:spLocks noGrp="1"/>
          </p:cNvSpPr>
          <p:nvPr>
            <p:ph type="title"/>
          </p:nvPr>
        </p:nvSpPr>
        <p:spPr>
          <a:xfrm>
            <a:off x="902970" y="365126"/>
            <a:ext cx="7612380" cy="1017107"/>
          </a:xfrm>
        </p:spPr>
        <p:txBody>
          <a:bodyPr>
            <a:normAutofit/>
          </a:bodyPr>
          <a:lstStyle/>
          <a:p>
            <a:r>
              <a:rPr lang="lo-LA" sz="3200" dirty="0">
                <a:latin typeface="Phetsarath OT" panose="02000500000000000001" pitchFamily="2" charset="2"/>
                <a:ea typeface="Phetsarath OT" panose="02000500000000000001" pitchFamily="2" charset="2"/>
                <a:cs typeface="Phetsarath OT" panose="02000500000000000001" pitchFamily="2" charset="2"/>
                <a:sym typeface="Times New Roman"/>
              </a:rPr>
              <a:t>ຫົວຂໍ້ໃໝ່ໃນການຄົ້ນຄວ້າດ້ານໂພຊະນາການ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5" name="Content Placeholder 4">
            <a:extLst>
              <a:ext uri="{FF2B5EF4-FFF2-40B4-BE49-F238E27FC236}">
                <a16:creationId xmlns:a16="http://schemas.microsoft.com/office/drawing/2014/main" id="{F4C4143E-5D30-43E9-89A3-0F0D43CCF3DD}"/>
              </a:ext>
            </a:extLst>
          </p:cNvPr>
          <p:cNvGraphicFramePr>
            <a:graphicFrameLocks noGrp="1"/>
          </p:cNvGraphicFramePr>
          <p:nvPr>
            <p:ph sz="quarter" idx="10"/>
            <p:extLst>
              <p:ext uri="{D42A27DB-BD31-4B8C-83A1-F6EECF244321}">
                <p14:modId xmlns:p14="http://schemas.microsoft.com/office/powerpoint/2010/main" val="2165977953"/>
              </p:ext>
            </p:extLst>
          </p:nvPr>
        </p:nvGraphicFramePr>
        <p:xfrm>
          <a:off x="628650" y="1487488"/>
          <a:ext cx="8186738" cy="467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F1D71A-3867-44C9-90EA-3390B13D6707}"/>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12</a:t>
            </a:fld>
            <a:endParaRPr lang="en-US" b="1" dirty="0">
              <a:solidFill>
                <a:schemeClr val="accent6"/>
              </a:solidFill>
            </a:endParaRPr>
          </a:p>
        </p:txBody>
      </p:sp>
    </p:spTree>
    <p:extLst>
      <p:ext uri="{BB962C8B-B14F-4D97-AF65-F5344CB8AC3E}">
        <p14:creationId xmlns:p14="http://schemas.microsoft.com/office/powerpoint/2010/main" val="3179880937"/>
      </p:ext>
    </p:extLst>
  </p:cSld>
  <p:clrMapOvr>
    <a:masterClrMapping/>
  </p:clrMapOvr>
  <mc:AlternateContent xmlns:mc="http://schemas.openxmlformats.org/markup-compatibility/2006" xmlns:p14="http://schemas.microsoft.com/office/powerpoint/2010/main">
    <mc:Choice Requires="p14">
      <p:transition spd="slow" p14:dur="2000" advTm="49689"/>
    </mc:Choice>
    <mc:Fallback xmlns="">
      <p:transition spd="slow" advTm="496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823C-E4B0-4CA0-91A2-85428CC2AA26}"/>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15B313F1-B39C-4FF0-9A01-DB44E195A9A9}"/>
              </a:ext>
            </a:extLst>
          </p:cNvPr>
          <p:cNvSpPr>
            <a:spLocks noGrp="1"/>
          </p:cNvSpPr>
          <p:nvPr>
            <p:ph sz="quarter" idx="10"/>
          </p:nvPr>
        </p:nvSpPr>
        <p:spPr/>
        <p:txBody>
          <a:bodyPr>
            <a:normAutofit/>
          </a:bodyPr>
          <a:lstStyle/>
          <a:p>
            <a:r>
              <a:rPr lang="lo-LA" sz="2400" dirty="0">
                <a:latin typeface="Phetsarath OT" panose="02000500000000000001" pitchFamily="2" charset="2"/>
                <a:ea typeface="Phetsarath OT" panose="02000500000000000001" pitchFamily="2" charset="2"/>
                <a:cs typeface="Phetsarath OT" panose="02000500000000000001" pitchFamily="2" charset="2"/>
              </a:rPr>
              <a:t>ໃນຊ່ວງຫຼາຍທົດສະວັດທີ່ຜ່ານມາ, ອັດຕາການຊຸກຊຸມຂອງນ້ຳໜັກເກີນ ແລະ ພະຍາດອ້ວນໄດ້ມີການເພີ່ມຂຶ້ນໃນທົ່ວໂລກ</a:t>
            </a:r>
            <a:r>
              <a:rPr lang="en-US" sz="2400" dirty="0">
                <a:latin typeface="Phetsarath OT" panose="02000500000000000001" pitchFamily="2" charset="2"/>
                <a:ea typeface="Phetsarath OT" panose="02000500000000000001" pitchFamily="2" charset="2"/>
                <a:cs typeface="Phetsarath OT" panose="02000500000000000001" pitchFamily="2" charset="2"/>
              </a:rPr>
              <a:t> -&gt; </a:t>
            </a:r>
            <a:r>
              <a:rPr lang="lo-LA" sz="2400" dirty="0">
                <a:latin typeface="Phetsarath OT" panose="02000500000000000001" pitchFamily="2" charset="2"/>
                <a:ea typeface="Phetsarath OT" panose="02000500000000000001" pitchFamily="2" charset="2"/>
                <a:cs typeface="Phetsarath OT" panose="02000500000000000001" pitchFamily="2" charset="2"/>
              </a:rPr>
              <a:t>ມີການແຜ່ຂະຫຍາຍເປັນວົງກວ້າງຂອງພະຍາດທີ່ບໍ່ສາມາດຕິດຕໍ່ກັນໄດ້</a:t>
            </a:r>
            <a:r>
              <a:rPr lang="en-US" sz="2400" dirty="0">
                <a:latin typeface="Phetsarath OT" panose="02000500000000000001" pitchFamily="2" charset="2"/>
                <a:ea typeface="Phetsarath OT" panose="02000500000000000001" pitchFamily="2" charset="2"/>
                <a:cs typeface="Phetsarath OT" panose="02000500000000000001" pitchFamily="2" charset="2"/>
              </a:rPr>
              <a:t>.</a:t>
            </a:r>
          </a:p>
          <a:p>
            <a:pPr lvl="0"/>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0"/>
            <a:r>
              <a:rPr lang="lo-LA" sz="2400" dirty="0">
                <a:latin typeface="Phetsarath OT" panose="02000500000000000001" pitchFamily="2" charset="2"/>
                <a:ea typeface="Phetsarath OT" panose="02000500000000000001" pitchFamily="2" charset="2"/>
                <a:cs typeface="Phetsarath OT" panose="02000500000000000001" pitchFamily="2" charset="2"/>
              </a:rPr>
              <a:t>ປັດໄຈຫຼາຍຢ່າງທີ່ເປັນສາເຫດເບື້ອງຫຼັງຂອງການເພີ່ມຂຶ້ນ:</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ການກິນໝາກໄມ້, ຜັກ ແລະ ທັນຍາພືດ ໃນປະລິມານໜ້ອຍ.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ການກິນອາຫານແປຮູບ ແລະ ໄຂມັນໃນປະລິມານສູງ.</a:t>
            </a:r>
            <a:r>
              <a:rPr lang="en-US" sz="2400" dirty="0">
                <a:latin typeface="Phetsarath OT" panose="02000500000000000001" pitchFamily="2" charset="2"/>
                <a:ea typeface="Phetsarath OT" panose="02000500000000000001" pitchFamily="2" charset="2"/>
                <a:cs typeface="Phetsarath OT" panose="02000500000000000001" pitchFamily="2" charset="2"/>
              </a:rPr>
              <a:t> </a:t>
            </a: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ການເຂົ້າເຖິງຜະລິດຕະພັນໄຂມັນ ແລະ ນ້ຳຕານ ທີ່ມີລາຄາຖືກ.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ພຶດຕິກຳການໃຊ້ຊີວິດແບບເຄື່ອນໄຫວຮ່າງກາຍໜ້ອຍ</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ການສູບຢາ.</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ການດື່ມເຄື່ອງດື່ມທີ່ມີທາດເຫຼົ້າ.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ການນອນ.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5CDBBA6B-CD91-41BF-B57A-650C17E9D185}"/>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13</a:t>
            </a:fld>
            <a:endParaRPr lang="en-US" b="1" dirty="0">
              <a:solidFill>
                <a:schemeClr val="accent6"/>
              </a:solidFill>
            </a:endParaRPr>
          </a:p>
        </p:txBody>
      </p:sp>
    </p:spTree>
    <p:extLst>
      <p:ext uri="{BB962C8B-B14F-4D97-AF65-F5344CB8AC3E}">
        <p14:creationId xmlns:p14="http://schemas.microsoft.com/office/powerpoint/2010/main" val="861842033"/>
      </p:ext>
    </p:extLst>
  </p:cSld>
  <p:clrMapOvr>
    <a:masterClrMapping/>
  </p:clrMapOvr>
  <mc:AlternateContent xmlns:mc="http://schemas.openxmlformats.org/markup-compatibility/2006" xmlns:p14="http://schemas.microsoft.com/office/powerpoint/2010/main">
    <mc:Choice Requires="p14">
      <p:transition spd="slow" p14:dur="2000" advTm="78601"/>
    </mc:Choice>
    <mc:Fallback xmlns="">
      <p:transition spd="slow" advTm="786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8004-A729-4EBD-A7FC-9EACCB978337}"/>
              </a:ext>
            </a:extLst>
          </p:cNvPr>
          <p:cNvSpPr>
            <a:spLocks noGrp="1"/>
          </p:cNvSpPr>
          <p:nvPr>
            <p:ph type="title"/>
          </p:nvPr>
        </p:nvSpPr>
        <p:spPr>
          <a:xfrm>
            <a:off x="728136" y="365126"/>
            <a:ext cx="7676149" cy="1017107"/>
          </a:xfrm>
        </p:spPr>
        <p:txBody>
          <a:bodyPr/>
          <a:lstStyle/>
          <a:p>
            <a:pPr algn="ctr"/>
            <a:r>
              <a:rPr lang="lo-LA" dirty="0">
                <a:latin typeface="Phetsarath OT" panose="02000500000000000001" pitchFamily="2" charset="2"/>
                <a:ea typeface="Phetsarath OT" panose="02000500000000000001" pitchFamily="2" charset="2"/>
                <a:cs typeface="Phetsarath OT" panose="02000500000000000001" pitchFamily="2" charset="2"/>
              </a:rPr>
              <a:t>ສະພາບການໃນ ປະເທດລາວ</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 - </a:t>
            </a:r>
            <a:r>
              <a:rPr lang="lo-LA" sz="3200" dirty="0">
                <a:effectLst/>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 </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a:t>
            </a:r>
            <a:r>
              <a:rPr lang="lo-LA" sz="3200" dirty="0">
                <a:effectLst/>
                <a:latin typeface="Phetsarath OT" panose="02000500000000000001" pitchFamily="2" charset="2"/>
                <a:ea typeface="Phetsarath OT" panose="02000500000000000001" pitchFamily="2" charset="2"/>
                <a:cs typeface="Phetsarath OT" panose="02000500000000000001" pitchFamily="2" charset="2"/>
              </a:rPr>
              <a:t>ຕໍ່</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71E03117-36AC-45C9-8549-B3A6224A013C}"/>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14</a:t>
            </a:fld>
            <a:endParaRPr lang="en-US" b="1" dirty="0">
              <a:solidFill>
                <a:schemeClr val="accent6"/>
              </a:solidFill>
            </a:endParaRPr>
          </a:p>
        </p:txBody>
      </p:sp>
      <p:sp>
        <p:nvSpPr>
          <p:cNvPr id="5" name="TextBox 4">
            <a:extLst>
              <a:ext uri="{FF2B5EF4-FFF2-40B4-BE49-F238E27FC236}">
                <a16:creationId xmlns:a16="http://schemas.microsoft.com/office/drawing/2014/main" id="{939A21AA-D796-4BAB-B885-5A2D0273D8B2}"/>
              </a:ext>
            </a:extLst>
          </p:cNvPr>
          <p:cNvSpPr txBox="1"/>
          <p:nvPr/>
        </p:nvSpPr>
        <p:spPr>
          <a:xfrm>
            <a:off x="628650" y="1756648"/>
            <a:ext cx="1125629" cy="369332"/>
          </a:xfrm>
          <a:prstGeom prst="rect">
            <a:avLst/>
          </a:prstGeom>
          <a:noFill/>
        </p:spPr>
        <p:txBody>
          <a:bodyPr wrap="none" rtlCol="0">
            <a:spAutoFit/>
          </a:bodyPr>
          <a:lstStyle/>
          <a:p>
            <a:r>
              <a:rPr lang="lo-LA" b="1" dirty="0">
                <a:solidFill>
                  <a:srgbClr val="7C98B8"/>
                </a:solidFill>
                <a:latin typeface="Phetsarath OT" panose="02000500000000000001" pitchFamily="2" charset="2"/>
                <a:ea typeface="Phetsarath OT" panose="02000500000000000001" pitchFamily="2" charset="2"/>
                <a:cs typeface="Phetsarath OT" panose="02000500000000000001" pitchFamily="2" charset="2"/>
              </a:rPr>
              <a:t>ນໍ້າໜັກເກີນ</a:t>
            </a:r>
            <a:endParaRPr lang="en-US" b="1" dirty="0">
              <a:solidFill>
                <a:srgbClr val="7C98B8"/>
              </a:solidFill>
              <a:latin typeface="Phetsarath OT" panose="02000500000000000001" pitchFamily="2" charset="2"/>
              <a:ea typeface="Phetsarath OT" panose="02000500000000000001" pitchFamily="2" charset="2"/>
              <a:cs typeface="Phetsarath OT" panose="02000500000000000001" pitchFamily="2" charset="2"/>
            </a:endParaRPr>
          </a:p>
        </p:txBody>
      </p:sp>
      <p:sp>
        <p:nvSpPr>
          <p:cNvPr id="6" name="TextBox 5">
            <a:extLst>
              <a:ext uri="{FF2B5EF4-FFF2-40B4-BE49-F238E27FC236}">
                <a16:creationId xmlns:a16="http://schemas.microsoft.com/office/drawing/2014/main" id="{81DC4B53-28D6-47D0-A7B2-073511EC6477}"/>
              </a:ext>
            </a:extLst>
          </p:cNvPr>
          <p:cNvSpPr txBox="1"/>
          <p:nvPr/>
        </p:nvSpPr>
        <p:spPr>
          <a:xfrm>
            <a:off x="3691890" y="5675119"/>
            <a:ext cx="4572000" cy="938719"/>
          </a:xfrm>
          <a:prstGeom prst="rect">
            <a:avLst/>
          </a:prstGeom>
          <a:noFill/>
        </p:spPr>
        <p:txBody>
          <a:bodyPr wrap="square">
            <a:spAutoFit/>
          </a:bodyPr>
          <a:lstStyle/>
          <a:p>
            <a:r>
              <a:rPr lang="en-US" sz="1100" b="0" i="0" dirty="0">
                <a:solidFill>
                  <a:srgbClr val="7C98B8"/>
                </a:solidFill>
                <a:effectLst/>
                <a:latin typeface="Averta W01 Regular"/>
              </a:rPr>
              <a:t>Source: UNICEF/WHO/World Bank. Joint Child Malnutrition Estimates Expanded Database: Stunting, Wasting and Overweight. Published online July 2020. Available at: https://data.unicef.org/resources/dataset/malnutrition-data. Accessed 31 August 2021 Obtained from: </a:t>
            </a:r>
            <a:r>
              <a:rPr lang="en-US" sz="1100" dirty="0">
                <a:hlinkClick r:id="rId5"/>
              </a:rPr>
              <a:t>Global Nutrition Report | Country Nutrition Profiles - Global Nutrition Report</a:t>
            </a:r>
            <a:endParaRPr lang="en-US" sz="1100" dirty="0"/>
          </a:p>
        </p:txBody>
      </p:sp>
      <p:grpSp>
        <p:nvGrpSpPr>
          <p:cNvPr id="10" name="Group 9">
            <a:extLst>
              <a:ext uri="{FF2B5EF4-FFF2-40B4-BE49-F238E27FC236}">
                <a16:creationId xmlns:a16="http://schemas.microsoft.com/office/drawing/2014/main" id="{D42CE7E5-CB93-4A1E-B050-5F1CE4AE705C}"/>
              </a:ext>
            </a:extLst>
          </p:cNvPr>
          <p:cNvGrpSpPr/>
          <p:nvPr/>
        </p:nvGrpSpPr>
        <p:grpSpPr>
          <a:xfrm>
            <a:off x="434478" y="2364786"/>
            <a:ext cx="8263463" cy="3227823"/>
            <a:chOff x="440268" y="2351544"/>
            <a:chExt cx="8263463" cy="3227823"/>
          </a:xfrm>
        </p:grpSpPr>
        <p:pic>
          <p:nvPicPr>
            <p:cNvPr id="8" name="Picture 7">
              <a:extLst>
                <a:ext uri="{FF2B5EF4-FFF2-40B4-BE49-F238E27FC236}">
                  <a16:creationId xmlns:a16="http://schemas.microsoft.com/office/drawing/2014/main" id="{5BCE8BD7-0A95-4ACE-814D-074F8293A4B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40268" y="2662510"/>
              <a:ext cx="8263463" cy="2916857"/>
            </a:xfrm>
            <a:prstGeom prst="rect">
              <a:avLst/>
            </a:prstGeom>
          </p:spPr>
        </p:pic>
        <p:pic>
          <p:nvPicPr>
            <p:cNvPr id="9" name="Picture 8">
              <a:extLst>
                <a:ext uri="{FF2B5EF4-FFF2-40B4-BE49-F238E27FC236}">
                  <a16:creationId xmlns:a16="http://schemas.microsoft.com/office/drawing/2014/main" id="{9C9D0931-9A9F-44B0-AE59-7B641C9BA021}"/>
                </a:ext>
              </a:extLst>
            </p:cNvPr>
            <p:cNvPicPr>
              <a:picLocks noChangeAspect="1"/>
            </p:cNvPicPr>
            <p:nvPr/>
          </p:nvPicPr>
          <p:blipFill rotWithShape="1">
            <a:blip r:embed="rId8"/>
            <a:srcRect l="1133" b="93355"/>
            <a:stretch/>
          </p:blipFill>
          <p:spPr>
            <a:xfrm>
              <a:off x="587741" y="2351544"/>
              <a:ext cx="7676149" cy="331845"/>
            </a:xfrm>
            <a:prstGeom prst="rect">
              <a:avLst/>
            </a:prstGeom>
          </p:spPr>
        </p:pic>
      </p:grpSp>
      <p:pic>
        <p:nvPicPr>
          <p:cNvPr id="7" name="Audio 6">
            <a:hlinkClick r:id="" action="ppaction://media"/>
            <a:extLst>
              <a:ext uri="{FF2B5EF4-FFF2-40B4-BE49-F238E27FC236}">
                <a16:creationId xmlns:a16="http://schemas.microsoft.com/office/drawing/2014/main" id="{B4C954C3-F693-49A3-9F29-95E82A1D1A9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
        <p:nvSpPr>
          <p:cNvPr id="3" name="Text Box 2">
            <a:extLst>
              <a:ext uri="{FF2B5EF4-FFF2-40B4-BE49-F238E27FC236}">
                <a16:creationId xmlns:a16="http://schemas.microsoft.com/office/drawing/2014/main" id="{060F8CB7-33D2-A3A0-602C-7D3B50E4B958}"/>
              </a:ext>
            </a:extLst>
          </p:cNvPr>
          <p:cNvSpPr txBox="1">
            <a:spLocks noChangeArrowheads="1"/>
          </p:cNvSpPr>
          <p:nvPr/>
        </p:nvSpPr>
        <p:spPr bwMode="auto">
          <a:xfrm>
            <a:off x="440268" y="2221732"/>
            <a:ext cx="4539615" cy="5054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o-LA" sz="1400">
                <a:solidFill>
                  <a:srgbClr val="FF0000"/>
                </a:solidFill>
                <a:effectLst/>
                <a:latin typeface="Calibri" panose="020F0502020204030204" pitchFamily="34" charset="0"/>
                <a:ea typeface="Calibri" panose="020F0502020204030204" pitchFamily="34" charset="0"/>
                <a:cs typeface="Phetsarath OT" panose="02000500000000020004" pitchFamily="2" charset="0"/>
              </a:rPr>
              <a:t>ສະພາບໂພຊະນາການຂອງເດັກອ່ອນ ແລະ ເດັກນ້ອຍ</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11" name="Text Box 2">
            <a:extLst>
              <a:ext uri="{FF2B5EF4-FFF2-40B4-BE49-F238E27FC236}">
                <a16:creationId xmlns:a16="http://schemas.microsoft.com/office/drawing/2014/main" id="{E004BDF1-112F-842A-BDB3-2DA37C56D3C3}"/>
              </a:ext>
            </a:extLst>
          </p:cNvPr>
          <p:cNvSpPr txBox="1">
            <a:spLocks noChangeArrowheads="1"/>
          </p:cNvSpPr>
          <p:nvPr/>
        </p:nvSpPr>
        <p:spPr bwMode="auto">
          <a:xfrm rot="16200000">
            <a:off x="-130202" y="3277992"/>
            <a:ext cx="1424305" cy="4400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o-LA" sz="1100">
                <a:effectLst/>
                <a:latin typeface="Calibri" panose="020F0502020204030204" pitchFamily="34" charset="0"/>
                <a:ea typeface="Calibri" panose="020F0502020204030204" pitchFamily="34" charset="0"/>
                <a:cs typeface="Phetsarath OT" panose="02000500000000020004" pitchFamily="2" charset="0"/>
              </a:rPr>
              <a:t>ອັດຕາຊຸກຊຸມ (%)</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12" name="Text Box 2">
            <a:extLst>
              <a:ext uri="{FF2B5EF4-FFF2-40B4-BE49-F238E27FC236}">
                <a16:creationId xmlns:a16="http://schemas.microsoft.com/office/drawing/2014/main" id="{69804D69-A319-29F7-D9B4-B664DCC8361C}"/>
              </a:ext>
            </a:extLst>
          </p:cNvPr>
          <p:cNvSpPr txBox="1">
            <a:spLocks noChangeArrowheads="1"/>
          </p:cNvSpPr>
          <p:nvPr/>
        </p:nvSpPr>
        <p:spPr bwMode="auto">
          <a:xfrm>
            <a:off x="8117777" y="2871274"/>
            <a:ext cx="923925" cy="6267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lo-LA" sz="1100">
                <a:effectLst/>
                <a:latin typeface="Calibri" panose="020F0502020204030204" pitchFamily="34" charset="0"/>
                <a:ea typeface="Calibri" panose="020F0502020204030204" pitchFamily="34" charset="0"/>
                <a:cs typeface="Phetsarath OT" panose="02000500000000020004" pitchFamily="2" charset="0"/>
              </a:rPr>
              <a:t>  ເດັກຊາຍ</a:t>
            </a:r>
            <a:endParaRPr lang="lo-LA" sz="1100">
              <a:effectLst/>
              <a:latin typeface="Calibri" panose="020F0502020204030204" pitchFamily="34" charset="0"/>
              <a:ea typeface="Calibri" panose="020F0502020204030204" pitchFamily="34" charset="0"/>
              <a:cs typeface="DokChampa" panose="020B0604020202020204" pitchFamily="34" charset="-34"/>
            </a:endParaRPr>
          </a:p>
          <a:p>
            <a:pPr>
              <a:lnSpc>
                <a:spcPct val="107000"/>
              </a:lnSpc>
              <a:spcAft>
                <a:spcPts val="800"/>
              </a:spcAft>
            </a:pPr>
            <a:r>
              <a:rPr lang="lo-LA" sz="1100">
                <a:effectLst/>
                <a:latin typeface="Calibri" panose="020F0502020204030204" pitchFamily="34" charset="0"/>
                <a:ea typeface="Calibri" panose="020F0502020204030204" pitchFamily="34" charset="0"/>
                <a:cs typeface="Phetsarath OT" panose="02000500000000020004" pitchFamily="2" charset="0"/>
              </a:rPr>
              <a:t> ເດັກຍິງ</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Tree>
    <p:extLst>
      <p:ext uri="{BB962C8B-B14F-4D97-AF65-F5344CB8AC3E}">
        <p14:creationId xmlns:p14="http://schemas.microsoft.com/office/powerpoint/2010/main" val="368542837"/>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57486151-57EE-410C-9E71-F2D7F8A67130}"/>
              </a:ext>
            </a:extLst>
          </p:cNvPr>
          <p:cNvSpPr>
            <a:spLocks noGrp="1"/>
          </p:cNvSpPr>
          <p:nvPr>
            <p:ph type="body" idx="1"/>
          </p:nvPr>
        </p:nvSpPr>
        <p:spPr>
          <a:xfrm>
            <a:off x="629842" y="1490156"/>
            <a:ext cx="3868340" cy="823912"/>
          </a:xfrm>
        </p:spPr>
        <p:txBody>
          <a:bodyPr/>
          <a:lstStyle/>
          <a:p>
            <a:r>
              <a:rPr lang="lo-LA" dirty="0">
                <a:solidFill>
                  <a:srgbClr val="7C98B8"/>
                </a:solidFill>
                <a:latin typeface="Phetsarath OT" panose="02000500000000000001" pitchFamily="2" charset="2"/>
                <a:ea typeface="Phetsarath OT" panose="02000500000000000001" pitchFamily="2" charset="2"/>
                <a:cs typeface="Phetsarath OT" panose="02000500000000000001" pitchFamily="2" charset="2"/>
              </a:rPr>
              <a:t>ນໍ້າໜັກເກີນ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5" name="TextBox 4">
            <a:extLst>
              <a:ext uri="{FF2B5EF4-FFF2-40B4-BE49-F238E27FC236}">
                <a16:creationId xmlns:a16="http://schemas.microsoft.com/office/drawing/2014/main" id="{02F448CB-3D94-44E6-9D28-3F0B316B2346}"/>
              </a:ext>
            </a:extLst>
          </p:cNvPr>
          <p:cNvSpPr txBox="1"/>
          <p:nvPr/>
        </p:nvSpPr>
        <p:spPr>
          <a:xfrm>
            <a:off x="4629150" y="1490156"/>
            <a:ext cx="3887391" cy="823912"/>
          </a:xfrm>
          <a:prstGeom prst="rect">
            <a:avLst/>
          </a:prstGeom>
        </p:spPr>
        <p:txBody>
          <a:bodyPr vert="horz" lIns="91440" tIns="45720" rIns="91440" bIns="45720" rtlCol="0" anchor="b">
            <a:norm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lo-LA" sz="1800" b="1" i="0" u="none" strike="noStrike" kern="1200" cap="none" spc="0" normalizeH="0" baseline="0" noProof="0" dirty="0">
                <a:ln>
                  <a:noFill/>
                </a:ln>
                <a:solidFill>
                  <a:srgbClr val="7C98B8"/>
                </a:solidFill>
                <a:effectLst/>
                <a:uLnTx/>
                <a:uFillTx/>
                <a:latin typeface="Phetsarath OT" panose="02000500000000000001" pitchFamily="2" charset="2"/>
                <a:ea typeface="Phetsarath OT" panose="02000500000000000001" pitchFamily="2" charset="2"/>
                <a:cs typeface="Phetsarath OT" panose="02000500000000000001" pitchFamily="2" charset="2"/>
              </a:rPr>
              <a:t>ພະຍາດອ້ວນ</a:t>
            </a:r>
            <a:endParaRPr kumimoji="0" lang="en-US" sz="1800" b="1" i="0" u="none" strike="noStrike" kern="1200" cap="none" spc="0" normalizeH="0" baseline="0" noProof="0" dirty="0">
              <a:ln>
                <a:noFill/>
              </a:ln>
              <a:solidFill>
                <a:srgbClr val="000000"/>
              </a:solidFill>
              <a:effectLst/>
              <a:uLnTx/>
              <a:uFillTx/>
              <a:latin typeface="Phetsarath OT" panose="02000500000000000001" pitchFamily="2" charset="2"/>
              <a:ea typeface="Phetsarath OT" panose="02000500000000000001" pitchFamily="2" charset="2"/>
              <a:cs typeface="Phetsarath OT" panose="02000500000000000001" pitchFamily="2" charset="2"/>
            </a:endParaRPr>
          </a:p>
        </p:txBody>
      </p:sp>
      <p:pic>
        <p:nvPicPr>
          <p:cNvPr id="11" name="Content Placeholder 10">
            <a:extLst>
              <a:ext uri="{FF2B5EF4-FFF2-40B4-BE49-F238E27FC236}">
                <a16:creationId xmlns:a16="http://schemas.microsoft.com/office/drawing/2014/main" id="{C06CCF8F-8121-4D1B-8CDF-D66A3A80FE29}"/>
              </a:ext>
            </a:extLst>
          </p:cNvPr>
          <p:cNvPicPr>
            <a:picLocks noGrp="1" noChangeAspect="1"/>
          </p:cNvPicPr>
          <p:nvPr>
            <p:ph sz="quarter" idx="4"/>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469059" y="2488056"/>
            <a:ext cx="4674941" cy="3533546"/>
          </a:xfrm>
          <a:prstGeom prst="rect">
            <a:avLst/>
          </a:prstGeom>
        </p:spPr>
      </p:pic>
      <p:sp>
        <p:nvSpPr>
          <p:cNvPr id="2" name="Title 1">
            <a:extLst>
              <a:ext uri="{FF2B5EF4-FFF2-40B4-BE49-F238E27FC236}">
                <a16:creationId xmlns:a16="http://schemas.microsoft.com/office/drawing/2014/main" id="{1B3C80E1-B806-4889-9A49-86C5D38C44B2}"/>
              </a:ext>
            </a:extLst>
          </p:cNvPr>
          <p:cNvSpPr>
            <a:spLocks noGrp="1"/>
          </p:cNvSpPr>
          <p:nvPr>
            <p:ph type="title"/>
          </p:nvPr>
        </p:nvSpPr>
        <p:spPr>
          <a:xfrm>
            <a:off x="1025058" y="341698"/>
            <a:ext cx="7554682" cy="1017107"/>
          </a:xfrm>
        </p:spPr>
        <p:txBody>
          <a:bodyPr vert="horz" lIns="91440" tIns="45720" rIns="91440" bIns="45720" rtlCol="0" anchor="b">
            <a:normAutofit/>
          </a:bodyPr>
          <a:lstStyle/>
          <a:p>
            <a:pPr algn="ctr"/>
            <a:r>
              <a:rPr lang="lo-LA" dirty="0">
                <a:latin typeface="Phetsarath OT" panose="02000500000000000001" pitchFamily="2" charset="2"/>
                <a:ea typeface="Phetsarath OT" panose="02000500000000000001" pitchFamily="2" charset="2"/>
                <a:cs typeface="Phetsarath OT" panose="02000500000000000001" pitchFamily="2" charset="2"/>
              </a:rPr>
              <a:t>ສະພາບການໃນ ປະເທດລາວ</a:t>
            </a:r>
            <a:r>
              <a:rPr lang="en-US" dirty="0">
                <a:latin typeface="Phetsarath OT" panose="02000500000000000001" pitchFamily="2" charset="2"/>
                <a:ea typeface="Phetsarath OT" panose="02000500000000000001" pitchFamily="2" charset="2"/>
                <a:cs typeface="Phetsarath OT" panose="02000500000000000001" pitchFamily="2" charset="2"/>
              </a:rPr>
              <a:t> - </a:t>
            </a:r>
            <a:r>
              <a:rPr lang="lo-LA" dirty="0">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ຕໍ່</a:t>
            </a:r>
            <a:r>
              <a:rPr lang="en-US" dirty="0">
                <a:latin typeface="Phetsarath OT" panose="02000500000000000001" pitchFamily="2" charset="2"/>
                <a:ea typeface="Phetsarath OT" panose="02000500000000000001" pitchFamily="2" charset="2"/>
                <a:cs typeface="Phetsarath OT" panose="02000500000000000001" pitchFamily="2" charset="2"/>
              </a:rPr>
              <a:t>)</a:t>
            </a:r>
            <a:endParaRPr lang="en-US" b="0" kern="1200" dirty="0">
              <a:latin typeface="+mn-lt"/>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B0E24936-8258-4ACA-8A53-E4E90E55C699}"/>
              </a:ext>
            </a:extLst>
          </p:cNvPr>
          <p:cNvSpPr>
            <a:spLocks noGrp="1"/>
          </p:cNvSpPr>
          <p:nvPr>
            <p:ph type="sldNum" sz="quarter" idx="10"/>
          </p:nvPr>
        </p:nvSpPr>
        <p:spPr>
          <a:xfrm>
            <a:off x="7070497" y="6348809"/>
            <a:ext cx="1509243" cy="191503"/>
          </a:xfrm>
        </p:spPr>
        <p:txBody>
          <a:bodyPr vert="horz" lIns="91440" tIns="45720" rIns="91440" bIns="45720" rtlCol="0" anchor="ct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00A2C7"/>
                </a:solidFill>
                <a:effectLst/>
                <a:uLnTx/>
                <a:uFillTx/>
                <a:latin typeface="Calibri" panose="020F0502020204030204" pitchFamily="34" charset="0"/>
                <a:ea typeface="+mn-ea"/>
                <a:cs typeface="Calibri" panose="020F0502020204030204" pitchFamily="34" charset="0"/>
              </a:rPr>
              <a:t>ANRCB   |   </a:t>
            </a:r>
            <a:fld id="{D8FE707D-7EDD-4671-B995-A3FBECAF0B25}" type="slidenum">
              <a:rPr kumimoji="0" lang="en-US" sz="700" b="1" i="0" u="none" strike="noStrike" kern="1200" cap="none" spc="0" normalizeH="0" baseline="0" noProof="0" smtClean="0">
                <a:ln>
                  <a:noFill/>
                </a:ln>
                <a:solidFill>
                  <a:srgbClr val="00A2C7"/>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0" lang="en-US" sz="700" b="1" i="0" u="none" strike="noStrike" kern="1200" cap="none" spc="0" normalizeH="0" baseline="0" noProof="0">
              <a:ln>
                <a:noFill/>
              </a:ln>
              <a:solidFill>
                <a:srgbClr val="00A2C7"/>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E58E44F5-61F5-4659-84ED-E14DBB86BF83}"/>
              </a:ext>
            </a:extLst>
          </p:cNvPr>
          <p:cNvSpPr txBox="1"/>
          <p:nvPr/>
        </p:nvSpPr>
        <p:spPr>
          <a:xfrm>
            <a:off x="4572000" y="5955537"/>
            <a:ext cx="45720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C98B8"/>
                </a:solidFill>
                <a:effectLst/>
                <a:uLnTx/>
                <a:uFillTx/>
                <a:latin typeface="Averta W01 Regular"/>
                <a:ea typeface="+mn-ea"/>
                <a:cs typeface="+mn-cs"/>
              </a:rPr>
              <a:t>Source: NCD Risk Factor Collaboration. Values for 2000 to 2016 are available online (http://ncdrisc.org/data-downloads.html. Accessed 24 August 2021). Projected values for 2019 were provided directly to the Global Nutrition Report by NCD Risk Factor Collaboration. Obtained from: </a:t>
            </a:r>
            <a:r>
              <a:rPr kumimoji="0" lang="en-US" sz="800" b="0" i="0" u="none" strike="noStrike" kern="1200" cap="none" spc="0" normalizeH="0" baseline="0" noProof="0" dirty="0">
                <a:ln>
                  <a:noFill/>
                </a:ln>
                <a:solidFill>
                  <a:srgbClr val="000000"/>
                </a:solidFill>
                <a:effectLst/>
                <a:uLnTx/>
                <a:uFillTx/>
                <a:latin typeface="Calibri"/>
                <a:ea typeface="+mn-ea"/>
                <a:cs typeface="+mn-cs"/>
                <a:hlinkClick r:id="rId7"/>
              </a:rPr>
              <a:t>Global Nutrition Report | Country Nutrition Profiles - Global Nutrition Report</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1" name="Content Placeholder 20">
            <a:extLst>
              <a:ext uri="{FF2B5EF4-FFF2-40B4-BE49-F238E27FC236}">
                <a16:creationId xmlns:a16="http://schemas.microsoft.com/office/drawing/2014/main" id="{172067CB-236F-4DD1-9090-DDD0D4849D18}"/>
              </a:ext>
            </a:extLst>
          </p:cNvPr>
          <p:cNvPicPr>
            <a:picLocks noGrp="1" noChangeAspect="1"/>
          </p:cNvPicPr>
          <p:nvPr>
            <p:ph sz="half" idx="2"/>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r="5541"/>
          <a:stretch/>
        </p:blipFill>
        <p:spPr>
          <a:xfrm>
            <a:off x="297694" y="2421991"/>
            <a:ext cx="4091426" cy="3533546"/>
          </a:xfrm>
          <a:prstGeom prst="rect">
            <a:avLst/>
          </a:prstGeom>
        </p:spPr>
      </p:pic>
      <p:pic>
        <p:nvPicPr>
          <p:cNvPr id="3" name="Audio 2">
            <a:hlinkClick r:id="" action="ppaction://media"/>
            <a:extLst>
              <a:ext uri="{FF2B5EF4-FFF2-40B4-BE49-F238E27FC236}">
                <a16:creationId xmlns:a16="http://schemas.microsoft.com/office/drawing/2014/main" id="{E683F967-BECD-4BF5-ABFE-FCA4A03D00D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
        <p:nvSpPr>
          <p:cNvPr id="6" name="Text Box 2">
            <a:extLst>
              <a:ext uri="{FF2B5EF4-FFF2-40B4-BE49-F238E27FC236}">
                <a16:creationId xmlns:a16="http://schemas.microsoft.com/office/drawing/2014/main" id="{C5F89616-ABE9-4EFC-16DF-7B77E6ED2E2C}"/>
              </a:ext>
            </a:extLst>
          </p:cNvPr>
          <p:cNvSpPr txBox="1">
            <a:spLocks noChangeArrowheads="1"/>
          </p:cNvSpPr>
          <p:nvPr/>
        </p:nvSpPr>
        <p:spPr bwMode="auto">
          <a:xfrm rot="16200000">
            <a:off x="3998437" y="3656276"/>
            <a:ext cx="1261428" cy="2734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lo-LA"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Phetsarath OT" panose="02000500000000020004" pitchFamily="2" charset="0"/>
              </a:rPr>
              <a:t>ອັດຕາຊຸກຊຸມ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p:txBody>
      </p:sp>
      <p:sp>
        <p:nvSpPr>
          <p:cNvPr id="7" name="Text Box 2">
            <a:extLst>
              <a:ext uri="{FF2B5EF4-FFF2-40B4-BE49-F238E27FC236}">
                <a16:creationId xmlns:a16="http://schemas.microsoft.com/office/drawing/2014/main" id="{A0C279C5-AF9E-49B7-CE26-B96D6CA3A83C}"/>
              </a:ext>
            </a:extLst>
          </p:cNvPr>
          <p:cNvSpPr txBox="1">
            <a:spLocks noChangeArrowheads="1"/>
          </p:cNvSpPr>
          <p:nvPr/>
        </p:nvSpPr>
        <p:spPr bwMode="auto">
          <a:xfrm>
            <a:off x="8595032" y="3084830"/>
            <a:ext cx="548968" cy="626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lo-LA" sz="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Phetsarath OT" panose="02000500000000020004" pitchFamily="2" charset="0"/>
              </a:rPr>
              <a:t> ເດັກຊາຍ</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lo-LA" sz="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Phetsarath OT" panose="02000500000000020004" pitchFamily="2" charset="0"/>
              </a:rPr>
              <a:t> ເດັກຍິງ</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p:txBody>
      </p:sp>
      <p:sp>
        <p:nvSpPr>
          <p:cNvPr id="8" name="Text Box 2">
            <a:extLst>
              <a:ext uri="{FF2B5EF4-FFF2-40B4-BE49-F238E27FC236}">
                <a16:creationId xmlns:a16="http://schemas.microsoft.com/office/drawing/2014/main" id="{870390D5-331E-56EE-A914-E1EE754BFA59}"/>
              </a:ext>
            </a:extLst>
          </p:cNvPr>
          <p:cNvSpPr txBox="1">
            <a:spLocks noChangeArrowheads="1"/>
          </p:cNvSpPr>
          <p:nvPr/>
        </p:nvSpPr>
        <p:spPr bwMode="auto">
          <a:xfrm>
            <a:off x="4532066" y="2467148"/>
            <a:ext cx="4081558" cy="3374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lo-LA" sz="11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Phetsarath OT" panose="02000500000000020004" pitchFamily="2" charset="0"/>
              </a:rPr>
              <a:t>ສະພາບໂພຊະນາການຂອງເດັກ ແລະ ໄວໜຸ່ມ</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p:txBody>
      </p:sp>
      <p:sp>
        <p:nvSpPr>
          <p:cNvPr id="9" name="Text Box 2">
            <a:extLst>
              <a:ext uri="{FF2B5EF4-FFF2-40B4-BE49-F238E27FC236}">
                <a16:creationId xmlns:a16="http://schemas.microsoft.com/office/drawing/2014/main" id="{EF5AAEBA-9368-1085-DE25-49EE298F4D92}"/>
              </a:ext>
            </a:extLst>
          </p:cNvPr>
          <p:cNvSpPr txBox="1">
            <a:spLocks noChangeArrowheads="1"/>
          </p:cNvSpPr>
          <p:nvPr/>
        </p:nvSpPr>
        <p:spPr bwMode="auto">
          <a:xfrm>
            <a:off x="297694" y="2343888"/>
            <a:ext cx="3528060" cy="2919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lo-LA" sz="11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Phetsarath OT" panose="02000500000000020004" pitchFamily="2" charset="0"/>
              </a:rPr>
              <a:t>ສະພາບໂພຊະນາການຂອງເດັກ ແລະ ໄວໜຸ່ມ</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p:txBody>
      </p:sp>
      <p:sp>
        <p:nvSpPr>
          <p:cNvPr id="13" name="Text Box 2">
            <a:extLst>
              <a:ext uri="{FF2B5EF4-FFF2-40B4-BE49-F238E27FC236}">
                <a16:creationId xmlns:a16="http://schemas.microsoft.com/office/drawing/2014/main" id="{549E8DDB-691F-86BC-07A6-370D8EDDD8A0}"/>
              </a:ext>
            </a:extLst>
          </p:cNvPr>
          <p:cNvSpPr txBox="1">
            <a:spLocks noChangeArrowheads="1"/>
          </p:cNvSpPr>
          <p:nvPr/>
        </p:nvSpPr>
        <p:spPr bwMode="auto">
          <a:xfrm rot="16200000">
            <a:off x="-295695" y="3487378"/>
            <a:ext cx="1261428" cy="2734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lo-LA"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Phetsarath OT" panose="02000500000000020004" pitchFamily="2" charset="0"/>
              </a:rPr>
              <a:t>ອັດຕາຊຸກຊຸມ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endParaRPr>
          </a:p>
        </p:txBody>
      </p:sp>
    </p:spTree>
    <p:extLst>
      <p:ext uri="{BB962C8B-B14F-4D97-AF65-F5344CB8AC3E}">
        <p14:creationId xmlns:p14="http://schemas.microsoft.com/office/powerpoint/2010/main" val="3148863906"/>
      </p:ext>
    </p:extLst>
  </p:cSld>
  <p:clrMapOvr>
    <a:masterClrMapping/>
  </p:clrMapOvr>
  <mc:AlternateContent xmlns:mc="http://schemas.openxmlformats.org/markup-compatibility/2006" xmlns:p14="http://schemas.microsoft.com/office/powerpoint/2010/main">
    <mc:Choice Requires="p14">
      <p:transition spd="slow" p14:dur="2000" advTm="48331"/>
    </mc:Choice>
    <mc:Fallback xmlns="">
      <p:transition spd="slow" advTm="48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E33336-BCF2-4137-9AF7-E3B8D62CEB2C}"/>
              </a:ext>
            </a:extLst>
          </p:cNvPr>
          <p:cNvSpPr txBox="1"/>
          <p:nvPr/>
        </p:nvSpPr>
        <p:spPr>
          <a:xfrm>
            <a:off x="4629150" y="1490156"/>
            <a:ext cx="3887391" cy="823912"/>
          </a:xfrm>
          <a:prstGeom prst="rect">
            <a:avLst/>
          </a:prstGeom>
        </p:spPr>
        <p:txBody>
          <a:bodyPr vert="horz" lIns="91440" tIns="45720" rIns="91440" bIns="45720" rtlCol="0" anchor="b">
            <a:normAutofit/>
          </a:bodyPr>
          <a:lstStyle/>
          <a:p>
            <a:pPr defTabSz="685800">
              <a:lnSpc>
                <a:spcPct val="90000"/>
              </a:lnSpc>
              <a:spcBef>
                <a:spcPts val="750"/>
              </a:spcBef>
            </a:pPr>
            <a:endParaRPr lang="en-US" sz="900" b="1" kern="1200" dirty="0">
              <a:latin typeface="Calibri" panose="020F0502020204030204" pitchFamily="34" charset="0"/>
              <a:ea typeface="+mn-ea"/>
              <a:cs typeface="Calibri" panose="020F0502020204030204" pitchFamily="34" charset="0"/>
            </a:endParaRPr>
          </a:p>
        </p:txBody>
      </p:sp>
      <p:pic>
        <p:nvPicPr>
          <p:cNvPr id="14" name="Content Placeholder 13">
            <a:extLst>
              <a:ext uri="{FF2B5EF4-FFF2-40B4-BE49-F238E27FC236}">
                <a16:creationId xmlns:a16="http://schemas.microsoft.com/office/drawing/2014/main" id="{BA18FFA4-8D4C-4858-8826-8776A60E0292}"/>
              </a:ext>
            </a:extLst>
          </p:cNvPr>
          <p:cNvPicPr>
            <a:picLocks noGrp="1" noChangeAspect="1"/>
          </p:cNvPicPr>
          <p:nvPr>
            <p:ph sz="quarter" idx="4"/>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498975" y="2421991"/>
            <a:ext cx="4517009" cy="3179602"/>
          </a:xfrm>
          <a:prstGeom prst="rect">
            <a:avLst/>
          </a:prstGeom>
        </p:spPr>
      </p:pic>
      <p:sp>
        <p:nvSpPr>
          <p:cNvPr id="2" name="Title 1">
            <a:extLst>
              <a:ext uri="{FF2B5EF4-FFF2-40B4-BE49-F238E27FC236}">
                <a16:creationId xmlns:a16="http://schemas.microsoft.com/office/drawing/2014/main" id="{C323F806-E07E-44F5-861B-9F8C56BA7E2E}"/>
              </a:ext>
            </a:extLst>
          </p:cNvPr>
          <p:cNvSpPr>
            <a:spLocks noGrp="1"/>
          </p:cNvSpPr>
          <p:nvPr>
            <p:ph type="title"/>
          </p:nvPr>
        </p:nvSpPr>
        <p:spPr>
          <a:xfrm>
            <a:off x="1146412" y="365126"/>
            <a:ext cx="7368938" cy="1017107"/>
          </a:xfrm>
        </p:spPr>
        <p:txBody>
          <a:bodyPr vert="horz" lIns="91440" tIns="45720" rIns="91440" bIns="45720" rtlCol="0" anchor="b">
            <a:normAutofit/>
          </a:bodyPr>
          <a:lstStyle/>
          <a:p>
            <a:pPr algn="ctr"/>
            <a:r>
              <a:rPr lang="lo-LA">
                <a:latin typeface="Phetsarath OT" panose="02000500000000000001" pitchFamily="2" charset="2"/>
                <a:ea typeface="Phetsarath OT" panose="02000500000000000001" pitchFamily="2" charset="2"/>
                <a:cs typeface="Phetsarath OT" panose="02000500000000000001" pitchFamily="2" charset="2"/>
              </a:rPr>
              <a:t>ສະພາບການໃນ ປະເທດລາວ</a:t>
            </a:r>
            <a:r>
              <a:rPr lang="en-US">
                <a:latin typeface="Phetsarath OT" panose="02000500000000000001" pitchFamily="2" charset="2"/>
                <a:ea typeface="Phetsarath OT" panose="02000500000000000001" pitchFamily="2" charset="2"/>
                <a:cs typeface="Phetsarath OT" panose="02000500000000000001" pitchFamily="2" charset="2"/>
              </a:rPr>
              <a:t> - </a:t>
            </a:r>
            <a:r>
              <a:rPr lang="lo-LA">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 </a:t>
            </a:r>
            <a:r>
              <a:rPr lang="en-US">
                <a:latin typeface="Phetsarath OT" panose="02000500000000000001" pitchFamily="2" charset="2"/>
                <a:ea typeface="Phetsarath OT" panose="02000500000000000001" pitchFamily="2" charset="2"/>
                <a:cs typeface="Phetsarath OT" panose="02000500000000000001" pitchFamily="2" charset="2"/>
              </a:rPr>
              <a:t>(</a:t>
            </a:r>
            <a:r>
              <a:rPr lang="lo-LA">
                <a:latin typeface="Phetsarath OT" panose="02000500000000000001" pitchFamily="2" charset="2"/>
                <a:ea typeface="Phetsarath OT" panose="02000500000000000001" pitchFamily="2" charset="2"/>
                <a:cs typeface="Phetsarath OT" panose="02000500000000000001" pitchFamily="2" charset="2"/>
              </a:rPr>
              <a:t>ຕໍ່</a:t>
            </a:r>
            <a:r>
              <a:rPr lang="en-US">
                <a:latin typeface="Phetsarath OT" panose="02000500000000000001" pitchFamily="2" charset="2"/>
                <a:ea typeface="Phetsarath OT" panose="02000500000000000001" pitchFamily="2" charset="2"/>
                <a:cs typeface="Phetsarath OT" panose="02000500000000000001" pitchFamily="2" charset="2"/>
              </a:rPr>
              <a:t>)</a:t>
            </a:r>
            <a:endParaRPr lang="en-US" b="0" kern="1200" dirty="0">
              <a:latin typeface="+mn-lt"/>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30EEB919-75C1-414E-89D3-0C656F44AE1E}"/>
              </a:ext>
            </a:extLst>
          </p:cNvPr>
          <p:cNvSpPr>
            <a:spLocks noGrp="1"/>
          </p:cNvSpPr>
          <p:nvPr>
            <p:ph type="sldNum" sz="quarter" idx="10"/>
          </p:nvPr>
        </p:nvSpPr>
        <p:spPr>
          <a:xfrm>
            <a:off x="7070497" y="6348809"/>
            <a:ext cx="1509243" cy="191503"/>
          </a:xfrm>
        </p:spPr>
        <p:txBody>
          <a:bodyPr vert="horz" lIns="91440" tIns="45720" rIns="91440" bIns="45720" rtlCol="0" anchor="ctr">
            <a:normAutofit/>
          </a:bodyPr>
          <a:lstStyle/>
          <a:p>
            <a:pPr>
              <a:lnSpc>
                <a:spcPct val="90000"/>
              </a:lnSpc>
              <a:spcAft>
                <a:spcPts val="600"/>
              </a:spcAft>
            </a:pPr>
            <a:r>
              <a:rPr lang="en-US" sz="700">
                <a:solidFill>
                  <a:schemeClr val="tx2"/>
                </a:solidFill>
              </a:rPr>
              <a:t>ANRCB   |   </a:t>
            </a:r>
            <a:fld id="{D8FE707D-7EDD-4671-B995-A3FBECAF0B25}" type="slidenum">
              <a:rPr lang="en-US" sz="700" b="1" smtClean="0">
                <a:solidFill>
                  <a:schemeClr val="tx2"/>
                </a:solidFill>
              </a:rPr>
              <a:pPr>
                <a:lnSpc>
                  <a:spcPct val="90000"/>
                </a:lnSpc>
                <a:spcAft>
                  <a:spcPts val="600"/>
                </a:spcAft>
              </a:pPr>
              <a:t>16</a:t>
            </a:fld>
            <a:endParaRPr lang="en-US" sz="700" b="1">
              <a:solidFill>
                <a:schemeClr val="tx2"/>
              </a:solidFill>
            </a:endParaRPr>
          </a:p>
        </p:txBody>
      </p:sp>
      <p:sp>
        <p:nvSpPr>
          <p:cNvPr id="22" name="Text Placeholder 1">
            <a:extLst>
              <a:ext uri="{FF2B5EF4-FFF2-40B4-BE49-F238E27FC236}">
                <a16:creationId xmlns:a16="http://schemas.microsoft.com/office/drawing/2014/main" id="{A31B9DE1-1D6B-452D-B453-BAF857EFF946}"/>
              </a:ext>
            </a:extLst>
          </p:cNvPr>
          <p:cNvSpPr txBox="1">
            <a:spLocks/>
          </p:cNvSpPr>
          <p:nvPr/>
        </p:nvSpPr>
        <p:spPr>
          <a:xfrm>
            <a:off x="4711400" y="1534653"/>
            <a:ext cx="3868340" cy="82391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Calibri" panose="020F0502020204030204" pitchFamily="34" charset="0"/>
                <a:ea typeface="+mn-ea"/>
                <a:cs typeface="Calibri" panose="020F050202020403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Calibri" panose="020F0502020204030204" pitchFamily="34" charset="0"/>
                <a:ea typeface="+mn-ea"/>
                <a:cs typeface="Calibri" panose="020F05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Calibri" panose="020F0502020204030204" pitchFamily="34" charset="0"/>
                <a:ea typeface="+mn-ea"/>
                <a:cs typeface="Calibri" panose="020F050202020403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Calibri" panose="020F0502020204030204" pitchFamily="34" charset="0"/>
                <a:ea typeface="+mn-ea"/>
                <a:cs typeface="Calibri" panose="020F050202020403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Calibri" panose="020F0502020204030204" pitchFamily="34" charset="0"/>
                <a:ea typeface="+mn-ea"/>
                <a:cs typeface="Calibri" panose="020F050202020403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en-US" dirty="0"/>
          </a:p>
        </p:txBody>
      </p:sp>
      <p:sp>
        <p:nvSpPr>
          <p:cNvPr id="23" name="TextBox 22">
            <a:extLst>
              <a:ext uri="{FF2B5EF4-FFF2-40B4-BE49-F238E27FC236}">
                <a16:creationId xmlns:a16="http://schemas.microsoft.com/office/drawing/2014/main" id="{97C49847-EB2B-4F6D-A431-EB4E7D100FF3}"/>
              </a:ext>
            </a:extLst>
          </p:cNvPr>
          <p:cNvSpPr txBox="1"/>
          <p:nvPr/>
        </p:nvSpPr>
        <p:spPr>
          <a:xfrm>
            <a:off x="3429000" y="5859785"/>
            <a:ext cx="4572000" cy="584775"/>
          </a:xfrm>
          <a:prstGeom prst="rect">
            <a:avLst/>
          </a:prstGeom>
          <a:noFill/>
        </p:spPr>
        <p:txBody>
          <a:bodyPr wrap="square">
            <a:spAutoFit/>
          </a:bodyPr>
          <a:lstStyle/>
          <a:p>
            <a:r>
              <a:rPr lang="en-US" sz="800" b="0" i="0" dirty="0">
                <a:solidFill>
                  <a:srgbClr val="7C98B8"/>
                </a:solidFill>
                <a:effectLst/>
                <a:latin typeface="Averta W01 Regular"/>
              </a:rPr>
              <a:t>Source: NCD Risk Factor Collaboration. Values for 2000 to 2016 are available online (http://ncdrisc.org/data-downloads.html. Accessed 24 August 2021). Projected values for 2019 were provided directly to the Global Nutrition Report by NCD Risk Factor Collaboration. Obtained from: </a:t>
            </a:r>
            <a:r>
              <a:rPr lang="en-US" sz="800" dirty="0">
                <a:hlinkClick r:id="rId7"/>
              </a:rPr>
              <a:t>Global Nutrition Report | Country Nutrition Profiles - Global Nutrition Report</a:t>
            </a:r>
            <a:endParaRPr lang="en-US" sz="800" dirty="0"/>
          </a:p>
        </p:txBody>
      </p:sp>
      <p:pic>
        <p:nvPicPr>
          <p:cNvPr id="26" name="Content Placeholder 25">
            <a:extLst>
              <a:ext uri="{FF2B5EF4-FFF2-40B4-BE49-F238E27FC236}">
                <a16:creationId xmlns:a16="http://schemas.microsoft.com/office/drawing/2014/main" id="{70107234-6F98-43E0-984F-30A9DF26F457}"/>
              </a:ext>
            </a:extLst>
          </p:cNvPr>
          <p:cNvPicPr>
            <a:picLocks noGrp="1" noChangeAspect="1"/>
          </p:cNvPicPr>
          <p:nvPr>
            <p:ph sz="half" idx="2"/>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28016" y="2314068"/>
            <a:ext cx="4386835" cy="3287526"/>
          </a:xfrm>
          <a:prstGeom prst="rect">
            <a:avLst/>
          </a:prstGeom>
        </p:spPr>
      </p:pic>
      <p:sp>
        <p:nvSpPr>
          <p:cNvPr id="27" name="Text Placeholder 1">
            <a:extLst>
              <a:ext uri="{FF2B5EF4-FFF2-40B4-BE49-F238E27FC236}">
                <a16:creationId xmlns:a16="http://schemas.microsoft.com/office/drawing/2014/main" id="{F1B82759-71C8-4E4E-A58C-52B0D44D4D14}"/>
              </a:ext>
            </a:extLst>
          </p:cNvPr>
          <p:cNvSpPr>
            <a:spLocks noGrp="1"/>
          </p:cNvSpPr>
          <p:nvPr>
            <p:ph type="body" idx="1"/>
          </p:nvPr>
        </p:nvSpPr>
        <p:spPr>
          <a:xfrm>
            <a:off x="330280" y="1699622"/>
            <a:ext cx="3868340" cy="395516"/>
          </a:xfrm>
        </p:spPr>
        <p:txBody>
          <a:bodyPr/>
          <a:lstStyle/>
          <a:p>
            <a:r>
              <a:rPr lang="lo-LA" dirty="0">
                <a:solidFill>
                  <a:srgbClr val="7C98B8"/>
                </a:solidFill>
                <a:latin typeface="Phetsarath OT" panose="02000500000000000001" pitchFamily="2" charset="2"/>
                <a:ea typeface="Phetsarath OT" panose="02000500000000000001" pitchFamily="2" charset="2"/>
                <a:cs typeface="Phetsarath OT" panose="02000500000000000001" pitchFamily="2" charset="2"/>
              </a:rPr>
              <a:t>ນໍ້າໜັກເກີນ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28" name="TextBox 27">
            <a:extLst>
              <a:ext uri="{FF2B5EF4-FFF2-40B4-BE49-F238E27FC236}">
                <a16:creationId xmlns:a16="http://schemas.microsoft.com/office/drawing/2014/main" id="{5415E128-FC58-4746-86DA-F66E342E4A37}"/>
              </a:ext>
            </a:extLst>
          </p:cNvPr>
          <p:cNvSpPr txBox="1"/>
          <p:nvPr/>
        </p:nvSpPr>
        <p:spPr>
          <a:xfrm>
            <a:off x="4711400" y="1696756"/>
            <a:ext cx="3887391" cy="373709"/>
          </a:xfrm>
          <a:prstGeom prst="rect">
            <a:avLst/>
          </a:prstGeom>
        </p:spPr>
        <p:txBody>
          <a:bodyPr vert="horz" lIns="91440" tIns="45720" rIns="91440" bIns="45720" rtlCol="0" anchor="b">
            <a:normAutofit/>
          </a:bodyPr>
          <a:lstStyle/>
          <a:p>
            <a:pPr defTabSz="685800">
              <a:lnSpc>
                <a:spcPct val="90000"/>
              </a:lnSpc>
              <a:spcBef>
                <a:spcPts val="750"/>
              </a:spcBef>
            </a:pPr>
            <a:r>
              <a:rPr lang="lo-LA" b="1" dirty="0">
                <a:solidFill>
                  <a:srgbClr val="7C98B8"/>
                </a:solidFill>
                <a:latin typeface="Phetsarath OT" panose="02000500000000000001" pitchFamily="2" charset="2"/>
                <a:ea typeface="Phetsarath OT" panose="02000500000000000001" pitchFamily="2" charset="2"/>
                <a:cs typeface="Phetsarath OT" panose="02000500000000000001" pitchFamily="2" charset="2"/>
              </a:rPr>
              <a:t>ພະຍາດອ້ວນ</a:t>
            </a:r>
            <a:endParaRPr lang="en-US" b="1" dirty="0">
              <a:latin typeface="Phetsarath OT" panose="02000500000000000001" pitchFamily="2" charset="2"/>
              <a:ea typeface="Phetsarath OT" panose="02000500000000000001" pitchFamily="2" charset="2"/>
              <a:cs typeface="Phetsarath OT" panose="02000500000000000001" pitchFamily="2" charset="2"/>
            </a:endParaRPr>
          </a:p>
        </p:txBody>
      </p:sp>
      <p:pic>
        <p:nvPicPr>
          <p:cNvPr id="3" name="Audio 2">
            <a:hlinkClick r:id="" action="ppaction://media"/>
            <a:extLst>
              <a:ext uri="{FF2B5EF4-FFF2-40B4-BE49-F238E27FC236}">
                <a16:creationId xmlns:a16="http://schemas.microsoft.com/office/drawing/2014/main" id="{B974BECA-7B0E-43A4-9BBB-1E551BB404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
        <p:nvSpPr>
          <p:cNvPr id="5" name="Text Box 2">
            <a:extLst>
              <a:ext uri="{FF2B5EF4-FFF2-40B4-BE49-F238E27FC236}">
                <a16:creationId xmlns:a16="http://schemas.microsoft.com/office/drawing/2014/main" id="{FB770A47-280F-7B00-7AF5-122DFA3AAC30}"/>
              </a:ext>
            </a:extLst>
          </p:cNvPr>
          <p:cNvSpPr txBox="1">
            <a:spLocks noChangeArrowheads="1"/>
          </p:cNvSpPr>
          <p:nvPr/>
        </p:nvSpPr>
        <p:spPr bwMode="auto">
          <a:xfrm>
            <a:off x="128016" y="2171705"/>
            <a:ext cx="4092821" cy="7383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o-LA" sz="1100" b="1" dirty="0">
                <a:solidFill>
                  <a:srgbClr val="ED7D31"/>
                </a:solidFill>
                <a:effectLst/>
                <a:latin typeface="Calibri" panose="020F0502020204030204" pitchFamily="34" charset="0"/>
                <a:ea typeface="Calibri" panose="020F0502020204030204" pitchFamily="34" charset="0"/>
                <a:cs typeface="Phetsarath OT" panose="02000500000000020004" pitchFamily="2" charset="0"/>
              </a:rPr>
              <a:t>ສະພາບໂພຊະນາການຂອງຜູ້ໃຫຍ່ ແລະ ພະຍາດ</a:t>
            </a:r>
            <a:endParaRPr lang="en-US" sz="1100" dirty="0">
              <a:effectLst/>
              <a:latin typeface="Calibri" panose="020F0502020204030204" pitchFamily="34" charset="0"/>
              <a:ea typeface="Calibri" panose="020F0502020204030204" pitchFamily="34" charset="0"/>
              <a:cs typeface="DokChampa" panose="020B0604020202020204" pitchFamily="34" charset="-34"/>
            </a:endParaRPr>
          </a:p>
          <a:p>
            <a:pPr>
              <a:lnSpc>
                <a:spcPct val="107000"/>
              </a:lnSpc>
              <a:spcAft>
                <a:spcPts val="800"/>
              </a:spcAft>
            </a:pPr>
            <a:r>
              <a:rPr lang="lo-LA" sz="1100" b="1" dirty="0">
                <a:solidFill>
                  <a:srgbClr val="0070C0"/>
                </a:solidFill>
                <a:effectLst/>
                <a:latin typeface="Calibri" panose="020F0502020204030204" pitchFamily="34" charset="0"/>
                <a:ea typeface="Calibri" panose="020F0502020204030204" pitchFamily="34" charset="0"/>
                <a:cs typeface="Phetsarath OT" panose="02000500000000020004" pitchFamily="2" charset="0"/>
              </a:rPr>
              <a:t>ອັດຕາຊຸກຊຸມຂອງພາວະນໍ້າໜັກຕໍ່າ, ນ້ຳໜັກເກີນ ແລະ ພະຍາດອ້ວນ ໃນຜູ້ໃຫຍ່ອາຍຸແຕ່ 18 ປີຂື້ນໄປ</a:t>
            </a:r>
            <a:endParaRPr lang="en-US" sz="1100" b="1" dirty="0">
              <a:solidFill>
                <a:srgbClr val="0070C0"/>
              </a:solidFill>
              <a:effectLst/>
              <a:latin typeface="Calibri" panose="020F0502020204030204" pitchFamily="34" charset="0"/>
              <a:ea typeface="Calibri" panose="020F0502020204030204" pitchFamily="34" charset="0"/>
              <a:cs typeface="DokChampa" panose="020B0604020202020204" pitchFamily="34" charset="-34"/>
            </a:endParaRPr>
          </a:p>
        </p:txBody>
      </p:sp>
      <p:sp>
        <p:nvSpPr>
          <p:cNvPr id="6" name="Text Box 2">
            <a:extLst>
              <a:ext uri="{FF2B5EF4-FFF2-40B4-BE49-F238E27FC236}">
                <a16:creationId xmlns:a16="http://schemas.microsoft.com/office/drawing/2014/main" id="{9A2B3A9D-CCB7-F2DF-BCE4-A8E0496E7FE7}"/>
              </a:ext>
            </a:extLst>
          </p:cNvPr>
          <p:cNvSpPr txBox="1">
            <a:spLocks noChangeArrowheads="1"/>
          </p:cNvSpPr>
          <p:nvPr/>
        </p:nvSpPr>
        <p:spPr bwMode="auto">
          <a:xfrm>
            <a:off x="8747919" y="3016885"/>
            <a:ext cx="396081" cy="626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lo-LA" sz="900" b="1" dirty="0">
                <a:effectLst/>
                <a:latin typeface="Calibri" panose="020F0502020204030204" pitchFamily="34" charset="0"/>
                <a:ea typeface="Calibri" panose="020F0502020204030204" pitchFamily="34" charset="0"/>
                <a:cs typeface="Phetsarath OT" panose="02000500000000020004" pitchFamily="2" charset="0"/>
              </a:rPr>
              <a:t> ຊາຍ</a:t>
            </a:r>
            <a:endParaRPr lang="en-US" sz="900" dirty="0">
              <a:effectLst/>
              <a:latin typeface="Calibri" panose="020F0502020204030204" pitchFamily="34" charset="0"/>
              <a:ea typeface="Calibri" panose="020F0502020204030204" pitchFamily="34" charset="0"/>
              <a:cs typeface="DokChampa" panose="020B0604020202020204" pitchFamily="34" charset="-34"/>
            </a:endParaRPr>
          </a:p>
          <a:p>
            <a:pPr>
              <a:lnSpc>
                <a:spcPct val="107000"/>
              </a:lnSpc>
              <a:spcAft>
                <a:spcPts val="800"/>
              </a:spcAft>
            </a:pPr>
            <a:r>
              <a:rPr lang="lo-LA" sz="900" b="1" dirty="0">
                <a:effectLst/>
                <a:latin typeface="Calibri" panose="020F0502020204030204" pitchFamily="34" charset="0"/>
                <a:ea typeface="Calibri" panose="020F0502020204030204" pitchFamily="34" charset="0"/>
                <a:cs typeface="Phetsarath OT" panose="02000500000000020004" pitchFamily="2" charset="0"/>
              </a:rPr>
              <a:t> ຍິງ</a:t>
            </a:r>
            <a:endParaRPr lang="en-US" sz="900" dirty="0">
              <a:effectLst/>
              <a:latin typeface="Calibri" panose="020F0502020204030204" pitchFamily="34" charset="0"/>
              <a:ea typeface="Calibri" panose="020F0502020204030204" pitchFamily="34" charset="0"/>
              <a:cs typeface="DokChampa" panose="020B0604020202020204" pitchFamily="34" charset="-34"/>
            </a:endParaRPr>
          </a:p>
        </p:txBody>
      </p:sp>
      <p:sp>
        <p:nvSpPr>
          <p:cNvPr id="8" name="Text Box 2">
            <a:extLst>
              <a:ext uri="{FF2B5EF4-FFF2-40B4-BE49-F238E27FC236}">
                <a16:creationId xmlns:a16="http://schemas.microsoft.com/office/drawing/2014/main" id="{8C182528-9A28-2364-BB69-F10343AE2806}"/>
              </a:ext>
            </a:extLst>
          </p:cNvPr>
          <p:cNvSpPr txBox="1">
            <a:spLocks noChangeArrowheads="1"/>
          </p:cNvSpPr>
          <p:nvPr/>
        </p:nvSpPr>
        <p:spPr bwMode="auto">
          <a:xfrm>
            <a:off x="4198620" y="2977832"/>
            <a:ext cx="430530" cy="626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lo-LA" sz="900" b="1" dirty="0">
                <a:effectLst/>
                <a:latin typeface="Calibri" panose="020F0502020204030204" pitchFamily="34" charset="0"/>
                <a:ea typeface="Calibri" panose="020F0502020204030204" pitchFamily="34" charset="0"/>
                <a:cs typeface="Phetsarath OT" panose="02000500000000020004" pitchFamily="2" charset="0"/>
              </a:rPr>
              <a:t> ຊາຍ</a:t>
            </a:r>
            <a:endParaRPr lang="en-US" sz="900" dirty="0">
              <a:effectLst/>
              <a:latin typeface="Calibri" panose="020F0502020204030204" pitchFamily="34" charset="0"/>
              <a:ea typeface="Calibri" panose="020F0502020204030204" pitchFamily="34" charset="0"/>
              <a:cs typeface="DokChampa" panose="020B0604020202020204" pitchFamily="34" charset="-34"/>
            </a:endParaRPr>
          </a:p>
          <a:p>
            <a:pPr>
              <a:lnSpc>
                <a:spcPct val="107000"/>
              </a:lnSpc>
              <a:spcAft>
                <a:spcPts val="800"/>
              </a:spcAft>
            </a:pPr>
            <a:r>
              <a:rPr lang="lo-LA" sz="900" b="1" dirty="0">
                <a:effectLst/>
                <a:latin typeface="Calibri" panose="020F0502020204030204" pitchFamily="34" charset="0"/>
                <a:ea typeface="Calibri" panose="020F0502020204030204" pitchFamily="34" charset="0"/>
                <a:cs typeface="Phetsarath OT" panose="02000500000000020004" pitchFamily="2" charset="0"/>
              </a:rPr>
              <a:t> ຍິງ</a:t>
            </a:r>
            <a:endParaRPr lang="en-US" sz="900" dirty="0">
              <a:effectLst/>
              <a:latin typeface="Calibri" panose="020F0502020204030204" pitchFamily="34" charset="0"/>
              <a:ea typeface="Calibri" panose="020F0502020204030204" pitchFamily="34" charset="0"/>
              <a:cs typeface="DokChampa" panose="020B0604020202020204" pitchFamily="34" charset="-34"/>
            </a:endParaRPr>
          </a:p>
        </p:txBody>
      </p:sp>
      <p:sp>
        <p:nvSpPr>
          <p:cNvPr id="9" name="Text Box 2">
            <a:extLst>
              <a:ext uri="{FF2B5EF4-FFF2-40B4-BE49-F238E27FC236}">
                <a16:creationId xmlns:a16="http://schemas.microsoft.com/office/drawing/2014/main" id="{22C9DA70-DF1C-3FFB-8C09-01F16215895B}"/>
              </a:ext>
            </a:extLst>
          </p:cNvPr>
          <p:cNvSpPr txBox="1">
            <a:spLocks noChangeArrowheads="1"/>
          </p:cNvSpPr>
          <p:nvPr/>
        </p:nvSpPr>
        <p:spPr bwMode="auto">
          <a:xfrm rot="16200000">
            <a:off x="3878199" y="4085086"/>
            <a:ext cx="1425575" cy="4400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o-LA" sz="1100" b="1">
                <a:effectLst/>
                <a:latin typeface="Calibri" panose="020F0502020204030204" pitchFamily="34" charset="0"/>
                <a:ea typeface="Calibri" panose="020F0502020204030204" pitchFamily="34" charset="0"/>
                <a:cs typeface="Phetsarath OT" panose="02000500000000020004" pitchFamily="2" charset="0"/>
              </a:rPr>
              <a:t>ອັດຕາຊຸກຊຸມ (%)</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10" name="Text Box 2">
            <a:extLst>
              <a:ext uri="{FF2B5EF4-FFF2-40B4-BE49-F238E27FC236}">
                <a16:creationId xmlns:a16="http://schemas.microsoft.com/office/drawing/2014/main" id="{169E0462-366F-4AED-D01E-340452E3D6D7}"/>
              </a:ext>
            </a:extLst>
          </p:cNvPr>
          <p:cNvSpPr txBox="1">
            <a:spLocks noChangeArrowheads="1"/>
          </p:cNvSpPr>
          <p:nvPr/>
        </p:nvSpPr>
        <p:spPr bwMode="auto">
          <a:xfrm rot="16200000">
            <a:off x="-518492" y="3621739"/>
            <a:ext cx="1425575" cy="4400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o-LA" sz="1100" b="1" dirty="0">
                <a:effectLst/>
                <a:latin typeface="Calibri" panose="020F0502020204030204" pitchFamily="34" charset="0"/>
                <a:ea typeface="Calibri" panose="020F0502020204030204" pitchFamily="34" charset="0"/>
                <a:cs typeface="Phetsarath OT" panose="02000500000000020004" pitchFamily="2" charset="0"/>
              </a:rPr>
              <a:t>ອັດຕາຊຸກຊຸມ (%)</a:t>
            </a:r>
            <a:endParaRPr lang="en-US" sz="1100" dirty="0">
              <a:effectLst/>
              <a:latin typeface="Calibri" panose="020F0502020204030204" pitchFamily="34" charset="0"/>
              <a:ea typeface="Calibri" panose="020F0502020204030204" pitchFamily="34" charset="0"/>
              <a:cs typeface="DokChampa" panose="020B0604020202020204" pitchFamily="34" charset="-34"/>
            </a:endParaRPr>
          </a:p>
        </p:txBody>
      </p:sp>
      <p:sp>
        <p:nvSpPr>
          <p:cNvPr id="12" name="Text Box 2">
            <a:extLst>
              <a:ext uri="{FF2B5EF4-FFF2-40B4-BE49-F238E27FC236}">
                <a16:creationId xmlns:a16="http://schemas.microsoft.com/office/drawing/2014/main" id="{3B970342-B5C6-660A-B10D-F4B59A4FDDDB}"/>
              </a:ext>
            </a:extLst>
          </p:cNvPr>
          <p:cNvSpPr txBox="1">
            <a:spLocks noChangeArrowheads="1"/>
          </p:cNvSpPr>
          <p:nvPr/>
        </p:nvSpPr>
        <p:spPr bwMode="auto">
          <a:xfrm>
            <a:off x="4590987" y="2202905"/>
            <a:ext cx="4156932" cy="7383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a:lnSpc>
                <a:spcPct val="107000"/>
              </a:lnSpc>
              <a:spcAft>
                <a:spcPts val="800"/>
              </a:spcAft>
              <a:defRPr sz="1100" b="1">
                <a:solidFill>
                  <a:srgbClr val="ED7D31"/>
                </a:solidFill>
                <a:effectLst/>
                <a:latin typeface="Calibri" panose="020F0502020204030204" pitchFamily="34" charset="0"/>
                <a:ea typeface="Calibri" panose="020F0502020204030204" pitchFamily="34" charset="0"/>
                <a:cs typeface="Phetsarath OT" panose="02000500000000020004" pitchFamily="2" charset="0"/>
              </a:defRPr>
            </a:lvl1pPr>
          </a:lstStyle>
          <a:p>
            <a:r>
              <a:rPr lang="lo-LA" dirty="0"/>
              <a:t>ສະພາບໂພຊະນາການຂອງຜູ້ໃຫຍ່ ແລະ ພະຍາດ</a:t>
            </a:r>
            <a:endParaRPr lang="en-US" dirty="0"/>
          </a:p>
          <a:p>
            <a:r>
              <a:rPr lang="lo-LA" dirty="0">
                <a:solidFill>
                  <a:srgbClr val="0070C0"/>
                </a:solidFill>
              </a:rPr>
              <a:t>ອັດຕາຊຸກຊຸມຂອງພາວະນໍ້າໜັກຕໍ່າ, ນ້ຳໜັກເກີນ ແລະ ພະຍາດອ້ວນ ໃນຜູ້ໃຫຍ່ອາຍຸແຕ່ 18 ປີຂື້ນໄປ</a:t>
            </a:r>
            <a:endParaRPr lang="en-US" dirty="0">
              <a:solidFill>
                <a:srgbClr val="0070C0"/>
              </a:solidFill>
            </a:endParaRPr>
          </a:p>
        </p:txBody>
      </p:sp>
    </p:spTree>
    <p:extLst>
      <p:ext uri="{BB962C8B-B14F-4D97-AF65-F5344CB8AC3E}">
        <p14:creationId xmlns:p14="http://schemas.microsoft.com/office/powerpoint/2010/main" val="1634535116"/>
      </p:ext>
    </p:extLst>
  </p:cSld>
  <p:clrMapOvr>
    <a:masterClrMapping/>
  </p:clrMapOvr>
  <mc:AlternateContent xmlns:mc="http://schemas.openxmlformats.org/markup-compatibility/2006" xmlns:p14="http://schemas.microsoft.com/office/powerpoint/2010/main">
    <mc:Choice Requires="p14">
      <p:transition spd="slow" p14:dur="2000" advTm="18048"/>
    </mc:Choice>
    <mc:Fallback xmlns="">
      <p:transition spd="slow" advTm="18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424626-C92B-487B-A3C1-EF5DBB3137A7}"/>
              </a:ext>
            </a:extLst>
          </p:cNvPr>
          <p:cNvSpPr>
            <a:spLocks noGrp="1"/>
          </p:cNvSpPr>
          <p:nvPr>
            <p:ph type="title"/>
          </p:nvPr>
        </p:nvSpPr>
        <p:spPr/>
        <p:txBody>
          <a:bodyPr/>
          <a:lstStyle/>
          <a:p>
            <a:pPr algn="ctr"/>
            <a:r>
              <a:rPr lang="lo-LA" dirty="0">
                <a:latin typeface="Phetsarath OT" panose="02000500000000000001" pitchFamily="2" charset="2"/>
                <a:ea typeface="Phetsarath OT" panose="02000500000000000001" pitchFamily="2" charset="2"/>
                <a:cs typeface="Phetsarath OT" panose="02000500000000000001" pitchFamily="2" charset="2"/>
              </a:rPr>
              <a:t>ການລະບາດຂອງພະຍາດອ້ວນ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ຕໍ່</a:t>
            </a:r>
            <a:r>
              <a:rPr lang="en-US"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mn-lt"/>
            </a:endParaRPr>
          </a:p>
        </p:txBody>
      </p:sp>
      <p:sp>
        <p:nvSpPr>
          <p:cNvPr id="9" name="Content Placeholder 8">
            <a:extLst>
              <a:ext uri="{FF2B5EF4-FFF2-40B4-BE49-F238E27FC236}">
                <a16:creationId xmlns:a16="http://schemas.microsoft.com/office/drawing/2014/main" id="{131116DA-D83E-4ECA-8399-B6FABE1266ED}"/>
              </a:ext>
            </a:extLst>
          </p:cNvPr>
          <p:cNvSpPr>
            <a:spLocks noGrp="1"/>
          </p:cNvSpPr>
          <p:nvPr>
            <p:ph sz="quarter" idx="10"/>
          </p:nvPr>
        </p:nvSpPr>
        <p:spPr>
          <a:xfrm>
            <a:off x="628650" y="1657350"/>
            <a:ext cx="7886700" cy="4508980"/>
          </a:xfrm>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ເປັນຫຍັງພວກເຮົາຈິ່ງຕ້ອງສຶກສາກ່ຽວກັບພະຍາດອ້ວນ?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ກຳນົດປັດໄຈສ່ຽງທີ່ສາມາດປ່ຽນແປງໄດ້ຕັ້ງແຕ່ຍັງນ້ອຍ. </a:t>
            </a: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ເຂົ້າໃຈລຳດັບປະຕິກິລິຍາທາງຊີວະເຄມີ.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ກຳນົດມາດຕະການແລະ ວິທີການປິ່ນປົວຮັກສາທີ່ເປັນໄປໄດ້  ແລະ ທົດລອງປະສິດທິຜົນຂອງມັນ.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ປ້ອງກັນ/ຫຼຸດຜ່ອນ ການມີນ້ຳໜັກເພີ່ມຂຶ້ນຂອງປະຊາກອນ.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ປ້ອງກັນ/ຫຼຸດຜ່ອນ ຄວາມສ່ຽງຂອງການເປັນພະຍາດທີ່ບໍ່ສາມາດຕິດຕໍ່ກັນໄດ້.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ປ້ອງກັນ/ຫຼຸດຜ່ອນ ອັດຕາການເສຍຊີວິດ.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342900" lvl="1"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7" name="Slide Number Placeholder 6">
            <a:extLst>
              <a:ext uri="{FF2B5EF4-FFF2-40B4-BE49-F238E27FC236}">
                <a16:creationId xmlns:a16="http://schemas.microsoft.com/office/drawing/2014/main" id="{A2F2BCE0-BDCC-4F77-9FDC-B2697BBDB736}"/>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17</a:t>
            </a:fld>
            <a:endParaRPr lang="en-US" b="1" dirty="0">
              <a:solidFill>
                <a:schemeClr val="accent6"/>
              </a:solidFill>
            </a:endParaRPr>
          </a:p>
        </p:txBody>
      </p:sp>
    </p:spTree>
    <p:extLst>
      <p:ext uri="{BB962C8B-B14F-4D97-AF65-F5344CB8AC3E}">
        <p14:creationId xmlns:p14="http://schemas.microsoft.com/office/powerpoint/2010/main" val="1010093587"/>
      </p:ext>
    </p:extLst>
  </p:cSld>
  <p:clrMapOvr>
    <a:masterClrMapping/>
  </p:clrMapOvr>
  <mc:AlternateContent xmlns:mc="http://schemas.openxmlformats.org/markup-compatibility/2006" xmlns:p14="http://schemas.microsoft.com/office/powerpoint/2010/main">
    <mc:Choice Requires="p14">
      <p:transition spd="slow" p14:dur="2000" advTm="75312"/>
    </mc:Choice>
    <mc:Fallback xmlns="">
      <p:transition spd="slow" advTm="753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1DC1-194C-459E-9644-4A8DA91C5FBE}"/>
              </a:ext>
            </a:extLst>
          </p:cNvPr>
          <p:cNvSpPr>
            <a:spLocks noGrp="1"/>
          </p:cNvSpPr>
          <p:nvPr>
            <p:ph type="title"/>
          </p:nvPr>
        </p:nvSpPr>
        <p:spPr>
          <a:xfrm>
            <a:off x="1005840" y="365126"/>
            <a:ext cx="7886700" cy="1017107"/>
          </a:xfrm>
        </p:spPr>
        <p:txBody>
          <a:bodyPr/>
          <a:lstStyle/>
          <a:p>
            <a:pPr lvl="0"/>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ໂພຊະນາ</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ການ, ສານອາຫານທາງໂພຊະນາການ </a:t>
            </a:r>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ແລະ </a:t>
            </a:r>
            <a:r>
              <a:rPr lang="en-US"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 </a:t>
            </a:r>
            <a:r>
              <a:rPr lang="lo-LA"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ຂະບວນການເຜົາຜານ</a:t>
            </a:r>
            <a:endPar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5" name="Content Placeholder 4">
            <a:extLst>
              <a:ext uri="{FF2B5EF4-FFF2-40B4-BE49-F238E27FC236}">
                <a16:creationId xmlns:a16="http://schemas.microsoft.com/office/drawing/2014/main" id="{4EE63BE5-6D28-4B87-A932-8CC4412584ED}"/>
              </a:ext>
            </a:extLst>
          </p:cNvPr>
          <p:cNvGraphicFramePr>
            <a:graphicFrameLocks noGrp="1"/>
          </p:cNvGraphicFramePr>
          <p:nvPr>
            <p:ph sz="quarter" idx="10"/>
            <p:extLst>
              <p:ext uri="{D42A27DB-BD31-4B8C-83A1-F6EECF244321}">
                <p14:modId xmlns:p14="http://schemas.microsoft.com/office/powerpoint/2010/main" val="1479988745"/>
              </p:ext>
            </p:extLst>
          </p:nvPr>
        </p:nvGraphicFramePr>
        <p:xfrm>
          <a:off x="628650" y="1487967"/>
          <a:ext cx="78867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3D58800-E07E-4623-943C-CDB596C9401B}"/>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18</a:t>
            </a:fld>
            <a:endParaRPr lang="en-US" b="1" dirty="0">
              <a:solidFill>
                <a:schemeClr val="accent6"/>
              </a:solidFill>
            </a:endParaRPr>
          </a:p>
        </p:txBody>
      </p:sp>
    </p:spTree>
    <p:extLst>
      <p:ext uri="{BB962C8B-B14F-4D97-AF65-F5344CB8AC3E}">
        <p14:creationId xmlns:p14="http://schemas.microsoft.com/office/powerpoint/2010/main" val="536284143"/>
      </p:ext>
    </p:extLst>
  </p:cSld>
  <p:clrMapOvr>
    <a:masterClrMapping/>
  </p:clrMapOvr>
  <mc:AlternateContent xmlns:mc="http://schemas.openxmlformats.org/markup-compatibility/2006" xmlns:p14="http://schemas.microsoft.com/office/powerpoint/2010/main">
    <mc:Choice Requires="p14">
      <p:transition spd="slow" p14:dur="2000" advTm="83231"/>
    </mc:Choice>
    <mc:Fallback xmlns="">
      <p:transition spd="slow" advTm="8323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2FA4-1877-427C-803D-662C8ED23555}"/>
              </a:ext>
            </a:extLst>
          </p:cNvPr>
          <p:cNvSpPr>
            <a:spLocks noGrp="1"/>
          </p:cNvSpPr>
          <p:nvPr>
            <p:ph type="title"/>
          </p:nvPr>
        </p:nvSpPr>
        <p:spPr>
          <a:xfrm>
            <a:off x="1017270" y="365126"/>
            <a:ext cx="7498080" cy="1017107"/>
          </a:xfrm>
        </p:spPr>
        <p:txBody>
          <a:bodyPr/>
          <a:lstStyle/>
          <a:p>
            <a:pPr algn="ct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Nutrigenetics, Nutrigenomics</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ແລະ</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Metabolomics</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ຕໍ່</a:t>
            </a:r>
            <a:r>
              <a:rPr lang="en-US" sz="3200"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48B9DBFC-80DE-402B-953A-C25F0FD2572D}"/>
              </a:ext>
            </a:extLst>
          </p:cNvPr>
          <p:cNvSpPr>
            <a:spLocks noGrp="1"/>
          </p:cNvSpPr>
          <p:nvPr>
            <p:ph sz="quarter" idx="10"/>
          </p:nvPr>
        </p:nvSpPr>
        <p:spPr>
          <a:xfrm>
            <a:off x="266700" y="1382233"/>
            <a:ext cx="8661400" cy="5285267"/>
          </a:xfrm>
        </p:spPr>
        <p:txBody>
          <a:bodyPr>
            <a:normAutofit fontScale="92500" lnSpcReduction="10000"/>
          </a:bodyPr>
          <a:lstStyle/>
          <a:p>
            <a:r>
              <a:rPr lang="lo-LA"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ການສຶກສາທັງ 3 ຂົງເຂດນີ້ ໄດ້ພັດທະນາຄວາມຮູ້ໄດ້ຢ່າງໄວວາເຊິ່ງໄດ້ນຳແສງສະຫວ່າງອັນໃໝ່ມາສູ່ການຄົ້ນຄວ້າດ້ານໂພຊະນາການ ແລະ ສຸຂະພາບຂອງມະນຸດ.  </a:t>
            </a:r>
            <a:endParaRPr lang="en-US"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r>
              <a:rPr lang="lo-LA"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ສິ່ງເຫຼົ່ານັ້ນ ແມ່ນມີຄວາມຈຳເປັນຫຼາຍ ເພື່ອສ້າງຄວາມເຂົ້າໃຈ</a:t>
            </a:r>
            <a:r>
              <a:rPr lang="en-US"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 </a:t>
            </a:r>
            <a:r>
              <a:rPr lang="lo-LA"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ກ່ຽວກັບກົນໄກຮອງຮັບການປ່ຽນແປງໃນຄວາມຕ້ອງການສານອາຫານຂອງບຸກຄົນ ແລະ ພວກເຮົາຕອບສະໜອງຕໍ່ກັບສານອາຫານ ແລະ ອາຫານທີ່ກິນເຂົ້າໄປຄືແນວໃດ. </a:t>
            </a:r>
          </a:p>
          <a:p>
            <a:pPr marL="0" indent="0">
              <a:buNone/>
            </a:pPr>
            <a:r>
              <a:rPr lang="lo-LA"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 </a:t>
            </a:r>
            <a:r>
              <a:rPr lang="lo-LA"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endParaRPr lang="en-US"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endParaRPr>
          </a:p>
          <a:p>
            <a:r>
              <a:rPr lang="lo-LA"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ຫົວຂໍ້ນີ້ແມ່ນກ່ຽວຂ້ອງກັບການປິ່ນປົວຮັກສາທີ່ແມ່ນຍຳ ແລະ ເຈາະຈົງ ທີ່ມີທ່າແຮງສູງໃນດ້ານວິທີ່ການທີ່ນຳໃຊ້ກັບສຸຂະພາບຂອງບຸກຄົນ ແລະ ລວມທັງໃຊ້ກັບກຸ່ມປະຊາກອນ</a:t>
            </a:r>
            <a:r>
              <a:rPr lang="en-US"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a:t>
            </a:r>
          </a:p>
          <a:p>
            <a:endParaRPr lang="en-US"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r>
              <a:rPr lang="lo-LA"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ເປັນຫຍັງພວກເຮົາຈິ່ງຕ້ອງເຮັດການສຶກສາກ່ຽວກັບ </a:t>
            </a:r>
            <a:r>
              <a:rPr lang="en-US"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nutrigenetics,</a:t>
            </a:r>
            <a:r>
              <a:rPr lang="lo-LA"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nutrigenomics </a:t>
            </a:r>
            <a:r>
              <a:rPr lang="lo-LA" sz="24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ແລະ </a:t>
            </a:r>
            <a:r>
              <a:rPr lang="en-US" sz="24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metabolomics?</a:t>
            </a:r>
          </a:p>
          <a:p>
            <a:pPr lvl="1"/>
            <a:r>
              <a:rPr lang="lo-LA"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ກຳນົດກຸ່ມຍ່ອຍທົ່ວໄປທີ່ແຕກຕ່າງກັນດ້ານຄວາມຕ້ອງການສານອາຫານ. </a:t>
            </a:r>
            <a:r>
              <a:rPr lang="en-US" sz="1800" b="0" i="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p>
          <a:p>
            <a:pPr lvl="1"/>
            <a:r>
              <a:rPr lang="lo-LA"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ຊ່ວຍໃຫ້ເກີດການເຊື່ອມໂຍງກັນ ແລະ ແປຄວາມໝາຍຂອງຫຼັກຖານ ສຳລັບຄຳແນະນໍາທີ່ສະເພາະເຈາະຈົງໃຫ້ແກ່ກຸ່ມປະຊາກອນ/ບຸກຄົນ. </a:t>
            </a:r>
            <a:endParaRPr lang="en-US"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endParaRPr>
          </a:p>
          <a:p>
            <a:pPr lvl="1"/>
            <a:r>
              <a:rPr lang="lo-LA"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ສົ່ງເສີມການຄົ້ນຄວ້າດ້ານໂພຊະນາການ</a:t>
            </a:r>
            <a:r>
              <a:rPr lang="en-US"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 -&gt; </a:t>
            </a:r>
            <a:r>
              <a:rPr lang="lo-LA"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ໃຫ້ມີຫຼາຍຈຸດປະສົງຂື້ນ.</a:t>
            </a:r>
            <a:endParaRPr lang="en-US"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endParaRPr>
          </a:p>
          <a:p>
            <a:pPr lvl="1"/>
            <a:r>
              <a:rPr lang="lo-LA"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rPr>
              <a:t>ເຂົ້າໃນການປ່ຽນແປງຂອງອາຫານທີ່ກິນເຂົ້າໄປ ແລະ ຜົນກະທົບດ້ານສຸຂະພາບ.</a:t>
            </a:r>
            <a:endParaRPr lang="en-US" sz="1800" dirty="0">
              <a:solidFill>
                <a:srgbClr val="000000"/>
              </a:solidFill>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A4B7883C-E547-4B61-987C-4AD34AC37993}"/>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19</a:t>
            </a:fld>
            <a:endParaRPr lang="en-US" b="1" dirty="0">
              <a:solidFill>
                <a:schemeClr val="accent6"/>
              </a:solidFill>
            </a:endParaRPr>
          </a:p>
        </p:txBody>
      </p:sp>
    </p:spTree>
    <p:extLst>
      <p:ext uri="{BB962C8B-B14F-4D97-AF65-F5344CB8AC3E}">
        <p14:creationId xmlns:p14="http://schemas.microsoft.com/office/powerpoint/2010/main" val="3498003348"/>
      </p:ext>
    </p:extLst>
  </p:cSld>
  <p:clrMapOvr>
    <a:masterClrMapping/>
  </p:clrMapOvr>
  <mc:AlternateContent xmlns:mc="http://schemas.openxmlformats.org/markup-compatibility/2006" xmlns:p14="http://schemas.microsoft.com/office/powerpoint/2010/main">
    <mc:Choice Requires="p14">
      <p:transition spd="slow" p14:dur="2000" advTm="121743"/>
    </mc:Choice>
    <mc:Fallback xmlns="">
      <p:transition spd="slow" advTm="1217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5CFC-63CF-41D8-98A9-C5B08B77555E}"/>
              </a:ext>
            </a:extLst>
          </p:cNvPr>
          <p:cNvSpPr>
            <a:spLocks noGrp="1"/>
          </p:cNvSpPr>
          <p:nvPr>
            <p:ph type="title"/>
          </p:nvPr>
        </p:nvSpPr>
        <p:spPr>
          <a:xfrm>
            <a:off x="693040" y="145774"/>
            <a:ext cx="7886700" cy="1017107"/>
          </a:xfrm>
        </p:spPr>
        <p:txBody>
          <a:bodyPr/>
          <a:lstStyle/>
          <a:p>
            <a:pPr algn="ctr"/>
            <a:r>
              <a:rPr lang="lo-LA" dirty="0">
                <a:latin typeface="Phetsarath OT" panose="02000500000000000001" pitchFamily="2" charset="2"/>
                <a:ea typeface="Phetsarath OT" panose="02000500000000000001" pitchFamily="2" charset="2"/>
                <a:cs typeface="Phetsarath OT" panose="02000500000000000001" pitchFamily="2" charset="2"/>
              </a:rPr>
              <a:t>ທິດທາງໃນການຄົ້ນຄວ້າດ້ານໂພຊະນາການ</a:t>
            </a:r>
            <a:endParaRPr lang="en-US" dirty="0">
              <a:latin typeface="+mn-lt"/>
            </a:endParaRPr>
          </a:p>
        </p:txBody>
      </p:sp>
      <p:sp>
        <p:nvSpPr>
          <p:cNvPr id="3" name="Content Placeholder 2">
            <a:extLst>
              <a:ext uri="{FF2B5EF4-FFF2-40B4-BE49-F238E27FC236}">
                <a16:creationId xmlns:a16="http://schemas.microsoft.com/office/drawing/2014/main" id="{E86D9BE7-6D08-4238-8514-C1F09C36658C}"/>
              </a:ext>
            </a:extLst>
          </p:cNvPr>
          <p:cNvSpPr>
            <a:spLocks noGrp="1"/>
          </p:cNvSpPr>
          <p:nvPr>
            <p:ph sz="quarter" idx="10"/>
          </p:nvPr>
        </p:nvSpPr>
        <p:spPr>
          <a:xfrm>
            <a:off x="628650" y="1487966"/>
            <a:ext cx="8096250" cy="5052345"/>
          </a:xfrm>
        </p:spPr>
        <p:txBody>
          <a:bodyPr>
            <a:normAutofit fontScale="92500" lnSpcReduction="10000"/>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 ເປັນອົງປະກອບພື້ນຖານດ້ານສຸຂະພາບຂອງມະນຸດ.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ແຕ່ມັນກໍ່ບໍ່ໄດ້ຖືກພິຈາລະນາເຂົ້າໃນການລະບາດທາງດ້ານສາທາລະນະສຸກ ສະເໝີໄປ.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ໂພຊະນາການເປັນອົງປະກອບທີ່ສຳຄັນໃນຂະບວນການສະລີລະວິທະຍາ ແລະຕ້ອງໄດ້ພິຈາລະນາຈາກຫຼາຍມຸມທີ່ແຕກຕ່າງກັນ ດ້ວຍການວັດແທກຜົນຢ່າງເປັນຮູບປະທຳ ແລະ ດ້ວຍວິທີການທີ່ລວມເອົາຫຼາຍສາຂາວິຊາ ເຂົ້າດ້ວຍກັນ</a:t>
            </a:r>
            <a:r>
              <a:rPr lang="en-US" dirty="0">
                <a:latin typeface="Phetsarath OT" panose="02000500000000000001" pitchFamily="2" charset="2"/>
                <a:ea typeface="Phetsarath OT" panose="02000500000000000001" pitchFamily="2" charset="2"/>
                <a:cs typeface="Phetsarath OT" panose="02000500000000000001" pitchFamily="2" charset="2"/>
              </a:rPr>
              <a:t>.</a:t>
            </a:r>
          </a:p>
          <a:p>
            <a:r>
              <a:rPr lang="lo-LA" dirty="0">
                <a:latin typeface="Phetsarath OT" panose="02000500000000000001" pitchFamily="2" charset="2"/>
                <a:ea typeface="Phetsarath OT" panose="02000500000000000001" pitchFamily="2" charset="2"/>
                <a:cs typeface="Phetsarath OT" panose="02000500000000000001" pitchFamily="2" charset="2"/>
              </a:rPr>
              <a:t>ແຕ່ວ່າ ການຄົ້ນຄວ້າດ້ານໂພຊະນາການ ແມ່ນຂົງເຂດວຽກງານທີ່ມີຄວາມຊັບຊ້ອນ ທີ່ສາມາດສົ່ງຜົນໃຫ້ເກີດຄວາມບໍ່ສອດຄ່ອງຂອງສິ່ງທີ່ຄົ້ນພົບ.</a:t>
            </a:r>
          </a:p>
          <a:p>
            <a:r>
              <a:rPr lang="lo-LA" dirty="0">
                <a:latin typeface="Phetsarath OT" panose="02000500000000000001" pitchFamily="2" charset="2"/>
                <a:ea typeface="Phetsarath OT" panose="02000500000000000001" pitchFamily="2" charset="2"/>
                <a:cs typeface="Phetsarath OT" panose="02000500000000000001" pitchFamily="2" charset="2"/>
              </a:rPr>
              <a:t>ການກິນອາຫານ ແລະ ວິຖີຊີວິດ ທີ່ແຕກຕ່າງກັນໄປຕາມຊ່ວງເວລາຂອງຊີວິດ ແລະ ແຕ່ລະບຸກຄົນ.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a:latin typeface="Phetsarath OT" panose="02000500000000000001" pitchFamily="2" charset="2"/>
                <a:ea typeface="Phetsarath OT" panose="02000500000000000001" pitchFamily="2" charset="2"/>
                <a:cs typeface="Phetsarath OT" panose="02000500000000000001" pitchFamily="2" charset="2"/>
              </a:rPr>
              <a:t>ການປະຕິບັດໃນໄລຍະຍາວຂອງການ</a:t>
            </a:r>
            <a:r>
              <a:rPr lang="lo-LA" dirty="0">
                <a:latin typeface="Phetsarath OT" panose="02000500000000000001" pitchFamily="2" charset="2"/>
                <a:ea typeface="Phetsarath OT" panose="02000500000000000001" pitchFamily="2" charset="2"/>
                <a:cs typeface="Phetsarath OT" panose="02000500000000000001" pitchFamily="2" charset="2"/>
              </a:rPr>
              <a:t>ສຶກ</a:t>
            </a:r>
            <a:r>
              <a:rPr lang="lo-LA">
                <a:latin typeface="Phetsarath OT" panose="02000500000000000001" pitchFamily="2" charset="2"/>
                <a:ea typeface="Phetsarath OT" panose="02000500000000000001" pitchFamily="2" charset="2"/>
                <a:cs typeface="Phetsarath OT" panose="02000500000000000001" pitchFamily="2" charset="2"/>
              </a:rPr>
              <a:t>ສາ ກໍ່ເປັນສິ່ງ</a:t>
            </a:r>
            <a:r>
              <a:rPr lang="lo-LA" dirty="0">
                <a:latin typeface="Phetsarath OT" panose="02000500000000000001" pitchFamily="2" charset="2"/>
                <a:ea typeface="Phetsarath OT" panose="02000500000000000001" pitchFamily="2" charset="2"/>
                <a:cs typeface="Phetsarath OT" panose="02000500000000000001" pitchFamily="2" charset="2"/>
              </a:rPr>
              <a:t>ທີ່ທ້າທາຍໃນບາງຄັ້ງຄາວ.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ມີການປ່ຽນແປງທີ່ຫຼາກຫຼາຍ ໃນເຄື່ອງມື ແລະ ການທົດສອບ ( ດັດສະນີຊີ້ວັດທາງຊີວະພາບຂາດຫາຍໄປ ຫຼື ຂໍ້ຈຳກັດຊົ່ວຄາວຕ່າງໆ) ຫຼື ຂໍ້ມູນຂາດຫາຍໄປ (ຕົວຢ່າງ: ສ່ວນປະສົມຂອງອາຫານເສີມ)</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295CB9CF-EE85-4F00-BACA-29416A736A92}"/>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a:t>
            </a:fld>
            <a:endParaRPr lang="en-US" b="1" dirty="0">
              <a:solidFill>
                <a:schemeClr val="accent6"/>
              </a:solidFill>
            </a:endParaRPr>
          </a:p>
        </p:txBody>
      </p:sp>
    </p:spTree>
    <p:extLst>
      <p:ext uri="{BB962C8B-B14F-4D97-AF65-F5344CB8AC3E}">
        <p14:creationId xmlns:p14="http://schemas.microsoft.com/office/powerpoint/2010/main" val="2477722521"/>
      </p:ext>
    </p:extLst>
  </p:cSld>
  <p:clrMapOvr>
    <a:masterClrMapping/>
  </p:clrMapOvr>
  <mc:AlternateContent xmlns:mc="http://schemas.openxmlformats.org/markup-compatibility/2006" xmlns:p14="http://schemas.microsoft.com/office/powerpoint/2010/main">
    <mc:Choice Requires="p14">
      <p:transition spd="slow" p14:dur="2000" advTm="66680"/>
    </mc:Choice>
    <mc:Fallback xmlns="">
      <p:transition spd="slow" advTm="6668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3F3C-8BF7-41D3-BC5E-75F1BB62846B}"/>
              </a:ext>
            </a:extLst>
          </p:cNvPr>
          <p:cNvSpPr>
            <a:spLocks noGrp="1"/>
          </p:cNvSpPr>
          <p:nvPr>
            <p:ph type="title"/>
          </p:nvPr>
        </p:nvSpPr>
        <p:spPr>
          <a:xfrm>
            <a:off x="1146412" y="396432"/>
            <a:ext cx="6960358" cy="1017107"/>
          </a:xfrm>
        </p:spPr>
        <p:txBody>
          <a:bodyPr/>
          <a:lstStyle/>
          <a:p>
            <a:pPr algn="ct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Nutrigenetics, Nutrigenomics</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ແລະ</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Metabolomics</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 </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r>
              <a:rPr lang="lo-LA"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ຕໍ່</a:t>
            </a:r>
            <a:r>
              <a:rPr lang="en-US" dirty="0">
                <a:solidFill>
                  <a:schemeClr val="tx1"/>
                </a:solidFill>
                <a:latin typeface="Phetsarath OT" panose="02000500000000000001" pitchFamily="2" charset="2"/>
                <a:ea typeface="Phetsarath OT" panose="02000500000000000001" pitchFamily="2" charset="2"/>
                <a:cs typeface="Phetsarath OT" panose="02000500000000000001" pitchFamily="2" charset="2"/>
              </a:rPr>
              <a:t>)</a:t>
            </a:r>
            <a:endParaRPr lang="en-US" dirty="0">
              <a:solidFill>
                <a:schemeClr val="tx1"/>
              </a:solidFill>
            </a:endParaRPr>
          </a:p>
        </p:txBody>
      </p:sp>
      <p:sp>
        <p:nvSpPr>
          <p:cNvPr id="4" name="Slide Number Placeholder 3">
            <a:extLst>
              <a:ext uri="{FF2B5EF4-FFF2-40B4-BE49-F238E27FC236}">
                <a16:creationId xmlns:a16="http://schemas.microsoft.com/office/drawing/2014/main" id="{4259B691-E65A-4284-A61B-5A67EADC9D7A}"/>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20</a:t>
            </a:fld>
            <a:endParaRPr lang="en-US" b="1" dirty="0">
              <a:solidFill>
                <a:schemeClr val="accent6"/>
              </a:solidFill>
            </a:endParaRPr>
          </a:p>
        </p:txBody>
      </p:sp>
      <p:pic>
        <p:nvPicPr>
          <p:cNvPr id="8" name="Picture 7">
            <a:extLst>
              <a:ext uri="{FF2B5EF4-FFF2-40B4-BE49-F238E27FC236}">
                <a16:creationId xmlns:a16="http://schemas.microsoft.com/office/drawing/2014/main" id="{FEF2723E-F359-437A-8078-0536DCBAC979}"/>
              </a:ext>
            </a:extLst>
          </p:cNvPr>
          <p:cNvPicPr>
            <a:picLocks noChangeAspect="1"/>
          </p:cNvPicPr>
          <p:nvPr/>
        </p:nvPicPr>
        <p:blipFill>
          <a:blip r:embed="rId5"/>
          <a:stretch>
            <a:fillRect/>
          </a:stretch>
        </p:blipFill>
        <p:spPr>
          <a:xfrm>
            <a:off x="261944" y="1651778"/>
            <a:ext cx="4443337" cy="1642617"/>
          </a:xfrm>
          <a:prstGeom prst="rect">
            <a:avLst/>
          </a:prstGeom>
        </p:spPr>
      </p:pic>
      <p:pic>
        <p:nvPicPr>
          <p:cNvPr id="10" name="Picture 9">
            <a:extLst>
              <a:ext uri="{FF2B5EF4-FFF2-40B4-BE49-F238E27FC236}">
                <a16:creationId xmlns:a16="http://schemas.microsoft.com/office/drawing/2014/main" id="{F9290E08-2A2E-4CA1-9816-289803AA3C51}"/>
              </a:ext>
            </a:extLst>
          </p:cNvPr>
          <p:cNvPicPr>
            <a:picLocks noChangeAspect="1"/>
          </p:cNvPicPr>
          <p:nvPr/>
        </p:nvPicPr>
        <p:blipFill>
          <a:blip r:embed="rId6"/>
          <a:stretch>
            <a:fillRect/>
          </a:stretch>
        </p:blipFill>
        <p:spPr>
          <a:xfrm>
            <a:off x="261944" y="4742573"/>
            <a:ext cx="4724370" cy="1283290"/>
          </a:xfrm>
          <a:prstGeom prst="rect">
            <a:avLst/>
          </a:prstGeom>
        </p:spPr>
      </p:pic>
      <p:pic>
        <p:nvPicPr>
          <p:cNvPr id="12" name="Picture 11">
            <a:extLst>
              <a:ext uri="{FF2B5EF4-FFF2-40B4-BE49-F238E27FC236}">
                <a16:creationId xmlns:a16="http://schemas.microsoft.com/office/drawing/2014/main" id="{12B33556-9A9E-4628-9CE8-BB28E916C76B}"/>
              </a:ext>
            </a:extLst>
          </p:cNvPr>
          <p:cNvPicPr>
            <a:picLocks noChangeAspect="1"/>
          </p:cNvPicPr>
          <p:nvPr/>
        </p:nvPicPr>
        <p:blipFill>
          <a:blip r:embed="rId7"/>
          <a:stretch>
            <a:fillRect/>
          </a:stretch>
        </p:blipFill>
        <p:spPr>
          <a:xfrm>
            <a:off x="3940448" y="3294395"/>
            <a:ext cx="4341170" cy="1173558"/>
          </a:xfrm>
          <a:prstGeom prst="rect">
            <a:avLst/>
          </a:prstGeom>
        </p:spPr>
      </p:pic>
      <p:pic>
        <p:nvPicPr>
          <p:cNvPr id="3" name="Audio 2">
            <a:hlinkClick r:id="" action="ppaction://media"/>
            <a:extLst>
              <a:ext uri="{FF2B5EF4-FFF2-40B4-BE49-F238E27FC236}">
                <a16:creationId xmlns:a16="http://schemas.microsoft.com/office/drawing/2014/main" id="{AA973786-795E-4D8E-A8A4-755CBAB5DC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
        <p:nvSpPr>
          <p:cNvPr id="5" name="Text Box 2">
            <a:extLst>
              <a:ext uri="{FF2B5EF4-FFF2-40B4-BE49-F238E27FC236}">
                <a16:creationId xmlns:a16="http://schemas.microsoft.com/office/drawing/2014/main" id="{700BD69C-D19A-6146-7B43-708D0B4989D9}"/>
              </a:ext>
            </a:extLst>
          </p:cNvPr>
          <p:cNvSpPr txBox="1">
            <a:spLocks noChangeArrowheads="1"/>
          </p:cNvSpPr>
          <p:nvPr/>
        </p:nvSpPr>
        <p:spPr bwMode="auto">
          <a:xfrm>
            <a:off x="267316" y="1616928"/>
            <a:ext cx="4359275" cy="520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lo-LA" sz="1100" b="1">
                <a:effectLst/>
                <a:latin typeface="Calibri" panose="020F0502020204030204" pitchFamily="34" charset="0"/>
                <a:ea typeface="Calibri" panose="020F0502020204030204" pitchFamily="34" charset="0"/>
                <a:cs typeface="Phetsarath OT" panose="02000500000000020004" pitchFamily="2" charset="0"/>
              </a:rPr>
              <a:t>ຄວາມຜັນແປທີ່ຫຼາກຫຼາຍທາງກຳມະພັນໂດຍທົ່ວໄປ ສົ່ງຜົນກະທົບຕໍ່ຄວາມຕ້ອງການຂອງສານໂຄລີນຂອງມະນຸດ.</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6" name="Text Box 2">
            <a:extLst>
              <a:ext uri="{FF2B5EF4-FFF2-40B4-BE49-F238E27FC236}">
                <a16:creationId xmlns:a16="http://schemas.microsoft.com/office/drawing/2014/main" id="{37DA98BC-7788-4D20-B5F0-A7B51B04BF6C}"/>
              </a:ext>
            </a:extLst>
          </p:cNvPr>
          <p:cNvSpPr txBox="1">
            <a:spLocks noChangeArrowheads="1"/>
          </p:cNvSpPr>
          <p:nvPr/>
        </p:nvSpPr>
        <p:spPr bwMode="auto">
          <a:xfrm>
            <a:off x="4016485" y="3210747"/>
            <a:ext cx="4189095" cy="91757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100" b="1" dirty="0">
                <a:effectLst/>
                <a:latin typeface="Calibri" panose="020F0502020204030204" pitchFamily="34" charset="0"/>
                <a:ea typeface="Calibri" panose="020F0502020204030204" pitchFamily="34" charset="0"/>
                <a:cs typeface="Phetsarath OT" panose="02000500000000020004" pitchFamily="2" charset="0"/>
              </a:rPr>
              <a:t>ເຕັກນິກການນຳໃຊ້ ສານສະກັດຈາກເນື້ອເຍື່ອ </a:t>
            </a:r>
            <a:r>
              <a:rPr lang="en-US" sz="1100" b="1" dirty="0">
                <a:effectLst/>
                <a:latin typeface="Phetsarath OT" panose="02000500000000020004" pitchFamily="2" charset="0"/>
                <a:ea typeface="Calibri" panose="020F0502020204030204" pitchFamily="34" charset="0"/>
                <a:cs typeface="DokChampa" panose="020B0604020202020204" pitchFamily="34" charset="-34"/>
              </a:rPr>
              <a:t>Biofluid</a:t>
            </a:r>
            <a:r>
              <a:rPr lang="lo-LA" sz="1100" b="1" dirty="0">
                <a:effectLst/>
                <a:latin typeface="Calibri" panose="020F0502020204030204" pitchFamily="34" charset="0"/>
                <a:ea typeface="Calibri" panose="020F0502020204030204" pitchFamily="34" charset="0"/>
                <a:cs typeface="Phetsarath OT" panose="02000500000000020004" pitchFamily="2" charset="0"/>
              </a:rPr>
              <a:t> 1</a:t>
            </a:r>
            <a:r>
              <a:rPr lang="en-US" sz="1100" b="1" dirty="0">
                <a:effectLst/>
                <a:latin typeface="Phetsarath OT" panose="02000500000000020004" pitchFamily="2" charset="0"/>
                <a:ea typeface="Calibri" panose="020F0502020204030204" pitchFamily="34" charset="0"/>
                <a:cs typeface="DokChampa" panose="020B0604020202020204" pitchFamily="34" charset="-34"/>
              </a:rPr>
              <a:t>H NMR-based metabonomic  </a:t>
            </a:r>
            <a:r>
              <a:rPr lang="lo-LA" sz="1100" b="1" dirty="0">
                <a:effectLst/>
                <a:latin typeface="Calibri" panose="020F0502020204030204" pitchFamily="34" charset="0"/>
                <a:ea typeface="Calibri" panose="020F0502020204030204" pitchFamily="34" charset="0"/>
                <a:cs typeface="Phetsarath OT" panose="02000500000000020004" pitchFamily="2" charset="0"/>
              </a:rPr>
              <a:t>ຢູ່ໃນການຄົ້ນຄວ້າດ້ານໂພຊະນາການ - ຂະບວນການຍ່ອຍອາຫານ ມີຜົນກະທົບຕໍ່ກັບສານໄອໂຊຟລາໂວນໃນມະນຸດ. </a:t>
            </a:r>
            <a:endParaRPr lang="en-US" sz="1100" dirty="0">
              <a:effectLst/>
              <a:latin typeface="Calibri" panose="020F0502020204030204" pitchFamily="34" charset="0"/>
              <a:ea typeface="Calibri" panose="020F0502020204030204" pitchFamily="34" charset="0"/>
              <a:cs typeface="DokChampa" panose="020B0604020202020204" pitchFamily="34" charset="-34"/>
            </a:endParaRPr>
          </a:p>
        </p:txBody>
      </p:sp>
      <p:sp>
        <p:nvSpPr>
          <p:cNvPr id="7" name="Text Box 2">
            <a:extLst>
              <a:ext uri="{FF2B5EF4-FFF2-40B4-BE49-F238E27FC236}">
                <a16:creationId xmlns:a16="http://schemas.microsoft.com/office/drawing/2014/main" id="{72EE5A3C-14DD-0C44-3A97-F2C055606322}"/>
              </a:ext>
            </a:extLst>
          </p:cNvPr>
          <p:cNvSpPr txBox="1">
            <a:spLocks noChangeArrowheads="1"/>
          </p:cNvSpPr>
          <p:nvPr/>
        </p:nvSpPr>
        <p:spPr bwMode="auto">
          <a:xfrm>
            <a:off x="261944" y="4679051"/>
            <a:ext cx="4688840" cy="67881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100" b="1">
                <a:effectLst/>
                <a:latin typeface="Calibri" panose="020F0502020204030204" pitchFamily="34" charset="0"/>
                <a:ea typeface="Calibri" panose="020F0502020204030204" pitchFamily="34" charset="0"/>
                <a:cs typeface="Phetsarath OT" panose="02000500000000020004" pitchFamily="2" charset="0"/>
              </a:rPr>
              <a:t>ຄວາມເປັນໄປໄດ້ໃນການໃຊ້ຕົວບົ່ງຊີ້ທາງຊີວະ ເພືອເພີ່ມການບອກຄວາມສ່ຽງຂອງການເປັນພະຍາດເບົາຫວານ ປະເພດ 2</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Tree>
    <p:extLst>
      <p:ext uri="{BB962C8B-B14F-4D97-AF65-F5344CB8AC3E}">
        <p14:creationId xmlns:p14="http://schemas.microsoft.com/office/powerpoint/2010/main" val="931690761"/>
      </p:ext>
    </p:extLst>
  </p:cSld>
  <p:clrMapOvr>
    <a:masterClrMapping/>
  </p:clrMapOvr>
  <mc:AlternateContent xmlns:mc="http://schemas.openxmlformats.org/markup-compatibility/2006" xmlns:p14="http://schemas.microsoft.com/office/powerpoint/2010/main">
    <mc:Choice Requires="p14">
      <p:transition spd="slow" p14:dur="2000" advTm="39785"/>
    </mc:Choice>
    <mc:Fallback xmlns="">
      <p:transition spd="slow" advTm="397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BF04-118D-4EDF-9709-CDF9162B9362}"/>
              </a:ext>
            </a:extLst>
          </p:cNvPr>
          <p:cNvSpPr>
            <a:spLocks noGrp="1"/>
          </p:cNvSpPr>
          <p:nvPr>
            <p:ph type="title"/>
          </p:nvPr>
        </p:nvSpPr>
        <p:spPr/>
        <p:txBody>
          <a:bodyPr/>
          <a:lstStyle/>
          <a:p>
            <a:r>
              <a:rPr lang="lo-LA" sz="3200" dirty="0">
                <a:effectLst/>
                <a:latin typeface="Phetsarath OT" panose="02000500000000000001" pitchFamily="2" charset="2"/>
                <a:ea typeface="Phetsarath OT" panose="02000500000000000001" pitchFamily="2" charset="2"/>
                <a:cs typeface="Phetsarath OT" panose="02000500000000000001" pitchFamily="2" charset="2"/>
              </a:rPr>
              <a:t>ໂພຊະນາການ ແລະ ສະຫມອງ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2F3520BF-3BD2-4E69-8B8F-11E73B81F1CF}"/>
              </a:ext>
            </a:extLst>
          </p:cNvPr>
          <p:cNvSpPr>
            <a:spLocks noGrp="1"/>
          </p:cNvSpPr>
          <p:nvPr>
            <p:ph sz="quarter" idx="10"/>
          </p:nvPr>
        </p:nvSpPr>
        <p:spPr>
          <a:xfrm>
            <a:off x="245660" y="1487967"/>
            <a:ext cx="8543498" cy="4678363"/>
          </a:xfrm>
        </p:spPr>
        <p:txBody>
          <a:bodyPr>
            <a:normAutofit lnSpcReduction="10000"/>
          </a:bodyPr>
          <a:lstStyle/>
          <a:p>
            <a:r>
              <a:rPr lang="lo-LA" sz="2400" dirty="0">
                <a:latin typeface="Phetsarath OT" panose="02000500000000000001" pitchFamily="2" charset="2"/>
                <a:ea typeface="Phetsarath OT" panose="02000500000000000001" pitchFamily="2" charset="2"/>
                <a:cs typeface="Phetsarath OT" panose="02000500000000000001" pitchFamily="2" charset="2"/>
              </a:rPr>
              <a:t>ໃນສອງທົດສະວັດກ່ອນ ໄດ້ເລີ່ມມີການຄົ້ນຄວ້າ ເພື່ອໃຫ້ຫຼັກຖານກ່ຽວກັບບົດບາດຂອງປັດໄຈຕ່າງໆດ້ານອາຫານ ຕໍ່ກັບໜ້າທີ່ການຂອງສະຫມອງ ແລະ ສຸຂະພາບ</a:t>
            </a:r>
          </a:p>
          <a:p>
            <a:r>
              <a:rPr lang="lo-LA" sz="2400" b="0" i="0" dirty="0">
                <a:effectLst/>
                <a:latin typeface="Phetsarath OT" panose="02000500000000000001" pitchFamily="2" charset="2"/>
                <a:ea typeface="Phetsarath OT" panose="02000500000000000001" pitchFamily="2" charset="2"/>
                <a:cs typeface="Phetsarath OT" panose="02000500000000000001" pitchFamily="2" charset="2"/>
              </a:rPr>
              <a:t>ຄວາມສ</a:t>
            </a:r>
            <a:r>
              <a:rPr lang="lo-LA" sz="2400" dirty="0">
                <a:latin typeface="Phetsarath OT" panose="02000500000000000001" pitchFamily="2" charset="2"/>
                <a:ea typeface="Phetsarath OT" panose="02000500000000000001" pitchFamily="2" charset="2"/>
                <a:cs typeface="Phetsarath OT" panose="02000500000000000001" pitchFamily="2" charset="2"/>
              </a:rPr>
              <a:t>ຳພັນນີ້ ສ່ວນໃຫຍ່ ແມ່ນມີຄວາມກ່ຽວຂ້ອງກັບການອັກເສບ,ພາວະຄວາມຕຶງຄຽດທີ່ເກີດຈາກຂະບວນການ ອ໋ອກຊີເດຊັ່ນ (</a:t>
            </a:r>
            <a:r>
              <a:rPr lang="en-US" sz="2400" b="0" i="0" dirty="0">
                <a:effectLst/>
                <a:latin typeface="Phetsarath OT" panose="02000500000000000001" pitchFamily="2" charset="2"/>
                <a:ea typeface="Phetsarath OT" panose="02000500000000000001" pitchFamily="2" charset="2"/>
                <a:cs typeface="Phetsarath OT" panose="02000500000000000001" pitchFamily="2" charset="2"/>
              </a:rPr>
              <a:t>oxidative stress</a:t>
            </a:r>
            <a:r>
              <a:rPr lang="lo-LA" sz="2400" b="0" i="0" dirty="0">
                <a:effectLst/>
                <a:latin typeface="Phetsarath OT" panose="02000500000000000001" pitchFamily="2" charset="2"/>
                <a:ea typeface="Phetsarath OT" panose="02000500000000000001" pitchFamily="2" charset="2"/>
                <a:cs typeface="Phetsarath OT" panose="02000500000000000001" pitchFamily="2" charset="2"/>
              </a:rPr>
              <a:t>) ແລະ ຄວາມຢືດຢຸ່ນຂອງສະໝອງ (</a:t>
            </a:r>
            <a:r>
              <a:rPr lang="en-US" sz="2400" b="0" i="0" dirty="0">
                <a:effectLst/>
                <a:latin typeface="Phetsarath OT" panose="02000500000000000001" pitchFamily="2" charset="2"/>
                <a:ea typeface="Phetsarath OT" panose="02000500000000000001" pitchFamily="2" charset="2"/>
                <a:cs typeface="Phetsarath OT" panose="02000500000000000001" pitchFamily="2" charset="2"/>
              </a:rPr>
              <a:t>neuroplasticity</a:t>
            </a:r>
            <a:r>
              <a:rPr lang="lo-LA" sz="2400" b="0" i="0" dirty="0">
                <a:effectLst/>
                <a:latin typeface="Phetsarath OT" panose="02000500000000000001" pitchFamily="2" charset="2"/>
                <a:ea typeface="Phetsarath OT" panose="02000500000000000001" pitchFamily="2" charset="2"/>
                <a:cs typeface="Phetsarath OT" panose="02000500000000000001" pitchFamily="2" charset="2"/>
              </a:rPr>
              <a:t>)</a:t>
            </a:r>
            <a:r>
              <a:rPr lang="en-US" sz="2400" b="0" i="0" dirty="0">
                <a:effectLst/>
                <a:latin typeface="Phetsarath OT" panose="02000500000000000001" pitchFamily="2" charset="2"/>
                <a:ea typeface="Phetsarath OT" panose="02000500000000000001" pitchFamily="2" charset="2"/>
                <a:cs typeface="Phetsarath OT" panose="02000500000000000001" pitchFamily="2" charset="2"/>
              </a:rPr>
              <a:t>.</a:t>
            </a:r>
          </a:p>
          <a:p>
            <a:r>
              <a:rPr lang="lo-LA" sz="2400" dirty="0">
                <a:latin typeface="Phetsarath OT" panose="02000500000000000001" pitchFamily="2" charset="2"/>
                <a:ea typeface="Phetsarath OT" panose="02000500000000000001" pitchFamily="2" charset="2"/>
                <a:cs typeface="Phetsarath OT" panose="02000500000000000001" pitchFamily="2" charset="2"/>
              </a:rPr>
              <a:t>ຂະບວນການຕ່າງໆທາງສະຕິປັນຍາທີ່ມີຄວາມເໝາະສົມ ແລະ ການຄວບຄຸມການເພີ່ມອົງປະກອບ ຂອງພັນທຸກຳ (</a:t>
            </a:r>
            <a:r>
              <a:rPr lang="en-US" sz="2400" dirty="0">
                <a:latin typeface="Phetsarath OT" panose="02000500000000000001" pitchFamily="2" charset="2"/>
                <a:ea typeface="Phetsarath OT" panose="02000500000000000001" pitchFamily="2" charset="2"/>
                <a:cs typeface="Phetsarath OT" panose="02000500000000000001" pitchFamily="2" charset="2"/>
              </a:rPr>
              <a:t>Genes)</a:t>
            </a:r>
            <a:r>
              <a:rPr lang="lo-LA" sz="2400" dirty="0">
                <a:latin typeface="Phetsarath OT" panose="02000500000000000001" pitchFamily="2" charset="2"/>
                <a:ea typeface="Phetsarath OT" panose="02000500000000000001" pitchFamily="2" charset="2"/>
                <a:cs typeface="Phetsarath OT" panose="02000500000000000001" pitchFamily="2" charset="2"/>
              </a:rPr>
              <a:t> ທີ່ມີຄວາມສຳຄັນສຳລັບການຮັກສາໜ້າທີ່ການຂອງລະບົບປະສາດ ແລະ ຄວາມຢືດຢຸ່ນ ທີ່ມີຄວາມກ່ຽວໂຍງກັບສານອາຫານສະເພາະຕ່າງໆ. </a:t>
            </a:r>
            <a:endParaRPr lang="en-US" sz="2400" b="0" i="0" dirty="0">
              <a:effectLst/>
              <a:latin typeface="Phetsarath OT" panose="02000500000000000001" pitchFamily="2" charset="2"/>
              <a:ea typeface="Phetsarath OT" panose="02000500000000000001" pitchFamily="2" charset="2"/>
              <a:cs typeface="Phetsarath OT" panose="02000500000000000001" pitchFamily="2" charset="2"/>
            </a:endParaRPr>
          </a:p>
          <a:p>
            <a:r>
              <a:rPr lang="lo-LA" sz="2400" dirty="0">
                <a:latin typeface="Phetsarath OT" panose="02000500000000000001" pitchFamily="2" charset="2"/>
                <a:ea typeface="Phetsarath OT" panose="02000500000000000001" pitchFamily="2" charset="2"/>
                <a:cs typeface="Phetsarath OT" panose="02000500000000000001" pitchFamily="2" charset="2"/>
              </a:rPr>
              <a:t>ໂພຊະນາການເກີນ ມີຄວາມເຊື່ອມໂຍງກັບການອັກເສບຂອງລະບົບປະສາດ (</a:t>
            </a:r>
            <a:r>
              <a:rPr lang="en-US" sz="2400" dirty="0">
                <a:latin typeface="Phetsarath OT" panose="02000500000000000001" pitchFamily="2" charset="2"/>
                <a:ea typeface="Phetsarath OT" panose="02000500000000000001" pitchFamily="2" charset="2"/>
                <a:cs typeface="Phetsarath OT" panose="02000500000000000001" pitchFamily="2" charset="2"/>
              </a:rPr>
              <a:t>neuroinflammation</a:t>
            </a:r>
            <a:r>
              <a:rPr lang="lo-LA" sz="2400" dirty="0">
                <a:latin typeface="Phetsarath OT" panose="02000500000000000001" pitchFamily="2" charset="2"/>
                <a:ea typeface="Phetsarath OT" panose="02000500000000000001" pitchFamily="2" charset="2"/>
                <a:cs typeface="Phetsarath OT" panose="02000500000000000001" pitchFamily="2" charset="2"/>
              </a:rPr>
              <a:t>) </a:t>
            </a:r>
            <a:r>
              <a:rPr lang="lo-LA" sz="2400">
                <a:latin typeface="Phetsarath OT" panose="02000500000000000001" pitchFamily="2" charset="2"/>
                <a:ea typeface="Phetsarath OT" panose="02000500000000000001" pitchFamily="2" charset="2"/>
                <a:cs typeface="Phetsarath OT" panose="02000500000000000001" pitchFamily="2" charset="2"/>
              </a:rPr>
              <a:t>ແລະ ຈຸລັງປະສາດ</a:t>
            </a:r>
            <a:r>
              <a:rPr lang="lo-LA" sz="2400" dirty="0">
                <a:latin typeface="Phetsarath OT" panose="02000500000000000001" pitchFamily="2" charset="2"/>
                <a:ea typeface="Phetsarath OT" panose="02000500000000000001" pitchFamily="2" charset="2"/>
                <a:cs typeface="Phetsarath OT" panose="02000500000000000001" pitchFamily="2" charset="2"/>
              </a:rPr>
              <a:t>ເສື່ອມ(</a:t>
            </a:r>
            <a:r>
              <a:rPr lang="en-US" sz="2400" dirty="0">
                <a:latin typeface="Phetsarath OT" panose="02000500000000000001" pitchFamily="2" charset="2"/>
                <a:ea typeface="Phetsarath OT" panose="02000500000000000001" pitchFamily="2" charset="2"/>
                <a:cs typeface="Phetsarath OT" panose="02000500000000000001" pitchFamily="2" charset="2"/>
              </a:rPr>
              <a:t>neurodegeneration</a:t>
            </a:r>
            <a:r>
              <a:rPr lang="lo-LA" sz="2400" dirty="0">
                <a:latin typeface="Phetsarath OT" panose="02000500000000000001" pitchFamily="2" charset="2"/>
                <a:ea typeface="Phetsarath OT" panose="02000500000000000001" pitchFamily="2" charset="2"/>
                <a:cs typeface="Phetsarath OT" panose="02000500000000000001" pitchFamily="2" charset="2"/>
              </a:rPr>
              <a:t>)</a:t>
            </a:r>
            <a:r>
              <a:rPr lang="en-US" sz="2400" dirty="0">
                <a:latin typeface="Phetsarath OT" panose="02000500000000000001" pitchFamily="2" charset="2"/>
                <a:ea typeface="Phetsarath OT" panose="02000500000000000001" pitchFamily="2" charset="2"/>
                <a:cs typeface="Phetsarath OT" panose="02000500000000000001" pitchFamily="2" charset="2"/>
              </a:rPr>
              <a:t>.</a:t>
            </a:r>
          </a:p>
          <a:p>
            <a:r>
              <a:rPr lang="lo-LA" sz="2400" dirty="0">
                <a:latin typeface="Phetsarath OT" panose="02000500000000000001" pitchFamily="2" charset="2"/>
                <a:ea typeface="Phetsarath OT" panose="02000500000000000001" pitchFamily="2" charset="2"/>
                <a:cs typeface="Phetsarath OT" panose="02000500000000000001" pitchFamily="2" charset="2"/>
              </a:rPr>
              <a:t>ປັດໄຈດ້ານໂພຊະນາການ ມີຄວາມກ່ຽວພັນກັບຄວາມຜິດປົກກະຕິທາງຈິດ, ທາງອາລົມ ແລະ ພຶດຕິກຳ.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0A604DA4-2E8F-4610-A52A-9D9FD61DD3B5}"/>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21</a:t>
            </a:fld>
            <a:endParaRPr lang="en-US" b="1" dirty="0">
              <a:solidFill>
                <a:schemeClr val="accent6"/>
              </a:solidFill>
            </a:endParaRPr>
          </a:p>
        </p:txBody>
      </p:sp>
    </p:spTree>
    <p:extLst>
      <p:ext uri="{BB962C8B-B14F-4D97-AF65-F5344CB8AC3E}">
        <p14:creationId xmlns:p14="http://schemas.microsoft.com/office/powerpoint/2010/main" val="2785715144"/>
      </p:ext>
    </p:extLst>
  </p:cSld>
  <p:clrMapOvr>
    <a:masterClrMapping/>
  </p:clrMapOvr>
  <mc:AlternateContent xmlns:mc="http://schemas.openxmlformats.org/markup-compatibility/2006" xmlns:p14="http://schemas.microsoft.com/office/powerpoint/2010/main">
    <mc:Choice Requires="p14">
      <p:transition spd="slow" p14:dur="2000" advTm="112933"/>
    </mc:Choice>
    <mc:Fallback xmlns="">
      <p:transition spd="slow" advTm="11293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D73D-E9E1-4247-9BDF-BF3FC1C432D6}"/>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 ແລະ ສະໝອງ </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a:t>
            </a:r>
            <a:r>
              <a:rPr lang="lo-LA" sz="3200" dirty="0">
                <a:effectLst/>
                <a:latin typeface="Phetsarath OT" panose="02000500000000000001" pitchFamily="2" charset="2"/>
                <a:ea typeface="Phetsarath OT" panose="02000500000000000001" pitchFamily="2" charset="2"/>
                <a:cs typeface="Phetsarath OT" panose="02000500000000000001" pitchFamily="2" charset="2"/>
              </a:rPr>
              <a:t>ຕໍ່</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CE93CC57-0E80-4233-A8F8-967866BB1BEB}"/>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22</a:t>
            </a:fld>
            <a:endParaRPr lang="en-US" b="1" dirty="0">
              <a:solidFill>
                <a:schemeClr val="accent6"/>
              </a:solidFill>
            </a:endParaRPr>
          </a:p>
        </p:txBody>
      </p:sp>
      <p:pic>
        <p:nvPicPr>
          <p:cNvPr id="6" name="Picture 5">
            <a:extLst>
              <a:ext uri="{FF2B5EF4-FFF2-40B4-BE49-F238E27FC236}">
                <a16:creationId xmlns:a16="http://schemas.microsoft.com/office/drawing/2014/main" id="{BB257E6B-ED00-4CD4-807E-66B72A62823E}"/>
              </a:ext>
            </a:extLst>
          </p:cNvPr>
          <p:cNvPicPr>
            <a:picLocks noChangeAspect="1"/>
          </p:cNvPicPr>
          <p:nvPr/>
        </p:nvPicPr>
        <p:blipFill>
          <a:blip r:embed="rId5"/>
          <a:stretch>
            <a:fillRect/>
          </a:stretch>
        </p:blipFill>
        <p:spPr>
          <a:xfrm>
            <a:off x="384509" y="1870668"/>
            <a:ext cx="6934801" cy="967824"/>
          </a:xfrm>
          <a:prstGeom prst="rect">
            <a:avLst/>
          </a:prstGeom>
        </p:spPr>
      </p:pic>
      <p:pic>
        <p:nvPicPr>
          <p:cNvPr id="8" name="Picture 7">
            <a:extLst>
              <a:ext uri="{FF2B5EF4-FFF2-40B4-BE49-F238E27FC236}">
                <a16:creationId xmlns:a16="http://schemas.microsoft.com/office/drawing/2014/main" id="{380F7872-1EF9-493B-8A81-0527C058FEED}"/>
              </a:ext>
            </a:extLst>
          </p:cNvPr>
          <p:cNvPicPr>
            <a:picLocks noChangeAspect="1"/>
          </p:cNvPicPr>
          <p:nvPr/>
        </p:nvPicPr>
        <p:blipFill>
          <a:blip r:embed="rId6"/>
          <a:stretch>
            <a:fillRect/>
          </a:stretch>
        </p:blipFill>
        <p:spPr>
          <a:xfrm>
            <a:off x="3059225" y="3009328"/>
            <a:ext cx="5837887" cy="960203"/>
          </a:xfrm>
          <a:prstGeom prst="rect">
            <a:avLst/>
          </a:prstGeom>
        </p:spPr>
      </p:pic>
      <p:pic>
        <p:nvPicPr>
          <p:cNvPr id="10" name="Picture 9">
            <a:extLst>
              <a:ext uri="{FF2B5EF4-FFF2-40B4-BE49-F238E27FC236}">
                <a16:creationId xmlns:a16="http://schemas.microsoft.com/office/drawing/2014/main" id="{6299AA41-965E-4871-842C-9AF6DE0D1EF4}"/>
              </a:ext>
            </a:extLst>
          </p:cNvPr>
          <p:cNvPicPr>
            <a:picLocks noChangeAspect="1"/>
          </p:cNvPicPr>
          <p:nvPr/>
        </p:nvPicPr>
        <p:blipFill>
          <a:blip r:embed="rId7"/>
          <a:stretch>
            <a:fillRect/>
          </a:stretch>
        </p:blipFill>
        <p:spPr>
          <a:xfrm>
            <a:off x="216855" y="3953916"/>
            <a:ext cx="7102455" cy="1082134"/>
          </a:xfrm>
          <a:prstGeom prst="rect">
            <a:avLst/>
          </a:prstGeom>
        </p:spPr>
      </p:pic>
      <p:pic>
        <p:nvPicPr>
          <p:cNvPr id="12" name="Picture 11">
            <a:extLst>
              <a:ext uri="{FF2B5EF4-FFF2-40B4-BE49-F238E27FC236}">
                <a16:creationId xmlns:a16="http://schemas.microsoft.com/office/drawing/2014/main" id="{2DB70053-3C2C-40BC-A786-2C21FFE03AD5}"/>
              </a:ext>
            </a:extLst>
          </p:cNvPr>
          <p:cNvPicPr>
            <a:picLocks noChangeAspect="1"/>
          </p:cNvPicPr>
          <p:nvPr/>
        </p:nvPicPr>
        <p:blipFill>
          <a:blip r:embed="rId8"/>
          <a:stretch>
            <a:fillRect/>
          </a:stretch>
        </p:blipFill>
        <p:spPr>
          <a:xfrm>
            <a:off x="2479969" y="5100570"/>
            <a:ext cx="6035381" cy="1111165"/>
          </a:xfrm>
          <a:prstGeom prst="rect">
            <a:avLst/>
          </a:prstGeom>
        </p:spPr>
      </p:pic>
      <p:pic>
        <p:nvPicPr>
          <p:cNvPr id="5" name="Audio 4">
            <a:hlinkClick r:id="" action="ppaction://media"/>
            <a:extLst>
              <a:ext uri="{FF2B5EF4-FFF2-40B4-BE49-F238E27FC236}">
                <a16:creationId xmlns:a16="http://schemas.microsoft.com/office/drawing/2014/main" id="{7990D457-5E40-4C85-8FD8-83451D39E29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
        <p:nvSpPr>
          <p:cNvPr id="7" name="Text Box 2">
            <a:extLst>
              <a:ext uri="{FF2B5EF4-FFF2-40B4-BE49-F238E27FC236}">
                <a16:creationId xmlns:a16="http://schemas.microsoft.com/office/drawing/2014/main" id="{2E605872-E2FD-7574-1DA5-642DEB73455A}"/>
              </a:ext>
            </a:extLst>
          </p:cNvPr>
          <p:cNvSpPr txBox="1">
            <a:spLocks noChangeArrowheads="1"/>
          </p:cNvSpPr>
          <p:nvPr/>
        </p:nvSpPr>
        <p:spPr bwMode="auto">
          <a:xfrm>
            <a:off x="494665" y="1797893"/>
            <a:ext cx="6325870" cy="80899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a:effectLst/>
                <a:latin typeface="Calibri" panose="020F0502020204030204" pitchFamily="34" charset="0"/>
                <a:ea typeface="Calibri" panose="020F0502020204030204" pitchFamily="34" charset="0"/>
                <a:cs typeface="Phetsarath OT" panose="02000500000000020004" pitchFamily="2" charset="0"/>
              </a:rPr>
              <a:t>ຜົນກະທົບຂອງການກິນອາຫານແບບມີຊ່ວງເວລາກຳນົດ </a:t>
            </a:r>
            <a:r>
              <a:rPr lang="en-US" sz="1400" b="1">
                <a:effectLst/>
                <a:latin typeface="Phetsarath OT" panose="02000500000000020004" pitchFamily="2" charset="0"/>
                <a:ea typeface="Calibri" panose="020F0502020204030204" pitchFamily="34" charset="0"/>
                <a:cs typeface="DokChampa" panose="020B0604020202020204" pitchFamily="34" charset="-34"/>
              </a:rPr>
              <a:t>(Intermittent Fasting) </a:t>
            </a:r>
            <a:r>
              <a:rPr lang="lo-LA" sz="1400" b="1">
                <a:effectLst/>
                <a:latin typeface="Calibri" panose="020F0502020204030204" pitchFamily="34" charset="0"/>
                <a:ea typeface="Calibri" panose="020F0502020204030204" pitchFamily="34" charset="0"/>
                <a:cs typeface="Phetsarath OT" panose="02000500000000020004" pitchFamily="2" charset="0"/>
              </a:rPr>
              <a:t>ຕໍ່ກັບໜ້າທີ່ການຂອງສະໜອງ ແລະ ຄວາມຈື່ຈຳ.</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9" name="Text Box 2">
            <a:extLst>
              <a:ext uri="{FF2B5EF4-FFF2-40B4-BE49-F238E27FC236}">
                <a16:creationId xmlns:a16="http://schemas.microsoft.com/office/drawing/2014/main" id="{83E86809-3BC4-0C0B-75D8-9CCA57B7C4D0}"/>
              </a:ext>
            </a:extLst>
          </p:cNvPr>
          <p:cNvSpPr txBox="1">
            <a:spLocks noChangeArrowheads="1"/>
          </p:cNvSpPr>
          <p:nvPr/>
        </p:nvSpPr>
        <p:spPr bwMode="auto">
          <a:xfrm>
            <a:off x="3113532" y="2880360"/>
            <a:ext cx="5783580" cy="11125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a:effectLst/>
                <a:latin typeface="Calibri" panose="020F0502020204030204" pitchFamily="34" charset="0"/>
                <a:ea typeface="Calibri" panose="020F0502020204030204" pitchFamily="34" charset="0"/>
                <a:cs typeface="Phetsarath OT" panose="02000500000000020004" pitchFamily="2" charset="0"/>
              </a:rPr>
              <a:t>ກົດໄຂມັນ </a:t>
            </a:r>
            <a:r>
              <a:rPr lang="en-GB" sz="1400" b="1">
                <a:effectLst/>
                <a:latin typeface="Phetsarath OT" panose="02000500000000020004" pitchFamily="2" charset="0"/>
                <a:ea typeface="Calibri" panose="020F0502020204030204" pitchFamily="34" charset="0"/>
                <a:cs typeface="DokChampa" panose="020B0604020202020204" pitchFamily="34" charset="-34"/>
              </a:rPr>
              <a:t>N-3 </a:t>
            </a:r>
            <a:r>
              <a:rPr lang="lo-LA" sz="1400" b="1">
                <a:effectLst/>
                <a:latin typeface="Calibri" panose="020F0502020204030204" pitchFamily="34" charset="0"/>
                <a:ea typeface="Calibri" panose="020F0502020204030204" pitchFamily="34" charset="0"/>
                <a:cs typeface="Phetsarath OT" panose="02000500000000020004" pitchFamily="2" charset="0"/>
              </a:rPr>
              <a:t>(ໂອເມກາ 3): ສົ່ງຜົນກະທົບຕໍ່ສານໂດພາມີນ(</a:t>
            </a:r>
            <a:r>
              <a:rPr lang="en-GB" sz="1400" b="1">
                <a:effectLst/>
                <a:latin typeface="Phetsarath OT" panose="02000500000000020004" pitchFamily="2" charset="0"/>
                <a:ea typeface="Calibri" panose="020F0502020204030204" pitchFamily="34" charset="0"/>
                <a:cs typeface="DokChampa" panose="020B0604020202020204" pitchFamily="34" charset="-34"/>
              </a:rPr>
              <a:t>Dopamine</a:t>
            </a:r>
            <a:r>
              <a:rPr lang="lo-LA" sz="1400" b="1">
                <a:effectLst/>
                <a:latin typeface="Calibri" panose="020F0502020204030204" pitchFamily="34" charset="0"/>
                <a:ea typeface="Calibri" panose="020F0502020204030204" pitchFamily="34" charset="0"/>
                <a:cs typeface="Phetsarath OT" panose="02000500000000020004" pitchFamily="2" charset="0"/>
              </a:rPr>
              <a:t>)ໃນລະບົບສະໝອງ ແລະ ຄວາມສາມາດໃນການເຮັດໜ້າທີ່ໃນການສຶກສາຫາສາເຫດ ແລະ ຕົ້ນກຳເນີດຂອງການເກີດພະຍາດທາງລະບົບປະສາດ  ແລະ ການປິ່ນປົວ</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11" name="Text Box 2">
            <a:extLst>
              <a:ext uri="{FF2B5EF4-FFF2-40B4-BE49-F238E27FC236}">
                <a16:creationId xmlns:a16="http://schemas.microsoft.com/office/drawing/2014/main" id="{D0B08BEC-D6AE-8E52-FE58-614A340C8A14}"/>
              </a:ext>
            </a:extLst>
          </p:cNvPr>
          <p:cNvSpPr txBox="1">
            <a:spLocks noChangeArrowheads="1"/>
          </p:cNvSpPr>
          <p:nvPr/>
        </p:nvSpPr>
        <p:spPr bwMode="auto">
          <a:xfrm>
            <a:off x="334002" y="3992880"/>
            <a:ext cx="6868160" cy="6159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lo-LA" sz="1400" b="1">
                <a:effectLst/>
                <a:latin typeface="Calibri" panose="020F0502020204030204" pitchFamily="34" charset="0"/>
                <a:ea typeface="Calibri" panose="020F0502020204030204" pitchFamily="34" charset="0"/>
                <a:cs typeface="Phetsarath OT" panose="02000500000000020004" pitchFamily="2" charset="0"/>
              </a:rPr>
              <a:t>ທາດນໍ້າຕານສຳລັບສະໝອງ: ບົດບາດຂອງ ກລູໂກສ໌ ໃນການເຮັດວຽກຂອງສະໝອງ ທາງຈິດຕະວິທະຍາ ແລະ ພະຍາດວິທະຍາ </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13" name="Text Box 2">
            <a:extLst>
              <a:ext uri="{FF2B5EF4-FFF2-40B4-BE49-F238E27FC236}">
                <a16:creationId xmlns:a16="http://schemas.microsoft.com/office/drawing/2014/main" id="{B12D9307-8865-528F-B5A9-68E967197F1D}"/>
              </a:ext>
            </a:extLst>
          </p:cNvPr>
          <p:cNvSpPr txBox="1">
            <a:spLocks noChangeArrowheads="1"/>
          </p:cNvSpPr>
          <p:nvPr/>
        </p:nvSpPr>
        <p:spPr bwMode="auto">
          <a:xfrm>
            <a:off x="2239156" y="5092797"/>
            <a:ext cx="6517005" cy="50546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a:effectLst/>
                <a:latin typeface="Calibri" panose="020F0502020204030204" pitchFamily="34" charset="0"/>
                <a:ea typeface="Calibri" panose="020F0502020204030204" pitchFamily="34" charset="0"/>
                <a:cs typeface="Phetsarath OT" panose="02000500000000020004" pitchFamily="2" charset="0"/>
              </a:rPr>
              <a:t>ການໃຊ້ອາຫານເພື່ອບໍາບັດພະຍາດທາງລະບົບປະສາດ: ບົດຖະແຫຼງການກ່ຽວກັບຫຼັກຖານທີ່ມີໃນປັດຈຸບັນ </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Tree>
    <p:extLst>
      <p:ext uri="{BB962C8B-B14F-4D97-AF65-F5344CB8AC3E}">
        <p14:creationId xmlns:p14="http://schemas.microsoft.com/office/powerpoint/2010/main" val="1902518977"/>
      </p:ext>
    </p:extLst>
  </p:cSld>
  <p:clrMapOvr>
    <a:masterClrMapping/>
  </p:clrMapOvr>
  <mc:AlternateContent xmlns:mc="http://schemas.openxmlformats.org/markup-compatibility/2006" xmlns:p14="http://schemas.microsoft.com/office/powerpoint/2010/main">
    <mc:Choice Requires="p14">
      <p:transition spd="slow" p14:dur="2000" advTm="50699"/>
    </mc:Choice>
    <mc:Fallback xmlns="">
      <p:transition spd="slow" advTm="506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9E1F-68C2-4EE3-AC56-8ADD4EE5DBD1}"/>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ໂພຊະນາການເສີມສ້າງພູມຄຸ້ມກັນ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7BA00D4E-C570-439A-9D39-4C6CB20144E0}"/>
              </a:ext>
            </a:extLst>
          </p:cNvPr>
          <p:cNvSpPr>
            <a:spLocks noGrp="1"/>
          </p:cNvSpPr>
          <p:nvPr>
            <p:ph sz="quarter" idx="10"/>
          </p:nvPr>
        </p:nvSpPr>
        <p:spPr/>
        <p:txBody>
          <a:bodyPr>
            <a:normAutofit fontScale="92500" lnSpcReduction="10000"/>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 ແມ່ນມີຄວາມສຳຄັນຫຼາຍສຳລັບລະບົບພູມຄຸ້ມກັນ ເນື່ອງຈາກປະຕິກິລິຍາລະຫວ່າງອາຫານ, ພຶດຕິກຳການກິ, ພາສະໂພຊະນາການ, ລະບົບພູມຄຸ້ມກັນ, ກຳມະພັນ ແລະ ຈຸລິນຊີໃນລຳໄສ້ ສາມາດສົ່ງຜົນກະທົບຕໍ່ການຕອບສະໜອງຂອງຮ່າງກາຍຕໍ່ກັບພະຍາດຕ່າງໆ. </a:t>
            </a: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i="1" dirty="0">
                <a:latin typeface="Phetsarath OT" panose="02000500000000000001" pitchFamily="2" charset="2"/>
                <a:ea typeface="Phetsarath OT" panose="02000500000000000001" pitchFamily="2" charset="2"/>
                <a:cs typeface="Phetsarath OT" panose="02000500000000000001" pitchFamily="2" charset="2"/>
              </a:rPr>
              <a:t>ໂພຊະນາການເສີມສ້າງພູມຄຸ້ມກັນ ສຸມໃສ່ ຄຸນຄ່າທາງໂພຊະນາການຂອງສານອາຫານຕ່າງໆ ຕໍ່ພູມຄຸ້ມກັນ.  </a:t>
            </a:r>
            <a:endParaRPr lang="en-US" i="1" dirty="0">
              <a:latin typeface="Phetsarath OT" panose="02000500000000000001" pitchFamily="2" charset="2"/>
              <a:ea typeface="Phetsarath OT" panose="02000500000000000001" pitchFamily="2" charset="2"/>
              <a:cs typeface="Phetsarath OT" panose="02000500000000000001" pitchFamily="2" charset="2"/>
            </a:endParaRPr>
          </a:p>
          <a:p>
            <a:endParaRPr lang="en-US" i="1"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ພິຈາລະນາເຖິງຊ່ວງເວລາ/ສະຖານະການ ສະເພາະໃດໜຶ່ງໃນຊີວິດ ເຊັ່ນ: ຊ່ວງຖືພາ, ຊ່ວງລ້ຽງລູກດ້ວຍນົມແມ່, ໄວເປັນເດັກອ່ອນ, ໄວຊະລາ, ຊ່ວງທີ່ມີພາວະຄວາມຕຶງຄຽດ, ການຕິດເຊື້ອ, ພະຍາດກ່ຽວກັບພູມຄຸ້ມກັນຕ່າງໆ)</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2D2541FE-80C7-497E-B89F-DF737B7E5BA7}"/>
              </a:ext>
            </a:extLst>
          </p:cNvPr>
          <p:cNvSpPr>
            <a:spLocks noGrp="1"/>
          </p:cNvSpPr>
          <p:nvPr>
            <p:ph type="sldNum" sz="quarter" idx="11"/>
          </p:nvPr>
        </p:nvSpPr>
        <p:spPr/>
        <p:txBody>
          <a:bodyPr/>
          <a:lstStyle/>
          <a:p>
            <a:r>
              <a:rPr lang="en-US" dirty="0">
                <a:solidFill>
                  <a:schemeClr val="tx2"/>
                </a:solidFill>
              </a:rPr>
              <a:t>ANRCB   |   </a:t>
            </a:r>
            <a:fld id="{D8FE707D-7EDD-4671-B995-A3FBECAF0B25}" type="slidenum">
              <a:rPr lang="en-US" b="1" smtClean="0">
                <a:solidFill>
                  <a:schemeClr val="accent6"/>
                </a:solidFill>
              </a:rPr>
              <a:pPr/>
              <a:t>23</a:t>
            </a:fld>
            <a:endParaRPr lang="en-US" b="1" dirty="0">
              <a:solidFill>
                <a:schemeClr val="accent6"/>
              </a:solidFill>
            </a:endParaRPr>
          </a:p>
        </p:txBody>
      </p:sp>
    </p:spTree>
    <p:extLst>
      <p:ext uri="{BB962C8B-B14F-4D97-AF65-F5344CB8AC3E}">
        <p14:creationId xmlns:p14="http://schemas.microsoft.com/office/powerpoint/2010/main" val="3538545492"/>
      </p:ext>
    </p:extLst>
  </p:cSld>
  <p:clrMapOvr>
    <a:masterClrMapping/>
  </p:clrMapOvr>
  <mc:AlternateContent xmlns:mc="http://schemas.openxmlformats.org/markup-compatibility/2006" xmlns:p14="http://schemas.microsoft.com/office/powerpoint/2010/main">
    <mc:Choice Requires="p14">
      <p:transition spd="slow" p14:dur="2000" advTm="49677"/>
    </mc:Choice>
    <mc:Fallback xmlns="">
      <p:transition spd="slow" advTm="496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511D-8C7C-493E-B52F-1D30001779C0}"/>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ໂພຊະນາການເສີມສ້າງພູມຄຸ້ມກັນ (ຕໍ່)</a:t>
            </a:r>
            <a:endParaRPr lang="en-US" dirty="0"/>
          </a:p>
        </p:txBody>
      </p:sp>
      <p:graphicFrame>
        <p:nvGraphicFramePr>
          <p:cNvPr id="5" name="Content Placeholder 4">
            <a:extLst>
              <a:ext uri="{FF2B5EF4-FFF2-40B4-BE49-F238E27FC236}">
                <a16:creationId xmlns:a16="http://schemas.microsoft.com/office/drawing/2014/main" id="{55F5F0DD-4AA9-4188-801E-FE33CEEE6917}"/>
              </a:ext>
            </a:extLst>
          </p:cNvPr>
          <p:cNvGraphicFramePr>
            <a:graphicFrameLocks noGrp="1"/>
          </p:cNvGraphicFramePr>
          <p:nvPr>
            <p:ph sz="quarter" idx="10"/>
            <p:extLst>
              <p:ext uri="{D42A27DB-BD31-4B8C-83A1-F6EECF244321}">
                <p14:modId xmlns:p14="http://schemas.microsoft.com/office/powerpoint/2010/main" val="3855322292"/>
              </p:ext>
            </p:extLst>
          </p:nvPr>
        </p:nvGraphicFramePr>
        <p:xfrm>
          <a:off x="314325" y="1487967"/>
          <a:ext cx="8515350" cy="537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1D46ADA-CC15-4954-87E0-987BC10BD712}"/>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24</a:t>
            </a:fld>
            <a:endParaRPr lang="en-US" b="1" dirty="0">
              <a:solidFill>
                <a:schemeClr val="accent6"/>
              </a:solidFill>
            </a:endParaRPr>
          </a:p>
        </p:txBody>
      </p:sp>
    </p:spTree>
    <p:extLst>
      <p:ext uri="{BB962C8B-B14F-4D97-AF65-F5344CB8AC3E}">
        <p14:creationId xmlns:p14="http://schemas.microsoft.com/office/powerpoint/2010/main" val="81177600"/>
      </p:ext>
    </p:extLst>
  </p:cSld>
  <p:clrMapOvr>
    <a:masterClrMapping/>
  </p:clrMapOvr>
  <mc:AlternateContent xmlns:mc="http://schemas.openxmlformats.org/markup-compatibility/2006" xmlns:p14="http://schemas.microsoft.com/office/powerpoint/2010/main">
    <mc:Choice Requires="p14">
      <p:transition spd="slow" p14:dur="2000" advTm="73759"/>
    </mc:Choice>
    <mc:Fallback xmlns="">
      <p:transition spd="slow" advTm="737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D2AB-54A1-4D31-AAA5-FEE048F0BA78}"/>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ໂພຊະນາການເສີມສ້າງພູມຄຸ້ມກັນ (ຕໍ່)</a:t>
            </a:r>
            <a:endParaRPr lang="en-US" dirty="0"/>
          </a:p>
        </p:txBody>
      </p:sp>
      <p:sp>
        <p:nvSpPr>
          <p:cNvPr id="4" name="Slide Number Placeholder 3">
            <a:extLst>
              <a:ext uri="{FF2B5EF4-FFF2-40B4-BE49-F238E27FC236}">
                <a16:creationId xmlns:a16="http://schemas.microsoft.com/office/drawing/2014/main" id="{8A25E8C2-4754-4328-941A-524173F76F64}"/>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25</a:t>
            </a:fld>
            <a:endParaRPr lang="en-US" b="1" dirty="0">
              <a:solidFill>
                <a:schemeClr val="accent6"/>
              </a:solidFill>
            </a:endParaRPr>
          </a:p>
        </p:txBody>
      </p:sp>
      <p:pic>
        <p:nvPicPr>
          <p:cNvPr id="6" name="Picture 5">
            <a:extLst>
              <a:ext uri="{FF2B5EF4-FFF2-40B4-BE49-F238E27FC236}">
                <a16:creationId xmlns:a16="http://schemas.microsoft.com/office/drawing/2014/main" id="{5BF59541-CC22-448B-B2D7-F0B2489E2711}"/>
              </a:ext>
            </a:extLst>
          </p:cNvPr>
          <p:cNvPicPr>
            <a:picLocks noChangeAspect="1"/>
          </p:cNvPicPr>
          <p:nvPr/>
        </p:nvPicPr>
        <p:blipFill>
          <a:blip r:embed="rId3"/>
          <a:stretch>
            <a:fillRect/>
          </a:stretch>
        </p:blipFill>
        <p:spPr>
          <a:xfrm>
            <a:off x="346711" y="2466072"/>
            <a:ext cx="4129881" cy="1141790"/>
          </a:xfrm>
          <a:prstGeom prst="rect">
            <a:avLst/>
          </a:prstGeom>
        </p:spPr>
      </p:pic>
      <p:pic>
        <p:nvPicPr>
          <p:cNvPr id="10" name="Picture 9">
            <a:extLst>
              <a:ext uri="{FF2B5EF4-FFF2-40B4-BE49-F238E27FC236}">
                <a16:creationId xmlns:a16="http://schemas.microsoft.com/office/drawing/2014/main" id="{CFC4193A-C9F9-4658-94F9-71F967F90567}"/>
              </a:ext>
            </a:extLst>
          </p:cNvPr>
          <p:cNvPicPr>
            <a:picLocks noChangeAspect="1"/>
          </p:cNvPicPr>
          <p:nvPr/>
        </p:nvPicPr>
        <p:blipFill>
          <a:blip r:embed="rId4"/>
          <a:stretch>
            <a:fillRect/>
          </a:stretch>
        </p:blipFill>
        <p:spPr>
          <a:xfrm>
            <a:off x="4667409" y="2320079"/>
            <a:ext cx="4117163" cy="1403747"/>
          </a:xfrm>
          <a:prstGeom prst="rect">
            <a:avLst/>
          </a:prstGeom>
        </p:spPr>
      </p:pic>
      <p:pic>
        <p:nvPicPr>
          <p:cNvPr id="12" name="Picture 11">
            <a:extLst>
              <a:ext uri="{FF2B5EF4-FFF2-40B4-BE49-F238E27FC236}">
                <a16:creationId xmlns:a16="http://schemas.microsoft.com/office/drawing/2014/main" id="{B13BB8FB-7CF4-4A0A-A11F-257D5A4CE96C}"/>
              </a:ext>
            </a:extLst>
          </p:cNvPr>
          <p:cNvPicPr>
            <a:picLocks noChangeAspect="1"/>
          </p:cNvPicPr>
          <p:nvPr/>
        </p:nvPicPr>
        <p:blipFill>
          <a:blip r:embed="rId5"/>
          <a:stretch>
            <a:fillRect/>
          </a:stretch>
        </p:blipFill>
        <p:spPr>
          <a:xfrm>
            <a:off x="364315" y="4552949"/>
            <a:ext cx="4316807" cy="663983"/>
          </a:xfrm>
          <a:prstGeom prst="rect">
            <a:avLst/>
          </a:prstGeom>
        </p:spPr>
      </p:pic>
      <p:pic>
        <p:nvPicPr>
          <p:cNvPr id="14" name="Picture 13">
            <a:extLst>
              <a:ext uri="{FF2B5EF4-FFF2-40B4-BE49-F238E27FC236}">
                <a16:creationId xmlns:a16="http://schemas.microsoft.com/office/drawing/2014/main" id="{4AD37A24-E8D7-4004-A001-E04BA9DC283E}"/>
              </a:ext>
            </a:extLst>
          </p:cNvPr>
          <p:cNvPicPr>
            <a:picLocks noChangeAspect="1"/>
          </p:cNvPicPr>
          <p:nvPr/>
        </p:nvPicPr>
        <p:blipFill>
          <a:blip r:embed="rId6"/>
          <a:stretch>
            <a:fillRect/>
          </a:stretch>
        </p:blipFill>
        <p:spPr>
          <a:xfrm>
            <a:off x="4682536" y="4771283"/>
            <a:ext cx="3973177" cy="1153503"/>
          </a:xfrm>
          <a:prstGeom prst="rect">
            <a:avLst/>
          </a:prstGeom>
        </p:spPr>
      </p:pic>
      <p:sp>
        <p:nvSpPr>
          <p:cNvPr id="3" name="Text Box 1">
            <a:extLst>
              <a:ext uri="{FF2B5EF4-FFF2-40B4-BE49-F238E27FC236}">
                <a16:creationId xmlns:a16="http://schemas.microsoft.com/office/drawing/2014/main" id="{034A7FB9-F42B-48C9-0F8D-E7D9223E4F5F}"/>
              </a:ext>
            </a:extLst>
          </p:cNvPr>
          <p:cNvSpPr txBox="1"/>
          <p:nvPr/>
        </p:nvSpPr>
        <p:spPr>
          <a:xfrm>
            <a:off x="364315" y="2348625"/>
            <a:ext cx="4191000" cy="96774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lo-LA" sz="1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ການເສີມສ້າງລະບົບພູມຄຸ້ມກັນ ແລະ ການຫຼຸດຜ່ອນການອັກເສບ ແລະ ຄວາມເຄັ່ງຕຶງຂອງ</a:t>
            </a:r>
            <a:r>
              <a:rPr kumimoji="0" lang="lo-LA"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 </a:t>
            </a:r>
            <a:r>
              <a:rPr kumimoji="0" lang="en-US" sz="1100" b="0" i="0" u="none" strike="noStrike" kern="0" cap="none" spc="0" normalizeH="0" baseline="0" noProof="0" dirty="0">
                <a:ln>
                  <a:noFill/>
                </a:ln>
                <a:effectLst/>
                <a:uLnTx/>
                <a:uFillTx/>
                <a:latin typeface="Phetsarath OT" panose="02000500000000020004" pitchFamily="2" charset="0"/>
                <a:ea typeface="Calibri" panose="020F0502020204030204" pitchFamily="34" charset="0"/>
                <a:cs typeface="Cordia New" panose="020B0304020202020204" pitchFamily="34" charset="-34"/>
              </a:rPr>
              <a:t>Oxidation </a:t>
            </a:r>
            <a:r>
              <a:rPr kumimoji="0" lang="lo-LA" sz="1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ໂດຍຜ່ານການກິນອາຫານ ແລະ ໂພຊະນາການ: ການພິຈາລະນາໃນລະຫວ່າງວິກິດການພະຍາດ </a:t>
            </a:r>
            <a:r>
              <a:rPr kumimoji="0" lang="en-US" sz="1100" b="0" i="0" u="none" strike="noStrike" kern="0" cap="none" spc="0" normalizeH="0" baseline="0" noProof="0" dirty="0">
                <a:ln>
                  <a:noFill/>
                </a:ln>
                <a:effectLst/>
                <a:uLnTx/>
                <a:uFillTx/>
                <a:latin typeface="Phetsarath OT" panose="02000500000000020004" pitchFamily="2" charset="0"/>
                <a:ea typeface="Calibri" panose="020F0502020204030204" pitchFamily="34" charset="0"/>
                <a:cs typeface="Cordia New" panose="020B0304020202020204" pitchFamily="34" charset="-34"/>
              </a:rPr>
              <a:t>COVID 19</a:t>
            </a:r>
            <a:endParaRPr kumimoji="0" lang="en-US"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ordia New" panose="020B0304020202020204" pitchFamily="34" charset="-34"/>
            </a:endParaRPr>
          </a:p>
        </p:txBody>
      </p:sp>
      <p:sp>
        <p:nvSpPr>
          <p:cNvPr id="5" name="Text Box 2">
            <a:extLst>
              <a:ext uri="{FF2B5EF4-FFF2-40B4-BE49-F238E27FC236}">
                <a16:creationId xmlns:a16="http://schemas.microsoft.com/office/drawing/2014/main" id="{A82163A6-25B8-3597-2451-2DBC7D290B49}"/>
              </a:ext>
            </a:extLst>
          </p:cNvPr>
          <p:cNvSpPr txBox="1"/>
          <p:nvPr/>
        </p:nvSpPr>
        <p:spPr>
          <a:xfrm>
            <a:off x="4625340" y="2358666"/>
            <a:ext cx="4518660" cy="10591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lo-LA" sz="1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ການຄຸ້ມຄອງດ້ານໂພຊະນາການ ແລະ ຕິດຕາມເດັກອ່ອນ ແລະ ເດັກນ້ອຍທີ່ມີອາການແພ້ອາຫານ: ສະມາຄົມໂພຊະນາການເດັກຂອງອິຕາລີ</a:t>
            </a:r>
            <a:r>
              <a:rPr kumimoji="0" lang="en-US" sz="11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lo-LA" sz="1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ສະມາຄົມການເປັນພະຍາດອັກເສບປອດ ແລະ ພູມຄຸ້ມກັນຂອງອິຕາລີ</a:t>
            </a:r>
            <a:endParaRPr kumimoji="0" lang="en-US"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ordia New" panose="020B0304020202020204" pitchFamily="34" charset="-34"/>
            </a:endParaRPr>
          </a:p>
        </p:txBody>
      </p:sp>
      <p:sp>
        <p:nvSpPr>
          <p:cNvPr id="8" name="Text Box 3">
            <a:extLst>
              <a:ext uri="{FF2B5EF4-FFF2-40B4-BE49-F238E27FC236}">
                <a16:creationId xmlns:a16="http://schemas.microsoft.com/office/drawing/2014/main" id="{9F020BC5-BE36-E612-5D00-552AA68B801C}"/>
              </a:ext>
            </a:extLst>
          </p:cNvPr>
          <p:cNvSpPr txBox="1"/>
          <p:nvPr/>
        </p:nvSpPr>
        <p:spPr>
          <a:xfrm>
            <a:off x="323971" y="4429749"/>
            <a:ext cx="4442460" cy="54102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lo-LA"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ໂພຊະນາການໃນໄວເດັກ, ການຈະເລີນເຕີບໂຕຂອງຈຸລິນຊີ ແລະ ການພັດທະນາພູມຄຸ້ມກັນສ້າງສຸຂະພາບທີ່ຍາວນານ</a:t>
            </a:r>
            <a:endParaRPr kumimoji="0" lang="en-US"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ordia New" panose="020B0304020202020204" pitchFamily="34" charset="-34"/>
            </a:endParaRPr>
          </a:p>
        </p:txBody>
      </p:sp>
      <p:sp>
        <p:nvSpPr>
          <p:cNvPr id="9" name="Text Box 4">
            <a:extLst>
              <a:ext uri="{FF2B5EF4-FFF2-40B4-BE49-F238E27FC236}">
                <a16:creationId xmlns:a16="http://schemas.microsoft.com/office/drawing/2014/main" id="{D75EFE28-C278-B922-235F-2A2D5DCF6864}"/>
              </a:ext>
            </a:extLst>
          </p:cNvPr>
          <p:cNvSpPr txBox="1"/>
          <p:nvPr/>
        </p:nvSpPr>
        <p:spPr>
          <a:xfrm>
            <a:off x="4682536" y="4748507"/>
            <a:ext cx="4461464" cy="862503"/>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lo-LA"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Phetsarath OT" panose="02000500000000020004" pitchFamily="2" charset="0"/>
              </a:rPr>
              <a:t>ປະສິດທິພາບຂອງວິຕາມິນ ຊີ ໃນການປ້ອງກັນ ແລະ ບັນເທົາອາການຂອງການຕິດເຊື້ອທາງລະບົບຫາຍໃຈຈາກໄວຣັດສ</a:t>
            </a:r>
            <a:endParaRPr kumimoji="0" lang="en-US"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688132411"/>
      </p:ext>
    </p:extLst>
  </p:cSld>
  <p:clrMapOvr>
    <a:masterClrMapping/>
  </p:clrMapOvr>
  <mc:AlternateContent xmlns:mc="http://schemas.openxmlformats.org/markup-compatibility/2006" xmlns:p14="http://schemas.microsoft.com/office/powerpoint/2010/main">
    <mc:Choice Requires="p14">
      <p:transition spd="slow" p14:dur="2000" advTm="42787"/>
    </mc:Choice>
    <mc:Fallback xmlns="">
      <p:transition spd="slow" advTm="427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20C7-FEE9-40F7-A56A-DD1F77D4F67F}"/>
              </a:ext>
            </a:extLst>
          </p:cNvPr>
          <p:cNvSpPr>
            <a:spLocks noGrp="1"/>
          </p:cNvSpPr>
          <p:nvPr>
            <p:ph type="title"/>
          </p:nvPr>
        </p:nvSpPr>
        <p:spPr>
          <a:xfrm>
            <a:off x="628650" y="365126"/>
            <a:ext cx="7886700" cy="825499"/>
          </a:xfrm>
        </p:spPr>
        <p:txBody>
          <a:bodyPr/>
          <a:lstStyle/>
          <a:p>
            <a:pPr algn="ctr"/>
            <a:r>
              <a:rPr lang="lo-LA" b="1" dirty="0">
                <a:latin typeface="Phetsarath OT" panose="02000500000000000001" pitchFamily="2" charset="2"/>
                <a:ea typeface="Phetsarath OT" panose="02000500000000000001" pitchFamily="2" charset="2"/>
                <a:cs typeface="Phetsarath OT" panose="02000500000000000001" pitchFamily="2" charset="2"/>
              </a:rPr>
              <a:t>ຈຸລິນຊີໄບໂຄຣໄບໂອມໃນລຳໄສ້ຂອງມະນຸດ</a:t>
            </a:r>
            <a:endParaRPr lang="en-US" b="1"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33B7C80C-1005-44E7-9E0C-7A032FC14778}"/>
              </a:ext>
            </a:extLst>
          </p:cNvPr>
          <p:cNvSpPr>
            <a:spLocks noGrp="1"/>
          </p:cNvSpPr>
          <p:nvPr>
            <p:ph sz="quarter" idx="10"/>
          </p:nvPr>
        </p:nvSpPr>
        <p:spPr>
          <a:xfrm>
            <a:off x="628650" y="1487967"/>
            <a:ext cx="7951090" cy="4678363"/>
          </a:xfrm>
        </p:spPr>
        <p:txBody>
          <a:bodyPr>
            <a:normAutofit fontScale="92500" lnSpcReduction="20000"/>
          </a:bodyPr>
          <a:lstStyle/>
          <a:p>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ຮ່າງກາຍມີການຄວາມສຳພັນດ້ານການເຜົາຜານ, ຮໍໂມນ, ລະບົບປະສາດ ແລະ ພູມຄຸ້ມກັນຫຼັບຊັບຊ້ອນກັບຈຸລິນຊີໄມໂຄຣ໌ໄບໂອມ ທີ່ມີຄວາມສຳຄັນຕໍ່ການຄວບຄຸມການເຮັດວຽກຂອງບາງຂະບວນການທາງສະລີລິວິທະຍາ.</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ໄມໂຄຣ໌ໄບໂອມ ໃນລໍາໄສ້ ໝາຍເຖິງ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ຈຸລິນຊີ ທີ່ເປັນສິ່ງທີ່ມີຊີວິດຂະໜາດນ້ອຍ</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 ທີ່ມີຄວາມອ່ອນໄຫວຕໍ່ກັບການປ່ຽນແປງສະພາບແວດລ້ອມ ແລະ ອາຫານ</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 ສ້າງຄວາມສົມດູນລະຫວ່າງ ສະລີລະວິທະຍາ ແລະ ພະຍາດສະລີລະວິທະຍາ ຂອງສິ່ງທີ່ມີຊີວິດ.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ອາຫານ ເປັນແຫຼ່ງຂອງຈຸລິນຊີໄມໂຄຣ໌ໄບໂອຕາ ແລະ ເປັນແຫຼ່ງຂອງພະລັງງານສຳລັບ ໄມໂຄຣ໌ໄບໂອມ ໃນລໍາໄສ້. </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D676620E-10F4-4DF0-9282-4816C3E84B1F}"/>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26</a:t>
            </a:fld>
            <a:endParaRPr lang="en-US" b="1" dirty="0">
              <a:solidFill>
                <a:schemeClr val="accent6"/>
              </a:solidFill>
            </a:endParaRPr>
          </a:p>
        </p:txBody>
      </p:sp>
    </p:spTree>
    <p:extLst>
      <p:ext uri="{BB962C8B-B14F-4D97-AF65-F5344CB8AC3E}">
        <p14:creationId xmlns:p14="http://schemas.microsoft.com/office/powerpoint/2010/main" val="2513674234"/>
      </p:ext>
    </p:extLst>
  </p:cSld>
  <p:clrMapOvr>
    <a:masterClrMapping/>
  </p:clrMapOvr>
  <mc:AlternateContent xmlns:mc="http://schemas.openxmlformats.org/markup-compatibility/2006" xmlns:p14="http://schemas.microsoft.com/office/powerpoint/2010/main">
    <mc:Choice Requires="p14">
      <p:transition spd="slow" p14:dur="2000" advTm="56364"/>
    </mc:Choice>
    <mc:Fallback xmlns="">
      <p:transition spd="slow" advTm="5636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4757-B9D7-4D3F-B237-4B665409255D}"/>
              </a:ext>
            </a:extLst>
          </p:cNvPr>
          <p:cNvSpPr>
            <a:spLocks noGrp="1"/>
          </p:cNvSpPr>
          <p:nvPr>
            <p:ph type="title"/>
          </p:nvPr>
        </p:nvSpPr>
        <p:spPr/>
        <p:txBody>
          <a:bodyPr/>
          <a:lstStyle/>
          <a:p>
            <a:r>
              <a:rPr lang="lo-LA" b="1" dirty="0">
                <a:latin typeface="Phetsarath OT" panose="02000500000000000001" pitchFamily="2" charset="2"/>
                <a:ea typeface="Phetsarath OT" panose="02000500000000000001" pitchFamily="2" charset="2"/>
                <a:cs typeface="Phetsarath OT" panose="02000500000000000001" pitchFamily="2" charset="2"/>
              </a:rPr>
              <a:t>ໄບໂຄຣ໌ໄບໂອມໃນລຳໄສ້ຂອງມະນຸດ (ຕໍ່)</a:t>
            </a:r>
            <a:endParaRPr lang="en-US" dirty="0"/>
          </a:p>
        </p:txBody>
      </p:sp>
      <p:sp>
        <p:nvSpPr>
          <p:cNvPr id="3" name="Content Placeholder 2">
            <a:extLst>
              <a:ext uri="{FF2B5EF4-FFF2-40B4-BE49-F238E27FC236}">
                <a16:creationId xmlns:a16="http://schemas.microsoft.com/office/drawing/2014/main" id="{A6EDBF82-F5DC-4AE7-A6BF-82127FE23412}"/>
              </a:ext>
            </a:extLst>
          </p:cNvPr>
          <p:cNvSpPr>
            <a:spLocks noGrp="1"/>
          </p:cNvSpPr>
          <p:nvPr>
            <p:ph sz="quarter" idx="10"/>
          </p:nvPr>
        </p:nvSpPr>
        <p:spPr/>
        <p:txBody>
          <a:bodyPr>
            <a:normAutofit fontScale="77500" lnSpcReduction="20000"/>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ເຖິງແມ່ນວ່າຈະເປັນການປ່ຽນແປງໄລຍະສັ້ນໃນອາຫານ ແຕ່ມັນກໍ່ຈະມີຜົນກະທົບ ຕໍ່ສ່ວນປະກອບຂອງໄມໂຄຣ໌ໄບໂອມໃນລຳໄສ້, ແລະ ການປ່ຽນແປງໃນໄລຍະຍາວ ອາດຈະນຳໄປສູ່ການປ່ຽນແປງທີ່ສໍາຄັນ.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ໄມໂຄຣ໌ໄບໂອມໃນລຳໄສ້ ສາມາດສົ່ງຜົນກະທົບຕໍ່ລະບົບພູມຄຸ້ມກັນ, ຂະບວນການເຜົາຜານ ທີ່ຕິດພັນກັບການຂາດສານອາຫານ ແລະ ພະຍາດທີ່ບໍ່ສາມາດ ແລະ ສາມາດຕິດຕໍ່ໄດ້. </a:t>
            </a: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r>
              <a:rPr lang="lo-LA" dirty="0">
                <a:latin typeface="Phetsarath OT" panose="02000500000000000001" pitchFamily="2" charset="2"/>
                <a:ea typeface="Phetsarath OT" panose="02000500000000000001" pitchFamily="2" charset="2"/>
                <a:cs typeface="Phetsarath OT" panose="02000500000000000001" pitchFamily="2" charset="2"/>
              </a:rPr>
              <a:t>ສ່ວນປະກອບຂອງສານທີ່ອອກລິດທາງຊີວະພາບ ທີ່ມີສານອາຫານທີ່ຫຼາກຫຼາຍ ແລະ ສ່ວນປະກອບທີ່ບໍ່ແມ່ນສານອາຫານ ມີຄວາມເຊື່ອມໂຍງກັບການຄວບຄຸມໄມໂຄຣ໌ໄບໂອມໃນລຳໄສ້ ລວມມີດັ່ງນີ້: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ໂພລີແຊ໋ກຄາໄລດ໌ (</a:t>
            </a:r>
            <a:r>
              <a:rPr lang="en-US" dirty="0">
                <a:latin typeface="Phetsarath OT" panose="02000500000000000001" pitchFamily="2" charset="2"/>
                <a:ea typeface="Phetsarath OT" panose="02000500000000000001" pitchFamily="2" charset="2"/>
                <a:cs typeface="Phetsarath OT" panose="02000500000000000001" pitchFamily="2" charset="2"/>
              </a:rPr>
              <a:t>Polysaccharides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ເສັ້ນໄຍ (</a:t>
            </a:r>
            <a:r>
              <a:rPr lang="en-US" dirty="0">
                <a:latin typeface="Phetsarath OT" panose="02000500000000000001" pitchFamily="2" charset="2"/>
                <a:ea typeface="Phetsarath OT" panose="02000500000000000001" pitchFamily="2" charset="2"/>
                <a:cs typeface="Phetsarath OT" panose="02000500000000000001" pitchFamily="2" charset="2"/>
              </a:rPr>
              <a:t>Fiber</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ກົດໄຂມັນ ແບບຕ່ອງໂສ້ສັ້ນ (</a:t>
            </a:r>
            <a:r>
              <a:rPr lang="en-US" dirty="0">
                <a:latin typeface="Phetsarath OT" panose="02000500000000000001" pitchFamily="2" charset="2"/>
                <a:ea typeface="Phetsarath OT" panose="02000500000000000001" pitchFamily="2" charset="2"/>
                <a:cs typeface="Phetsarath OT" panose="02000500000000000001" pitchFamily="2" charset="2"/>
              </a:rPr>
              <a:t>Short chain fatty acids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ອາຫານເສີມທີ່ມີ ພຣີໄບໂອຕິກ (</a:t>
            </a:r>
            <a:r>
              <a:rPr lang="en-US" dirty="0">
                <a:latin typeface="Phetsarath OT" panose="02000500000000000001" pitchFamily="2" charset="2"/>
                <a:ea typeface="Phetsarath OT" panose="02000500000000000001" pitchFamily="2" charset="2"/>
                <a:cs typeface="Phetsarath OT" panose="02000500000000000001" pitchFamily="2" charset="2"/>
              </a:rPr>
              <a:t>Prebiotic supplements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ຈຸລະສານອາຫານ</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ເຊັ່ນ: </a:t>
            </a:r>
            <a:r>
              <a:rPr lang="en-US" dirty="0">
                <a:latin typeface="Phetsarath OT" panose="02000500000000000001" pitchFamily="2" charset="2"/>
                <a:ea typeface="Phetsarath OT" panose="02000500000000000001" pitchFamily="2" charset="2"/>
                <a:cs typeface="Phetsarath OT" panose="02000500000000000001" pitchFamily="2" charset="2"/>
              </a:rPr>
              <a:t>B complex, </a:t>
            </a:r>
            <a:r>
              <a:rPr lang="lo-LA" dirty="0">
                <a:latin typeface="Phetsarath OT" panose="02000500000000000001" pitchFamily="2" charset="2"/>
                <a:ea typeface="Phetsarath OT" panose="02000500000000000001" pitchFamily="2" charset="2"/>
                <a:cs typeface="Phetsarath OT" panose="02000500000000000001" pitchFamily="2" charset="2"/>
              </a:rPr>
              <a:t>ວິຕາມິນ</a:t>
            </a:r>
            <a:r>
              <a:rPr lang="en-US" dirty="0">
                <a:latin typeface="Phetsarath OT" panose="02000500000000000001" pitchFamily="2" charset="2"/>
                <a:ea typeface="Phetsarath OT" panose="02000500000000000001" pitchFamily="2" charset="2"/>
                <a:cs typeface="Phetsarath OT" panose="02000500000000000001" pitchFamily="2" charset="2"/>
              </a:rPr>
              <a:t> K, D , A, </a:t>
            </a:r>
            <a:r>
              <a:rPr lang="lo-LA" dirty="0">
                <a:latin typeface="Phetsarath OT" panose="02000500000000000001" pitchFamily="2" charset="2"/>
                <a:ea typeface="Phetsarath OT" panose="02000500000000000001" pitchFamily="2" charset="2"/>
                <a:cs typeface="Phetsarath OT" panose="02000500000000000001" pitchFamily="2" charset="2"/>
              </a:rPr>
              <a:t>ສັງກະສີ, ທາດເຫຼັກ</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ໂພລີຟີໂນລ໌ (</a:t>
            </a:r>
            <a:r>
              <a:rPr lang="en-US" dirty="0">
                <a:latin typeface="Phetsarath OT" panose="02000500000000000001" pitchFamily="2" charset="2"/>
                <a:ea typeface="Phetsarath OT" panose="02000500000000000001" pitchFamily="2" charset="2"/>
                <a:cs typeface="Phetsarath OT" panose="02000500000000000001" pitchFamily="2" charset="2"/>
              </a:rPr>
              <a:t>Polyphenols</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801BCDF2-326B-4AD0-A143-F959188786D2}"/>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27</a:t>
            </a:fld>
            <a:endParaRPr lang="en-US" b="1" dirty="0">
              <a:solidFill>
                <a:schemeClr val="accent6"/>
              </a:solidFill>
            </a:endParaRPr>
          </a:p>
        </p:txBody>
      </p:sp>
    </p:spTree>
    <p:extLst>
      <p:ext uri="{BB962C8B-B14F-4D97-AF65-F5344CB8AC3E}">
        <p14:creationId xmlns:p14="http://schemas.microsoft.com/office/powerpoint/2010/main" val="3174191080"/>
      </p:ext>
    </p:extLst>
  </p:cSld>
  <p:clrMapOvr>
    <a:masterClrMapping/>
  </p:clrMapOvr>
  <mc:AlternateContent xmlns:mc="http://schemas.openxmlformats.org/markup-compatibility/2006" xmlns:p14="http://schemas.microsoft.com/office/powerpoint/2010/main">
    <mc:Choice Requires="p14">
      <p:transition spd="slow" p14:dur="2000" advTm="55818"/>
    </mc:Choice>
    <mc:Fallback xmlns="">
      <p:transition spd="slow" advTm="5581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D751-9BDD-414B-A3ED-DCF1460CC7D3}"/>
              </a:ext>
            </a:extLst>
          </p:cNvPr>
          <p:cNvSpPr>
            <a:spLocks noGrp="1"/>
          </p:cNvSpPr>
          <p:nvPr>
            <p:ph type="title"/>
          </p:nvPr>
        </p:nvSpPr>
        <p:spPr/>
        <p:txBody>
          <a:bodyPr/>
          <a:lstStyle/>
          <a:p>
            <a:r>
              <a:rPr lang="lo-LA" b="1" dirty="0">
                <a:latin typeface="Phetsarath OT" panose="02000500000000000001" pitchFamily="2" charset="2"/>
                <a:ea typeface="Phetsarath OT" panose="02000500000000000001" pitchFamily="2" charset="2"/>
                <a:cs typeface="Phetsarath OT" panose="02000500000000000001" pitchFamily="2" charset="2"/>
              </a:rPr>
              <a:t>ໄບໂຄຣ໌ໄບໂອມໃນລຳໄສ້ຂອງມະນຸດ (ຕໍ່)</a:t>
            </a:r>
            <a:endParaRPr lang="en-US" dirty="0">
              <a:latin typeface="+mn-lt"/>
            </a:endParaRPr>
          </a:p>
        </p:txBody>
      </p:sp>
      <p:sp>
        <p:nvSpPr>
          <p:cNvPr id="4" name="Slide Number Placeholder 3">
            <a:extLst>
              <a:ext uri="{FF2B5EF4-FFF2-40B4-BE49-F238E27FC236}">
                <a16:creationId xmlns:a16="http://schemas.microsoft.com/office/drawing/2014/main" id="{3F8C1CCC-EDF2-4D91-AD0F-B13208BEE338}"/>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28</a:t>
            </a:fld>
            <a:endParaRPr lang="en-US" b="1" dirty="0">
              <a:solidFill>
                <a:schemeClr val="accent6"/>
              </a:solidFill>
            </a:endParaRPr>
          </a:p>
        </p:txBody>
      </p:sp>
      <p:pic>
        <p:nvPicPr>
          <p:cNvPr id="6" name="Picture 5">
            <a:extLst>
              <a:ext uri="{FF2B5EF4-FFF2-40B4-BE49-F238E27FC236}">
                <a16:creationId xmlns:a16="http://schemas.microsoft.com/office/drawing/2014/main" id="{D363E193-39A7-473D-929E-50E646729F12}"/>
              </a:ext>
            </a:extLst>
          </p:cNvPr>
          <p:cNvPicPr>
            <a:picLocks noChangeAspect="1"/>
          </p:cNvPicPr>
          <p:nvPr/>
        </p:nvPicPr>
        <p:blipFill>
          <a:blip r:embed="rId5"/>
          <a:stretch>
            <a:fillRect/>
          </a:stretch>
        </p:blipFill>
        <p:spPr>
          <a:xfrm>
            <a:off x="395145" y="1912427"/>
            <a:ext cx="4176855" cy="1701035"/>
          </a:xfrm>
          <a:prstGeom prst="rect">
            <a:avLst/>
          </a:prstGeom>
        </p:spPr>
      </p:pic>
      <p:pic>
        <p:nvPicPr>
          <p:cNvPr id="8" name="Picture 7">
            <a:extLst>
              <a:ext uri="{FF2B5EF4-FFF2-40B4-BE49-F238E27FC236}">
                <a16:creationId xmlns:a16="http://schemas.microsoft.com/office/drawing/2014/main" id="{C3D48A13-3B42-4574-8BE5-5957E7EEB66B}"/>
              </a:ext>
            </a:extLst>
          </p:cNvPr>
          <p:cNvPicPr>
            <a:picLocks noChangeAspect="1"/>
          </p:cNvPicPr>
          <p:nvPr/>
        </p:nvPicPr>
        <p:blipFill>
          <a:blip r:embed="rId6"/>
          <a:stretch>
            <a:fillRect/>
          </a:stretch>
        </p:blipFill>
        <p:spPr>
          <a:xfrm>
            <a:off x="876077" y="4667854"/>
            <a:ext cx="3695923" cy="1339499"/>
          </a:xfrm>
          <a:prstGeom prst="rect">
            <a:avLst/>
          </a:prstGeom>
        </p:spPr>
      </p:pic>
      <p:pic>
        <p:nvPicPr>
          <p:cNvPr id="10" name="Picture 9">
            <a:extLst>
              <a:ext uri="{FF2B5EF4-FFF2-40B4-BE49-F238E27FC236}">
                <a16:creationId xmlns:a16="http://schemas.microsoft.com/office/drawing/2014/main" id="{88BA16DA-51CA-4F25-BBDC-94394D746052}"/>
              </a:ext>
            </a:extLst>
          </p:cNvPr>
          <p:cNvPicPr>
            <a:picLocks noChangeAspect="1"/>
          </p:cNvPicPr>
          <p:nvPr/>
        </p:nvPicPr>
        <p:blipFill>
          <a:blip r:embed="rId7"/>
          <a:stretch>
            <a:fillRect/>
          </a:stretch>
        </p:blipFill>
        <p:spPr>
          <a:xfrm>
            <a:off x="4572000" y="3295091"/>
            <a:ext cx="4176855" cy="750333"/>
          </a:xfrm>
          <a:prstGeom prst="rect">
            <a:avLst/>
          </a:prstGeom>
        </p:spPr>
      </p:pic>
      <p:pic>
        <p:nvPicPr>
          <p:cNvPr id="12" name="Picture 11">
            <a:extLst>
              <a:ext uri="{FF2B5EF4-FFF2-40B4-BE49-F238E27FC236}">
                <a16:creationId xmlns:a16="http://schemas.microsoft.com/office/drawing/2014/main" id="{B6B6E266-3983-4659-8CFF-2FA544256A30}"/>
              </a:ext>
            </a:extLst>
          </p:cNvPr>
          <p:cNvPicPr>
            <a:picLocks noChangeAspect="1"/>
          </p:cNvPicPr>
          <p:nvPr/>
        </p:nvPicPr>
        <p:blipFill>
          <a:blip r:embed="rId8"/>
          <a:stretch>
            <a:fillRect/>
          </a:stretch>
        </p:blipFill>
        <p:spPr>
          <a:xfrm>
            <a:off x="4811965" y="4869181"/>
            <a:ext cx="4092005" cy="1047666"/>
          </a:xfrm>
          <a:prstGeom prst="rect">
            <a:avLst/>
          </a:prstGeom>
        </p:spPr>
      </p:pic>
      <p:pic>
        <p:nvPicPr>
          <p:cNvPr id="16" name="Audio 15">
            <a:hlinkClick r:id="" action="ppaction://media"/>
            <a:extLst>
              <a:ext uri="{FF2B5EF4-FFF2-40B4-BE49-F238E27FC236}">
                <a16:creationId xmlns:a16="http://schemas.microsoft.com/office/drawing/2014/main" id="{671CD317-A6BE-47B9-B2A3-10ED244C4BF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04870" cy="487362"/>
          </a:xfrm>
          <a:prstGeom prst="rect">
            <a:avLst/>
          </a:prstGeom>
        </p:spPr>
      </p:pic>
      <p:sp>
        <p:nvSpPr>
          <p:cNvPr id="5" name="Text Box 2">
            <a:extLst>
              <a:ext uri="{FF2B5EF4-FFF2-40B4-BE49-F238E27FC236}">
                <a16:creationId xmlns:a16="http://schemas.microsoft.com/office/drawing/2014/main" id="{DB76DB2E-E352-9C2D-96F2-1B8A5F5A2E14}"/>
              </a:ext>
            </a:extLst>
          </p:cNvPr>
          <p:cNvSpPr txBox="1">
            <a:spLocks noChangeArrowheads="1"/>
          </p:cNvSpPr>
          <p:nvPr/>
        </p:nvSpPr>
        <p:spPr bwMode="auto">
          <a:xfrm>
            <a:off x="448486" y="1831472"/>
            <a:ext cx="4416820" cy="101438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dirty="0">
                <a:effectLst/>
                <a:latin typeface="Calibri" panose="020F0502020204030204" pitchFamily="34" charset="0"/>
                <a:ea typeface="Calibri" panose="020F0502020204030204" pitchFamily="34" charset="0"/>
                <a:cs typeface="Phetsarath OT" panose="02000500000000020004" pitchFamily="2" charset="0"/>
              </a:rPr>
              <a:t>ວິທີການໃຊ້ອາຫານແບບເມດິເຕຣານຽນ ກັບຜູ້ທີ່ມີນໍ້າໜັກເກີນ ຫຼື ເປັນພະຍາດອ້ວນ ໃນທາງຫຼຸດຜ່ອນໄຂມັນໃນ ພລາດສ໌ມາ (</a:t>
            </a:r>
            <a:r>
              <a:rPr lang="en-US" sz="1400" b="1" dirty="0">
                <a:effectLst/>
                <a:latin typeface="Phetsarath OT" panose="02000500000000020004" pitchFamily="2" charset="0"/>
                <a:ea typeface="Calibri" panose="020F0502020204030204" pitchFamily="34" charset="0"/>
                <a:cs typeface="DokChampa" panose="020B0604020202020204" pitchFamily="34" charset="-34"/>
              </a:rPr>
              <a:t>Plasma) </a:t>
            </a:r>
            <a:r>
              <a:rPr lang="lo-LA" sz="1400" b="1" dirty="0">
                <a:effectLst/>
                <a:latin typeface="Calibri" panose="020F0502020204030204" pitchFamily="34" charset="0"/>
                <a:ea typeface="Calibri" panose="020F0502020204030204" pitchFamily="34" charset="0"/>
                <a:cs typeface="Phetsarath OT" panose="02000500000000020004" pitchFamily="2" charset="0"/>
              </a:rPr>
              <a:t>ແລະ ສາເຫດໃນການປ່ຽນແປງຕ່າງໆຂອງຈຸລິນຊີໄມໂຄໄບໂອມໃນລຳໃສ້ ແລະ ເມຕາໂບໂລມທີ່ເປັນອິດສະຫຼະຂອງພະລັງງານທີ່ບໍລິໂພກ</a:t>
            </a:r>
            <a:endParaRPr lang="en-US" sz="1100" dirty="0">
              <a:effectLst/>
              <a:latin typeface="Calibri" panose="020F0502020204030204" pitchFamily="34" charset="0"/>
              <a:ea typeface="Calibri" panose="020F0502020204030204" pitchFamily="34" charset="0"/>
              <a:cs typeface="DokChampa" panose="020B0604020202020204" pitchFamily="34" charset="-34"/>
            </a:endParaRPr>
          </a:p>
        </p:txBody>
      </p:sp>
      <p:sp>
        <p:nvSpPr>
          <p:cNvPr id="7" name="Text Box 2">
            <a:extLst>
              <a:ext uri="{FF2B5EF4-FFF2-40B4-BE49-F238E27FC236}">
                <a16:creationId xmlns:a16="http://schemas.microsoft.com/office/drawing/2014/main" id="{527581BF-4150-3017-E4F6-7124759F5C5D}"/>
              </a:ext>
            </a:extLst>
          </p:cNvPr>
          <p:cNvSpPr txBox="1">
            <a:spLocks noChangeArrowheads="1"/>
          </p:cNvSpPr>
          <p:nvPr/>
        </p:nvSpPr>
        <p:spPr bwMode="auto">
          <a:xfrm>
            <a:off x="4572000" y="2670670"/>
            <a:ext cx="4380230" cy="1112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dirty="0">
                <a:effectLst/>
                <a:latin typeface="Calibri" panose="020F0502020204030204" pitchFamily="34" charset="0"/>
                <a:ea typeface="Calibri" panose="020F0502020204030204" pitchFamily="34" charset="0"/>
                <a:cs typeface="Phetsarath OT" panose="02000500000000020004" pitchFamily="2" charset="0"/>
              </a:rPr>
              <a:t>ກຸ່ມອາຫານທີ່ມີຄາໂບໄຮເດຣດຕໍ່າ (</a:t>
            </a:r>
            <a:r>
              <a:rPr lang="en-US" sz="1400" b="1" dirty="0">
                <a:effectLst/>
                <a:latin typeface="Phetsarath OT" panose="02000500000000020004" pitchFamily="2" charset="0"/>
                <a:ea typeface="Calibri" panose="020F0502020204030204" pitchFamily="34" charset="0"/>
                <a:cs typeface="DokChampa" panose="020B0604020202020204" pitchFamily="34" charset="-34"/>
              </a:rPr>
              <a:t>Low FODMAP diet)</a:t>
            </a:r>
            <a:r>
              <a:rPr lang="lo-LA" sz="1400" b="1" dirty="0">
                <a:effectLst/>
                <a:latin typeface="Calibri" panose="020F0502020204030204" pitchFamily="34" charset="0"/>
                <a:ea typeface="Calibri" panose="020F0502020204030204" pitchFamily="34" charset="0"/>
                <a:cs typeface="Phetsarath OT" panose="02000500000000020004" pitchFamily="2" charset="0"/>
              </a:rPr>
              <a:t>: ປະຈຸບັນແມ່ນມີຄວາມລໍ້າໜ້າໃນການເຂົ້າໃຈກົນໄກຂອງໂຕມັນເອງ ແລະ ປະສິດທິພາບ ຕໍ່ການຮັກສາພະຍາດລຳໃສ້ປັ່ນປ່ວນ. </a:t>
            </a:r>
            <a:endParaRPr lang="en-US" sz="1100" dirty="0">
              <a:effectLst/>
              <a:latin typeface="Calibri" panose="020F0502020204030204" pitchFamily="34" charset="0"/>
              <a:ea typeface="Calibri" panose="020F0502020204030204" pitchFamily="34" charset="0"/>
              <a:cs typeface="DokChampa" panose="020B0604020202020204" pitchFamily="34" charset="-34"/>
            </a:endParaRPr>
          </a:p>
        </p:txBody>
      </p:sp>
      <p:sp>
        <p:nvSpPr>
          <p:cNvPr id="9" name="Text Box 2">
            <a:extLst>
              <a:ext uri="{FF2B5EF4-FFF2-40B4-BE49-F238E27FC236}">
                <a16:creationId xmlns:a16="http://schemas.microsoft.com/office/drawing/2014/main" id="{CC43A4E3-DD75-E54A-467C-470E3B6D6C06}"/>
              </a:ext>
            </a:extLst>
          </p:cNvPr>
          <p:cNvSpPr txBox="1">
            <a:spLocks noChangeArrowheads="1"/>
          </p:cNvSpPr>
          <p:nvPr/>
        </p:nvSpPr>
        <p:spPr bwMode="auto">
          <a:xfrm>
            <a:off x="807141" y="4342765"/>
            <a:ext cx="3699510" cy="80899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a:effectLst/>
                <a:latin typeface="Calibri" panose="020F0502020204030204" pitchFamily="34" charset="0"/>
                <a:ea typeface="Calibri" panose="020F0502020204030204" pitchFamily="34" charset="0"/>
                <a:cs typeface="Phetsarath OT" panose="02000500000000020004" pitchFamily="2" charset="0"/>
              </a:rPr>
              <a:t>ການອອກກຳລັງກາຍ ແລະ ຮ່ວມກັບການຄຸມອາຫານຢ່າງໜັກ ສົ່ງຜົນຕໍ່ຈຸຄວາມຫຼາຍຫຼາຍຂອງເຊື້ອລິນຊີໃນສຳໃສ້ </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
        <p:nvSpPr>
          <p:cNvPr id="11" name="Text Box 2">
            <a:extLst>
              <a:ext uri="{FF2B5EF4-FFF2-40B4-BE49-F238E27FC236}">
                <a16:creationId xmlns:a16="http://schemas.microsoft.com/office/drawing/2014/main" id="{4F18FACA-4292-F551-A2A7-ED853CE4602F}"/>
              </a:ext>
            </a:extLst>
          </p:cNvPr>
          <p:cNvSpPr txBox="1">
            <a:spLocks noChangeArrowheads="1"/>
          </p:cNvSpPr>
          <p:nvPr/>
        </p:nvSpPr>
        <p:spPr bwMode="auto">
          <a:xfrm>
            <a:off x="4811965" y="4501648"/>
            <a:ext cx="3545205" cy="80899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lo-LA" sz="1400" b="1">
                <a:effectLst/>
                <a:latin typeface="Calibri" panose="020F0502020204030204" pitchFamily="34" charset="0"/>
                <a:ea typeface="Calibri" panose="020F0502020204030204" pitchFamily="34" charset="0"/>
                <a:cs typeface="Phetsarath OT" panose="02000500000000020004" pitchFamily="2" charset="0"/>
              </a:rPr>
              <a:t>ໄມໂຄຣໄບໂອມຂອງມະນຸດ ແລະ ພະຍາດອ້ວນ: ທີ່ຄົ້ນຄວ້າຫຼາຍກວ່າຄວາມເຊື່ອມໂຍງກັນ</a:t>
            </a:r>
            <a:endParaRPr lang="en-US" sz="1100">
              <a:effectLst/>
              <a:latin typeface="Calibri" panose="020F0502020204030204" pitchFamily="34" charset="0"/>
              <a:ea typeface="Calibri" panose="020F0502020204030204" pitchFamily="34" charset="0"/>
              <a:cs typeface="DokChampa" panose="020B0604020202020204" pitchFamily="34" charset="-34"/>
            </a:endParaRPr>
          </a:p>
        </p:txBody>
      </p:sp>
    </p:spTree>
    <p:extLst>
      <p:ext uri="{BB962C8B-B14F-4D97-AF65-F5344CB8AC3E}">
        <p14:creationId xmlns:p14="http://schemas.microsoft.com/office/powerpoint/2010/main" val="1860640788"/>
      </p:ext>
    </p:extLst>
  </p:cSld>
  <p:clrMapOvr>
    <a:masterClrMapping/>
  </p:clrMapOvr>
  <mc:AlternateContent xmlns:mc="http://schemas.openxmlformats.org/markup-compatibility/2006" xmlns:p14="http://schemas.microsoft.com/office/powerpoint/2010/main">
    <mc:Choice Requires="p14">
      <p:transition spd="slow" p14:dur="2000" advTm="89503"/>
    </mc:Choice>
    <mc:Fallback xmlns="">
      <p:transition spd="slow" advTm="89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2FE2-5798-4A0B-9FC2-C3375D0059F9}"/>
              </a:ext>
            </a:extLst>
          </p:cNvPr>
          <p:cNvSpPr>
            <a:spLocks noGrp="1"/>
          </p:cNvSpPr>
          <p:nvPr>
            <p:ph type="title"/>
          </p:nvPr>
        </p:nvSpPr>
        <p:spPr>
          <a:xfrm>
            <a:off x="812132" y="365126"/>
            <a:ext cx="7886700" cy="1017107"/>
          </a:xfrm>
        </p:spPr>
        <p:txBody>
          <a:bodyPr>
            <a:normAutofit fontScale="90000"/>
          </a:bodyPr>
          <a:lstStyle/>
          <a:p>
            <a:pPr algn="ctr"/>
            <a:r>
              <a:rPr lang="lo-LA" sz="3600" b="1" dirty="0">
                <a:effectLst/>
                <a:latin typeface="Phetsarath OT" panose="02000500000000000001" pitchFamily="2" charset="2"/>
                <a:ea typeface="Phetsarath OT" panose="02000500000000000001" pitchFamily="2" charset="2"/>
                <a:cs typeface="Phetsarath OT" panose="02000500000000000001" pitchFamily="2" charset="2"/>
              </a:rPr>
              <a:t>ການປັບປຸງວຽກງານການຄົ້ນຄວ້າດ້ານໂພຊະນາການ</a:t>
            </a:r>
            <a:endParaRPr lang="en-US" sz="3600" b="1"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0A074B0A-E514-411F-8EB9-559B23893481}"/>
              </a:ext>
            </a:extLst>
          </p:cNvPr>
          <p:cNvSpPr>
            <a:spLocks noGrp="1"/>
          </p:cNvSpPr>
          <p:nvPr>
            <p:ph sz="quarter" idx="10"/>
          </p:nvPr>
        </p:nvSpPr>
        <p:spPr>
          <a:xfrm>
            <a:off x="628650" y="2141034"/>
            <a:ext cx="7886700" cy="4025296"/>
          </a:xfrm>
        </p:spPr>
        <p:txBody>
          <a:bodyPr>
            <a:normAutofit/>
          </a:bodyPr>
          <a:lstStyle/>
          <a:p>
            <a:pPr marL="0" indent="0" algn="ctr">
              <a:buNone/>
            </a:pPr>
            <a:r>
              <a:rPr lang="en-US" i="1" dirty="0">
                <a:latin typeface="Phetsarath OT" panose="02000500000000000001" pitchFamily="2" charset="2"/>
                <a:ea typeface="Phetsarath OT" panose="02000500000000000001" pitchFamily="2" charset="2"/>
                <a:cs typeface="Phetsarath OT" panose="02000500000000000001" pitchFamily="2" charset="2"/>
              </a:rPr>
              <a:t>“</a:t>
            </a:r>
            <a:r>
              <a:rPr lang="lo-LA" i="1" dirty="0">
                <a:latin typeface="Phetsarath OT" panose="02000500000000000001" pitchFamily="2" charset="2"/>
                <a:ea typeface="Phetsarath OT" panose="02000500000000000001" pitchFamily="2" charset="2"/>
                <a:cs typeface="Phetsarath OT" panose="02000500000000000001" pitchFamily="2" charset="2"/>
              </a:rPr>
              <a:t>ລະບາດວິທະຍາດ້ານໂພຊະນາການ, ຢູ່ໃນສະຖານະການປັດຈຸບັນ ແມ່ນສະໜອງການນຳໃຊ້ ແລະ  ພື້ນທີ່ທີ່ສຳຄັນສຳລັບການປັບປຸງ. ຫາກຕ້ອງການປ່ຽນສະຖານະທີ່ເປັນຢູ່ ມັນຈຳເປັນຕ້ອງມີການກວດກາຄືນກ່ຽວກັບຄຳຖາມໃນການຄົ້ນຄວ້າລະບາດວິທະຍາດ້ານໂພຊະນາການ, ການປະຕິບັດຕ່າງໆ ແລະ ການລາຍງານ- ລວມໄປເຖິງ ຄວາມມຸ່ງໝັ້ນວ່າສິ່ງນັ້ນ </a:t>
            </a:r>
            <a:r>
              <a:rPr lang="en-US" i="1" dirty="0">
                <a:latin typeface="Phetsarath OT" panose="02000500000000000001" pitchFamily="2" charset="2"/>
                <a:ea typeface="Phetsarath OT" panose="02000500000000000001" pitchFamily="2" charset="2"/>
                <a:cs typeface="Phetsarath OT" panose="02000500000000000001" pitchFamily="2" charset="2"/>
              </a:rPr>
              <a:t>“</a:t>
            </a:r>
            <a:r>
              <a:rPr lang="lo-LA" i="1" dirty="0">
                <a:latin typeface="Phetsarath OT" panose="02000500000000000001" pitchFamily="2" charset="2"/>
                <a:ea typeface="Phetsarath OT" panose="02000500000000000001" pitchFamily="2" charset="2"/>
                <a:cs typeface="Phetsarath OT" panose="02000500000000000001" pitchFamily="2" charset="2"/>
              </a:rPr>
              <a:t>ດີພໍແລ້ວ</a:t>
            </a:r>
            <a:r>
              <a:rPr lang="en-US" i="1" dirty="0">
                <a:latin typeface="Phetsarath OT" panose="02000500000000000001" pitchFamily="2" charset="2"/>
                <a:ea typeface="Phetsarath OT" panose="02000500000000000001" pitchFamily="2" charset="2"/>
                <a:cs typeface="Phetsarath OT" panose="02000500000000000001" pitchFamily="2" charset="2"/>
              </a:rPr>
              <a:t>”</a:t>
            </a:r>
            <a:endParaRPr lang="lo-LA" i="1" dirty="0">
              <a:latin typeface="Phetsarath OT" panose="02000500000000000001" pitchFamily="2" charset="2"/>
              <a:ea typeface="Phetsarath OT" panose="02000500000000000001" pitchFamily="2" charset="2"/>
              <a:cs typeface="Phetsarath OT" panose="02000500000000000001" pitchFamily="2" charset="2"/>
            </a:endParaRPr>
          </a:p>
          <a:p>
            <a:pPr marL="0" indent="0" algn="ctr">
              <a:buNone/>
            </a:pPr>
            <a:r>
              <a:rPr lang="lo-LA" i="1" dirty="0">
                <a:latin typeface="Phetsarath OT" panose="02000500000000000001" pitchFamily="2" charset="2"/>
                <a:ea typeface="Phetsarath OT" panose="02000500000000000001" pitchFamily="2" charset="2"/>
                <a:cs typeface="Phetsarath OT" panose="02000500000000000001" pitchFamily="2" charset="2"/>
              </a:rPr>
              <a:t>ບໍ່ມີອັນໃດຈະດີໄປກວ່ານີ້ແລ້ວ</a:t>
            </a:r>
            <a:r>
              <a:rPr lang="en-US" i="1" dirty="0">
                <a:latin typeface="Phetsarath OT" panose="02000500000000000001" pitchFamily="2" charset="2"/>
                <a:ea typeface="Phetsarath OT" panose="02000500000000000001" pitchFamily="2" charset="2"/>
                <a:cs typeface="Phetsarath OT" panose="02000500000000000001" pitchFamily="2" charset="2"/>
              </a:rPr>
              <a:t>” </a:t>
            </a:r>
            <a:r>
              <a:rPr lang="en-US" dirty="0">
                <a:latin typeface="Phetsarath OT" panose="02000500000000000001" pitchFamily="2" charset="2"/>
                <a:ea typeface="Phetsarath OT" panose="02000500000000000001" pitchFamily="2" charset="2"/>
                <a:cs typeface="Phetsarath OT" panose="02000500000000000001" pitchFamily="2" charset="2"/>
              </a:rPr>
              <a:t>Brown, A. et al, 2021.</a:t>
            </a:r>
          </a:p>
        </p:txBody>
      </p:sp>
      <p:sp>
        <p:nvSpPr>
          <p:cNvPr id="4" name="Slide Number Placeholder 3">
            <a:extLst>
              <a:ext uri="{FF2B5EF4-FFF2-40B4-BE49-F238E27FC236}">
                <a16:creationId xmlns:a16="http://schemas.microsoft.com/office/drawing/2014/main" id="{C65E8199-0E36-4564-9668-521AB2C01F27}"/>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29</a:t>
            </a:fld>
            <a:endParaRPr lang="en-US" b="1" dirty="0">
              <a:solidFill>
                <a:schemeClr val="accent6"/>
              </a:solidFill>
            </a:endParaRPr>
          </a:p>
        </p:txBody>
      </p:sp>
    </p:spTree>
    <p:extLst>
      <p:ext uri="{BB962C8B-B14F-4D97-AF65-F5344CB8AC3E}">
        <p14:creationId xmlns:p14="http://schemas.microsoft.com/office/powerpoint/2010/main" val="653692469"/>
      </p:ext>
    </p:extLst>
  </p:cSld>
  <p:clrMapOvr>
    <a:masterClrMapping/>
  </p:clrMapOvr>
  <mc:AlternateContent xmlns:mc="http://schemas.openxmlformats.org/markup-compatibility/2006" xmlns:p14="http://schemas.microsoft.com/office/powerpoint/2010/main">
    <mc:Choice Requires="p14">
      <p:transition spd="slow" p14:dur="2000" advTm="93556"/>
    </mc:Choice>
    <mc:Fallback xmlns="">
      <p:transition spd="slow" advTm="935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9229-FC16-4D40-AF35-4A237FBA14CC}"/>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ທິດທາງໃນການຄົ້ນຄວ້າດ້ານໂພຊະນາການ (ຕໍ່)</a:t>
            </a:r>
            <a:endParaRPr lang="en-US" dirty="0">
              <a:latin typeface="+mn-lt"/>
            </a:endParaRPr>
          </a:p>
        </p:txBody>
      </p:sp>
      <p:sp>
        <p:nvSpPr>
          <p:cNvPr id="3" name="Content Placeholder 2">
            <a:extLst>
              <a:ext uri="{FF2B5EF4-FFF2-40B4-BE49-F238E27FC236}">
                <a16:creationId xmlns:a16="http://schemas.microsoft.com/office/drawing/2014/main" id="{1C9485B0-4B94-4CE4-AF94-BD3F8D906BC9}"/>
              </a:ext>
            </a:extLst>
          </p:cNvPr>
          <p:cNvSpPr>
            <a:spLocks noGrp="1"/>
          </p:cNvSpPr>
          <p:nvPr>
            <p:ph sz="quarter" idx="10"/>
          </p:nvPr>
        </p:nvSpPr>
        <p:spPr>
          <a:xfrm>
            <a:off x="628650" y="1487967"/>
            <a:ext cx="7886700" cy="4860842"/>
          </a:xfrm>
        </p:spPr>
        <p:txBody>
          <a:bodyPr/>
          <a:lstStyle/>
          <a:p>
            <a:pPr marL="0" indent="0">
              <a:buNone/>
            </a:pPr>
            <a:r>
              <a:rPr lang="lo-LA" dirty="0">
                <a:latin typeface="Phetsarath OT" panose="02000500000000000001" pitchFamily="2" charset="2"/>
                <a:ea typeface="Phetsarath OT" panose="02000500000000000001" pitchFamily="2" charset="2"/>
                <a:cs typeface="Phetsarath OT" panose="02000500000000000001" pitchFamily="2" charset="2"/>
              </a:rPr>
              <a:t>ການຄົ້ນຄວ້າດ້ານໂພຊະນາການ ເປັນຮາກຖານທີ່ສຳຄັນ: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ເພື່ອສະໜອງຄວາມຮູ້ທີ່ເປັນຫຼັກປະກັນດ້ານສຸຂະພາບ ແລະ ການເປັນຢູ່ທີ່ດີຂອງປະຊາກອນ/ບຸກຄົນ. </a:t>
            </a: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ສຳລັບຕິດຕາມ ແລະ ເຝົ້າລະວັງສະພາບດ້ານໂພຊະນາການ.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ສຳລັບປ້ອງກັນບໍ່ໃຫ້ເກີດເປັນພະຍາດ.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ສຳລັບສົ່ງເສີມພຶດຕິກຳຕ່າງໆໃນການມີສຸຂະພາບທີ່ດີ.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ສຳລັບການສ້າງນະໂຍບາຍ ແລະ ການຕັດສິນໃຈ.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ເພື່ອສ້າງແນວທາງການປະຕິບັດ ແລະ ຄຳແນະນຳໃນການປິ່ນປົວ. </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00D588FD-DE28-4DC8-8F20-E5154887592F}"/>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a:t>
            </a:fld>
            <a:endParaRPr lang="en-US" b="1" dirty="0">
              <a:solidFill>
                <a:schemeClr val="accent6"/>
              </a:solidFill>
            </a:endParaRPr>
          </a:p>
        </p:txBody>
      </p:sp>
    </p:spTree>
    <p:extLst>
      <p:ext uri="{BB962C8B-B14F-4D97-AF65-F5344CB8AC3E}">
        <p14:creationId xmlns:p14="http://schemas.microsoft.com/office/powerpoint/2010/main" val="3078551276"/>
      </p:ext>
    </p:extLst>
  </p:cSld>
  <p:clrMapOvr>
    <a:masterClrMapping/>
  </p:clrMapOvr>
  <mc:AlternateContent xmlns:mc="http://schemas.openxmlformats.org/markup-compatibility/2006" xmlns:p14="http://schemas.microsoft.com/office/powerpoint/2010/main">
    <mc:Choice Requires="p14">
      <p:transition spd="slow" p14:dur="2000" advTm="40955"/>
    </mc:Choice>
    <mc:Fallback xmlns="">
      <p:transition spd="slow" advTm="4095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2FDB-77AA-4B59-B75D-CF78B55120E7}"/>
              </a:ext>
            </a:extLst>
          </p:cNvPr>
          <p:cNvSpPr>
            <a:spLocks noGrp="1"/>
          </p:cNvSpPr>
          <p:nvPr>
            <p:ph type="title"/>
          </p:nvPr>
        </p:nvSpPr>
        <p:spPr>
          <a:xfrm>
            <a:off x="1058778" y="365126"/>
            <a:ext cx="7456571" cy="1017107"/>
          </a:xfrm>
        </p:spPr>
        <p:txBody>
          <a:bodyPr>
            <a:normAutofit fontScale="90000"/>
          </a:bodyPr>
          <a:lstStyle/>
          <a:p>
            <a:pPr algn="ctr"/>
            <a:r>
              <a:rPr lang="lo-LA" sz="3600" b="1" dirty="0">
                <a:latin typeface="Phetsarath OT" panose="02000500000000000001" pitchFamily="2" charset="2"/>
                <a:ea typeface="Phetsarath OT" panose="02000500000000000001" pitchFamily="2" charset="2"/>
                <a:cs typeface="Phetsarath OT" panose="02000500000000000001" pitchFamily="2" charset="2"/>
              </a:rPr>
              <a:t>ການປັບປຸງວຽກງານການຄົ້ນຄວ້າ</a:t>
            </a:r>
            <a:br>
              <a:rPr lang="lo-LA" sz="3600" b="1" dirty="0">
                <a:latin typeface="Phetsarath OT" panose="02000500000000000001" pitchFamily="2" charset="2"/>
                <a:ea typeface="Phetsarath OT" panose="02000500000000000001" pitchFamily="2" charset="2"/>
                <a:cs typeface="Phetsarath OT" panose="02000500000000000001" pitchFamily="2" charset="2"/>
              </a:rPr>
            </a:br>
            <a:r>
              <a:rPr lang="lo-LA" sz="3600" b="1" dirty="0">
                <a:latin typeface="Phetsarath OT" panose="02000500000000000001" pitchFamily="2" charset="2"/>
                <a:ea typeface="Phetsarath OT" panose="02000500000000000001" pitchFamily="2" charset="2"/>
                <a:cs typeface="Phetsarath OT" panose="02000500000000000001" pitchFamily="2" charset="2"/>
              </a:rPr>
              <a:t>ດ້ານໂພຊະນາການ</a:t>
            </a:r>
            <a:r>
              <a:rPr lang="en-US" sz="3600" b="1" dirty="0">
                <a:latin typeface="Phetsarath OT" panose="02000500000000000001" pitchFamily="2" charset="2"/>
                <a:ea typeface="Phetsarath OT" panose="02000500000000000001" pitchFamily="2" charset="2"/>
                <a:cs typeface="Phetsarath OT" panose="02000500000000000001" pitchFamily="2" charset="2"/>
              </a:rPr>
              <a:t> </a:t>
            </a:r>
            <a:r>
              <a:rPr lang="lo-LA" sz="3600" b="1" dirty="0">
                <a:latin typeface="Phetsarath OT" panose="02000500000000000001" pitchFamily="2" charset="2"/>
                <a:ea typeface="Phetsarath OT" panose="02000500000000000001" pitchFamily="2" charset="2"/>
                <a:cs typeface="Phetsarath OT" panose="02000500000000000001" pitchFamily="2" charset="2"/>
              </a:rPr>
              <a:t>(ຕໍ່)</a:t>
            </a:r>
            <a:endParaRPr lang="en-US" sz="3600" dirty="0"/>
          </a:p>
        </p:txBody>
      </p:sp>
      <p:sp>
        <p:nvSpPr>
          <p:cNvPr id="3" name="Content Placeholder 2">
            <a:extLst>
              <a:ext uri="{FF2B5EF4-FFF2-40B4-BE49-F238E27FC236}">
                <a16:creationId xmlns:a16="http://schemas.microsoft.com/office/drawing/2014/main" id="{A1D5D906-000E-4838-9A06-3CB7F9E71B2E}"/>
              </a:ext>
            </a:extLst>
          </p:cNvPr>
          <p:cNvSpPr>
            <a:spLocks noGrp="1"/>
          </p:cNvSpPr>
          <p:nvPr>
            <p:ph sz="quarter" idx="10"/>
          </p:nvPr>
        </p:nvSpPr>
        <p:spPr/>
        <p:txBody>
          <a:bodyPr>
            <a:normAutofit fontScale="92500" lnSpcReduction="10000"/>
          </a:bodyPr>
          <a:lstStyle/>
          <a:p>
            <a:pPr marL="0" indent="0">
              <a:buNone/>
            </a:pPr>
            <a:r>
              <a:rPr lang="lo-LA" dirty="0">
                <a:latin typeface="Phetsarath OT" panose="02000500000000000001" pitchFamily="2" charset="2"/>
                <a:ea typeface="Phetsarath OT" panose="02000500000000000001" pitchFamily="2" charset="2"/>
                <a:cs typeface="Phetsarath OT" panose="02000500000000000001" pitchFamily="2" charset="2"/>
              </a:rPr>
              <a:t>ພວກເຮົາຕ້ອງສຸມໃສ່ຈຸດໃດ ເພື່ອປັບປຸງວຽກງານລະບາດວິທະຍາດ້ານໂພຊະນາການ</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lgn="r">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lgn="r">
              <a:buNone/>
            </a:pPr>
            <a:r>
              <a:rPr lang="en-US" sz="2200" dirty="0">
                <a:latin typeface="Phetsarath OT" panose="02000500000000000001" pitchFamily="2" charset="2"/>
                <a:ea typeface="Phetsarath OT" panose="02000500000000000001" pitchFamily="2" charset="2"/>
                <a:cs typeface="Phetsarath OT" panose="02000500000000000001" pitchFamily="2" charset="2"/>
              </a:rPr>
              <a:t>Brow. A., et al. 2021.</a:t>
            </a:r>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53B76D4B-ACAA-4641-A1B3-CEA2D83DF539}"/>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30</a:t>
            </a:fld>
            <a:endParaRPr lang="en-US" b="1" dirty="0">
              <a:solidFill>
                <a:schemeClr val="accent6"/>
              </a:solidFill>
            </a:endParaRPr>
          </a:p>
        </p:txBody>
      </p:sp>
      <p:graphicFrame>
        <p:nvGraphicFramePr>
          <p:cNvPr id="5" name="Diagram 4">
            <a:extLst>
              <a:ext uri="{FF2B5EF4-FFF2-40B4-BE49-F238E27FC236}">
                <a16:creationId xmlns:a16="http://schemas.microsoft.com/office/drawing/2014/main" id="{F330CBAE-D052-4D5B-98CD-023D0189C5AE}"/>
              </a:ext>
            </a:extLst>
          </p:cNvPr>
          <p:cNvGraphicFramePr/>
          <p:nvPr>
            <p:extLst>
              <p:ext uri="{D42A27DB-BD31-4B8C-83A1-F6EECF244321}">
                <p14:modId xmlns:p14="http://schemas.microsoft.com/office/powerpoint/2010/main" val="2039042351"/>
              </p:ext>
            </p:extLst>
          </p:nvPr>
        </p:nvGraphicFramePr>
        <p:xfrm>
          <a:off x="1729118" y="19768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3504212"/>
      </p:ext>
    </p:extLst>
  </p:cSld>
  <p:clrMapOvr>
    <a:masterClrMapping/>
  </p:clrMapOvr>
  <mc:AlternateContent xmlns:mc="http://schemas.openxmlformats.org/markup-compatibility/2006" xmlns:p14="http://schemas.microsoft.com/office/powerpoint/2010/main">
    <mc:Choice Requires="p14">
      <p:transition spd="slow" p14:dur="2000" advTm="43121"/>
    </mc:Choice>
    <mc:Fallback xmlns="">
      <p:transition spd="slow" advTm="4312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C4DD-D8F2-4C65-B478-5B85EE8E92C0}"/>
              </a:ext>
            </a:extLst>
          </p:cNvPr>
          <p:cNvSpPr>
            <a:spLocks noGrp="1"/>
          </p:cNvSpPr>
          <p:nvPr>
            <p:ph type="title"/>
          </p:nvPr>
        </p:nvSpPr>
        <p:spPr>
          <a:xfrm>
            <a:off x="1360170" y="365126"/>
            <a:ext cx="7155180" cy="1017107"/>
          </a:xfrm>
        </p:spPr>
        <p:txBody>
          <a:bodyPr>
            <a:normAutofit fontScale="90000"/>
          </a:bodyPr>
          <a:lstStyle/>
          <a:p>
            <a:pPr algn="ctr"/>
            <a:r>
              <a:rPr lang="lo-LA" sz="3600" b="1" dirty="0">
                <a:latin typeface="Phetsarath OT" panose="02000500000000000001" pitchFamily="2" charset="2"/>
                <a:ea typeface="Phetsarath OT" panose="02000500000000000001" pitchFamily="2" charset="2"/>
                <a:cs typeface="Phetsarath OT" panose="02000500000000000001" pitchFamily="2" charset="2"/>
              </a:rPr>
              <a:t>ການປັບປຸງວຽກງານການຄົ້ນຄວ້າ</a:t>
            </a:r>
            <a:br>
              <a:rPr lang="lo-LA" sz="3600" b="1" dirty="0">
                <a:latin typeface="Phetsarath OT" panose="02000500000000000001" pitchFamily="2" charset="2"/>
                <a:ea typeface="Phetsarath OT" panose="02000500000000000001" pitchFamily="2" charset="2"/>
                <a:cs typeface="Phetsarath OT" panose="02000500000000000001" pitchFamily="2" charset="2"/>
              </a:rPr>
            </a:br>
            <a:r>
              <a:rPr lang="lo-LA" sz="3600" b="1" dirty="0">
                <a:latin typeface="Phetsarath OT" panose="02000500000000000001" pitchFamily="2" charset="2"/>
                <a:ea typeface="Phetsarath OT" panose="02000500000000000001" pitchFamily="2" charset="2"/>
                <a:cs typeface="Phetsarath OT" panose="02000500000000000001" pitchFamily="2" charset="2"/>
              </a:rPr>
              <a:t>ດ້ານໂພຊະນາການ</a:t>
            </a:r>
            <a:r>
              <a:rPr lang="en-US" sz="3600" b="1" dirty="0">
                <a:latin typeface="Phetsarath OT" panose="02000500000000000001" pitchFamily="2" charset="2"/>
                <a:ea typeface="Phetsarath OT" panose="02000500000000000001" pitchFamily="2" charset="2"/>
                <a:cs typeface="Phetsarath OT" panose="02000500000000000001" pitchFamily="2" charset="2"/>
              </a:rPr>
              <a:t> </a:t>
            </a:r>
            <a:r>
              <a:rPr lang="lo-LA" sz="3600" b="1" dirty="0">
                <a:latin typeface="Phetsarath OT" panose="02000500000000000001" pitchFamily="2" charset="2"/>
                <a:ea typeface="Phetsarath OT" panose="02000500000000000001" pitchFamily="2" charset="2"/>
                <a:cs typeface="Phetsarath OT" panose="02000500000000000001" pitchFamily="2" charset="2"/>
              </a:rPr>
              <a:t>(ຕໍ່)</a:t>
            </a:r>
            <a:endParaRPr lang="en-US" sz="3600" dirty="0"/>
          </a:p>
        </p:txBody>
      </p:sp>
      <p:sp>
        <p:nvSpPr>
          <p:cNvPr id="3" name="Content Placeholder 2">
            <a:extLst>
              <a:ext uri="{FF2B5EF4-FFF2-40B4-BE49-F238E27FC236}">
                <a16:creationId xmlns:a16="http://schemas.microsoft.com/office/drawing/2014/main" id="{D83A2CF7-48F7-4816-947E-3FBF7D138239}"/>
              </a:ext>
            </a:extLst>
          </p:cNvPr>
          <p:cNvSpPr>
            <a:spLocks noGrp="1"/>
          </p:cNvSpPr>
          <p:nvPr>
            <p:ph sz="quarter" idx="10"/>
          </p:nvPr>
        </p:nvSpPr>
        <p:spPr>
          <a:xfrm>
            <a:off x="628650" y="1487967"/>
            <a:ext cx="7886700" cy="5004907"/>
          </a:xfrm>
        </p:spPr>
        <p:txBody>
          <a:bodyPr>
            <a:normAutofi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ການອອກແບບ</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ແຜນການສຶກສາ ຕ້ອງສາມາດໃຫ້ຄຳຕອບ ສຳລັບຄຳຖາມໃນການຄົ້ນຄວ້າໄດ້-</a:t>
            </a:r>
            <a:r>
              <a:rPr lang="en-US" dirty="0">
                <a:latin typeface="Phetsarath OT" panose="02000500000000000001" pitchFamily="2" charset="2"/>
                <a:ea typeface="Phetsarath OT" panose="02000500000000000001" pitchFamily="2" charset="2"/>
                <a:cs typeface="Phetsarath OT" panose="02000500000000000001" pitchFamily="2" charset="2"/>
              </a:rPr>
              <a:t>&gt;</a:t>
            </a:r>
            <a:r>
              <a:rPr lang="lo-LA" dirty="0">
                <a:latin typeface="Phetsarath OT" panose="02000500000000000001" pitchFamily="2" charset="2"/>
                <a:ea typeface="Phetsarath OT" panose="02000500000000000001" pitchFamily="2" charset="2"/>
                <a:cs typeface="Phetsarath OT" panose="02000500000000000001" pitchFamily="2" charset="2"/>
              </a:rPr>
              <a:t>ຍິ່ງມີການວັດແທກທີ່ມີຫຼາຍຈຸດປະສົງເທົ່າໃດ ກໍ່ຍິ່ງເປັນການສຶກສາທີ່ມີຄວາມເຂັ້ມແຂງເທົ່ານັ້ນ. </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ຂໍ້ຈຳກັດດ້ານຂໍ້ມູນ ແລະ ການສຶກສາ ຕ້ອງໄດ້ຮັບການຮັບຮູ້ ແລະ ພິຈາລະນາ ຕັ້ງແຕ່ທຳອິດ </a:t>
            </a:r>
            <a:r>
              <a:rPr lang="en-US" dirty="0">
                <a:latin typeface="Phetsarath OT" panose="02000500000000000001" pitchFamily="2" charset="2"/>
                <a:ea typeface="Phetsarath OT" panose="02000500000000000001" pitchFamily="2" charset="2"/>
                <a:cs typeface="Phetsarath OT" panose="02000500000000000001" pitchFamily="2" charset="2"/>
              </a:rPr>
              <a:t>-&gt;</a:t>
            </a:r>
            <a:r>
              <a:rPr lang="lo-LA" dirty="0">
                <a:latin typeface="Phetsarath OT" panose="02000500000000000001" pitchFamily="2" charset="2"/>
                <a:ea typeface="Phetsarath OT" panose="02000500000000000001" pitchFamily="2" charset="2"/>
                <a:cs typeface="Phetsarath OT" panose="02000500000000000001" pitchFamily="2" charset="2"/>
              </a:rPr>
              <a:t> ເພື່ອຫຼີກລ່ຽງການສະຫຼຸບຜົນທີ່ມີຄວາມຜິດພາດ.</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ຄວາມໜ້າເຊື່ອຖືໃນການແປຜົນໂດຍທົ່ວໄປ ແລະ ຄວາມສາມາດໃນການສະຫຼຸບຜົນ ເພື່ອເອົາໄປພິຈາລະນາປະຊາກອນທີ່ສຶກສາ. </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ຕ້ອງມີການພິຈາລະນາ ທາງເລືອກທີ່ຫຼາກຫຼາຍອື່ນໆ ກ່ອນຈະກຳນົດການສຶກສາ.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342900" lvl="1" indent="0" algn="r">
              <a:buNone/>
            </a:pPr>
            <a:r>
              <a:rPr lang="en-US" dirty="0">
                <a:latin typeface="Phetsarath OT" panose="02000500000000000001" pitchFamily="2" charset="2"/>
                <a:ea typeface="Phetsarath OT" panose="02000500000000000001" pitchFamily="2" charset="2"/>
                <a:cs typeface="Phetsarath OT" panose="02000500000000000001" pitchFamily="2" charset="2"/>
              </a:rPr>
              <a:t>Brow. A., et al. 2021.</a:t>
            </a: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D3C02C14-7950-4A5D-B745-F9EBD11FB781}"/>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31</a:t>
            </a:fld>
            <a:endParaRPr lang="en-US" b="1" dirty="0">
              <a:solidFill>
                <a:schemeClr val="accent6"/>
              </a:solidFill>
            </a:endParaRPr>
          </a:p>
        </p:txBody>
      </p:sp>
    </p:spTree>
    <p:extLst>
      <p:ext uri="{BB962C8B-B14F-4D97-AF65-F5344CB8AC3E}">
        <p14:creationId xmlns:p14="http://schemas.microsoft.com/office/powerpoint/2010/main" val="3519451241"/>
      </p:ext>
    </p:extLst>
  </p:cSld>
  <p:clrMapOvr>
    <a:masterClrMapping/>
  </p:clrMapOvr>
  <mc:AlternateContent xmlns:mc="http://schemas.openxmlformats.org/markup-compatibility/2006" xmlns:p14="http://schemas.microsoft.com/office/powerpoint/2010/main">
    <mc:Choice Requires="p14">
      <p:transition spd="slow" p14:dur="2000" advTm="135905"/>
    </mc:Choice>
    <mc:Fallback xmlns="">
      <p:transition spd="slow" advTm="13590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FEF1-BE7E-4B1D-B84F-2054B42A26AD}"/>
              </a:ext>
            </a:extLst>
          </p:cNvPr>
          <p:cNvSpPr>
            <a:spLocks noGrp="1"/>
          </p:cNvSpPr>
          <p:nvPr>
            <p:ph type="title"/>
          </p:nvPr>
        </p:nvSpPr>
        <p:spPr/>
        <p:txBody>
          <a:bodyPr/>
          <a:lstStyle/>
          <a:p>
            <a:pPr algn="ctr"/>
            <a:r>
              <a:rPr lang="lo-LA" b="1" dirty="0">
                <a:latin typeface="Phetsarath OT" panose="02000500000000000001" pitchFamily="2" charset="2"/>
                <a:ea typeface="Phetsarath OT" panose="02000500000000000001" pitchFamily="2" charset="2"/>
                <a:cs typeface="Phetsarath OT" panose="02000500000000000001" pitchFamily="2" charset="2"/>
              </a:rPr>
              <a:t>ການປັບປຸງວຽກ</a:t>
            </a:r>
            <a:r>
              <a:rPr lang="lo-LA" b="1">
                <a:latin typeface="Phetsarath OT" panose="02000500000000000001" pitchFamily="2" charset="2"/>
                <a:ea typeface="Phetsarath OT" panose="02000500000000000001" pitchFamily="2" charset="2"/>
                <a:cs typeface="Phetsarath OT" panose="02000500000000000001" pitchFamily="2" charset="2"/>
              </a:rPr>
              <a:t>ງານການຄົ້ນຄວ້າ</a:t>
            </a:r>
            <a:br>
              <a:rPr lang="lo-LA" b="1" dirty="0">
                <a:latin typeface="Phetsarath OT" panose="02000500000000000001" pitchFamily="2" charset="2"/>
                <a:ea typeface="Phetsarath OT" panose="02000500000000000001" pitchFamily="2" charset="2"/>
                <a:cs typeface="Phetsarath OT" panose="02000500000000000001" pitchFamily="2" charset="2"/>
              </a:rPr>
            </a:br>
            <a:r>
              <a:rPr lang="lo-LA" b="1" dirty="0">
                <a:latin typeface="Phetsarath OT" panose="02000500000000000001" pitchFamily="2" charset="2"/>
                <a:ea typeface="Phetsarath OT" panose="02000500000000000001" pitchFamily="2" charset="2"/>
                <a:cs typeface="Phetsarath OT" panose="02000500000000000001" pitchFamily="2" charset="2"/>
              </a:rPr>
              <a:t>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(ຕໍ່)</a:t>
            </a:r>
            <a:endParaRPr lang="en-US" dirty="0"/>
          </a:p>
        </p:txBody>
      </p:sp>
      <p:sp>
        <p:nvSpPr>
          <p:cNvPr id="3" name="Content Placeholder 2">
            <a:extLst>
              <a:ext uri="{FF2B5EF4-FFF2-40B4-BE49-F238E27FC236}">
                <a16:creationId xmlns:a16="http://schemas.microsoft.com/office/drawing/2014/main" id="{CBA2CC01-E50F-45B5-8BD7-0966D822E665}"/>
              </a:ext>
            </a:extLst>
          </p:cNvPr>
          <p:cNvSpPr>
            <a:spLocks noGrp="1"/>
          </p:cNvSpPr>
          <p:nvPr>
            <p:ph sz="quarter" idx="10"/>
          </p:nvPr>
        </p:nvSpPr>
        <p:spPr>
          <a:xfrm>
            <a:off x="433137" y="1487967"/>
            <a:ext cx="8349915" cy="4678363"/>
          </a:xfrm>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ການວັດແທກ</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ຈຸດປະສົງຂອງການວັດແທກ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ເມື່ອເປັນໄປໄດ້</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ກັບລາຍງານຂໍ້ມູນດ້ວຍໂຕຜູ້ໃຫ້ຂໍ້ມູນເອງ.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ການປ່ຽນແປງຂອງສານອາຫານ, ເຕັກນິກການວັດແທກແບບອິດສະຫຼະ</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ແລະ ກວດສອບຄວາມຖືກຕ້ອງ ແມ່ນເປັນສິ່ງຈຳເປັນທີ່ຈະຕ້ອງ ກວດສອບຄວາມຖືກຕ້ອງຂອງການວັດແທກການລາຍງານຜົນດ້ວຍຕົນເອງ. </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ນະວັດຕະກຳດ້ານເຄື່ອງໝາຍບົ່ງບອກ ແລະ ການວັດແທກ ດ້ວຍການມີສ່ວນຮ່ວມກັບສາຂາວິຊາອື່ນໆ.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342900" lvl="1" indent="0" algn="r">
              <a:buNone/>
            </a:pPr>
            <a:r>
              <a:rPr lang="en-US" dirty="0">
                <a:latin typeface="Phetsarath OT" panose="02000500000000000001" pitchFamily="2" charset="2"/>
                <a:ea typeface="Phetsarath OT" panose="02000500000000000001" pitchFamily="2" charset="2"/>
                <a:cs typeface="Phetsarath OT" panose="02000500000000000001" pitchFamily="2" charset="2"/>
              </a:rPr>
              <a:t>Brow. A., et al. 2021</a:t>
            </a: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93B1488D-ED05-43C1-9F52-531A60C54CB6}"/>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32</a:t>
            </a:fld>
            <a:endParaRPr lang="en-US" b="1" dirty="0">
              <a:solidFill>
                <a:schemeClr val="accent6"/>
              </a:solidFill>
            </a:endParaRPr>
          </a:p>
        </p:txBody>
      </p:sp>
    </p:spTree>
    <p:extLst>
      <p:ext uri="{BB962C8B-B14F-4D97-AF65-F5344CB8AC3E}">
        <p14:creationId xmlns:p14="http://schemas.microsoft.com/office/powerpoint/2010/main" val="4195761099"/>
      </p:ext>
    </p:extLst>
  </p:cSld>
  <p:clrMapOvr>
    <a:masterClrMapping/>
  </p:clrMapOvr>
  <mc:AlternateContent xmlns:mc="http://schemas.openxmlformats.org/markup-compatibility/2006" xmlns:p14="http://schemas.microsoft.com/office/powerpoint/2010/main">
    <mc:Choice Requires="p14">
      <p:transition spd="slow" p14:dur="2000" advTm="75012"/>
    </mc:Choice>
    <mc:Fallback xmlns="">
      <p:transition spd="slow" advTm="7501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F4E8-C468-4F0A-B104-ACDB7030CEB7}"/>
              </a:ext>
            </a:extLst>
          </p:cNvPr>
          <p:cNvSpPr>
            <a:spLocks noGrp="1"/>
          </p:cNvSpPr>
          <p:nvPr>
            <p:ph type="title"/>
          </p:nvPr>
        </p:nvSpPr>
        <p:spPr>
          <a:xfrm>
            <a:off x="1383030" y="365126"/>
            <a:ext cx="7132320" cy="1017107"/>
          </a:xfrm>
        </p:spPr>
        <p:txBody>
          <a:bodyPr>
            <a:normAutofit/>
          </a:bodyPr>
          <a:lstStyle/>
          <a:p>
            <a:pPr algn="ctr"/>
            <a:r>
              <a:rPr lang="lo-LA" b="1" dirty="0">
                <a:latin typeface="Phetsarath OT" panose="02000500000000000001" pitchFamily="2" charset="2"/>
                <a:ea typeface="Phetsarath OT" panose="02000500000000000001" pitchFamily="2" charset="2"/>
                <a:cs typeface="Phetsarath OT" panose="02000500000000000001" pitchFamily="2" charset="2"/>
              </a:rPr>
              <a:t>ການປັບປຸງວຽກງານການຄົ້ນຄວ້າ</a:t>
            </a:r>
            <a:br>
              <a:rPr lang="lo-LA" b="1" dirty="0">
                <a:latin typeface="Phetsarath OT" panose="02000500000000000001" pitchFamily="2" charset="2"/>
                <a:ea typeface="Phetsarath OT" panose="02000500000000000001" pitchFamily="2" charset="2"/>
                <a:cs typeface="Phetsarath OT" panose="02000500000000000001" pitchFamily="2" charset="2"/>
              </a:rPr>
            </a:br>
            <a:r>
              <a:rPr lang="lo-LA" b="1" dirty="0">
                <a:latin typeface="Phetsarath OT" panose="02000500000000000001" pitchFamily="2" charset="2"/>
                <a:ea typeface="Phetsarath OT" panose="02000500000000000001" pitchFamily="2" charset="2"/>
                <a:cs typeface="Phetsarath OT" panose="02000500000000000001" pitchFamily="2" charset="2"/>
              </a:rPr>
              <a:t>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(ຕໍ່)</a:t>
            </a:r>
            <a:endParaRPr lang="en-US" dirty="0"/>
          </a:p>
        </p:txBody>
      </p:sp>
      <p:sp>
        <p:nvSpPr>
          <p:cNvPr id="3" name="Content Placeholder 2">
            <a:extLst>
              <a:ext uri="{FF2B5EF4-FFF2-40B4-BE49-F238E27FC236}">
                <a16:creationId xmlns:a16="http://schemas.microsoft.com/office/drawing/2014/main" id="{C08FDD83-13CC-4881-86B7-DBF621B3C905}"/>
              </a:ext>
            </a:extLst>
          </p:cNvPr>
          <p:cNvSpPr>
            <a:spLocks noGrp="1"/>
          </p:cNvSpPr>
          <p:nvPr>
            <p:ph sz="quarter" idx="10"/>
          </p:nvPr>
        </p:nvSpPr>
        <p:spPr>
          <a:xfrm>
            <a:off x="628650" y="1487967"/>
            <a:ext cx="8362950" cy="4678363"/>
          </a:xfrm>
        </p:spPr>
        <p:txBody>
          <a:bodyPr>
            <a:normAutofit/>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ການວິເຄາະ</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ສິ່ງລົບກວນທີ່ມີອິດທິພົນຕໍ່ການສຶກສາ ຕ້ອງໄດ້ຮັບການພິຈາລະນາ ແລະ ລະບຸໃນການວິເຄາະ.</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ວິທິການທາງສະຖິຕິຕ່າງໆ ແລະ ການຄິດຄົ້ນວິທີການໃໝ່ ເພື່ອນຳມາເຊິ່ງຄວາມໜັກແໜ້ນໃນການວິເຄາະ ແລະ ຫຼຸດຜ່ອນຄວາມອັກຄະຕິ(ລຳອຽງ).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ພາວະທີ່ຕົວແປອິດສະລະມີຄວາມສຳພັນກັນຈະຕ້ອງໄດ້ຮັບການຈັດການແກ້ໄຂ.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342900" lvl="1" indent="0" algn="r">
              <a:buNone/>
            </a:pPr>
            <a:r>
              <a:rPr lang="en-US" dirty="0">
                <a:latin typeface="Phetsarath OT" panose="02000500000000000001" pitchFamily="2" charset="2"/>
                <a:ea typeface="Phetsarath OT" panose="02000500000000000001" pitchFamily="2" charset="2"/>
                <a:cs typeface="Phetsarath OT" panose="02000500000000000001" pitchFamily="2" charset="2"/>
              </a:rPr>
              <a:t>Brow. A., et al. 2021.</a:t>
            </a: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5DA1CC9A-835A-44C6-84A5-B8F736AF9E2F}"/>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33</a:t>
            </a:fld>
            <a:endParaRPr lang="en-US" b="1" dirty="0">
              <a:solidFill>
                <a:schemeClr val="accent6"/>
              </a:solidFill>
            </a:endParaRPr>
          </a:p>
        </p:txBody>
      </p:sp>
    </p:spTree>
    <p:extLst>
      <p:ext uri="{BB962C8B-B14F-4D97-AF65-F5344CB8AC3E}">
        <p14:creationId xmlns:p14="http://schemas.microsoft.com/office/powerpoint/2010/main" val="622867474"/>
      </p:ext>
    </p:extLst>
  </p:cSld>
  <p:clrMapOvr>
    <a:masterClrMapping/>
  </p:clrMapOvr>
  <mc:AlternateContent xmlns:mc="http://schemas.openxmlformats.org/markup-compatibility/2006" xmlns:p14="http://schemas.microsoft.com/office/powerpoint/2010/main">
    <mc:Choice Requires="p14">
      <p:transition spd="slow" p14:dur="2000" advTm="84764"/>
    </mc:Choice>
    <mc:Fallback xmlns="">
      <p:transition spd="slow" advTm="8476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54D4-2A1F-4530-AC5F-8A14F09DC77D}"/>
              </a:ext>
            </a:extLst>
          </p:cNvPr>
          <p:cNvSpPr>
            <a:spLocks noGrp="1"/>
          </p:cNvSpPr>
          <p:nvPr>
            <p:ph type="title"/>
          </p:nvPr>
        </p:nvSpPr>
        <p:spPr/>
        <p:txBody>
          <a:bodyPr/>
          <a:lstStyle/>
          <a:p>
            <a:pPr algn="ctr"/>
            <a:r>
              <a:rPr lang="lo-LA" b="1" dirty="0">
                <a:latin typeface="Phetsarath OT" panose="02000500000000000001" pitchFamily="2" charset="2"/>
                <a:ea typeface="Phetsarath OT" panose="02000500000000000001" pitchFamily="2" charset="2"/>
                <a:cs typeface="Phetsarath OT" panose="02000500000000000001" pitchFamily="2" charset="2"/>
              </a:rPr>
              <a:t>ການປັບປຸງວຽກງານການຄົ້ນຄວ້າ</a:t>
            </a:r>
            <a:br>
              <a:rPr lang="lo-LA" b="1" dirty="0">
                <a:latin typeface="Phetsarath OT" panose="02000500000000000001" pitchFamily="2" charset="2"/>
                <a:ea typeface="Phetsarath OT" panose="02000500000000000001" pitchFamily="2" charset="2"/>
                <a:cs typeface="Phetsarath OT" panose="02000500000000000001" pitchFamily="2" charset="2"/>
              </a:rPr>
            </a:br>
            <a:r>
              <a:rPr lang="lo-LA" b="1" dirty="0">
                <a:latin typeface="Phetsarath OT" panose="02000500000000000001" pitchFamily="2" charset="2"/>
                <a:ea typeface="Phetsarath OT" panose="02000500000000000001" pitchFamily="2" charset="2"/>
                <a:cs typeface="Phetsarath OT" panose="02000500000000000001" pitchFamily="2" charset="2"/>
              </a:rPr>
              <a:t>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(ຕໍ່)</a:t>
            </a:r>
            <a:endParaRPr lang="en-US" dirty="0"/>
          </a:p>
        </p:txBody>
      </p:sp>
      <p:sp>
        <p:nvSpPr>
          <p:cNvPr id="3" name="Content Placeholder 2">
            <a:extLst>
              <a:ext uri="{FF2B5EF4-FFF2-40B4-BE49-F238E27FC236}">
                <a16:creationId xmlns:a16="http://schemas.microsoft.com/office/drawing/2014/main" id="{39993B04-EF13-4763-B4CB-8C6B3FBBBB36}"/>
              </a:ext>
            </a:extLst>
          </p:cNvPr>
          <p:cNvSpPr>
            <a:spLocks noGrp="1"/>
          </p:cNvSpPr>
          <p:nvPr>
            <p:ph sz="quarter" idx="10"/>
          </p:nvPr>
        </p:nvSpPr>
        <p:spPr/>
        <p:txBody>
          <a:bodyPr/>
          <a:lstStyle/>
          <a:p>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ການລົງມືປະຕິບັດ ແລະ ການລາຍງານ: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ປະຕິບັດຕາມແນວທາງການລາຍງານລະບາດວິທະຍາ (ຕົວຢ່າງ:</a:t>
            </a:r>
            <a:r>
              <a:rPr lang="en-US" dirty="0">
                <a:latin typeface="Phetsarath OT" panose="02000500000000000001" pitchFamily="2" charset="2"/>
                <a:ea typeface="Phetsarath OT" panose="02000500000000000001" pitchFamily="2" charset="2"/>
                <a:cs typeface="Phetsarath OT" panose="02000500000000000001" pitchFamily="2" charset="2"/>
              </a:rPr>
              <a:t> STROBE-nut).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ລົງທະບຽນບົດສະເໜີກ່ອນລົງມືເຮັດການສຶກສາ ແລະ ລາຍງານ </a:t>
            </a:r>
            <a:r>
              <a:rPr lang="lo-LA" b="1" dirty="0">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ທຸກໆ</a:t>
            </a:r>
            <a:r>
              <a:rPr lang="lo-LA" dirty="0">
                <a:latin typeface="Phetsarath OT" panose="02000500000000000001" pitchFamily="2" charset="2"/>
                <a:ea typeface="Phetsarath OT" panose="02000500000000000001" pitchFamily="2" charset="2"/>
                <a:cs typeface="Phetsarath OT" panose="02000500000000000001" pitchFamily="2" charset="2"/>
              </a:rPr>
              <a:t> ຜົນໄດ້ຮັບ(</a:t>
            </a:r>
            <a:r>
              <a:rPr lang="en-US" dirty="0">
                <a:latin typeface="Phetsarath OT" panose="02000500000000000001" pitchFamily="2" charset="2"/>
                <a:ea typeface="Phetsarath OT" panose="02000500000000000001" pitchFamily="2" charset="2"/>
                <a:cs typeface="Phetsarath OT" panose="02000500000000000001" pitchFamily="2" charset="2"/>
              </a:rPr>
              <a:t>results</a:t>
            </a:r>
            <a:r>
              <a:rPr lang="lo-LA" dirty="0">
                <a:latin typeface="Phetsarath OT" panose="02000500000000000001" pitchFamily="2" charset="2"/>
                <a:ea typeface="Phetsarath OT" panose="02000500000000000001" pitchFamily="2" charset="2"/>
                <a:cs typeface="Phetsarath OT" panose="02000500000000000001" pitchFamily="2" charset="2"/>
              </a:rPr>
              <a:t>) ຂອງ </a:t>
            </a:r>
            <a:r>
              <a:rPr lang="lo-LA" b="1" dirty="0">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ທຸກໆ</a:t>
            </a:r>
            <a:r>
              <a:rPr lang="lo-LA" dirty="0">
                <a:latin typeface="Phetsarath OT" panose="02000500000000000001" pitchFamily="2" charset="2"/>
                <a:ea typeface="Phetsarath OT" panose="02000500000000000001" pitchFamily="2" charset="2"/>
                <a:cs typeface="Phetsarath OT" panose="02000500000000000001" pitchFamily="2" charset="2"/>
              </a:rPr>
              <a:t> ຜົນໄດ້ຮັບສຸດທ້າຍ (</a:t>
            </a:r>
            <a:r>
              <a:rPr lang="en-US" dirty="0">
                <a:latin typeface="Phetsarath OT" panose="02000500000000000001" pitchFamily="2" charset="2"/>
                <a:ea typeface="Phetsarath OT" panose="02000500000000000001" pitchFamily="2" charset="2"/>
                <a:cs typeface="Phetsarath OT" panose="02000500000000000001" pitchFamily="2" charset="2"/>
              </a:rPr>
              <a:t>outcomes</a:t>
            </a:r>
            <a:r>
              <a:rPr lang="lo-LA" dirty="0">
                <a:latin typeface="Phetsarath OT" panose="02000500000000000001" pitchFamily="2" charset="2"/>
                <a:ea typeface="Phetsarath OT" panose="02000500000000000001" pitchFamily="2" charset="2"/>
                <a:cs typeface="Phetsarath OT" panose="02000500000000000001" pitchFamily="2" charset="2"/>
              </a:rPr>
              <a:t>). </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ແລກປ່ຽນ/ແບ່ງປັນ ເອກະສານ ຫຼື ເຄື່ອງມື, ຕົວເລກຂໍ້ມູນ ແລະ ລະຫັດ</a:t>
            </a:r>
            <a:r>
              <a:rPr lang="en-US" dirty="0">
                <a:latin typeface="Phetsarath OT" panose="02000500000000000001" pitchFamily="2" charset="2"/>
                <a:ea typeface="Phetsarath OT" panose="02000500000000000001" pitchFamily="2" charset="2"/>
                <a:cs typeface="Phetsarath OT" panose="02000500000000000001" pitchFamily="2" charset="2"/>
              </a:rPr>
              <a:t> (Code)</a:t>
            </a:r>
            <a:r>
              <a:rPr lang="lo-LA" dirty="0">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dirty="0">
                <a:latin typeface="Phetsarath OT" panose="02000500000000000001" pitchFamily="2" charset="2"/>
                <a:ea typeface="Phetsarath OT" panose="02000500000000000001" pitchFamily="2" charset="2"/>
                <a:cs typeface="Phetsarath OT" panose="02000500000000000001" pitchFamily="2" charset="2"/>
              </a:rPr>
              <a:t>ຫຼີກລ່ຽງ </a:t>
            </a:r>
            <a:r>
              <a:rPr lang="en-US" dirty="0">
                <a:latin typeface="Phetsarath OT" panose="02000500000000000001" pitchFamily="2" charset="2"/>
                <a:ea typeface="Phetsarath OT" panose="02000500000000000001" pitchFamily="2" charset="2"/>
                <a:cs typeface="Phetsarath OT" panose="02000500000000000001" pitchFamily="2" charset="2"/>
              </a:rPr>
              <a:t>“</a:t>
            </a:r>
            <a:r>
              <a:rPr lang="lo-LA" dirty="0">
                <a:latin typeface="Phetsarath OT" panose="02000500000000000001" pitchFamily="2" charset="2"/>
                <a:ea typeface="Phetsarath OT" panose="02000500000000000001" pitchFamily="2" charset="2"/>
                <a:cs typeface="Phetsarath OT" panose="02000500000000000001" pitchFamily="2" charset="2"/>
              </a:rPr>
              <a:t>ການໝູນໄປຂ້າງໃດຂ້າງໜຶ່ງ</a:t>
            </a:r>
            <a:r>
              <a:rPr lang="en-US" dirty="0">
                <a:latin typeface="Phetsarath OT" panose="02000500000000000001" pitchFamily="2" charset="2"/>
                <a:ea typeface="Phetsarath OT" panose="02000500000000000001" pitchFamily="2" charset="2"/>
                <a:cs typeface="Phetsarath OT" panose="02000500000000000001" pitchFamily="2" charset="2"/>
              </a:rPr>
              <a:t>” (</a:t>
            </a:r>
            <a:r>
              <a:rPr lang="lo-LA" dirty="0">
                <a:latin typeface="Phetsarath OT" panose="02000500000000000001" pitchFamily="2" charset="2"/>
                <a:ea typeface="Phetsarath OT" panose="02000500000000000001" pitchFamily="2" charset="2"/>
                <a:cs typeface="Phetsarath OT" panose="02000500000000000001" pitchFamily="2" charset="2"/>
              </a:rPr>
              <a:t>ການແປຜົນໄດ້ຮັບທີ່ມີລັກສະນະຍົກຍ້ອງ/ລຳອຽງ</a:t>
            </a:r>
            <a:r>
              <a:rPr lang="en-US" dirty="0">
                <a:latin typeface="Phetsarath OT" panose="02000500000000000001" pitchFamily="2" charset="2"/>
                <a:ea typeface="Phetsarath OT" panose="02000500000000000001" pitchFamily="2" charset="2"/>
                <a:cs typeface="Phetsarath OT" panose="02000500000000000001" pitchFamily="2" charset="2"/>
              </a:rPr>
              <a:t>).</a:t>
            </a:r>
          </a:p>
          <a:p>
            <a:pPr lvl="1"/>
            <a:r>
              <a:rPr lang="lo-LA" dirty="0">
                <a:latin typeface="Phetsarath OT" panose="02000500000000000001" pitchFamily="2" charset="2"/>
                <a:ea typeface="Phetsarath OT" panose="02000500000000000001" pitchFamily="2" charset="2"/>
                <a:cs typeface="Phetsarath OT" panose="02000500000000000001" pitchFamily="2" charset="2"/>
              </a:rPr>
              <a:t>ກຳນົດຂໍ້ຈຳກັດຕ່າງໆທີ່ພົວພັນເຖິງຜົນໄດ້ຮັບ.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342900" lvl="1" indent="0" algn="r">
              <a:buNone/>
            </a:pPr>
            <a:r>
              <a:rPr lang="en-US" dirty="0">
                <a:latin typeface="Phetsarath OT" panose="02000500000000000001" pitchFamily="2" charset="2"/>
                <a:ea typeface="Phetsarath OT" panose="02000500000000000001" pitchFamily="2" charset="2"/>
                <a:cs typeface="Phetsarath OT" panose="02000500000000000001" pitchFamily="2" charset="2"/>
              </a:rPr>
              <a:t>Brow. A., et al. 2021</a:t>
            </a:r>
          </a:p>
          <a:p>
            <a:pPr marL="0" indent="0">
              <a:buNone/>
            </a:pP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7A7F4295-6165-4980-8744-BAA1FAEDC9A4}"/>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34</a:t>
            </a:fld>
            <a:endParaRPr lang="en-US" b="1" dirty="0">
              <a:solidFill>
                <a:schemeClr val="accent6"/>
              </a:solidFill>
            </a:endParaRPr>
          </a:p>
        </p:txBody>
      </p:sp>
    </p:spTree>
    <p:extLst>
      <p:ext uri="{BB962C8B-B14F-4D97-AF65-F5344CB8AC3E}">
        <p14:creationId xmlns:p14="http://schemas.microsoft.com/office/powerpoint/2010/main" val="829887884"/>
      </p:ext>
    </p:extLst>
  </p:cSld>
  <p:clrMapOvr>
    <a:masterClrMapping/>
  </p:clrMapOvr>
  <mc:AlternateContent xmlns:mc="http://schemas.openxmlformats.org/markup-compatibility/2006" xmlns:p14="http://schemas.microsoft.com/office/powerpoint/2010/main">
    <mc:Choice Requires="p14">
      <p:transition spd="slow" p14:dur="2000" advTm="147990"/>
    </mc:Choice>
    <mc:Fallback xmlns="">
      <p:transition spd="slow" advTm="14799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CF98-AA7B-42FE-8623-14B9EB0B5230}"/>
              </a:ext>
            </a:extLst>
          </p:cNvPr>
          <p:cNvSpPr>
            <a:spLocks noGrp="1"/>
          </p:cNvSpPr>
          <p:nvPr>
            <p:ph type="title"/>
          </p:nvPr>
        </p:nvSpPr>
        <p:spPr/>
        <p:txBody>
          <a:bodyPr>
            <a:normAutofit/>
          </a:bodyPr>
          <a:lstStyle/>
          <a:p>
            <a:pPr algn="ctr"/>
            <a:r>
              <a:rPr lang="lo-LA" sz="4000" b="1" dirty="0">
                <a:latin typeface="Phetsarath OT" panose="02000500000000000001" pitchFamily="2" charset="2"/>
                <a:ea typeface="Phetsarath OT" panose="02000500000000000001" pitchFamily="2" charset="2"/>
                <a:cs typeface="Phetsarath OT" panose="02000500000000000001" pitchFamily="2" charset="2"/>
              </a:rPr>
              <a:t>ຂໍ້ຄວາມສຳຄັນ</a:t>
            </a:r>
            <a:endParaRPr lang="en-US" sz="4000" b="1"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D5261577-475D-4FBD-99AE-CDE4904298BF}"/>
              </a:ext>
            </a:extLst>
          </p:cNvPr>
          <p:cNvSpPr>
            <a:spLocks noGrp="1"/>
          </p:cNvSpPr>
          <p:nvPr>
            <p:ph sz="quarter" idx="10"/>
          </p:nvPr>
        </p:nvSpPr>
        <p:spPr>
          <a:xfrm>
            <a:off x="393405" y="1487967"/>
            <a:ext cx="8325293" cy="4678363"/>
          </a:xfrm>
        </p:spPr>
        <p:txBody>
          <a:bodyPr>
            <a:noAutofit/>
          </a:bodyPr>
          <a:lstStyle/>
          <a:p>
            <a:r>
              <a:rPr lang="lo-LA" sz="1400" dirty="0">
                <a:latin typeface="Phetsarath OT" panose="02000500000000000001" pitchFamily="2" charset="2"/>
                <a:ea typeface="Phetsarath OT" panose="02000500000000000001" pitchFamily="2" charset="2"/>
                <a:cs typeface="Phetsarath OT" panose="02000500000000000001" pitchFamily="2" charset="2"/>
              </a:rPr>
              <a:t>ໂພຊະນາການເປັນອົງປະກອບທີ່ສຳຄັນໃນຂະບວນການສະລີລະວິທະຍາ ແລະຕ້ອງໄດ້ພິຈາລະນາຈາກຫຼາກຫຼາຍມຸມທີ່ແຕກຕ່າງກັນ ດ້ວຍການວັດແທກຜົນຢ່າງເປັນຮູບປະທຳ ແລະ ດ້ວຍວິທີການທີ່ລວມເອົາຄວາມຮູ້ຈາກຫຼາກຫຼາຍສາຂາວິຊາເຂົ້າດ້ວຍກັນ. </a:t>
            </a:r>
          </a:p>
          <a:p>
            <a:r>
              <a:rPr lang="lo-LA" sz="1400" dirty="0">
                <a:latin typeface="Phetsarath OT" panose="02000500000000000001" pitchFamily="2" charset="2"/>
                <a:ea typeface="Phetsarath OT" panose="02000500000000000001" pitchFamily="2" charset="2"/>
                <a:cs typeface="Phetsarath OT" panose="02000500000000000001" pitchFamily="2" charset="2"/>
              </a:rPr>
              <a:t>ການຄົ້ນຄວ້າດ້ານໂພຊະນາການ ເພື່ອສະໜອງຄວາມຮູ້ທີ່ເປັນຫຼັກປະກັນດ້ານສຸຂະພາບ ແລະ ການເປັນຢູ່ທີ່ດີຂອງປະຊາກອນ/ບຸກຄົນ. </a:t>
            </a:r>
          </a:p>
          <a:p>
            <a:r>
              <a:rPr lang="lo-LA" sz="1400" dirty="0">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 ແມ່ນມີຄວາມຈຳເປັນເພື່ອເຂົ້າໃຈກ່ຽວກັບແນວໂນ້ມທາງດ້ານສຸຂະພາບ ແລະ ພະຍາດ ຢູ່ໃນປະຊາກອນ ໄປຕາມເວລາ, ຄາດຄະເນຄວາມກ່ຽວຂ້ອງຂອງບັນຫາສຸຂະພາບ ແລະ ໂພຊະນາການ ທີ່ສະເພາະໃດໜຶ່ງ, ກວດຈັບຫາການລະບາດຕ່າງໆ ແລະ ບັນຫາສຸຂະພາບອື່ນໆ, ສະໜອງຫຼັກຖານສຳລັບການສ້າງນະໂຍບາຍ ແລະ ການຕັດສິນໃຈ ແລະ ວາງແຜນກໍລະນີສຸກເສີນ, ກວດຈັບຫາການປ່ຽນແປງໃນການປະຕິບັດດ້ານສຸຂະພາບ. </a:t>
            </a:r>
          </a:p>
          <a:p>
            <a:r>
              <a:rPr lang="lo-LA" sz="1400" dirty="0">
                <a:latin typeface="Phetsarath OT" panose="02000500000000000001" pitchFamily="2" charset="2"/>
                <a:ea typeface="Phetsarath OT" panose="02000500000000000001" pitchFamily="2" charset="2"/>
                <a:cs typeface="Phetsarath OT" panose="02000500000000000001" pitchFamily="2" charset="2"/>
              </a:rPr>
              <a:t>ທາງເລືອກໃນການມີສຸຂະພາບທີ່ດີ ແມ່ນຂຶ້ນກັບການຕັດສິນໃຈຂອງແຕ່ລະບຸກຄົນ,</a:t>
            </a:r>
            <a:r>
              <a:rPr lang="en-US" sz="1400" dirty="0">
                <a:latin typeface="Phetsarath OT" panose="02000500000000000001" pitchFamily="2" charset="2"/>
                <a:ea typeface="Phetsarath OT" panose="02000500000000000001" pitchFamily="2" charset="2"/>
                <a:cs typeface="Phetsarath OT" panose="02000500000000000001" pitchFamily="2" charset="2"/>
              </a:rPr>
              <a:t> </a:t>
            </a:r>
            <a:r>
              <a:rPr lang="lo-LA" sz="1400" b="1" dirty="0">
                <a:latin typeface="Phetsarath OT" panose="02000500000000000001" pitchFamily="2" charset="2"/>
                <a:ea typeface="Phetsarath OT" panose="02000500000000000001" pitchFamily="2" charset="2"/>
                <a:cs typeface="Phetsarath OT" panose="02000500000000000001" pitchFamily="2" charset="2"/>
              </a:rPr>
              <a:t>ແຕ່ວ່າ </a:t>
            </a:r>
            <a:r>
              <a:rPr lang="lo-LA" sz="1400" dirty="0">
                <a:latin typeface="Phetsarath OT" panose="02000500000000000001" pitchFamily="2" charset="2"/>
                <a:ea typeface="Phetsarath OT" panose="02000500000000000001" pitchFamily="2" charset="2"/>
                <a:cs typeface="Phetsarath OT" panose="02000500000000000001" pitchFamily="2" charset="2"/>
              </a:rPr>
              <a:t>ມີຂໍ້ຈຳກັດ ແລະ ປັດໄຈຕ່າງໆ ທີ່ສາມາດສົ່ງຜົນກະທົບໃນການຕັດສິນໃຈ (ເຊັ່ນ: ອາຍຸ, ການສຶກສາ, ສະພາບເສດຖະກິດ, ຄວາມພ້ອມດ້ານການມີອາຫານ</a:t>
            </a:r>
            <a:r>
              <a:rPr lang="en-US" sz="1400" dirty="0">
                <a:latin typeface="Phetsarath OT" panose="02000500000000000001" pitchFamily="2" charset="2"/>
                <a:ea typeface="Phetsarath OT" panose="02000500000000000001" pitchFamily="2" charset="2"/>
                <a:cs typeface="Phetsarath OT" panose="02000500000000000001" pitchFamily="2" charset="2"/>
              </a:rPr>
              <a:t>).</a:t>
            </a:r>
          </a:p>
          <a:p>
            <a:r>
              <a:rPr lang="lo-LA" sz="1400" dirty="0">
                <a:latin typeface="Phetsarath OT" panose="02000500000000000001" pitchFamily="2" charset="2"/>
                <a:ea typeface="Phetsarath OT" panose="02000500000000000001" pitchFamily="2" charset="2"/>
                <a:cs typeface="Phetsarath OT" panose="02000500000000000001" pitchFamily="2" charset="2"/>
              </a:rPr>
              <a:t>ມີຫົວຂໍ້ຕ່າງໆທີ່ລວມເອົາຫຼາກຫຼາຍສາຂາຄວາມຮູ້ຕ່າງໆໃນວຽກງານໂພຊະນາການ ສາມາດສະໜອງຄວາມເຂົ້າໃຈທີ່ດີຂື້ນ ແລະ ມີປະສົງຫຼາຍຂຶ້ນກ່ຽວກັບບົດບາດຂອງໂພຊະນາການໃນບັນຫາສຸຂະພາບຕ່າງໆ ແລະ ການພັດທະນາແນວທາງປະຕິບັດ/ການປິ່ນປົວທີ່ມີຄວາມຖືກຕ້ອງເໝາະສົມ.</a:t>
            </a:r>
            <a:endParaRPr lang="en-US" sz="1400" dirty="0">
              <a:latin typeface="Phetsarath OT" panose="02000500000000000001" pitchFamily="2" charset="2"/>
              <a:ea typeface="Phetsarath OT" panose="02000500000000000001" pitchFamily="2" charset="2"/>
              <a:cs typeface="Phetsarath OT" panose="02000500000000000001" pitchFamily="2" charset="2"/>
            </a:endParaRPr>
          </a:p>
          <a:p>
            <a:r>
              <a:rPr lang="lo-LA" sz="1400" dirty="0">
                <a:latin typeface="Phetsarath OT" panose="02000500000000000001" pitchFamily="2" charset="2"/>
                <a:ea typeface="Phetsarath OT" panose="02000500000000000001" pitchFamily="2" charset="2"/>
                <a:cs typeface="Phetsarath OT" panose="02000500000000000001" pitchFamily="2" charset="2"/>
              </a:rPr>
              <a:t>ການຄົ້ນຄວ້າດ້ານໂພຊະນາການ ຮຽກຮ້ອງໃຫ້ມີຂະບວນການຕ່າງໆທີ່ຮັດກຸມຢ່າງເຄັ່ງຄັດ, ຍ້ອນມັນຖືກເບິ່ງວ່າເປັນວິທະຍາສາດທີ່ບໍ່ແນ່ນອນ ເນື່ອງຈາກ ມີຂໍ້ຈຳກັດ ແລະ ວິທີການປະຕິບັດທີ່ຫຼາກຫຼາຍ ເຄີຍເຮັດມາແລ້ວໃນອະດີດ. ແຕ່ວ່າການປັບປຸງຕ່າງໆຢູ່ໃນຂັ້ນຕອນການອອກແບບ, ວັດແທກ, ວິເຄາະ ແລະ ລາຍງານ ອາດສາມາດແກ້ໄຂຂໍ້ຈຳກັດທີ່ໄດ້ລາຍງານໃນຜ່ານມາ. </a:t>
            </a:r>
          </a:p>
          <a:p>
            <a:r>
              <a:rPr lang="lo-LA" sz="800" dirty="0">
                <a:latin typeface="Phetsarath OT" panose="02000500000000000001" pitchFamily="2" charset="2"/>
                <a:ea typeface="Phetsarath OT" panose="02000500000000000001" pitchFamily="2" charset="2"/>
                <a:cs typeface="Phetsarath OT" panose="02000500000000000001" pitchFamily="2" charset="2"/>
              </a:rPr>
              <a:t>ອ້າງອີງຈາກ</a:t>
            </a:r>
            <a:r>
              <a:rPr lang="en-US" sz="800" dirty="0">
                <a:latin typeface="Phetsarath OT" panose="02000500000000000001" pitchFamily="2" charset="2"/>
                <a:ea typeface="Phetsarath OT" panose="02000500000000000001" pitchFamily="2" charset="2"/>
                <a:cs typeface="Phetsarath OT" panose="02000500000000000001" pitchFamily="2" charset="2"/>
              </a:rPr>
              <a:t>:</a:t>
            </a:r>
          </a:p>
          <a:p>
            <a:pPr lvl="1"/>
            <a:r>
              <a:rPr lang="en-US" sz="800" b="0" i="0" dirty="0">
                <a:solidFill>
                  <a:srgbClr val="7C98B8"/>
                </a:solidFill>
                <a:effectLst/>
                <a:latin typeface="Phetsarath OT" panose="02000500000000000001" pitchFamily="2" charset="2"/>
                <a:ea typeface="Phetsarath OT" panose="02000500000000000001" pitchFamily="2" charset="2"/>
                <a:cs typeface="Phetsarath OT" panose="02000500000000000001" pitchFamily="2" charset="2"/>
              </a:rPr>
              <a:t>Source: NCD Risk Factor Collaboration. Values for 2000 to 2016 are available online (http://ncdrisc.org/data-downloads.html. Accessed 24 August 2021). Projected values for 2019 were provided directly to the Global Nutrition Report by NCD Risk Factor Collaboration. Obtained from: </a:t>
            </a:r>
            <a:r>
              <a:rPr lang="en-US" sz="800" dirty="0">
                <a:latin typeface="Phetsarath OT" panose="02000500000000000001" pitchFamily="2" charset="2"/>
                <a:ea typeface="Phetsarath OT" panose="02000500000000000001" pitchFamily="2" charset="2"/>
                <a:cs typeface="Phetsarath OT" panose="02000500000000000001" pitchFamily="2" charset="2"/>
                <a:hlinkClick r:id="rId3"/>
              </a:rPr>
              <a:t>Global Nutrition Report | Country Nutrition Profiles - Global Nutrition Report</a:t>
            </a:r>
            <a:endParaRPr lang="en-US" sz="800" dirty="0">
              <a:latin typeface="Phetsarath OT" panose="02000500000000000001" pitchFamily="2" charset="2"/>
              <a:ea typeface="Phetsarath OT" panose="02000500000000000001" pitchFamily="2" charset="2"/>
              <a:cs typeface="Phetsarath OT" panose="02000500000000000001" pitchFamily="2" charset="2"/>
            </a:endParaRPr>
          </a:p>
          <a:p>
            <a:pPr lvl="1"/>
            <a:r>
              <a:rPr lang="en-US" sz="800" b="0" i="0" dirty="0">
                <a:solidFill>
                  <a:srgbClr val="7C98B8"/>
                </a:solidFill>
                <a:effectLst/>
                <a:latin typeface="Phetsarath OT" panose="02000500000000000001" pitchFamily="2" charset="2"/>
                <a:ea typeface="Phetsarath OT" panose="02000500000000000001" pitchFamily="2" charset="2"/>
                <a:cs typeface="Phetsarath OT" panose="02000500000000000001" pitchFamily="2" charset="2"/>
              </a:rPr>
              <a:t>Source: UNICEF/WHO/World Bank. Joint Child Malnutrition Estimates Expanded Database: Stunting, Wasting and Overweight. Published online July 2020. Available at: https://data.unicef.org/resources/dataset/malnutrition-data. Accessed 31 August 2021 Obtained from: </a:t>
            </a:r>
            <a:r>
              <a:rPr lang="en-US" sz="800" dirty="0">
                <a:latin typeface="Phetsarath OT" panose="02000500000000000001" pitchFamily="2" charset="2"/>
                <a:ea typeface="Phetsarath OT" panose="02000500000000000001" pitchFamily="2" charset="2"/>
                <a:cs typeface="Phetsarath OT" panose="02000500000000000001" pitchFamily="2" charset="2"/>
                <a:hlinkClick r:id="rId3"/>
              </a:rPr>
              <a:t>Global Nutrition Report | Country Nutrition Profiles - Global Nutrition Report</a:t>
            </a:r>
            <a:endParaRPr lang="en-US" sz="800" dirty="0">
              <a:latin typeface="Phetsarath OT" panose="02000500000000000001" pitchFamily="2" charset="2"/>
              <a:ea typeface="Phetsarath OT" panose="02000500000000000001" pitchFamily="2" charset="2"/>
              <a:cs typeface="Phetsarath OT" panose="02000500000000000001" pitchFamily="2" charset="2"/>
            </a:endParaRPr>
          </a:p>
          <a:p>
            <a:pPr lvl="1"/>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Andrew W. Brown, Stella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Aslibekyan</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Dennis Bier, Rafael Ferreira da Silva, Adam Hoover, David M.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Klurfeld</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Eric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Loken</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Evan Mayo-Wilson, Nir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Menachemi</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Greg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Pavela</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Patrick D., Quinn, Dale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Schoeller</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Carmen,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Tekwe</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Danny, Valdez, Colby J. </a:t>
            </a:r>
            <a:r>
              <a:rPr lang="en-US" sz="800" b="0" i="0" dirty="0" err="1">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Vorland</a:t>
            </a:r>
            <a:r>
              <a:rPr lang="en-US" sz="800" b="0" i="0"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rPr>
              <a:t>, Leah D. Whigham &amp; David B. Allison (2021) Toward more rigorous and informative nutritional epidemiology: The rational space between dismissal and defense of the status quo, Critical Reviews in Food Science and Nutrition, DOI: </a:t>
            </a:r>
            <a:r>
              <a:rPr lang="en-US" sz="800" b="0" i="0" u="sng"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hlinkClick r:id="rId4"/>
              </a:rPr>
              <a:t>10.1080/10408398.2021.1985427</a:t>
            </a:r>
            <a:endParaRPr lang="en-US" sz="800" b="0" i="0" u="sng" dirty="0">
              <a:solidFill>
                <a:srgbClr val="333333"/>
              </a:solidFill>
              <a:effectLst/>
              <a:latin typeface="Phetsarath OT" panose="02000500000000000001" pitchFamily="2" charset="2"/>
              <a:ea typeface="Phetsarath OT" panose="02000500000000000001" pitchFamily="2" charset="2"/>
              <a:cs typeface="Phetsarath OT" panose="02000500000000000001" pitchFamily="2" charset="2"/>
            </a:endParaRPr>
          </a:p>
          <a:p>
            <a:pPr lvl="1"/>
            <a:endParaRPr lang="en-US" sz="12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DA8A3877-63C8-4128-A283-4D91BEBA5C5E}"/>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35</a:t>
            </a:fld>
            <a:endParaRPr lang="en-US" b="1" dirty="0">
              <a:solidFill>
                <a:schemeClr val="accent6"/>
              </a:solidFill>
            </a:endParaRPr>
          </a:p>
        </p:txBody>
      </p:sp>
    </p:spTree>
    <p:extLst>
      <p:ext uri="{BB962C8B-B14F-4D97-AF65-F5344CB8AC3E}">
        <p14:creationId xmlns:p14="http://schemas.microsoft.com/office/powerpoint/2010/main" val="4017229579"/>
      </p:ext>
    </p:extLst>
  </p:cSld>
  <p:clrMapOvr>
    <a:masterClrMapping/>
  </p:clrMapOvr>
  <mc:AlternateContent xmlns:mc="http://schemas.openxmlformats.org/markup-compatibility/2006" xmlns:p14="http://schemas.microsoft.com/office/powerpoint/2010/main">
    <mc:Choice Requires="p14">
      <p:transition spd="slow" p14:dur="2000" advTm="117847"/>
    </mc:Choice>
    <mc:Fallback xmlns="">
      <p:transition spd="slow" advTm="11784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D27E8-85A6-0A4E-A64C-887F4118B78B}"/>
              </a:ext>
            </a:extLst>
          </p:cNvPr>
          <p:cNvSpPr>
            <a:spLocks noGrp="1"/>
          </p:cNvSpPr>
          <p:nvPr>
            <p:ph type="ctr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ຂອບໃຈ</a:t>
            </a:r>
            <a:r>
              <a:rPr lang="en-US" dirty="0">
                <a:latin typeface="Phetsarath OT" panose="02000500000000000001" pitchFamily="2" charset="2"/>
                <a:ea typeface="Phetsarath OT" panose="02000500000000000001" pitchFamily="2" charset="2"/>
                <a:cs typeface="Phetsarath OT" panose="02000500000000000001" pitchFamily="2" charset="2"/>
              </a:rPr>
              <a:t>.</a:t>
            </a:r>
          </a:p>
        </p:txBody>
      </p:sp>
    </p:spTree>
    <p:extLst>
      <p:ext uri="{BB962C8B-B14F-4D97-AF65-F5344CB8AC3E}">
        <p14:creationId xmlns:p14="http://schemas.microsoft.com/office/powerpoint/2010/main" val="3793482313"/>
      </p:ext>
    </p:extLst>
  </p:cSld>
  <p:clrMapOvr>
    <a:masterClrMapping/>
  </p:clrMapOvr>
  <mc:AlternateContent xmlns:mc="http://schemas.openxmlformats.org/markup-compatibility/2006" xmlns:p14="http://schemas.microsoft.com/office/powerpoint/2010/main">
    <mc:Choice Requires="p14">
      <p:transition spd="slow" p14:dur="2000" advTm="8540"/>
    </mc:Choice>
    <mc:Fallback xmlns="">
      <p:transition spd="slow" advTm="85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980A-CE95-469C-935A-E945333FCB0E}"/>
              </a:ext>
            </a:extLst>
          </p:cNvPr>
          <p:cNvSpPr>
            <a:spLocks noGrp="1"/>
          </p:cNvSpPr>
          <p:nvPr>
            <p:ph type="title"/>
          </p:nvPr>
        </p:nvSpPr>
        <p:spPr/>
        <p:txBody>
          <a:bodyPr>
            <a:normAutofit/>
          </a:bodyPr>
          <a:lstStyle/>
          <a:p>
            <a:pPr algn="ctr"/>
            <a:r>
              <a:rPr lang="lo-LA" sz="3600" b="1" dirty="0">
                <a:effectLst/>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ເຝົ້າລະວັງດ້ານໂພຊະນາການ</a:t>
            </a:r>
            <a:endParaRPr lang="en-US" sz="3600" b="1"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DFEA0F0E-BB97-4390-B20F-94755B7A0C40}"/>
              </a:ext>
            </a:extLst>
          </p:cNvPr>
          <p:cNvSpPr>
            <a:spLocks noGrp="1"/>
          </p:cNvSpPr>
          <p:nvPr>
            <p:ph sz="quarter" idx="10"/>
          </p:nvPr>
        </p:nvSpPr>
        <p:spPr>
          <a:xfrm>
            <a:off x="528288" y="1509232"/>
            <a:ext cx="8183912" cy="5158079"/>
          </a:xfrm>
        </p:spPr>
        <p:txBody>
          <a:bodyPr>
            <a:normAutofit fontScale="92500" lnSpcReduction="20000"/>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 ແມ່ນກຳນົດໂດຍ ການເກັບກຳ, ການວິເຄາະ ແລະ ການແປຜົນຂອງການປະເມີນສຸຂະພາບຢ່າງເປັນລະບົບ, ທີ່ສາມາດເຮັດຊໍ້າ ຫຼື ປຽບທຽບລະຫວ່າງປະຊາກອນຢູ່ໃນໃນຈຸດເວລາໃດໜຶ່ງທີ່ກຳນົດເຈາະຈົງ.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600" b="1" dirty="0">
                <a:latin typeface="Phetsarath OT" panose="02000500000000000001" pitchFamily="2" charset="2"/>
                <a:ea typeface="Phetsarath OT" panose="02000500000000000001" pitchFamily="2" charset="2"/>
                <a:cs typeface="Phetsarath OT" panose="02000500000000000001" pitchFamily="2" charset="2"/>
              </a:rPr>
              <a:t>ການຕິດຕາມ </a:t>
            </a:r>
            <a:r>
              <a:rPr lang="en-US" sz="2600" dirty="0">
                <a:latin typeface="Phetsarath OT" panose="02000500000000000001" pitchFamily="2" charset="2"/>
                <a:ea typeface="Phetsarath OT" panose="02000500000000000001" pitchFamily="2" charset="2"/>
                <a:cs typeface="Phetsarath OT" panose="02000500000000000001" pitchFamily="2" charset="2"/>
              </a:rPr>
              <a:t> </a:t>
            </a:r>
            <a:r>
              <a:rPr lang="lo-LA" sz="2600" dirty="0">
                <a:latin typeface="Phetsarath OT" panose="02000500000000000001" pitchFamily="2" charset="2"/>
                <a:ea typeface="Phetsarath OT" panose="02000500000000000001" pitchFamily="2" charset="2"/>
                <a:cs typeface="Phetsarath OT" panose="02000500000000000001" pitchFamily="2" charset="2"/>
              </a:rPr>
              <a:t>ໝາຍເຖິງການເກັບກຳ ແລະ ວິເຄາະຂອງການປະເມີນຕ່າງໆຈາກກຸ່ມຕົວຢ່າງທີ່ເປັນຕົວແທນຂອງປະຊາກອນ ເພື່ອຕິດຕາມແນວໂນ້ມນັ້ນ. </a:t>
            </a:r>
            <a:endParaRPr lang="en-US" sz="2600"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sz="2600" i="1" dirty="0">
                <a:latin typeface="Phetsarath OT" panose="02000500000000000001" pitchFamily="2" charset="2"/>
                <a:ea typeface="Phetsarath OT" panose="02000500000000000001" pitchFamily="2" charset="2"/>
                <a:cs typeface="Phetsarath OT" panose="02000500000000000001" pitchFamily="2" charset="2"/>
              </a:rPr>
              <a:t>ຕົວຢ່າງ: ການຂາດສານອາຫານແບບເຕ້ຍໃນຊ່ວງໄວເດັກ ຕະຫຼອດໄລຍະທົດສະວັດ (10 ປີ) ທີຜ່ານມາ.   </a:t>
            </a:r>
          </a:p>
          <a:p>
            <a:pPr lvl="2"/>
            <a:endParaRPr lang="en-US" sz="2600" b="1"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600" b="1" dirty="0">
                <a:latin typeface="Phetsarath OT" panose="02000500000000000001" pitchFamily="2" charset="2"/>
                <a:ea typeface="Phetsarath OT" panose="02000500000000000001" pitchFamily="2" charset="2"/>
                <a:cs typeface="Phetsarath OT" panose="02000500000000000001" pitchFamily="2" charset="2"/>
              </a:rPr>
              <a:t>ການເຝົ້າລະວັງ</a:t>
            </a:r>
            <a:r>
              <a:rPr lang="en-US" sz="2600" dirty="0">
                <a:latin typeface="Phetsarath OT" panose="02000500000000000001" pitchFamily="2" charset="2"/>
                <a:ea typeface="Phetsarath OT" panose="02000500000000000001" pitchFamily="2" charset="2"/>
                <a:cs typeface="Phetsarath OT" panose="02000500000000000001" pitchFamily="2" charset="2"/>
              </a:rPr>
              <a:t> </a:t>
            </a:r>
            <a:r>
              <a:rPr lang="lo-LA" sz="2600" dirty="0">
                <a:latin typeface="Phetsarath OT" panose="02000500000000000001" pitchFamily="2" charset="2"/>
                <a:ea typeface="Phetsarath OT" panose="02000500000000000001" pitchFamily="2" charset="2"/>
                <a:cs typeface="Phetsarath OT" panose="02000500000000000001" pitchFamily="2" charset="2"/>
              </a:rPr>
              <a:t>ໝາຍເຖິງການເກັບຂໍ້ມູນການວັດແທກຢ່າງເປັນລະບົບ ທີ່ມີຈຸດມຸ່ງໝາຍເພື່ອສ້າງແນວທາງປະຕິບັດບາງຢ່າງໃນການຕອບສະໜອງໃຫ່ແກ່ການຄົ້ນຫາແນວໂນ້ມສະເພາະໃດໜຶ່ງ ຫຼື ກຸ່ມສະເພາະໃດໜຶ່ງ. </a:t>
            </a:r>
          </a:p>
          <a:p>
            <a:pPr marL="342900" lvl="1" indent="0">
              <a:buNone/>
            </a:pPr>
            <a:r>
              <a:rPr lang="en-US" sz="2600" dirty="0">
                <a:latin typeface="Phetsarath OT" panose="02000500000000000001" pitchFamily="2" charset="2"/>
                <a:ea typeface="Phetsarath OT" panose="02000500000000000001" pitchFamily="2" charset="2"/>
                <a:cs typeface="Phetsarath OT" panose="02000500000000000001" pitchFamily="2" charset="2"/>
              </a:rPr>
              <a:t>.</a:t>
            </a:r>
          </a:p>
          <a:p>
            <a:pPr lvl="2"/>
            <a:r>
              <a:rPr lang="lo-LA" sz="2600" i="1" dirty="0">
                <a:latin typeface="Phetsarath OT" panose="02000500000000000001" pitchFamily="2" charset="2"/>
                <a:ea typeface="Phetsarath OT" panose="02000500000000000001" pitchFamily="2" charset="2"/>
                <a:cs typeface="Phetsarath OT" panose="02000500000000000001" pitchFamily="2" charset="2"/>
              </a:rPr>
              <a:t> ຕົວຢ່າງ: ການຂາດວິຕາມິນ ບີ 1 (</a:t>
            </a:r>
            <a:r>
              <a:rPr lang="en-GB" sz="2600" i="1" dirty="0">
                <a:latin typeface="Phetsarath OT" panose="02000500000000000001" pitchFamily="2" charset="2"/>
                <a:ea typeface="Phetsarath OT" panose="02000500000000000001" pitchFamily="2" charset="2"/>
                <a:cs typeface="Phetsarath OT" panose="02000500000000000001" pitchFamily="2" charset="2"/>
              </a:rPr>
              <a:t>thiamine</a:t>
            </a:r>
            <a:r>
              <a:rPr lang="lo-LA" sz="2600" i="1" dirty="0">
                <a:latin typeface="Phetsarath OT" panose="02000500000000000001" pitchFamily="2" charset="2"/>
                <a:ea typeface="Phetsarath OT" panose="02000500000000000001" pitchFamily="2" charset="2"/>
                <a:cs typeface="Phetsarath OT" panose="02000500000000000001" pitchFamily="2" charset="2"/>
              </a:rPr>
              <a:t>) ໃນກຸ່ມແມ່ ແລະ ເດັກ ໃນແຂວງ ຫຼວງນໍ້າທາ. </a:t>
            </a:r>
            <a:endParaRPr lang="en-US" sz="2600" i="1"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F5AAC7CC-1015-455D-B84E-A97D7DBAB8A1}"/>
              </a:ext>
            </a:extLst>
          </p:cNvPr>
          <p:cNvSpPr>
            <a:spLocks noGrp="1"/>
          </p:cNvSpPr>
          <p:nvPr>
            <p:ph type="sldNum" sz="quarter" idx="11"/>
          </p:nvPr>
        </p:nvSpPr>
        <p:spPr/>
        <p:txBody>
          <a:bodyPr/>
          <a:lstStyle/>
          <a:p>
            <a:r>
              <a:rPr lang="en-US" dirty="0">
                <a:solidFill>
                  <a:schemeClr val="tx2"/>
                </a:solidFill>
              </a:rPr>
              <a:t>ANRCB   |   </a:t>
            </a:r>
            <a:fld id="{D8FE707D-7EDD-4671-B995-A3FBECAF0B25}" type="slidenum">
              <a:rPr lang="en-US" b="1" smtClean="0">
                <a:solidFill>
                  <a:schemeClr val="accent6"/>
                </a:solidFill>
              </a:rPr>
              <a:pPr/>
              <a:t>4</a:t>
            </a:fld>
            <a:endParaRPr lang="en-US" b="1" dirty="0">
              <a:solidFill>
                <a:schemeClr val="accent6"/>
              </a:solidFill>
            </a:endParaRPr>
          </a:p>
        </p:txBody>
      </p:sp>
    </p:spTree>
    <p:extLst>
      <p:ext uri="{BB962C8B-B14F-4D97-AF65-F5344CB8AC3E}">
        <p14:creationId xmlns:p14="http://schemas.microsoft.com/office/powerpoint/2010/main" val="66799143"/>
      </p:ext>
    </p:extLst>
  </p:cSld>
  <p:clrMapOvr>
    <a:masterClrMapping/>
  </p:clrMapOvr>
  <mc:AlternateContent xmlns:mc="http://schemas.openxmlformats.org/markup-compatibility/2006" xmlns:p14="http://schemas.microsoft.com/office/powerpoint/2010/main">
    <mc:Choice Requires="p14">
      <p:transition spd="slow" p14:dur="2000" advTm="68230"/>
    </mc:Choice>
    <mc:Fallback xmlns="">
      <p:transition spd="slow" advTm="682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E96A-2C53-4A6F-B600-B1B1DA1C913A}"/>
              </a:ext>
            </a:extLst>
          </p:cNvPr>
          <p:cNvSpPr>
            <a:spLocks noGrp="1"/>
          </p:cNvSpPr>
          <p:nvPr>
            <p:ph type="title"/>
          </p:nvPr>
        </p:nvSpPr>
        <p:spPr>
          <a:xfrm>
            <a:off x="1097280" y="305624"/>
            <a:ext cx="7886700" cy="1017107"/>
          </a:xfrm>
        </p:spPr>
        <p:txBody>
          <a:bodyPr/>
          <a:lstStyle/>
          <a:p>
            <a:r>
              <a:rPr lang="lo-LA" b="1" dirty="0">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(ຕໍ່)</a:t>
            </a:r>
            <a:endParaRPr lang="en-US" dirty="0"/>
          </a:p>
        </p:txBody>
      </p:sp>
      <p:sp>
        <p:nvSpPr>
          <p:cNvPr id="3" name="Content Placeholder 2">
            <a:extLst>
              <a:ext uri="{FF2B5EF4-FFF2-40B4-BE49-F238E27FC236}">
                <a16:creationId xmlns:a16="http://schemas.microsoft.com/office/drawing/2014/main" id="{8FC20274-B645-4F74-BD06-1E7C5890D343}"/>
              </a:ext>
            </a:extLst>
          </p:cNvPr>
          <p:cNvSpPr>
            <a:spLocks noGrp="1"/>
          </p:cNvSpPr>
          <p:nvPr>
            <p:ph sz="quarter" idx="10"/>
          </p:nvPr>
        </p:nvSpPr>
        <p:spPr/>
        <p:txBody>
          <a:bodyPr>
            <a:normAutofit/>
          </a:bodyPr>
          <a:lstStyle/>
          <a:p>
            <a:pPr marL="0" indent="0">
              <a:buNone/>
            </a:pPr>
            <a:r>
              <a:rPr lang="en-US" b="1" dirty="0">
                <a:latin typeface="Phetsarath OT" panose="02000500000000000001" pitchFamily="2" charset="2"/>
                <a:ea typeface="Phetsarath OT" panose="02000500000000000001" pitchFamily="2" charset="2"/>
                <a:cs typeface="Phetsarath OT" panose="02000500000000000001" pitchFamily="2" charset="2"/>
              </a:rPr>
              <a:t>-</a:t>
            </a:r>
            <a:r>
              <a:rPr lang="lo-LA" b="1" dirty="0">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 ເພື່ອ: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ມີຄວາມເຂົ້າໃຈກ່ຽວກັບແນວໂນ້ມທາງດ້ານສຸຂະພາບ ແລະ ພະຍາດ ຢູ່ໃນປະຊາກອນ ຕາມເວລາ.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ຄາດຄະເນຄວາມກ່ຽວຂ້ອງຂອງບັນຫາສຸຂະພາບ ແລະ ໂພຊະນາການ ທີ່ສະເພາະເຈາະຈົງ. </a:t>
            </a: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ກວດສຸ່ມຊອກຫາພະຍາດລະບາດຕ່າງໆ ແລະ ບັນຫາສຸຂະພາບອື່ນໆ.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ໃຫ້ຫຼັກຖານສຳລັບການສ້າງນະໂຍບາຍ ແລະ ການຕັດສິນໃຈ ແລະ ວາງແຜນກໍລະນີສຸກເສີນ. </a:t>
            </a: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ກວດຈັບຫາການປ່ຽນແປງໃນການປະຕິບັດດ້ານສຸຂະພາບ. </a:t>
            </a:r>
            <a:r>
              <a:rPr lang="en-US" sz="2400" dirty="0">
                <a:latin typeface="Phetsarath OT" panose="02000500000000000001" pitchFamily="2" charset="2"/>
                <a:ea typeface="Phetsarath OT" panose="02000500000000000001" pitchFamily="2" charset="2"/>
                <a:cs typeface="Phetsarath OT" panose="02000500000000000001" pitchFamily="2" charset="2"/>
              </a:rPr>
              <a:t> </a:t>
            </a: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marL="0" indent="0">
              <a:buNone/>
            </a:pPr>
            <a:r>
              <a:rPr lang="en-US" b="1" dirty="0">
                <a:latin typeface="Phetsarath OT" panose="02000500000000000001" pitchFamily="2" charset="2"/>
                <a:ea typeface="Phetsarath OT" panose="02000500000000000001" pitchFamily="2" charset="2"/>
                <a:cs typeface="Phetsarath OT" panose="02000500000000000001" pitchFamily="2" charset="2"/>
              </a:rPr>
              <a:t>-</a:t>
            </a:r>
            <a:r>
              <a:rPr lang="lo-LA" b="1" dirty="0">
                <a:latin typeface="Phetsarath OT" panose="02000500000000000001" pitchFamily="2" charset="2"/>
                <a:ea typeface="Phetsarath OT" panose="02000500000000000001" pitchFamily="2" charset="2"/>
                <a:cs typeface="Phetsarath OT" panose="02000500000000000001" pitchFamily="2" charset="2"/>
              </a:rPr>
              <a:t>ເປັນແຫຼ່ງຂໍ້ມູນຫຼັກ ເພື່ອອະທິບາຍກ່ຽວກັບລະບາດວິທະຍາ (ຄົນ-ສະຖານທີ່-ເວລາ)</a:t>
            </a:r>
            <a:r>
              <a:rPr lang="en-US" b="1" dirty="0">
                <a:latin typeface="Phetsarath OT" panose="02000500000000000001" pitchFamily="2" charset="2"/>
                <a:ea typeface="Phetsarath OT" panose="02000500000000000001" pitchFamily="2" charset="2"/>
                <a:cs typeface="Phetsarath OT" panose="02000500000000000001" pitchFamily="2" charset="2"/>
              </a:rPr>
              <a:t>.</a:t>
            </a:r>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7F2F06A2-BE2D-4955-8C32-85FEC7A9FF80}"/>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5</a:t>
            </a:fld>
            <a:endParaRPr lang="en-US" b="1" dirty="0">
              <a:solidFill>
                <a:schemeClr val="accent6"/>
              </a:solidFill>
            </a:endParaRPr>
          </a:p>
        </p:txBody>
      </p:sp>
    </p:spTree>
    <p:extLst>
      <p:ext uri="{BB962C8B-B14F-4D97-AF65-F5344CB8AC3E}">
        <p14:creationId xmlns:p14="http://schemas.microsoft.com/office/powerpoint/2010/main" val="3983471071"/>
      </p:ext>
    </p:extLst>
  </p:cSld>
  <p:clrMapOvr>
    <a:masterClrMapping/>
  </p:clrMapOvr>
  <mc:AlternateContent xmlns:mc="http://schemas.openxmlformats.org/markup-compatibility/2006" xmlns:p14="http://schemas.microsoft.com/office/powerpoint/2010/main">
    <mc:Choice Requires="p14">
      <p:transition spd="slow" p14:dur="2000" advTm="51683"/>
    </mc:Choice>
    <mc:Fallback xmlns="">
      <p:transition spd="slow" advTm="516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658D-FAE8-421A-B5CE-C96A1239EF0D}"/>
              </a:ext>
            </a:extLst>
          </p:cNvPr>
          <p:cNvSpPr>
            <a:spLocks noGrp="1"/>
          </p:cNvSpPr>
          <p:nvPr>
            <p:ph type="title"/>
          </p:nvPr>
        </p:nvSpPr>
        <p:spPr>
          <a:xfrm>
            <a:off x="1005840" y="328484"/>
            <a:ext cx="7886700" cy="1017107"/>
          </a:xfrm>
        </p:spPr>
        <p:txBody>
          <a:bodyPr/>
          <a:lstStyle/>
          <a:p>
            <a:r>
              <a:rPr lang="lo-LA" b="1" dirty="0">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(ຕໍ່)</a:t>
            </a:r>
            <a:endParaRPr lang="en-US" dirty="0"/>
          </a:p>
        </p:txBody>
      </p:sp>
      <p:sp>
        <p:nvSpPr>
          <p:cNvPr id="3" name="Content Placeholder 2">
            <a:extLst>
              <a:ext uri="{FF2B5EF4-FFF2-40B4-BE49-F238E27FC236}">
                <a16:creationId xmlns:a16="http://schemas.microsoft.com/office/drawing/2014/main" id="{C360AFE1-26C2-4BFC-A77D-601936985F7D}"/>
              </a:ext>
            </a:extLst>
          </p:cNvPr>
          <p:cNvSpPr>
            <a:spLocks noGrp="1"/>
          </p:cNvSpPr>
          <p:nvPr>
            <p:ph sz="quarter" idx="10"/>
          </p:nvPr>
        </p:nvSpPr>
        <p:spPr/>
        <p:txBody>
          <a:bodyPr>
            <a:normAutofit/>
          </a:bodyPr>
          <a:lstStyle/>
          <a:p>
            <a:pPr marL="0" indent="0">
              <a:buNone/>
            </a:pPr>
            <a:r>
              <a:rPr lang="lo-LA" b="1" dirty="0">
                <a:latin typeface="Phetsarath OT" panose="02000500000000000001" pitchFamily="2" charset="2"/>
                <a:ea typeface="Phetsarath OT" panose="02000500000000000001" pitchFamily="2" charset="2"/>
                <a:cs typeface="Phetsarath OT" panose="02000500000000000001" pitchFamily="2" charset="2"/>
              </a:rPr>
              <a:t>ການຕິດຕາມດ້ານໂພຊະນາການ: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 ສະໜອງຂໍ້ມູນທີ່ຈຳເປັນໃນການແນະແນວທາງໃນການສ້າງນະໂຍບາຍສຳລັບການຜະລິດ ແລະ ພັດທະນາອາຫານ, ແລະ ກຳນົດ ແລະ ຕິດຕາມເປົ້າໝາຍແຫ່ງຊາດດ້ານສາທາລະນະສຸກ.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ຂໍ້ມູນທີ່ຈຳເປັນ ແມ່ນເກັບໄດ້ຈາກ: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sz="2400" dirty="0">
                <a:latin typeface="Phetsarath OT" panose="02000500000000000001" pitchFamily="2" charset="2"/>
                <a:ea typeface="Phetsarath OT" panose="02000500000000000001" pitchFamily="2" charset="2"/>
                <a:cs typeface="Phetsarath OT" panose="02000500000000000001" pitchFamily="2" charset="2"/>
              </a:rPr>
              <a:t>ການຜະລິດອາຫານ, ການສົ່ງອອກ ແລະ ນຳເຂົ້າ.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sz="2400" dirty="0">
                <a:latin typeface="Phetsarath OT" panose="02000500000000000001" pitchFamily="2" charset="2"/>
                <a:ea typeface="Phetsarath OT" panose="02000500000000000001" pitchFamily="2" charset="2"/>
                <a:cs typeface="Phetsarath OT" panose="02000500000000000001" pitchFamily="2" charset="2"/>
              </a:rPr>
              <a:t>ການມີອາຫານຢູ່ໃນລະດັບຄົວເຮືອນ.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sz="2400" dirty="0">
                <a:latin typeface="Phetsarath OT" panose="02000500000000000001" pitchFamily="2" charset="2"/>
                <a:ea typeface="Phetsarath OT" panose="02000500000000000001" pitchFamily="2" charset="2"/>
                <a:cs typeface="Phetsarath OT" panose="02000500000000000001" pitchFamily="2" charset="2"/>
              </a:rPr>
              <a:t>ການສຳຫຼວດດ້ານໂພຊະນາການ </a:t>
            </a:r>
            <a:r>
              <a:rPr lang="en-US" sz="2400" dirty="0">
                <a:latin typeface="Phetsarath OT" panose="02000500000000000001" pitchFamily="2" charset="2"/>
                <a:ea typeface="Phetsarath OT" panose="02000500000000000001" pitchFamily="2" charset="2"/>
                <a:cs typeface="Phetsarath OT" panose="02000500000000000001" pitchFamily="2" charset="2"/>
              </a:rPr>
              <a:t>(</a:t>
            </a:r>
            <a:r>
              <a:rPr lang="lo-LA" sz="2400" dirty="0">
                <a:latin typeface="Phetsarath OT" panose="02000500000000000001" pitchFamily="2" charset="2"/>
                <a:ea typeface="Phetsarath OT" panose="02000500000000000001" pitchFamily="2" charset="2"/>
                <a:cs typeface="Phetsarath OT" panose="02000500000000000001" pitchFamily="2" charset="2"/>
              </a:rPr>
              <a:t>ຂໍ້ມູນທີ່ກ່ຽວພັນກັບຫຼາຍພາກສ່ວນ)</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4D9F126C-D397-49EF-9ADC-2096D31B6266}"/>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6</a:t>
            </a:fld>
            <a:endParaRPr lang="en-US" b="1" dirty="0">
              <a:solidFill>
                <a:schemeClr val="accent6"/>
              </a:solidFill>
            </a:endParaRPr>
          </a:p>
        </p:txBody>
      </p:sp>
    </p:spTree>
    <p:extLst>
      <p:ext uri="{BB962C8B-B14F-4D97-AF65-F5344CB8AC3E}">
        <p14:creationId xmlns:p14="http://schemas.microsoft.com/office/powerpoint/2010/main" val="1188023197"/>
      </p:ext>
    </p:extLst>
  </p:cSld>
  <p:clrMapOvr>
    <a:masterClrMapping/>
  </p:clrMapOvr>
  <mc:AlternateContent xmlns:mc="http://schemas.openxmlformats.org/markup-compatibility/2006" xmlns:p14="http://schemas.microsoft.com/office/powerpoint/2010/main">
    <mc:Choice Requires="p14">
      <p:transition spd="slow" p14:dur="2000" advTm="37356"/>
    </mc:Choice>
    <mc:Fallback xmlns="">
      <p:transition spd="slow" advTm="373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7E07-B25C-44B6-B418-9DC8F0891263}"/>
              </a:ext>
            </a:extLst>
          </p:cNvPr>
          <p:cNvSpPr>
            <a:spLocks noGrp="1"/>
          </p:cNvSpPr>
          <p:nvPr>
            <p:ph type="title"/>
          </p:nvPr>
        </p:nvSpPr>
        <p:spPr>
          <a:xfrm>
            <a:off x="914400" y="365126"/>
            <a:ext cx="7886700" cy="1017107"/>
          </a:xfrm>
        </p:spPr>
        <p:txBody>
          <a:bodyPr/>
          <a:lstStyle/>
          <a:p>
            <a:r>
              <a:rPr lang="lo-LA" b="1" dirty="0">
                <a:latin typeface="Phetsarath OT" panose="02000500000000000001" pitchFamily="2" charset="2"/>
                <a:ea typeface="Phetsarath OT" panose="02000500000000000001" pitchFamily="2" charset="2"/>
                <a:cs typeface="Phetsarath OT" panose="02000500000000000001" pitchFamily="2" charset="2"/>
              </a:rPr>
              <a:t>ການຕິດຕາມ ແລະ ເຝົ້າລະວັງດ້ານໂພຊະນາການ</a:t>
            </a:r>
            <a:r>
              <a:rPr lang="en-US" b="1" dirty="0">
                <a:latin typeface="Phetsarath OT" panose="02000500000000000001" pitchFamily="2" charset="2"/>
                <a:ea typeface="Phetsarath OT" panose="02000500000000000001" pitchFamily="2" charset="2"/>
                <a:cs typeface="Phetsarath OT" panose="02000500000000000001" pitchFamily="2" charset="2"/>
              </a:rPr>
              <a:t> </a:t>
            </a:r>
            <a:r>
              <a:rPr lang="lo-LA" b="1" dirty="0">
                <a:latin typeface="Phetsarath OT" panose="02000500000000000001" pitchFamily="2" charset="2"/>
                <a:ea typeface="Phetsarath OT" panose="02000500000000000001" pitchFamily="2" charset="2"/>
                <a:cs typeface="Phetsarath OT" panose="02000500000000000001" pitchFamily="2" charset="2"/>
              </a:rPr>
              <a:t>(ຕໍ່)</a:t>
            </a:r>
            <a:endParaRPr lang="en-US" dirty="0"/>
          </a:p>
        </p:txBody>
      </p:sp>
      <p:sp>
        <p:nvSpPr>
          <p:cNvPr id="3" name="Content Placeholder 2">
            <a:extLst>
              <a:ext uri="{FF2B5EF4-FFF2-40B4-BE49-F238E27FC236}">
                <a16:creationId xmlns:a16="http://schemas.microsoft.com/office/drawing/2014/main" id="{B9E3FE4A-4371-4A5C-9528-848A8B3334B2}"/>
              </a:ext>
            </a:extLst>
          </p:cNvPr>
          <p:cNvSpPr>
            <a:spLocks noGrp="1"/>
          </p:cNvSpPr>
          <p:nvPr>
            <p:ph sz="quarter" idx="10"/>
          </p:nvPr>
        </p:nvSpPr>
        <p:spPr/>
        <p:txBody>
          <a:bodyPr>
            <a:normAutofit/>
          </a:bodyPr>
          <a:lstStyle/>
          <a:p>
            <a:r>
              <a:rPr lang="lo-LA" b="1" dirty="0">
                <a:latin typeface="Phetsarath OT" panose="02000500000000000001" pitchFamily="2" charset="2"/>
                <a:ea typeface="Phetsarath OT" panose="02000500000000000001" pitchFamily="2" charset="2"/>
                <a:cs typeface="Phetsarath OT" panose="02000500000000000001" pitchFamily="2" charset="2"/>
              </a:rPr>
              <a:t>ການເຝົ້າລະວັງໃນວຽກງານໂພຊະນາການ:</a:t>
            </a:r>
            <a:r>
              <a:rPr lang="lo-LA" dirty="0">
                <a:latin typeface="Phetsarath OT" panose="02000500000000000001" pitchFamily="2" charset="2"/>
                <a:ea typeface="Phetsarath OT" panose="02000500000000000001" pitchFamily="2" charset="2"/>
                <a:cs typeface="Phetsarath OT" panose="02000500000000000001" pitchFamily="2" charset="2"/>
              </a:rPr>
              <a:t> </a:t>
            </a:r>
            <a:endParaRPr lang="en-US"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ສະໜອງຂໍ້ມູນ ທີ່ເປັນຕົວແທນຂອງປະຊາກອນ ແລະ ໃນເວລາທີ່ສະເພາະເຈາະຈົງ.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ໃຫ້ຂໍ້ມູນໃນທັນທີ ເພື່ອວາງແຜນ, ວາງເປົ້າໝາຍ, ປະເມີນ ແລະ ສະໜັບສະໜູນໃຫ້ແກ່ມາດຕະການ/ແນວທາງປະຕິບັດດ້ານໂພຊະນາການ.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1"/>
            <a:r>
              <a:rPr lang="lo-LA" sz="2400" dirty="0">
                <a:latin typeface="Phetsarath OT" panose="02000500000000000001" pitchFamily="2" charset="2"/>
                <a:ea typeface="Phetsarath OT" panose="02000500000000000001" pitchFamily="2" charset="2"/>
                <a:cs typeface="Phetsarath OT" panose="02000500000000000001" pitchFamily="2" charset="2"/>
              </a:rPr>
              <a:t>ຂໍ້ມູນທີ່ຕ້ອງການ ແມ່ນເກັບສັງລວມມາຈາກ: </a:t>
            </a: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pPr lvl="2"/>
            <a:r>
              <a:rPr lang="lo-LA" sz="2400" dirty="0">
                <a:latin typeface="Phetsarath OT" panose="02000500000000000001" pitchFamily="2" charset="2"/>
                <a:ea typeface="Phetsarath OT" panose="02000500000000000001" pitchFamily="2" charset="2"/>
                <a:cs typeface="Phetsarath OT" panose="02000500000000000001" pitchFamily="2" charset="2"/>
              </a:rPr>
              <a:t>ການປະເມີນດ້ານໂພຊະນາການແບບໄວ ທີ່ເຮັດຊໍ້າຄືນ</a:t>
            </a:r>
            <a:r>
              <a:rPr lang="en-US" sz="2400" dirty="0">
                <a:latin typeface="Phetsarath OT" panose="02000500000000000001" pitchFamily="2" charset="2"/>
                <a:ea typeface="Phetsarath OT" panose="02000500000000000001" pitchFamily="2" charset="2"/>
                <a:cs typeface="Phetsarath OT" panose="02000500000000000001" pitchFamily="2" charset="2"/>
              </a:rPr>
              <a:t> (</a:t>
            </a:r>
            <a:r>
              <a:rPr lang="lo-LA" sz="2400" dirty="0">
                <a:latin typeface="Phetsarath OT" panose="02000500000000000001" pitchFamily="2" charset="2"/>
                <a:ea typeface="Phetsarath OT" panose="02000500000000000001" pitchFamily="2" charset="2"/>
                <a:cs typeface="Phetsarath OT" panose="02000500000000000001" pitchFamily="2" charset="2"/>
              </a:rPr>
              <a:t>ລວມມີການວັດແທກຮ່າງກາຍ, ການກິນອາຫານ ແລະ ຕົວບົ່ງຊີ້ທາງຊີວະ</a:t>
            </a:r>
            <a:r>
              <a:rPr lang="en-US" sz="2400" dirty="0">
                <a:latin typeface="Phetsarath OT" panose="02000500000000000001" pitchFamily="2" charset="2"/>
                <a:ea typeface="Phetsarath OT" panose="02000500000000000001" pitchFamily="2" charset="2"/>
                <a:cs typeface="Phetsarath OT" panose="02000500000000000001" pitchFamily="2" charset="2"/>
              </a:rPr>
              <a:t>)</a:t>
            </a:r>
          </a:p>
          <a:p>
            <a:pPr lvl="2"/>
            <a:r>
              <a:rPr lang="lo-LA" sz="2400" dirty="0">
                <a:latin typeface="Phetsarath OT" panose="02000500000000000001" pitchFamily="2" charset="2"/>
                <a:ea typeface="Phetsarath OT" panose="02000500000000000001" pitchFamily="2" charset="2"/>
                <a:cs typeface="Phetsarath OT" panose="02000500000000000001" pitchFamily="2" charset="2"/>
              </a:rPr>
              <a:t>ຂໍ້ມູນກ່ຽວກັບການແຈກຢາຍອາຫານ ແລະ ການຄຳນວນກ່ຽວກັບສະພາບອາກາດ ແລະ ຜົນຜະລິດຂອງການປູກຝັງ.</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C83776CB-FB82-4225-97F4-4A3B20593651}"/>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7</a:t>
            </a:fld>
            <a:endParaRPr lang="en-US" b="1" dirty="0">
              <a:solidFill>
                <a:schemeClr val="accent6"/>
              </a:solidFill>
            </a:endParaRPr>
          </a:p>
        </p:txBody>
      </p:sp>
    </p:spTree>
    <p:extLst>
      <p:ext uri="{BB962C8B-B14F-4D97-AF65-F5344CB8AC3E}">
        <p14:creationId xmlns:p14="http://schemas.microsoft.com/office/powerpoint/2010/main" val="1964229471"/>
      </p:ext>
    </p:extLst>
  </p:cSld>
  <p:clrMapOvr>
    <a:masterClrMapping/>
  </p:clrMapOvr>
  <mc:AlternateContent xmlns:mc="http://schemas.openxmlformats.org/markup-compatibility/2006" xmlns:p14="http://schemas.microsoft.com/office/powerpoint/2010/main">
    <mc:Choice Requires="p14">
      <p:transition spd="slow" p14:dur="2000" advTm="41132"/>
    </mc:Choice>
    <mc:Fallback xmlns="">
      <p:transition spd="slow" advTm="411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67B2-AB5C-4901-A21A-3ECEDA92219F}"/>
              </a:ext>
            </a:extLst>
          </p:cNvPr>
          <p:cNvSpPr>
            <a:spLocks noGrp="1"/>
          </p:cNvSpPr>
          <p:nvPr>
            <p:ph type="title"/>
          </p:nvPr>
        </p:nvSpPr>
        <p:spPr/>
        <p:txBody>
          <a:bodyPr/>
          <a:lstStyle/>
          <a:p>
            <a:r>
              <a:rPr lang="lo-LA" sz="3200" dirty="0">
                <a:effectLst/>
                <a:latin typeface="Phetsarath OT" panose="02000500000000000001" pitchFamily="2" charset="2"/>
                <a:ea typeface="Phetsarath OT" panose="02000500000000000001" pitchFamily="2" charset="2"/>
                <a:cs typeface="Phetsarath OT" panose="02000500000000000001" pitchFamily="2" charset="2"/>
              </a:rPr>
              <a:t>ການນຳເຂົ້າໄປໃຊ້ໃນວຽກງານນະໂຍບາຍ. </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 name="Content Placeholder 2">
            <a:extLst>
              <a:ext uri="{FF2B5EF4-FFF2-40B4-BE49-F238E27FC236}">
                <a16:creationId xmlns:a16="http://schemas.microsoft.com/office/drawing/2014/main" id="{2E64D20E-6F67-459A-94B2-4A2AA37C784E}"/>
              </a:ext>
            </a:extLst>
          </p:cNvPr>
          <p:cNvSpPr>
            <a:spLocks noGrp="1"/>
          </p:cNvSpPr>
          <p:nvPr>
            <p:ph sz="quarter" idx="10"/>
          </p:nvPr>
        </p:nvSpPr>
        <p:spPr>
          <a:xfrm>
            <a:off x="628650" y="1487967"/>
            <a:ext cx="8210550" cy="5004907"/>
          </a:xfrm>
        </p:spPr>
        <p:txBody>
          <a:bodyPr>
            <a:normAutofit/>
          </a:bodyPr>
          <a:lstStyle/>
          <a:p>
            <a:r>
              <a:rPr lang="lo-LA" sz="2400" dirty="0">
                <a:latin typeface="Phetsarath OT" panose="02000500000000000001" pitchFamily="2" charset="2"/>
                <a:ea typeface="Phetsarath OT" panose="02000500000000000001" pitchFamily="2" charset="2"/>
                <a:cs typeface="Phetsarath OT" panose="02000500000000000001" pitchFamily="2" charset="2"/>
              </a:rPr>
              <a:t>ທາງເລືອກໃນການມີສຸຂະພາບທີ່ດີ ແມ່ນຂຶ້ນກັບການຕັດສິນໃຈຂອງແຕ່ລະບຸກຄົນ , ໂດຍອາໄສຫຼັກຖານ ແລະ ຄຳແນະນຳທີ່ພວກເຮົາໄດ້ຄົ້ນຄວ້າ ແລະ ສະໜອງຂໍ້ມູນໃຫ້</a:t>
            </a:r>
            <a:r>
              <a:rPr lang="en-US" sz="2400" dirty="0">
                <a:latin typeface="Phetsarath OT" panose="02000500000000000001" pitchFamily="2" charset="2"/>
                <a:ea typeface="Phetsarath OT" panose="02000500000000000001" pitchFamily="2" charset="2"/>
                <a:cs typeface="Phetsarath OT" panose="02000500000000000001" pitchFamily="2" charset="2"/>
              </a:rPr>
              <a:t>. </a:t>
            </a:r>
            <a:r>
              <a:rPr lang="lo-LA" sz="2400" b="1" dirty="0">
                <a:latin typeface="Phetsarath OT" panose="02000500000000000001" pitchFamily="2" charset="2"/>
                <a:ea typeface="Phetsarath OT" panose="02000500000000000001" pitchFamily="2" charset="2"/>
                <a:cs typeface="Phetsarath OT" panose="02000500000000000001" pitchFamily="2" charset="2"/>
              </a:rPr>
              <a:t>ແຕ່ວ່າ </a:t>
            </a:r>
            <a:r>
              <a:rPr lang="lo-LA" sz="2400" dirty="0">
                <a:latin typeface="Phetsarath OT" panose="02000500000000000001" pitchFamily="2" charset="2"/>
                <a:ea typeface="Phetsarath OT" panose="02000500000000000001" pitchFamily="2" charset="2"/>
                <a:cs typeface="Phetsarath OT" panose="02000500000000000001" pitchFamily="2" charset="2"/>
              </a:rPr>
              <a:t>ມີຂໍ້ຈຳກັດ ແລະ ປັດໄຈຕ່າງໆ  ທີ່ສາມາດສົ່ງຜົນກະທົບໃນການຕັດສິນໃຈ (ເຊັ່ນ: ອາຍຸ, ການສຶກສາ, ສະພາບເສດຖະກິດ, ຄວາມພ້ອມດ້ານການມີອາຫານ</a:t>
            </a:r>
            <a:r>
              <a:rPr lang="en-US" sz="2400" dirty="0">
                <a:latin typeface="Phetsarath OT" panose="02000500000000000001" pitchFamily="2" charset="2"/>
                <a:ea typeface="Phetsarath OT" panose="02000500000000000001" pitchFamily="2" charset="2"/>
                <a:cs typeface="Phetsarath OT" panose="02000500000000000001" pitchFamily="2" charset="2"/>
              </a:rPr>
              <a:t>).</a:t>
            </a:r>
          </a:p>
          <a:p>
            <a:pPr marL="0" indent="0">
              <a:buNone/>
            </a:pPr>
            <a:endParaRPr lang="en-US" sz="2400" dirty="0">
              <a:latin typeface="Phetsarath OT" panose="02000500000000000001" pitchFamily="2" charset="2"/>
              <a:ea typeface="Phetsarath OT" panose="02000500000000000001" pitchFamily="2" charset="2"/>
              <a:cs typeface="Phetsarath OT" panose="02000500000000000001" pitchFamily="2" charset="2"/>
            </a:endParaRPr>
          </a:p>
          <a:p>
            <a:r>
              <a:rPr lang="lo-LA" sz="2400" dirty="0">
                <a:latin typeface="Phetsarath OT" panose="02000500000000000001" pitchFamily="2" charset="2"/>
                <a:ea typeface="Phetsarath OT" panose="02000500000000000001" pitchFamily="2" charset="2"/>
                <a:cs typeface="Phetsarath OT" panose="02000500000000000001" pitchFamily="2" charset="2"/>
              </a:rPr>
              <a:t>ການແປຜົນຈາກຫຼັກຖານທາງຊີວະວິທະຍາ ໃຫ້ເປັນນະໂຍບາຍ ແມ່ນສິ່ງທີ່ສະລັບຊັບຊ້ອນ, ເນື່ອງຈາກວ່າ ຕ້ອງໄດ້ພິຈາລະນາກ່ຽວກັບກົນໄກຄວາມເຊື່ອມໂຍງກັນລະຫວ່າງ ເສດຖະສາດ, ວິທະຍາສາດສັງຄົມ, ການສື່ສານ, ກະສິກຳ ແລະ ອີກຫຼາຍຂົງເຂດ, </a:t>
            </a:r>
            <a:r>
              <a:rPr lang="lo-LA" sz="2400" b="1" dirty="0">
                <a:latin typeface="Phetsarath OT" panose="02000500000000000001" pitchFamily="2" charset="2"/>
                <a:ea typeface="Phetsarath OT" panose="02000500000000000001" pitchFamily="2" charset="2"/>
                <a:cs typeface="Phetsarath OT" panose="02000500000000000001" pitchFamily="2" charset="2"/>
              </a:rPr>
              <a:t>ແຕ່ວ່າ</a:t>
            </a:r>
            <a:r>
              <a:rPr lang="en-US" sz="2400" dirty="0">
                <a:latin typeface="Phetsarath OT" panose="02000500000000000001" pitchFamily="2" charset="2"/>
                <a:ea typeface="Phetsarath OT" panose="02000500000000000001" pitchFamily="2" charset="2"/>
                <a:cs typeface="Phetsarath OT" panose="02000500000000000001" pitchFamily="2" charset="2"/>
              </a:rPr>
              <a:t> </a:t>
            </a:r>
            <a:r>
              <a:rPr lang="lo-LA" sz="2400" u="sng" dirty="0">
                <a:latin typeface="Phetsarath OT" panose="02000500000000000001" pitchFamily="2" charset="2"/>
                <a:ea typeface="Phetsarath OT" panose="02000500000000000001" pitchFamily="2" charset="2"/>
                <a:cs typeface="Phetsarath OT" panose="02000500000000000001" pitchFamily="2" charset="2"/>
              </a:rPr>
              <a:t>ວຽກງານສາທາລະນະສຸກ ແມ່ນມີປະສິດທິພາບສູງສຸດ ເມື່ອ ມັນຫາກສາມາດສົ່ງຜົນຕໍ່ການໂນ້ມນ້າວໃນການສົ່ງເສີມວຽກງານສາທາລະນະສຸກແຫ່ງຊາດ, ໂພຊະນາການທີ່ເໝາະສົມ ແລະ ສຸຂະພາບທີ່ດີຂອງປະຊາກອນ. </a:t>
            </a:r>
            <a:endParaRPr lang="en-US" sz="2400" u="sng" dirty="0">
              <a:latin typeface="Phetsarath OT" panose="02000500000000000001" pitchFamily="2" charset="2"/>
              <a:ea typeface="Phetsarath OT" panose="02000500000000000001" pitchFamily="2" charset="2"/>
              <a:cs typeface="Phetsarath OT" panose="02000500000000000001" pitchFamily="2" charset="2"/>
            </a:endParaRPr>
          </a:p>
          <a:p>
            <a:endParaRPr lang="en-US" sz="2200" dirty="0">
              <a:latin typeface="Phetsarath OT" panose="02000500000000000001" pitchFamily="2" charset="2"/>
              <a:ea typeface="Phetsarath OT" panose="02000500000000000001" pitchFamily="2" charset="2"/>
              <a:cs typeface="Phetsarath OT" panose="02000500000000000001" pitchFamily="2" charset="2"/>
            </a:endParaRPr>
          </a:p>
          <a:p>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2D3C7CB1-C2F6-4ED6-BF3A-315682FFD943}"/>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8</a:t>
            </a:fld>
            <a:endParaRPr lang="en-US" b="1" dirty="0">
              <a:solidFill>
                <a:schemeClr val="accent6"/>
              </a:solidFill>
            </a:endParaRPr>
          </a:p>
        </p:txBody>
      </p:sp>
    </p:spTree>
    <p:extLst>
      <p:ext uri="{BB962C8B-B14F-4D97-AF65-F5344CB8AC3E}">
        <p14:creationId xmlns:p14="http://schemas.microsoft.com/office/powerpoint/2010/main" val="3089404070"/>
      </p:ext>
    </p:extLst>
  </p:cSld>
  <p:clrMapOvr>
    <a:masterClrMapping/>
  </p:clrMapOvr>
  <mc:AlternateContent xmlns:mc="http://schemas.openxmlformats.org/markup-compatibility/2006" xmlns:p14="http://schemas.microsoft.com/office/powerpoint/2010/main">
    <mc:Choice Requires="p14">
      <p:transition spd="slow" p14:dur="2000" advTm="81429"/>
    </mc:Choice>
    <mc:Fallback xmlns="">
      <p:transition spd="slow" advTm="8142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DD1075D-154F-48E0-8790-44110BB1FD98}"/>
              </a:ext>
            </a:extLst>
          </p:cNvPr>
          <p:cNvSpPr>
            <a:spLocks noGrp="1"/>
          </p:cNvSpPr>
          <p:nvPr>
            <p:ph type="title"/>
          </p:nvPr>
        </p:nvSpPr>
        <p:spPr/>
        <p:txBody>
          <a:bodyPr/>
          <a:lstStyle/>
          <a:p>
            <a:r>
              <a:rPr lang="lo-LA" dirty="0">
                <a:latin typeface="Phetsarath OT" panose="02000500000000000001" pitchFamily="2" charset="2"/>
                <a:ea typeface="Phetsarath OT" panose="02000500000000000001" pitchFamily="2" charset="2"/>
                <a:cs typeface="Phetsarath OT" panose="02000500000000000001" pitchFamily="2" charset="2"/>
              </a:rPr>
              <a:t>ການນຳເຂົ້າໄປໃຊ້ໃນວຽກງານນະໂຍບາຍ </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a:t>
            </a:r>
            <a:r>
              <a:rPr lang="lo-LA" sz="3200" dirty="0">
                <a:effectLst/>
                <a:latin typeface="Phetsarath OT" panose="02000500000000000001" pitchFamily="2" charset="2"/>
                <a:ea typeface="Phetsarath OT" panose="02000500000000000001" pitchFamily="2" charset="2"/>
                <a:cs typeface="Phetsarath OT" panose="02000500000000000001" pitchFamily="2" charset="2"/>
              </a:rPr>
              <a:t>ຕໍ່</a:t>
            </a:r>
            <a:r>
              <a:rPr lang="en-US" sz="3200" dirty="0">
                <a:effectLst/>
                <a:latin typeface="Phetsarath OT" panose="02000500000000000001" pitchFamily="2" charset="2"/>
                <a:ea typeface="Phetsarath OT" panose="02000500000000000001" pitchFamily="2" charset="2"/>
                <a:cs typeface="Phetsarath OT" panose="02000500000000000001" pitchFamily="2" charset="2"/>
              </a:rPr>
              <a:t>)</a:t>
            </a:r>
            <a:endParaRPr lang="en-US"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18" name="Content Placeholder 17">
            <a:extLst>
              <a:ext uri="{FF2B5EF4-FFF2-40B4-BE49-F238E27FC236}">
                <a16:creationId xmlns:a16="http://schemas.microsoft.com/office/drawing/2014/main" id="{16B9A411-6486-4870-AA84-D93FF7941ABF}"/>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A8EC94D4-4937-444F-AC9C-EC0A8B6B67D1}"/>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9</a:t>
            </a:fld>
            <a:endParaRPr lang="en-US" b="1" dirty="0">
              <a:solidFill>
                <a:schemeClr val="accent6"/>
              </a:solidFill>
            </a:endParaRPr>
          </a:p>
        </p:txBody>
      </p:sp>
      <p:graphicFrame>
        <p:nvGraphicFramePr>
          <p:cNvPr id="5" name="Content Placeholder 3">
            <a:extLst>
              <a:ext uri="{FF2B5EF4-FFF2-40B4-BE49-F238E27FC236}">
                <a16:creationId xmlns:a16="http://schemas.microsoft.com/office/drawing/2014/main" id="{88EB6390-A9C1-4176-BC82-F708CA9B7082}"/>
              </a:ext>
            </a:extLst>
          </p:cNvPr>
          <p:cNvGraphicFramePr>
            <a:graphicFrameLocks/>
          </p:cNvGraphicFramePr>
          <p:nvPr>
            <p:extLst>
              <p:ext uri="{D42A27DB-BD31-4B8C-83A1-F6EECF244321}">
                <p14:modId xmlns:p14="http://schemas.microsoft.com/office/powerpoint/2010/main" val="1407199840"/>
              </p:ext>
            </p:extLst>
          </p:nvPr>
        </p:nvGraphicFramePr>
        <p:xfrm>
          <a:off x="343235" y="1561170"/>
          <a:ext cx="7262521" cy="4520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993D219F-378F-4174-A796-D9D3350A6241}"/>
              </a:ext>
            </a:extLst>
          </p:cNvPr>
          <p:cNvCxnSpPr>
            <a:cxnSpLocks/>
          </p:cNvCxnSpPr>
          <p:nvPr/>
        </p:nvCxnSpPr>
        <p:spPr>
          <a:xfrm>
            <a:off x="8339059" y="1755648"/>
            <a:ext cx="0" cy="43255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03BD06D-68E6-43CC-B175-3678F30FAF88}"/>
              </a:ext>
            </a:extLst>
          </p:cNvPr>
          <p:cNvSpPr txBox="1"/>
          <p:nvPr/>
        </p:nvSpPr>
        <p:spPr>
          <a:xfrm>
            <a:off x="7260771" y="3078149"/>
            <a:ext cx="924681" cy="523220"/>
          </a:xfrm>
          <a:prstGeom prst="rect">
            <a:avLst/>
          </a:prstGeom>
          <a:noFill/>
        </p:spPr>
        <p:txBody>
          <a:bodyPr wrap="square" rtlCol="0">
            <a:spAutoFit/>
          </a:bodyPr>
          <a:lstStyle/>
          <a:p>
            <a:pPr algn="ctr"/>
            <a:r>
              <a:rPr lang="lo-LA" sz="1400" dirty="0">
                <a:latin typeface="Phetsarath OT" panose="02000500000000000001" pitchFamily="2" charset="2"/>
                <a:ea typeface="Phetsarath OT" panose="02000500000000000001" pitchFamily="2" charset="2"/>
                <a:cs typeface="Phetsarath OT" panose="02000500000000000001" pitchFamily="2" charset="2"/>
              </a:rPr>
              <a:t>ຜົນກະທົບຕໍ່</a:t>
            </a:r>
          </a:p>
          <a:p>
            <a:pPr algn="ctr"/>
            <a:r>
              <a:rPr lang="lo-LA" sz="1400" dirty="0">
                <a:latin typeface="Phetsarath OT" panose="02000500000000000001" pitchFamily="2" charset="2"/>
                <a:ea typeface="Phetsarath OT" panose="02000500000000000001" pitchFamily="2" charset="2"/>
                <a:cs typeface="Phetsarath OT" panose="02000500000000000001" pitchFamily="2" charset="2"/>
              </a:rPr>
              <a:t>ປະຊາກອນ</a:t>
            </a:r>
            <a:endParaRPr lang="en-US" sz="14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8" name="Plus Sign 7">
            <a:extLst>
              <a:ext uri="{FF2B5EF4-FFF2-40B4-BE49-F238E27FC236}">
                <a16:creationId xmlns:a16="http://schemas.microsoft.com/office/drawing/2014/main" id="{9E79D1DD-D861-4540-8131-6B6200C4FEBD}"/>
              </a:ext>
            </a:extLst>
          </p:cNvPr>
          <p:cNvSpPr/>
          <p:nvPr/>
        </p:nvSpPr>
        <p:spPr>
          <a:xfrm>
            <a:off x="7894287" y="5748031"/>
            <a:ext cx="291165" cy="30236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3BB58E0A-DECA-4CB3-B5A6-A6F318335D6F}"/>
              </a:ext>
            </a:extLst>
          </p:cNvPr>
          <p:cNvSpPr/>
          <p:nvPr/>
        </p:nvSpPr>
        <p:spPr>
          <a:xfrm>
            <a:off x="7642485" y="1816759"/>
            <a:ext cx="424660" cy="161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DBF681-6CBF-4955-9231-1CC296B2F126}"/>
              </a:ext>
            </a:extLst>
          </p:cNvPr>
          <p:cNvSpPr txBox="1"/>
          <p:nvPr/>
        </p:nvSpPr>
        <p:spPr>
          <a:xfrm>
            <a:off x="5749711" y="6386048"/>
            <a:ext cx="2137976" cy="369332"/>
          </a:xfrm>
          <a:prstGeom prst="rect">
            <a:avLst/>
          </a:prstGeom>
          <a:noFill/>
        </p:spPr>
        <p:txBody>
          <a:bodyPr wrap="square" rtlCol="0">
            <a:spAutoFit/>
          </a:bodyPr>
          <a:lstStyle/>
          <a:p>
            <a:r>
              <a:rPr lang="en-US" dirty="0"/>
              <a:t>Frieden, 2010.</a:t>
            </a:r>
          </a:p>
        </p:txBody>
      </p:sp>
    </p:spTree>
    <p:extLst>
      <p:ext uri="{BB962C8B-B14F-4D97-AF65-F5344CB8AC3E}">
        <p14:creationId xmlns:p14="http://schemas.microsoft.com/office/powerpoint/2010/main" val="3179167730"/>
      </p:ext>
    </p:extLst>
  </p:cSld>
  <p:clrMapOvr>
    <a:masterClrMapping/>
  </p:clrMapOvr>
  <mc:AlternateContent xmlns:mc="http://schemas.openxmlformats.org/markup-compatibility/2006" xmlns:p14="http://schemas.microsoft.com/office/powerpoint/2010/main">
    <mc:Choice Requires="p14">
      <p:transition spd="slow" p14:dur="2000" advTm="39316"/>
    </mc:Choice>
    <mc:Fallback xmlns="">
      <p:transition spd="slow" advTm="39316"/>
    </mc:Fallback>
  </mc:AlternateContent>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TEMPLATE_Presentation_Standard_English_v2" id="{9BC21EF1-AB4E-4BA8-A680-F3C1CE71D1CF}" vid="{A697BAEB-674F-41B3-B3C3-B4E8F2883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DD0B6094BCF4FB93A35D0152A1812" ma:contentTypeVersion="13" ma:contentTypeDescription="Create a new document." ma:contentTypeScope="" ma:versionID="be0ae1603127ce292030e8d21174580f">
  <xsd:schema xmlns:xsd="http://www.w3.org/2001/XMLSchema" xmlns:xs="http://www.w3.org/2001/XMLSchema" xmlns:p="http://schemas.microsoft.com/office/2006/metadata/properties" xmlns:ns2="d6596b82-1850-46b7-8677-7476bdde78e6" xmlns:ns3="53c17ed5-55f5-48da-bce3-199d61b38c9a" targetNamespace="http://schemas.microsoft.com/office/2006/metadata/properties" ma:root="true" ma:fieldsID="26e5467dbf44ded1b1ae3f5faebca35a" ns2:_="" ns3:_="">
    <xsd:import namespace="d6596b82-1850-46b7-8677-7476bdde78e6"/>
    <xsd:import namespace="53c17ed5-55f5-48da-bce3-199d61b38c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96b82-1850-46b7-8677-7476bdde7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c17ed5-55f5-48da-bce3-199d61b38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00B982-99A2-4BF9-ADDA-957A147B1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596b82-1850-46b7-8677-7476bdde78e6"/>
    <ds:schemaRef ds:uri="53c17ed5-55f5-48da-bce3-199d61b38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EDAF73-4893-4F4B-B2AD-01C785BB3A4F}">
  <ds:schemaRef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b34422d8-c230-43ec-8677-2b343c042c77"/>
    <ds:schemaRef ds:uri="89487477-8a04-41b7-b1f6-8fe2e945d33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7161C77-4666-4246-BBCD-C34F72AD3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CRS_Presentation_Standard_TEMPLATE_English_v2 (1)</Template>
  <TotalTime>37076</TotalTime>
  <Words>14408</Words>
  <Application>Microsoft Office PowerPoint</Application>
  <PresentationFormat>On-screen Show (4:3)</PresentationFormat>
  <Paragraphs>459</Paragraphs>
  <Slides>36</Slides>
  <Notes>36</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Averta W01 Regular</vt:lpstr>
      <vt:lpstr>Calibri</vt:lpstr>
      <vt:lpstr>Georgia</vt:lpstr>
      <vt:lpstr>Phetsarath OT</vt:lpstr>
      <vt:lpstr>Times New Roman</vt:lpstr>
      <vt:lpstr>CRS_2020_PPT</vt:lpstr>
      <vt:lpstr>5.3 ການສ້າງຄວາມຮູ້ກ່ຽວກັບການຄົ້ນຄວ້າທາງດ້ານໂພຊະນາການ:   ທິດທາງໃນການຄົ້ນຄວ້າດ້ານໂພຊະນາການ</vt:lpstr>
      <vt:lpstr>ທິດທາງໃນການຄົ້ນຄວ້າດ້ານໂພຊະນາການ</vt:lpstr>
      <vt:lpstr>ທິດທາງໃນການຄົ້ນຄວ້າດ້ານໂພຊະນາການ (ຕໍ່)</vt:lpstr>
      <vt:lpstr>ການຕິດຕາມ ແລະ ເຝົ້າລະວັງດ້ານໂພຊະນາການ</vt:lpstr>
      <vt:lpstr>ການຕິດຕາມ ແລະ ເຝົ້າລະວັງດ້ານໂພຊະນາການ (ຕໍ່)</vt:lpstr>
      <vt:lpstr>ການຕິດຕາມ ແລະ ເຝົ້າລະວັງດ້ານໂພຊະນາການ (ຕໍ່)</vt:lpstr>
      <vt:lpstr>ການຕິດຕາມ ແລະ ເຝົ້າລະວັງດ້ານໂພຊະນາການ (ຕໍ່)</vt:lpstr>
      <vt:lpstr>ການນຳເຂົ້າໄປໃຊ້ໃນວຽກງານນະໂຍບາຍ. </vt:lpstr>
      <vt:lpstr>ການນຳເຂົ້າໄປໃຊ້ໃນວຽກງານນະໂຍບາຍ (ຕໍ່)</vt:lpstr>
      <vt:lpstr>ການນຳໄປໃຊ້ໃນວຽກງານນະໂຍບາຍ (ຕໍ່)</vt:lpstr>
      <vt:lpstr>ການນຳໄປໃຊ້ໃນວຽກງານນະໂຍບາຍ (ຕໍ່)</vt:lpstr>
      <vt:lpstr>ຫົວຂໍ້ໃໝ່ໃນການຄົ້ນຄວ້າດ້ານໂພຊະນາການ</vt:lpstr>
      <vt:lpstr>ການລະບາດຂອງພະຍາດອ້ວນ</vt:lpstr>
      <vt:lpstr>ສະພາບການໃນ ປະເທດລາວ - ການລະບາດຂອງພະຍາດອ້ວນ (ຕໍ່)</vt:lpstr>
      <vt:lpstr>ສະພາບການໃນ ປະເທດລາວ - ການລະບາດຂອງພະຍາດອ້ວນ (ຕໍ່)</vt:lpstr>
      <vt:lpstr>ສະພາບການໃນ ປະເທດລາວ - ການລະບາດຂອງພະຍາດອ້ວນ (ຕໍ່)</vt:lpstr>
      <vt:lpstr>ການລະບາດຂອງພະຍາດອ້ວນ (ຕໍ່)</vt:lpstr>
      <vt:lpstr>ໂພຊະນາການ, ສານອາຫານທາງໂພຊະນາການ ແລະ  ຂະບວນການເຜົາຜານ</vt:lpstr>
      <vt:lpstr>Nutrigenetics, Nutrigenomics ແລະ Metabolomics (ຕໍ່)</vt:lpstr>
      <vt:lpstr>Nutrigenetics, Nutrigenomics ແລະ Metabolomics (ຕໍ່)</vt:lpstr>
      <vt:lpstr>ໂພຊະນາການ ແລະ ສະຫມອງ</vt:lpstr>
      <vt:lpstr>ໂພຊະນາການ ແລະ ສະໝອງ (ຕໍ່.)</vt:lpstr>
      <vt:lpstr>ໂພຊະນາການເສີມສ້າງພູມຄຸ້ມກັນ</vt:lpstr>
      <vt:lpstr>ໂພຊະນາການເສີມສ້າງພູມຄຸ້ມກັນ (ຕໍ່)</vt:lpstr>
      <vt:lpstr>ໂພຊະນາການເສີມສ້າງພູມຄຸ້ມກັນ (ຕໍ່)</vt:lpstr>
      <vt:lpstr>ຈຸລິນຊີໄບໂຄຣໄບໂອມໃນລຳໄສ້ຂອງມະນຸດ</vt:lpstr>
      <vt:lpstr>ໄບໂຄຣ໌ໄບໂອມໃນລຳໄສ້ຂອງມະນຸດ (ຕໍ່)</vt:lpstr>
      <vt:lpstr>ໄບໂຄຣ໌ໄບໂອມໃນລຳໄສ້ຂອງມະນຸດ (ຕໍ່)</vt:lpstr>
      <vt:lpstr>ການປັບປຸງວຽກງານການຄົ້ນຄວ້າດ້ານໂພຊະນາການ</vt:lpstr>
      <vt:lpstr>ການປັບປຸງວຽກງານການຄົ້ນຄວ້າ ດ້ານໂພຊະນາການ (ຕໍ່)</vt:lpstr>
      <vt:lpstr>ການປັບປຸງວຽກງານການຄົ້ນຄວ້າ ດ້ານໂພຊະນາການ (ຕໍ່)</vt:lpstr>
      <vt:lpstr>ການປັບປຸງວຽກງານການຄົ້ນຄວ້າ ດ້ານໂພຊະນາການ (ຕໍ່)</vt:lpstr>
      <vt:lpstr>ການປັບປຸງວຽກງານການຄົ້ນຄວ້າ ດ້ານໂພຊະນາການ (ຕໍ່)</vt:lpstr>
      <vt:lpstr>ການປັບປຸງວຽກງານການຄົ້ນຄວ້າ ດ້ານໂພຊະນາການ (ຕໍ່)</vt:lpstr>
      <vt:lpstr>ຂໍ້ຄວາມສຳຄັນ</vt:lpstr>
      <vt:lpstr>ຂອບໃຈ.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Clare</dc:creator>
  <cp:lastModifiedBy>Oula, Ratthiphone</cp:lastModifiedBy>
  <cp:revision>347</cp:revision>
  <dcterms:created xsi:type="dcterms:W3CDTF">2021-03-23T01:55:20Z</dcterms:created>
  <dcterms:modified xsi:type="dcterms:W3CDTF">2022-09-12T02:00:25Z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0x010100789DD0B6094BCF4FB93A35D0152A1812</vt:lpwstr>
  </property>
</Properties>
</file>