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34" r:id="rId4"/>
  </p:sldMasterIdLst>
  <p:notesMasterIdLst>
    <p:notesMasterId r:id="rId37"/>
  </p:notesMasterIdLst>
  <p:sldIdLst>
    <p:sldId id="256" r:id="rId5"/>
    <p:sldId id="281" r:id="rId6"/>
    <p:sldId id="258" r:id="rId7"/>
    <p:sldId id="274" r:id="rId8"/>
    <p:sldId id="273" r:id="rId9"/>
    <p:sldId id="287" r:id="rId10"/>
    <p:sldId id="257" r:id="rId11"/>
    <p:sldId id="292" r:id="rId12"/>
    <p:sldId id="264" r:id="rId13"/>
    <p:sldId id="269" r:id="rId14"/>
    <p:sldId id="270" r:id="rId15"/>
    <p:sldId id="265" r:id="rId16"/>
    <p:sldId id="262" r:id="rId17"/>
    <p:sldId id="275" r:id="rId18"/>
    <p:sldId id="260" r:id="rId19"/>
    <p:sldId id="259" r:id="rId20"/>
    <p:sldId id="271" r:id="rId21"/>
    <p:sldId id="272" r:id="rId22"/>
    <p:sldId id="276" r:id="rId23"/>
    <p:sldId id="277" r:id="rId24"/>
    <p:sldId id="278" r:id="rId25"/>
    <p:sldId id="279" r:id="rId26"/>
    <p:sldId id="280" r:id="rId27"/>
    <p:sldId id="285" r:id="rId28"/>
    <p:sldId id="283" r:id="rId29"/>
    <p:sldId id="284" r:id="rId30"/>
    <p:sldId id="286" r:id="rId31"/>
    <p:sldId id="282" r:id="rId32"/>
    <p:sldId id="261" r:id="rId33"/>
    <p:sldId id="293" r:id="rId34"/>
    <p:sldId id="288" r:id="rId35"/>
    <p:sldId id="289"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7F0B551-492B-DC42-8FF3-EFAE171BB86C}">
          <p14:sldIdLst>
            <p14:sldId id="256"/>
            <p14:sldId id="281"/>
            <p14:sldId id="258"/>
            <p14:sldId id="274"/>
            <p14:sldId id="273"/>
            <p14:sldId id="287"/>
            <p14:sldId id="257"/>
            <p14:sldId id="292"/>
            <p14:sldId id="264"/>
            <p14:sldId id="269"/>
            <p14:sldId id="270"/>
            <p14:sldId id="265"/>
            <p14:sldId id="262"/>
            <p14:sldId id="275"/>
            <p14:sldId id="260"/>
            <p14:sldId id="259"/>
            <p14:sldId id="271"/>
            <p14:sldId id="272"/>
            <p14:sldId id="276"/>
            <p14:sldId id="277"/>
            <p14:sldId id="278"/>
            <p14:sldId id="279"/>
            <p14:sldId id="280"/>
            <p14:sldId id="285"/>
            <p14:sldId id="283"/>
            <p14:sldId id="284"/>
            <p14:sldId id="286"/>
            <p14:sldId id="282"/>
            <p14:sldId id="261"/>
            <p14:sldId id="293"/>
            <p14:sldId id="288"/>
            <p14:sldId id="28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A319051-F538-F027-5443-8A75A5C12345}" name="Mattey Mora, Paola Pamela" initials="MMPP" userId="Mattey Mora, Paola Pamela"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ooding, Clare" initials="GC" lastIdx="5" clrIdx="0">
    <p:extLst>
      <p:ext uri="{19B8F6BF-5375-455C-9EA6-DF929625EA0E}">
        <p15:presenceInfo xmlns:p15="http://schemas.microsoft.com/office/powerpoint/2012/main" userId="S::clare.gooding@crs.org::9b613808-c58f-43f6-830b-a0680ffeef40" providerId="AD"/>
      </p:ext>
    </p:extLst>
  </p:cmAuthor>
  <p:cmAuthor id="2" name="Oula, Ratthiphone" initials="OR" lastIdx="2" clrIdx="1">
    <p:extLst>
      <p:ext uri="{19B8F6BF-5375-455C-9EA6-DF929625EA0E}">
        <p15:presenceInfo xmlns:p15="http://schemas.microsoft.com/office/powerpoint/2012/main" userId="S::ratthiphone.oula@crs.org::495bfc06-53a5-475b-91f5-39d15c1e832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EDB38D-A978-47BB-B560-94D49F22DA83}" v="21" dt="2022-04-19T19:22:03.2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22" autoAdjust="0"/>
    <p:restoredTop sz="73344" autoAdjust="0"/>
  </p:normalViewPr>
  <p:slideViewPr>
    <p:cSldViewPr snapToGrid="0" snapToObjects="1">
      <p:cViewPr varScale="1">
        <p:scale>
          <a:sx n="72" d="100"/>
          <a:sy n="72" d="100"/>
        </p:scale>
        <p:origin x="813" y="30"/>
      </p:cViewPr>
      <p:guideLst/>
    </p:cSldViewPr>
  </p:slideViewPr>
  <p:notesTextViewPr>
    <p:cViewPr>
      <p:scale>
        <a:sx n="1" d="1"/>
        <a:sy n="1" d="1"/>
      </p:scale>
      <p:origin x="0" y="0"/>
    </p:cViewPr>
  </p:notesTextViewPr>
  <p:sorterViewPr>
    <p:cViewPr>
      <p:scale>
        <a:sx n="100" d="100"/>
        <a:sy n="100" d="100"/>
      </p:scale>
      <p:origin x="0" y="-111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dens, Kate" userId="2768510e-2308-47b1-8f2d-3734854ccbd3" providerId="ADAL" clId="{3AEDB38D-A978-47BB-B560-94D49F22DA83}"/>
    <pc:docChg chg="custSel modSld">
      <pc:chgData name="Eddens, Kate" userId="2768510e-2308-47b1-8f2d-3734854ccbd3" providerId="ADAL" clId="{3AEDB38D-A978-47BB-B560-94D49F22DA83}" dt="2022-04-19T22:14:54.752" v="1610" actId="20577"/>
      <pc:docMkLst>
        <pc:docMk/>
      </pc:docMkLst>
      <pc:sldChg chg="modNotesTx">
        <pc:chgData name="Eddens, Kate" userId="2768510e-2308-47b1-8f2d-3734854ccbd3" providerId="ADAL" clId="{3AEDB38D-A978-47BB-B560-94D49F22DA83}" dt="2022-04-19T06:37:31.373" v="10" actId="20577"/>
        <pc:sldMkLst>
          <pc:docMk/>
          <pc:sldMk cId="76914611" sldId="256"/>
        </pc:sldMkLst>
      </pc:sldChg>
      <pc:sldChg chg="modNotesTx">
        <pc:chgData name="Eddens, Kate" userId="2768510e-2308-47b1-8f2d-3734854ccbd3" providerId="ADAL" clId="{3AEDB38D-A978-47BB-B560-94D49F22DA83}" dt="2022-04-19T06:49:26.029" v="16"/>
        <pc:sldMkLst>
          <pc:docMk/>
          <pc:sldMk cId="3154671903" sldId="257"/>
        </pc:sldMkLst>
      </pc:sldChg>
      <pc:sldChg chg="modNotesTx">
        <pc:chgData name="Eddens, Kate" userId="2768510e-2308-47b1-8f2d-3734854ccbd3" providerId="ADAL" clId="{3AEDB38D-A978-47BB-B560-94D49F22DA83}" dt="2022-04-19T06:40:51.428" v="12"/>
        <pc:sldMkLst>
          <pc:docMk/>
          <pc:sldMk cId="2984075730" sldId="258"/>
        </pc:sldMkLst>
      </pc:sldChg>
      <pc:sldChg chg="addSp delSp modSp mod modTransition modAnim modNotesTx">
        <pc:chgData name="Eddens, Kate" userId="2768510e-2308-47b1-8f2d-3734854ccbd3" providerId="ADAL" clId="{3AEDB38D-A978-47BB-B560-94D49F22DA83}" dt="2022-04-19T18:59:04.619" v="1163"/>
        <pc:sldMkLst>
          <pc:docMk/>
          <pc:sldMk cId="3965007201" sldId="259"/>
        </pc:sldMkLst>
        <pc:spChg chg="mod">
          <ac:chgData name="Eddens, Kate" userId="2768510e-2308-47b1-8f2d-3734854ccbd3" providerId="ADAL" clId="{3AEDB38D-A978-47BB-B560-94D49F22DA83}" dt="2022-04-19T17:47:05.206" v="221" actId="20577"/>
          <ac:spMkLst>
            <pc:docMk/>
            <pc:sldMk cId="3965007201" sldId="259"/>
            <ac:spMk id="3" creationId="{F0AB86B4-90EF-4440-8CBE-C685B9FBA356}"/>
          </ac:spMkLst>
        </pc:spChg>
        <pc:spChg chg="mod">
          <ac:chgData name="Eddens, Kate" userId="2768510e-2308-47b1-8f2d-3734854ccbd3" providerId="ADAL" clId="{3AEDB38D-A978-47BB-B560-94D49F22DA83}" dt="2022-04-19T17:46:26.462" v="208" actId="1076"/>
          <ac:spMkLst>
            <pc:docMk/>
            <pc:sldMk cId="3965007201" sldId="259"/>
            <ac:spMk id="5" creationId="{7E40F839-F25B-44F3-9EFC-C25C1B89EE44}"/>
          </ac:spMkLst>
        </pc:spChg>
        <pc:spChg chg="mod">
          <ac:chgData name="Eddens, Kate" userId="2768510e-2308-47b1-8f2d-3734854ccbd3" providerId="ADAL" clId="{3AEDB38D-A978-47BB-B560-94D49F22DA83}" dt="2022-04-19T17:46:33.423" v="209" actId="1076"/>
          <ac:spMkLst>
            <pc:docMk/>
            <pc:sldMk cId="3965007201" sldId="259"/>
            <ac:spMk id="9" creationId="{82454B1C-49F6-4485-BF04-608526862DB7}"/>
          </ac:spMkLst>
        </pc:spChg>
        <pc:graphicFrameChg chg="mod">
          <ac:chgData name="Eddens, Kate" userId="2768510e-2308-47b1-8f2d-3734854ccbd3" providerId="ADAL" clId="{3AEDB38D-A978-47BB-B560-94D49F22DA83}" dt="2022-04-19T17:45:37.752" v="201"/>
          <ac:graphicFrameMkLst>
            <pc:docMk/>
            <pc:sldMk cId="3965007201" sldId="259"/>
            <ac:graphicFrameMk id="4" creationId="{95F8FF99-A44A-4593-965E-E3F72D6D0487}"/>
          </ac:graphicFrameMkLst>
        </pc:graphicFrameChg>
        <pc:picChg chg="del">
          <ac:chgData name="Eddens, Kate" userId="2768510e-2308-47b1-8f2d-3734854ccbd3" providerId="ADAL" clId="{3AEDB38D-A978-47BB-B560-94D49F22DA83}" dt="2022-04-19T17:47:56.597" v="222"/>
          <ac:picMkLst>
            <pc:docMk/>
            <pc:sldMk cId="3965007201" sldId="259"/>
            <ac:picMk id="6" creationId="{48AECFAB-A17F-43EB-81AF-02CBCB2830D7}"/>
          </ac:picMkLst>
        </pc:picChg>
        <pc:picChg chg="add mod">
          <ac:chgData name="Eddens, Kate" userId="2768510e-2308-47b1-8f2d-3734854ccbd3" providerId="ADAL" clId="{3AEDB38D-A978-47BB-B560-94D49F22DA83}" dt="2022-04-19T18:59:04.619" v="1163"/>
          <ac:picMkLst>
            <pc:docMk/>
            <pc:sldMk cId="3965007201" sldId="259"/>
            <ac:picMk id="8" creationId="{FD1C8069-2864-46FC-9767-D660F349900D}"/>
          </ac:picMkLst>
        </pc:picChg>
      </pc:sldChg>
      <pc:sldChg chg="modNotesTx">
        <pc:chgData name="Eddens, Kate" userId="2768510e-2308-47b1-8f2d-3734854ccbd3" providerId="ADAL" clId="{3AEDB38D-A978-47BB-B560-94D49F22DA83}" dt="2022-04-19T17:43:08.534" v="25" actId="20577"/>
        <pc:sldMkLst>
          <pc:docMk/>
          <pc:sldMk cId="3241132492" sldId="260"/>
        </pc:sldMkLst>
      </pc:sldChg>
      <pc:sldChg chg="modNotesTx">
        <pc:chgData name="Eddens, Kate" userId="2768510e-2308-47b1-8f2d-3734854ccbd3" providerId="ADAL" clId="{3AEDB38D-A978-47BB-B560-94D49F22DA83}" dt="2022-04-19T19:27:24.919" v="1255"/>
        <pc:sldMkLst>
          <pc:docMk/>
          <pc:sldMk cId="4041113245" sldId="261"/>
        </pc:sldMkLst>
      </pc:sldChg>
      <pc:sldChg chg="modNotesTx">
        <pc:chgData name="Eddens, Kate" userId="2768510e-2308-47b1-8f2d-3734854ccbd3" providerId="ADAL" clId="{3AEDB38D-A978-47BB-B560-94D49F22DA83}" dt="2022-04-19T06:58:46.310" v="22"/>
        <pc:sldMkLst>
          <pc:docMk/>
          <pc:sldMk cId="223054006" sldId="262"/>
        </pc:sldMkLst>
      </pc:sldChg>
      <pc:sldChg chg="modNotesTx">
        <pc:chgData name="Eddens, Kate" userId="2768510e-2308-47b1-8f2d-3734854ccbd3" providerId="ADAL" clId="{3AEDB38D-A978-47BB-B560-94D49F22DA83}" dt="2022-04-19T06:52:36.353" v="18"/>
        <pc:sldMkLst>
          <pc:docMk/>
          <pc:sldMk cId="2829607824" sldId="264"/>
        </pc:sldMkLst>
      </pc:sldChg>
      <pc:sldChg chg="modNotesTx">
        <pc:chgData name="Eddens, Kate" userId="2768510e-2308-47b1-8f2d-3734854ccbd3" providerId="ADAL" clId="{3AEDB38D-A978-47BB-B560-94D49F22DA83}" dt="2022-04-19T06:56:42.282" v="21"/>
        <pc:sldMkLst>
          <pc:docMk/>
          <pc:sldMk cId="1680331536" sldId="265"/>
        </pc:sldMkLst>
      </pc:sldChg>
      <pc:sldChg chg="modNotesTx">
        <pc:chgData name="Eddens, Kate" userId="2768510e-2308-47b1-8f2d-3734854ccbd3" providerId="ADAL" clId="{3AEDB38D-A978-47BB-B560-94D49F22DA83}" dt="2022-04-19T06:55:36.392" v="19"/>
        <pc:sldMkLst>
          <pc:docMk/>
          <pc:sldMk cId="365406731" sldId="269"/>
        </pc:sldMkLst>
      </pc:sldChg>
      <pc:sldChg chg="modNotesTx">
        <pc:chgData name="Eddens, Kate" userId="2768510e-2308-47b1-8f2d-3734854ccbd3" providerId="ADAL" clId="{3AEDB38D-A978-47BB-B560-94D49F22DA83}" dt="2022-04-19T06:56:24.499" v="20"/>
        <pc:sldMkLst>
          <pc:docMk/>
          <pc:sldMk cId="4267170575" sldId="270"/>
        </pc:sldMkLst>
      </pc:sldChg>
      <pc:sldChg chg="addSp delSp modSp modTransition modAnim modNotesTx">
        <pc:chgData name="Eddens, Kate" userId="2768510e-2308-47b1-8f2d-3734854ccbd3" providerId="ADAL" clId="{3AEDB38D-A978-47BB-B560-94D49F22DA83}" dt="2022-04-19T19:44:24.174" v="1405" actId="20577"/>
        <pc:sldMkLst>
          <pc:docMk/>
          <pc:sldMk cId="2254889590" sldId="271"/>
        </pc:sldMkLst>
        <pc:picChg chg="del">
          <ac:chgData name="Eddens, Kate" userId="2768510e-2308-47b1-8f2d-3734854ccbd3" providerId="ADAL" clId="{3AEDB38D-A978-47BB-B560-94D49F22DA83}" dt="2022-04-19T19:01:44.496" v="1164"/>
          <ac:picMkLst>
            <pc:docMk/>
            <pc:sldMk cId="2254889590" sldId="271"/>
            <ac:picMk id="5" creationId="{846B1D40-794E-4159-9C17-56208B310863}"/>
          </ac:picMkLst>
        </pc:picChg>
        <pc:picChg chg="add mod">
          <ac:chgData name="Eddens, Kate" userId="2768510e-2308-47b1-8f2d-3734854ccbd3" providerId="ADAL" clId="{3AEDB38D-A978-47BB-B560-94D49F22DA83}" dt="2022-04-19T19:03:39.376" v="1165"/>
          <ac:picMkLst>
            <pc:docMk/>
            <pc:sldMk cId="2254889590" sldId="271"/>
            <ac:picMk id="6" creationId="{2079A145-DC33-4FA9-B884-2768C03F4B5C}"/>
          </ac:picMkLst>
        </pc:picChg>
      </pc:sldChg>
      <pc:sldChg chg="addSp delSp modSp mod modTransition modAnim modNotesTx">
        <pc:chgData name="Eddens, Kate" userId="2768510e-2308-47b1-8f2d-3734854ccbd3" providerId="ADAL" clId="{3AEDB38D-A978-47BB-B560-94D49F22DA83}" dt="2022-04-19T21:52:41.036" v="1453" actId="20577"/>
        <pc:sldMkLst>
          <pc:docMk/>
          <pc:sldMk cId="3326684363" sldId="272"/>
        </pc:sldMkLst>
        <pc:spChg chg="mod">
          <ac:chgData name="Eddens, Kate" userId="2768510e-2308-47b1-8f2d-3734854ccbd3" providerId="ADAL" clId="{3AEDB38D-A978-47BB-B560-94D49F22DA83}" dt="2022-04-19T19:04:56.781" v="1209" actId="6549"/>
          <ac:spMkLst>
            <pc:docMk/>
            <pc:sldMk cId="3326684363" sldId="272"/>
            <ac:spMk id="3" creationId="{9B6997AF-0ACE-42B2-8F41-7E4FFEED58C8}"/>
          </ac:spMkLst>
        </pc:spChg>
        <pc:picChg chg="del">
          <ac:chgData name="Eddens, Kate" userId="2768510e-2308-47b1-8f2d-3734854ccbd3" providerId="ADAL" clId="{3AEDB38D-A978-47BB-B560-94D49F22DA83}" dt="2022-04-19T19:05:30.236" v="1210"/>
          <ac:picMkLst>
            <pc:docMk/>
            <pc:sldMk cId="3326684363" sldId="272"/>
            <ac:picMk id="5" creationId="{1E22701B-A853-4FBF-9C51-840185F2206B}"/>
          </ac:picMkLst>
        </pc:picChg>
        <pc:picChg chg="add mod">
          <ac:chgData name="Eddens, Kate" userId="2768510e-2308-47b1-8f2d-3734854ccbd3" providerId="ADAL" clId="{3AEDB38D-A978-47BB-B560-94D49F22DA83}" dt="2022-04-19T19:06:49.786" v="1211"/>
          <ac:picMkLst>
            <pc:docMk/>
            <pc:sldMk cId="3326684363" sldId="272"/>
            <ac:picMk id="6" creationId="{5D1CFEFB-674A-4702-8428-C3E08627A398}"/>
          </ac:picMkLst>
        </pc:picChg>
      </pc:sldChg>
      <pc:sldChg chg="modNotesTx">
        <pc:chgData name="Eddens, Kate" userId="2768510e-2308-47b1-8f2d-3734854ccbd3" providerId="ADAL" clId="{3AEDB38D-A978-47BB-B560-94D49F22DA83}" dt="2022-04-19T06:45:12.472" v="14"/>
        <pc:sldMkLst>
          <pc:docMk/>
          <pc:sldMk cId="3151481753" sldId="273"/>
        </pc:sldMkLst>
      </pc:sldChg>
      <pc:sldChg chg="modNotesTx">
        <pc:chgData name="Eddens, Kate" userId="2768510e-2308-47b1-8f2d-3734854ccbd3" providerId="ADAL" clId="{3AEDB38D-A978-47BB-B560-94D49F22DA83}" dt="2022-04-19T06:42:31.086" v="13"/>
        <pc:sldMkLst>
          <pc:docMk/>
          <pc:sldMk cId="576825943" sldId="274"/>
        </pc:sldMkLst>
      </pc:sldChg>
      <pc:sldChg chg="modNotesTx">
        <pc:chgData name="Eddens, Kate" userId="2768510e-2308-47b1-8f2d-3734854ccbd3" providerId="ADAL" clId="{3AEDB38D-A978-47BB-B560-94D49F22DA83}" dt="2022-04-19T17:41:47.513" v="23"/>
        <pc:sldMkLst>
          <pc:docMk/>
          <pc:sldMk cId="1590833579" sldId="275"/>
        </pc:sldMkLst>
      </pc:sldChg>
      <pc:sldChg chg="addSp delSp modSp modTransition modAnim modNotesTx">
        <pc:chgData name="Eddens, Kate" userId="2768510e-2308-47b1-8f2d-3734854ccbd3" providerId="ADAL" clId="{3AEDB38D-A978-47BB-B560-94D49F22DA83}" dt="2022-04-19T21:55:45.752" v="1483" actId="20577"/>
        <pc:sldMkLst>
          <pc:docMk/>
          <pc:sldMk cId="2725969010" sldId="276"/>
        </pc:sldMkLst>
        <pc:picChg chg="del">
          <ac:chgData name="Eddens, Kate" userId="2768510e-2308-47b1-8f2d-3734854ccbd3" providerId="ADAL" clId="{3AEDB38D-A978-47BB-B560-94D49F22DA83}" dt="2022-04-19T19:07:38.399" v="1212"/>
          <ac:picMkLst>
            <pc:docMk/>
            <pc:sldMk cId="2725969010" sldId="276"/>
            <ac:picMk id="5" creationId="{790C7EC3-BE29-4DEA-9421-B906CA698AF3}"/>
          </ac:picMkLst>
        </pc:picChg>
        <pc:picChg chg="add mod">
          <ac:chgData name="Eddens, Kate" userId="2768510e-2308-47b1-8f2d-3734854ccbd3" providerId="ADAL" clId="{3AEDB38D-A978-47BB-B560-94D49F22DA83}" dt="2022-04-19T19:08:44.048" v="1213"/>
          <ac:picMkLst>
            <pc:docMk/>
            <pc:sldMk cId="2725969010" sldId="276"/>
            <ac:picMk id="6" creationId="{3E82EEC5-F189-468F-A635-614AB6EDD072}"/>
          </ac:picMkLst>
        </pc:picChg>
      </pc:sldChg>
      <pc:sldChg chg="addSp delSp modSp modTransition modAnim modNotesTx">
        <pc:chgData name="Eddens, Kate" userId="2768510e-2308-47b1-8f2d-3734854ccbd3" providerId="ADAL" clId="{3AEDB38D-A978-47BB-B560-94D49F22DA83}" dt="2022-04-19T21:56:50.989" v="1490" actId="20577"/>
        <pc:sldMkLst>
          <pc:docMk/>
          <pc:sldMk cId="3619623222" sldId="277"/>
        </pc:sldMkLst>
        <pc:picChg chg="del">
          <ac:chgData name="Eddens, Kate" userId="2768510e-2308-47b1-8f2d-3734854ccbd3" providerId="ADAL" clId="{3AEDB38D-A978-47BB-B560-94D49F22DA83}" dt="2022-04-19T19:09:22.358" v="1214"/>
          <ac:picMkLst>
            <pc:docMk/>
            <pc:sldMk cId="3619623222" sldId="277"/>
            <ac:picMk id="5" creationId="{0F100470-9F7F-46CE-880E-D0340869C20E}"/>
          </ac:picMkLst>
        </pc:picChg>
        <pc:picChg chg="add mod">
          <ac:chgData name="Eddens, Kate" userId="2768510e-2308-47b1-8f2d-3734854ccbd3" providerId="ADAL" clId="{3AEDB38D-A978-47BB-B560-94D49F22DA83}" dt="2022-04-19T19:10:09.507" v="1215"/>
          <ac:picMkLst>
            <pc:docMk/>
            <pc:sldMk cId="3619623222" sldId="277"/>
            <ac:picMk id="6" creationId="{239807AE-850A-4146-A3EA-0BFADEB3898E}"/>
          </ac:picMkLst>
        </pc:picChg>
      </pc:sldChg>
      <pc:sldChg chg="addSp delSp modSp modTransition modAnim modNotesTx">
        <pc:chgData name="Eddens, Kate" userId="2768510e-2308-47b1-8f2d-3734854ccbd3" providerId="ADAL" clId="{3AEDB38D-A978-47BB-B560-94D49F22DA83}" dt="2022-04-19T22:00:12.345" v="1548" actId="20577"/>
        <pc:sldMkLst>
          <pc:docMk/>
          <pc:sldMk cId="2149801978" sldId="278"/>
        </pc:sldMkLst>
        <pc:picChg chg="del">
          <ac:chgData name="Eddens, Kate" userId="2768510e-2308-47b1-8f2d-3734854ccbd3" providerId="ADAL" clId="{3AEDB38D-A978-47BB-B560-94D49F22DA83}" dt="2022-04-19T19:10:38.134" v="1216"/>
          <ac:picMkLst>
            <pc:docMk/>
            <pc:sldMk cId="2149801978" sldId="278"/>
            <ac:picMk id="5" creationId="{5C8219E3-4D68-4889-A0B0-0C68610707FD}"/>
          </ac:picMkLst>
        </pc:picChg>
        <pc:picChg chg="add mod">
          <ac:chgData name="Eddens, Kate" userId="2768510e-2308-47b1-8f2d-3734854ccbd3" providerId="ADAL" clId="{3AEDB38D-A978-47BB-B560-94D49F22DA83}" dt="2022-04-19T19:12:04.163" v="1217"/>
          <ac:picMkLst>
            <pc:docMk/>
            <pc:sldMk cId="2149801978" sldId="278"/>
            <ac:picMk id="6" creationId="{38700EF8-F81B-43BD-B0A2-873BD3E068AB}"/>
          </ac:picMkLst>
        </pc:picChg>
      </pc:sldChg>
      <pc:sldChg chg="modNotesTx">
        <pc:chgData name="Eddens, Kate" userId="2768510e-2308-47b1-8f2d-3734854ccbd3" providerId="ADAL" clId="{3AEDB38D-A978-47BB-B560-94D49F22DA83}" dt="2022-04-19T19:13:26.645" v="1241" actId="20577"/>
        <pc:sldMkLst>
          <pc:docMk/>
          <pc:sldMk cId="361521872" sldId="279"/>
        </pc:sldMkLst>
      </pc:sldChg>
      <pc:sldChg chg="addSp delSp modSp modTransition modAnim modNotesTx">
        <pc:chgData name="Eddens, Kate" userId="2768510e-2308-47b1-8f2d-3734854ccbd3" providerId="ADAL" clId="{3AEDB38D-A978-47BB-B560-94D49F22DA83}" dt="2022-04-19T22:02:17.491" v="1549"/>
        <pc:sldMkLst>
          <pc:docMk/>
          <pc:sldMk cId="43438400" sldId="280"/>
        </pc:sldMkLst>
        <pc:picChg chg="del">
          <ac:chgData name="Eddens, Kate" userId="2768510e-2308-47b1-8f2d-3734854ccbd3" providerId="ADAL" clId="{3AEDB38D-A978-47BB-B560-94D49F22DA83}" dt="2022-04-19T19:14:27.460" v="1242"/>
          <ac:picMkLst>
            <pc:docMk/>
            <pc:sldMk cId="43438400" sldId="280"/>
            <ac:picMk id="5" creationId="{9A8D26BB-A8BC-46F5-AD5B-8F763612FA87}"/>
          </ac:picMkLst>
        </pc:picChg>
        <pc:picChg chg="add mod">
          <ac:chgData name="Eddens, Kate" userId="2768510e-2308-47b1-8f2d-3734854ccbd3" providerId="ADAL" clId="{3AEDB38D-A978-47BB-B560-94D49F22DA83}" dt="2022-04-19T19:15:23.900" v="1243"/>
          <ac:picMkLst>
            <pc:docMk/>
            <pc:sldMk cId="43438400" sldId="280"/>
            <ac:picMk id="6" creationId="{43F5D060-40B2-4628-B503-7C91C2E73CD9}"/>
          </ac:picMkLst>
        </pc:picChg>
      </pc:sldChg>
      <pc:sldChg chg="modNotesTx">
        <pc:chgData name="Eddens, Kate" userId="2768510e-2308-47b1-8f2d-3734854ccbd3" providerId="ADAL" clId="{3AEDB38D-A978-47BB-B560-94D49F22DA83}" dt="2022-04-19T06:38:16.962" v="11"/>
        <pc:sldMkLst>
          <pc:docMk/>
          <pc:sldMk cId="1981531422" sldId="281"/>
        </pc:sldMkLst>
      </pc:sldChg>
      <pc:sldChg chg="modNotesTx">
        <pc:chgData name="Eddens, Kate" userId="2768510e-2308-47b1-8f2d-3734854ccbd3" providerId="ADAL" clId="{3AEDB38D-A978-47BB-B560-94D49F22DA83}" dt="2022-04-19T19:26:21.861" v="1254"/>
        <pc:sldMkLst>
          <pc:docMk/>
          <pc:sldMk cId="286512109" sldId="282"/>
        </pc:sldMkLst>
      </pc:sldChg>
      <pc:sldChg chg="addSp delSp modSp modTransition modAnim modNotesTx">
        <pc:chgData name="Eddens, Kate" userId="2768510e-2308-47b1-8f2d-3734854ccbd3" providerId="ADAL" clId="{3AEDB38D-A978-47BB-B560-94D49F22DA83}" dt="2022-04-19T22:05:30.694" v="1578"/>
        <pc:sldMkLst>
          <pc:docMk/>
          <pc:sldMk cId="1114485431" sldId="283"/>
        </pc:sldMkLst>
        <pc:picChg chg="del">
          <ac:chgData name="Eddens, Kate" userId="2768510e-2308-47b1-8f2d-3734854ccbd3" providerId="ADAL" clId="{3AEDB38D-A978-47BB-B560-94D49F22DA83}" dt="2022-04-19T19:18:09.405" v="1246"/>
          <ac:picMkLst>
            <pc:docMk/>
            <pc:sldMk cId="1114485431" sldId="283"/>
            <ac:picMk id="5" creationId="{C47DE5E9-049E-42A0-BF3C-B9FEB50906A4}"/>
          </ac:picMkLst>
        </pc:picChg>
        <pc:picChg chg="add mod">
          <ac:chgData name="Eddens, Kate" userId="2768510e-2308-47b1-8f2d-3734854ccbd3" providerId="ADAL" clId="{3AEDB38D-A978-47BB-B560-94D49F22DA83}" dt="2022-04-19T19:18:40.643" v="1247"/>
          <ac:picMkLst>
            <pc:docMk/>
            <pc:sldMk cId="1114485431" sldId="283"/>
            <ac:picMk id="6" creationId="{36C63334-8789-4006-BE69-D05D202026FF}"/>
          </ac:picMkLst>
        </pc:picChg>
      </pc:sldChg>
      <pc:sldChg chg="modNotesTx">
        <pc:chgData name="Eddens, Kate" userId="2768510e-2308-47b1-8f2d-3734854ccbd3" providerId="ADAL" clId="{3AEDB38D-A978-47BB-B560-94D49F22DA83}" dt="2022-04-19T19:19:48.238" v="1248"/>
        <pc:sldMkLst>
          <pc:docMk/>
          <pc:sldMk cId="3060991624" sldId="284"/>
        </pc:sldMkLst>
      </pc:sldChg>
      <pc:sldChg chg="addSp delSp modSp modTransition modAnim modNotesTx">
        <pc:chgData name="Eddens, Kate" userId="2768510e-2308-47b1-8f2d-3734854ccbd3" providerId="ADAL" clId="{3AEDB38D-A978-47BB-B560-94D49F22DA83}" dt="2022-04-19T22:04:46.543" v="1577" actId="20577"/>
        <pc:sldMkLst>
          <pc:docMk/>
          <pc:sldMk cId="1145506118" sldId="285"/>
        </pc:sldMkLst>
        <pc:picChg chg="del">
          <ac:chgData name="Eddens, Kate" userId="2768510e-2308-47b1-8f2d-3734854ccbd3" providerId="ADAL" clId="{3AEDB38D-A978-47BB-B560-94D49F22DA83}" dt="2022-04-19T19:15:53.219" v="1244"/>
          <ac:picMkLst>
            <pc:docMk/>
            <pc:sldMk cId="1145506118" sldId="285"/>
            <ac:picMk id="5" creationId="{66447337-8136-4B96-878A-95E4FF56E2F3}"/>
          </ac:picMkLst>
        </pc:picChg>
        <pc:picChg chg="add mod">
          <ac:chgData name="Eddens, Kate" userId="2768510e-2308-47b1-8f2d-3734854ccbd3" providerId="ADAL" clId="{3AEDB38D-A978-47BB-B560-94D49F22DA83}" dt="2022-04-19T19:17:09.604" v="1245"/>
          <ac:picMkLst>
            <pc:docMk/>
            <pc:sldMk cId="1145506118" sldId="285"/>
            <ac:picMk id="6" creationId="{9545A4BA-E1C7-4166-BED5-8846574787C0}"/>
          </ac:picMkLst>
        </pc:picChg>
      </pc:sldChg>
      <pc:sldChg chg="addSp delSp modSp modTransition modAnim modNotesTx">
        <pc:chgData name="Eddens, Kate" userId="2768510e-2308-47b1-8f2d-3734854ccbd3" providerId="ADAL" clId="{3AEDB38D-A978-47BB-B560-94D49F22DA83}" dt="2022-04-19T22:14:54.752" v="1610" actId="20577"/>
        <pc:sldMkLst>
          <pc:docMk/>
          <pc:sldMk cId="3524026492" sldId="286"/>
        </pc:sldMkLst>
        <pc:picChg chg="del">
          <ac:chgData name="Eddens, Kate" userId="2768510e-2308-47b1-8f2d-3734854ccbd3" providerId="ADAL" clId="{3AEDB38D-A978-47BB-B560-94D49F22DA83}" dt="2022-04-19T19:20:50.464" v="1249"/>
          <ac:picMkLst>
            <pc:docMk/>
            <pc:sldMk cId="3524026492" sldId="286"/>
            <ac:picMk id="5" creationId="{B46A96DF-F895-4ED2-BF60-0533F1A56EFF}"/>
          </ac:picMkLst>
        </pc:picChg>
        <pc:picChg chg="add mod">
          <ac:chgData name="Eddens, Kate" userId="2768510e-2308-47b1-8f2d-3734854ccbd3" providerId="ADAL" clId="{3AEDB38D-A978-47BB-B560-94D49F22DA83}" dt="2022-04-19T19:22:03.250" v="1250"/>
          <ac:picMkLst>
            <pc:docMk/>
            <pc:sldMk cId="3524026492" sldId="286"/>
            <ac:picMk id="6" creationId="{69984686-0A93-4E5D-B209-0F00FF7E0E41}"/>
          </ac:picMkLst>
        </pc:picChg>
      </pc:sldChg>
      <pc:sldChg chg="modNotesTx">
        <pc:chgData name="Eddens, Kate" userId="2768510e-2308-47b1-8f2d-3734854ccbd3" providerId="ADAL" clId="{3AEDB38D-A978-47BB-B560-94D49F22DA83}" dt="2022-04-19T06:46:10.557" v="15"/>
        <pc:sldMkLst>
          <pc:docMk/>
          <pc:sldMk cId="2587811827" sldId="287"/>
        </pc:sldMkLst>
      </pc:sldChg>
      <pc:sldChg chg="modNotesTx">
        <pc:chgData name="Eddens, Kate" userId="2768510e-2308-47b1-8f2d-3734854ccbd3" providerId="ADAL" clId="{3AEDB38D-A978-47BB-B560-94D49F22DA83}" dt="2022-04-19T19:28:22.261" v="1257"/>
        <pc:sldMkLst>
          <pc:docMk/>
          <pc:sldMk cId="2496233768" sldId="288"/>
        </pc:sldMkLst>
      </pc:sldChg>
      <pc:sldChg chg="modNotesTx">
        <pc:chgData name="Eddens, Kate" userId="2768510e-2308-47b1-8f2d-3734854ccbd3" providerId="ADAL" clId="{3AEDB38D-A978-47BB-B560-94D49F22DA83}" dt="2022-04-19T19:28:29.425" v="1258"/>
        <pc:sldMkLst>
          <pc:docMk/>
          <pc:sldMk cId="66799143" sldId="289"/>
        </pc:sldMkLst>
      </pc:sldChg>
      <pc:sldChg chg="modNotesTx">
        <pc:chgData name="Eddens, Kate" userId="2768510e-2308-47b1-8f2d-3734854ccbd3" providerId="ADAL" clId="{3AEDB38D-A978-47BB-B560-94D49F22DA83}" dt="2022-04-19T06:49:47.071" v="17"/>
        <pc:sldMkLst>
          <pc:docMk/>
          <pc:sldMk cId="2776935983" sldId="292"/>
        </pc:sldMkLst>
      </pc:sldChg>
      <pc:sldChg chg="modNotesTx">
        <pc:chgData name="Eddens, Kate" userId="2768510e-2308-47b1-8f2d-3734854ccbd3" providerId="ADAL" clId="{3AEDB38D-A978-47BB-B560-94D49F22DA83}" dt="2022-04-19T19:28:03.803" v="1256"/>
        <pc:sldMkLst>
          <pc:docMk/>
          <pc:sldMk cId="496267861" sldId="293"/>
        </pc:sldMkLst>
      </pc:sldChg>
    </pc:docChg>
  </pc:docChgLst>
</pc:chgInfo>
</file>

<file path=ppt/diagrams/_rels/data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image" Target="../media/image4.png"/></Relationships>
</file>

<file path=ppt/diagrams/_rels/data2.xml.rels><?xml version="1.0" encoding="UTF-8" standalone="yes"?>
<Relationships xmlns="http://schemas.openxmlformats.org/package/2006/relationships"><Relationship Id="rId1" Type="http://schemas.openxmlformats.org/officeDocument/2006/relationships/image" Target="../media/image5.png"/></Relationships>
</file>

<file path=ppt/diagrams/_rels/drawing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image" Target="../media/image4.png"/></Relationships>
</file>

<file path=ppt/diagrams/_rels/drawing2.xml.rels><?xml version="1.0" encoding="UTF-8" standalone="yes"?>
<Relationships xmlns="http://schemas.openxmlformats.org/package/2006/relationships"><Relationship Id="rId1" Type="http://schemas.openxmlformats.org/officeDocument/2006/relationships/image" Target="../media/image5.png"/></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6FC339-C1EB-4883-B3D4-22F543BF49CE}" type="doc">
      <dgm:prSet loTypeId="urn:microsoft.com/office/officeart/2005/8/layout/vList4" loCatId="list" qsTypeId="urn:microsoft.com/office/officeart/2005/8/quickstyle/simple1" qsCatId="simple" csTypeId="urn:microsoft.com/office/officeart/2005/8/colors/accent3_1" csCatId="accent3" phldr="1"/>
      <dgm:spPr/>
      <dgm:t>
        <a:bodyPr/>
        <a:lstStyle/>
        <a:p>
          <a:endParaRPr lang="en-US"/>
        </a:p>
      </dgm:t>
    </dgm:pt>
    <dgm:pt modelId="{7D227B0C-BD1A-4B16-86E4-3B266D6BCF20}">
      <dgm:prSet custT="1"/>
      <dgm:spPr/>
      <dgm:t>
        <a:bodyPr/>
        <a:lstStyle/>
        <a:p>
          <a:r>
            <a:rPr lang="en-US" sz="1800" b="1" dirty="0"/>
            <a:t>Non-probability samples (convenience, snowball)</a:t>
          </a:r>
        </a:p>
      </dgm:t>
    </dgm:pt>
    <dgm:pt modelId="{CB822754-3A1C-439E-868A-CAA2CABD2487}" type="parTrans" cxnId="{696F4520-E2B8-4EFA-9FA7-82452A1BE666}">
      <dgm:prSet/>
      <dgm:spPr/>
      <dgm:t>
        <a:bodyPr/>
        <a:lstStyle/>
        <a:p>
          <a:endParaRPr lang="en-US" sz="1800"/>
        </a:p>
      </dgm:t>
    </dgm:pt>
    <dgm:pt modelId="{672FE87D-5F91-4983-8236-4196C0171FA8}" type="sibTrans" cxnId="{696F4520-E2B8-4EFA-9FA7-82452A1BE666}">
      <dgm:prSet/>
      <dgm:spPr/>
      <dgm:t>
        <a:bodyPr/>
        <a:lstStyle/>
        <a:p>
          <a:endParaRPr lang="en-US" sz="1800"/>
        </a:p>
      </dgm:t>
    </dgm:pt>
    <dgm:pt modelId="{FCDBAED8-6FEE-44A7-BB4C-C96D547B718B}">
      <dgm:prSet custT="1"/>
      <dgm:spPr/>
      <dgm:t>
        <a:bodyPr/>
        <a:lstStyle/>
        <a:p>
          <a:r>
            <a:rPr lang="en-US" sz="1800" dirty="0"/>
            <a:t>Participants agree to be included in the study voluntarily</a:t>
          </a:r>
        </a:p>
      </dgm:t>
    </dgm:pt>
    <dgm:pt modelId="{C69F4259-DF1E-456B-9D2F-22109E41C3FE}" type="parTrans" cxnId="{0DC6EA17-A580-4D11-8368-6BAD27CAC413}">
      <dgm:prSet/>
      <dgm:spPr/>
      <dgm:t>
        <a:bodyPr/>
        <a:lstStyle/>
        <a:p>
          <a:endParaRPr lang="en-US" sz="1800"/>
        </a:p>
      </dgm:t>
    </dgm:pt>
    <dgm:pt modelId="{7FD1AAC6-0417-490A-8E04-A2DD6C90AE03}" type="sibTrans" cxnId="{0DC6EA17-A580-4D11-8368-6BAD27CAC413}">
      <dgm:prSet/>
      <dgm:spPr/>
      <dgm:t>
        <a:bodyPr/>
        <a:lstStyle/>
        <a:p>
          <a:endParaRPr lang="en-US" sz="1800"/>
        </a:p>
      </dgm:t>
    </dgm:pt>
    <dgm:pt modelId="{C99F9221-C011-432B-88BE-334907DEF37C}">
      <dgm:prSet custT="1"/>
      <dgm:spPr/>
      <dgm:t>
        <a:bodyPr/>
        <a:lstStyle/>
        <a:p>
          <a:r>
            <a:rPr lang="en-US" sz="1800" dirty="0"/>
            <a:t>Is a convenient method for captive populations</a:t>
          </a:r>
        </a:p>
      </dgm:t>
    </dgm:pt>
    <dgm:pt modelId="{F6A51B4F-C89F-4351-8BDC-0E58F109423A}" type="parTrans" cxnId="{18E8DBA4-060C-47D9-A869-A129EBA18A8E}">
      <dgm:prSet/>
      <dgm:spPr/>
      <dgm:t>
        <a:bodyPr/>
        <a:lstStyle/>
        <a:p>
          <a:endParaRPr lang="en-US" sz="1800"/>
        </a:p>
      </dgm:t>
    </dgm:pt>
    <dgm:pt modelId="{E598F4D7-E1AE-44C2-8C2D-FA7C51E4EE54}" type="sibTrans" cxnId="{18E8DBA4-060C-47D9-A869-A129EBA18A8E}">
      <dgm:prSet/>
      <dgm:spPr/>
      <dgm:t>
        <a:bodyPr/>
        <a:lstStyle/>
        <a:p>
          <a:endParaRPr lang="en-US" sz="1800"/>
        </a:p>
      </dgm:t>
    </dgm:pt>
    <dgm:pt modelId="{3C7CB63C-4651-47AB-98C4-9FCD6FEE3F84}">
      <dgm:prSet custT="1"/>
      <dgm:spPr/>
      <dgm:t>
        <a:bodyPr/>
        <a:lstStyle/>
        <a:p>
          <a:r>
            <a:rPr lang="en-US" sz="1800" dirty="0"/>
            <a:t>Allows the recommendation of new cases from enrolled cases</a:t>
          </a:r>
        </a:p>
      </dgm:t>
    </dgm:pt>
    <dgm:pt modelId="{87550746-E506-460F-93F1-89F310A3EA1A}" type="parTrans" cxnId="{31EB57EC-23E6-44A8-AC9D-B22FBD9DC5BB}">
      <dgm:prSet/>
      <dgm:spPr/>
      <dgm:t>
        <a:bodyPr/>
        <a:lstStyle/>
        <a:p>
          <a:endParaRPr lang="en-US" sz="1800"/>
        </a:p>
      </dgm:t>
    </dgm:pt>
    <dgm:pt modelId="{CF13F865-B987-449F-B7CB-5EC999DC9470}" type="sibTrans" cxnId="{31EB57EC-23E6-44A8-AC9D-B22FBD9DC5BB}">
      <dgm:prSet/>
      <dgm:spPr/>
      <dgm:t>
        <a:bodyPr/>
        <a:lstStyle/>
        <a:p>
          <a:endParaRPr lang="en-US" sz="1800"/>
        </a:p>
      </dgm:t>
    </dgm:pt>
    <dgm:pt modelId="{7B335982-3136-4F07-B73E-93F3CEE474B1}">
      <dgm:prSet custT="1"/>
      <dgm:spPr/>
      <dgm:t>
        <a:bodyPr/>
        <a:lstStyle/>
        <a:p>
          <a:r>
            <a:rPr lang="en-US" sz="1800" dirty="0"/>
            <a:t>Not generalizable</a:t>
          </a:r>
        </a:p>
      </dgm:t>
    </dgm:pt>
    <dgm:pt modelId="{B4091570-8F2D-4071-B0C6-0632D66BD0F2}" type="parTrans" cxnId="{3297D08D-0B3C-43A3-9D3F-8830260BB402}">
      <dgm:prSet/>
      <dgm:spPr/>
      <dgm:t>
        <a:bodyPr/>
        <a:lstStyle/>
        <a:p>
          <a:endParaRPr lang="en-US" sz="1800"/>
        </a:p>
      </dgm:t>
    </dgm:pt>
    <dgm:pt modelId="{4554645F-49E9-44F1-8C10-739C3398212B}" type="sibTrans" cxnId="{3297D08D-0B3C-43A3-9D3F-8830260BB402}">
      <dgm:prSet/>
      <dgm:spPr/>
      <dgm:t>
        <a:bodyPr/>
        <a:lstStyle/>
        <a:p>
          <a:endParaRPr lang="en-US" sz="1800"/>
        </a:p>
      </dgm:t>
    </dgm:pt>
    <dgm:pt modelId="{DC1E2BE6-4720-48A2-AACB-7CD76A6EBB48}">
      <dgm:prSet custT="1"/>
      <dgm:spPr/>
      <dgm:t>
        <a:bodyPr/>
        <a:lstStyle/>
        <a:p>
          <a:r>
            <a:rPr lang="en-US" sz="1800" b="1" i="0" dirty="0"/>
            <a:t>Simple random sampling</a:t>
          </a:r>
          <a:endParaRPr lang="en-US" sz="1800" b="1" dirty="0"/>
        </a:p>
      </dgm:t>
    </dgm:pt>
    <dgm:pt modelId="{4C0735DE-9DB2-4E3C-B35B-9685278FFBAE}" type="parTrans" cxnId="{547A8505-C06A-44AC-97E7-F9A2E50EDACE}">
      <dgm:prSet/>
      <dgm:spPr/>
      <dgm:t>
        <a:bodyPr/>
        <a:lstStyle/>
        <a:p>
          <a:endParaRPr lang="en-US" sz="1800"/>
        </a:p>
      </dgm:t>
    </dgm:pt>
    <dgm:pt modelId="{E724990B-A759-470B-8B5E-941528664D1F}" type="sibTrans" cxnId="{547A8505-C06A-44AC-97E7-F9A2E50EDACE}">
      <dgm:prSet/>
      <dgm:spPr/>
      <dgm:t>
        <a:bodyPr/>
        <a:lstStyle/>
        <a:p>
          <a:endParaRPr lang="en-US" sz="1800"/>
        </a:p>
      </dgm:t>
    </dgm:pt>
    <dgm:pt modelId="{3E9D83C5-26C0-42F7-BEBD-118FFED070C0}">
      <dgm:prSet custT="1"/>
      <dgm:spPr/>
      <dgm:t>
        <a:bodyPr/>
        <a:lstStyle/>
        <a:p>
          <a:r>
            <a:rPr lang="en-US" sz="1800" b="1" dirty="0"/>
            <a:t>Systematic sampling</a:t>
          </a:r>
        </a:p>
      </dgm:t>
    </dgm:pt>
    <dgm:pt modelId="{8A431EAF-AD27-445D-848A-19AE864B2D44}" type="parTrans" cxnId="{BFAC7BD4-F125-4FD6-9B67-0EB8A117B374}">
      <dgm:prSet/>
      <dgm:spPr/>
      <dgm:t>
        <a:bodyPr/>
        <a:lstStyle/>
        <a:p>
          <a:endParaRPr lang="en-US" sz="1800"/>
        </a:p>
      </dgm:t>
    </dgm:pt>
    <dgm:pt modelId="{1065BAC7-D7FA-4596-A80D-F9FF0EB17933}" type="sibTrans" cxnId="{BFAC7BD4-F125-4FD6-9B67-0EB8A117B374}">
      <dgm:prSet/>
      <dgm:spPr/>
      <dgm:t>
        <a:bodyPr/>
        <a:lstStyle/>
        <a:p>
          <a:endParaRPr lang="en-US" sz="1800"/>
        </a:p>
      </dgm:t>
    </dgm:pt>
    <dgm:pt modelId="{B70896CA-AA39-4568-B555-BE7099C54982}">
      <dgm:prSet custT="1"/>
      <dgm:spPr/>
      <dgm:t>
        <a:bodyPr/>
        <a:lstStyle/>
        <a:p>
          <a:r>
            <a:rPr lang="en-US" sz="1800" b="0" i="0" dirty="0"/>
            <a:t>Every member of a population has an equal chance of being selected. </a:t>
          </a:r>
          <a:endParaRPr lang="en-US" sz="1800" dirty="0"/>
        </a:p>
      </dgm:t>
    </dgm:pt>
    <dgm:pt modelId="{AC30DB6D-0051-4F92-9AC1-482BBA4183E1}" type="parTrans" cxnId="{42F2274C-8841-42A8-9F5F-C7B261272DCC}">
      <dgm:prSet/>
      <dgm:spPr/>
      <dgm:t>
        <a:bodyPr/>
        <a:lstStyle/>
        <a:p>
          <a:endParaRPr lang="en-US" sz="1800"/>
        </a:p>
      </dgm:t>
    </dgm:pt>
    <dgm:pt modelId="{18A2769D-89C8-4ECE-8BE5-E777E090E9AB}" type="sibTrans" cxnId="{42F2274C-8841-42A8-9F5F-C7B261272DCC}">
      <dgm:prSet/>
      <dgm:spPr/>
      <dgm:t>
        <a:bodyPr/>
        <a:lstStyle/>
        <a:p>
          <a:endParaRPr lang="en-US" sz="1800"/>
        </a:p>
      </dgm:t>
    </dgm:pt>
    <dgm:pt modelId="{3DADF404-950A-48C5-A9CF-3F89367D6EC8}">
      <dgm:prSet custT="1"/>
      <dgm:spPr/>
      <dgm:t>
        <a:bodyPr/>
        <a:lstStyle/>
        <a:p>
          <a:pPr rtl="0"/>
          <a:r>
            <a:rPr lang="en-US" sz="1800" dirty="0"/>
            <a:t>Select the participants by a systematic method in which every </a:t>
          </a:r>
          <a:r>
            <a:rPr lang="en-US" sz="1800" i="1" dirty="0"/>
            <a:t>nth</a:t>
          </a:r>
          <a:r>
            <a:rPr lang="en-US" sz="1800" dirty="0"/>
            <a:t> person is select from a list.</a:t>
          </a:r>
          <a:endParaRPr lang="en-US" sz="1800" b="0" dirty="0"/>
        </a:p>
      </dgm:t>
    </dgm:pt>
    <dgm:pt modelId="{693C8257-2F63-4552-AC4B-1FAC0B1044D1}" type="parTrans" cxnId="{2A8BCC10-519E-4FA5-A262-56125A548971}">
      <dgm:prSet/>
      <dgm:spPr/>
      <dgm:t>
        <a:bodyPr/>
        <a:lstStyle/>
        <a:p>
          <a:endParaRPr lang="en-US" sz="1800"/>
        </a:p>
      </dgm:t>
    </dgm:pt>
    <dgm:pt modelId="{FC593BE6-7034-4FAB-8DF2-A122D5C58EEB}" type="sibTrans" cxnId="{2A8BCC10-519E-4FA5-A262-56125A548971}">
      <dgm:prSet/>
      <dgm:spPr/>
      <dgm:t>
        <a:bodyPr/>
        <a:lstStyle/>
        <a:p>
          <a:endParaRPr lang="en-US" sz="1800"/>
        </a:p>
      </dgm:t>
    </dgm:pt>
    <dgm:pt modelId="{4584B58B-A4FA-4113-9BCF-58F349482A41}">
      <dgm:prSet custT="1"/>
      <dgm:spPr/>
      <dgm:t>
        <a:bodyPr/>
        <a:lstStyle/>
        <a:p>
          <a:r>
            <a:rPr lang="en-US" sz="1800" b="1" dirty="0"/>
            <a:t>WHEN TO USE IT</a:t>
          </a:r>
          <a:r>
            <a:rPr lang="en-US" sz="1800" dirty="0"/>
            <a:t>: whole population is available.</a:t>
          </a:r>
        </a:p>
      </dgm:t>
    </dgm:pt>
    <dgm:pt modelId="{2FC685ED-01DD-4187-BADB-DC07BA8E85B0}" type="parTrans" cxnId="{0549C3D6-E2F2-4504-A771-70C55CD5BD05}">
      <dgm:prSet/>
      <dgm:spPr/>
      <dgm:t>
        <a:bodyPr/>
        <a:lstStyle/>
        <a:p>
          <a:endParaRPr lang="en-US"/>
        </a:p>
      </dgm:t>
    </dgm:pt>
    <dgm:pt modelId="{EF529BEE-BD7F-4422-AEE4-CBB59A2DEAFA}" type="sibTrans" cxnId="{0549C3D6-E2F2-4504-A771-70C55CD5BD05}">
      <dgm:prSet/>
      <dgm:spPr/>
      <dgm:t>
        <a:bodyPr/>
        <a:lstStyle/>
        <a:p>
          <a:endParaRPr lang="en-US"/>
        </a:p>
      </dgm:t>
    </dgm:pt>
    <dgm:pt modelId="{F0BFB157-5F69-4E97-9CF3-39CC342C3E18}">
      <dgm:prSet custT="1"/>
      <dgm:spPr/>
      <dgm:t>
        <a:bodyPr/>
        <a:lstStyle/>
        <a:p>
          <a:r>
            <a:rPr lang="en-US" sz="1800" b="1" dirty="0"/>
            <a:t>WHEN TO USE IT</a:t>
          </a:r>
          <a:r>
            <a:rPr lang="en-US" sz="1800" dirty="0"/>
            <a:t>: when a part of representative people are available.</a:t>
          </a:r>
          <a:endParaRPr lang="en-US" sz="1800" b="0" dirty="0"/>
        </a:p>
      </dgm:t>
    </dgm:pt>
    <dgm:pt modelId="{023698BB-8FA0-474A-8564-5930008006E2}" type="parTrans" cxnId="{F3D3BF1A-DB20-4F9A-B87A-D737422222F2}">
      <dgm:prSet/>
      <dgm:spPr/>
      <dgm:t>
        <a:bodyPr/>
        <a:lstStyle/>
        <a:p>
          <a:endParaRPr lang="en-US"/>
        </a:p>
      </dgm:t>
    </dgm:pt>
    <dgm:pt modelId="{D2343273-1225-4479-ACF7-B448A1C56084}" type="sibTrans" cxnId="{F3D3BF1A-DB20-4F9A-B87A-D737422222F2}">
      <dgm:prSet/>
      <dgm:spPr/>
      <dgm:t>
        <a:bodyPr/>
        <a:lstStyle/>
        <a:p>
          <a:endParaRPr lang="en-US"/>
        </a:p>
      </dgm:t>
    </dgm:pt>
    <dgm:pt modelId="{E5E39818-80F1-44F8-A00A-186D61CEBAC0}" type="pres">
      <dgm:prSet presAssocID="{1A6FC339-C1EB-4883-B3D4-22F543BF49CE}" presName="linear" presStyleCnt="0">
        <dgm:presLayoutVars>
          <dgm:dir/>
          <dgm:resizeHandles val="exact"/>
        </dgm:presLayoutVars>
      </dgm:prSet>
      <dgm:spPr/>
    </dgm:pt>
    <dgm:pt modelId="{B69CCEED-971F-4355-897A-F853D40FD357}" type="pres">
      <dgm:prSet presAssocID="{7D227B0C-BD1A-4B16-86E4-3B266D6BCF20}" presName="comp" presStyleCnt="0"/>
      <dgm:spPr/>
    </dgm:pt>
    <dgm:pt modelId="{2C96FFA4-2564-4A03-A35B-CA4DF110A9FD}" type="pres">
      <dgm:prSet presAssocID="{7D227B0C-BD1A-4B16-86E4-3B266D6BCF20}" presName="box" presStyleLbl="node1" presStyleIdx="0" presStyleCnt="3"/>
      <dgm:spPr/>
    </dgm:pt>
    <dgm:pt modelId="{3174C96E-7F55-4750-8EAB-90D1F28CB0C7}" type="pres">
      <dgm:prSet presAssocID="{7D227B0C-BD1A-4B16-86E4-3B266D6BCF20}" presName="img" presStyleLbl="fgImgPlace1" presStyleIdx="0" presStyleCnt="3" custScaleX="107694" custLinFactNeighborX="475"/>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25841" t="-33332" r="-151285" b="-138098"/>
          </a:stretch>
        </a:blipFill>
      </dgm:spPr>
    </dgm:pt>
    <dgm:pt modelId="{9D58EA45-8CE0-4CA1-961C-F19959A07A38}" type="pres">
      <dgm:prSet presAssocID="{7D227B0C-BD1A-4B16-86E4-3B266D6BCF20}" presName="text" presStyleLbl="node1" presStyleIdx="0" presStyleCnt="3">
        <dgm:presLayoutVars>
          <dgm:bulletEnabled val="1"/>
        </dgm:presLayoutVars>
      </dgm:prSet>
      <dgm:spPr/>
    </dgm:pt>
    <dgm:pt modelId="{7C8333DC-A6DF-46EC-9BE9-891CB176C807}" type="pres">
      <dgm:prSet presAssocID="{672FE87D-5F91-4983-8236-4196C0171FA8}" presName="spacer" presStyleCnt="0"/>
      <dgm:spPr/>
    </dgm:pt>
    <dgm:pt modelId="{BB67A057-9F85-400D-A79E-CB9AC0FCB223}" type="pres">
      <dgm:prSet presAssocID="{DC1E2BE6-4720-48A2-AACB-7CD76A6EBB48}" presName="comp" presStyleCnt="0"/>
      <dgm:spPr/>
    </dgm:pt>
    <dgm:pt modelId="{33B47CB3-D524-483E-8581-5CC3404EC2CB}" type="pres">
      <dgm:prSet presAssocID="{DC1E2BE6-4720-48A2-AACB-7CD76A6EBB48}" presName="box" presStyleLbl="node1" presStyleIdx="1" presStyleCnt="3" custLinFactNeighborY="-1754"/>
      <dgm:spPr/>
    </dgm:pt>
    <dgm:pt modelId="{50B67FDA-F83B-435B-B9C1-31097928FABF}" type="pres">
      <dgm:prSet presAssocID="{DC1E2BE6-4720-48A2-AACB-7CD76A6EBB48}" presName="img" presStyleLbl="fgImgPlace1" presStyleIdx="1" presStyleCnt="3"/>
      <dgm:spPr>
        <a:blipFill dpi="0" rotWithShape="1">
          <a:blip xmlns:r="http://schemas.openxmlformats.org/officeDocument/2006/relationships" r:embed="rId2"/>
          <a:srcRect/>
          <a:stretch>
            <a:fillRect l="-11517" t="-37483" r="-136363" b="-139257"/>
          </a:stretch>
        </a:blipFill>
      </dgm:spPr>
    </dgm:pt>
    <dgm:pt modelId="{70B5155D-D22A-4217-B04B-394A17A0241B}" type="pres">
      <dgm:prSet presAssocID="{DC1E2BE6-4720-48A2-AACB-7CD76A6EBB48}" presName="text" presStyleLbl="node1" presStyleIdx="1" presStyleCnt="3">
        <dgm:presLayoutVars>
          <dgm:bulletEnabled val="1"/>
        </dgm:presLayoutVars>
      </dgm:prSet>
      <dgm:spPr/>
    </dgm:pt>
    <dgm:pt modelId="{0B782663-84EA-4354-90A0-7A728CFA4427}" type="pres">
      <dgm:prSet presAssocID="{E724990B-A759-470B-8B5E-941528664D1F}" presName="spacer" presStyleCnt="0"/>
      <dgm:spPr/>
    </dgm:pt>
    <dgm:pt modelId="{296F74BE-8067-441A-95C6-DF13D2546179}" type="pres">
      <dgm:prSet presAssocID="{3E9D83C5-26C0-42F7-BEBD-118FFED070C0}" presName="comp" presStyleCnt="0"/>
      <dgm:spPr/>
    </dgm:pt>
    <dgm:pt modelId="{20ED2019-2717-4B91-80F1-49A80B0F846C}" type="pres">
      <dgm:prSet presAssocID="{3E9D83C5-26C0-42F7-BEBD-118FFED070C0}" presName="box" presStyleLbl="node1" presStyleIdx="2" presStyleCnt="3"/>
      <dgm:spPr/>
    </dgm:pt>
    <dgm:pt modelId="{AC9E4D32-6420-4A4A-BD77-81904AAD35D1}" type="pres">
      <dgm:prSet presAssocID="{3E9D83C5-26C0-42F7-BEBD-118FFED070C0}" presName="img" presStyleLbl="fgImgPlace1" presStyleIdx="2" presStyleCnt="3"/>
      <dgm:spPr>
        <a:blipFill dpi="0" rotWithShape="1">
          <a:blip xmlns:r="http://schemas.openxmlformats.org/officeDocument/2006/relationships" r:embed="rId2"/>
          <a:srcRect/>
          <a:stretch>
            <a:fillRect l="-158250" t="-43396" r="-23526" b="-138676"/>
          </a:stretch>
        </a:blipFill>
      </dgm:spPr>
    </dgm:pt>
    <dgm:pt modelId="{ACBA5CD3-CFE7-4D48-A154-A44E34531915}" type="pres">
      <dgm:prSet presAssocID="{3E9D83C5-26C0-42F7-BEBD-118FFED070C0}" presName="text" presStyleLbl="node1" presStyleIdx="2" presStyleCnt="3">
        <dgm:presLayoutVars>
          <dgm:bulletEnabled val="1"/>
        </dgm:presLayoutVars>
      </dgm:prSet>
      <dgm:spPr/>
    </dgm:pt>
  </dgm:ptLst>
  <dgm:cxnLst>
    <dgm:cxn modelId="{547A8505-C06A-44AC-97E7-F9A2E50EDACE}" srcId="{1A6FC339-C1EB-4883-B3D4-22F543BF49CE}" destId="{DC1E2BE6-4720-48A2-AACB-7CD76A6EBB48}" srcOrd="1" destOrd="0" parTransId="{4C0735DE-9DB2-4E3C-B35B-9685278FFBAE}" sibTransId="{E724990B-A759-470B-8B5E-941528664D1F}"/>
    <dgm:cxn modelId="{2A8BCC10-519E-4FA5-A262-56125A548971}" srcId="{3E9D83C5-26C0-42F7-BEBD-118FFED070C0}" destId="{3DADF404-950A-48C5-A9CF-3F89367D6EC8}" srcOrd="0" destOrd="0" parTransId="{693C8257-2F63-4552-AC4B-1FAC0B1044D1}" sibTransId="{FC593BE6-7034-4FAB-8DF2-A122D5C58EEB}"/>
    <dgm:cxn modelId="{71E3DC14-EF53-45DC-9E2B-730DCA689EC4}" type="presOf" srcId="{7B335982-3136-4F07-B73E-93F3CEE474B1}" destId="{2C96FFA4-2564-4A03-A35B-CA4DF110A9FD}" srcOrd="0" destOrd="4" presId="urn:microsoft.com/office/officeart/2005/8/layout/vList4"/>
    <dgm:cxn modelId="{BD854417-6520-45F9-8042-955CB826902A}" type="presOf" srcId="{7D227B0C-BD1A-4B16-86E4-3B266D6BCF20}" destId="{9D58EA45-8CE0-4CA1-961C-F19959A07A38}" srcOrd="1" destOrd="0" presId="urn:microsoft.com/office/officeart/2005/8/layout/vList4"/>
    <dgm:cxn modelId="{0DC6EA17-A580-4D11-8368-6BAD27CAC413}" srcId="{7D227B0C-BD1A-4B16-86E4-3B266D6BCF20}" destId="{FCDBAED8-6FEE-44A7-BB4C-C96D547B718B}" srcOrd="0" destOrd="0" parTransId="{C69F4259-DF1E-456B-9D2F-22109E41C3FE}" sibTransId="{7FD1AAC6-0417-490A-8E04-A2DD6C90AE03}"/>
    <dgm:cxn modelId="{F3D3BF1A-DB20-4F9A-B87A-D737422222F2}" srcId="{3E9D83C5-26C0-42F7-BEBD-118FFED070C0}" destId="{F0BFB157-5F69-4E97-9CF3-39CC342C3E18}" srcOrd="1" destOrd="0" parTransId="{023698BB-8FA0-474A-8564-5930008006E2}" sibTransId="{D2343273-1225-4479-ACF7-B448A1C56084}"/>
    <dgm:cxn modelId="{7CA27C1E-DB00-4287-ADFB-68B7F6EAB594}" type="presOf" srcId="{F0BFB157-5F69-4E97-9CF3-39CC342C3E18}" destId="{ACBA5CD3-CFE7-4D48-A154-A44E34531915}" srcOrd="1" destOrd="2" presId="urn:microsoft.com/office/officeart/2005/8/layout/vList4"/>
    <dgm:cxn modelId="{696F4520-E2B8-4EFA-9FA7-82452A1BE666}" srcId="{1A6FC339-C1EB-4883-B3D4-22F543BF49CE}" destId="{7D227B0C-BD1A-4B16-86E4-3B266D6BCF20}" srcOrd="0" destOrd="0" parTransId="{CB822754-3A1C-439E-868A-CAA2CABD2487}" sibTransId="{672FE87D-5F91-4983-8236-4196C0171FA8}"/>
    <dgm:cxn modelId="{38636F32-10E2-4CD6-AB81-99204666B0E0}" type="presOf" srcId="{3E9D83C5-26C0-42F7-BEBD-118FFED070C0}" destId="{20ED2019-2717-4B91-80F1-49A80B0F846C}" srcOrd="0" destOrd="0" presId="urn:microsoft.com/office/officeart/2005/8/layout/vList4"/>
    <dgm:cxn modelId="{ADFF503D-FA9E-4077-9208-7961AEC18413}" type="presOf" srcId="{DC1E2BE6-4720-48A2-AACB-7CD76A6EBB48}" destId="{33B47CB3-D524-483E-8581-5CC3404EC2CB}" srcOrd="0" destOrd="0" presId="urn:microsoft.com/office/officeart/2005/8/layout/vList4"/>
    <dgm:cxn modelId="{4188BD3E-C9DE-471C-94D5-268822D8B489}" type="presOf" srcId="{B70896CA-AA39-4568-B555-BE7099C54982}" destId="{33B47CB3-D524-483E-8581-5CC3404EC2CB}" srcOrd="0" destOrd="1" presId="urn:microsoft.com/office/officeart/2005/8/layout/vList4"/>
    <dgm:cxn modelId="{B5B7085E-0B2C-4124-9A9F-2C1C297950A0}" type="presOf" srcId="{DC1E2BE6-4720-48A2-AACB-7CD76A6EBB48}" destId="{70B5155D-D22A-4217-B04B-394A17A0241B}" srcOrd="1" destOrd="0" presId="urn:microsoft.com/office/officeart/2005/8/layout/vList4"/>
    <dgm:cxn modelId="{72C4415E-2520-409B-B0B6-3E8FCC3DAC75}" type="presOf" srcId="{3C7CB63C-4651-47AB-98C4-9FCD6FEE3F84}" destId="{2C96FFA4-2564-4A03-A35B-CA4DF110A9FD}" srcOrd="0" destOrd="3" presId="urn:microsoft.com/office/officeart/2005/8/layout/vList4"/>
    <dgm:cxn modelId="{2C47FE5E-6AEE-4A5B-A18A-B0E8387C86BF}" type="presOf" srcId="{4584B58B-A4FA-4113-9BCF-58F349482A41}" destId="{33B47CB3-D524-483E-8581-5CC3404EC2CB}" srcOrd="0" destOrd="2" presId="urn:microsoft.com/office/officeart/2005/8/layout/vList4"/>
    <dgm:cxn modelId="{BB05F265-650B-4041-93EB-A2959C118B45}" type="presOf" srcId="{7D227B0C-BD1A-4B16-86E4-3B266D6BCF20}" destId="{2C96FFA4-2564-4A03-A35B-CA4DF110A9FD}" srcOrd="0" destOrd="0" presId="urn:microsoft.com/office/officeart/2005/8/layout/vList4"/>
    <dgm:cxn modelId="{42F2274C-8841-42A8-9F5F-C7B261272DCC}" srcId="{DC1E2BE6-4720-48A2-AACB-7CD76A6EBB48}" destId="{B70896CA-AA39-4568-B555-BE7099C54982}" srcOrd="0" destOrd="0" parTransId="{AC30DB6D-0051-4F92-9AC1-482BBA4183E1}" sibTransId="{18A2769D-89C8-4ECE-8BE5-E777E090E9AB}"/>
    <dgm:cxn modelId="{2FD07271-6F5C-4A87-B729-E021723CE7E3}" type="presOf" srcId="{3DADF404-950A-48C5-A9CF-3F89367D6EC8}" destId="{ACBA5CD3-CFE7-4D48-A154-A44E34531915}" srcOrd="1" destOrd="1" presId="urn:microsoft.com/office/officeart/2005/8/layout/vList4"/>
    <dgm:cxn modelId="{E14A517E-20A1-4400-A427-A441DB6EF9B7}" type="presOf" srcId="{3C7CB63C-4651-47AB-98C4-9FCD6FEE3F84}" destId="{9D58EA45-8CE0-4CA1-961C-F19959A07A38}" srcOrd="1" destOrd="3" presId="urn:microsoft.com/office/officeart/2005/8/layout/vList4"/>
    <dgm:cxn modelId="{EE6B108A-A9BF-4BE2-A92A-14FA44B1CC4C}" type="presOf" srcId="{FCDBAED8-6FEE-44A7-BB4C-C96D547B718B}" destId="{2C96FFA4-2564-4A03-A35B-CA4DF110A9FD}" srcOrd="0" destOrd="1" presId="urn:microsoft.com/office/officeart/2005/8/layout/vList4"/>
    <dgm:cxn modelId="{3297D08D-0B3C-43A3-9D3F-8830260BB402}" srcId="{7D227B0C-BD1A-4B16-86E4-3B266D6BCF20}" destId="{7B335982-3136-4F07-B73E-93F3CEE474B1}" srcOrd="3" destOrd="0" parTransId="{B4091570-8F2D-4071-B0C6-0632D66BD0F2}" sibTransId="{4554645F-49E9-44F1-8C10-739C3398212B}"/>
    <dgm:cxn modelId="{18E8DBA4-060C-47D9-A869-A129EBA18A8E}" srcId="{7D227B0C-BD1A-4B16-86E4-3B266D6BCF20}" destId="{C99F9221-C011-432B-88BE-334907DEF37C}" srcOrd="1" destOrd="0" parTransId="{F6A51B4F-C89F-4351-8BDC-0E58F109423A}" sibTransId="{E598F4D7-E1AE-44C2-8C2D-FA7C51E4EE54}"/>
    <dgm:cxn modelId="{EF5A60A6-F91F-416A-B34B-C80BAAD8F1D0}" type="presOf" srcId="{F0BFB157-5F69-4E97-9CF3-39CC342C3E18}" destId="{20ED2019-2717-4B91-80F1-49A80B0F846C}" srcOrd="0" destOrd="2" presId="urn:microsoft.com/office/officeart/2005/8/layout/vList4"/>
    <dgm:cxn modelId="{8632D6A6-8050-4484-9ED3-FFFB823A915C}" type="presOf" srcId="{1A6FC339-C1EB-4883-B3D4-22F543BF49CE}" destId="{E5E39818-80F1-44F8-A00A-186D61CEBAC0}" srcOrd="0" destOrd="0" presId="urn:microsoft.com/office/officeart/2005/8/layout/vList4"/>
    <dgm:cxn modelId="{9A24CCA9-E5FC-4929-BA08-9872749E2C02}" type="presOf" srcId="{B70896CA-AA39-4568-B555-BE7099C54982}" destId="{70B5155D-D22A-4217-B04B-394A17A0241B}" srcOrd="1" destOrd="1" presId="urn:microsoft.com/office/officeart/2005/8/layout/vList4"/>
    <dgm:cxn modelId="{B64B8DAF-167E-432B-B197-25AD202D762F}" type="presOf" srcId="{4584B58B-A4FA-4113-9BCF-58F349482A41}" destId="{70B5155D-D22A-4217-B04B-394A17A0241B}" srcOrd="1" destOrd="2" presId="urn:microsoft.com/office/officeart/2005/8/layout/vList4"/>
    <dgm:cxn modelId="{C1167BBA-9270-421D-B38B-6ACC38C3DBFE}" type="presOf" srcId="{C99F9221-C011-432B-88BE-334907DEF37C}" destId="{2C96FFA4-2564-4A03-A35B-CA4DF110A9FD}" srcOrd="0" destOrd="2" presId="urn:microsoft.com/office/officeart/2005/8/layout/vList4"/>
    <dgm:cxn modelId="{FCC1BAC0-A66D-4AAC-BA26-D9C33D338491}" type="presOf" srcId="{7B335982-3136-4F07-B73E-93F3CEE474B1}" destId="{9D58EA45-8CE0-4CA1-961C-F19959A07A38}" srcOrd="1" destOrd="4" presId="urn:microsoft.com/office/officeart/2005/8/layout/vList4"/>
    <dgm:cxn modelId="{BFAC7BD4-F125-4FD6-9B67-0EB8A117B374}" srcId="{1A6FC339-C1EB-4883-B3D4-22F543BF49CE}" destId="{3E9D83C5-26C0-42F7-BEBD-118FFED070C0}" srcOrd="2" destOrd="0" parTransId="{8A431EAF-AD27-445D-848A-19AE864B2D44}" sibTransId="{1065BAC7-D7FA-4596-A80D-F9FF0EB17933}"/>
    <dgm:cxn modelId="{0549C3D6-E2F2-4504-A771-70C55CD5BD05}" srcId="{DC1E2BE6-4720-48A2-AACB-7CD76A6EBB48}" destId="{4584B58B-A4FA-4113-9BCF-58F349482A41}" srcOrd="1" destOrd="0" parTransId="{2FC685ED-01DD-4187-BADB-DC07BA8E85B0}" sibTransId="{EF529BEE-BD7F-4422-AEE4-CBB59A2DEAFA}"/>
    <dgm:cxn modelId="{22ABBED7-DCFF-40FB-8C66-381CE6DC8636}" type="presOf" srcId="{C99F9221-C011-432B-88BE-334907DEF37C}" destId="{9D58EA45-8CE0-4CA1-961C-F19959A07A38}" srcOrd="1" destOrd="2" presId="urn:microsoft.com/office/officeart/2005/8/layout/vList4"/>
    <dgm:cxn modelId="{A86BDAE1-58DC-4717-B643-7AB0F2A94365}" type="presOf" srcId="{3E9D83C5-26C0-42F7-BEBD-118FFED070C0}" destId="{ACBA5CD3-CFE7-4D48-A154-A44E34531915}" srcOrd="1" destOrd="0" presId="urn:microsoft.com/office/officeart/2005/8/layout/vList4"/>
    <dgm:cxn modelId="{69737AE4-BE3B-44E6-8C4E-B73928B374DA}" type="presOf" srcId="{3DADF404-950A-48C5-A9CF-3F89367D6EC8}" destId="{20ED2019-2717-4B91-80F1-49A80B0F846C}" srcOrd="0" destOrd="1" presId="urn:microsoft.com/office/officeart/2005/8/layout/vList4"/>
    <dgm:cxn modelId="{36D3D9EA-21F9-4713-931E-1626E4E42029}" type="presOf" srcId="{FCDBAED8-6FEE-44A7-BB4C-C96D547B718B}" destId="{9D58EA45-8CE0-4CA1-961C-F19959A07A38}" srcOrd="1" destOrd="1" presId="urn:microsoft.com/office/officeart/2005/8/layout/vList4"/>
    <dgm:cxn modelId="{31EB57EC-23E6-44A8-AC9D-B22FBD9DC5BB}" srcId="{7D227B0C-BD1A-4B16-86E4-3B266D6BCF20}" destId="{3C7CB63C-4651-47AB-98C4-9FCD6FEE3F84}" srcOrd="2" destOrd="0" parTransId="{87550746-E506-460F-93F1-89F310A3EA1A}" sibTransId="{CF13F865-B987-449F-B7CB-5EC999DC9470}"/>
    <dgm:cxn modelId="{C4575CD4-3B23-4C03-A3BB-2D7C6704E7B8}" type="presParOf" srcId="{E5E39818-80F1-44F8-A00A-186D61CEBAC0}" destId="{B69CCEED-971F-4355-897A-F853D40FD357}" srcOrd="0" destOrd="0" presId="urn:microsoft.com/office/officeart/2005/8/layout/vList4"/>
    <dgm:cxn modelId="{4820CA64-A5DA-4FB2-A363-FC89EF582971}" type="presParOf" srcId="{B69CCEED-971F-4355-897A-F853D40FD357}" destId="{2C96FFA4-2564-4A03-A35B-CA4DF110A9FD}" srcOrd="0" destOrd="0" presId="urn:microsoft.com/office/officeart/2005/8/layout/vList4"/>
    <dgm:cxn modelId="{FEA54719-2F74-48F5-B9D5-55AA589322FE}" type="presParOf" srcId="{B69CCEED-971F-4355-897A-F853D40FD357}" destId="{3174C96E-7F55-4750-8EAB-90D1F28CB0C7}" srcOrd="1" destOrd="0" presId="urn:microsoft.com/office/officeart/2005/8/layout/vList4"/>
    <dgm:cxn modelId="{6631DB87-40BB-44EE-B39B-3CD5D9AB63E9}" type="presParOf" srcId="{B69CCEED-971F-4355-897A-F853D40FD357}" destId="{9D58EA45-8CE0-4CA1-961C-F19959A07A38}" srcOrd="2" destOrd="0" presId="urn:microsoft.com/office/officeart/2005/8/layout/vList4"/>
    <dgm:cxn modelId="{8FA5BA27-7D84-4D1C-97E7-7DAAB76E4DA7}" type="presParOf" srcId="{E5E39818-80F1-44F8-A00A-186D61CEBAC0}" destId="{7C8333DC-A6DF-46EC-9BE9-891CB176C807}" srcOrd="1" destOrd="0" presId="urn:microsoft.com/office/officeart/2005/8/layout/vList4"/>
    <dgm:cxn modelId="{D3C0F484-62DD-40E9-8C8B-CE275DEFC857}" type="presParOf" srcId="{E5E39818-80F1-44F8-A00A-186D61CEBAC0}" destId="{BB67A057-9F85-400D-A79E-CB9AC0FCB223}" srcOrd="2" destOrd="0" presId="urn:microsoft.com/office/officeart/2005/8/layout/vList4"/>
    <dgm:cxn modelId="{756EA6A7-882A-4F4B-9236-83B5A2236335}" type="presParOf" srcId="{BB67A057-9F85-400D-A79E-CB9AC0FCB223}" destId="{33B47CB3-D524-483E-8581-5CC3404EC2CB}" srcOrd="0" destOrd="0" presId="urn:microsoft.com/office/officeart/2005/8/layout/vList4"/>
    <dgm:cxn modelId="{625C7AB5-9CCE-41BC-AF70-BF4B5F22F7B0}" type="presParOf" srcId="{BB67A057-9F85-400D-A79E-CB9AC0FCB223}" destId="{50B67FDA-F83B-435B-B9C1-31097928FABF}" srcOrd="1" destOrd="0" presId="urn:microsoft.com/office/officeart/2005/8/layout/vList4"/>
    <dgm:cxn modelId="{15860442-8AAD-482E-81DB-C3F22B725D06}" type="presParOf" srcId="{BB67A057-9F85-400D-A79E-CB9AC0FCB223}" destId="{70B5155D-D22A-4217-B04B-394A17A0241B}" srcOrd="2" destOrd="0" presId="urn:microsoft.com/office/officeart/2005/8/layout/vList4"/>
    <dgm:cxn modelId="{AC18F4CA-A91D-4F71-801B-79AB8CA14569}" type="presParOf" srcId="{E5E39818-80F1-44F8-A00A-186D61CEBAC0}" destId="{0B782663-84EA-4354-90A0-7A728CFA4427}" srcOrd="3" destOrd="0" presId="urn:microsoft.com/office/officeart/2005/8/layout/vList4"/>
    <dgm:cxn modelId="{B892DABC-97BF-4160-A65E-477D1A39C5EC}" type="presParOf" srcId="{E5E39818-80F1-44F8-A00A-186D61CEBAC0}" destId="{296F74BE-8067-441A-95C6-DF13D2546179}" srcOrd="4" destOrd="0" presId="urn:microsoft.com/office/officeart/2005/8/layout/vList4"/>
    <dgm:cxn modelId="{9ECC75A5-1EC7-4E35-8B41-BF51740A2A87}" type="presParOf" srcId="{296F74BE-8067-441A-95C6-DF13D2546179}" destId="{20ED2019-2717-4B91-80F1-49A80B0F846C}" srcOrd="0" destOrd="0" presId="urn:microsoft.com/office/officeart/2005/8/layout/vList4"/>
    <dgm:cxn modelId="{6F2D9AC4-B6B8-44C5-B5B7-CB2828706D3F}" type="presParOf" srcId="{296F74BE-8067-441A-95C6-DF13D2546179}" destId="{AC9E4D32-6420-4A4A-BD77-81904AAD35D1}" srcOrd="1" destOrd="0" presId="urn:microsoft.com/office/officeart/2005/8/layout/vList4"/>
    <dgm:cxn modelId="{56459B14-1477-421A-8787-259D6BB104BB}" type="presParOf" srcId="{296F74BE-8067-441A-95C6-DF13D2546179}" destId="{ACBA5CD3-CFE7-4D48-A154-A44E34531915}" srcOrd="2" destOrd="0" presId="urn:microsoft.com/office/officeart/2005/8/layout/vList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6FC339-C1EB-4883-B3D4-22F543BF49CE}" type="doc">
      <dgm:prSet loTypeId="urn:microsoft.com/office/officeart/2005/8/layout/vList4" loCatId="list" qsTypeId="urn:microsoft.com/office/officeart/2005/8/quickstyle/simple1" qsCatId="simple" csTypeId="urn:microsoft.com/office/officeart/2005/8/colors/accent3_1" csCatId="accent3" phldr="1"/>
      <dgm:spPr/>
      <dgm:t>
        <a:bodyPr/>
        <a:lstStyle/>
        <a:p>
          <a:endParaRPr lang="en-US"/>
        </a:p>
      </dgm:t>
    </dgm:pt>
    <dgm:pt modelId="{9C576912-7280-4E41-A0E0-172E12F239FA}">
      <dgm:prSet custT="1"/>
      <dgm:spPr/>
      <dgm:t>
        <a:bodyPr/>
        <a:lstStyle/>
        <a:p>
          <a:r>
            <a:rPr lang="en-US" sz="1800" b="1" i="0" dirty="0"/>
            <a:t>Stratified random sampling</a:t>
          </a:r>
          <a:endParaRPr lang="en-US" sz="1800" b="1" dirty="0"/>
        </a:p>
      </dgm:t>
    </dgm:pt>
    <dgm:pt modelId="{D039D4C3-0385-43EF-A9D4-F2EBED9858EE}" type="parTrans" cxnId="{6AAA0CDB-6FA3-4500-A3DF-A9BBFFC5CADE}">
      <dgm:prSet/>
      <dgm:spPr/>
      <dgm:t>
        <a:bodyPr/>
        <a:lstStyle/>
        <a:p>
          <a:endParaRPr lang="en-US" sz="1100"/>
        </a:p>
      </dgm:t>
    </dgm:pt>
    <dgm:pt modelId="{5DB29B71-A69A-4A93-9EC7-19D2BD5CD0C0}" type="sibTrans" cxnId="{6AAA0CDB-6FA3-4500-A3DF-A9BBFFC5CADE}">
      <dgm:prSet/>
      <dgm:spPr/>
      <dgm:t>
        <a:bodyPr/>
        <a:lstStyle/>
        <a:p>
          <a:endParaRPr lang="en-US" sz="1100"/>
        </a:p>
      </dgm:t>
    </dgm:pt>
    <dgm:pt modelId="{7739B0E4-C847-459A-A005-317A44B83E70}">
      <dgm:prSet custT="1"/>
      <dgm:spPr/>
      <dgm:t>
        <a:bodyPr/>
        <a:lstStyle/>
        <a:p>
          <a:r>
            <a:rPr lang="en-US" sz="1800" b="1" i="0" dirty="0"/>
            <a:t>Cluster sampling</a:t>
          </a:r>
          <a:endParaRPr lang="en-US" sz="1800" b="1" dirty="0"/>
        </a:p>
      </dgm:t>
    </dgm:pt>
    <dgm:pt modelId="{A35D68D1-8F94-45A9-AFB6-728FBD977A8C}" type="parTrans" cxnId="{F311D331-6C78-457D-AFAD-94E120042E9C}">
      <dgm:prSet/>
      <dgm:spPr/>
      <dgm:t>
        <a:bodyPr/>
        <a:lstStyle/>
        <a:p>
          <a:endParaRPr lang="en-US" sz="1100"/>
        </a:p>
      </dgm:t>
    </dgm:pt>
    <dgm:pt modelId="{B9B9A013-D372-4E42-AEC7-4238C8EE092F}" type="sibTrans" cxnId="{F311D331-6C78-457D-AFAD-94E120042E9C}">
      <dgm:prSet/>
      <dgm:spPr/>
      <dgm:t>
        <a:bodyPr/>
        <a:lstStyle/>
        <a:p>
          <a:endParaRPr lang="en-US" sz="1100"/>
        </a:p>
      </dgm:t>
    </dgm:pt>
    <dgm:pt modelId="{8A95CDA6-A339-4241-9938-AAEB42E9AEAC}">
      <dgm:prSet custT="1"/>
      <dgm:spPr/>
      <dgm:t>
        <a:bodyPr/>
        <a:lstStyle/>
        <a:p>
          <a:r>
            <a:rPr lang="en-US" sz="1800" b="0" i="0" dirty="0"/>
            <a:t>When there is an uneven distribution of the population (age, sex, socioeconomic condition) we stratify the random sample according to that factor. Each stratum will have a different proportion of randomly selected </a:t>
          </a:r>
          <a:r>
            <a:rPr lang="en-US" sz="1800" dirty="0"/>
            <a:t>participants, based on the distribution of the population.</a:t>
          </a:r>
        </a:p>
      </dgm:t>
    </dgm:pt>
    <dgm:pt modelId="{F3444D32-431B-49DC-BAC8-0502AAEAE4C6}" type="parTrans" cxnId="{E9A7853C-7450-4D21-A29D-E10D80518180}">
      <dgm:prSet/>
      <dgm:spPr/>
      <dgm:t>
        <a:bodyPr/>
        <a:lstStyle/>
        <a:p>
          <a:endParaRPr lang="en-US" sz="1100"/>
        </a:p>
      </dgm:t>
    </dgm:pt>
    <dgm:pt modelId="{0F3E12A5-A07C-4947-9720-0E983039D6B4}" type="sibTrans" cxnId="{E9A7853C-7450-4D21-A29D-E10D80518180}">
      <dgm:prSet/>
      <dgm:spPr/>
      <dgm:t>
        <a:bodyPr/>
        <a:lstStyle/>
        <a:p>
          <a:endParaRPr lang="en-US" sz="1100"/>
        </a:p>
      </dgm:t>
    </dgm:pt>
    <dgm:pt modelId="{7A18CE16-38A4-47BF-90C5-9B0DCF87BDEC}">
      <dgm:prSet custT="1"/>
      <dgm:spPr/>
      <dgm:t>
        <a:bodyPr/>
        <a:lstStyle/>
        <a:p>
          <a:pPr rtl="0"/>
          <a:r>
            <a:rPr lang="en-US" sz="1800" b="0" i="0" dirty="0"/>
            <a:t>Participants are recruited in clusters, that are randomly selected (i.e., households or schools). This sampling may produce misleading results, particularly if the disease is distributed in specific areas.</a:t>
          </a:r>
          <a:r>
            <a:rPr lang="en-US" sz="1800" b="0" i="0" dirty="0">
              <a:latin typeface="Calibri Light" panose="020F0302020204030204"/>
            </a:rPr>
            <a:t> </a:t>
          </a:r>
          <a:endParaRPr lang="en-US" sz="1800" dirty="0"/>
        </a:p>
      </dgm:t>
    </dgm:pt>
    <dgm:pt modelId="{FC018AD2-7F4E-44AB-9EEA-716C8CBDAB56}" type="parTrans" cxnId="{1FB9D36E-894A-4393-86C3-AB6672E35B22}">
      <dgm:prSet/>
      <dgm:spPr/>
      <dgm:t>
        <a:bodyPr/>
        <a:lstStyle/>
        <a:p>
          <a:endParaRPr lang="en-US" sz="1100"/>
        </a:p>
      </dgm:t>
    </dgm:pt>
    <dgm:pt modelId="{894A8DEF-AB4F-4C3D-AC20-C63146B7E43A}" type="sibTrans" cxnId="{1FB9D36E-894A-4393-86C3-AB6672E35B22}">
      <dgm:prSet/>
      <dgm:spPr/>
      <dgm:t>
        <a:bodyPr/>
        <a:lstStyle/>
        <a:p>
          <a:endParaRPr lang="en-US" sz="1100"/>
        </a:p>
      </dgm:t>
    </dgm:pt>
    <dgm:pt modelId="{FA16CDFF-83B0-4EDF-B975-AE65D96249A6}">
      <dgm:prSet custT="1"/>
      <dgm:spPr/>
      <dgm:t>
        <a:bodyPr/>
        <a:lstStyle/>
        <a:p>
          <a:endParaRPr lang="en-US" sz="1800" dirty="0"/>
        </a:p>
      </dgm:t>
    </dgm:pt>
    <dgm:pt modelId="{1C10924D-2D55-4778-B0A3-59BCE79D2D3D}" type="parTrans" cxnId="{8FF43F34-DA6F-4F8F-A611-CBCAB62B5134}">
      <dgm:prSet/>
      <dgm:spPr/>
      <dgm:t>
        <a:bodyPr/>
        <a:lstStyle/>
        <a:p>
          <a:endParaRPr lang="en-US"/>
        </a:p>
      </dgm:t>
    </dgm:pt>
    <dgm:pt modelId="{97553170-954A-4312-A990-C4D4025A3D7B}" type="sibTrans" cxnId="{8FF43F34-DA6F-4F8F-A611-CBCAB62B5134}">
      <dgm:prSet/>
      <dgm:spPr/>
      <dgm:t>
        <a:bodyPr/>
        <a:lstStyle/>
        <a:p>
          <a:endParaRPr lang="en-US"/>
        </a:p>
      </dgm:t>
    </dgm:pt>
    <dgm:pt modelId="{820586AC-83F5-49FF-BCE8-B4EF0A072910}">
      <dgm:prSet custT="1"/>
      <dgm:spPr/>
      <dgm:t>
        <a:bodyPr/>
        <a:lstStyle/>
        <a:p>
          <a:r>
            <a:rPr lang="en-US" sz="1800" b="1" dirty="0"/>
            <a:t>WHEN TO USE IT</a:t>
          </a:r>
          <a:r>
            <a:rPr lang="en-US" sz="1800" dirty="0"/>
            <a:t>: when we want to study specific subgroups of the population (i.e. sex)</a:t>
          </a:r>
        </a:p>
      </dgm:t>
    </dgm:pt>
    <dgm:pt modelId="{AC969692-BDF7-4DD6-AB30-6E9869C8BBD6}" type="parTrans" cxnId="{7B183797-53C4-4A21-9076-98FEABD63188}">
      <dgm:prSet/>
      <dgm:spPr/>
      <dgm:t>
        <a:bodyPr/>
        <a:lstStyle/>
        <a:p>
          <a:endParaRPr lang="en-US"/>
        </a:p>
      </dgm:t>
    </dgm:pt>
    <dgm:pt modelId="{DBC10838-8CC0-406C-ACC5-CDE1AACAD302}" type="sibTrans" cxnId="{7B183797-53C4-4A21-9076-98FEABD63188}">
      <dgm:prSet/>
      <dgm:spPr/>
      <dgm:t>
        <a:bodyPr/>
        <a:lstStyle/>
        <a:p>
          <a:endParaRPr lang="en-US"/>
        </a:p>
      </dgm:t>
    </dgm:pt>
    <dgm:pt modelId="{9BFE3A80-0555-41CA-B5D2-553C8F04F5A7}">
      <dgm:prSet custT="1"/>
      <dgm:spPr/>
      <dgm:t>
        <a:bodyPr/>
        <a:lstStyle/>
        <a:p>
          <a:endParaRPr lang="en-US" sz="1800" dirty="0"/>
        </a:p>
      </dgm:t>
    </dgm:pt>
    <dgm:pt modelId="{F84AF68B-4188-4949-93B4-2B78FF3D7519}" type="parTrans" cxnId="{88DB12D2-B7DC-4497-9A84-D2C17D03A872}">
      <dgm:prSet/>
      <dgm:spPr/>
      <dgm:t>
        <a:bodyPr/>
        <a:lstStyle/>
        <a:p>
          <a:endParaRPr lang="en-US"/>
        </a:p>
      </dgm:t>
    </dgm:pt>
    <dgm:pt modelId="{E11A0164-5C1A-415B-AC8A-CC4429B83ACC}" type="sibTrans" cxnId="{88DB12D2-B7DC-4497-9A84-D2C17D03A872}">
      <dgm:prSet/>
      <dgm:spPr/>
      <dgm:t>
        <a:bodyPr/>
        <a:lstStyle/>
        <a:p>
          <a:endParaRPr lang="en-US"/>
        </a:p>
      </dgm:t>
    </dgm:pt>
    <dgm:pt modelId="{FA217F1C-8FF5-411C-9C9F-E4BEBEA3CF82}">
      <dgm:prSet custT="1"/>
      <dgm:spPr/>
      <dgm:t>
        <a:bodyPr/>
        <a:lstStyle/>
        <a:p>
          <a:r>
            <a:rPr lang="en-US" sz="1800" b="1" dirty="0"/>
            <a:t>WHEN TO USE IT</a:t>
          </a:r>
          <a:r>
            <a:rPr lang="en-US" sz="1800" dirty="0"/>
            <a:t>: when the population groups are separate and/or accessing all is difficult (e.g., schools, neighborhoods)</a:t>
          </a:r>
        </a:p>
      </dgm:t>
    </dgm:pt>
    <dgm:pt modelId="{AD15B485-6B38-4C70-8296-2C0A93D7E6A4}" type="parTrans" cxnId="{16D532F3-04E1-4A89-8E8F-613FEAF8F088}">
      <dgm:prSet/>
      <dgm:spPr/>
      <dgm:t>
        <a:bodyPr/>
        <a:lstStyle/>
        <a:p>
          <a:endParaRPr lang="en-US"/>
        </a:p>
      </dgm:t>
    </dgm:pt>
    <dgm:pt modelId="{86C9421B-BD81-4C4D-90C9-BDAA3D33C2F7}" type="sibTrans" cxnId="{16D532F3-04E1-4A89-8E8F-613FEAF8F088}">
      <dgm:prSet/>
      <dgm:spPr/>
      <dgm:t>
        <a:bodyPr/>
        <a:lstStyle/>
        <a:p>
          <a:endParaRPr lang="en-US"/>
        </a:p>
      </dgm:t>
    </dgm:pt>
    <dgm:pt modelId="{E5E39818-80F1-44F8-A00A-186D61CEBAC0}" type="pres">
      <dgm:prSet presAssocID="{1A6FC339-C1EB-4883-B3D4-22F543BF49CE}" presName="linear" presStyleCnt="0">
        <dgm:presLayoutVars>
          <dgm:dir/>
          <dgm:resizeHandles val="exact"/>
        </dgm:presLayoutVars>
      </dgm:prSet>
      <dgm:spPr/>
    </dgm:pt>
    <dgm:pt modelId="{7CEA78CB-EDB7-4B0A-86DB-443FEB2DA785}" type="pres">
      <dgm:prSet presAssocID="{9C576912-7280-4E41-A0E0-172E12F239FA}" presName="comp" presStyleCnt="0"/>
      <dgm:spPr/>
    </dgm:pt>
    <dgm:pt modelId="{882F6E91-FE9D-407E-ACC8-95B43A9C9A2C}" type="pres">
      <dgm:prSet presAssocID="{9C576912-7280-4E41-A0E0-172E12F239FA}" presName="box" presStyleLbl="node1" presStyleIdx="0" presStyleCnt="2" custScaleY="100408"/>
      <dgm:spPr/>
    </dgm:pt>
    <dgm:pt modelId="{AFF53DEB-76DA-4FE7-A41E-ADA2F9B9F19A}" type="pres">
      <dgm:prSet presAssocID="{9C576912-7280-4E41-A0E0-172E12F239FA}" presName="img" presStyleLbl="fgImgPlace1" presStyleIdx="0" presStyleCnt="2" custScaleX="110786" custScaleY="67006" custLinFactNeighborX="-4320"/>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5904" t="-194959" r="-138834" b="-24043"/>
          </a:stretch>
        </a:blipFill>
      </dgm:spPr>
    </dgm:pt>
    <dgm:pt modelId="{14700A77-F91C-44B2-BC02-6FB9374D946A}" type="pres">
      <dgm:prSet presAssocID="{9C576912-7280-4E41-A0E0-172E12F239FA}" presName="text" presStyleLbl="node1" presStyleIdx="0" presStyleCnt="2">
        <dgm:presLayoutVars>
          <dgm:bulletEnabled val="1"/>
        </dgm:presLayoutVars>
      </dgm:prSet>
      <dgm:spPr/>
    </dgm:pt>
    <dgm:pt modelId="{CEE35EBC-4479-43EB-9A09-C4DA0627CC3B}" type="pres">
      <dgm:prSet presAssocID="{5DB29B71-A69A-4A93-9EC7-19D2BD5CD0C0}" presName="spacer" presStyleCnt="0"/>
      <dgm:spPr/>
    </dgm:pt>
    <dgm:pt modelId="{DA0FD94B-927B-4027-9B79-2054315121A7}" type="pres">
      <dgm:prSet presAssocID="{7739B0E4-C847-459A-A005-317A44B83E70}" presName="comp" presStyleCnt="0"/>
      <dgm:spPr/>
    </dgm:pt>
    <dgm:pt modelId="{9D4B9D81-890A-4CB5-9E3A-480D6DEC6AE5}" type="pres">
      <dgm:prSet presAssocID="{7739B0E4-C847-459A-A005-317A44B83E70}" presName="box" presStyleLbl="node1" presStyleIdx="1" presStyleCnt="2" custLinFactNeighborY="1462"/>
      <dgm:spPr/>
    </dgm:pt>
    <dgm:pt modelId="{25D69794-8B03-4B14-A98A-1C5BB3D3BB8C}" type="pres">
      <dgm:prSet presAssocID="{7739B0E4-C847-459A-A005-317A44B83E70}" presName="img" presStyleLbl="fgImgPlace1" presStyleIdx="1" presStyleCnt="2" custScaleX="112707" custScaleY="66696" custLinFactNeighborX="-4320"/>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28571" t="-185695" r="-13682" b="-18255"/>
          </a:stretch>
        </a:blipFill>
      </dgm:spPr>
    </dgm:pt>
    <dgm:pt modelId="{AFF6548C-BC46-4F05-AE1C-2312F0C1B064}" type="pres">
      <dgm:prSet presAssocID="{7739B0E4-C847-459A-A005-317A44B83E70}" presName="text" presStyleLbl="node1" presStyleIdx="1" presStyleCnt="2">
        <dgm:presLayoutVars>
          <dgm:bulletEnabled val="1"/>
        </dgm:presLayoutVars>
      </dgm:prSet>
      <dgm:spPr/>
    </dgm:pt>
  </dgm:ptLst>
  <dgm:cxnLst>
    <dgm:cxn modelId="{50A62D22-4A39-4152-B710-274F87F43B5E}" type="presOf" srcId="{8A95CDA6-A339-4241-9938-AAEB42E9AEAC}" destId="{882F6E91-FE9D-407E-ACC8-95B43A9C9A2C}" srcOrd="0" destOrd="1" presId="urn:microsoft.com/office/officeart/2005/8/layout/vList4"/>
    <dgm:cxn modelId="{F311D331-6C78-457D-AFAD-94E120042E9C}" srcId="{1A6FC339-C1EB-4883-B3D4-22F543BF49CE}" destId="{7739B0E4-C847-459A-A005-317A44B83E70}" srcOrd="1" destOrd="0" parTransId="{A35D68D1-8F94-45A9-AFB6-728FBD977A8C}" sibTransId="{B9B9A013-D372-4E42-AEC7-4238C8EE092F}"/>
    <dgm:cxn modelId="{8FF43F34-DA6F-4F8F-A611-CBCAB62B5134}" srcId="{9C576912-7280-4E41-A0E0-172E12F239FA}" destId="{FA16CDFF-83B0-4EDF-B975-AE65D96249A6}" srcOrd="3" destOrd="0" parTransId="{1C10924D-2D55-4778-B0A3-59BCE79D2D3D}" sibTransId="{97553170-954A-4312-A990-C4D4025A3D7B}"/>
    <dgm:cxn modelId="{FC33AB36-5A21-4ED9-B970-D6094CFE75AA}" type="presOf" srcId="{7A18CE16-38A4-47BF-90C5-9B0DCF87BDEC}" destId="{9D4B9D81-890A-4CB5-9E3A-480D6DEC6AE5}" srcOrd="0" destOrd="1" presId="urn:microsoft.com/office/officeart/2005/8/layout/vList4"/>
    <dgm:cxn modelId="{E9A7853C-7450-4D21-A29D-E10D80518180}" srcId="{9C576912-7280-4E41-A0E0-172E12F239FA}" destId="{8A95CDA6-A339-4241-9938-AAEB42E9AEAC}" srcOrd="0" destOrd="0" parTransId="{F3444D32-431B-49DC-BAC8-0502AAEAE4C6}" sibTransId="{0F3E12A5-A07C-4947-9720-0E983039D6B4}"/>
    <dgm:cxn modelId="{D0370C42-5463-4E05-B3E1-86D84C75ADE9}" type="presOf" srcId="{FA217F1C-8FF5-411C-9C9F-E4BEBEA3CF82}" destId="{9D4B9D81-890A-4CB5-9E3A-480D6DEC6AE5}" srcOrd="0" destOrd="2" presId="urn:microsoft.com/office/officeart/2005/8/layout/vList4"/>
    <dgm:cxn modelId="{01D1B144-ADC5-4E00-B6A5-A0828DB06C84}" type="presOf" srcId="{7A18CE16-38A4-47BF-90C5-9B0DCF87BDEC}" destId="{AFF6548C-BC46-4F05-AE1C-2312F0C1B064}" srcOrd="1" destOrd="1" presId="urn:microsoft.com/office/officeart/2005/8/layout/vList4"/>
    <dgm:cxn modelId="{1FB9D36E-894A-4393-86C3-AB6672E35B22}" srcId="{7739B0E4-C847-459A-A005-317A44B83E70}" destId="{7A18CE16-38A4-47BF-90C5-9B0DCF87BDEC}" srcOrd="0" destOrd="0" parTransId="{FC018AD2-7F4E-44AB-9EEA-716C8CBDAB56}" sibTransId="{894A8DEF-AB4F-4C3D-AC20-C63146B7E43A}"/>
    <dgm:cxn modelId="{1593EF70-4846-48FD-88E9-926CC5825791}" type="presOf" srcId="{8A95CDA6-A339-4241-9938-AAEB42E9AEAC}" destId="{14700A77-F91C-44B2-BC02-6FB9374D946A}" srcOrd="1" destOrd="1" presId="urn:microsoft.com/office/officeart/2005/8/layout/vList4"/>
    <dgm:cxn modelId="{69B38D71-5A20-4826-8AD4-CBAF9BCDA59A}" type="presOf" srcId="{FA217F1C-8FF5-411C-9C9F-E4BEBEA3CF82}" destId="{AFF6548C-BC46-4F05-AE1C-2312F0C1B064}" srcOrd="1" destOrd="2" presId="urn:microsoft.com/office/officeart/2005/8/layout/vList4"/>
    <dgm:cxn modelId="{C1E1797F-20DD-4F38-A663-3ADDF8F274B8}" type="presOf" srcId="{FA16CDFF-83B0-4EDF-B975-AE65D96249A6}" destId="{882F6E91-FE9D-407E-ACC8-95B43A9C9A2C}" srcOrd="0" destOrd="4" presId="urn:microsoft.com/office/officeart/2005/8/layout/vList4"/>
    <dgm:cxn modelId="{99CD0D8A-3CB6-44AE-81CE-B63FB84B5AFA}" type="presOf" srcId="{7739B0E4-C847-459A-A005-317A44B83E70}" destId="{AFF6548C-BC46-4F05-AE1C-2312F0C1B064}" srcOrd="1" destOrd="0" presId="urn:microsoft.com/office/officeart/2005/8/layout/vList4"/>
    <dgm:cxn modelId="{7B183797-53C4-4A21-9076-98FEABD63188}" srcId="{9C576912-7280-4E41-A0E0-172E12F239FA}" destId="{820586AC-83F5-49FF-BCE8-B4EF0A072910}" srcOrd="1" destOrd="0" parTransId="{AC969692-BDF7-4DD6-AB30-6E9869C8BBD6}" sibTransId="{DBC10838-8CC0-406C-ACC5-CDE1AACAD302}"/>
    <dgm:cxn modelId="{050E4C97-08B5-4FCA-B229-0262B2C22B94}" type="presOf" srcId="{9BFE3A80-0555-41CA-B5D2-553C8F04F5A7}" destId="{14700A77-F91C-44B2-BC02-6FB9374D946A}" srcOrd="1" destOrd="3" presId="urn:microsoft.com/office/officeart/2005/8/layout/vList4"/>
    <dgm:cxn modelId="{8632D6A6-8050-4484-9ED3-FFFB823A915C}" type="presOf" srcId="{1A6FC339-C1EB-4883-B3D4-22F543BF49CE}" destId="{E5E39818-80F1-44F8-A00A-186D61CEBAC0}" srcOrd="0" destOrd="0" presId="urn:microsoft.com/office/officeart/2005/8/layout/vList4"/>
    <dgm:cxn modelId="{F625EFAF-E3B4-42EC-BFCE-B1D1673A5DB4}" type="presOf" srcId="{820586AC-83F5-49FF-BCE8-B4EF0A072910}" destId="{882F6E91-FE9D-407E-ACC8-95B43A9C9A2C}" srcOrd="0" destOrd="2" presId="urn:microsoft.com/office/officeart/2005/8/layout/vList4"/>
    <dgm:cxn modelId="{383F17B5-1089-48FA-BB3A-FC2B2436B018}" type="presOf" srcId="{7739B0E4-C847-459A-A005-317A44B83E70}" destId="{9D4B9D81-890A-4CB5-9E3A-480D6DEC6AE5}" srcOrd="0" destOrd="0" presId="urn:microsoft.com/office/officeart/2005/8/layout/vList4"/>
    <dgm:cxn modelId="{8550CFBB-9EBE-403D-9E21-AA999550E561}" type="presOf" srcId="{9C576912-7280-4E41-A0E0-172E12F239FA}" destId="{14700A77-F91C-44B2-BC02-6FB9374D946A}" srcOrd="1" destOrd="0" presId="urn:microsoft.com/office/officeart/2005/8/layout/vList4"/>
    <dgm:cxn modelId="{3C8349C4-6148-47AE-852F-A5B28C02515D}" type="presOf" srcId="{FA16CDFF-83B0-4EDF-B975-AE65D96249A6}" destId="{14700A77-F91C-44B2-BC02-6FB9374D946A}" srcOrd="1" destOrd="4" presId="urn:microsoft.com/office/officeart/2005/8/layout/vList4"/>
    <dgm:cxn modelId="{88DB12D2-B7DC-4497-9A84-D2C17D03A872}" srcId="{9C576912-7280-4E41-A0E0-172E12F239FA}" destId="{9BFE3A80-0555-41CA-B5D2-553C8F04F5A7}" srcOrd="2" destOrd="0" parTransId="{F84AF68B-4188-4949-93B4-2B78FF3D7519}" sibTransId="{E11A0164-5C1A-415B-AC8A-CC4429B83ACC}"/>
    <dgm:cxn modelId="{6AAA0CDB-6FA3-4500-A3DF-A9BBFFC5CADE}" srcId="{1A6FC339-C1EB-4883-B3D4-22F543BF49CE}" destId="{9C576912-7280-4E41-A0E0-172E12F239FA}" srcOrd="0" destOrd="0" parTransId="{D039D4C3-0385-43EF-A9D4-F2EBED9858EE}" sibTransId="{5DB29B71-A69A-4A93-9EC7-19D2BD5CD0C0}"/>
    <dgm:cxn modelId="{C5D5E6E1-CE8F-4FF9-8594-3087EF18A676}" type="presOf" srcId="{9C576912-7280-4E41-A0E0-172E12F239FA}" destId="{882F6E91-FE9D-407E-ACC8-95B43A9C9A2C}" srcOrd="0" destOrd="0" presId="urn:microsoft.com/office/officeart/2005/8/layout/vList4"/>
    <dgm:cxn modelId="{83123DEA-615A-47FB-B48A-54374DD1CFBA}" type="presOf" srcId="{820586AC-83F5-49FF-BCE8-B4EF0A072910}" destId="{14700A77-F91C-44B2-BC02-6FB9374D946A}" srcOrd="1" destOrd="2" presId="urn:microsoft.com/office/officeart/2005/8/layout/vList4"/>
    <dgm:cxn modelId="{E42821F2-F7DF-4320-871E-D923780475C0}" type="presOf" srcId="{9BFE3A80-0555-41CA-B5D2-553C8F04F5A7}" destId="{882F6E91-FE9D-407E-ACC8-95B43A9C9A2C}" srcOrd="0" destOrd="3" presId="urn:microsoft.com/office/officeart/2005/8/layout/vList4"/>
    <dgm:cxn modelId="{16D532F3-04E1-4A89-8E8F-613FEAF8F088}" srcId="{7739B0E4-C847-459A-A005-317A44B83E70}" destId="{FA217F1C-8FF5-411C-9C9F-E4BEBEA3CF82}" srcOrd="1" destOrd="0" parTransId="{AD15B485-6B38-4C70-8296-2C0A93D7E6A4}" sibTransId="{86C9421B-BD81-4C4D-90C9-BDAA3D33C2F7}"/>
    <dgm:cxn modelId="{6CCEBEF3-3A32-424C-A81E-7696BD67ED00}" type="presParOf" srcId="{E5E39818-80F1-44F8-A00A-186D61CEBAC0}" destId="{7CEA78CB-EDB7-4B0A-86DB-443FEB2DA785}" srcOrd="0" destOrd="0" presId="urn:microsoft.com/office/officeart/2005/8/layout/vList4"/>
    <dgm:cxn modelId="{A1E399B9-FAFC-4823-945F-4A1D82830162}" type="presParOf" srcId="{7CEA78CB-EDB7-4B0A-86DB-443FEB2DA785}" destId="{882F6E91-FE9D-407E-ACC8-95B43A9C9A2C}" srcOrd="0" destOrd="0" presId="urn:microsoft.com/office/officeart/2005/8/layout/vList4"/>
    <dgm:cxn modelId="{62F810C4-DA33-4BC8-9837-BA4447A98401}" type="presParOf" srcId="{7CEA78CB-EDB7-4B0A-86DB-443FEB2DA785}" destId="{AFF53DEB-76DA-4FE7-A41E-ADA2F9B9F19A}" srcOrd="1" destOrd="0" presId="urn:microsoft.com/office/officeart/2005/8/layout/vList4"/>
    <dgm:cxn modelId="{0F6FACBE-FD99-4DD8-BE99-9195AC0AA0B0}" type="presParOf" srcId="{7CEA78CB-EDB7-4B0A-86DB-443FEB2DA785}" destId="{14700A77-F91C-44B2-BC02-6FB9374D946A}" srcOrd="2" destOrd="0" presId="urn:microsoft.com/office/officeart/2005/8/layout/vList4"/>
    <dgm:cxn modelId="{EDEB230E-AA42-45D8-84F6-EE62C7B805F9}" type="presParOf" srcId="{E5E39818-80F1-44F8-A00A-186D61CEBAC0}" destId="{CEE35EBC-4479-43EB-9A09-C4DA0627CC3B}" srcOrd="1" destOrd="0" presId="urn:microsoft.com/office/officeart/2005/8/layout/vList4"/>
    <dgm:cxn modelId="{F867A999-0594-4C43-A069-7B4ABBAD4E25}" type="presParOf" srcId="{E5E39818-80F1-44F8-A00A-186D61CEBAC0}" destId="{DA0FD94B-927B-4027-9B79-2054315121A7}" srcOrd="2" destOrd="0" presId="urn:microsoft.com/office/officeart/2005/8/layout/vList4"/>
    <dgm:cxn modelId="{7D948BEB-69E0-409A-9863-9D04406BCF23}" type="presParOf" srcId="{DA0FD94B-927B-4027-9B79-2054315121A7}" destId="{9D4B9D81-890A-4CB5-9E3A-480D6DEC6AE5}" srcOrd="0" destOrd="0" presId="urn:microsoft.com/office/officeart/2005/8/layout/vList4"/>
    <dgm:cxn modelId="{D2C520DA-1725-4DBA-AA43-FFEDE0C19EF7}" type="presParOf" srcId="{DA0FD94B-927B-4027-9B79-2054315121A7}" destId="{25D69794-8B03-4B14-A98A-1C5BB3D3BB8C}" srcOrd="1" destOrd="0" presId="urn:microsoft.com/office/officeart/2005/8/layout/vList4"/>
    <dgm:cxn modelId="{177A391D-64F3-43FB-9E1B-BDA8A247E0FD}" type="presParOf" srcId="{DA0FD94B-927B-4027-9B79-2054315121A7}" destId="{AFF6548C-BC46-4F05-AE1C-2312F0C1B064}" srcOrd="2" destOrd="0" presId="urn:microsoft.com/office/officeart/2005/8/layout/vList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A09A1AA-93BB-46AD-AA01-992DB3E8B7EA}" type="doc">
      <dgm:prSet loTypeId="urn:microsoft.com/office/officeart/2009/3/layout/HorizontalOrganizationChart" loCatId="hierarchy" qsTypeId="urn:microsoft.com/office/officeart/2005/8/quickstyle/simple1" qsCatId="simple" csTypeId="urn:microsoft.com/office/officeart/2005/8/colors/accent3_1" csCatId="accent3" phldr="1"/>
      <dgm:spPr/>
      <dgm:t>
        <a:bodyPr/>
        <a:lstStyle/>
        <a:p>
          <a:endParaRPr lang="en-US"/>
        </a:p>
      </dgm:t>
    </dgm:pt>
    <dgm:pt modelId="{1DB4180F-117B-4B24-9CD8-973A409D1198}">
      <dgm:prSet phldrT="[Text]"/>
      <dgm:spPr/>
      <dgm:t>
        <a:bodyPr/>
        <a:lstStyle/>
        <a:p>
          <a:r>
            <a:rPr lang="en-US" dirty="0"/>
            <a:t>Study Designs</a:t>
          </a:r>
        </a:p>
      </dgm:t>
    </dgm:pt>
    <dgm:pt modelId="{0AC2AB29-5C84-4B36-89C9-FA5E730B4D63}" type="parTrans" cxnId="{05CB7BAC-1E83-4A80-8919-21E3B8DA56B6}">
      <dgm:prSet/>
      <dgm:spPr/>
      <dgm:t>
        <a:bodyPr/>
        <a:lstStyle/>
        <a:p>
          <a:endParaRPr lang="en-US"/>
        </a:p>
      </dgm:t>
    </dgm:pt>
    <dgm:pt modelId="{8FFDFB91-3026-4843-835E-045A9AAD4ADA}" type="sibTrans" cxnId="{05CB7BAC-1E83-4A80-8919-21E3B8DA56B6}">
      <dgm:prSet/>
      <dgm:spPr/>
      <dgm:t>
        <a:bodyPr/>
        <a:lstStyle/>
        <a:p>
          <a:endParaRPr lang="en-US"/>
        </a:p>
      </dgm:t>
    </dgm:pt>
    <dgm:pt modelId="{BBEE61F4-4867-4147-89F7-284A4C7FD51D}">
      <dgm:prSet phldrT="[Text]"/>
      <dgm:spPr>
        <a:solidFill>
          <a:schemeClr val="accent2">
            <a:lumMod val="40000"/>
            <a:lumOff val="60000"/>
          </a:schemeClr>
        </a:solidFill>
      </dgm:spPr>
      <dgm:t>
        <a:bodyPr/>
        <a:lstStyle/>
        <a:p>
          <a:r>
            <a:rPr lang="en-US" dirty="0"/>
            <a:t>Descriptive</a:t>
          </a:r>
        </a:p>
      </dgm:t>
    </dgm:pt>
    <dgm:pt modelId="{9D95AF9B-F4CF-4A44-84F2-6B77E3D681F8}" type="parTrans" cxnId="{B236DFE6-DA87-4330-9233-9B06A46C0F70}">
      <dgm:prSet/>
      <dgm:spPr/>
      <dgm:t>
        <a:bodyPr/>
        <a:lstStyle/>
        <a:p>
          <a:endParaRPr lang="en-US"/>
        </a:p>
      </dgm:t>
    </dgm:pt>
    <dgm:pt modelId="{A7C3D158-016F-464D-A60F-AF1285ED5ADE}" type="sibTrans" cxnId="{B236DFE6-DA87-4330-9233-9B06A46C0F70}">
      <dgm:prSet/>
      <dgm:spPr/>
      <dgm:t>
        <a:bodyPr/>
        <a:lstStyle/>
        <a:p>
          <a:endParaRPr lang="en-US"/>
        </a:p>
      </dgm:t>
    </dgm:pt>
    <dgm:pt modelId="{7E91BF28-F333-44CE-A67A-7302ED3D2424}">
      <dgm:prSet phldrT="[Text]"/>
      <dgm:spPr>
        <a:solidFill>
          <a:schemeClr val="accent1">
            <a:lumMod val="60000"/>
            <a:lumOff val="40000"/>
          </a:schemeClr>
        </a:solidFill>
      </dgm:spPr>
      <dgm:t>
        <a:bodyPr/>
        <a:lstStyle/>
        <a:p>
          <a:r>
            <a:rPr lang="en-US" dirty="0"/>
            <a:t>Analytical</a:t>
          </a:r>
        </a:p>
      </dgm:t>
    </dgm:pt>
    <dgm:pt modelId="{A6ED6840-B0B9-470A-8666-7252ADE20B18}" type="parTrans" cxnId="{4C1505FD-F614-4029-90E7-F6432BF77736}">
      <dgm:prSet/>
      <dgm:spPr/>
      <dgm:t>
        <a:bodyPr/>
        <a:lstStyle/>
        <a:p>
          <a:endParaRPr lang="en-US"/>
        </a:p>
      </dgm:t>
    </dgm:pt>
    <dgm:pt modelId="{962F129A-7DA4-4554-ADE4-3774A5113DC2}" type="sibTrans" cxnId="{4C1505FD-F614-4029-90E7-F6432BF77736}">
      <dgm:prSet/>
      <dgm:spPr/>
      <dgm:t>
        <a:bodyPr/>
        <a:lstStyle/>
        <a:p>
          <a:endParaRPr lang="en-US"/>
        </a:p>
      </dgm:t>
    </dgm:pt>
    <dgm:pt modelId="{497AD37A-1A52-4DD0-B9E9-C1F3FE2F67DC}">
      <dgm:prSet phldrT="[Text]"/>
      <dgm:spPr>
        <a:solidFill>
          <a:schemeClr val="accent2">
            <a:lumMod val="20000"/>
            <a:lumOff val="80000"/>
          </a:schemeClr>
        </a:solidFill>
      </dgm:spPr>
      <dgm:t>
        <a:bodyPr/>
        <a:lstStyle/>
        <a:p>
          <a:r>
            <a:rPr lang="en-US" dirty="0"/>
            <a:t>Case Reports</a:t>
          </a:r>
        </a:p>
      </dgm:t>
    </dgm:pt>
    <dgm:pt modelId="{867D2D8B-A72B-408F-BBA3-736E24F14F15}" type="parTrans" cxnId="{E2DEAA53-07E3-402E-B246-42E118C5D1DA}">
      <dgm:prSet/>
      <dgm:spPr/>
      <dgm:t>
        <a:bodyPr/>
        <a:lstStyle/>
        <a:p>
          <a:endParaRPr lang="en-US"/>
        </a:p>
      </dgm:t>
    </dgm:pt>
    <dgm:pt modelId="{FEB1F392-D7EF-4FB8-BF7F-99628F300301}" type="sibTrans" cxnId="{E2DEAA53-07E3-402E-B246-42E118C5D1DA}">
      <dgm:prSet/>
      <dgm:spPr/>
      <dgm:t>
        <a:bodyPr/>
        <a:lstStyle/>
        <a:p>
          <a:endParaRPr lang="en-US"/>
        </a:p>
      </dgm:t>
    </dgm:pt>
    <dgm:pt modelId="{A559BD64-CD6C-41B8-8922-7DA0BDA75B9C}">
      <dgm:prSet phldrT="[Text]"/>
      <dgm:spPr>
        <a:solidFill>
          <a:schemeClr val="accent1">
            <a:lumMod val="40000"/>
            <a:lumOff val="60000"/>
          </a:schemeClr>
        </a:solidFill>
      </dgm:spPr>
      <dgm:t>
        <a:bodyPr/>
        <a:lstStyle/>
        <a:p>
          <a:r>
            <a:rPr lang="en-US" dirty="0"/>
            <a:t>Observational</a:t>
          </a:r>
        </a:p>
      </dgm:t>
    </dgm:pt>
    <dgm:pt modelId="{E0A2AD26-212D-4BD3-B7E3-8EAA7090E5F3}" type="parTrans" cxnId="{2B9D72BC-2437-4FD7-A84F-11C8C6D4EAE3}">
      <dgm:prSet/>
      <dgm:spPr/>
      <dgm:t>
        <a:bodyPr/>
        <a:lstStyle/>
        <a:p>
          <a:endParaRPr lang="en-US"/>
        </a:p>
      </dgm:t>
    </dgm:pt>
    <dgm:pt modelId="{5ED95116-F379-4B5E-8DC9-B2F2CF97D1B9}" type="sibTrans" cxnId="{2B9D72BC-2437-4FD7-A84F-11C8C6D4EAE3}">
      <dgm:prSet/>
      <dgm:spPr/>
      <dgm:t>
        <a:bodyPr/>
        <a:lstStyle/>
        <a:p>
          <a:endParaRPr lang="en-US"/>
        </a:p>
      </dgm:t>
    </dgm:pt>
    <dgm:pt modelId="{1A9346C5-C53B-4746-BDEC-A3671E7A8C78}">
      <dgm:prSet phldrT="[Text]"/>
      <dgm:spPr>
        <a:solidFill>
          <a:schemeClr val="accent2">
            <a:lumMod val="20000"/>
            <a:lumOff val="80000"/>
          </a:schemeClr>
        </a:solidFill>
      </dgm:spPr>
      <dgm:t>
        <a:bodyPr/>
        <a:lstStyle/>
        <a:p>
          <a:r>
            <a:rPr lang="en-US" dirty="0"/>
            <a:t>Case Series</a:t>
          </a:r>
        </a:p>
      </dgm:t>
    </dgm:pt>
    <dgm:pt modelId="{E3208CEE-F2FA-42E3-927D-39F4FC79E4FC}" type="parTrans" cxnId="{A4F8C377-A36D-4BCC-A15E-290EBB2C45DD}">
      <dgm:prSet/>
      <dgm:spPr/>
      <dgm:t>
        <a:bodyPr/>
        <a:lstStyle/>
        <a:p>
          <a:endParaRPr lang="en-US"/>
        </a:p>
      </dgm:t>
    </dgm:pt>
    <dgm:pt modelId="{847405EE-6297-43D1-8257-65C616EA6CBE}" type="sibTrans" cxnId="{A4F8C377-A36D-4BCC-A15E-290EBB2C45DD}">
      <dgm:prSet/>
      <dgm:spPr/>
      <dgm:t>
        <a:bodyPr/>
        <a:lstStyle/>
        <a:p>
          <a:endParaRPr lang="en-US"/>
        </a:p>
      </dgm:t>
    </dgm:pt>
    <dgm:pt modelId="{2DE0FCC6-E1F3-47C3-AB7F-5D434DC3C1BF}">
      <dgm:prSet phldrT="[Text]"/>
      <dgm:spPr>
        <a:solidFill>
          <a:schemeClr val="accent2">
            <a:lumMod val="20000"/>
            <a:lumOff val="80000"/>
          </a:schemeClr>
        </a:solidFill>
      </dgm:spPr>
      <dgm:t>
        <a:bodyPr/>
        <a:lstStyle/>
        <a:p>
          <a:r>
            <a:rPr lang="en-US" dirty="0"/>
            <a:t>Cross-Sectional (Descriptive)</a:t>
          </a:r>
        </a:p>
      </dgm:t>
    </dgm:pt>
    <dgm:pt modelId="{DD7EC380-1AC9-4784-8268-9ACCAFCAF669}" type="parTrans" cxnId="{C5BEB1D6-A7E1-44A3-9BEC-305573AC46EE}">
      <dgm:prSet/>
      <dgm:spPr/>
      <dgm:t>
        <a:bodyPr/>
        <a:lstStyle/>
        <a:p>
          <a:endParaRPr lang="en-US"/>
        </a:p>
      </dgm:t>
    </dgm:pt>
    <dgm:pt modelId="{A63E01E5-8CB8-42C1-9A4C-6E81F0A72FD8}" type="sibTrans" cxnId="{C5BEB1D6-A7E1-44A3-9BEC-305573AC46EE}">
      <dgm:prSet/>
      <dgm:spPr/>
      <dgm:t>
        <a:bodyPr/>
        <a:lstStyle/>
        <a:p>
          <a:endParaRPr lang="en-US"/>
        </a:p>
      </dgm:t>
    </dgm:pt>
    <dgm:pt modelId="{79E34B08-BEAB-492B-B181-3388E024288F}">
      <dgm:prSet phldrT="[Text]"/>
      <dgm:spPr>
        <a:solidFill>
          <a:schemeClr val="accent5">
            <a:lumMod val="20000"/>
            <a:lumOff val="80000"/>
          </a:schemeClr>
        </a:solidFill>
      </dgm:spPr>
      <dgm:t>
        <a:bodyPr/>
        <a:lstStyle/>
        <a:p>
          <a:r>
            <a:rPr lang="en-US" dirty="0"/>
            <a:t>Experimental</a:t>
          </a:r>
        </a:p>
      </dgm:t>
    </dgm:pt>
    <dgm:pt modelId="{7A393992-DB52-4C60-8055-0FF11531645D}" type="parTrans" cxnId="{D9F3E91C-61BB-47BB-8D65-1E6F471192BD}">
      <dgm:prSet/>
      <dgm:spPr/>
      <dgm:t>
        <a:bodyPr/>
        <a:lstStyle/>
        <a:p>
          <a:endParaRPr lang="en-US"/>
        </a:p>
      </dgm:t>
    </dgm:pt>
    <dgm:pt modelId="{E74EECEC-32A5-4921-B35A-F6933379FB0B}" type="sibTrans" cxnId="{D9F3E91C-61BB-47BB-8D65-1E6F471192BD}">
      <dgm:prSet/>
      <dgm:spPr/>
      <dgm:t>
        <a:bodyPr/>
        <a:lstStyle/>
        <a:p>
          <a:endParaRPr lang="en-US"/>
        </a:p>
      </dgm:t>
    </dgm:pt>
    <dgm:pt modelId="{138FB0F7-6770-4EC1-93A8-5EEAC0C149AB}">
      <dgm:prSet phldrT="[Text]"/>
      <dgm:spPr>
        <a:solidFill>
          <a:schemeClr val="accent1">
            <a:lumMod val="40000"/>
            <a:lumOff val="60000"/>
          </a:schemeClr>
        </a:solidFill>
      </dgm:spPr>
      <dgm:t>
        <a:bodyPr/>
        <a:lstStyle/>
        <a:p>
          <a:r>
            <a:rPr lang="en-US" dirty="0"/>
            <a:t>Case-Control</a:t>
          </a:r>
        </a:p>
      </dgm:t>
    </dgm:pt>
    <dgm:pt modelId="{13D0CFD7-00F0-4DA5-A55C-9D4686FE37C5}" type="parTrans" cxnId="{DAC62B10-430E-4122-B480-9733F557F429}">
      <dgm:prSet/>
      <dgm:spPr/>
      <dgm:t>
        <a:bodyPr/>
        <a:lstStyle/>
        <a:p>
          <a:endParaRPr lang="en-US"/>
        </a:p>
      </dgm:t>
    </dgm:pt>
    <dgm:pt modelId="{6B709382-DD64-4FF6-A653-649342E8F6FE}" type="sibTrans" cxnId="{DAC62B10-430E-4122-B480-9733F557F429}">
      <dgm:prSet/>
      <dgm:spPr/>
      <dgm:t>
        <a:bodyPr/>
        <a:lstStyle/>
        <a:p>
          <a:endParaRPr lang="en-US"/>
        </a:p>
      </dgm:t>
    </dgm:pt>
    <dgm:pt modelId="{86F5DB52-5FFE-4DE1-ACFA-7358B9122103}">
      <dgm:prSet phldrT="[Text]"/>
      <dgm:spPr>
        <a:solidFill>
          <a:schemeClr val="accent1">
            <a:lumMod val="40000"/>
            <a:lumOff val="60000"/>
          </a:schemeClr>
        </a:solidFill>
      </dgm:spPr>
      <dgm:t>
        <a:bodyPr/>
        <a:lstStyle/>
        <a:p>
          <a:r>
            <a:rPr lang="en-US" dirty="0"/>
            <a:t>Cohort</a:t>
          </a:r>
        </a:p>
      </dgm:t>
    </dgm:pt>
    <dgm:pt modelId="{74AE987A-3251-4D15-906D-A785355A2FE8}" type="parTrans" cxnId="{9226A210-23F3-4AF0-9981-824B27EA3D9D}">
      <dgm:prSet/>
      <dgm:spPr/>
      <dgm:t>
        <a:bodyPr/>
        <a:lstStyle/>
        <a:p>
          <a:endParaRPr lang="en-US"/>
        </a:p>
      </dgm:t>
    </dgm:pt>
    <dgm:pt modelId="{2723976A-2AA3-40C6-8B0B-DFC420334BAC}" type="sibTrans" cxnId="{9226A210-23F3-4AF0-9981-824B27EA3D9D}">
      <dgm:prSet/>
      <dgm:spPr/>
      <dgm:t>
        <a:bodyPr/>
        <a:lstStyle/>
        <a:p>
          <a:endParaRPr lang="en-US"/>
        </a:p>
      </dgm:t>
    </dgm:pt>
    <dgm:pt modelId="{57DE713D-3E2D-43CE-81C1-B6D23969128A}">
      <dgm:prSet phldrT="[Text]"/>
      <dgm:spPr>
        <a:solidFill>
          <a:schemeClr val="accent1">
            <a:lumMod val="40000"/>
            <a:lumOff val="60000"/>
          </a:schemeClr>
        </a:solidFill>
      </dgm:spPr>
      <dgm:t>
        <a:bodyPr/>
        <a:lstStyle/>
        <a:p>
          <a:r>
            <a:rPr lang="en-US" dirty="0"/>
            <a:t>Cross-Sectional (analytical)</a:t>
          </a:r>
        </a:p>
      </dgm:t>
    </dgm:pt>
    <dgm:pt modelId="{6DF3DCD2-FCB7-4C1D-8C7D-9F59B34503BC}" type="parTrans" cxnId="{57C16916-9FC6-4393-84D4-0CEF2A59321B}">
      <dgm:prSet/>
      <dgm:spPr/>
      <dgm:t>
        <a:bodyPr/>
        <a:lstStyle/>
        <a:p>
          <a:endParaRPr lang="en-US"/>
        </a:p>
      </dgm:t>
    </dgm:pt>
    <dgm:pt modelId="{F07BDC9A-7CE6-4B87-9F1C-66522A6585A9}" type="sibTrans" cxnId="{57C16916-9FC6-4393-84D4-0CEF2A59321B}">
      <dgm:prSet/>
      <dgm:spPr/>
      <dgm:t>
        <a:bodyPr/>
        <a:lstStyle/>
        <a:p>
          <a:endParaRPr lang="en-US"/>
        </a:p>
      </dgm:t>
    </dgm:pt>
    <dgm:pt modelId="{388D9EEB-8241-4F28-AE1D-FCDB9FBFEED4}">
      <dgm:prSet phldrT="[Text]"/>
      <dgm:spPr>
        <a:solidFill>
          <a:schemeClr val="accent5">
            <a:lumMod val="20000"/>
            <a:lumOff val="80000"/>
          </a:schemeClr>
        </a:solidFill>
      </dgm:spPr>
      <dgm:t>
        <a:bodyPr/>
        <a:lstStyle/>
        <a:p>
          <a:r>
            <a:rPr lang="en-US" dirty="0"/>
            <a:t>Randomized Controlled Trials</a:t>
          </a:r>
        </a:p>
      </dgm:t>
    </dgm:pt>
    <dgm:pt modelId="{6AD284DA-180D-4CFF-B981-7B3C1EC7C4E8}" type="parTrans" cxnId="{BA3D656B-BE86-4D4D-BD2F-73E3F814BBC1}">
      <dgm:prSet/>
      <dgm:spPr/>
      <dgm:t>
        <a:bodyPr/>
        <a:lstStyle/>
        <a:p>
          <a:endParaRPr lang="en-US"/>
        </a:p>
      </dgm:t>
    </dgm:pt>
    <dgm:pt modelId="{EE61EA28-1127-43FB-8D63-B9A00B0460EC}" type="sibTrans" cxnId="{BA3D656B-BE86-4D4D-BD2F-73E3F814BBC1}">
      <dgm:prSet/>
      <dgm:spPr/>
      <dgm:t>
        <a:bodyPr/>
        <a:lstStyle/>
        <a:p>
          <a:endParaRPr lang="en-US"/>
        </a:p>
      </dgm:t>
    </dgm:pt>
    <dgm:pt modelId="{137AF722-97FC-497F-AC13-9B92CC25B3C5}">
      <dgm:prSet phldrT="[Text]"/>
      <dgm:spPr>
        <a:solidFill>
          <a:schemeClr val="accent5">
            <a:lumMod val="20000"/>
            <a:lumOff val="80000"/>
          </a:schemeClr>
        </a:solidFill>
      </dgm:spPr>
      <dgm:t>
        <a:bodyPr/>
        <a:lstStyle/>
        <a:p>
          <a:r>
            <a:rPr lang="en-US" dirty="0"/>
            <a:t>Quasi or non – Randomized Trials</a:t>
          </a:r>
        </a:p>
      </dgm:t>
    </dgm:pt>
    <dgm:pt modelId="{02C51B00-03CB-4A18-B0A3-0A5FE1D417AB}" type="parTrans" cxnId="{ED5CABA9-12EA-4DE4-AD5E-4C844D5D1528}">
      <dgm:prSet/>
      <dgm:spPr/>
      <dgm:t>
        <a:bodyPr/>
        <a:lstStyle/>
        <a:p>
          <a:endParaRPr lang="en-US"/>
        </a:p>
      </dgm:t>
    </dgm:pt>
    <dgm:pt modelId="{1751BB52-05C6-4B54-A285-87DEDB9DDE98}" type="sibTrans" cxnId="{ED5CABA9-12EA-4DE4-AD5E-4C844D5D1528}">
      <dgm:prSet/>
      <dgm:spPr/>
      <dgm:t>
        <a:bodyPr/>
        <a:lstStyle/>
        <a:p>
          <a:endParaRPr lang="en-US"/>
        </a:p>
      </dgm:t>
    </dgm:pt>
    <dgm:pt modelId="{69F92450-B28D-4B76-8485-EC314AEE7250}">
      <dgm:prSet phldrT="[Text]"/>
      <dgm:spPr>
        <a:solidFill>
          <a:schemeClr val="accent5">
            <a:lumMod val="20000"/>
            <a:lumOff val="80000"/>
          </a:schemeClr>
        </a:solidFill>
      </dgm:spPr>
      <dgm:t>
        <a:bodyPr/>
        <a:lstStyle/>
        <a:p>
          <a:r>
            <a:rPr lang="en-US" dirty="0"/>
            <a:t>Uncontrolled Trials</a:t>
          </a:r>
        </a:p>
      </dgm:t>
    </dgm:pt>
    <dgm:pt modelId="{9AEEE927-1864-4FBB-AEC8-1DCB94EE76B8}" type="parTrans" cxnId="{DC6F4838-4FEE-4025-BF02-5A1D132AE883}">
      <dgm:prSet/>
      <dgm:spPr/>
      <dgm:t>
        <a:bodyPr/>
        <a:lstStyle/>
        <a:p>
          <a:endParaRPr lang="en-US"/>
        </a:p>
      </dgm:t>
    </dgm:pt>
    <dgm:pt modelId="{78C461E6-DDDA-4437-BD2E-233FF5AD908E}" type="sibTrans" cxnId="{DC6F4838-4FEE-4025-BF02-5A1D132AE883}">
      <dgm:prSet/>
      <dgm:spPr/>
      <dgm:t>
        <a:bodyPr/>
        <a:lstStyle/>
        <a:p>
          <a:endParaRPr lang="en-US"/>
        </a:p>
      </dgm:t>
    </dgm:pt>
    <dgm:pt modelId="{8728DE70-5954-48BE-9FB4-26B3A6FD0444}">
      <dgm:prSet phldrT="[Text]"/>
      <dgm:spPr>
        <a:solidFill>
          <a:schemeClr val="accent6">
            <a:lumMod val="40000"/>
            <a:lumOff val="60000"/>
          </a:schemeClr>
        </a:solidFill>
      </dgm:spPr>
      <dgm:t>
        <a:bodyPr/>
        <a:lstStyle/>
        <a:p>
          <a:r>
            <a:rPr lang="en-US" dirty="0">
              <a:solidFill>
                <a:schemeClr val="tx1"/>
              </a:solidFill>
            </a:rPr>
            <a:t>Meta-Analysis and Reviews</a:t>
          </a:r>
          <a:endParaRPr lang="en-US" dirty="0"/>
        </a:p>
      </dgm:t>
    </dgm:pt>
    <dgm:pt modelId="{FFFEB7D2-127D-4D15-B9B1-F199AADA1C3E}" type="parTrans" cxnId="{81329A88-4107-4859-9058-64E7E4DB9F23}">
      <dgm:prSet/>
      <dgm:spPr/>
      <dgm:t>
        <a:bodyPr/>
        <a:lstStyle/>
        <a:p>
          <a:endParaRPr lang="en-US"/>
        </a:p>
      </dgm:t>
    </dgm:pt>
    <dgm:pt modelId="{A6757EBC-ACCA-4BFC-AF4C-E0A7A1C28612}" type="sibTrans" cxnId="{81329A88-4107-4859-9058-64E7E4DB9F23}">
      <dgm:prSet/>
      <dgm:spPr/>
      <dgm:t>
        <a:bodyPr/>
        <a:lstStyle/>
        <a:p>
          <a:endParaRPr lang="en-US"/>
        </a:p>
      </dgm:t>
    </dgm:pt>
    <dgm:pt modelId="{C2C56E18-69A6-475C-81CB-C6A3C16868EB}" type="pres">
      <dgm:prSet presAssocID="{9A09A1AA-93BB-46AD-AA01-992DB3E8B7EA}" presName="hierChild1" presStyleCnt="0">
        <dgm:presLayoutVars>
          <dgm:orgChart val="1"/>
          <dgm:chPref val="1"/>
          <dgm:dir/>
          <dgm:animOne val="branch"/>
          <dgm:animLvl val="lvl"/>
          <dgm:resizeHandles/>
        </dgm:presLayoutVars>
      </dgm:prSet>
      <dgm:spPr/>
    </dgm:pt>
    <dgm:pt modelId="{799BF996-7A22-4B50-BC69-653FFA8704B4}" type="pres">
      <dgm:prSet presAssocID="{1DB4180F-117B-4B24-9CD8-973A409D1198}" presName="hierRoot1" presStyleCnt="0">
        <dgm:presLayoutVars>
          <dgm:hierBranch val="init"/>
        </dgm:presLayoutVars>
      </dgm:prSet>
      <dgm:spPr/>
    </dgm:pt>
    <dgm:pt modelId="{1B706C1D-3AC8-4F4A-926C-987AC66A4703}" type="pres">
      <dgm:prSet presAssocID="{1DB4180F-117B-4B24-9CD8-973A409D1198}" presName="rootComposite1" presStyleCnt="0"/>
      <dgm:spPr/>
    </dgm:pt>
    <dgm:pt modelId="{56B52DDA-C7C1-4A21-90E4-E803C840DD29}" type="pres">
      <dgm:prSet presAssocID="{1DB4180F-117B-4B24-9CD8-973A409D1198}" presName="rootText1" presStyleLbl="node0" presStyleIdx="0" presStyleCnt="1">
        <dgm:presLayoutVars>
          <dgm:chPref val="3"/>
        </dgm:presLayoutVars>
      </dgm:prSet>
      <dgm:spPr/>
    </dgm:pt>
    <dgm:pt modelId="{C37073AB-B47B-4203-BA0B-19AAB69E0EF8}" type="pres">
      <dgm:prSet presAssocID="{1DB4180F-117B-4B24-9CD8-973A409D1198}" presName="rootConnector1" presStyleLbl="node1" presStyleIdx="0" presStyleCnt="0"/>
      <dgm:spPr/>
    </dgm:pt>
    <dgm:pt modelId="{BAC4315E-0F96-4B4A-BE46-F532AAFBE236}" type="pres">
      <dgm:prSet presAssocID="{1DB4180F-117B-4B24-9CD8-973A409D1198}" presName="hierChild2" presStyleCnt="0"/>
      <dgm:spPr/>
    </dgm:pt>
    <dgm:pt modelId="{8F2DE6A4-04F7-4976-9782-92E1479E7D5C}" type="pres">
      <dgm:prSet presAssocID="{9D95AF9B-F4CF-4A44-84F2-6B77E3D681F8}" presName="Name64" presStyleLbl="parChTrans1D2" presStyleIdx="0" presStyleCnt="3"/>
      <dgm:spPr/>
    </dgm:pt>
    <dgm:pt modelId="{7B996888-50F7-4C5D-947C-2496E937C2A8}" type="pres">
      <dgm:prSet presAssocID="{BBEE61F4-4867-4147-89F7-284A4C7FD51D}" presName="hierRoot2" presStyleCnt="0">
        <dgm:presLayoutVars>
          <dgm:hierBranch val="init"/>
        </dgm:presLayoutVars>
      </dgm:prSet>
      <dgm:spPr/>
    </dgm:pt>
    <dgm:pt modelId="{8CF0B7F1-B3CD-45D3-BDF5-EAC9D2DDF632}" type="pres">
      <dgm:prSet presAssocID="{BBEE61F4-4867-4147-89F7-284A4C7FD51D}" presName="rootComposite" presStyleCnt="0"/>
      <dgm:spPr/>
    </dgm:pt>
    <dgm:pt modelId="{FFA81C6E-1E70-4719-B250-F8672F4C48AD}" type="pres">
      <dgm:prSet presAssocID="{BBEE61F4-4867-4147-89F7-284A4C7FD51D}" presName="rootText" presStyleLbl="node2" presStyleIdx="0" presStyleCnt="3">
        <dgm:presLayoutVars>
          <dgm:chPref val="3"/>
        </dgm:presLayoutVars>
      </dgm:prSet>
      <dgm:spPr/>
    </dgm:pt>
    <dgm:pt modelId="{E4DD225C-4F7F-4743-B73F-757BCB6D7BA1}" type="pres">
      <dgm:prSet presAssocID="{BBEE61F4-4867-4147-89F7-284A4C7FD51D}" presName="rootConnector" presStyleLbl="node2" presStyleIdx="0" presStyleCnt="3"/>
      <dgm:spPr/>
    </dgm:pt>
    <dgm:pt modelId="{F9156E6B-035B-46F3-A378-92F38B6D6D54}" type="pres">
      <dgm:prSet presAssocID="{BBEE61F4-4867-4147-89F7-284A4C7FD51D}" presName="hierChild4" presStyleCnt="0"/>
      <dgm:spPr/>
    </dgm:pt>
    <dgm:pt modelId="{E4C135F2-7CE7-4661-BDD6-29A563CC9237}" type="pres">
      <dgm:prSet presAssocID="{867D2D8B-A72B-408F-BBA3-736E24F14F15}" presName="Name64" presStyleLbl="parChTrans1D3" presStyleIdx="0" presStyleCnt="5"/>
      <dgm:spPr/>
    </dgm:pt>
    <dgm:pt modelId="{65DDFD36-8F14-417D-97E4-6D8D6507EAAE}" type="pres">
      <dgm:prSet presAssocID="{497AD37A-1A52-4DD0-B9E9-C1F3FE2F67DC}" presName="hierRoot2" presStyleCnt="0">
        <dgm:presLayoutVars>
          <dgm:hierBranch val="init"/>
        </dgm:presLayoutVars>
      </dgm:prSet>
      <dgm:spPr/>
    </dgm:pt>
    <dgm:pt modelId="{C23584C3-F57F-4CC9-B4CE-17BBD98EF248}" type="pres">
      <dgm:prSet presAssocID="{497AD37A-1A52-4DD0-B9E9-C1F3FE2F67DC}" presName="rootComposite" presStyleCnt="0"/>
      <dgm:spPr/>
    </dgm:pt>
    <dgm:pt modelId="{FC98D28D-95A6-4D0A-9CC6-53578FCA8334}" type="pres">
      <dgm:prSet presAssocID="{497AD37A-1A52-4DD0-B9E9-C1F3FE2F67DC}" presName="rootText" presStyleLbl="node3" presStyleIdx="0" presStyleCnt="5">
        <dgm:presLayoutVars>
          <dgm:chPref val="3"/>
        </dgm:presLayoutVars>
      </dgm:prSet>
      <dgm:spPr/>
    </dgm:pt>
    <dgm:pt modelId="{CA434833-5941-4161-928B-AC8B7EFE414A}" type="pres">
      <dgm:prSet presAssocID="{497AD37A-1A52-4DD0-B9E9-C1F3FE2F67DC}" presName="rootConnector" presStyleLbl="node3" presStyleIdx="0" presStyleCnt="5"/>
      <dgm:spPr/>
    </dgm:pt>
    <dgm:pt modelId="{63B6D670-28E9-49A6-9EFF-11128B753D6F}" type="pres">
      <dgm:prSet presAssocID="{497AD37A-1A52-4DD0-B9E9-C1F3FE2F67DC}" presName="hierChild4" presStyleCnt="0"/>
      <dgm:spPr/>
    </dgm:pt>
    <dgm:pt modelId="{D8713239-9CAB-4884-91C4-E0108CE7721E}" type="pres">
      <dgm:prSet presAssocID="{497AD37A-1A52-4DD0-B9E9-C1F3FE2F67DC}" presName="hierChild5" presStyleCnt="0"/>
      <dgm:spPr/>
    </dgm:pt>
    <dgm:pt modelId="{E67C5EE7-DAED-46FF-B8D7-3200CEC1BB06}" type="pres">
      <dgm:prSet presAssocID="{E3208CEE-F2FA-42E3-927D-39F4FC79E4FC}" presName="Name64" presStyleLbl="parChTrans1D3" presStyleIdx="1" presStyleCnt="5"/>
      <dgm:spPr/>
    </dgm:pt>
    <dgm:pt modelId="{C0A409BF-B664-4496-8B36-50A0E10C8D42}" type="pres">
      <dgm:prSet presAssocID="{1A9346C5-C53B-4746-BDEC-A3671E7A8C78}" presName="hierRoot2" presStyleCnt="0">
        <dgm:presLayoutVars>
          <dgm:hierBranch val="init"/>
        </dgm:presLayoutVars>
      </dgm:prSet>
      <dgm:spPr/>
    </dgm:pt>
    <dgm:pt modelId="{BF32A0BF-472A-445C-ABBE-CFA81AE600C9}" type="pres">
      <dgm:prSet presAssocID="{1A9346C5-C53B-4746-BDEC-A3671E7A8C78}" presName="rootComposite" presStyleCnt="0"/>
      <dgm:spPr/>
    </dgm:pt>
    <dgm:pt modelId="{49985DDB-E230-4E96-8C84-3CC8B95E8A25}" type="pres">
      <dgm:prSet presAssocID="{1A9346C5-C53B-4746-BDEC-A3671E7A8C78}" presName="rootText" presStyleLbl="node3" presStyleIdx="1" presStyleCnt="5">
        <dgm:presLayoutVars>
          <dgm:chPref val="3"/>
        </dgm:presLayoutVars>
      </dgm:prSet>
      <dgm:spPr/>
    </dgm:pt>
    <dgm:pt modelId="{723D498C-81DF-4C30-BA04-D7FECE9B1788}" type="pres">
      <dgm:prSet presAssocID="{1A9346C5-C53B-4746-BDEC-A3671E7A8C78}" presName="rootConnector" presStyleLbl="node3" presStyleIdx="1" presStyleCnt="5"/>
      <dgm:spPr/>
    </dgm:pt>
    <dgm:pt modelId="{F286ECAC-2EAA-4412-B2E2-AFE3B941A17E}" type="pres">
      <dgm:prSet presAssocID="{1A9346C5-C53B-4746-BDEC-A3671E7A8C78}" presName="hierChild4" presStyleCnt="0"/>
      <dgm:spPr/>
    </dgm:pt>
    <dgm:pt modelId="{3691B20A-B980-46AA-AF89-55E93F42985C}" type="pres">
      <dgm:prSet presAssocID="{1A9346C5-C53B-4746-BDEC-A3671E7A8C78}" presName="hierChild5" presStyleCnt="0"/>
      <dgm:spPr/>
    </dgm:pt>
    <dgm:pt modelId="{F33FA944-CDFC-4A3D-8AF7-B7C1EEFF7722}" type="pres">
      <dgm:prSet presAssocID="{DD7EC380-1AC9-4784-8268-9ACCAFCAF669}" presName="Name64" presStyleLbl="parChTrans1D3" presStyleIdx="2" presStyleCnt="5"/>
      <dgm:spPr/>
    </dgm:pt>
    <dgm:pt modelId="{71AFD467-EF02-4CF2-9B5B-36E3678D9C29}" type="pres">
      <dgm:prSet presAssocID="{2DE0FCC6-E1F3-47C3-AB7F-5D434DC3C1BF}" presName="hierRoot2" presStyleCnt="0">
        <dgm:presLayoutVars>
          <dgm:hierBranch val="init"/>
        </dgm:presLayoutVars>
      </dgm:prSet>
      <dgm:spPr/>
    </dgm:pt>
    <dgm:pt modelId="{DDB704DF-AF21-4A22-B9FB-3F70D74D1FE2}" type="pres">
      <dgm:prSet presAssocID="{2DE0FCC6-E1F3-47C3-AB7F-5D434DC3C1BF}" presName="rootComposite" presStyleCnt="0"/>
      <dgm:spPr/>
    </dgm:pt>
    <dgm:pt modelId="{1A6311C4-9D46-4D8E-B9F1-E1FFD0F6B0E6}" type="pres">
      <dgm:prSet presAssocID="{2DE0FCC6-E1F3-47C3-AB7F-5D434DC3C1BF}" presName="rootText" presStyleLbl="node3" presStyleIdx="2" presStyleCnt="5">
        <dgm:presLayoutVars>
          <dgm:chPref val="3"/>
        </dgm:presLayoutVars>
      </dgm:prSet>
      <dgm:spPr/>
    </dgm:pt>
    <dgm:pt modelId="{A34F6F1B-8069-42ED-A8F1-1E0387C280B2}" type="pres">
      <dgm:prSet presAssocID="{2DE0FCC6-E1F3-47C3-AB7F-5D434DC3C1BF}" presName="rootConnector" presStyleLbl="node3" presStyleIdx="2" presStyleCnt="5"/>
      <dgm:spPr/>
    </dgm:pt>
    <dgm:pt modelId="{7B25DC60-4682-45D3-B665-F3475D8CCDA6}" type="pres">
      <dgm:prSet presAssocID="{2DE0FCC6-E1F3-47C3-AB7F-5D434DC3C1BF}" presName="hierChild4" presStyleCnt="0"/>
      <dgm:spPr/>
    </dgm:pt>
    <dgm:pt modelId="{262FA027-8D88-460D-B467-AC8260024CE8}" type="pres">
      <dgm:prSet presAssocID="{2DE0FCC6-E1F3-47C3-AB7F-5D434DC3C1BF}" presName="hierChild5" presStyleCnt="0"/>
      <dgm:spPr/>
    </dgm:pt>
    <dgm:pt modelId="{06460426-BA72-48C6-B0A5-DB0853F2DF96}" type="pres">
      <dgm:prSet presAssocID="{BBEE61F4-4867-4147-89F7-284A4C7FD51D}" presName="hierChild5" presStyleCnt="0"/>
      <dgm:spPr/>
    </dgm:pt>
    <dgm:pt modelId="{AF707EB6-27E9-4D26-87B8-DA79F0BBB45D}" type="pres">
      <dgm:prSet presAssocID="{A6ED6840-B0B9-470A-8666-7252ADE20B18}" presName="Name64" presStyleLbl="parChTrans1D2" presStyleIdx="1" presStyleCnt="3"/>
      <dgm:spPr/>
    </dgm:pt>
    <dgm:pt modelId="{1EB4E5CD-026D-4072-932F-4652271F57FB}" type="pres">
      <dgm:prSet presAssocID="{7E91BF28-F333-44CE-A67A-7302ED3D2424}" presName="hierRoot2" presStyleCnt="0">
        <dgm:presLayoutVars>
          <dgm:hierBranch val="init"/>
        </dgm:presLayoutVars>
      </dgm:prSet>
      <dgm:spPr/>
    </dgm:pt>
    <dgm:pt modelId="{D263F059-A34D-48DE-931A-FCFD1DC3E887}" type="pres">
      <dgm:prSet presAssocID="{7E91BF28-F333-44CE-A67A-7302ED3D2424}" presName="rootComposite" presStyleCnt="0"/>
      <dgm:spPr/>
    </dgm:pt>
    <dgm:pt modelId="{AC5F1C72-6011-4D3A-A4A8-259FFDE8C6AC}" type="pres">
      <dgm:prSet presAssocID="{7E91BF28-F333-44CE-A67A-7302ED3D2424}" presName="rootText" presStyleLbl="node2" presStyleIdx="1" presStyleCnt="3">
        <dgm:presLayoutVars>
          <dgm:chPref val="3"/>
        </dgm:presLayoutVars>
      </dgm:prSet>
      <dgm:spPr/>
    </dgm:pt>
    <dgm:pt modelId="{D22887FA-8330-45F1-8EAB-839B2428D684}" type="pres">
      <dgm:prSet presAssocID="{7E91BF28-F333-44CE-A67A-7302ED3D2424}" presName="rootConnector" presStyleLbl="node2" presStyleIdx="1" presStyleCnt="3"/>
      <dgm:spPr/>
    </dgm:pt>
    <dgm:pt modelId="{FBA01658-979F-4943-8A94-2FFFB234910E}" type="pres">
      <dgm:prSet presAssocID="{7E91BF28-F333-44CE-A67A-7302ED3D2424}" presName="hierChild4" presStyleCnt="0"/>
      <dgm:spPr/>
    </dgm:pt>
    <dgm:pt modelId="{12EF784C-6B72-4FE7-AF61-D9F9230F373F}" type="pres">
      <dgm:prSet presAssocID="{E0A2AD26-212D-4BD3-B7E3-8EAA7090E5F3}" presName="Name64" presStyleLbl="parChTrans1D3" presStyleIdx="3" presStyleCnt="5"/>
      <dgm:spPr/>
    </dgm:pt>
    <dgm:pt modelId="{6874C685-2653-4F03-9D9F-633B8EB18037}" type="pres">
      <dgm:prSet presAssocID="{A559BD64-CD6C-41B8-8922-7DA0BDA75B9C}" presName="hierRoot2" presStyleCnt="0">
        <dgm:presLayoutVars>
          <dgm:hierBranch val="init"/>
        </dgm:presLayoutVars>
      </dgm:prSet>
      <dgm:spPr/>
    </dgm:pt>
    <dgm:pt modelId="{68CE283B-8255-41FF-8CDD-B2E471F66C75}" type="pres">
      <dgm:prSet presAssocID="{A559BD64-CD6C-41B8-8922-7DA0BDA75B9C}" presName="rootComposite" presStyleCnt="0"/>
      <dgm:spPr/>
    </dgm:pt>
    <dgm:pt modelId="{50DAADA1-EAF3-402C-9205-2327A6F96A4C}" type="pres">
      <dgm:prSet presAssocID="{A559BD64-CD6C-41B8-8922-7DA0BDA75B9C}" presName="rootText" presStyleLbl="node3" presStyleIdx="3" presStyleCnt="5">
        <dgm:presLayoutVars>
          <dgm:chPref val="3"/>
        </dgm:presLayoutVars>
      </dgm:prSet>
      <dgm:spPr/>
    </dgm:pt>
    <dgm:pt modelId="{28DB45BF-FBFC-454F-9E0F-536AC6E3AFDF}" type="pres">
      <dgm:prSet presAssocID="{A559BD64-CD6C-41B8-8922-7DA0BDA75B9C}" presName="rootConnector" presStyleLbl="node3" presStyleIdx="3" presStyleCnt="5"/>
      <dgm:spPr/>
    </dgm:pt>
    <dgm:pt modelId="{75769470-E842-4897-9543-05164CA58C64}" type="pres">
      <dgm:prSet presAssocID="{A559BD64-CD6C-41B8-8922-7DA0BDA75B9C}" presName="hierChild4" presStyleCnt="0"/>
      <dgm:spPr/>
    </dgm:pt>
    <dgm:pt modelId="{41F99A5A-EB38-44EB-9888-DA97350DE787}" type="pres">
      <dgm:prSet presAssocID="{6DF3DCD2-FCB7-4C1D-8C7D-9F59B34503BC}" presName="Name64" presStyleLbl="parChTrans1D4" presStyleIdx="0" presStyleCnt="6"/>
      <dgm:spPr/>
    </dgm:pt>
    <dgm:pt modelId="{012DF82D-913D-48BF-8B1E-D7433C779FE8}" type="pres">
      <dgm:prSet presAssocID="{57DE713D-3E2D-43CE-81C1-B6D23969128A}" presName="hierRoot2" presStyleCnt="0">
        <dgm:presLayoutVars>
          <dgm:hierBranch val="init"/>
        </dgm:presLayoutVars>
      </dgm:prSet>
      <dgm:spPr/>
    </dgm:pt>
    <dgm:pt modelId="{9730CC4D-BDCC-436D-86C5-55E100C350C5}" type="pres">
      <dgm:prSet presAssocID="{57DE713D-3E2D-43CE-81C1-B6D23969128A}" presName="rootComposite" presStyleCnt="0"/>
      <dgm:spPr/>
    </dgm:pt>
    <dgm:pt modelId="{843777AF-E882-4F9A-B7A8-82AB5D001CEA}" type="pres">
      <dgm:prSet presAssocID="{57DE713D-3E2D-43CE-81C1-B6D23969128A}" presName="rootText" presStyleLbl="node4" presStyleIdx="0" presStyleCnt="6">
        <dgm:presLayoutVars>
          <dgm:chPref val="3"/>
        </dgm:presLayoutVars>
      </dgm:prSet>
      <dgm:spPr/>
    </dgm:pt>
    <dgm:pt modelId="{391DC8C7-EDF4-4FE2-B148-BF873ED126F7}" type="pres">
      <dgm:prSet presAssocID="{57DE713D-3E2D-43CE-81C1-B6D23969128A}" presName="rootConnector" presStyleLbl="node4" presStyleIdx="0" presStyleCnt="6"/>
      <dgm:spPr/>
    </dgm:pt>
    <dgm:pt modelId="{29D48C6A-DA5E-4385-8BE4-C396F1CD92EF}" type="pres">
      <dgm:prSet presAssocID="{57DE713D-3E2D-43CE-81C1-B6D23969128A}" presName="hierChild4" presStyleCnt="0"/>
      <dgm:spPr/>
    </dgm:pt>
    <dgm:pt modelId="{CAAC5EA7-D5EE-4007-B0EF-E390980C172C}" type="pres">
      <dgm:prSet presAssocID="{57DE713D-3E2D-43CE-81C1-B6D23969128A}" presName="hierChild5" presStyleCnt="0"/>
      <dgm:spPr/>
    </dgm:pt>
    <dgm:pt modelId="{ECCDAEC2-412D-4AD2-9E79-A1E2C533D83D}" type="pres">
      <dgm:prSet presAssocID="{13D0CFD7-00F0-4DA5-A55C-9D4686FE37C5}" presName="Name64" presStyleLbl="parChTrans1D4" presStyleIdx="1" presStyleCnt="6"/>
      <dgm:spPr/>
    </dgm:pt>
    <dgm:pt modelId="{768C5CED-EFA1-4D0E-8E4A-A30045B77384}" type="pres">
      <dgm:prSet presAssocID="{138FB0F7-6770-4EC1-93A8-5EEAC0C149AB}" presName="hierRoot2" presStyleCnt="0">
        <dgm:presLayoutVars>
          <dgm:hierBranch val="init"/>
        </dgm:presLayoutVars>
      </dgm:prSet>
      <dgm:spPr/>
    </dgm:pt>
    <dgm:pt modelId="{C58B68D8-9EE5-4500-85AF-8A23BB0E87F6}" type="pres">
      <dgm:prSet presAssocID="{138FB0F7-6770-4EC1-93A8-5EEAC0C149AB}" presName="rootComposite" presStyleCnt="0"/>
      <dgm:spPr/>
    </dgm:pt>
    <dgm:pt modelId="{FB8BFEB0-D9F9-41C4-B69C-30C6160804D2}" type="pres">
      <dgm:prSet presAssocID="{138FB0F7-6770-4EC1-93A8-5EEAC0C149AB}" presName="rootText" presStyleLbl="node4" presStyleIdx="1" presStyleCnt="6">
        <dgm:presLayoutVars>
          <dgm:chPref val="3"/>
        </dgm:presLayoutVars>
      </dgm:prSet>
      <dgm:spPr/>
    </dgm:pt>
    <dgm:pt modelId="{A33BCA69-998D-4627-BB9C-26D28B04AAB1}" type="pres">
      <dgm:prSet presAssocID="{138FB0F7-6770-4EC1-93A8-5EEAC0C149AB}" presName="rootConnector" presStyleLbl="node4" presStyleIdx="1" presStyleCnt="6"/>
      <dgm:spPr/>
    </dgm:pt>
    <dgm:pt modelId="{65202ECF-9660-429A-8EBB-DEC5778FF78B}" type="pres">
      <dgm:prSet presAssocID="{138FB0F7-6770-4EC1-93A8-5EEAC0C149AB}" presName="hierChild4" presStyleCnt="0"/>
      <dgm:spPr/>
    </dgm:pt>
    <dgm:pt modelId="{8DD34035-A9A7-4C2F-AF27-DF9519414A84}" type="pres">
      <dgm:prSet presAssocID="{138FB0F7-6770-4EC1-93A8-5EEAC0C149AB}" presName="hierChild5" presStyleCnt="0"/>
      <dgm:spPr/>
    </dgm:pt>
    <dgm:pt modelId="{8222665A-7F89-46EB-B7E6-F53B0A74C794}" type="pres">
      <dgm:prSet presAssocID="{74AE987A-3251-4D15-906D-A785355A2FE8}" presName="Name64" presStyleLbl="parChTrans1D4" presStyleIdx="2" presStyleCnt="6"/>
      <dgm:spPr/>
    </dgm:pt>
    <dgm:pt modelId="{9AC07797-99E5-498A-99D9-C46D8117D84E}" type="pres">
      <dgm:prSet presAssocID="{86F5DB52-5FFE-4DE1-ACFA-7358B9122103}" presName="hierRoot2" presStyleCnt="0">
        <dgm:presLayoutVars>
          <dgm:hierBranch val="init"/>
        </dgm:presLayoutVars>
      </dgm:prSet>
      <dgm:spPr/>
    </dgm:pt>
    <dgm:pt modelId="{F29E7AC1-F557-4667-822B-50BBA40BD3FF}" type="pres">
      <dgm:prSet presAssocID="{86F5DB52-5FFE-4DE1-ACFA-7358B9122103}" presName="rootComposite" presStyleCnt="0"/>
      <dgm:spPr/>
    </dgm:pt>
    <dgm:pt modelId="{EEA082CB-8BE0-4240-8D00-AD9A2DE4BECD}" type="pres">
      <dgm:prSet presAssocID="{86F5DB52-5FFE-4DE1-ACFA-7358B9122103}" presName="rootText" presStyleLbl="node4" presStyleIdx="2" presStyleCnt="6">
        <dgm:presLayoutVars>
          <dgm:chPref val="3"/>
        </dgm:presLayoutVars>
      </dgm:prSet>
      <dgm:spPr/>
    </dgm:pt>
    <dgm:pt modelId="{C2E9AFC1-8430-46E0-9ABD-8136635B9C79}" type="pres">
      <dgm:prSet presAssocID="{86F5DB52-5FFE-4DE1-ACFA-7358B9122103}" presName="rootConnector" presStyleLbl="node4" presStyleIdx="2" presStyleCnt="6"/>
      <dgm:spPr/>
    </dgm:pt>
    <dgm:pt modelId="{C68E5DC4-09E0-4450-AC2A-A91581C26E1B}" type="pres">
      <dgm:prSet presAssocID="{86F5DB52-5FFE-4DE1-ACFA-7358B9122103}" presName="hierChild4" presStyleCnt="0"/>
      <dgm:spPr/>
    </dgm:pt>
    <dgm:pt modelId="{C197538B-070F-485E-BC81-181E7ECA4B1F}" type="pres">
      <dgm:prSet presAssocID="{86F5DB52-5FFE-4DE1-ACFA-7358B9122103}" presName="hierChild5" presStyleCnt="0"/>
      <dgm:spPr/>
    </dgm:pt>
    <dgm:pt modelId="{710AD5C5-8190-455E-B7C5-DC5C415E31F9}" type="pres">
      <dgm:prSet presAssocID="{A559BD64-CD6C-41B8-8922-7DA0BDA75B9C}" presName="hierChild5" presStyleCnt="0"/>
      <dgm:spPr/>
    </dgm:pt>
    <dgm:pt modelId="{86D1A35D-E473-4E65-8378-996D912C464E}" type="pres">
      <dgm:prSet presAssocID="{7A393992-DB52-4C60-8055-0FF11531645D}" presName="Name64" presStyleLbl="parChTrans1D3" presStyleIdx="4" presStyleCnt="5"/>
      <dgm:spPr/>
    </dgm:pt>
    <dgm:pt modelId="{55837B7E-58C0-4082-B690-09B3EA81BCB3}" type="pres">
      <dgm:prSet presAssocID="{79E34B08-BEAB-492B-B181-3388E024288F}" presName="hierRoot2" presStyleCnt="0">
        <dgm:presLayoutVars>
          <dgm:hierBranch val="init"/>
        </dgm:presLayoutVars>
      </dgm:prSet>
      <dgm:spPr/>
    </dgm:pt>
    <dgm:pt modelId="{07C9D8A4-ABFC-4C2C-92C6-454470572202}" type="pres">
      <dgm:prSet presAssocID="{79E34B08-BEAB-492B-B181-3388E024288F}" presName="rootComposite" presStyleCnt="0"/>
      <dgm:spPr/>
    </dgm:pt>
    <dgm:pt modelId="{FBFC6114-7F42-4020-9347-1FE1D84A2E32}" type="pres">
      <dgm:prSet presAssocID="{79E34B08-BEAB-492B-B181-3388E024288F}" presName="rootText" presStyleLbl="node3" presStyleIdx="4" presStyleCnt="5">
        <dgm:presLayoutVars>
          <dgm:chPref val="3"/>
        </dgm:presLayoutVars>
      </dgm:prSet>
      <dgm:spPr/>
    </dgm:pt>
    <dgm:pt modelId="{55890623-772A-446A-AC8E-A98C20E5A151}" type="pres">
      <dgm:prSet presAssocID="{79E34B08-BEAB-492B-B181-3388E024288F}" presName="rootConnector" presStyleLbl="node3" presStyleIdx="4" presStyleCnt="5"/>
      <dgm:spPr/>
    </dgm:pt>
    <dgm:pt modelId="{9C42B4A9-D716-44CA-9000-A5ED7C2091E9}" type="pres">
      <dgm:prSet presAssocID="{79E34B08-BEAB-492B-B181-3388E024288F}" presName="hierChild4" presStyleCnt="0"/>
      <dgm:spPr/>
    </dgm:pt>
    <dgm:pt modelId="{8C5C2D32-AD6B-46E0-8133-88C2957643F2}" type="pres">
      <dgm:prSet presAssocID="{6AD284DA-180D-4CFF-B981-7B3C1EC7C4E8}" presName="Name64" presStyleLbl="parChTrans1D4" presStyleIdx="3" presStyleCnt="6"/>
      <dgm:spPr/>
    </dgm:pt>
    <dgm:pt modelId="{1D19D4D4-2BA5-41D2-BD62-C3663430E35A}" type="pres">
      <dgm:prSet presAssocID="{388D9EEB-8241-4F28-AE1D-FCDB9FBFEED4}" presName="hierRoot2" presStyleCnt="0">
        <dgm:presLayoutVars>
          <dgm:hierBranch val="init"/>
        </dgm:presLayoutVars>
      </dgm:prSet>
      <dgm:spPr/>
    </dgm:pt>
    <dgm:pt modelId="{EB97C993-AC5F-4173-9023-BBDC4AE63399}" type="pres">
      <dgm:prSet presAssocID="{388D9EEB-8241-4F28-AE1D-FCDB9FBFEED4}" presName="rootComposite" presStyleCnt="0"/>
      <dgm:spPr/>
    </dgm:pt>
    <dgm:pt modelId="{204C68E4-5FF3-4B6D-8CD6-1DAB74A9C1A0}" type="pres">
      <dgm:prSet presAssocID="{388D9EEB-8241-4F28-AE1D-FCDB9FBFEED4}" presName="rootText" presStyleLbl="node4" presStyleIdx="3" presStyleCnt="6">
        <dgm:presLayoutVars>
          <dgm:chPref val="3"/>
        </dgm:presLayoutVars>
      </dgm:prSet>
      <dgm:spPr/>
    </dgm:pt>
    <dgm:pt modelId="{9FD40478-F371-4ED7-A3F2-DC667C5F5FF1}" type="pres">
      <dgm:prSet presAssocID="{388D9EEB-8241-4F28-AE1D-FCDB9FBFEED4}" presName="rootConnector" presStyleLbl="node4" presStyleIdx="3" presStyleCnt="6"/>
      <dgm:spPr/>
    </dgm:pt>
    <dgm:pt modelId="{767BD1D7-FD55-4E1E-BB06-D77E1077B560}" type="pres">
      <dgm:prSet presAssocID="{388D9EEB-8241-4F28-AE1D-FCDB9FBFEED4}" presName="hierChild4" presStyleCnt="0"/>
      <dgm:spPr/>
    </dgm:pt>
    <dgm:pt modelId="{CFA2D3EC-44C1-485C-84D8-B74A95CE3A8F}" type="pres">
      <dgm:prSet presAssocID="{388D9EEB-8241-4F28-AE1D-FCDB9FBFEED4}" presName="hierChild5" presStyleCnt="0"/>
      <dgm:spPr/>
    </dgm:pt>
    <dgm:pt modelId="{DB230C06-93F1-4918-A1DD-E7A71E46D1FE}" type="pres">
      <dgm:prSet presAssocID="{02C51B00-03CB-4A18-B0A3-0A5FE1D417AB}" presName="Name64" presStyleLbl="parChTrans1D4" presStyleIdx="4" presStyleCnt="6"/>
      <dgm:spPr/>
    </dgm:pt>
    <dgm:pt modelId="{06C85E2D-3DC8-4DFD-BBE7-DEA7B7D78C79}" type="pres">
      <dgm:prSet presAssocID="{137AF722-97FC-497F-AC13-9B92CC25B3C5}" presName="hierRoot2" presStyleCnt="0">
        <dgm:presLayoutVars>
          <dgm:hierBranch val="init"/>
        </dgm:presLayoutVars>
      </dgm:prSet>
      <dgm:spPr/>
    </dgm:pt>
    <dgm:pt modelId="{A313B7C7-4470-41E5-BB24-DFB5DAFAC8DB}" type="pres">
      <dgm:prSet presAssocID="{137AF722-97FC-497F-AC13-9B92CC25B3C5}" presName="rootComposite" presStyleCnt="0"/>
      <dgm:spPr/>
    </dgm:pt>
    <dgm:pt modelId="{037FF26A-1A81-4F4A-AC2C-512DF0EA00D1}" type="pres">
      <dgm:prSet presAssocID="{137AF722-97FC-497F-AC13-9B92CC25B3C5}" presName="rootText" presStyleLbl="node4" presStyleIdx="4" presStyleCnt="6">
        <dgm:presLayoutVars>
          <dgm:chPref val="3"/>
        </dgm:presLayoutVars>
      </dgm:prSet>
      <dgm:spPr/>
    </dgm:pt>
    <dgm:pt modelId="{240332B4-DCF2-4A6A-A8B4-CCB2763E22B7}" type="pres">
      <dgm:prSet presAssocID="{137AF722-97FC-497F-AC13-9B92CC25B3C5}" presName="rootConnector" presStyleLbl="node4" presStyleIdx="4" presStyleCnt="6"/>
      <dgm:spPr/>
    </dgm:pt>
    <dgm:pt modelId="{8385E727-692D-4FBE-AA0B-5F3D59AEA4A3}" type="pres">
      <dgm:prSet presAssocID="{137AF722-97FC-497F-AC13-9B92CC25B3C5}" presName="hierChild4" presStyleCnt="0"/>
      <dgm:spPr/>
    </dgm:pt>
    <dgm:pt modelId="{33C8E447-9E1E-4182-93FC-43C644B68DEA}" type="pres">
      <dgm:prSet presAssocID="{137AF722-97FC-497F-AC13-9B92CC25B3C5}" presName="hierChild5" presStyleCnt="0"/>
      <dgm:spPr/>
    </dgm:pt>
    <dgm:pt modelId="{D809AF61-F6B5-4D72-B9AF-2698B3271ED0}" type="pres">
      <dgm:prSet presAssocID="{9AEEE927-1864-4FBB-AEC8-1DCB94EE76B8}" presName="Name64" presStyleLbl="parChTrans1D4" presStyleIdx="5" presStyleCnt="6"/>
      <dgm:spPr/>
    </dgm:pt>
    <dgm:pt modelId="{7D87FFC9-C0D7-4444-843E-27439E098A1D}" type="pres">
      <dgm:prSet presAssocID="{69F92450-B28D-4B76-8485-EC314AEE7250}" presName="hierRoot2" presStyleCnt="0">
        <dgm:presLayoutVars>
          <dgm:hierBranch val="init"/>
        </dgm:presLayoutVars>
      </dgm:prSet>
      <dgm:spPr/>
    </dgm:pt>
    <dgm:pt modelId="{1DE0BA74-7885-490F-A43D-D7FB2E629126}" type="pres">
      <dgm:prSet presAssocID="{69F92450-B28D-4B76-8485-EC314AEE7250}" presName="rootComposite" presStyleCnt="0"/>
      <dgm:spPr/>
    </dgm:pt>
    <dgm:pt modelId="{0107F97D-BE95-420B-8FBA-BBAD61195EDC}" type="pres">
      <dgm:prSet presAssocID="{69F92450-B28D-4B76-8485-EC314AEE7250}" presName="rootText" presStyleLbl="node4" presStyleIdx="5" presStyleCnt="6">
        <dgm:presLayoutVars>
          <dgm:chPref val="3"/>
        </dgm:presLayoutVars>
      </dgm:prSet>
      <dgm:spPr/>
    </dgm:pt>
    <dgm:pt modelId="{6DEB4756-6FCD-4694-B057-D2755AD90D25}" type="pres">
      <dgm:prSet presAssocID="{69F92450-B28D-4B76-8485-EC314AEE7250}" presName="rootConnector" presStyleLbl="node4" presStyleIdx="5" presStyleCnt="6"/>
      <dgm:spPr/>
    </dgm:pt>
    <dgm:pt modelId="{BDEE90F5-4213-4C9F-BA7A-88A81FD5207A}" type="pres">
      <dgm:prSet presAssocID="{69F92450-B28D-4B76-8485-EC314AEE7250}" presName="hierChild4" presStyleCnt="0"/>
      <dgm:spPr/>
    </dgm:pt>
    <dgm:pt modelId="{73FB8F54-6CCA-4AA3-88AA-38B23FB45D0A}" type="pres">
      <dgm:prSet presAssocID="{69F92450-B28D-4B76-8485-EC314AEE7250}" presName="hierChild5" presStyleCnt="0"/>
      <dgm:spPr/>
    </dgm:pt>
    <dgm:pt modelId="{581819B9-3DA6-4BCE-AC26-E60C23F4DB33}" type="pres">
      <dgm:prSet presAssocID="{79E34B08-BEAB-492B-B181-3388E024288F}" presName="hierChild5" presStyleCnt="0"/>
      <dgm:spPr/>
    </dgm:pt>
    <dgm:pt modelId="{98F77587-1A8F-4EB2-A6C5-CD9D17259552}" type="pres">
      <dgm:prSet presAssocID="{7E91BF28-F333-44CE-A67A-7302ED3D2424}" presName="hierChild5" presStyleCnt="0"/>
      <dgm:spPr/>
    </dgm:pt>
    <dgm:pt modelId="{59C4A6E0-18BE-48A1-ADA8-0E3FFED47F77}" type="pres">
      <dgm:prSet presAssocID="{FFFEB7D2-127D-4D15-B9B1-F199AADA1C3E}" presName="Name64" presStyleLbl="parChTrans1D2" presStyleIdx="2" presStyleCnt="3"/>
      <dgm:spPr/>
    </dgm:pt>
    <dgm:pt modelId="{A3DE8A1E-F4CF-40EA-A7AB-DE8ADBE5C08B}" type="pres">
      <dgm:prSet presAssocID="{8728DE70-5954-48BE-9FB4-26B3A6FD0444}" presName="hierRoot2" presStyleCnt="0">
        <dgm:presLayoutVars>
          <dgm:hierBranch val="init"/>
        </dgm:presLayoutVars>
      </dgm:prSet>
      <dgm:spPr/>
    </dgm:pt>
    <dgm:pt modelId="{2100EDA9-7DB0-4F65-ADC0-7595EB17856D}" type="pres">
      <dgm:prSet presAssocID="{8728DE70-5954-48BE-9FB4-26B3A6FD0444}" presName="rootComposite" presStyleCnt="0"/>
      <dgm:spPr/>
    </dgm:pt>
    <dgm:pt modelId="{2610278E-462C-43CF-8D84-D72AFE31FED9}" type="pres">
      <dgm:prSet presAssocID="{8728DE70-5954-48BE-9FB4-26B3A6FD0444}" presName="rootText" presStyleLbl="node2" presStyleIdx="2" presStyleCnt="3" custLinFactY="98270" custLinFactNeighborX="174" custLinFactNeighborY="100000">
        <dgm:presLayoutVars>
          <dgm:chPref val="3"/>
        </dgm:presLayoutVars>
      </dgm:prSet>
      <dgm:spPr/>
    </dgm:pt>
    <dgm:pt modelId="{F097C016-2086-4418-BF8A-3D7F59F3BB2D}" type="pres">
      <dgm:prSet presAssocID="{8728DE70-5954-48BE-9FB4-26B3A6FD0444}" presName="rootConnector" presStyleLbl="node2" presStyleIdx="2" presStyleCnt="3"/>
      <dgm:spPr/>
    </dgm:pt>
    <dgm:pt modelId="{35D1D14E-6538-4C96-965F-AA6809D5318C}" type="pres">
      <dgm:prSet presAssocID="{8728DE70-5954-48BE-9FB4-26B3A6FD0444}" presName="hierChild4" presStyleCnt="0"/>
      <dgm:spPr/>
    </dgm:pt>
    <dgm:pt modelId="{441C250E-67F2-435E-A835-376F7C959E02}" type="pres">
      <dgm:prSet presAssocID="{8728DE70-5954-48BE-9FB4-26B3A6FD0444}" presName="hierChild5" presStyleCnt="0"/>
      <dgm:spPr/>
    </dgm:pt>
    <dgm:pt modelId="{EF70986D-226B-47FC-A263-685B573C63C1}" type="pres">
      <dgm:prSet presAssocID="{1DB4180F-117B-4B24-9CD8-973A409D1198}" presName="hierChild3" presStyleCnt="0"/>
      <dgm:spPr/>
    </dgm:pt>
  </dgm:ptLst>
  <dgm:cxnLst>
    <dgm:cxn modelId="{D1D2DD03-6DC3-4FBF-9C29-80CDF707D908}" type="presOf" srcId="{BBEE61F4-4867-4147-89F7-284A4C7FD51D}" destId="{FFA81C6E-1E70-4719-B250-F8672F4C48AD}" srcOrd="0" destOrd="0" presId="urn:microsoft.com/office/officeart/2009/3/layout/HorizontalOrganizationChart"/>
    <dgm:cxn modelId="{B086AE06-FD44-4C95-8EC1-F8A4A18241B7}" type="presOf" srcId="{7E91BF28-F333-44CE-A67A-7302ED3D2424}" destId="{D22887FA-8330-45F1-8EAB-839B2428D684}" srcOrd="1" destOrd="0" presId="urn:microsoft.com/office/officeart/2009/3/layout/HorizontalOrganizationChart"/>
    <dgm:cxn modelId="{DAC62B10-430E-4122-B480-9733F557F429}" srcId="{A559BD64-CD6C-41B8-8922-7DA0BDA75B9C}" destId="{138FB0F7-6770-4EC1-93A8-5EEAC0C149AB}" srcOrd="1" destOrd="0" parTransId="{13D0CFD7-00F0-4DA5-A55C-9D4686FE37C5}" sibTransId="{6B709382-DD64-4FF6-A653-649342E8F6FE}"/>
    <dgm:cxn modelId="{9226A210-23F3-4AF0-9981-824B27EA3D9D}" srcId="{A559BD64-CD6C-41B8-8922-7DA0BDA75B9C}" destId="{86F5DB52-5FFE-4DE1-ACFA-7358B9122103}" srcOrd="2" destOrd="0" parTransId="{74AE987A-3251-4D15-906D-A785355A2FE8}" sibTransId="{2723976A-2AA3-40C6-8B0B-DFC420334BAC}"/>
    <dgm:cxn modelId="{57C16916-9FC6-4393-84D4-0CEF2A59321B}" srcId="{A559BD64-CD6C-41B8-8922-7DA0BDA75B9C}" destId="{57DE713D-3E2D-43CE-81C1-B6D23969128A}" srcOrd="0" destOrd="0" parTransId="{6DF3DCD2-FCB7-4C1D-8C7D-9F59B34503BC}" sibTransId="{F07BDC9A-7CE6-4B87-9F1C-66522A6585A9}"/>
    <dgm:cxn modelId="{00E6B31A-6050-4B71-8F31-7F019FD1A076}" type="presOf" srcId="{8728DE70-5954-48BE-9FB4-26B3A6FD0444}" destId="{2610278E-462C-43CF-8D84-D72AFE31FED9}" srcOrd="0" destOrd="0" presId="urn:microsoft.com/office/officeart/2009/3/layout/HorizontalOrganizationChart"/>
    <dgm:cxn modelId="{D9F3E91C-61BB-47BB-8D65-1E6F471192BD}" srcId="{7E91BF28-F333-44CE-A67A-7302ED3D2424}" destId="{79E34B08-BEAB-492B-B181-3388E024288F}" srcOrd="1" destOrd="0" parTransId="{7A393992-DB52-4C60-8055-0FF11531645D}" sibTransId="{E74EECEC-32A5-4921-B35A-F6933379FB0B}"/>
    <dgm:cxn modelId="{61764021-72F9-4B06-8849-A6C567E82363}" type="presOf" srcId="{A559BD64-CD6C-41B8-8922-7DA0BDA75B9C}" destId="{28DB45BF-FBFC-454F-9E0F-536AC6E3AFDF}" srcOrd="1" destOrd="0" presId="urn:microsoft.com/office/officeart/2009/3/layout/HorizontalOrganizationChart"/>
    <dgm:cxn modelId="{416B2B22-9FC9-4219-AB2D-AA60B04270E3}" type="presOf" srcId="{69F92450-B28D-4B76-8485-EC314AEE7250}" destId="{6DEB4756-6FCD-4694-B057-D2755AD90D25}" srcOrd="1" destOrd="0" presId="urn:microsoft.com/office/officeart/2009/3/layout/HorizontalOrganizationChart"/>
    <dgm:cxn modelId="{AC14A027-9475-43EF-8B46-DBCDFAF3BB48}" type="presOf" srcId="{138FB0F7-6770-4EC1-93A8-5EEAC0C149AB}" destId="{A33BCA69-998D-4627-BB9C-26D28B04AAB1}" srcOrd="1" destOrd="0" presId="urn:microsoft.com/office/officeart/2009/3/layout/HorizontalOrganizationChart"/>
    <dgm:cxn modelId="{7797F32A-BBD1-482A-8A66-FB2FABC1D150}" type="presOf" srcId="{6DF3DCD2-FCB7-4C1D-8C7D-9F59B34503BC}" destId="{41F99A5A-EB38-44EB-9888-DA97350DE787}" srcOrd="0" destOrd="0" presId="urn:microsoft.com/office/officeart/2009/3/layout/HorizontalOrganizationChart"/>
    <dgm:cxn modelId="{DC6F4838-4FEE-4025-BF02-5A1D132AE883}" srcId="{79E34B08-BEAB-492B-B181-3388E024288F}" destId="{69F92450-B28D-4B76-8485-EC314AEE7250}" srcOrd="2" destOrd="0" parTransId="{9AEEE927-1864-4FBB-AEC8-1DCB94EE76B8}" sibTransId="{78C461E6-DDDA-4437-BD2E-233FF5AD908E}"/>
    <dgm:cxn modelId="{82FD963B-93AA-4DB8-B376-D2DA185DEDFF}" type="presOf" srcId="{1A9346C5-C53B-4746-BDEC-A3671E7A8C78}" destId="{723D498C-81DF-4C30-BA04-D7FECE9B1788}" srcOrd="1" destOrd="0" presId="urn:microsoft.com/office/officeart/2009/3/layout/HorizontalOrganizationChart"/>
    <dgm:cxn modelId="{E834883C-6A95-4AA4-B302-CBE41A1F242E}" type="presOf" srcId="{79E34B08-BEAB-492B-B181-3388E024288F}" destId="{55890623-772A-446A-AC8E-A98C20E5A151}" srcOrd="1" destOrd="0" presId="urn:microsoft.com/office/officeart/2009/3/layout/HorizontalOrganizationChart"/>
    <dgm:cxn modelId="{6E5BCA3C-7B5F-4490-9FE7-5936A4C84C28}" type="presOf" srcId="{DD7EC380-1AC9-4784-8268-9ACCAFCAF669}" destId="{F33FA944-CDFC-4A3D-8AF7-B7C1EEFF7722}" srcOrd="0" destOrd="0" presId="urn:microsoft.com/office/officeart/2009/3/layout/HorizontalOrganizationChart"/>
    <dgm:cxn modelId="{44DAA23F-0AD2-4C04-978E-5039F0F6DF54}" type="presOf" srcId="{9A09A1AA-93BB-46AD-AA01-992DB3E8B7EA}" destId="{C2C56E18-69A6-475C-81CB-C6A3C16868EB}" srcOrd="0" destOrd="0" presId="urn:microsoft.com/office/officeart/2009/3/layout/HorizontalOrganizationChart"/>
    <dgm:cxn modelId="{788C4F61-1ECB-43BD-B49F-D8FECD45DD7C}" type="presOf" srcId="{86F5DB52-5FFE-4DE1-ACFA-7358B9122103}" destId="{EEA082CB-8BE0-4240-8D00-AD9A2DE4BECD}" srcOrd="0" destOrd="0" presId="urn:microsoft.com/office/officeart/2009/3/layout/HorizontalOrganizationChart"/>
    <dgm:cxn modelId="{6B135162-0582-46D9-B468-AFF7BBB4E0D4}" type="presOf" srcId="{57DE713D-3E2D-43CE-81C1-B6D23969128A}" destId="{843777AF-E882-4F9A-B7A8-82AB5D001CEA}" srcOrd="0" destOrd="0" presId="urn:microsoft.com/office/officeart/2009/3/layout/HorizontalOrganizationChart"/>
    <dgm:cxn modelId="{ACA07148-6F4A-4607-BEDD-A59552D0E849}" type="presOf" srcId="{79E34B08-BEAB-492B-B181-3388E024288F}" destId="{FBFC6114-7F42-4020-9347-1FE1D84A2E32}" srcOrd="0" destOrd="0" presId="urn:microsoft.com/office/officeart/2009/3/layout/HorizontalOrganizationChart"/>
    <dgm:cxn modelId="{2D298B6A-0AAA-4908-8E42-F9937A7AB287}" type="presOf" srcId="{137AF722-97FC-497F-AC13-9B92CC25B3C5}" destId="{037FF26A-1A81-4F4A-AC2C-512DF0EA00D1}" srcOrd="0" destOrd="0" presId="urn:microsoft.com/office/officeart/2009/3/layout/HorizontalOrganizationChart"/>
    <dgm:cxn modelId="{BA3D656B-BE86-4D4D-BD2F-73E3F814BBC1}" srcId="{79E34B08-BEAB-492B-B181-3388E024288F}" destId="{388D9EEB-8241-4F28-AE1D-FCDB9FBFEED4}" srcOrd="0" destOrd="0" parTransId="{6AD284DA-180D-4CFF-B981-7B3C1EC7C4E8}" sibTransId="{EE61EA28-1127-43FB-8D63-B9A00B0460EC}"/>
    <dgm:cxn modelId="{B356C94D-5DDC-4497-9D07-4B3C29FEA2DE}" type="presOf" srcId="{E3208CEE-F2FA-42E3-927D-39F4FC79E4FC}" destId="{E67C5EE7-DAED-46FF-B8D7-3200CEC1BB06}" srcOrd="0" destOrd="0" presId="urn:microsoft.com/office/officeart/2009/3/layout/HorizontalOrganizationChart"/>
    <dgm:cxn modelId="{2C129550-345C-412E-8C4E-67F9D830D509}" type="presOf" srcId="{1DB4180F-117B-4B24-9CD8-973A409D1198}" destId="{C37073AB-B47B-4203-BA0B-19AAB69E0EF8}" srcOrd="1" destOrd="0" presId="urn:microsoft.com/office/officeart/2009/3/layout/HorizontalOrganizationChart"/>
    <dgm:cxn modelId="{E2DEAA53-07E3-402E-B246-42E118C5D1DA}" srcId="{BBEE61F4-4867-4147-89F7-284A4C7FD51D}" destId="{497AD37A-1A52-4DD0-B9E9-C1F3FE2F67DC}" srcOrd="0" destOrd="0" parTransId="{867D2D8B-A72B-408F-BBA3-736E24F14F15}" sibTransId="{FEB1F392-D7EF-4FB8-BF7F-99628F300301}"/>
    <dgm:cxn modelId="{21E0A057-BC33-4951-89CB-672AA54A3DF1}" type="presOf" srcId="{497AD37A-1A52-4DD0-B9E9-C1F3FE2F67DC}" destId="{FC98D28D-95A6-4D0A-9CC6-53578FCA8334}" srcOrd="0" destOrd="0" presId="urn:microsoft.com/office/officeart/2009/3/layout/HorizontalOrganizationChart"/>
    <dgm:cxn modelId="{A4F8C377-A36D-4BCC-A15E-290EBB2C45DD}" srcId="{BBEE61F4-4867-4147-89F7-284A4C7FD51D}" destId="{1A9346C5-C53B-4746-BDEC-A3671E7A8C78}" srcOrd="1" destOrd="0" parTransId="{E3208CEE-F2FA-42E3-927D-39F4FC79E4FC}" sibTransId="{847405EE-6297-43D1-8257-65C616EA6CBE}"/>
    <dgm:cxn modelId="{58C5085A-B27E-4B8A-8D6B-0C5C2E7E7331}" type="presOf" srcId="{57DE713D-3E2D-43CE-81C1-B6D23969128A}" destId="{391DC8C7-EDF4-4FE2-B148-BF873ED126F7}" srcOrd="1" destOrd="0" presId="urn:microsoft.com/office/officeart/2009/3/layout/HorizontalOrganizationChart"/>
    <dgm:cxn modelId="{2165337A-AACD-414F-BAD3-F9F2391001EA}" type="presOf" srcId="{6AD284DA-180D-4CFF-B981-7B3C1EC7C4E8}" destId="{8C5C2D32-AD6B-46E0-8133-88C2957643F2}" srcOrd="0" destOrd="0" presId="urn:microsoft.com/office/officeart/2009/3/layout/HorizontalOrganizationChart"/>
    <dgm:cxn modelId="{F5605C5A-88C6-415A-AEA8-2BF9D414F0BA}" type="presOf" srcId="{13D0CFD7-00F0-4DA5-A55C-9D4686FE37C5}" destId="{ECCDAEC2-412D-4AD2-9E79-A1E2C533D83D}" srcOrd="0" destOrd="0" presId="urn:microsoft.com/office/officeart/2009/3/layout/HorizontalOrganizationChart"/>
    <dgm:cxn modelId="{5BE0B480-AFFA-4355-8C38-980B23CA8EF9}" type="presOf" srcId="{9D95AF9B-F4CF-4A44-84F2-6B77E3D681F8}" destId="{8F2DE6A4-04F7-4976-9782-92E1479E7D5C}" srcOrd="0" destOrd="0" presId="urn:microsoft.com/office/officeart/2009/3/layout/HorizontalOrganizationChart"/>
    <dgm:cxn modelId="{81329A88-4107-4859-9058-64E7E4DB9F23}" srcId="{1DB4180F-117B-4B24-9CD8-973A409D1198}" destId="{8728DE70-5954-48BE-9FB4-26B3A6FD0444}" srcOrd="2" destOrd="0" parTransId="{FFFEB7D2-127D-4D15-B9B1-F199AADA1C3E}" sibTransId="{A6757EBC-ACCA-4BFC-AF4C-E0A7A1C28612}"/>
    <dgm:cxn modelId="{46EF1396-EB08-4BBA-870C-F721213C93E4}" type="presOf" srcId="{7A393992-DB52-4C60-8055-0FF11531645D}" destId="{86D1A35D-E473-4E65-8378-996D912C464E}" srcOrd="0" destOrd="0" presId="urn:microsoft.com/office/officeart/2009/3/layout/HorizontalOrganizationChart"/>
    <dgm:cxn modelId="{B23B06A4-D052-4D5F-9290-A5B96BB9A4A5}" type="presOf" srcId="{8728DE70-5954-48BE-9FB4-26B3A6FD0444}" destId="{F097C016-2086-4418-BF8A-3D7F59F3BB2D}" srcOrd="1" destOrd="0" presId="urn:microsoft.com/office/officeart/2009/3/layout/HorizontalOrganizationChart"/>
    <dgm:cxn modelId="{EC3C78A7-F2A3-46B9-82D7-E102B6B6D166}" type="presOf" srcId="{867D2D8B-A72B-408F-BBA3-736E24F14F15}" destId="{E4C135F2-7CE7-4661-BDD6-29A563CC9237}" srcOrd="0" destOrd="0" presId="urn:microsoft.com/office/officeart/2009/3/layout/HorizontalOrganizationChart"/>
    <dgm:cxn modelId="{3D2D7CA9-7972-427D-995C-412AABD193CB}" type="presOf" srcId="{E0A2AD26-212D-4BD3-B7E3-8EAA7090E5F3}" destId="{12EF784C-6B72-4FE7-AF61-D9F9230F373F}" srcOrd="0" destOrd="0" presId="urn:microsoft.com/office/officeart/2009/3/layout/HorizontalOrganizationChart"/>
    <dgm:cxn modelId="{ED5CABA9-12EA-4DE4-AD5E-4C844D5D1528}" srcId="{79E34B08-BEAB-492B-B181-3388E024288F}" destId="{137AF722-97FC-497F-AC13-9B92CC25B3C5}" srcOrd="1" destOrd="0" parTransId="{02C51B00-03CB-4A18-B0A3-0A5FE1D417AB}" sibTransId="{1751BB52-05C6-4B54-A285-87DEDB9DDE98}"/>
    <dgm:cxn modelId="{D37595AB-0458-4621-9CC2-A803E286101C}" type="presOf" srcId="{7E91BF28-F333-44CE-A67A-7302ED3D2424}" destId="{AC5F1C72-6011-4D3A-A4A8-259FFDE8C6AC}" srcOrd="0" destOrd="0" presId="urn:microsoft.com/office/officeart/2009/3/layout/HorizontalOrganizationChart"/>
    <dgm:cxn modelId="{05CB7BAC-1E83-4A80-8919-21E3B8DA56B6}" srcId="{9A09A1AA-93BB-46AD-AA01-992DB3E8B7EA}" destId="{1DB4180F-117B-4B24-9CD8-973A409D1198}" srcOrd="0" destOrd="0" parTransId="{0AC2AB29-5C84-4B36-89C9-FA5E730B4D63}" sibTransId="{8FFDFB91-3026-4843-835E-045A9AAD4ADA}"/>
    <dgm:cxn modelId="{B6C5BFAC-4AD3-4B7E-99BA-7E63D1D70CF7}" type="presOf" srcId="{388D9EEB-8241-4F28-AE1D-FCDB9FBFEED4}" destId="{9FD40478-F371-4ED7-A3F2-DC667C5F5FF1}" srcOrd="1" destOrd="0" presId="urn:microsoft.com/office/officeart/2009/3/layout/HorizontalOrganizationChart"/>
    <dgm:cxn modelId="{4735FDB0-B38B-496F-BB87-AAB5C20F0AD9}" type="presOf" srcId="{BBEE61F4-4867-4147-89F7-284A4C7FD51D}" destId="{E4DD225C-4F7F-4743-B73F-757BCB6D7BA1}" srcOrd="1" destOrd="0" presId="urn:microsoft.com/office/officeart/2009/3/layout/HorizontalOrganizationChart"/>
    <dgm:cxn modelId="{BCD6F2B2-3345-43DF-B563-C362E8972F12}" type="presOf" srcId="{A559BD64-CD6C-41B8-8922-7DA0BDA75B9C}" destId="{50DAADA1-EAF3-402C-9205-2327A6F96A4C}" srcOrd="0" destOrd="0" presId="urn:microsoft.com/office/officeart/2009/3/layout/HorizontalOrganizationChart"/>
    <dgm:cxn modelId="{F86360B9-31A3-4168-80E9-A345519957EA}" type="presOf" srcId="{FFFEB7D2-127D-4D15-B9B1-F199AADA1C3E}" destId="{59C4A6E0-18BE-48A1-ADA8-0E3FFED47F77}" srcOrd="0" destOrd="0" presId="urn:microsoft.com/office/officeart/2009/3/layout/HorizontalOrganizationChart"/>
    <dgm:cxn modelId="{2B9D72BC-2437-4FD7-A84F-11C8C6D4EAE3}" srcId="{7E91BF28-F333-44CE-A67A-7302ED3D2424}" destId="{A559BD64-CD6C-41B8-8922-7DA0BDA75B9C}" srcOrd="0" destOrd="0" parTransId="{E0A2AD26-212D-4BD3-B7E3-8EAA7090E5F3}" sibTransId="{5ED95116-F379-4B5E-8DC9-B2F2CF97D1B9}"/>
    <dgm:cxn modelId="{06C6D6C0-8BF4-438F-91AC-722448CFDAA8}" type="presOf" srcId="{1DB4180F-117B-4B24-9CD8-973A409D1198}" destId="{56B52DDA-C7C1-4A21-90E4-E803C840DD29}" srcOrd="0" destOrd="0" presId="urn:microsoft.com/office/officeart/2009/3/layout/HorizontalOrganizationChart"/>
    <dgm:cxn modelId="{DCC4D6CD-43FF-441B-AFB4-83C2E1FD4389}" type="presOf" srcId="{2DE0FCC6-E1F3-47C3-AB7F-5D434DC3C1BF}" destId="{A34F6F1B-8069-42ED-A8F1-1E0387C280B2}" srcOrd="1" destOrd="0" presId="urn:microsoft.com/office/officeart/2009/3/layout/HorizontalOrganizationChart"/>
    <dgm:cxn modelId="{C5BEB1D6-A7E1-44A3-9BEC-305573AC46EE}" srcId="{BBEE61F4-4867-4147-89F7-284A4C7FD51D}" destId="{2DE0FCC6-E1F3-47C3-AB7F-5D434DC3C1BF}" srcOrd="2" destOrd="0" parTransId="{DD7EC380-1AC9-4784-8268-9ACCAFCAF669}" sibTransId="{A63E01E5-8CB8-42C1-9A4C-6E81F0A72FD8}"/>
    <dgm:cxn modelId="{4DA710DD-1075-47A1-AC08-C08C43B4D5DA}" type="presOf" srcId="{388D9EEB-8241-4F28-AE1D-FCDB9FBFEED4}" destId="{204C68E4-5FF3-4B6D-8CD6-1DAB74A9C1A0}" srcOrd="0" destOrd="0" presId="urn:microsoft.com/office/officeart/2009/3/layout/HorizontalOrganizationChart"/>
    <dgm:cxn modelId="{B236DFE6-DA87-4330-9233-9B06A46C0F70}" srcId="{1DB4180F-117B-4B24-9CD8-973A409D1198}" destId="{BBEE61F4-4867-4147-89F7-284A4C7FD51D}" srcOrd="0" destOrd="0" parTransId="{9D95AF9B-F4CF-4A44-84F2-6B77E3D681F8}" sibTransId="{A7C3D158-016F-464D-A60F-AF1285ED5ADE}"/>
    <dgm:cxn modelId="{E82702E8-1EFD-4E7C-9B7E-F4FE2BB65B30}" type="presOf" srcId="{9AEEE927-1864-4FBB-AEC8-1DCB94EE76B8}" destId="{D809AF61-F6B5-4D72-B9AF-2698B3271ED0}" srcOrd="0" destOrd="0" presId="urn:microsoft.com/office/officeart/2009/3/layout/HorizontalOrganizationChart"/>
    <dgm:cxn modelId="{95DF79EB-14A6-4727-A0EE-CCFF9CD2F9B9}" type="presOf" srcId="{02C51B00-03CB-4A18-B0A3-0A5FE1D417AB}" destId="{DB230C06-93F1-4918-A1DD-E7A71E46D1FE}" srcOrd="0" destOrd="0" presId="urn:microsoft.com/office/officeart/2009/3/layout/HorizontalOrganizationChart"/>
    <dgm:cxn modelId="{0ED753ED-CAE1-4F46-B6B1-D857BD8B274B}" type="presOf" srcId="{69F92450-B28D-4B76-8485-EC314AEE7250}" destId="{0107F97D-BE95-420B-8FBA-BBAD61195EDC}" srcOrd="0" destOrd="0" presId="urn:microsoft.com/office/officeart/2009/3/layout/HorizontalOrganizationChart"/>
    <dgm:cxn modelId="{EE61B5EF-A38A-4C47-B551-AF0BBDA2CBC9}" type="presOf" srcId="{86F5DB52-5FFE-4DE1-ACFA-7358B9122103}" destId="{C2E9AFC1-8430-46E0-9ABD-8136635B9C79}" srcOrd="1" destOrd="0" presId="urn:microsoft.com/office/officeart/2009/3/layout/HorizontalOrganizationChart"/>
    <dgm:cxn modelId="{48B871F4-BD5B-4A4F-ADD2-E39F465A1157}" type="presOf" srcId="{A6ED6840-B0B9-470A-8666-7252ADE20B18}" destId="{AF707EB6-27E9-4D26-87B8-DA79F0BBB45D}" srcOrd="0" destOrd="0" presId="urn:microsoft.com/office/officeart/2009/3/layout/HorizontalOrganizationChart"/>
    <dgm:cxn modelId="{A1476AF6-2BEF-499C-A31C-AB5F674FCB5D}" type="presOf" srcId="{74AE987A-3251-4D15-906D-A785355A2FE8}" destId="{8222665A-7F89-46EB-B7E6-F53B0A74C794}" srcOrd="0" destOrd="0" presId="urn:microsoft.com/office/officeart/2009/3/layout/HorizontalOrganizationChart"/>
    <dgm:cxn modelId="{ABAA24F8-68E9-48B3-92F2-45E3298884BC}" type="presOf" srcId="{1A9346C5-C53B-4746-BDEC-A3671E7A8C78}" destId="{49985DDB-E230-4E96-8C84-3CC8B95E8A25}" srcOrd="0" destOrd="0" presId="urn:microsoft.com/office/officeart/2009/3/layout/HorizontalOrganizationChart"/>
    <dgm:cxn modelId="{7D7158FB-E4EA-4C67-8F4F-524CFC758228}" type="presOf" srcId="{138FB0F7-6770-4EC1-93A8-5EEAC0C149AB}" destId="{FB8BFEB0-D9F9-41C4-B69C-30C6160804D2}" srcOrd="0" destOrd="0" presId="urn:microsoft.com/office/officeart/2009/3/layout/HorizontalOrganizationChart"/>
    <dgm:cxn modelId="{793DD0FB-5EF0-453B-9814-5F5FD5C9F4E8}" type="presOf" srcId="{2DE0FCC6-E1F3-47C3-AB7F-5D434DC3C1BF}" destId="{1A6311C4-9D46-4D8E-B9F1-E1FFD0F6B0E6}" srcOrd="0" destOrd="0" presId="urn:microsoft.com/office/officeart/2009/3/layout/HorizontalOrganizationChart"/>
    <dgm:cxn modelId="{338484FC-5D95-4928-98C7-7128D7A1A3F7}" type="presOf" srcId="{497AD37A-1A52-4DD0-B9E9-C1F3FE2F67DC}" destId="{CA434833-5941-4161-928B-AC8B7EFE414A}" srcOrd="1" destOrd="0" presId="urn:microsoft.com/office/officeart/2009/3/layout/HorizontalOrganizationChart"/>
    <dgm:cxn modelId="{4C1505FD-F614-4029-90E7-F6432BF77736}" srcId="{1DB4180F-117B-4B24-9CD8-973A409D1198}" destId="{7E91BF28-F333-44CE-A67A-7302ED3D2424}" srcOrd="1" destOrd="0" parTransId="{A6ED6840-B0B9-470A-8666-7252ADE20B18}" sibTransId="{962F129A-7DA4-4554-ADE4-3774A5113DC2}"/>
    <dgm:cxn modelId="{1D088AFF-0E02-4FC3-B9B5-22392F5B3803}" type="presOf" srcId="{137AF722-97FC-497F-AC13-9B92CC25B3C5}" destId="{240332B4-DCF2-4A6A-A8B4-CCB2763E22B7}" srcOrd="1" destOrd="0" presId="urn:microsoft.com/office/officeart/2009/3/layout/HorizontalOrganizationChart"/>
    <dgm:cxn modelId="{5F0161A1-C145-49AF-BC0A-0DF748324353}" type="presParOf" srcId="{C2C56E18-69A6-475C-81CB-C6A3C16868EB}" destId="{799BF996-7A22-4B50-BC69-653FFA8704B4}" srcOrd="0" destOrd="0" presId="urn:microsoft.com/office/officeart/2009/3/layout/HorizontalOrganizationChart"/>
    <dgm:cxn modelId="{32F72D6C-C748-49E0-9B26-45141F259478}" type="presParOf" srcId="{799BF996-7A22-4B50-BC69-653FFA8704B4}" destId="{1B706C1D-3AC8-4F4A-926C-987AC66A4703}" srcOrd="0" destOrd="0" presId="urn:microsoft.com/office/officeart/2009/3/layout/HorizontalOrganizationChart"/>
    <dgm:cxn modelId="{37B0CDEA-2FDB-493C-8F92-53CEC837634A}" type="presParOf" srcId="{1B706C1D-3AC8-4F4A-926C-987AC66A4703}" destId="{56B52DDA-C7C1-4A21-90E4-E803C840DD29}" srcOrd="0" destOrd="0" presId="urn:microsoft.com/office/officeart/2009/3/layout/HorizontalOrganizationChart"/>
    <dgm:cxn modelId="{3B2C098C-0610-4C5F-A39A-57AE1D004779}" type="presParOf" srcId="{1B706C1D-3AC8-4F4A-926C-987AC66A4703}" destId="{C37073AB-B47B-4203-BA0B-19AAB69E0EF8}" srcOrd="1" destOrd="0" presId="urn:microsoft.com/office/officeart/2009/3/layout/HorizontalOrganizationChart"/>
    <dgm:cxn modelId="{9D83E773-571B-47CB-9F33-99CEFBFCD3E7}" type="presParOf" srcId="{799BF996-7A22-4B50-BC69-653FFA8704B4}" destId="{BAC4315E-0F96-4B4A-BE46-F532AAFBE236}" srcOrd="1" destOrd="0" presId="urn:microsoft.com/office/officeart/2009/3/layout/HorizontalOrganizationChart"/>
    <dgm:cxn modelId="{D2F9FAA3-0D5D-4207-984A-E480784F3FBD}" type="presParOf" srcId="{BAC4315E-0F96-4B4A-BE46-F532AAFBE236}" destId="{8F2DE6A4-04F7-4976-9782-92E1479E7D5C}" srcOrd="0" destOrd="0" presId="urn:microsoft.com/office/officeart/2009/3/layout/HorizontalOrganizationChart"/>
    <dgm:cxn modelId="{1C63F660-AF56-4D93-99B6-91EED84402F1}" type="presParOf" srcId="{BAC4315E-0F96-4B4A-BE46-F532AAFBE236}" destId="{7B996888-50F7-4C5D-947C-2496E937C2A8}" srcOrd="1" destOrd="0" presId="urn:microsoft.com/office/officeart/2009/3/layout/HorizontalOrganizationChart"/>
    <dgm:cxn modelId="{2768EC1B-B2F8-4091-83A2-E94A7D98DA74}" type="presParOf" srcId="{7B996888-50F7-4C5D-947C-2496E937C2A8}" destId="{8CF0B7F1-B3CD-45D3-BDF5-EAC9D2DDF632}" srcOrd="0" destOrd="0" presId="urn:microsoft.com/office/officeart/2009/3/layout/HorizontalOrganizationChart"/>
    <dgm:cxn modelId="{A4CF46F9-1EA9-4ECF-892D-3D69E7ADA3ED}" type="presParOf" srcId="{8CF0B7F1-B3CD-45D3-BDF5-EAC9D2DDF632}" destId="{FFA81C6E-1E70-4719-B250-F8672F4C48AD}" srcOrd="0" destOrd="0" presId="urn:microsoft.com/office/officeart/2009/3/layout/HorizontalOrganizationChart"/>
    <dgm:cxn modelId="{EC2A7149-4311-49AE-B7AD-A2B3120AC0B2}" type="presParOf" srcId="{8CF0B7F1-B3CD-45D3-BDF5-EAC9D2DDF632}" destId="{E4DD225C-4F7F-4743-B73F-757BCB6D7BA1}" srcOrd="1" destOrd="0" presId="urn:microsoft.com/office/officeart/2009/3/layout/HorizontalOrganizationChart"/>
    <dgm:cxn modelId="{67D507EB-CD0D-46DF-8699-084B4073DD11}" type="presParOf" srcId="{7B996888-50F7-4C5D-947C-2496E937C2A8}" destId="{F9156E6B-035B-46F3-A378-92F38B6D6D54}" srcOrd="1" destOrd="0" presId="urn:microsoft.com/office/officeart/2009/3/layout/HorizontalOrganizationChart"/>
    <dgm:cxn modelId="{AFE713CA-E05A-46C3-8400-47623FC3FD7E}" type="presParOf" srcId="{F9156E6B-035B-46F3-A378-92F38B6D6D54}" destId="{E4C135F2-7CE7-4661-BDD6-29A563CC9237}" srcOrd="0" destOrd="0" presId="urn:microsoft.com/office/officeart/2009/3/layout/HorizontalOrganizationChart"/>
    <dgm:cxn modelId="{1FB2DE2C-DD96-4E9C-B940-D1ED6F59A947}" type="presParOf" srcId="{F9156E6B-035B-46F3-A378-92F38B6D6D54}" destId="{65DDFD36-8F14-417D-97E4-6D8D6507EAAE}" srcOrd="1" destOrd="0" presId="urn:microsoft.com/office/officeart/2009/3/layout/HorizontalOrganizationChart"/>
    <dgm:cxn modelId="{7B9A7B3C-E751-4688-AB3D-D063FDA740CE}" type="presParOf" srcId="{65DDFD36-8F14-417D-97E4-6D8D6507EAAE}" destId="{C23584C3-F57F-4CC9-B4CE-17BBD98EF248}" srcOrd="0" destOrd="0" presId="urn:microsoft.com/office/officeart/2009/3/layout/HorizontalOrganizationChart"/>
    <dgm:cxn modelId="{5DD050A5-2E70-47CA-8DB6-738AD38D7322}" type="presParOf" srcId="{C23584C3-F57F-4CC9-B4CE-17BBD98EF248}" destId="{FC98D28D-95A6-4D0A-9CC6-53578FCA8334}" srcOrd="0" destOrd="0" presId="urn:microsoft.com/office/officeart/2009/3/layout/HorizontalOrganizationChart"/>
    <dgm:cxn modelId="{DEAE907D-958F-4DE6-8209-0D80217621FF}" type="presParOf" srcId="{C23584C3-F57F-4CC9-B4CE-17BBD98EF248}" destId="{CA434833-5941-4161-928B-AC8B7EFE414A}" srcOrd="1" destOrd="0" presId="urn:microsoft.com/office/officeart/2009/3/layout/HorizontalOrganizationChart"/>
    <dgm:cxn modelId="{7B76DEF5-ACC6-4193-832F-3B96BEC86BAB}" type="presParOf" srcId="{65DDFD36-8F14-417D-97E4-6D8D6507EAAE}" destId="{63B6D670-28E9-49A6-9EFF-11128B753D6F}" srcOrd="1" destOrd="0" presId="urn:microsoft.com/office/officeart/2009/3/layout/HorizontalOrganizationChart"/>
    <dgm:cxn modelId="{28DE1572-B1B2-42E1-AB8A-5E2E8847AB78}" type="presParOf" srcId="{65DDFD36-8F14-417D-97E4-6D8D6507EAAE}" destId="{D8713239-9CAB-4884-91C4-E0108CE7721E}" srcOrd="2" destOrd="0" presId="urn:microsoft.com/office/officeart/2009/3/layout/HorizontalOrganizationChart"/>
    <dgm:cxn modelId="{2963FBD8-C132-41DE-B292-0D5B4A727921}" type="presParOf" srcId="{F9156E6B-035B-46F3-A378-92F38B6D6D54}" destId="{E67C5EE7-DAED-46FF-B8D7-3200CEC1BB06}" srcOrd="2" destOrd="0" presId="urn:microsoft.com/office/officeart/2009/3/layout/HorizontalOrganizationChart"/>
    <dgm:cxn modelId="{E00B2624-B11B-4A50-AE94-E15A0E4443EE}" type="presParOf" srcId="{F9156E6B-035B-46F3-A378-92F38B6D6D54}" destId="{C0A409BF-B664-4496-8B36-50A0E10C8D42}" srcOrd="3" destOrd="0" presId="urn:microsoft.com/office/officeart/2009/3/layout/HorizontalOrganizationChart"/>
    <dgm:cxn modelId="{2D77F174-318F-4F58-9B40-1506A055568B}" type="presParOf" srcId="{C0A409BF-B664-4496-8B36-50A0E10C8D42}" destId="{BF32A0BF-472A-445C-ABBE-CFA81AE600C9}" srcOrd="0" destOrd="0" presId="urn:microsoft.com/office/officeart/2009/3/layout/HorizontalOrganizationChart"/>
    <dgm:cxn modelId="{077FAC27-0DC4-40DB-8D7C-628DE4614F36}" type="presParOf" srcId="{BF32A0BF-472A-445C-ABBE-CFA81AE600C9}" destId="{49985DDB-E230-4E96-8C84-3CC8B95E8A25}" srcOrd="0" destOrd="0" presId="urn:microsoft.com/office/officeart/2009/3/layout/HorizontalOrganizationChart"/>
    <dgm:cxn modelId="{8038F1B2-CF2E-49E4-8B09-7C7B1698FB51}" type="presParOf" srcId="{BF32A0BF-472A-445C-ABBE-CFA81AE600C9}" destId="{723D498C-81DF-4C30-BA04-D7FECE9B1788}" srcOrd="1" destOrd="0" presId="urn:microsoft.com/office/officeart/2009/3/layout/HorizontalOrganizationChart"/>
    <dgm:cxn modelId="{0FD2749A-F45D-4AA3-943B-E297B544B856}" type="presParOf" srcId="{C0A409BF-B664-4496-8B36-50A0E10C8D42}" destId="{F286ECAC-2EAA-4412-B2E2-AFE3B941A17E}" srcOrd="1" destOrd="0" presId="urn:microsoft.com/office/officeart/2009/3/layout/HorizontalOrganizationChart"/>
    <dgm:cxn modelId="{6078679D-0091-43EF-BC3D-B3B83D768200}" type="presParOf" srcId="{C0A409BF-B664-4496-8B36-50A0E10C8D42}" destId="{3691B20A-B980-46AA-AF89-55E93F42985C}" srcOrd="2" destOrd="0" presId="urn:microsoft.com/office/officeart/2009/3/layout/HorizontalOrganizationChart"/>
    <dgm:cxn modelId="{45D6785B-C885-4662-AD1F-E3A03BAC38FE}" type="presParOf" srcId="{F9156E6B-035B-46F3-A378-92F38B6D6D54}" destId="{F33FA944-CDFC-4A3D-8AF7-B7C1EEFF7722}" srcOrd="4" destOrd="0" presId="urn:microsoft.com/office/officeart/2009/3/layout/HorizontalOrganizationChart"/>
    <dgm:cxn modelId="{0B8761EB-CBD9-47ED-8523-2352E726858F}" type="presParOf" srcId="{F9156E6B-035B-46F3-A378-92F38B6D6D54}" destId="{71AFD467-EF02-4CF2-9B5B-36E3678D9C29}" srcOrd="5" destOrd="0" presId="urn:microsoft.com/office/officeart/2009/3/layout/HorizontalOrganizationChart"/>
    <dgm:cxn modelId="{E90B1B35-E18D-4231-B97D-5847BFD1DB8B}" type="presParOf" srcId="{71AFD467-EF02-4CF2-9B5B-36E3678D9C29}" destId="{DDB704DF-AF21-4A22-B9FB-3F70D74D1FE2}" srcOrd="0" destOrd="0" presId="urn:microsoft.com/office/officeart/2009/3/layout/HorizontalOrganizationChart"/>
    <dgm:cxn modelId="{E5ED3E8D-82B4-420C-91A0-A508CA501B1A}" type="presParOf" srcId="{DDB704DF-AF21-4A22-B9FB-3F70D74D1FE2}" destId="{1A6311C4-9D46-4D8E-B9F1-E1FFD0F6B0E6}" srcOrd="0" destOrd="0" presId="urn:microsoft.com/office/officeart/2009/3/layout/HorizontalOrganizationChart"/>
    <dgm:cxn modelId="{5742D13C-B3E0-4D09-9B0B-173799BC53A2}" type="presParOf" srcId="{DDB704DF-AF21-4A22-B9FB-3F70D74D1FE2}" destId="{A34F6F1B-8069-42ED-A8F1-1E0387C280B2}" srcOrd="1" destOrd="0" presId="urn:microsoft.com/office/officeart/2009/3/layout/HorizontalOrganizationChart"/>
    <dgm:cxn modelId="{D3E69545-E408-423E-91C9-808989F70F37}" type="presParOf" srcId="{71AFD467-EF02-4CF2-9B5B-36E3678D9C29}" destId="{7B25DC60-4682-45D3-B665-F3475D8CCDA6}" srcOrd="1" destOrd="0" presId="urn:microsoft.com/office/officeart/2009/3/layout/HorizontalOrganizationChart"/>
    <dgm:cxn modelId="{46A6B33E-2BD0-436F-8922-AB62083D1577}" type="presParOf" srcId="{71AFD467-EF02-4CF2-9B5B-36E3678D9C29}" destId="{262FA027-8D88-460D-B467-AC8260024CE8}" srcOrd="2" destOrd="0" presId="urn:microsoft.com/office/officeart/2009/3/layout/HorizontalOrganizationChart"/>
    <dgm:cxn modelId="{3F6671AB-B498-41B6-B4B4-B595E4B8660C}" type="presParOf" srcId="{7B996888-50F7-4C5D-947C-2496E937C2A8}" destId="{06460426-BA72-48C6-B0A5-DB0853F2DF96}" srcOrd="2" destOrd="0" presId="urn:microsoft.com/office/officeart/2009/3/layout/HorizontalOrganizationChart"/>
    <dgm:cxn modelId="{FE1F89F2-EC61-4F45-96EE-6BB79446A035}" type="presParOf" srcId="{BAC4315E-0F96-4B4A-BE46-F532AAFBE236}" destId="{AF707EB6-27E9-4D26-87B8-DA79F0BBB45D}" srcOrd="2" destOrd="0" presId="urn:microsoft.com/office/officeart/2009/3/layout/HorizontalOrganizationChart"/>
    <dgm:cxn modelId="{D09B6C0C-F668-4023-B94F-18877F119FF3}" type="presParOf" srcId="{BAC4315E-0F96-4B4A-BE46-F532AAFBE236}" destId="{1EB4E5CD-026D-4072-932F-4652271F57FB}" srcOrd="3" destOrd="0" presId="urn:microsoft.com/office/officeart/2009/3/layout/HorizontalOrganizationChart"/>
    <dgm:cxn modelId="{BA0895AC-A621-4E7A-98BD-4420DE15A150}" type="presParOf" srcId="{1EB4E5CD-026D-4072-932F-4652271F57FB}" destId="{D263F059-A34D-48DE-931A-FCFD1DC3E887}" srcOrd="0" destOrd="0" presId="urn:microsoft.com/office/officeart/2009/3/layout/HorizontalOrganizationChart"/>
    <dgm:cxn modelId="{DC86AFE0-DE31-4A77-AC0D-5169B4A3766F}" type="presParOf" srcId="{D263F059-A34D-48DE-931A-FCFD1DC3E887}" destId="{AC5F1C72-6011-4D3A-A4A8-259FFDE8C6AC}" srcOrd="0" destOrd="0" presId="urn:microsoft.com/office/officeart/2009/3/layout/HorizontalOrganizationChart"/>
    <dgm:cxn modelId="{8AC14E85-0070-4950-ABE3-D6C5E2E9EB22}" type="presParOf" srcId="{D263F059-A34D-48DE-931A-FCFD1DC3E887}" destId="{D22887FA-8330-45F1-8EAB-839B2428D684}" srcOrd="1" destOrd="0" presId="urn:microsoft.com/office/officeart/2009/3/layout/HorizontalOrganizationChart"/>
    <dgm:cxn modelId="{36FF9DC9-60DF-446A-A8A8-0E09553B061C}" type="presParOf" srcId="{1EB4E5CD-026D-4072-932F-4652271F57FB}" destId="{FBA01658-979F-4943-8A94-2FFFB234910E}" srcOrd="1" destOrd="0" presId="urn:microsoft.com/office/officeart/2009/3/layout/HorizontalOrganizationChart"/>
    <dgm:cxn modelId="{E016743F-8A69-4F76-AF3D-594A59A5FD1B}" type="presParOf" srcId="{FBA01658-979F-4943-8A94-2FFFB234910E}" destId="{12EF784C-6B72-4FE7-AF61-D9F9230F373F}" srcOrd="0" destOrd="0" presId="urn:microsoft.com/office/officeart/2009/3/layout/HorizontalOrganizationChart"/>
    <dgm:cxn modelId="{58FDA426-FF4B-4A5E-B2ED-E3EBC18F6B24}" type="presParOf" srcId="{FBA01658-979F-4943-8A94-2FFFB234910E}" destId="{6874C685-2653-4F03-9D9F-633B8EB18037}" srcOrd="1" destOrd="0" presId="urn:microsoft.com/office/officeart/2009/3/layout/HorizontalOrganizationChart"/>
    <dgm:cxn modelId="{2FDCB743-F670-4FC2-AAF2-1AD8142D7105}" type="presParOf" srcId="{6874C685-2653-4F03-9D9F-633B8EB18037}" destId="{68CE283B-8255-41FF-8CDD-B2E471F66C75}" srcOrd="0" destOrd="0" presId="urn:microsoft.com/office/officeart/2009/3/layout/HorizontalOrganizationChart"/>
    <dgm:cxn modelId="{07009D6D-F852-4796-91F3-909792FB6DDC}" type="presParOf" srcId="{68CE283B-8255-41FF-8CDD-B2E471F66C75}" destId="{50DAADA1-EAF3-402C-9205-2327A6F96A4C}" srcOrd="0" destOrd="0" presId="urn:microsoft.com/office/officeart/2009/3/layout/HorizontalOrganizationChart"/>
    <dgm:cxn modelId="{567A0EF5-00A8-442A-BD0B-5AE8A8EFC63E}" type="presParOf" srcId="{68CE283B-8255-41FF-8CDD-B2E471F66C75}" destId="{28DB45BF-FBFC-454F-9E0F-536AC6E3AFDF}" srcOrd="1" destOrd="0" presId="urn:microsoft.com/office/officeart/2009/3/layout/HorizontalOrganizationChart"/>
    <dgm:cxn modelId="{362D2812-D7B9-47FD-8882-60730A44545E}" type="presParOf" srcId="{6874C685-2653-4F03-9D9F-633B8EB18037}" destId="{75769470-E842-4897-9543-05164CA58C64}" srcOrd="1" destOrd="0" presId="urn:microsoft.com/office/officeart/2009/3/layout/HorizontalOrganizationChart"/>
    <dgm:cxn modelId="{FB9A3306-236F-4564-80B4-92927AC6F8BC}" type="presParOf" srcId="{75769470-E842-4897-9543-05164CA58C64}" destId="{41F99A5A-EB38-44EB-9888-DA97350DE787}" srcOrd="0" destOrd="0" presId="urn:microsoft.com/office/officeart/2009/3/layout/HorizontalOrganizationChart"/>
    <dgm:cxn modelId="{57D44134-BAC2-468A-ADCF-65A51845BEE2}" type="presParOf" srcId="{75769470-E842-4897-9543-05164CA58C64}" destId="{012DF82D-913D-48BF-8B1E-D7433C779FE8}" srcOrd="1" destOrd="0" presId="urn:microsoft.com/office/officeart/2009/3/layout/HorizontalOrganizationChart"/>
    <dgm:cxn modelId="{5E5F2962-23B5-4E4F-9C87-DD011F5866CE}" type="presParOf" srcId="{012DF82D-913D-48BF-8B1E-D7433C779FE8}" destId="{9730CC4D-BDCC-436D-86C5-55E100C350C5}" srcOrd="0" destOrd="0" presId="urn:microsoft.com/office/officeart/2009/3/layout/HorizontalOrganizationChart"/>
    <dgm:cxn modelId="{7CC282D7-60CD-47D1-BD4A-53C198A263BE}" type="presParOf" srcId="{9730CC4D-BDCC-436D-86C5-55E100C350C5}" destId="{843777AF-E882-4F9A-B7A8-82AB5D001CEA}" srcOrd="0" destOrd="0" presId="urn:microsoft.com/office/officeart/2009/3/layout/HorizontalOrganizationChart"/>
    <dgm:cxn modelId="{E778650B-B322-4E9C-887A-C71230506606}" type="presParOf" srcId="{9730CC4D-BDCC-436D-86C5-55E100C350C5}" destId="{391DC8C7-EDF4-4FE2-B148-BF873ED126F7}" srcOrd="1" destOrd="0" presId="urn:microsoft.com/office/officeart/2009/3/layout/HorizontalOrganizationChart"/>
    <dgm:cxn modelId="{4017FFB4-D64E-415D-AB92-FAD5140C5A55}" type="presParOf" srcId="{012DF82D-913D-48BF-8B1E-D7433C779FE8}" destId="{29D48C6A-DA5E-4385-8BE4-C396F1CD92EF}" srcOrd="1" destOrd="0" presId="urn:microsoft.com/office/officeart/2009/3/layout/HorizontalOrganizationChart"/>
    <dgm:cxn modelId="{D636F6D0-B501-48A4-98E6-0492071F8ADE}" type="presParOf" srcId="{012DF82D-913D-48BF-8B1E-D7433C779FE8}" destId="{CAAC5EA7-D5EE-4007-B0EF-E390980C172C}" srcOrd="2" destOrd="0" presId="urn:microsoft.com/office/officeart/2009/3/layout/HorizontalOrganizationChart"/>
    <dgm:cxn modelId="{70EF10BE-00D6-4311-AEE3-5D020EC31CA1}" type="presParOf" srcId="{75769470-E842-4897-9543-05164CA58C64}" destId="{ECCDAEC2-412D-4AD2-9E79-A1E2C533D83D}" srcOrd="2" destOrd="0" presId="urn:microsoft.com/office/officeart/2009/3/layout/HorizontalOrganizationChart"/>
    <dgm:cxn modelId="{4648D606-D63C-40E5-A8D3-70D6586DB8C0}" type="presParOf" srcId="{75769470-E842-4897-9543-05164CA58C64}" destId="{768C5CED-EFA1-4D0E-8E4A-A30045B77384}" srcOrd="3" destOrd="0" presId="urn:microsoft.com/office/officeart/2009/3/layout/HorizontalOrganizationChart"/>
    <dgm:cxn modelId="{CFB45072-49D7-4F66-B6F6-F479FBFC4027}" type="presParOf" srcId="{768C5CED-EFA1-4D0E-8E4A-A30045B77384}" destId="{C58B68D8-9EE5-4500-85AF-8A23BB0E87F6}" srcOrd="0" destOrd="0" presId="urn:microsoft.com/office/officeart/2009/3/layout/HorizontalOrganizationChart"/>
    <dgm:cxn modelId="{DC2F0DA3-51D0-4E1E-9AEC-4CF395632107}" type="presParOf" srcId="{C58B68D8-9EE5-4500-85AF-8A23BB0E87F6}" destId="{FB8BFEB0-D9F9-41C4-B69C-30C6160804D2}" srcOrd="0" destOrd="0" presId="urn:microsoft.com/office/officeart/2009/3/layout/HorizontalOrganizationChart"/>
    <dgm:cxn modelId="{E52EF0F0-E754-410C-B7DD-3C8E6332734C}" type="presParOf" srcId="{C58B68D8-9EE5-4500-85AF-8A23BB0E87F6}" destId="{A33BCA69-998D-4627-BB9C-26D28B04AAB1}" srcOrd="1" destOrd="0" presId="urn:microsoft.com/office/officeart/2009/3/layout/HorizontalOrganizationChart"/>
    <dgm:cxn modelId="{AF58AF1F-4412-45F9-8EA6-812253FACAE4}" type="presParOf" srcId="{768C5CED-EFA1-4D0E-8E4A-A30045B77384}" destId="{65202ECF-9660-429A-8EBB-DEC5778FF78B}" srcOrd="1" destOrd="0" presId="urn:microsoft.com/office/officeart/2009/3/layout/HorizontalOrganizationChart"/>
    <dgm:cxn modelId="{265C2B61-AAA1-4F1D-A33F-6C5B9017709C}" type="presParOf" srcId="{768C5CED-EFA1-4D0E-8E4A-A30045B77384}" destId="{8DD34035-A9A7-4C2F-AF27-DF9519414A84}" srcOrd="2" destOrd="0" presId="urn:microsoft.com/office/officeart/2009/3/layout/HorizontalOrganizationChart"/>
    <dgm:cxn modelId="{A6E24384-6AB6-4705-8439-6DC953150BC6}" type="presParOf" srcId="{75769470-E842-4897-9543-05164CA58C64}" destId="{8222665A-7F89-46EB-B7E6-F53B0A74C794}" srcOrd="4" destOrd="0" presId="urn:microsoft.com/office/officeart/2009/3/layout/HorizontalOrganizationChart"/>
    <dgm:cxn modelId="{ED2F76A8-5FC6-4BEC-BF4F-546FAF9646A1}" type="presParOf" srcId="{75769470-E842-4897-9543-05164CA58C64}" destId="{9AC07797-99E5-498A-99D9-C46D8117D84E}" srcOrd="5" destOrd="0" presId="urn:microsoft.com/office/officeart/2009/3/layout/HorizontalOrganizationChart"/>
    <dgm:cxn modelId="{E855EEE2-3337-40E9-AEC9-00DD783A16BD}" type="presParOf" srcId="{9AC07797-99E5-498A-99D9-C46D8117D84E}" destId="{F29E7AC1-F557-4667-822B-50BBA40BD3FF}" srcOrd="0" destOrd="0" presId="urn:microsoft.com/office/officeart/2009/3/layout/HorizontalOrganizationChart"/>
    <dgm:cxn modelId="{6D6121EB-DA50-4191-992A-3F1B50FC4526}" type="presParOf" srcId="{F29E7AC1-F557-4667-822B-50BBA40BD3FF}" destId="{EEA082CB-8BE0-4240-8D00-AD9A2DE4BECD}" srcOrd="0" destOrd="0" presId="urn:microsoft.com/office/officeart/2009/3/layout/HorizontalOrganizationChart"/>
    <dgm:cxn modelId="{0EC85985-D9C2-47B6-BCEF-64573843A889}" type="presParOf" srcId="{F29E7AC1-F557-4667-822B-50BBA40BD3FF}" destId="{C2E9AFC1-8430-46E0-9ABD-8136635B9C79}" srcOrd="1" destOrd="0" presId="urn:microsoft.com/office/officeart/2009/3/layout/HorizontalOrganizationChart"/>
    <dgm:cxn modelId="{0DE0FDA0-61CA-466A-A33F-A3E34C3E3E53}" type="presParOf" srcId="{9AC07797-99E5-498A-99D9-C46D8117D84E}" destId="{C68E5DC4-09E0-4450-AC2A-A91581C26E1B}" srcOrd="1" destOrd="0" presId="urn:microsoft.com/office/officeart/2009/3/layout/HorizontalOrganizationChart"/>
    <dgm:cxn modelId="{FE343B41-2980-4B7E-9698-185C25DED343}" type="presParOf" srcId="{9AC07797-99E5-498A-99D9-C46D8117D84E}" destId="{C197538B-070F-485E-BC81-181E7ECA4B1F}" srcOrd="2" destOrd="0" presId="urn:microsoft.com/office/officeart/2009/3/layout/HorizontalOrganizationChart"/>
    <dgm:cxn modelId="{C21A4B4C-3578-4D0F-83F6-AF5CE0FFDF20}" type="presParOf" srcId="{6874C685-2653-4F03-9D9F-633B8EB18037}" destId="{710AD5C5-8190-455E-B7C5-DC5C415E31F9}" srcOrd="2" destOrd="0" presId="urn:microsoft.com/office/officeart/2009/3/layout/HorizontalOrganizationChart"/>
    <dgm:cxn modelId="{07A0ED72-8794-4EE6-8195-84D24C205A32}" type="presParOf" srcId="{FBA01658-979F-4943-8A94-2FFFB234910E}" destId="{86D1A35D-E473-4E65-8378-996D912C464E}" srcOrd="2" destOrd="0" presId="urn:microsoft.com/office/officeart/2009/3/layout/HorizontalOrganizationChart"/>
    <dgm:cxn modelId="{6DDB9231-FBFE-477F-8877-042319CFF3A3}" type="presParOf" srcId="{FBA01658-979F-4943-8A94-2FFFB234910E}" destId="{55837B7E-58C0-4082-B690-09B3EA81BCB3}" srcOrd="3" destOrd="0" presId="urn:microsoft.com/office/officeart/2009/3/layout/HorizontalOrganizationChart"/>
    <dgm:cxn modelId="{39049777-6AC3-4472-932C-552BFDC0D038}" type="presParOf" srcId="{55837B7E-58C0-4082-B690-09B3EA81BCB3}" destId="{07C9D8A4-ABFC-4C2C-92C6-454470572202}" srcOrd="0" destOrd="0" presId="urn:microsoft.com/office/officeart/2009/3/layout/HorizontalOrganizationChart"/>
    <dgm:cxn modelId="{6AE5C566-499F-486C-9D8B-20C494143E00}" type="presParOf" srcId="{07C9D8A4-ABFC-4C2C-92C6-454470572202}" destId="{FBFC6114-7F42-4020-9347-1FE1D84A2E32}" srcOrd="0" destOrd="0" presId="urn:microsoft.com/office/officeart/2009/3/layout/HorizontalOrganizationChart"/>
    <dgm:cxn modelId="{EBECE8A4-2140-49D3-BE86-4D91B6E00DCA}" type="presParOf" srcId="{07C9D8A4-ABFC-4C2C-92C6-454470572202}" destId="{55890623-772A-446A-AC8E-A98C20E5A151}" srcOrd="1" destOrd="0" presId="urn:microsoft.com/office/officeart/2009/3/layout/HorizontalOrganizationChart"/>
    <dgm:cxn modelId="{4BBC1822-1B30-46B1-8951-F22B75A93A6A}" type="presParOf" srcId="{55837B7E-58C0-4082-B690-09B3EA81BCB3}" destId="{9C42B4A9-D716-44CA-9000-A5ED7C2091E9}" srcOrd="1" destOrd="0" presId="urn:microsoft.com/office/officeart/2009/3/layout/HorizontalOrganizationChart"/>
    <dgm:cxn modelId="{1ED1C81D-0968-4951-ACA4-7A158929BF72}" type="presParOf" srcId="{9C42B4A9-D716-44CA-9000-A5ED7C2091E9}" destId="{8C5C2D32-AD6B-46E0-8133-88C2957643F2}" srcOrd="0" destOrd="0" presId="urn:microsoft.com/office/officeart/2009/3/layout/HorizontalOrganizationChart"/>
    <dgm:cxn modelId="{DA4D347C-E4FC-481B-8F19-0327BB05D0B0}" type="presParOf" srcId="{9C42B4A9-D716-44CA-9000-A5ED7C2091E9}" destId="{1D19D4D4-2BA5-41D2-BD62-C3663430E35A}" srcOrd="1" destOrd="0" presId="urn:microsoft.com/office/officeart/2009/3/layout/HorizontalOrganizationChart"/>
    <dgm:cxn modelId="{9499D53F-9A54-4850-8518-827589A9318A}" type="presParOf" srcId="{1D19D4D4-2BA5-41D2-BD62-C3663430E35A}" destId="{EB97C993-AC5F-4173-9023-BBDC4AE63399}" srcOrd="0" destOrd="0" presId="urn:microsoft.com/office/officeart/2009/3/layout/HorizontalOrganizationChart"/>
    <dgm:cxn modelId="{A71A79C1-841B-4EEF-A6F2-108EAA007953}" type="presParOf" srcId="{EB97C993-AC5F-4173-9023-BBDC4AE63399}" destId="{204C68E4-5FF3-4B6D-8CD6-1DAB74A9C1A0}" srcOrd="0" destOrd="0" presId="urn:microsoft.com/office/officeart/2009/3/layout/HorizontalOrganizationChart"/>
    <dgm:cxn modelId="{83044B5B-B820-4542-80B0-4E1E41AA06A3}" type="presParOf" srcId="{EB97C993-AC5F-4173-9023-BBDC4AE63399}" destId="{9FD40478-F371-4ED7-A3F2-DC667C5F5FF1}" srcOrd="1" destOrd="0" presId="urn:microsoft.com/office/officeart/2009/3/layout/HorizontalOrganizationChart"/>
    <dgm:cxn modelId="{8BA5AE28-9559-4420-8B6B-801E1C4B98F9}" type="presParOf" srcId="{1D19D4D4-2BA5-41D2-BD62-C3663430E35A}" destId="{767BD1D7-FD55-4E1E-BB06-D77E1077B560}" srcOrd="1" destOrd="0" presId="urn:microsoft.com/office/officeart/2009/3/layout/HorizontalOrganizationChart"/>
    <dgm:cxn modelId="{6E37EAA9-89AD-4EA7-9C05-B099D5EFC811}" type="presParOf" srcId="{1D19D4D4-2BA5-41D2-BD62-C3663430E35A}" destId="{CFA2D3EC-44C1-485C-84D8-B74A95CE3A8F}" srcOrd="2" destOrd="0" presId="urn:microsoft.com/office/officeart/2009/3/layout/HorizontalOrganizationChart"/>
    <dgm:cxn modelId="{89EBB0CC-733F-4C3B-847B-2BB8DEE73332}" type="presParOf" srcId="{9C42B4A9-D716-44CA-9000-A5ED7C2091E9}" destId="{DB230C06-93F1-4918-A1DD-E7A71E46D1FE}" srcOrd="2" destOrd="0" presId="urn:microsoft.com/office/officeart/2009/3/layout/HorizontalOrganizationChart"/>
    <dgm:cxn modelId="{8E89CC08-2BB1-494B-BA1A-47A0635AC7B7}" type="presParOf" srcId="{9C42B4A9-D716-44CA-9000-A5ED7C2091E9}" destId="{06C85E2D-3DC8-4DFD-BBE7-DEA7B7D78C79}" srcOrd="3" destOrd="0" presId="urn:microsoft.com/office/officeart/2009/3/layout/HorizontalOrganizationChart"/>
    <dgm:cxn modelId="{2FBF5E4B-D10D-4796-AFA4-A231D007D431}" type="presParOf" srcId="{06C85E2D-3DC8-4DFD-BBE7-DEA7B7D78C79}" destId="{A313B7C7-4470-41E5-BB24-DFB5DAFAC8DB}" srcOrd="0" destOrd="0" presId="urn:microsoft.com/office/officeart/2009/3/layout/HorizontalOrganizationChart"/>
    <dgm:cxn modelId="{02E402E1-EE13-4BCE-B1D6-1B10375A9BD7}" type="presParOf" srcId="{A313B7C7-4470-41E5-BB24-DFB5DAFAC8DB}" destId="{037FF26A-1A81-4F4A-AC2C-512DF0EA00D1}" srcOrd="0" destOrd="0" presId="urn:microsoft.com/office/officeart/2009/3/layout/HorizontalOrganizationChart"/>
    <dgm:cxn modelId="{CCAC31C3-FE68-4C0A-8AD6-3D7A236135E8}" type="presParOf" srcId="{A313B7C7-4470-41E5-BB24-DFB5DAFAC8DB}" destId="{240332B4-DCF2-4A6A-A8B4-CCB2763E22B7}" srcOrd="1" destOrd="0" presId="urn:microsoft.com/office/officeart/2009/3/layout/HorizontalOrganizationChart"/>
    <dgm:cxn modelId="{159A63BD-AE28-47FA-971E-3F74D1EECAF8}" type="presParOf" srcId="{06C85E2D-3DC8-4DFD-BBE7-DEA7B7D78C79}" destId="{8385E727-692D-4FBE-AA0B-5F3D59AEA4A3}" srcOrd="1" destOrd="0" presId="urn:microsoft.com/office/officeart/2009/3/layout/HorizontalOrganizationChart"/>
    <dgm:cxn modelId="{C02702C8-1B1F-4BC9-9D59-983D30456F16}" type="presParOf" srcId="{06C85E2D-3DC8-4DFD-BBE7-DEA7B7D78C79}" destId="{33C8E447-9E1E-4182-93FC-43C644B68DEA}" srcOrd="2" destOrd="0" presId="urn:microsoft.com/office/officeart/2009/3/layout/HorizontalOrganizationChart"/>
    <dgm:cxn modelId="{3085B413-B3C8-4B9F-BB7B-D90DAAE2EE3B}" type="presParOf" srcId="{9C42B4A9-D716-44CA-9000-A5ED7C2091E9}" destId="{D809AF61-F6B5-4D72-B9AF-2698B3271ED0}" srcOrd="4" destOrd="0" presId="urn:microsoft.com/office/officeart/2009/3/layout/HorizontalOrganizationChart"/>
    <dgm:cxn modelId="{683E086C-92C7-44D0-AF26-792DFBE647E0}" type="presParOf" srcId="{9C42B4A9-D716-44CA-9000-A5ED7C2091E9}" destId="{7D87FFC9-C0D7-4444-843E-27439E098A1D}" srcOrd="5" destOrd="0" presId="urn:microsoft.com/office/officeart/2009/3/layout/HorizontalOrganizationChart"/>
    <dgm:cxn modelId="{C45C8D1A-74A5-4A55-9035-EF4013F55217}" type="presParOf" srcId="{7D87FFC9-C0D7-4444-843E-27439E098A1D}" destId="{1DE0BA74-7885-490F-A43D-D7FB2E629126}" srcOrd="0" destOrd="0" presId="urn:microsoft.com/office/officeart/2009/3/layout/HorizontalOrganizationChart"/>
    <dgm:cxn modelId="{6D620B60-331E-4203-A82D-491B325573C6}" type="presParOf" srcId="{1DE0BA74-7885-490F-A43D-D7FB2E629126}" destId="{0107F97D-BE95-420B-8FBA-BBAD61195EDC}" srcOrd="0" destOrd="0" presId="urn:microsoft.com/office/officeart/2009/3/layout/HorizontalOrganizationChart"/>
    <dgm:cxn modelId="{958595A2-6AD0-46A1-AE5B-B5DBC5FF36E5}" type="presParOf" srcId="{1DE0BA74-7885-490F-A43D-D7FB2E629126}" destId="{6DEB4756-6FCD-4694-B057-D2755AD90D25}" srcOrd="1" destOrd="0" presId="urn:microsoft.com/office/officeart/2009/3/layout/HorizontalOrganizationChart"/>
    <dgm:cxn modelId="{5A9DF061-E61E-454F-A925-79FC619BF57A}" type="presParOf" srcId="{7D87FFC9-C0D7-4444-843E-27439E098A1D}" destId="{BDEE90F5-4213-4C9F-BA7A-88A81FD5207A}" srcOrd="1" destOrd="0" presId="urn:microsoft.com/office/officeart/2009/3/layout/HorizontalOrganizationChart"/>
    <dgm:cxn modelId="{CAD20B23-393B-43CA-909D-EF5A55B77DB3}" type="presParOf" srcId="{7D87FFC9-C0D7-4444-843E-27439E098A1D}" destId="{73FB8F54-6CCA-4AA3-88AA-38B23FB45D0A}" srcOrd="2" destOrd="0" presId="urn:microsoft.com/office/officeart/2009/3/layout/HorizontalOrganizationChart"/>
    <dgm:cxn modelId="{FD1DD81C-1CB7-4056-8A53-66D615AFD452}" type="presParOf" srcId="{55837B7E-58C0-4082-B690-09B3EA81BCB3}" destId="{581819B9-3DA6-4BCE-AC26-E60C23F4DB33}" srcOrd="2" destOrd="0" presId="urn:microsoft.com/office/officeart/2009/3/layout/HorizontalOrganizationChart"/>
    <dgm:cxn modelId="{ECBC4B06-35F6-445C-9432-D93C27F72347}" type="presParOf" srcId="{1EB4E5CD-026D-4072-932F-4652271F57FB}" destId="{98F77587-1A8F-4EB2-A6C5-CD9D17259552}" srcOrd="2" destOrd="0" presId="urn:microsoft.com/office/officeart/2009/3/layout/HorizontalOrganizationChart"/>
    <dgm:cxn modelId="{67150214-BA64-43E6-89DD-6E16A9004510}" type="presParOf" srcId="{BAC4315E-0F96-4B4A-BE46-F532AAFBE236}" destId="{59C4A6E0-18BE-48A1-ADA8-0E3FFED47F77}" srcOrd="4" destOrd="0" presId="urn:microsoft.com/office/officeart/2009/3/layout/HorizontalOrganizationChart"/>
    <dgm:cxn modelId="{CB31C641-5309-41A7-9C4B-F0F40B243537}" type="presParOf" srcId="{BAC4315E-0F96-4B4A-BE46-F532AAFBE236}" destId="{A3DE8A1E-F4CF-40EA-A7AB-DE8ADBE5C08B}" srcOrd="5" destOrd="0" presId="urn:microsoft.com/office/officeart/2009/3/layout/HorizontalOrganizationChart"/>
    <dgm:cxn modelId="{E35FA6F4-4736-4FE5-8DA2-39ABD46ED97B}" type="presParOf" srcId="{A3DE8A1E-F4CF-40EA-A7AB-DE8ADBE5C08B}" destId="{2100EDA9-7DB0-4F65-ADC0-7595EB17856D}" srcOrd="0" destOrd="0" presId="urn:microsoft.com/office/officeart/2009/3/layout/HorizontalOrganizationChart"/>
    <dgm:cxn modelId="{C9ACC6B6-30C1-41B6-844D-8E4A7F21696B}" type="presParOf" srcId="{2100EDA9-7DB0-4F65-ADC0-7595EB17856D}" destId="{2610278E-462C-43CF-8D84-D72AFE31FED9}" srcOrd="0" destOrd="0" presId="urn:microsoft.com/office/officeart/2009/3/layout/HorizontalOrganizationChart"/>
    <dgm:cxn modelId="{53B46E0F-4B9F-474D-9588-7C61DA4017A3}" type="presParOf" srcId="{2100EDA9-7DB0-4F65-ADC0-7595EB17856D}" destId="{F097C016-2086-4418-BF8A-3D7F59F3BB2D}" srcOrd="1" destOrd="0" presId="urn:microsoft.com/office/officeart/2009/3/layout/HorizontalOrganizationChart"/>
    <dgm:cxn modelId="{7B6069E2-6ED3-48B5-9FC5-DC60AB72537D}" type="presParOf" srcId="{A3DE8A1E-F4CF-40EA-A7AB-DE8ADBE5C08B}" destId="{35D1D14E-6538-4C96-965F-AA6809D5318C}" srcOrd="1" destOrd="0" presId="urn:microsoft.com/office/officeart/2009/3/layout/HorizontalOrganizationChart"/>
    <dgm:cxn modelId="{E9D24240-2BDB-457D-808D-7FD9066E80EC}" type="presParOf" srcId="{A3DE8A1E-F4CF-40EA-A7AB-DE8ADBE5C08B}" destId="{441C250E-67F2-435E-A835-376F7C959E02}" srcOrd="2" destOrd="0" presId="urn:microsoft.com/office/officeart/2009/3/layout/HorizontalOrganizationChart"/>
    <dgm:cxn modelId="{9804754F-209F-44DF-AC17-019E84609E7F}" type="presParOf" srcId="{799BF996-7A22-4B50-BC69-653FFA8704B4}" destId="{EF70986D-226B-47FC-A263-685B573C63C1}" srcOrd="2" destOrd="0" presId="urn:microsoft.com/office/officeart/2009/3/layout/HorizontalOrganizationChar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483264D-69DF-4BCB-82AA-83BEE8CE6AF9}" type="doc">
      <dgm:prSet loTypeId="urn:microsoft.com/office/officeart/2005/8/layout/target2" loCatId="relationship" qsTypeId="urn:microsoft.com/office/officeart/2005/8/quickstyle/simple1" qsCatId="simple" csTypeId="urn:microsoft.com/office/officeart/2005/8/colors/accent3_1" csCatId="accent3" phldr="1"/>
      <dgm:spPr/>
      <dgm:t>
        <a:bodyPr/>
        <a:lstStyle/>
        <a:p>
          <a:endParaRPr lang="en-US"/>
        </a:p>
      </dgm:t>
    </dgm:pt>
    <dgm:pt modelId="{E0C2E311-3927-4C87-9DF5-0F4C6AAD02A1}">
      <dgm:prSet phldrT="[Text]"/>
      <dgm:spPr/>
      <dgm:t>
        <a:bodyPr/>
        <a:lstStyle/>
        <a:p>
          <a:r>
            <a:rPr lang="en-US" dirty="0"/>
            <a:t>Primary Data</a:t>
          </a:r>
        </a:p>
      </dgm:t>
    </dgm:pt>
    <dgm:pt modelId="{D03BBB80-5D6D-429C-9955-0263385E7B8A}" type="parTrans" cxnId="{F72F723A-275A-429D-A573-2ABDB8242861}">
      <dgm:prSet/>
      <dgm:spPr/>
      <dgm:t>
        <a:bodyPr/>
        <a:lstStyle/>
        <a:p>
          <a:endParaRPr lang="en-US"/>
        </a:p>
      </dgm:t>
    </dgm:pt>
    <dgm:pt modelId="{939D15FC-1560-4656-AAB6-31B3FC292F69}" type="sibTrans" cxnId="{F72F723A-275A-429D-A573-2ABDB8242861}">
      <dgm:prSet/>
      <dgm:spPr/>
      <dgm:t>
        <a:bodyPr/>
        <a:lstStyle/>
        <a:p>
          <a:endParaRPr lang="en-US"/>
        </a:p>
      </dgm:t>
    </dgm:pt>
    <dgm:pt modelId="{16CD6419-10F9-41E8-8DD7-7ECC56E3C0F3}">
      <dgm:prSet phldrT="[Text]" custT="1"/>
      <dgm:spPr/>
      <dgm:t>
        <a:bodyPr/>
        <a:lstStyle/>
        <a:p>
          <a:r>
            <a:rPr lang="en-US" sz="1400" dirty="0"/>
            <a:t>Case series</a:t>
          </a:r>
        </a:p>
      </dgm:t>
    </dgm:pt>
    <dgm:pt modelId="{5498730A-0864-4984-A1BC-E190F2480A7A}" type="parTrans" cxnId="{E73B117F-2DEA-4A59-B9B2-3E2C6395603C}">
      <dgm:prSet/>
      <dgm:spPr/>
      <dgm:t>
        <a:bodyPr/>
        <a:lstStyle/>
        <a:p>
          <a:endParaRPr lang="en-US"/>
        </a:p>
      </dgm:t>
    </dgm:pt>
    <dgm:pt modelId="{9DBA36FA-64A5-415A-95B4-00A7482BBEDE}" type="sibTrans" cxnId="{E73B117F-2DEA-4A59-B9B2-3E2C6395603C}">
      <dgm:prSet/>
      <dgm:spPr/>
      <dgm:t>
        <a:bodyPr/>
        <a:lstStyle/>
        <a:p>
          <a:endParaRPr lang="en-US"/>
        </a:p>
      </dgm:t>
    </dgm:pt>
    <dgm:pt modelId="{44D5DDEE-D514-44A4-8656-A648D5A9B82F}">
      <dgm:prSet phldrT="[Text]"/>
      <dgm:spPr/>
      <dgm:t>
        <a:bodyPr/>
        <a:lstStyle/>
        <a:p>
          <a:r>
            <a:rPr lang="en-US"/>
            <a:t>Secondary Data</a:t>
          </a:r>
        </a:p>
      </dgm:t>
    </dgm:pt>
    <dgm:pt modelId="{6A5A727D-5611-4AEA-A088-FF2C5FE53A5F}" type="parTrans" cxnId="{F110E854-2957-41A3-B3B2-844498998C5B}">
      <dgm:prSet/>
      <dgm:spPr/>
      <dgm:t>
        <a:bodyPr/>
        <a:lstStyle/>
        <a:p>
          <a:endParaRPr lang="en-US"/>
        </a:p>
      </dgm:t>
    </dgm:pt>
    <dgm:pt modelId="{724EA906-6FA4-45AC-B89B-591BD4028ED8}" type="sibTrans" cxnId="{F110E854-2957-41A3-B3B2-844498998C5B}">
      <dgm:prSet/>
      <dgm:spPr/>
      <dgm:t>
        <a:bodyPr/>
        <a:lstStyle/>
        <a:p>
          <a:endParaRPr lang="en-US"/>
        </a:p>
      </dgm:t>
    </dgm:pt>
    <dgm:pt modelId="{6A8B64C9-6593-41F1-94AB-ACBE1AACA822}">
      <dgm:prSet phldrT="[Text]" custT="1"/>
      <dgm:spPr/>
      <dgm:t>
        <a:bodyPr/>
        <a:lstStyle/>
        <a:p>
          <a:r>
            <a:rPr lang="en-US" sz="1400" dirty="0"/>
            <a:t>Case series</a:t>
          </a:r>
        </a:p>
      </dgm:t>
    </dgm:pt>
    <dgm:pt modelId="{95528DD8-29E8-414A-951D-59474B9DE344}" type="parTrans" cxnId="{99D51D7D-0EA2-4175-A620-1A3CB1440D53}">
      <dgm:prSet/>
      <dgm:spPr/>
      <dgm:t>
        <a:bodyPr/>
        <a:lstStyle/>
        <a:p>
          <a:endParaRPr lang="en-US"/>
        </a:p>
      </dgm:t>
    </dgm:pt>
    <dgm:pt modelId="{2432A614-5650-4F15-B694-75EE0A4E57E4}" type="sibTrans" cxnId="{99D51D7D-0EA2-4175-A620-1A3CB1440D53}">
      <dgm:prSet/>
      <dgm:spPr/>
      <dgm:t>
        <a:bodyPr/>
        <a:lstStyle/>
        <a:p>
          <a:endParaRPr lang="en-US"/>
        </a:p>
      </dgm:t>
    </dgm:pt>
    <dgm:pt modelId="{140F8B1B-F4D6-46F1-ABC4-249C5516A9ED}">
      <dgm:prSet phldrT="[Text]" custT="1"/>
      <dgm:spPr/>
      <dgm:t>
        <a:bodyPr/>
        <a:lstStyle/>
        <a:p>
          <a:r>
            <a:rPr lang="en-US" sz="1400" dirty="0"/>
            <a:t>Cross-Sectional Studies</a:t>
          </a:r>
        </a:p>
      </dgm:t>
    </dgm:pt>
    <dgm:pt modelId="{596CAFEC-7E27-4DF4-982E-24D1F4459655}" type="parTrans" cxnId="{74D93C83-2789-4E9D-B8D0-BB304AA72525}">
      <dgm:prSet/>
      <dgm:spPr/>
      <dgm:t>
        <a:bodyPr/>
        <a:lstStyle/>
        <a:p>
          <a:endParaRPr lang="en-US"/>
        </a:p>
      </dgm:t>
    </dgm:pt>
    <dgm:pt modelId="{6EC21DF4-A1DC-42EC-9A8E-43DE1245E8D8}" type="sibTrans" cxnId="{74D93C83-2789-4E9D-B8D0-BB304AA72525}">
      <dgm:prSet/>
      <dgm:spPr/>
      <dgm:t>
        <a:bodyPr/>
        <a:lstStyle/>
        <a:p>
          <a:endParaRPr lang="en-US"/>
        </a:p>
      </dgm:t>
    </dgm:pt>
    <dgm:pt modelId="{AEFDF7F4-6E80-4467-96C8-2F95411B3D19}">
      <dgm:prSet phldrT="[Text]"/>
      <dgm:spPr/>
      <dgm:t>
        <a:bodyPr/>
        <a:lstStyle/>
        <a:p>
          <a:endParaRPr lang="en-US" dirty="0"/>
        </a:p>
      </dgm:t>
    </dgm:pt>
    <dgm:pt modelId="{E4F52403-326B-480C-8940-97D088F3DE1C}" type="parTrans" cxnId="{A2B436AB-5690-49DB-A77A-922917317198}">
      <dgm:prSet/>
      <dgm:spPr/>
      <dgm:t>
        <a:bodyPr/>
        <a:lstStyle/>
        <a:p>
          <a:endParaRPr lang="en-US"/>
        </a:p>
      </dgm:t>
    </dgm:pt>
    <dgm:pt modelId="{506087B6-307D-4B18-ADAC-6A361EB20DDE}" type="sibTrans" cxnId="{A2B436AB-5690-49DB-A77A-922917317198}">
      <dgm:prSet/>
      <dgm:spPr/>
      <dgm:t>
        <a:bodyPr/>
        <a:lstStyle/>
        <a:p>
          <a:endParaRPr lang="en-US"/>
        </a:p>
      </dgm:t>
    </dgm:pt>
    <dgm:pt modelId="{7640D070-2C70-4780-8E11-C9736627E5C9}">
      <dgm:prSet phldrT="[Text]"/>
      <dgm:spPr/>
      <dgm:t>
        <a:bodyPr/>
        <a:lstStyle/>
        <a:p>
          <a:r>
            <a:rPr lang="en-US" dirty="0"/>
            <a:t>Tertiary data</a:t>
          </a:r>
        </a:p>
      </dgm:t>
    </dgm:pt>
    <dgm:pt modelId="{6D02B93D-9784-461B-93BD-0A5BC766188F}" type="parTrans" cxnId="{D22F0874-927A-45DD-BC9F-5A52F7C970EB}">
      <dgm:prSet/>
      <dgm:spPr/>
      <dgm:t>
        <a:bodyPr/>
        <a:lstStyle/>
        <a:p>
          <a:endParaRPr lang="en-US"/>
        </a:p>
      </dgm:t>
    </dgm:pt>
    <dgm:pt modelId="{17F885A5-8073-4D26-B1B8-8D05332A728B}" type="sibTrans" cxnId="{D22F0874-927A-45DD-BC9F-5A52F7C970EB}">
      <dgm:prSet/>
      <dgm:spPr/>
      <dgm:t>
        <a:bodyPr/>
        <a:lstStyle/>
        <a:p>
          <a:endParaRPr lang="en-US"/>
        </a:p>
      </dgm:t>
    </dgm:pt>
    <dgm:pt modelId="{D9D47C13-DE03-4DC9-88EF-60BCFA603D7C}">
      <dgm:prSet phldrT="[Text]" custT="1"/>
      <dgm:spPr/>
      <dgm:t>
        <a:bodyPr/>
        <a:lstStyle/>
        <a:p>
          <a:r>
            <a:rPr lang="en-US" sz="1400" dirty="0"/>
            <a:t>Case-control Studies</a:t>
          </a:r>
        </a:p>
      </dgm:t>
    </dgm:pt>
    <dgm:pt modelId="{D8514AEE-E0ED-4C21-AA1D-40638A7CE7E5}" type="parTrans" cxnId="{81A104A8-9EDB-4DCC-B7D7-5C94E5D1FA82}">
      <dgm:prSet/>
      <dgm:spPr/>
      <dgm:t>
        <a:bodyPr/>
        <a:lstStyle/>
        <a:p>
          <a:endParaRPr lang="en-US"/>
        </a:p>
      </dgm:t>
    </dgm:pt>
    <dgm:pt modelId="{38A64B99-E8B4-489E-869F-BBFDFC10091E}" type="sibTrans" cxnId="{81A104A8-9EDB-4DCC-B7D7-5C94E5D1FA82}">
      <dgm:prSet/>
      <dgm:spPr/>
      <dgm:t>
        <a:bodyPr/>
        <a:lstStyle/>
        <a:p>
          <a:endParaRPr lang="en-US"/>
        </a:p>
      </dgm:t>
    </dgm:pt>
    <dgm:pt modelId="{70B3642F-AE14-4496-9662-20D392F81413}">
      <dgm:prSet phldrT="[Text]" custT="1"/>
      <dgm:spPr/>
      <dgm:t>
        <a:bodyPr/>
        <a:lstStyle/>
        <a:p>
          <a:r>
            <a:rPr lang="en-US" sz="1400" dirty="0"/>
            <a:t>Experimental Studies</a:t>
          </a:r>
        </a:p>
      </dgm:t>
    </dgm:pt>
    <dgm:pt modelId="{77DE2684-940C-4AC2-9127-0EB25F53B532}" type="parTrans" cxnId="{08D07784-DEFB-49BE-8F2F-D4BAB87445BF}">
      <dgm:prSet/>
      <dgm:spPr/>
      <dgm:t>
        <a:bodyPr/>
        <a:lstStyle/>
        <a:p>
          <a:endParaRPr lang="en-US"/>
        </a:p>
      </dgm:t>
    </dgm:pt>
    <dgm:pt modelId="{37959BB8-B2C4-4347-BFF0-97E12C48E6B1}" type="sibTrans" cxnId="{08D07784-DEFB-49BE-8F2F-D4BAB87445BF}">
      <dgm:prSet/>
      <dgm:spPr/>
      <dgm:t>
        <a:bodyPr/>
        <a:lstStyle/>
        <a:p>
          <a:endParaRPr lang="en-US"/>
        </a:p>
      </dgm:t>
    </dgm:pt>
    <dgm:pt modelId="{201AADCA-1751-4D7E-B99C-3EA8FA4D6837}">
      <dgm:prSet phldrT="[Text]" custT="1"/>
      <dgm:spPr/>
      <dgm:t>
        <a:bodyPr/>
        <a:lstStyle/>
        <a:p>
          <a:r>
            <a:rPr lang="en-US" sz="1400" dirty="0"/>
            <a:t>Cohort Studies</a:t>
          </a:r>
        </a:p>
      </dgm:t>
    </dgm:pt>
    <dgm:pt modelId="{5C136A90-C230-4772-AEC8-91C99DA7A9BF}" type="parTrans" cxnId="{AA3769FA-898B-4F26-A75A-C4D1035B694C}">
      <dgm:prSet/>
      <dgm:spPr/>
      <dgm:t>
        <a:bodyPr/>
        <a:lstStyle/>
        <a:p>
          <a:endParaRPr lang="en-US"/>
        </a:p>
      </dgm:t>
    </dgm:pt>
    <dgm:pt modelId="{0D43FE98-97C1-48D3-B862-1B68D9DE2A95}" type="sibTrans" cxnId="{AA3769FA-898B-4F26-A75A-C4D1035B694C}">
      <dgm:prSet/>
      <dgm:spPr/>
      <dgm:t>
        <a:bodyPr/>
        <a:lstStyle/>
        <a:p>
          <a:endParaRPr lang="en-US"/>
        </a:p>
      </dgm:t>
    </dgm:pt>
    <dgm:pt modelId="{A249B8E4-BD47-40A6-A717-517E0A77F996}">
      <dgm:prSet phldrT="[Text]" custT="1"/>
      <dgm:spPr/>
      <dgm:t>
        <a:bodyPr/>
        <a:lstStyle/>
        <a:p>
          <a:r>
            <a:rPr lang="en-US" sz="1600"/>
            <a:t>Reviews- Meta-Analysis</a:t>
          </a:r>
          <a:endParaRPr lang="en-US" sz="1600" dirty="0"/>
        </a:p>
      </dgm:t>
    </dgm:pt>
    <dgm:pt modelId="{046B72AA-4BC0-4CDD-BE3A-80A20015CCC0}" type="parTrans" cxnId="{1078F1EA-F087-47A7-A522-9438C02F33C9}">
      <dgm:prSet/>
      <dgm:spPr/>
      <dgm:t>
        <a:bodyPr/>
        <a:lstStyle/>
        <a:p>
          <a:endParaRPr lang="en-US"/>
        </a:p>
      </dgm:t>
    </dgm:pt>
    <dgm:pt modelId="{876ED6FD-BE5A-4517-8676-4B5566B80FDC}" type="sibTrans" cxnId="{1078F1EA-F087-47A7-A522-9438C02F33C9}">
      <dgm:prSet/>
      <dgm:spPr/>
      <dgm:t>
        <a:bodyPr/>
        <a:lstStyle/>
        <a:p>
          <a:endParaRPr lang="en-US"/>
        </a:p>
      </dgm:t>
    </dgm:pt>
    <dgm:pt modelId="{C5F873D6-C509-4C39-8581-73BA1B603133}">
      <dgm:prSet phldrT="[Text]" custT="1"/>
      <dgm:spPr/>
      <dgm:t>
        <a:bodyPr/>
        <a:lstStyle/>
        <a:p>
          <a:r>
            <a:rPr lang="en-US" sz="1400" dirty="0"/>
            <a:t>Cross-Sectional Studies</a:t>
          </a:r>
        </a:p>
      </dgm:t>
    </dgm:pt>
    <dgm:pt modelId="{93CE7E01-82E7-4AA9-A054-C890BD30F6B7}" type="parTrans" cxnId="{5E0B77C2-28E5-4CFC-9D29-CB9867E8B713}">
      <dgm:prSet/>
      <dgm:spPr/>
      <dgm:t>
        <a:bodyPr/>
        <a:lstStyle/>
        <a:p>
          <a:endParaRPr lang="en-US"/>
        </a:p>
      </dgm:t>
    </dgm:pt>
    <dgm:pt modelId="{A22E9593-91B3-4D6B-871B-422F18EB49B3}" type="sibTrans" cxnId="{5E0B77C2-28E5-4CFC-9D29-CB9867E8B713}">
      <dgm:prSet/>
      <dgm:spPr/>
      <dgm:t>
        <a:bodyPr/>
        <a:lstStyle/>
        <a:p>
          <a:endParaRPr lang="en-US"/>
        </a:p>
      </dgm:t>
    </dgm:pt>
    <dgm:pt modelId="{8FBE1678-859A-40B4-BC27-59F75F55C465}">
      <dgm:prSet phldrT="[Text]" custT="1"/>
      <dgm:spPr/>
      <dgm:t>
        <a:bodyPr/>
        <a:lstStyle/>
        <a:p>
          <a:r>
            <a:rPr lang="en-US" sz="1400" dirty="0"/>
            <a:t>Case-control Studies</a:t>
          </a:r>
        </a:p>
      </dgm:t>
    </dgm:pt>
    <dgm:pt modelId="{46F8D74A-ECC0-452E-9563-27E737F563E9}" type="parTrans" cxnId="{31F62870-990D-4649-A822-6775C8BD1CDE}">
      <dgm:prSet/>
      <dgm:spPr/>
      <dgm:t>
        <a:bodyPr/>
        <a:lstStyle/>
        <a:p>
          <a:endParaRPr lang="en-US"/>
        </a:p>
      </dgm:t>
    </dgm:pt>
    <dgm:pt modelId="{19282120-4298-4C57-8E56-70D6A8718848}" type="sibTrans" cxnId="{31F62870-990D-4649-A822-6775C8BD1CDE}">
      <dgm:prSet/>
      <dgm:spPr/>
      <dgm:t>
        <a:bodyPr/>
        <a:lstStyle/>
        <a:p>
          <a:endParaRPr lang="en-US"/>
        </a:p>
      </dgm:t>
    </dgm:pt>
    <dgm:pt modelId="{1BEE9EFA-A06C-4C46-84D1-2F8D32BD743F}">
      <dgm:prSet phldrT="[Text]" custT="1"/>
      <dgm:spPr/>
      <dgm:t>
        <a:bodyPr/>
        <a:lstStyle/>
        <a:p>
          <a:r>
            <a:rPr lang="en-US" sz="1400" dirty="0"/>
            <a:t>Cohort Studies</a:t>
          </a:r>
        </a:p>
      </dgm:t>
    </dgm:pt>
    <dgm:pt modelId="{0ABE6AFD-3520-4AEA-A53C-35FA2F93B9EB}" type="parTrans" cxnId="{94E2EB37-8B14-4EEE-AD5A-12DFABE26A73}">
      <dgm:prSet/>
      <dgm:spPr/>
      <dgm:t>
        <a:bodyPr/>
        <a:lstStyle/>
        <a:p>
          <a:endParaRPr lang="en-US"/>
        </a:p>
      </dgm:t>
    </dgm:pt>
    <dgm:pt modelId="{83D916B0-60FD-4691-AF5E-332E960D3F37}" type="sibTrans" cxnId="{94E2EB37-8B14-4EEE-AD5A-12DFABE26A73}">
      <dgm:prSet/>
      <dgm:spPr/>
      <dgm:t>
        <a:bodyPr/>
        <a:lstStyle/>
        <a:p>
          <a:endParaRPr lang="en-US"/>
        </a:p>
      </dgm:t>
    </dgm:pt>
    <dgm:pt modelId="{7247548C-0C81-4D3C-88E9-0042ECB70F1A}">
      <dgm:prSet phldrT="[Text]" custT="1"/>
      <dgm:spPr/>
      <dgm:t>
        <a:bodyPr/>
        <a:lstStyle/>
        <a:p>
          <a:r>
            <a:rPr lang="en-US" sz="1400" dirty="0"/>
            <a:t>Experimental Studies</a:t>
          </a:r>
        </a:p>
      </dgm:t>
    </dgm:pt>
    <dgm:pt modelId="{35A73A8D-F9EE-4E88-BD97-FF16494E7666}" type="parTrans" cxnId="{48849339-A25B-4B32-9B57-B5BF1D4D9C30}">
      <dgm:prSet/>
      <dgm:spPr/>
      <dgm:t>
        <a:bodyPr/>
        <a:lstStyle/>
        <a:p>
          <a:endParaRPr lang="en-US"/>
        </a:p>
      </dgm:t>
    </dgm:pt>
    <dgm:pt modelId="{2DB4060F-78CD-471E-B002-5B0965BE1F6B}" type="sibTrans" cxnId="{48849339-A25B-4B32-9B57-B5BF1D4D9C30}">
      <dgm:prSet/>
      <dgm:spPr/>
      <dgm:t>
        <a:bodyPr/>
        <a:lstStyle/>
        <a:p>
          <a:endParaRPr lang="en-US"/>
        </a:p>
      </dgm:t>
    </dgm:pt>
    <dgm:pt modelId="{9EA28524-148B-47C4-A360-42310DBEDD87}">
      <dgm:prSet phldrT="[Text]" custT="1"/>
      <dgm:spPr/>
      <dgm:t>
        <a:bodyPr/>
        <a:lstStyle/>
        <a:p>
          <a:r>
            <a:rPr lang="en-US" sz="1400" dirty="0"/>
            <a:t>Qualitative Studies</a:t>
          </a:r>
        </a:p>
      </dgm:t>
    </dgm:pt>
    <dgm:pt modelId="{16B76FD2-25A7-421C-92FD-9F7EC4A1CD7D}" type="parTrans" cxnId="{AF3F69BE-A713-48E6-A23C-1A4F0FE2C90E}">
      <dgm:prSet/>
      <dgm:spPr/>
      <dgm:t>
        <a:bodyPr/>
        <a:lstStyle/>
        <a:p>
          <a:endParaRPr lang="en-US"/>
        </a:p>
      </dgm:t>
    </dgm:pt>
    <dgm:pt modelId="{5A9C9C81-4047-4108-8CD4-6578E05E534F}" type="sibTrans" cxnId="{AF3F69BE-A713-48E6-A23C-1A4F0FE2C90E}">
      <dgm:prSet/>
      <dgm:spPr/>
      <dgm:t>
        <a:bodyPr/>
        <a:lstStyle/>
        <a:p>
          <a:endParaRPr lang="en-US"/>
        </a:p>
      </dgm:t>
    </dgm:pt>
    <dgm:pt modelId="{558CB59F-C4D6-42CA-9066-3BF02E0F2E0B}" type="pres">
      <dgm:prSet presAssocID="{6483264D-69DF-4BCB-82AA-83BEE8CE6AF9}" presName="Name0" presStyleCnt="0">
        <dgm:presLayoutVars>
          <dgm:chMax val="3"/>
          <dgm:chPref val="1"/>
          <dgm:dir/>
          <dgm:animLvl val="lvl"/>
          <dgm:resizeHandles/>
        </dgm:presLayoutVars>
      </dgm:prSet>
      <dgm:spPr/>
    </dgm:pt>
    <dgm:pt modelId="{23BCE85E-20F9-4276-8CCF-3280400E3C1D}" type="pres">
      <dgm:prSet presAssocID="{6483264D-69DF-4BCB-82AA-83BEE8CE6AF9}" presName="outerBox" presStyleCnt="0"/>
      <dgm:spPr/>
    </dgm:pt>
    <dgm:pt modelId="{BF1A7AD1-DFD9-4C0E-AFE4-52AD028A3323}" type="pres">
      <dgm:prSet presAssocID="{6483264D-69DF-4BCB-82AA-83BEE8CE6AF9}" presName="outerBoxParent" presStyleLbl="node1" presStyleIdx="0" presStyleCnt="3" custLinFactNeighborX="330"/>
      <dgm:spPr/>
    </dgm:pt>
    <dgm:pt modelId="{73D70E2E-9F91-415A-8061-CEF06BD75E22}" type="pres">
      <dgm:prSet presAssocID="{6483264D-69DF-4BCB-82AA-83BEE8CE6AF9}" presName="outerBoxChildren" presStyleCnt="0"/>
      <dgm:spPr/>
    </dgm:pt>
    <dgm:pt modelId="{BFB8E229-7C73-4DCC-A5C7-FCBA0B2D4189}" type="pres">
      <dgm:prSet presAssocID="{16CD6419-10F9-41E8-8DD7-7ECC56E3C0F3}" presName="oChild" presStyleLbl="fgAcc1" presStyleIdx="0" presStyleCnt="12" custScaleX="129683" custScaleY="121000" custLinFactY="-20076" custLinFactNeighborX="12984" custLinFactNeighborY="-100000">
        <dgm:presLayoutVars>
          <dgm:bulletEnabled val="1"/>
        </dgm:presLayoutVars>
      </dgm:prSet>
      <dgm:spPr/>
    </dgm:pt>
    <dgm:pt modelId="{098F09CD-5579-4795-9B7B-BFA1749ACC49}" type="pres">
      <dgm:prSet presAssocID="{9DBA36FA-64A5-415A-95B4-00A7482BBEDE}" presName="outerSibTrans" presStyleCnt="0"/>
      <dgm:spPr/>
    </dgm:pt>
    <dgm:pt modelId="{1F2D6BA2-16E6-4A83-B933-74015B4C081A}" type="pres">
      <dgm:prSet presAssocID="{C5F873D6-C509-4C39-8581-73BA1B603133}" presName="oChild" presStyleLbl="fgAcc1" presStyleIdx="1" presStyleCnt="12" custScaleX="129683" custScaleY="121000" custLinFactY="-20076" custLinFactNeighborX="12984" custLinFactNeighborY="-100000">
        <dgm:presLayoutVars>
          <dgm:bulletEnabled val="1"/>
        </dgm:presLayoutVars>
      </dgm:prSet>
      <dgm:spPr/>
    </dgm:pt>
    <dgm:pt modelId="{239C1E4C-038B-4815-8876-96EDD9C96B68}" type="pres">
      <dgm:prSet presAssocID="{A22E9593-91B3-4D6B-871B-422F18EB49B3}" presName="outerSibTrans" presStyleCnt="0"/>
      <dgm:spPr/>
    </dgm:pt>
    <dgm:pt modelId="{91B44BCE-C24E-4932-BCE3-674974BF4A0F}" type="pres">
      <dgm:prSet presAssocID="{8FBE1678-859A-40B4-BC27-59F75F55C465}" presName="oChild" presStyleLbl="fgAcc1" presStyleIdx="2" presStyleCnt="12" custScaleX="129683" custScaleY="121000" custLinFactY="-20076" custLinFactNeighborX="12984" custLinFactNeighborY="-100000">
        <dgm:presLayoutVars>
          <dgm:bulletEnabled val="1"/>
        </dgm:presLayoutVars>
      </dgm:prSet>
      <dgm:spPr/>
    </dgm:pt>
    <dgm:pt modelId="{618BAF2C-43CD-4AA4-BAC3-31096808A34F}" type="pres">
      <dgm:prSet presAssocID="{19282120-4298-4C57-8E56-70D6A8718848}" presName="outerSibTrans" presStyleCnt="0"/>
      <dgm:spPr/>
    </dgm:pt>
    <dgm:pt modelId="{2D1EAA33-CBD4-44CC-B69B-BB25A40AA16E}" type="pres">
      <dgm:prSet presAssocID="{1BEE9EFA-A06C-4C46-84D1-2F8D32BD743F}" presName="oChild" presStyleLbl="fgAcc1" presStyleIdx="3" presStyleCnt="12" custScaleX="129683" custScaleY="121000" custLinFactY="-20076" custLinFactNeighborX="12984" custLinFactNeighborY="-100000">
        <dgm:presLayoutVars>
          <dgm:bulletEnabled val="1"/>
        </dgm:presLayoutVars>
      </dgm:prSet>
      <dgm:spPr/>
    </dgm:pt>
    <dgm:pt modelId="{706931AD-DFC2-401C-BE6A-0E1A6745C0D5}" type="pres">
      <dgm:prSet presAssocID="{83D916B0-60FD-4691-AF5E-332E960D3F37}" presName="outerSibTrans" presStyleCnt="0"/>
      <dgm:spPr/>
    </dgm:pt>
    <dgm:pt modelId="{C2193915-28C3-4995-9064-C9AF3254666F}" type="pres">
      <dgm:prSet presAssocID="{7247548C-0C81-4D3C-88E9-0042ECB70F1A}" presName="oChild" presStyleLbl="fgAcc1" presStyleIdx="4" presStyleCnt="12" custScaleX="129683" custScaleY="121000" custLinFactY="-20076" custLinFactNeighborX="12984" custLinFactNeighborY="-100000">
        <dgm:presLayoutVars>
          <dgm:bulletEnabled val="1"/>
        </dgm:presLayoutVars>
      </dgm:prSet>
      <dgm:spPr/>
    </dgm:pt>
    <dgm:pt modelId="{D4516A8F-4A66-4EB0-BDEE-2D71DF6875C1}" type="pres">
      <dgm:prSet presAssocID="{2DB4060F-78CD-471E-B002-5B0965BE1F6B}" presName="outerSibTrans" presStyleCnt="0"/>
      <dgm:spPr/>
    </dgm:pt>
    <dgm:pt modelId="{94C75DAD-689A-435E-AD2E-3A84122EFE60}" type="pres">
      <dgm:prSet presAssocID="{9EA28524-148B-47C4-A360-42310DBEDD87}" presName="oChild" presStyleLbl="fgAcc1" presStyleIdx="5" presStyleCnt="12" custScaleX="129683" custScaleY="121000" custLinFactY="-20076" custLinFactNeighborX="12984" custLinFactNeighborY="-100000">
        <dgm:presLayoutVars>
          <dgm:bulletEnabled val="1"/>
        </dgm:presLayoutVars>
      </dgm:prSet>
      <dgm:spPr/>
    </dgm:pt>
    <dgm:pt modelId="{5D7AA0FC-3F13-4F78-9D40-3B21709AB5FD}" type="pres">
      <dgm:prSet presAssocID="{6483264D-69DF-4BCB-82AA-83BEE8CE6AF9}" presName="middleBox" presStyleCnt="0"/>
      <dgm:spPr/>
    </dgm:pt>
    <dgm:pt modelId="{AAAD85BB-1BB6-4E61-8DCD-2C153779A29C}" type="pres">
      <dgm:prSet presAssocID="{6483264D-69DF-4BCB-82AA-83BEE8CE6AF9}" presName="middleBoxParent" presStyleLbl="node1" presStyleIdx="1" presStyleCnt="3" custScaleX="93160" custLinFactNeighborX="1365"/>
      <dgm:spPr/>
    </dgm:pt>
    <dgm:pt modelId="{EEAF9938-0253-43AC-B291-CBE5041E785B}" type="pres">
      <dgm:prSet presAssocID="{6483264D-69DF-4BCB-82AA-83BEE8CE6AF9}" presName="middleBoxChildren" presStyleCnt="0"/>
      <dgm:spPr/>
    </dgm:pt>
    <dgm:pt modelId="{DF8E2CFD-E90A-4C2C-9A83-AD166FBEF649}" type="pres">
      <dgm:prSet presAssocID="{6A8B64C9-6593-41F1-94AB-ACBE1AACA822}" presName="mChild" presStyleLbl="fgAcc1" presStyleIdx="6" presStyleCnt="12" custScaleX="166957" custScaleY="2000000" custLinFactY="-73646" custLinFactNeighborX="62337" custLinFactNeighborY="-100000">
        <dgm:presLayoutVars>
          <dgm:bulletEnabled val="1"/>
        </dgm:presLayoutVars>
      </dgm:prSet>
      <dgm:spPr/>
    </dgm:pt>
    <dgm:pt modelId="{5570EF91-2EAC-4EBC-99DD-69CCE7A2C73D}" type="pres">
      <dgm:prSet presAssocID="{2432A614-5650-4F15-B694-75EE0A4E57E4}" presName="middleSibTrans" presStyleCnt="0"/>
      <dgm:spPr/>
    </dgm:pt>
    <dgm:pt modelId="{34930914-A8DA-42CE-B793-6F98136C8DFF}" type="pres">
      <dgm:prSet presAssocID="{140F8B1B-F4D6-46F1-ABC4-249C5516A9ED}" presName="mChild" presStyleLbl="fgAcc1" presStyleIdx="7" presStyleCnt="12" custScaleX="166957" custScaleY="2000000" custLinFactY="-73646" custLinFactNeighborX="62337" custLinFactNeighborY="-100000">
        <dgm:presLayoutVars>
          <dgm:bulletEnabled val="1"/>
        </dgm:presLayoutVars>
      </dgm:prSet>
      <dgm:spPr/>
    </dgm:pt>
    <dgm:pt modelId="{92808940-2865-40E3-A890-9AE6C5432E1F}" type="pres">
      <dgm:prSet presAssocID="{6EC21DF4-A1DC-42EC-9A8E-43DE1245E8D8}" presName="middleSibTrans" presStyleCnt="0"/>
      <dgm:spPr/>
    </dgm:pt>
    <dgm:pt modelId="{E4871C2D-67ED-47D4-AB5C-15930CA086B6}" type="pres">
      <dgm:prSet presAssocID="{D9D47C13-DE03-4DC9-88EF-60BCFA603D7C}" presName="mChild" presStyleLbl="fgAcc1" presStyleIdx="8" presStyleCnt="12" custScaleX="166957" custScaleY="2000000" custLinFactY="-73646" custLinFactNeighborX="62337" custLinFactNeighborY="-100000">
        <dgm:presLayoutVars>
          <dgm:bulletEnabled val="1"/>
        </dgm:presLayoutVars>
      </dgm:prSet>
      <dgm:spPr/>
    </dgm:pt>
    <dgm:pt modelId="{D4B025AD-5F30-4DDD-A9FA-6724F7368ECA}" type="pres">
      <dgm:prSet presAssocID="{38A64B99-E8B4-489E-869F-BBFDFC10091E}" presName="middleSibTrans" presStyleCnt="0"/>
      <dgm:spPr/>
    </dgm:pt>
    <dgm:pt modelId="{209F6C07-30B7-42B7-8711-EAB014A3D261}" type="pres">
      <dgm:prSet presAssocID="{201AADCA-1751-4D7E-B99C-3EA8FA4D6837}" presName="mChild" presStyleLbl="fgAcc1" presStyleIdx="9" presStyleCnt="12" custScaleX="166957" custScaleY="2000000" custLinFactY="-73646" custLinFactNeighborX="62337" custLinFactNeighborY="-100000">
        <dgm:presLayoutVars>
          <dgm:bulletEnabled val="1"/>
        </dgm:presLayoutVars>
      </dgm:prSet>
      <dgm:spPr/>
    </dgm:pt>
    <dgm:pt modelId="{1189AB33-BCA2-4B56-84E9-4919E4F49725}" type="pres">
      <dgm:prSet presAssocID="{0D43FE98-97C1-48D3-B862-1B68D9DE2A95}" presName="middleSibTrans" presStyleCnt="0"/>
      <dgm:spPr/>
    </dgm:pt>
    <dgm:pt modelId="{39AB641E-1A71-4A13-9E17-A236F2E4525E}" type="pres">
      <dgm:prSet presAssocID="{70B3642F-AE14-4496-9662-20D392F81413}" presName="mChild" presStyleLbl="fgAcc1" presStyleIdx="10" presStyleCnt="12" custScaleX="166957" custScaleY="2000000" custLinFactY="-73646" custLinFactNeighborX="62337" custLinFactNeighborY="-100000">
        <dgm:presLayoutVars>
          <dgm:bulletEnabled val="1"/>
        </dgm:presLayoutVars>
      </dgm:prSet>
      <dgm:spPr/>
    </dgm:pt>
    <dgm:pt modelId="{E446E125-5035-4602-A889-3D1A2E3DEA01}" type="pres">
      <dgm:prSet presAssocID="{6483264D-69DF-4BCB-82AA-83BEE8CE6AF9}" presName="centerBox" presStyleCnt="0"/>
      <dgm:spPr/>
    </dgm:pt>
    <dgm:pt modelId="{74B62EAC-6BA5-4784-833F-0B61A9515FCC}" type="pres">
      <dgm:prSet presAssocID="{6483264D-69DF-4BCB-82AA-83BEE8CE6AF9}" presName="centerBoxParent" presStyleLbl="node1" presStyleIdx="2" presStyleCnt="3" custScaleX="67666" custLinFactNeighborX="14324" custLinFactNeighborY="1466"/>
      <dgm:spPr/>
    </dgm:pt>
    <dgm:pt modelId="{B1ED06CD-95C9-42C1-83DE-E9FE16F20FD7}" type="pres">
      <dgm:prSet presAssocID="{6483264D-69DF-4BCB-82AA-83BEE8CE6AF9}" presName="centerBoxChildren" presStyleCnt="0"/>
      <dgm:spPr/>
    </dgm:pt>
    <dgm:pt modelId="{03E86043-EBF7-4065-B5D7-7DCD818D18F6}" type="pres">
      <dgm:prSet presAssocID="{A249B8E4-BD47-40A6-A717-517E0A77F996}" presName="cChild" presStyleLbl="fgAcc1" presStyleIdx="11" presStyleCnt="12" custScaleX="59832" custLinFactNeighborX="35330" custLinFactNeighborY="-3774">
        <dgm:presLayoutVars>
          <dgm:bulletEnabled val="1"/>
        </dgm:presLayoutVars>
      </dgm:prSet>
      <dgm:spPr/>
    </dgm:pt>
  </dgm:ptLst>
  <dgm:cxnLst>
    <dgm:cxn modelId="{FF0F6B0A-12FD-4481-A1E3-706B35523557}" type="presOf" srcId="{140F8B1B-F4D6-46F1-ABC4-249C5516A9ED}" destId="{34930914-A8DA-42CE-B793-6F98136C8DFF}" srcOrd="0" destOrd="0" presId="urn:microsoft.com/office/officeart/2005/8/layout/target2"/>
    <dgm:cxn modelId="{BA7B6018-ED95-4395-9564-15BF36956E28}" type="presOf" srcId="{9EA28524-148B-47C4-A360-42310DBEDD87}" destId="{94C75DAD-689A-435E-AD2E-3A84122EFE60}" srcOrd="0" destOrd="0" presId="urn:microsoft.com/office/officeart/2005/8/layout/target2"/>
    <dgm:cxn modelId="{8F480E1C-F9A3-44D9-AA44-054942B0CDF2}" type="presOf" srcId="{D9D47C13-DE03-4DC9-88EF-60BCFA603D7C}" destId="{E4871C2D-67ED-47D4-AB5C-15930CA086B6}" srcOrd="0" destOrd="0" presId="urn:microsoft.com/office/officeart/2005/8/layout/target2"/>
    <dgm:cxn modelId="{80103B2E-F118-40F6-BC3B-35DF6895C406}" type="presOf" srcId="{1BEE9EFA-A06C-4C46-84D1-2F8D32BD743F}" destId="{2D1EAA33-CBD4-44CC-B69B-BB25A40AA16E}" srcOrd="0" destOrd="0" presId="urn:microsoft.com/office/officeart/2005/8/layout/target2"/>
    <dgm:cxn modelId="{19EB7536-9632-4B2D-9D5B-F37F2514E942}" type="presOf" srcId="{6A8B64C9-6593-41F1-94AB-ACBE1AACA822}" destId="{DF8E2CFD-E90A-4C2C-9A83-AD166FBEF649}" srcOrd="0" destOrd="0" presId="urn:microsoft.com/office/officeart/2005/8/layout/target2"/>
    <dgm:cxn modelId="{94E2EB37-8B14-4EEE-AD5A-12DFABE26A73}" srcId="{E0C2E311-3927-4C87-9DF5-0F4C6AAD02A1}" destId="{1BEE9EFA-A06C-4C46-84D1-2F8D32BD743F}" srcOrd="3" destOrd="0" parTransId="{0ABE6AFD-3520-4AEA-A53C-35FA2F93B9EB}" sibTransId="{83D916B0-60FD-4691-AF5E-332E960D3F37}"/>
    <dgm:cxn modelId="{48849339-A25B-4B32-9B57-B5BF1D4D9C30}" srcId="{E0C2E311-3927-4C87-9DF5-0F4C6AAD02A1}" destId="{7247548C-0C81-4D3C-88E9-0042ECB70F1A}" srcOrd="4" destOrd="0" parTransId="{35A73A8D-F9EE-4E88-BD97-FF16494E7666}" sibTransId="{2DB4060F-78CD-471E-B002-5B0965BE1F6B}"/>
    <dgm:cxn modelId="{F72F723A-275A-429D-A573-2ABDB8242861}" srcId="{6483264D-69DF-4BCB-82AA-83BEE8CE6AF9}" destId="{E0C2E311-3927-4C87-9DF5-0F4C6AAD02A1}" srcOrd="0" destOrd="0" parTransId="{D03BBB80-5D6D-429C-9955-0263385E7B8A}" sibTransId="{939D15FC-1560-4656-AAB6-31B3FC292F69}"/>
    <dgm:cxn modelId="{302B5340-5390-4DE8-BE4F-10FB5103C92B}" type="presOf" srcId="{70B3642F-AE14-4496-9662-20D392F81413}" destId="{39AB641E-1A71-4A13-9E17-A236F2E4525E}" srcOrd="0" destOrd="0" presId="urn:microsoft.com/office/officeart/2005/8/layout/target2"/>
    <dgm:cxn modelId="{08420944-4183-4A6D-9359-C32A26ADC040}" type="presOf" srcId="{A249B8E4-BD47-40A6-A717-517E0A77F996}" destId="{03E86043-EBF7-4065-B5D7-7DCD818D18F6}" srcOrd="0" destOrd="0" presId="urn:microsoft.com/office/officeart/2005/8/layout/target2"/>
    <dgm:cxn modelId="{7D609446-BC1D-471D-BA44-462C26299D7B}" type="presOf" srcId="{44D5DDEE-D514-44A4-8656-A648D5A9B82F}" destId="{AAAD85BB-1BB6-4E61-8DCD-2C153779A29C}" srcOrd="0" destOrd="0" presId="urn:microsoft.com/office/officeart/2005/8/layout/target2"/>
    <dgm:cxn modelId="{D844136E-5989-4872-AB1E-CBE9086431BE}" type="presOf" srcId="{C5F873D6-C509-4C39-8581-73BA1B603133}" destId="{1F2D6BA2-16E6-4A83-B933-74015B4C081A}" srcOrd="0" destOrd="0" presId="urn:microsoft.com/office/officeart/2005/8/layout/target2"/>
    <dgm:cxn modelId="{31F62870-990D-4649-A822-6775C8BD1CDE}" srcId="{E0C2E311-3927-4C87-9DF5-0F4C6AAD02A1}" destId="{8FBE1678-859A-40B4-BC27-59F75F55C465}" srcOrd="2" destOrd="0" parTransId="{46F8D74A-ECC0-452E-9563-27E737F563E9}" sibTransId="{19282120-4298-4C57-8E56-70D6A8718848}"/>
    <dgm:cxn modelId="{D22F0874-927A-45DD-BC9F-5A52F7C970EB}" srcId="{6483264D-69DF-4BCB-82AA-83BEE8CE6AF9}" destId="{7640D070-2C70-4780-8E11-C9736627E5C9}" srcOrd="2" destOrd="0" parTransId="{6D02B93D-9784-461B-93BD-0A5BC766188F}" sibTransId="{17F885A5-8073-4D26-B1B8-8D05332A728B}"/>
    <dgm:cxn modelId="{6E83AD74-76A3-4034-83D0-A4C0EE098B83}" type="presOf" srcId="{8FBE1678-859A-40B4-BC27-59F75F55C465}" destId="{91B44BCE-C24E-4932-BCE3-674974BF4A0F}" srcOrd="0" destOrd="0" presId="urn:microsoft.com/office/officeart/2005/8/layout/target2"/>
    <dgm:cxn modelId="{F110E854-2957-41A3-B3B2-844498998C5B}" srcId="{6483264D-69DF-4BCB-82AA-83BEE8CE6AF9}" destId="{44D5DDEE-D514-44A4-8656-A648D5A9B82F}" srcOrd="1" destOrd="0" parTransId="{6A5A727D-5611-4AEA-A088-FF2C5FE53A5F}" sibTransId="{724EA906-6FA4-45AC-B89B-591BD4028ED8}"/>
    <dgm:cxn modelId="{99D51D7D-0EA2-4175-A620-1A3CB1440D53}" srcId="{44D5DDEE-D514-44A4-8656-A648D5A9B82F}" destId="{6A8B64C9-6593-41F1-94AB-ACBE1AACA822}" srcOrd="0" destOrd="0" parTransId="{95528DD8-29E8-414A-951D-59474B9DE344}" sibTransId="{2432A614-5650-4F15-B694-75EE0A4E57E4}"/>
    <dgm:cxn modelId="{E73B117F-2DEA-4A59-B9B2-3E2C6395603C}" srcId="{E0C2E311-3927-4C87-9DF5-0F4C6AAD02A1}" destId="{16CD6419-10F9-41E8-8DD7-7ECC56E3C0F3}" srcOrd="0" destOrd="0" parTransId="{5498730A-0864-4984-A1BC-E190F2480A7A}" sibTransId="{9DBA36FA-64A5-415A-95B4-00A7482BBEDE}"/>
    <dgm:cxn modelId="{74D93C83-2789-4E9D-B8D0-BB304AA72525}" srcId="{44D5DDEE-D514-44A4-8656-A648D5A9B82F}" destId="{140F8B1B-F4D6-46F1-ABC4-249C5516A9ED}" srcOrd="1" destOrd="0" parTransId="{596CAFEC-7E27-4DF4-982E-24D1F4459655}" sibTransId="{6EC21DF4-A1DC-42EC-9A8E-43DE1245E8D8}"/>
    <dgm:cxn modelId="{08D07784-DEFB-49BE-8F2F-D4BAB87445BF}" srcId="{44D5DDEE-D514-44A4-8656-A648D5A9B82F}" destId="{70B3642F-AE14-4496-9662-20D392F81413}" srcOrd="4" destOrd="0" parTransId="{77DE2684-940C-4AC2-9127-0EB25F53B532}" sibTransId="{37959BB8-B2C4-4347-BFF0-97E12C48E6B1}"/>
    <dgm:cxn modelId="{81A104A8-9EDB-4DCC-B7D7-5C94E5D1FA82}" srcId="{44D5DDEE-D514-44A4-8656-A648D5A9B82F}" destId="{D9D47C13-DE03-4DC9-88EF-60BCFA603D7C}" srcOrd="2" destOrd="0" parTransId="{D8514AEE-E0ED-4C21-AA1D-40638A7CE7E5}" sibTransId="{38A64B99-E8B4-489E-869F-BBFDFC10091E}"/>
    <dgm:cxn modelId="{99BA08A9-E39C-4B8B-9250-4552439C44B3}" type="presOf" srcId="{7640D070-2C70-4780-8E11-C9736627E5C9}" destId="{74B62EAC-6BA5-4784-833F-0B61A9515FCC}" srcOrd="0" destOrd="0" presId="urn:microsoft.com/office/officeart/2005/8/layout/target2"/>
    <dgm:cxn modelId="{A2B436AB-5690-49DB-A77A-922917317198}" srcId="{6483264D-69DF-4BCB-82AA-83BEE8CE6AF9}" destId="{AEFDF7F4-6E80-4467-96C8-2F95411B3D19}" srcOrd="3" destOrd="0" parTransId="{E4F52403-326B-480C-8940-97D088F3DE1C}" sibTransId="{506087B6-307D-4B18-ADAC-6A361EB20DDE}"/>
    <dgm:cxn modelId="{AF3F69BE-A713-48E6-A23C-1A4F0FE2C90E}" srcId="{E0C2E311-3927-4C87-9DF5-0F4C6AAD02A1}" destId="{9EA28524-148B-47C4-A360-42310DBEDD87}" srcOrd="5" destOrd="0" parTransId="{16B76FD2-25A7-421C-92FD-9F7EC4A1CD7D}" sibTransId="{5A9C9C81-4047-4108-8CD4-6578E05E534F}"/>
    <dgm:cxn modelId="{5E0B77C2-28E5-4CFC-9D29-CB9867E8B713}" srcId="{E0C2E311-3927-4C87-9DF5-0F4C6AAD02A1}" destId="{C5F873D6-C509-4C39-8581-73BA1B603133}" srcOrd="1" destOrd="0" parTransId="{93CE7E01-82E7-4AA9-A054-C890BD30F6B7}" sibTransId="{A22E9593-91B3-4D6B-871B-422F18EB49B3}"/>
    <dgm:cxn modelId="{87EEE7C4-DA76-4F59-99C4-43364BB9B718}" type="presOf" srcId="{E0C2E311-3927-4C87-9DF5-0F4C6AAD02A1}" destId="{BF1A7AD1-DFD9-4C0E-AFE4-52AD028A3323}" srcOrd="0" destOrd="0" presId="urn:microsoft.com/office/officeart/2005/8/layout/target2"/>
    <dgm:cxn modelId="{7107BBCD-F13F-4281-BFD3-AF9F2BEAEBFD}" type="presOf" srcId="{16CD6419-10F9-41E8-8DD7-7ECC56E3C0F3}" destId="{BFB8E229-7C73-4DCC-A5C7-FCBA0B2D4189}" srcOrd="0" destOrd="0" presId="urn:microsoft.com/office/officeart/2005/8/layout/target2"/>
    <dgm:cxn modelId="{D197CBD6-D242-4EC1-B963-3851695BBEE6}" type="presOf" srcId="{7247548C-0C81-4D3C-88E9-0042ECB70F1A}" destId="{C2193915-28C3-4995-9064-C9AF3254666F}" srcOrd="0" destOrd="0" presId="urn:microsoft.com/office/officeart/2005/8/layout/target2"/>
    <dgm:cxn modelId="{5F600AE1-D631-47C7-9519-0D049DC19E49}" type="presOf" srcId="{201AADCA-1751-4D7E-B99C-3EA8FA4D6837}" destId="{209F6C07-30B7-42B7-8711-EAB014A3D261}" srcOrd="0" destOrd="0" presId="urn:microsoft.com/office/officeart/2005/8/layout/target2"/>
    <dgm:cxn modelId="{1078F1EA-F087-47A7-A522-9438C02F33C9}" srcId="{7640D070-2C70-4780-8E11-C9736627E5C9}" destId="{A249B8E4-BD47-40A6-A717-517E0A77F996}" srcOrd="0" destOrd="0" parTransId="{046B72AA-4BC0-4CDD-BE3A-80A20015CCC0}" sibTransId="{876ED6FD-BE5A-4517-8676-4B5566B80FDC}"/>
    <dgm:cxn modelId="{6012FFF9-19F7-40BA-911F-CC1E31045C2A}" type="presOf" srcId="{6483264D-69DF-4BCB-82AA-83BEE8CE6AF9}" destId="{558CB59F-C4D6-42CA-9066-3BF02E0F2E0B}" srcOrd="0" destOrd="0" presId="urn:microsoft.com/office/officeart/2005/8/layout/target2"/>
    <dgm:cxn modelId="{AA3769FA-898B-4F26-A75A-C4D1035B694C}" srcId="{44D5DDEE-D514-44A4-8656-A648D5A9B82F}" destId="{201AADCA-1751-4D7E-B99C-3EA8FA4D6837}" srcOrd="3" destOrd="0" parTransId="{5C136A90-C230-4772-AEC8-91C99DA7A9BF}" sibTransId="{0D43FE98-97C1-48D3-B862-1B68D9DE2A95}"/>
    <dgm:cxn modelId="{AF680D65-82CE-448F-B6FD-28CC2CF82845}" type="presParOf" srcId="{558CB59F-C4D6-42CA-9066-3BF02E0F2E0B}" destId="{23BCE85E-20F9-4276-8CCF-3280400E3C1D}" srcOrd="0" destOrd="0" presId="urn:microsoft.com/office/officeart/2005/8/layout/target2"/>
    <dgm:cxn modelId="{A85E3329-21A7-4FC6-ABB8-67CB21D6C1FD}" type="presParOf" srcId="{23BCE85E-20F9-4276-8CCF-3280400E3C1D}" destId="{BF1A7AD1-DFD9-4C0E-AFE4-52AD028A3323}" srcOrd="0" destOrd="0" presId="urn:microsoft.com/office/officeart/2005/8/layout/target2"/>
    <dgm:cxn modelId="{5E4B9CE9-3C16-4183-A30F-D8BA97AC3D14}" type="presParOf" srcId="{23BCE85E-20F9-4276-8CCF-3280400E3C1D}" destId="{73D70E2E-9F91-415A-8061-CEF06BD75E22}" srcOrd="1" destOrd="0" presId="urn:microsoft.com/office/officeart/2005/8/layout/target2"/>
    <dgm:cxn modelId="{3B097FF2-CB3E-4DF8-9AC4-36620AC394D8}" type="presParOf" srcId="{73D70E2E-9F91-415A-8061-CEF06BD75E22}" destId="{BFB8E229-7C73-4DCC-A5C7-FCBA0B2D4189}" srcOrd="0" destOrd="0" presId="urn:microsoft.com/office/officeart/2005/8/layout/target2"/>
    <dgm:cxn modelId="{45576BCA-EB1B-4B2B-82F5-33E67FC0F210}" type="presParOf" srcId="{73D70E2E-9F91-415A-8061-CEF06BD75E22}" destId="{098F09CD-5579-4795-9B7B-BFA1749ACC49}" srcOrd="1" destOrd="0" presId="urn:microsoft.com/office/officeart/2005/8/layout/target2"/>
    <dgm:cxn modelId="{9E32F74F-C904-4F84-867C-FF3985796662}" type="presParOf" srcId="{73D70E2E-9F91-415A-8061-CEF06BD75E22}" destId="{1F2D6BA2-16E6-4A83-B933-74015B4C081A}" srcOrd="2" destOrd="0" presId="urn:microsoft.com/office/officeart/2005/8/layout/target2"/>
    <dgm:cxn modelId="{019BA196-FEF2-4075-A907-7A2A1E9D9E8A}" type="presParOf" srcId="{73D70E2E-9F91-415A-8061-CEF06BD75E22}" destId="{239C1E4C-038B-4815-8876-96EDD9C96B68}" srcOrd="3" destOrd="0" presId="urn:microsoft.com/office/officeart/2005/8/layout/target2"/>
    <dgm:cxn modelId="{B1AA5C20-BD16-4E1F-891B-B3B3618E8FE9}" type="presParOf" srcId="{73D70E2E-9F91-415A-8061-CEF06BD75E22}" destId="{91B44BCE-C24E-4932-BCE3-674974BF4A0F}" srcOrd="4" destOrd="0" presId="urn:microsoft.com/office/officeart/2005/8/layout/target2"/>
    <dgm:cxn modelId="{2BD211C7-C0F7-4928-9624-6F8B6338F7D2}" type="presParOf" srcId="{73D70E2E-9F91-415A-8061-CEF06BD75E22}" destId="{618BAF2C-43CD-4AA4-BAC3-31096808A34F}" srcOrd="5" destOrd="0" presId="urn:microsoft.com/office/officeart/2005/8/layout/target2"/>
    <dgm:cxn modelId="{FF177DCB-B196-4E61-A91D-689F75F5112D}" type="presParOf" srcId="{73D70E2E-9F91-415A-8061-CEF06BD75E22}" destId="{2D1EAA33-CBD4-44CC-B69B-BB25A40AA16E}" srcOrd="6" destOrd="0" presId="urn:microsoft.com/office/officeart/2005/8/layout/target2"/>
    <dgm:cxn modelId="{86944399-5B97-459C-8678-2A41222663F9}" type="presParOf" srcId="{73D70E2E-9F91-415A-8061-CEF06BD75E22}" destId="{706931AD-DFC2-401C-BE6A-0E1A6745C0D5}" srcOrd="7" destOrd="0" presId="urn:microsoft.com/office/officeart/2005/8/layout/target2"/>
    <dgm:cxn modelId="{E7DBC606-E00B-4C00-9D3A-84069EBE38D5}" type="presParOf" srcId="{73D70E2E-9F91-415A-8061-CEF06BD75E22}" destId="{C2193915-28C3-4995-9064-C9AF3254666F}" srcOrd="8" destOrd="0" presId="urn:microsoft.com/office/officeart/2005/8/layout/target2"/>
    <dgm:cxn modelId="{4EF3E70E-9913-4D58-9A65-89B482526574}" type="presParOf" srcId="{73D70E2E-9F91-415A-8061-CEF06BD75E22}" destId="{D4516A8F-4A66-4EB0-BDEE-2D71DF6875C1}" srcOrd="9" destOrd="0" presId="urn:microsoft.com/office/officeart/2005/8/layout/target2"/>
    <dgm:cxn modelId="{24F7E521-37F7-4264-97B3-209BDD76AA2E}" type="presParOf" srcId="{73D70E2E-9F91-415A-8061-CEF06BD75E22}" destId="{94C75DAD-689A-435E-AD2E-3A84122EFE60}" srcOrd="10" destOrd="0" presId="urn:microsoft.com/office/officeart/2005/8/layout/target2"/>
    <dgm:cxn modelId="{8DB887F3-3370-408F-AA9D-166F786E4293}" type="presParOf" srcId="{558CB59F-C4D6-42CA-9066-3BF02E0F2E0B}" destId="{5D7AA0FC-3F13-4F78-9D40-3B21709AB5FD}" srcOrd="1" destOrd="0" presId="urn:microsoft.com/office/officeart/2005/8/layout/target2"/>
    <dgm:cxn modelId="{A62CC7F3-8FB4-46D6-8E8D-242AF9B8B735}" type="presParOf" srcId="{5D7AA0FC-3F13-4F78-9D40-3B21709AB5FD}" destId="{AAAD85BB-1BB6-4E61-8DCD-2C153779A29C}" srcOrd="0" destOrd="0" presId="urn:microsoft.com/office/officeart/2005/8/layout/target2"/>
    <dgm:cxn modelId="{81F02B2A-D729-4030-9865-AD3BAE9B2059}" type="presParOf" srcId="{5D7AA0FC-3F13-4F78-9D40-3B21709AB5FD}" destId="{EEAF9938-0253-43AC-B291-CBE5041E785B}" srcOrd="1" destOrd="0" presId="urn:microsoft.com/office/officeart/2005/8/layout/target2"/>
    <dgm:cxn modelId="{831FC8CC-2D0E-4E7F-852F-46517B273C26}" type="presParOf" srcId="{EEAF9938-0253-43AC-B291-CBE5041E785B}" destId="{DF8E2CFD-E90A-4C2C-9A83-AD166FBEF649}" srcOrd="0" destOrd="0" presId="urn:microsoft.com/office/officeart/2005/8/layout/target2"/>
    <dgm:cxn modelId="{6D3128AE-EF85-4040-A643-31C3B83B23C7}" type="presParOf" srcId="{EEAF9938-0253-43AC-B291-CBE5041E785B}" destId="{5570EF91-2EAC-4EBC-99DD-69CCE7A2C73D}" srcOrd="1" destOrd="0" presId="urn:microsoft.com/office/officeart/2005/8/layout/target2"/>
    <dgm:cxn modelId="{41F7F62B-4EDC-4480-9B0B-EADD53941CA0}" type="presParOf" srcId="{EEAF9938-0253-43AC-B291-CBE5041E785B}" destId="{34930914-A8DA-42CE-B793-6F98136C8DFF}" srcOrd="2" destOrd="0" presId="urn:microsoft.com/office/officeart/2005/8/layout/target2"/>
    <dgm:cxn modelId="{06B58DF5-7E0D-4F1F-9A3D-6A3B5E55C806}" type="presParOf" srcId="{EEAF9938-0253-43AC-B291-CBE5041E785B}" destId="{92808940-2865-40E3-A890-9AE6C5432E1F}" srcOrd="3" destOrd="0" presId="urn:microsoft.com/office/officeart/2005/8/layout/target2"/>
    <dgm:cxn modelId="{3AAB7994-7943-4CDA-BB9E-01B207CD1AB3}" type="presParOf" srcId="{EEAF9938-0253-43AC-B291-CBE5041E785B}" destId="{E4871C2D-67ED-47D4-AB5C-15930CA086B6}" srcOrd="4" destOrd="0" presId="urn:microsoft.com/office/officeart/2005/8/layout/target2"/>
    <dgm:cxn modelId="{831DE795-4644-4788-908E-4C7766824CA9}" type="presParOf" srcId="{EEAF9938-0253-43AC-B291-CBE5041E785B}" destId="{D4B025AD-5F30-4DDD-A9FA-6724F7368ECA}" srcOrd="5" destOrd="0" presId="urn:microsoft.com/office/officeart/2005/8/layout/target2"/>
    <dgm:cxn modelId="{CA70B143-5CB6-43F6-81E1-6B2A0E0E42D8}" type="presParOf" srcId="{EEAF9938-0253-43AC-B291-CBE5041E785B}" destId="{209F6C07-30B7-42B7-8711-EAB014A3D261}" srcOrd="6" destOrd="0" presId="urn:microsoft.com/office/officeart/2005/8/layout/target2"/>
    <dgm:cxn modelId="{CE359B78-D120-4807-BB2E-51DA8BFBFCEB}" type="presParOf" srcId="{EEAF9938-0253-43AC-B291-CBE5041E785B}" destId="{1189AB33-BCA2-4B56-84E9-4919E4F49725}" srcOrd="7" destOrd="0" presId="urn:microsoft.com/office/officeart/2005/8/layout/target2"/>
    <dgm:cxn modelId="{2B7CE39B-88FA-417B-8FD7-96CF0FED5322}" type="presParOf" srcId="{EEAF9938-0253-43AC-B291-CBE5041E785B}" destId="{39AB641E-1A71-4A13-9E17-A236F2E4525E}" srcOrd="8" destOrd="0" presId="urn:microsoft.com/office/officeart/2005/8/layout/target2"/>
    <dgm:cxn modelId="{7E8B2791-4177-4F64-9A70-95F8A3D6B3A1}" type="presParOf" srcId="{558CB59F-C4D6-42CA-9066-3BF02E0F2E0B}" destId="{E446E125-5035-4602-A889-3D1A2E3DEA01}" srcOrd="2" destOrd="0" presId="urn:microsoft.com/office/officeart/2005/8/layout/target2"/>
    <dgm:cxn modelId="{67EC2BBF-9EDF-42F1-BC54-3AC73F8B2A4E}" type="presParOf" srcId="{E446E125-5035-4602-A889-3D1A2E3DEA01}" destId="{74B62EAC-6BA5-4784-833F-0B61A9515FCC}" srcOrd="0" destOrd="0" presId="urn:microsoft.com/office/officeart/2005/8/layout/target2"/>
    <dgm:cxn modelId="{CFB75A5E-35E3-4051-8684-B50DFE63D192}" type="presParOf" srcId="{E446E125-5035-4602-A889-3D1A2E3DEA01}" destId="{B1ED06CD-95C9-42C1-83DE-E9FE16F20FD7}" srcOrd="1" destOrd="0" presId="urn:microsoft.com/office/officeart/2005/8/layout/target2"/>
    <dgm:cxn modelId="{746D75E2-0FFD-4CD4-A328-F0281231C78F}" type="presParOf" srcId="{B1ED06CD-95C9-42C1-83DE-E9FE16F20FD7}" destId="{03E86043-EBF7-4065-B5D7-7DCD818D18F6}" srcOrd="0" destOrd="0" presId="urn:microsoft.com/office/officeart/2005/8/layout/targe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C6D0E0D-B3F0-455C-A4CF-4ADF95D58954}" type="doc">
      <dgm:prSet loTypeId="urn:microsoft.com/office/officeart/2005/8/layout/hList1" loCatId="list" qsTypeId="urn:microsoft.com/office/officeart/2005/8/quickstyle/simple1" qsCatId="simple" csTypeId="urn:microsoft.com/office/officeart/2005/8/colors/accent3_1" csCatId="accent3" phldr="1"/>
      <dgm:spPr/>
      <dgm:t>
        <a:bodyPr/>
        <a:lstStyle/>
        <a:p>
          <a:endParaRPr lang="en-US"/>
        </a:p>
      </dgm:t>
    </dgm:pt>
    <dgm:pt modelId="{9303DBA5-D64D-438C-83EC-11358C06FB2F}">
      <dgm:prSet phldrT="[Text]"/>
      <dgm:spPr/>
      <dgm:t>
        <a:bodyPr/>
        <a:lstStyle/>
        <a:p>
          <a:pPr>
            <a:buSzPts val="1000"/>
            <a:buFont typeface="Courier New" panose="02070309020205020404" pitchFamily="49" charset="0"/>
            <a:buChar char="o"/>
          </a:pPr>
          <a:r>
            <a:rPr lang="en-US" dirty="0">
              <a:latin typeface="Calibri" panose="020F0502020204030204" pitchFamily="34" charset="0"/>
              <a:ea typeface="Times New Roman" panose="02020603050405020304" pitchFamily="18" charset="0"/>
              <a:cs typeface="Times New Roman" panose="02020603050405020304" pitchFamily="18" charset="0"/>
            </a:rPr>
            <a:t>Primary Data</a:t>
          </a:r>
          <a:endParaRPr lang="en-US" dirty="0"/>
        </a:p>
      </dgm:t>
    </dgm:pt>
    <dgm:pt modelId="{26983BA1-1E33-47BF-985A-F6B3CCD451C7}" type="parTrans" cxnId="{0A27EA43-E2F8-4C34-A6A2-F06BF663EE54}">
      <dgm:prSet/>
      <dgm:spPr/>
      <dgm:t>
        <a:bodyPr/>
        <a:lstStyle/>
        <a:p>
          <a:endParaRPr lang="en-US"/>
        </a:p>
      </dgm:t>
    </dgm:pt>
    <dgm:pt modelId="{50CF459B-555D-407F-98E7-E3659E76A95F}" type="sibTrans" cxnId="{0A27EA43-E2F8-4C34-A6A2-F06BF663EE54}">
      <dgm:prSet/>
      <dgm:spPr/>
      <dgm:t>
        <a:bodyPr/>
        <a:lstStyle/>
        <a:p>
          <a:endParaRPr lang="en-US"/>
        </a:p>
      </dgm:t>
    </dgm:pt>
    <dgm:pt modelId="{5DDCC3B8-0E4A-4C4A-9FAE-ACB1FAE67175}">
      <dgm:prSet/>
      <dgm:spPr/>
      <dgm:t>
        <a:bodyPr/>
        <a:lstStyle/>
        <a:p>
          <a:r>
            <a:rPr lang="en-US" dirty="0">
              <a:latin typeface="Calibri" panose="020F0502020204030204" pitchFamily="34" charset="0"/>
              <a:ea typeface="Times New Roman" panose="02020603050405020304" pitchFamily="18" charset="0"/>
              <a:cs typeface="Times New Roman" panose="02020603050405020304" pitchFamily="18" charset="0"/>
            </a:rPr>
            <a:t>Secondary Data</a:t>
          </a:r>
        </a:p>
      </dgm:t>
    </dgm:pt>
    <dgm:pt modelId="{145EDB6E-4460-4579-97C9-297379905595}" type="parTrans" cxnId="{9F5FA32D-D6BA-4502-A1F9-C7F199359596}">
      <dgm:prSet/>
      <dgm:spPr/>
      <dgm:t>
        <a:bodyPr/>
        <a:lstStyle/>
        <a:p>
          <a:endParaRPr lang="en-US"/>
        </a:p>
      </dgm:t>
    </dgm:pt>
    <dgm:pt modelId="{381B8B12-F45C-448F-8E41-97E7BAD6E5F9}" type="sibTrans" cxnId="{9F5FA32D-D6BA-4502-A1F9-C7F199359596}">
      <dgm:prSet/>
      <dgm:spPr/>
      <dgm:t>
        <a:bodyPr/>
        <a:lstStyle/>
        <a:p>
          <a:endParaRPr lang="en-US"/>
        </a:p>
      </dgm:t>
    </dgm:pt>
    <dgm:pt modelId="{309B0180-76E3-49B1-8D1B-60161964032F}">
      <dgm:prSet/>
      <dgm:spPr/>
      <dgm:t>
        <a:bodyPr/>
        <a:lstStyle/>
        <a:p>
          <a:r>
            <a:rPr lang="en-US" dirty="0">
              <a:latin typeface="Calibri" panose="020F0502020204030204" pitchFamily="34" charset="0"/>
              <a:ea typeface="Times New Roman" panose="02020603050405020304" pitchFamily="18" charset="0"/>
              <a:cs typeface="Times New Roman" panose="02020603050405020304" pitchFamily="18" charset="0"/>
            </a:rPr>
            <a:t>Tertiary Data</a:t>
          </a:r>
        </a:p>
      </dgm:t>
    </dgm:pt>
    <dgm:pt modelId="{070CA270-4219-436D-8A3D-8E4DDDA120F9}" type="parTrans" cxnId="{73B2A653-B9DE-45F0-A1DF-0E83D61A3E36}">
      <dgm:prSet/>
      <dgm:spPr/>
      <dgm:t>
        <a:bodyPr/>
        <a:lstStyle/>
        <a:p>
          <a:endParaRPr lang="en-US"/>
        </a:p>
      </dgm:t>
    </dgm:pt>
    <dgm:pt modelId="{EBA229A2-147B-4276-A23E-D59617974782}" type="sibTrans" cxnId="{73B2A653-B9DE-45F0-A1DF-0E83D61A3E36}">
      <dgm:prSet/>
      <dgm:spPr/>
      <dgm:t>
        <a:bodyPr/>
        <a:lstStyle/>
        <a:p>
          <a:endParaRPr lang="en-US"/>
        </a:p>
      </dgm:t>
    </dgm:pt>
    <dgm:pt modelId="{C724D8B5-543F-4EC1-8525-5071C44FD793}">
      <dgm:prSet phldrT="[Text]"/>
      <dgm:spPr/>
      <dgm:t>
        <a:bodyPr/>
        <a:lstStyle/>
        <a:p>
          <a:pPr>
            <a:buSzPct val="100000"/>
            <a:buFont typeface="Arial" panose="020B0604020202020204" pitchFamily="34" charset="0"/>
            <a:buChar char="•"/>
          </a:pPr>
          <a:r>
            <a:rPr lang="en-US" dirty="0">
              <a:latin typeface="Calibri" panose="020F0502020204030204" pitchFamily="34" charset="0"/>
              <a:ea typeface="Times New Roman" panose="02020603050405020304" pitchFamily="18" charset="0"/>
              <a:cs typeface="Times New Roman" panose="02020603050405020304" pitchFamily="18" charset="0"/>
            </a:rPr>
            <a:t>The data is collected and analyzed to answer specific questions (we start from zero)</a:t>
          </a:r>
          <a:endParaRPr lang="en-US" dirty="0"/>
        </a:p>
      </dgm:t>
    </dgm:pt>
    <dgm:pt modelId="{7471C807-6871-4629-9F3C-A7DB168F1DF0}" type="parTrans" cxnId="{E7D49D97-9FCE-4731-B829-5FEB7A172064}">
      <dgm:prSet/>
      <dgm:spPr/>
      <dgm:t>
        <a:bodyPr/>
        <a:lstStyle/>
        <a:p>
          <a:endParaRPr lang="en-US"/>
        </a:p>
      </dgm:t>
    </dgm:pt>
    <dgm:pt modelId="{62B08C77-7833-4584-AABF-B08A56D0940D}" type="sibTrans" cxnId="{E7D49D97-9FCE-4731-B829-5FEB7A172064}">
      <dgm:prSet/>
      <dgm:spPr/>
      <dgm:t>
        <a:bodyPr/>
        <a:lstStyle/>
        <a:p>
          <a:endParaRPr lang="en-US"/>
        </a:p>
      </dgm:t>
    </dgm:pt>
    <dgm:pt modelId="{C4B5120C-E725-4C72-AC16-A4D622E1F269}">
      <dgm:prSet/>
      <dgm:spPr/>
      <dgm:t>
        <a:bodyPr/>
        <a:lstStyle/>
        <a:p>
          <a:r>
            <a:rPr lang="en-US" dirty="0">
              <a:latin typeface="Calibri" panose="020F0502020204030204" pitchFamily="34" charset="0"/>
              <a:ea typeface="Times New Roman" panose="02020603050405020304" pitchFamily="18" charset="0"/>
              <a:cs typeface="Times New Roman" panose="02020603050405020304" pitchFamily="18" charset="0"/>
            </a:rPr>
            <a:t> Existing datasets and the variables that were collected for a specific purpose, but the data can be used to answer other research questions</a:t>
          </a:r>
        </a:p>
      </dgm:t>
    </dgm:pt>
    <dgm:pt modelId="{B5142112-1776-4E4B-93C3-4620E75FCE95}" type="parTrans" cxnId="{C1AD780D-3DF7-4145-8A92-A06686BD4260}">
      <dgm:prSet/>
      <dgm:spPr/>
      <dgm:t>
        <a:bodyPr/>
        <a:lstStyle/>
        <a:p>
          <a:endParaRPr lang="en-US"/>
        </a:p>
      </dgm:t>
    </dgm:pt>
    <dgm:pt modelId="{497BC476-36F7-4FA6-8466-9B99127BB396}" type="sibTrans" cxnId="{C1AD780D-3DF7-4145-8A92-A06686BD4260}">
      <dgm:prSet/>
      <dgm:spPr/>
      <dgm:t>
        <a:bodyPr/>
        <a:lstStyle/>
        <a:p>
          <a:endParaRPr lang="en-US"/>
        </a:p>
      </dgm:t>
    </dgm:pt>
    <dgm:pt modelId="{05A40307-3447-40B0-8B12-4B1E0CD89165}">
      <dgm:prSet/>
      <dgm:spPr/>
      <dgm:t>
        <a:bodyPr/>
        <a:lstStyle/>
        <a:p>
          <a:r>
            <a:rPr lang="en-US" dirty="0">
              <a:latin typeface="Calibri" panose="020F0502020204030204" pitchFamily="34" charset="0"/>
              <a:ea typeface="Times New Roman" panose="02020603050405020304" pitchFamily="18" charset="0"/>
              <a:cs typeface="Times New Roman" panose="02020603050405020304" pitchFamily="18" charset="0"/>
            </a:rPr>
            <a:t>Results published in previous literature can be aggregated to conduct reviews and statistical analyses (meta-analysis), with the purpose of integrating the findings on a particular topic.</a:t>
          </a:r>
        </a:p>
      </dgm:t>
    </dgm:pt>
    <dgm:pt modelId="{EE8BA461-7BB0-4039-A9D9-ED23FB3980E0}" type="parTrans" cxnId="{A440E66B-BC76-4FDA-8FC4-803E3E88268E}">
      <dgm:prSet/>
      <dgm:spPr/>
      <dgm:t>
        <a:bodyPr/>
        <a:lstStyle/>
        <a:p>
          <a:endParaRPr lang="en-US"/>
        </a:p>
      </dgm:t>
    </dgm:pt>
    <dgm:pt modelId="{7FD6C69C-2F66-4E1F-9711-F60E3FF39CD0}" type="sibTrans" cxnId="{A440E66B-BC76-4FDA-8FC4-803E3E88268E}">
      <dgm:prSet/>
      <dgm:spPr/>
      <dgm:t>
        <a:bodyPr/>
        <a:lstStyle/>
        <a:p>
          <a:endParaRPr lang="en-US"/>
        </a:p>
      </dgm:t>
    </dgm:pt>
    <dgm:pt modelId="{EC516484-6679-43EB-8917-1F0E048E659B}">
      <dgm:prSet/>
      <dgm:spPr/>
      <dgm:t>
        <a:bodyPr/>
        <a:lstStyle/>
        <a:p>
          <a:r>
            <a:rPr lang="en-US" i="1" dirty="0">
              <a:latin typeface="Calibri" panose="020F0502020204030204" pitchFamily="34" charset="0"/>
              <a:ea typeface="Times New Roman" panose="02020603050405020304" pitchFamily="18" charset="0"/>
              <a:cs typeface="Times New Roman" panose="02020603050405020304" pitchFamily="18" charset="0"/>
            </a:rPr>
            <a:t>Example: National census data</a:t>
          </a:r>
        </a:p>
      </dgm:t>
    </dgm:pt>
    <dgm:pt modelId="{43DDDDC0-8D1D-4383-A583-B5B01E26297B}" type="parTrans" cxnId="{0D6AB741-4556-41F9-950F-C129038A759E}">
      <dgm:prSet/>
      <dgm:spPr/>
      <dgm:t>
        <a:bodyPr/>
        <a:lstStyle/>
        <a:p>
          <a:endParaRPr lang="en-US"/>
        </a:p>
      </dgm:t>
    </dgm:pt>
    <dgm:pt modelId="{EF69A054-4F45-4E11-A051-A5FB07CC8B1C}" type="sibTrans" cxnId="{0D6AB741-4556-41F9-950F-C129038A759E}">
      <dgm:prSet/>
      <dgm:spPr/>
      <dgm:t>
        <a:bodyPr/>
        <a:lstStyle/>
        <a:p>
          <a:endParaRPr lang="en-US"/>
        </a:p>
      </dgm:t>
    </dgm:pt>
    <dgm:pt modelId="{11E8B6DA-C959-443C-9E8B-1B335E3A72CF}">
      <dgm:prSet phldrT="[Text]"/>
      <dgm:spPr/>
      <dgm:t>
        <a:bodyPr/>
        <a:lstStyle/>
        <a:p>
          <a:pPr>
            <a:buSzPct val="100000"/>
            <a:buFont typeface="Arial" panose="020B0604020202020204" pitchFamily="34" charset="0"/>
            <a:buChar char="•"/>
          </a:pPr>
          <a:r>
            <a:rPr lang="en-US" i="1" dirty="0"/>
            <a:t>Example: recruitment of patients with malnutrition that will be supplemented with Vitamin A</a:t>
          </a:r>
        </a:p>
      </dgm:t>
    </dgm:pt>
    <dgm:pt modelId="{DCDB3BF6-BFE3-4257-B088-A608A839C2FF}" type="parTrans" cxnId="{ACB7AB6D-1AD5-4AB0-AB93-B22EDCF58C40}">
      <dgm:prSet/>
      <dgm:spPr/>
      <dgm:t>
        <a:bodyPr/>
        <a:lstStyle/>
        <a:p>
          <a:endParaRPr lang="en-US"/>
        </a:p>
      </dgm:t>
    </dgm:pt>
    <dgm:pt modelId="{2C917DAB-DED1-4141-AC4F-46397CD37F6B}" type="sibTrans" cxnId="{ACB7AB6D-1AD5-4AB0-AB93-B22EDCF58C40}">
      <dgm:prSet/>
      <dgm:spPr/>
      <dgm:t>
        <a:bodyPr/>
        <a:lstStyle/>
        <a:p>
          <a:endParaRPr lang="en-US"/>
        </a:p>
      </dgm:t>
    </dgm:pt>
    <dgm:pt modelId="{3CABB756-002B-433A-9D22-381783B182FF}">
      <dgm:prSet phldrT="[Text]"/>
      <dgm:spPr/>
      <dgm:t>
        <a:bodyPr/>
        <a:lstStyle/>
        <a:p>
          <a:pPr>
            <a:buSzPct val="100000"/>
            <a:buFont typeface="Arial" panose="020B0604020202020204" pitchFamily="34" charset="0"/>
            <a:buChar char="•"/>
          </a:pPr>
          <a:r>
            <a:rPr lang="en-US" dirty="0"/>
            <a:t>Cons: Can be time-consuming and costly</a:t>
          </a:r>
        </a:p>
      </dgm:t>
    </dgm:pt>
    <dgm:pt modelId="{B5FEBEEF-77B8-481D-8446-BCCCF3EE06DA}" type="parTrans" cxnId="{73DBAC21-76D1-460E-BB70-97022C72DBE0}">
      <dgm:prSet/>
      <dgm:spPr/>
      <dgm:t>
        <a:bodyPr/>
        <a:lstStyle/>
        <a:p>
          <a:endParaRPr lang="en-US"/>
        </a:p>
      </dgm:t>
    </dgm:pt>
    <dgm:pt modelId="{6CAFF839-8333-44F5-B703-92680A7C1E10}" type="sibTrans" cxnId="{73DBAC21-76D1-460E-BB70-97022C72DBE0}">
      <dgm:prSet/>
      <dgm:spPr/>
      <dgm:t>
        <a:bodyPr/>
        <a:lstStyle/>
        <a:p>
          <a:endParaRPr lang="en-US"/>
        </a:p>
      </dgm:t>
    </dgm:pt>
    <dgm:pt modelId="{013EE218-C30E-431A-A441-A54FB29B5C01}">
      <dgm:prSet phldrT="[Text]"/>
      <dgm:spPr/>
      <dgm:t>
        <a:bodyPr/>
        <a:lstStyle/>
        <a:p>
          <a:pPr>
            <a:buSzPct val="100000"/>
            <a:buFont typeface="Arial" panose="020B0604020202020204" pitchFamily="34" charset="0"/>
            <a:buChar char="•"/>
          </a:pPr>
          <a:r>
            <a:rPr lang="en-US" dirty="0"/>
            <a:t>Original data that is specific and needed for the research question</a:t>
          </a:r>
        </a:p>
      </dgm:t>
    </dgm:pt>
    <dgm:pt modelId="{BBE97473-DA49-4495-8EF1-0E99D40D7978}" type="parTrans" cxnId="{0BE2A57D-2F5B-4535-AA0B-EFA6B7632520}">
      <dgm:prSet/>
      <dgm:spPr/>
      <dgm:t>
        <a:bodyPr/>
        <a:lstStyle/>
        <a:p>
          <a:endParaRPr lang="en-US"/>
        </a:p>
      </dgm:t>
    </dgm:pt>
    <dgm:pt modelId="{E8D9EA69-4183-4B2C-B7DE-C412C7F2A538}" type="sibTrans" cxnId="{0BE2A57D-2F5B-4535-AA0B-EFA6B7632520}">
      <dgm:prSet/>
      <dgm:spPr/>
      <dgm:t>
        <a:bodyPr/>
        <a:lstStyle/>
        <a:p>
          <a:endParaRPr lang="en-US"/>
        </a:p>
      </dgm:t>
    </dgm:pt>
    <dgm:pt modelId="{407C6B2E-20D4-4BDC-8D3E-BF8D247BD8DC}">
      <dgm:prSet phldrT="[Text]"/>
      <dgm:spPr/>
      <dgm:t>
        <a:bodyPr/>
        <a:lstStyle/>
        <a:p>
          <a:pPr>
            <a:buSzPct val="100000"/>
            <a:buFont typeface="Arial" panose="020B0604020202020204" pitchFamily="34" charset="0"/>
            <a:buChar char="•"/>
          </a:pPr>
          <a:r>
            <a:rPr lang="en-US" dirty="0"/>
            <a:t>Current data</a:t>
          </a:r>
        </a:p>
      </dgm:t>
    </dgm:pt>
    <dgm:pt modelId="{B2E87675-FB90-42DA-B12C-B100410EF449}" type="parTrans" cxnId="{FF0BF1B1-D194-4178-9423-D1D624CFF737}">
      <dgm:prSet/>
      <dgm:spPr/>
      <dgm:t>
        <a:bodyPr/>
        <a:lstStyle/>
        <a:p>
          <a:endParaRPr lang="en-US"/>
        </a:p>
      </dgm:t>
    </dgm:pt>
    <dgm:pt modelId="{0F25E896-533A-4CE0-AD68-D9CF5334F7BB}" type="sibTrans" cxnId="{FF0BF1B1-D194-4178-9423-D1D624CFF737}">
      <dgm:prSet/>
      <dgm:spPr/>
      <dgm:t>
        <a:bodyPr/>
        <a:lstStyle/>
        <a:p>
          <a:endParaRPr lang="en-US"/>
        </a:p>
      </dgm:t>
    </dgm:pt>
    <dgm:pt modelId="{E13A0207-1C1D-4BF2-AF38-BA32772F12B3}">
      <dgm:prSet phldrT="[Text]"/>
      <dgm:spPr/>
      <dgm:t>
        <a:bodyPr/>
        <a:lstStyle/>
        <a:p>
          <a:pPr>
            <a:buSzPct val="100000"/>
            <a:buFont typeface="Arial" panose="020B0604020202020204" pitchFamily="34" charset="0"/>
            <a:buChar char="•"/>
          </a:pPr>
          <a:r>
            <a:rPr lang="en-US" dirty="0"/>
            <a:t>Can avoid bias</a:t>
          </a:r>
        </a:p>
      </dgm:t>
    </dgm:pt>
    <dgm:pt modelId="{7974B921-9080-4F6A-A348-4513CA8FE63E}" type="parTrans" cxnId="{58EF34FA-DFA7-4AED-928C-097ACDBA89F9}">
      <dgm:prSet/>
      <dgm:spPr/>
      <dgm:t>
        <a:bodyPr/>
        <a:lstStyle/>
        <a:p>
          <a:endParaRPr lang="en-US"/>
        </a:p>
      </dgm:t>
    </dgm:pt>
    <dgm:pt modelId="{1D47E5A1-A9C2-45C3-B0A9-7F2521C7655B}" type="sibTrans" cxnId="{58EF34FA-DFA7-4AED-928C-097ACDBA89F9}">
      <dgm:prSet/>
      <dgm:spPr/>
      <dgm:t>
        <a:bodyPr/>
        <a:lstStyle/>
        <a:p>
          <a:endParaRPr lang="en-US"/>
        </a:p>
      </dgm:t>
    </dgm:pt>
    <dgm:pt modelId="{F4DF92AD-BEC9-4DD6-99A7-961C9E16F06F}">
      <dgm:prSet phldrT="[Text]"/>
      <dgm:spPr/>
      <dgm:t>
        <a:bodyPr/>
        <a:lstStyle/>
        <a:p>
          <a:pPr>
            <a:buSzPct val="100000"/>
            <a:buFont typeface="Arial" panose="020B0604020202020204" pitchFamily="34" charset="0"/>
            <a:buChar char="•"/>
          </a:pPr>
          <a:r>
            <a:rPr lang="en-US" dirty="0"/>
            <a:t>More flexible</a:t>
          </a:r>
        </a:p>
      </dgm:t>
    </dgm:pt>
    <dgm:pt modelId="{638CC24E-EDB9-4867-8840-A9414B7CB622}" type="parTrans" cxnId="{3F61B2D7-2FED-4C5E-BA82-E035E32EC997}">
      <dgm:prSet/>
      <dgm:spPr/>
      <dgm:t>
        <a:bodyPr/>
        <a:lstStyle/>
        <a:p>
          <a:endParaRPr lang="en-US"/>
        </a:p>
      </dgm:t>
    </dgm:pt>
    <dgm:pt modelId="{B09D6204-3BB4-4A43-A014-219D8D8A15A5}" type="sibTrans" cxnId="{3F61B2D7-2FED-4C5E-BA82-E035E32EC997}">
      <dgm:prSet/>
      <dgm:spPr/>
      <dgm:t>
        <a:bodyPr/>
        <a:lstStyle/>
        <a:p>
          <a:endParaRPr lang="en-US"/>
        </a:p>
      </dgm:t>
    </dgm:pt>
    <dgm:pt modelId="{6239DDEC-734D-4BAD-B55F-2AD5DA9BC94E}">
      <dgm:prSet/>
      <dgm:spPr/>
      <dgm:t>
        <a:bodyPr/>
        <a:lstStyle/>
        <a:p>
          <a:r>
            <a:rPr lang="en-US" dirty="0">
              <a:latin typeface="Calibri" panose="020F0502020204030204" pitchFamily="34" charset="0"/>
              <a:ea typeface="Times New Roman" panose="02020603050405020304" pitchFamily="18" charset="0"/>
              <a:cs typeface="Times New Roman" panose="02020603050405020304" pitchFamily="18" charset="0"/>
            </a:rPr>
            <a:t>Inexpensive </a:t>
          </a:r>
        </a:p>
      </dgm:t>
    </dgm:pt>
    <dgm:pt modelId="{957DA78F-71E9-4AC5-9B19-DF62899F2384}" type="parTrans" cxnId="{D173AD8B-550A-4B9D-AC0A-A92C03462D7E}">
      <dgm:prSet/>
      <dgm:spPr/>
      <dgm:t>
        <a:bodyPr/>
        <a:lstStyle/>
        <a:p>
          <a:endParaRPr lang="en-US"/>
        </a:p>
      </dgm:t>
    </dgm:pt>
    <dgm:pt modelId="{3BBCFE11-8025-4827-BED8-DAEC57A863F6}" type="sibTrans" cxnId="{D173AD8B-550A-4B9D-AC0A-A92C03462D7E}">
      <dgm:prSet/>
      <dgm:spPr/>
      <dgm:t>
        <a:bodyPr/>
        <a:lstStyle/>
        <a:p>
          <a:endParaRPr lang="en-US"/>
        </a:p>
      </dgm:t>
    </dgm:pt>
    <dgm:pt modelId="{E3DA051B-6D51-44EC-A6B5-85EFE9A5A9A6}">
      <dgm:prSet/>
      <dgm:spPr/>
      <dgm:t>
        <a:bodyPr/>
        <a:lstStyle/>
        <a:p>
          <a:r>
            <a:rPr lang="en-US" dirty="0">
              <a:latin typeface="Calibri" panose="020F0502020204030204" pitchFamily="34" charset="0"/>
              <a:ea typeface="Times New Roman" panose="02020603050405020304" pitchFamily="18" charset="0"/>
              <a:cs typeface="Times New Roman" panose="02020603050405020304" pitchFamily="18" charset="0"/>
            </a:rPr>
            <a:t>Time-efficient</a:t>
          </a:r>
        </a:p>
      </dgm:t>
    </dgm:pt>
    <dgm:pt modelId="{0BAD2215-99C2-482F-8867-DA553812975F}" type="parTrans" cxnId="{4E44986A-B2F1-4C99-931C-56913A91674E}">
      <dgm:prSet/>
      <dgm:spPr/>
      <dgm:t>
        <a:bodyPr/>
        <a:lstStyle/>
        <a:p>
          <a:endParaRPr lang="en-US"/>
        </a:p>
      </dgm:t>
    </dgm:pt>
    <dgm:pt modelId="{14BEC6B8-9F0B-4826-B4AD-D05781B93AA4}" type="sibTrans" cxnId="{4E44986A-B2F1-4C99-931C-56913A91674E}">
      <dgm:prSet/>
      <dgm:spPr/>
      <dgm:t>
        <a:bodyPr/>
        <a:lstStyle/>
        <a:p>
          <a:endParaRPr lang="en-US"/>
        </a:p>
      </dgm:t>
    </dgm:pt>
    <dgm:pt modelId="{33695C46-92CB-474B-A679-DF674EAE9381}">
      <dgm:prSet/>
      <dgm:spPr/>
      <dgm:t>
        <a:bodyPr/>
        <a:lstStyle/>
        <a:p>
          <a:r>
            <a:rPr lang="en-US" dirty="0">
              <a:latin typeface="Calibri" panose="020F0502020204030204" pitchFamily="34" charset="0"/>
              <a:ea typeface="Times New Roman" panose="02020603050405020304" pitchFamily="18" charset="0"/>
              <a:cs typeface="Times New Roman" panose="02020603050405020304" pitchFamily="18" charset="0"/>
            </a:rPr>
            <a:t>Cons:</a:t>
          </a:r>
        </a:p>
      </dgm:t>
    </dgm:pt>
    <dgm:pt modelId="{C36A10FE-115F-4006-9088-59D3938D80CF}" type="parTrans" cxnId="{9C2AAE5B-B1ED-4B68-A63B-680CAC270AC1}">
      <dgm:prSet/>
      <dgm:spPr/>
      <dgm:t>
        <a:bodyPr/>
        <a:lstStyle/>
        <a:p>
          <a:endParaRPr lang="en-US"/>
        </a:p>
      </dgm:t>
    </dgm:pt>
    <dgm:pt modelId="{3B07813A-E97D-4EBA-8F95-02E88346B56D}" type="sibTrans" cxnId="{9C2AAE5B-B1ED-4B68-A63B-680CAC270AC1}">
      <dgm:prSet/>
      <dgm:spPr/>
      <dgm:t>
        <a:bodyPr/>
        <a:lstStyle/>
        <a:p>
          <a:endParaRPr lang="en-US"/>
        </a:p>
      </dgm:t>
    </dgm:pt>
    <dgm:pt modelId="{DF238FE6-206A-4852-BDF6-90270E75D7E3}">
      <dgm:prSet/>
      <dgm:spPr/>
      <dgm:t>
        <a:bodyPr/>
        <a:lstStyle/>
        <a:p>
          <a:r>
            <a:rPr lang="en-US" dirty="0">
              <a:latin typeface="Calibri" panose="020F0502020204030204" pitchFamily="34" charset="0"/>
              <a:ea typeface="Times New Roman" panose="02020603050405020304" pitchFamily="18" charset="0"/>
              <a:cs typeface="Times New Roman" panose="02020603050405020304" pitchFamily="18" charset="0"/>
            </a:rPr>
            <a:t>Past data</a:t>
          </a:r>
        </a:p>
      </dgm:t>
    </dgm:pt>
    <dgm:pt modelId="{E49A7470-CF8A-4FF8-9030-CC4ACE98164E}" type="parTrans" cxnId="{F5B88464-4DB0-4A35-B9B4-2B132DF8EA7E}">
      <dgm:prSet/>
      <dgm:spPr/>
      <dgm:t>
        <a:bodyPr/>
        <a:lstStyle/>
        <a:p>
          <a:endParaRPr lang="en-US"/>
        </a:p>
      </dgm:t>
    </dgm:pt>
    <dgm:pt modelId="{7536D8CF-6F62-4856-A6D7-F440788934CE}" type="sibTrans" cxnId="{F5B88464-4DB0-4A35-B9B4-2B132DF8EA7E}">
      <dgm:prSet/>
      <dgm:spPr/>
      <dgm:t>
        <a:bodyPr/>
        <a:lstStyle/>
        <a:p>
          <a:endParaRPr lang="en-US"/>
        </a:p>
      </dgm:t>
    </dgm:pt>
    <dgm:pt modelId="{907946E0-4B50-4176-A884-F926B5DB8723}">
      <dgm:prSet/>
      <dgm:spPr/>
      <dgm:t>
        <a:bodyPr/>
        <a:lstStyle/>
        <a:p>
          <a:r>
            <a:rPr lang="en-US" dirty="0">
              <a:latin typeface="Calibri" panose="020F0502020204030204" pitchFamily="34" charset="0"/>
              <a:ea typeface="Times New Roman" panose="02020603050405020304" pitchFamily="18" charset="0"/>
              <a:cs typeface="Times New Roman" panose="02020603050405020304" pitchFamily="18" charset="0"/>
            </a:rPr>
            <a:t>Bias cannot be ruled out if we don’t have all covariates</a:t>
          </a:r>
        </a:p>
      </dgm:t>
    </dgm:pt>
    <dgm:pt modelId="{BF15D7D3-87E2-49F1-A5F3-84CAAD7CE20C}" type="sibTrans" cxnId="{FAF7FBE6-3B19-49D0-A46A-B12E4EB67173}">
      <dgm:prSet/>
      <dgm:spPr/>
      <dgm:t>
        <a:bodyPr/>
        <a:lstStyle/>
        <a:p>
          <a:endParaRPr lang="en-US"/>
        </a:p>
      </dgm:t>
    </dgm:pt>
    <dgm:pt modelId="{B087F82B-96CE-488E-BFC6-9AB1EED26329}" type="parTrans" cxnId="{FAF7FBE6-3B19-49D0-A46A-B12E4EB67173}">
      <dgm:prSet/>
      <dgm:spPr/>
      <dgm:t>
        <a:bodyPr/>
        <a:lstStyle/>
        <a:p>
          <a:endParaRPr lang="en-US"/>
        </a:p>
      </dgm:t>
    </dgm:pt>
    <dgm:pt modelId="{36FD2C02-6AF2-417D-A07D-43B64AB9370F}">
      <dgm:prSet/>
      <dgm:spPr/>
      <dgm:t>
        <a:bodyPr/>
        <a:lstStyle/>
        <a:p>
          <a:r>
            <a:rPr lang="en-US" dirty="0">
              <a:latin typeface="Calibri" panose="020F0502020204030204" pitchFamily="34" charset="0"/>
              <a:ea typeface="Times New Roman" panose="02020603050405020304" pitchFamily="18" charset="0"/>
              <a:cs typeface="Times New Roman" panose="02020603050405020304" pitchFamily="18" charset="0"/>
            </a:rPr>
            <a:t>Less flexible</a:t>
          </a:r>
        </a:p>
      </dgm:t>
    </dgm:pt>
    <dgm:pt modelId="{8747525E-E078-4D4B-8EFE-3C246F5D9448}" type="sibTrans" cxnId="{2DC29693-3B78-4A3E-AEC5-6917332A359D}">
      <dgm:prSet/>
      <dgm:spPr/>
      <dgm:t>
        <a:bodyPr/>
        <a:lstStyle/>
        <a:p>
          <a:endParaRPr lang="en-US"/>
        </a:p>
      </dgm:t>
    </dgm:pt>
    <dgm:pt modelId="{9349B627-F300-44FC-94F1-19B6CEC3815E}" type="parTrans" cxnId="{2DC29693-3B78-4A3E-AEC5-6917332A359D}">
      <dgm:prSet/>
      <dgm:spPr/>
      <dgm:t>
        <a:bodyPr/>
        <a:lstStyle/>
        <a:p>
          <a:endParaRPr lang="en-US"/>
        </a:p>
      </dgm:t>
    </dgm:pt>
    <dgm:pt modelId="{5A908DB7-C4F1-4036-B60C-9C6B81933250}">
      <dgm:prSet/>
      <dgm:spPr/>
      <dgm:t>
        <a:bodyPr/>
        <a:lstStyle/>
        <a:p>
          <a:r>
            <a:rPr lang="en-US" dirty="0">
              <a:latin typeface="Calibri" panose="020F0502020204030204" pitchFamily="34" charset="0"/>
              <a:ea typeface="Times New Roman" panose="02020603050405020304" pitchFamily="18" charset="0"/>
              <a:cs typeface="Times New Roman" panose="02020603050405020304" pitchFamily="18" charset="0"/>
            </a:rPr>
            <a:t>Some have large sample sies</a:t>
          </a:r>
        </a:p>
      </dgm:t>
    </dgm:pt>
    <dgm:pt modelId="{5610EE59-C83D-4AED-9798-AF073BD55A7D}" type="parTrans" cxnId="{26A1B9D4-6EF2-4400-8B7A-A806864A1D8F}">
      <dgm:prSet/>
      <dgm:spPr/>
      <dgm:t>
        <a:bodyPr/>
        <a:lstStyle/>
        <a:p>
          <a:endParaRPr lang="en-US"/>
        </a:p>
      </dgm:t>
    </dgm:pt>
    <dgm:pt modelId="{E71689A7-C05A-430A-BBE2-876B025F6405}" type="sibTrans" cxnId="{26A1B9D4-6EF2-4400-8B7A-A806864A1D8F}">
      <dgm:prSet/>
      <dgm:spPr/>
      <dgm:t>
        <a:bodyPr/>
        <a:lstStyle/>
        <a:p>
          <a:endParaRPr lang="en-US"/>
        </a:p>
      </dgm:t>
    </dgm:pt>
    <dgm:pt modelId="{E41B4553-B21A-4EC5-8055-8FC48B9882C2}">
      <dgm:prSet phldrT="[Text]"/>
      <dgm:spPr/>
      <dgm:t>
        <a:bodyPr/>
        <a:lstStyle/>
        <a:p>
          <a:pPr>
            <a:buSzPct val="100000"/>
            <a:buFont typeface="Arial" panose="020B0604020202020204" pitchFamily="34" charset="0"/>
            <a:buChar char="•"/>
          </a:pPr>
          <a:endParaRPr lang="en-US" dirty="0"/>
        </a:p>
      </dgm:t>
    </dgm:pt>
    <dgm:pt modelId="{087E2085-DE04-4C73-96E4-EA4C6984FCDF}" type="parTrans" cxnId="{C1F479A0-3113-4892-8234-D25FF1611040}">
      <dgm:prSet/>
      <dgm:spPr/>
      <dgm:t>
        <a:bodyPr/>
        <a:lstStyle/>
        <a:p>
          <a:endParaRPr lang="en-US"/>
        </a:p>
      </dgm:t>
    </dgm:pt>
    <dgm:pt modelId="{61EA365E-418E-4FCB-83CF-9384A392FE49}" type="sibTrans" cxnId="{C1F479A0-3113-4892-8234-D25FF1611040}">
      <dgm:prSet/>
      <dgm:spPr/>
      <dgm:t>
        <a:bodyPr/>
        <a:lstStyle/>
        <a:p>
          <a:endParaRPr lang="en-US"/>
        </a:p>
      </dgm:t>
    </dgm:pt>
    <dgm:pt modelId="{2F87D515-972D-44A0-BD09-2723CD9A090C}">
      <dgm:prSet/>
      <dgm:spPr/>
      <dgm:t>
        <a:bodyPr/>
        <a:lstStyle/>
        <a:p>
          <a:endParaRPr lang="en-US" dirty="0">
            <a:latin typeface="Calibri" panose="020F0502020204030204" pitchFamily="34" charset="0"/>
            <a:ea typeface="Times New Roman" panose="02020603050405020304" pitchFamily="18" charset="0"/>
            <a:cs typeface="Times New Roman" panose="02020603050405020304" pitchFamily="18" charset="0"/>
          </a:endParaRPr>
        </a:p>
      </dgm:t>
    </dgm:pt>
    <dgm:pt modelId="{5C42D0A5-8BE6-4B40-8EE6-4A8EF8335EFF}" type="parTrans" cxnId="{9E5AD3DA-61B7-49F1-8A5A-33EA06878689}">
      <dgm:prSet/>
      <dgm:spPr/>
      <dgm:t>
        <a:bodyPr/>
        <a:lstStyle/>
        <a:p>
          <a:endParaRPr lang="en-US"/>
        </a:p>
      </dgm:t>
    </dgm:pt>
    <dgm:pt modelId="{DD30AEE2-BCC5-4E49-9E58-CBAA1DE6A3F2}" type="sibTrans" cxnId="{9E5AD3DA-61B7-49F1-8A5A-33EA06878689}">
      <dgm:prSet/>
      <dgm:spPr/>
      <dgm:t>
        <a:bodyPr/>
        <a:lstStyle/>
        <a:p>
          <a:endParaRPr lang="en-US"/>
        </a:p>
      </dgm:t>
    </dgm:pt>
    <dgm:pt modelId="{AFE28E6E-406C-447B-894B-2A3634DF0F84}">
      <dgm:prSet/>
      <dgm:spPr/>
      <dgm:t>
        <a:bodyPr/>
        <a:lstStyle/>
        <a:p>
          <a:r>
            <a:rPr lang="en-US" dirty="0">
              <a:latin typeface="Calibri" panose="020F0502020204030204" pitchFamily="34" charset="0"/>
              <a:ea typeface="Times New Roman" panose="02020603050405020304" pitchFamily="18" charset="0"/>
              <a:cs typeface="Times New Roman" panose="02020603050405020304" pitchFamily="18" charset="0"/>
            </a:rPr>
            <a:t>Pros:</a:t>
          </a:r>
        </a:p>
      </dgm:t>
    </dgm:pt>
    <dgm:pt modelId="{13E70AA7-00BA-4E34-B042-38E216FAA61F}" type="parTrans" cxnId="{793297CB-D111-444A-ABEE-87167FB66A5B}">
      <dgm:prSet/>
      <dgm:spPr/>
      <dgm:t>
        <a:bodyPr/>
        <a:lstStyle/>
        <a:p>
          <a:endParaRPr lang="en-US"/>
        </a:p>
      </dgm:t>
    </dgm:pt>
    <dgm:pt modelId="{A035215D-E4B9-41C8-B9FF-1AA3E7B80A4F}" type="sibTrans" cxnId="{793297CB-D111-444A-ABEE-87167FB66A5B}">
      <dgm:prSet/>
      <dgm:spPr/>
      <dgm:t>
        <a:bodyPr/>
        <a:lstStyle/>
        <a:p>
          <a:endParaRPr lang="en-US"/>
        </a:p>
      </dgm:t>
    </dgm:pt>
    <dgm:pt modelId="{1B09C961-659C-422B-8D2D-61C42E56ADF6}">
      <dgm:prSet phldrT="[Text]"/>
      <dgm:spPr/>
      <dgm:t>
        <a:bodyPr/>
        <a:lstStyle/>
        <a:p>
          <a:pPr>
            <a:buSzPct val="100000"/>
            <a:buFont typeface="Arial" panose="020B0604020202020204" pitchFamily="34" charset="0"/>
            <a:buChar char="•"/>
          </a:pPr>
          <a:r>
            <a:rPr lang="en-US" dirty="0"/>
            <a:t>Pros:</a:t>
          </a:r>
        </a:p>
      </dgm:t>
    </dgm:pt>
    <dgm:pt modelId="{A6750FFB-6A38-4683-A9C6-0C2602A9BAF6}" type="parTrans" cxnId="{A459D6D7-61C5-4077-90D4-2B231BB1B16B}">
      <dgm:prSet/>
      <dgm:spPr/>
      <dgm:t>
        <a:bodyPr/>
        <a:lstStyle/>
        <a:p>
          <a:endParaRPr lang="en-US"/>
        </a:p>
      </dgm:t>
    </dgm:pt>
    <dgm:pt modelId="{511F2850-62E2-4995-8FEB-497835252609}" type="sibTrans" cxnId="{A459D6D7-61C5-4077-90D4-2B231BB1B16B}">
      <dgm:prSet/>
      <dgm:spPr/>
      <dgm:t>
        <a:bodyPr/>
        <a:lstStyle/>
        <a:p>
          <a:endParaRPr lang="en-US"/>
        </a:p>
      </dgm:t>
    </dgm:pt>
    <dgm:pt modelId="{23995AF8-065B-4514-931E-4531A941766E}">
      <dgm:prSet/>
      <dgm:spPr/>
      <dgm:t>
        <a:bodyPr/>
        <a:lstStyle/>
        <a:p>
          <a:r>
            <a:rPr lang="en-US" dirty="0">
              <a:latin typeface="Calibri" panose="020F0502020204030204" pitchFamily="34" charset="0"/>
              <a:ea typeface="Times New Roman" panose="02020603050405020304" pitchFamily="18" charset="0"/>
              <a:cs typeface="Times New Roman" panose="02020603050405020304" pitchFamily="18" charset="0"/>
            </a:rPr>
            <a:t>Pros:</a:t>
          </a:r>
        </a:p>
      </dgm:t>
    </dgm:pt>
    <dgm:pt modelId="{AE309B1A-5D1D-40AC-8C38-21FDD655460B}" type="parTrans" cxnId="{3015A497-2156-4CEB-A999-3436FC7962B2}">
      <dgm:prSet/>
      <dgm:spPr/>
      <dgm:t>
        <a:bodyPr/>
        <a:lstStyle/>
        <a:p>
          <a:endParaRPr lang="en-US"/>
        </a:p>
      </dgm:t>
    </dgm:pt>
    <dgm:pt modelId="{28A07236-13CD-48AB-8CB3-546DC11790BB}" type="sibTrans" cxnId="{3015A497-2156-4CEB-A999-3436FC7962B2}">
      <dgm:prSet/>
      <dgm:spPr/>
      <dgm:t>
        <a:bodyPr/>
        <a:lstStyle/>
        <a:p>
          <a:endParaRPr lang="en-US"/>
        </a:p>
      </dgm:t>
    </dgm:pt>
    <dgm:pt modelId="{44F17A7C-0317-4B9E-80FD-8122B523D84D}">
      <dgm:prSet/>
      <dgm:spPr/>
      <dgm:t>
        <a:bodyPr/>
        <a:lstStyle/>
        <a:p>
          <a:r>
            <a:rPr lang="en-US" dirty="0">
              <a:latin typeface="Calibri" panose="020F0502020204030204" pitchFamily="34" charset="0"/>
              <a:ea typeface="Times New Roman" panose="02020603050405020304" pitchFamily="18" charset="0"/>
              <a:cs typeface="Times New Roman" panose="02020603050405020304" pitchFamily="18" charset="0"/>
            </a:rPr>
            <a:t>Assess inconsistencies of results across studies</a:t>
          </a:r>
        </a:p>
      </dgm:t>
    </dgm:pt>
    <dgm:pt modelId="{588CDFA8-D975-4A11-AF29-DAD1E2634020}" type="parTrans" cxnId="{50F0492E-4FCA-4277-AE65-E000D2930D12}">
      <dgm:prSet/>
      <dgm:spPr/>
      <dgm:t>
        <a:bodyPr/>
        <a:lstStyle/>
        <a:p>
          <a:endParaRPr lang="en-US"/>
        </a:p>
      </dgm:t>
    </dgm:pt>
    <dgm:pt modelId="{C8012D59-C194-4C18-BD35-731BF961C937}" type="sibTrans" cxnId="{50F0492E-4FCA-4277-AE65-E000D2930D12}">
      <dgm:prSet/>
      <dgm:spPr/>
      <dgm:t>
        <a:bodyPr/>
        <a:lstStyle/>
        <a:p>
          <a:endParaRPr lang="en-US"/>
        </a:p>
      </dgm:t>
    </dgm:pt>
    <dgm:pt modelId="{09C406E7-5CF9-4135-A39C-E3A9D07E3E11}">
      <dgm:prSet/>
      <dgm:spPr/>
      <dgm:t>
        <a:bodyPr/>
        <a:lstStyle/>
        <a:p>
          <a:r>
            <a:rPr lang="en-US" dirty="0">
              <a:latin typeface="Calibri" panose="020F0502020204030204" pitchFamily="34" charset="0"/>
              <a:ea typeface="Times New Roman" panose="02020603050405020304" pitchFamily="18" charset="0"/>
              <a:cs typeface="Times New Roman" panose="02020603050405020304" pitchFamily="18" charset="0"/>
            </a:rPr>
            <a:t>Is inexpensive </a:t>
          </a:r>
        </a:p>
      </dgm:t>
    </dgm:pt>
    <dgm:pt modelId="{BBE54CAF-9C68-455B-AFAB-E6D9C34182EE}" type="parTrans" cxnId="{D973F9EA-46D4-4A84-9651-8F6DDBA65DF9}">
      <dgm:prSet/>
      <dgm:spPr/>
      <dgm:t>
        <a:bodyPr/>
        <a:lstStyle/>
        <a:p>
          <a:endParaRPr lang="en-US"/>
        </a:p>
      </dgm:t>
    </dgm:pt>
    <dgm:pt modelId="{B5D4874E-FDE1-4EEC-A748-E6239FCCD6CD}" type="sibTrans" cxnId="{D973F9EA-46D4-4A84-9651-8F6DDBA65DF9}">
      <dgm:prSet/>
      <dgm:spPr/>
      <dgm:t>
        <a:bodyPr/>
        <a:lstStyle/>
        <a:p>
          <a:endParaRPr lang="en-US"/>
        </a:p>
      </dgm:t>
    </dgm:pt>
    <dgm:pt modelId="{41E70897-58F9-4D23-A832-52166A193927}">
      <dgm:prSet/>
      <dgm:spPr/>
      <dgm:t>
        <a:bodyPr/>
        <a:lstStyle/>
        <a:p>
          <a:r>
            <a:rPr lang="en-US" dirty="0">
              <a:latin typeface="Calibri" panose="020F0502020204030204" pitchFamily="34" charset="0"/>
              <a:ea typeface="Times New Roman" panose="02020603050405020304" pitchFamily="18" charset="0"/>
              <a:cs typeface="Times New Roman" panose="02020603050405020304" pitchFamily="18" charset="0"/>
            </a:rPr>
            <a:t>Analysis is applied at summary estimates</a:t>
          </a:r>
        </a:p>
      </dgm:t>
    </dgm:pt>
    <dgm:pt modelId="{737B41B9-D89B-4897-BCD1-4E49DCDF4C2C}" type="parTrans" cxnId="{917E9313-3C2C-4D68-B4E8-B4A3A69762F2}">
      <dgm:prSet/>
      <dgm:spPr/>
      <dgm:t>
        <a:bodyPr/>
        <a:lstStyle/>
        <a:p>
          <a:endParaRPr lang="en-US"/>
        </a:p>
      </dgm:t>
    </dgm:pt>
    <dgm:pt modelId="{F171B2FD-E835-45C9-B8B2-3B947B3FF627}" type="sibTrans" cxnId="{917E9313-3C2C-4D68-B4E8-B4A3A69762F2}">
      <dgm:prSet/>
      <dgm:spPr/>
      <dgm:t>
        <a:bodyPr/>
        <a:lstStyle/>
        <a:p>
          <a:endParaRPr lang="en-US"/>
        </a:p>
      </dgm:t>
    </dgm:pt>
    <dgm:pt modelId="{1F05587D-71F9-449F-8510-037745DFDB25}">
      <dgm:prSet/>
      <dgm:spPr/>
      <dgm:t>
        <a:bodyPr/>
        <a:lstStyle/>
        <a:p>
          <a:r>
            <a:rPr lang="en-US" dirty="0">
              <a:latin typeface="Calibri" panose="020F0502020204030204" pitchFamily="34" charset="0"/>
              <a:ea typeface="Times New Roman" panose="02020603050405020304" pitchFamily="18" charset="0"/>
              <a:cs typeface="Times New Roman" panose="02020603050405020304" pitchFamily="18" charset="0"/>
            </a:rPr>
            <a:t>Cons:</a:t>
          </a:r>
        </a:p>
      </dgm:t>
    </dgm:pt>
    <dgm:pt modelId="{CCFA6CD0-A161-4CF4-8246-2B385E506971}" type="parTrans" cxnId="{2A47D428-9339-4A0C-9249-E58DC6B83642}">
      <dgm:prSet/>
      <dgm:spPr/>
      <dgm:t>
        <a:bodyPr/>
        <a:lstStyle/>
        <a:p>
          <a:endParaRPr lang="en-US"/>
        </a:p>
      </dgm:t>
    </dgm:pt>
    <dgm:pt modelId="{8AB31DF6-2214-4B15-B691-E8C12BCFA307}" type="sibTrans" cxnId="{2A47D428-9339-4A0C-9249-E58DC6B83642}">
      <dgm:prSet/>
      <dgm:spPr/>
      <dgm:t>
        <a:bodyPr/>
        <a:lstStyle/>
        <a:p>
          <a:endParaRPr lang="en-US"/>
        </a:p>
      </dgm:t>
    </dgm:pt>
    <dgm:pt modelId="{332789ED-6A20-4D07-BF00-7EE83CFFDA7D}">
      <dgm:prSet/>
      <dgm:spPr/>
      <dgm:t>
        <a:bodyPr/>
        <a:lstStyle/>
        <a:p>
          <a:r>
            <a:rPr lang="en-US" dirty="0">
              <a:latin typeface="Calibri" panose="020F0502020204030204" pitchFamily="34" charset="0"/>
              <a:ea typeface="Times New Roman" panose="02020603050405020304" pitchFamily="18" charset="0"/>
              <a:cs typeface="Times New Roman" panose="02020603050405020304" pitchFamily="18" charset="0"/>
            </a:rPr>
            <a:t>Need enough studies and adequate sample sizes to draw conclusions</a:t>
          </a:r>
        </a:p>
      </dgm:t>
    </dgm:pt>
    <dgm:pt modelId="{F42A0A6C-1FE9-4BE2-A499-F8A698733636}" type="parTrans" cxnId="{370A518D-EFC6-4303-A0FA-FD80CC762A0F}">
      <dgm:prSet/>
      <dgm:spPr/>
      <dgm:t>
        <a:bodyPr/>
        <a:lstStyle/>
        <a:p>
          <a:endParaRPr lang="en-US"/>
        </a:p>
      </dgm:t>
    </dgm:pt>
    <dgm:pt modelId="{BFF783E6-3D61-4123-8EAD-F1C0E9ACFC4F}" type="sibTrans" cxnId="{370A518D-EFC6-4303-A0FA-FD80CC762A0F}">
      <dgm:prSet/>
      <dgm:spPr/>
      <dgm:t>
        <a:bodyPr/>
        <a:lstStyle/>
        <a:p>
          <a:endParaRPr lang="en-US"/>
        </a:p>
      </dgm:t>
    </dgm:pt>
    <dgm:pt modelId="{349533F3-9D44-4938-B17A-6F0E28750174}">
      <dgm:prSet/>
      <dgm:spPr/>
      <dgm:t>
        <a:bodyPr/>
        <a:lstStyle/>
        <a:p>
          <a:r>
            <a:rPr lang="en-US" dirty="0">
              <a:latin typeface="Calibri" panose="020F0502020204030204" pitchFamily="34" charset="0"/>
              <a:ea typeface="Times New Roman" panose="02020603050405020304" pitchFamily="18" charset="0"/>
              <a:cs typeface="Times New Roman" panose="02020603050405020304" pitchFamily="18" charset="0"/>
            </a:rPr>
            <a:t>Original studies can introduce bias.</a:t>
          </a:r>
        </a:p>
      </dgm:t>
    </dgm:pt>
    <dgm:pt modelId="{828D5087-2A56-4C9C-8DA9-D707E15CDA13}" type="parTrans" cxnId="{573DABA8-9869-4301-B890-F5FA31C8E7F3}">
      <dgm:prSet/>
      <dgm:spPr/>
      <dgm:t>
        <a:bodyPr/>
        <a:lstStyle/>
        <a:p>
          <a:endParaRPr lang="en-US"/>
        </a:p>
      </dgm:t>
    </dgm:pt>
    <dgm:pt modelId="{ADFC73CF-6265-4513-9510-97AAB2E663FB}" type="sibTrans" cxnId="{573DABA8-9869-4301-B890-F5FA31C8E7F3}">
      <dgm:prSet/>
      <dgm:spPr/>
      <dgm:t>
        <a:bodyPr/>
        <a:lstStyle/>
        <a:p>
          <a:endParaRPr lang="en-US"/>
        </a:p>
      </dgm:t>
    </dgm:pt>
    <dgm:pt modelId="{1C29EACA-3D6C-4625-9431-1A0AA2883181}" type="pres">
      <dgm:prSet presAssocID="{DC6D0E0D-B3F0-455C-A4CF-4ADF95D58954}" presName="Name0" presStyleCnt="0">
        <dgm:presLayoutVars>
          <dgm:dir/>
          <dgm:animLvl val="lvl"/>
          <dgm:resizeHandles val="exact"/>
        </dgm:presLayoutVars>
      </dgm:prSet>
      <dgm:spPr/>
    </dgm:pt>
    <dgm:pt modelId="{31296B6F-0246-4D09-A8AA-125680A8A2A6}" type="pres">
      <dgm:prSet presAssocID="{9303DBA5-D64D-438C-83EC-11358C06FB2F}" presName="composite" presStyleCnt="0"/>
      <dgm:spPr/>
    </dgm:pt>
    <dgm:pt modelId="{E3D9941A-0D37-41F4-AB9A-DEA4EFDF6076}" type="pres">
      <dgm:prSet presAssocID="{9303DBA5-D64D-438C-83EC-11358C06FB2F}" presName="parTx" presStyleLbl="alignNode1" presStyleIdx="0" presStyleCnt="3">
        <dgm:presLayoutVars>
          <dgm:chMax val="0"/>
          <dgm:chPref val="0"/>
          <dgm:bulletEnabled val="1"/>
        </dgm:presLayoutVars>
      </dgm:prSet>
      <dgm:spPr/>
    </dgm:pt>
    <dgm:pt modelId="{5DFE1E9D-48C2-41CB-A8C1-93CB9D955817}" type="pres">
      <dgm:prSet presAssocID="{9303DBA5-D64D-438C-83EC-11358C06FB2F}" presName="desTx" presStyleLbl="alignAccFollowNode1" presStyleIdx="0" presStyleCnt="3">
        <dgm:presLayoutVars>
          <dgm:bulletEnabled val="1"/>
        </dgm:presLayoutVars>
      </dgm:prSet>
      <dgm:spPr/>
    </dgm:pt>
    <dgm:pt modelId="{1953BAD9-81B3-4D24-A41A-2C57D36605C6}" type="pres">
      <dgm:prSet presAssocID="{50CF459B-555D-407F-98E7-E3659E76A95F}" presName="space" presStyleCnt="0"/>
      <dgm:spPr/>
    </dgm:pt>
    <dgm:pt modelId="{BAA3DFF4-CCC1-4D1E-9E91-43504CDAEDC0}" type="pres">
      <dgm:prSet presAssocID="{5DDCC3B8-0E4A-4C4A-9FAE-ACB1FAE67175}" presName="composite" presStyleCnt="0"/>
      <dgm:spPr/>
    </dgm:pt>
    <dgm:pt modelId="{7B747B6F-9457-40E2-9CB6-847567E32E5B}" type="pres">
      <dgm:prSet presAssocID="{5DDCC3B8-0E4A-4C4A-9FAE-ACB1FAE67175}" presName="parTx" presStyleLbl="alignNode1" presStyleIdx="1" presStyleCnt="3">
        <dgm:presLayoutVars>
          <dgm:chMax val="0"/>
          <dgm:chPref val="0"/>
          <dgm:bulletEnabled val="1"/>
        </dgm:presLayoutVars>
      </dgm:prSet>
      <dgm:spPr/>
    </dgm:pt>
    <dgm:pt modelId="{950FB819-C6E7-4288-9566-F76FBABE0DFA}" type="pres">
      <dgm:prSet presAssocID="{5DDCC3B8-0E4A-4C4A-9FAE-ACB1FAE67175}" presName="desTx" presStyleLbl="alignAccFollowNode1" presStyleIdx="1" presStyleCnt="3">
        <dgm:presLayoutVars>
          <dgm:bulletEnabled val="1"/>
        </dgm:presLayoutVars>
      </dgm:prSet>
      <dgm:spPr/>
    </dgm:pt>
    <dgm:pt modelId="{5823336B-EC59-4DAA-A7BB-C02A979BCC06}" type="pres">
      <dgm:prSet presAssocID="{381B8B12-F45C-448F-8E41-97E7BAD6E5F9}" presName="space" presStyleCnt="0"/>
      <dgm:spPr/>
    </dgm:pt>
    <dgm:pt modelId="{F0545656-97BD-4F68-AC88-5AE0F2BD6908}" type="pres">
      <dgm:prSet presAssocID="{309B0180-76E3-49B1-8D1B-60161964032F}" presName="composite" presStyleCnt="0"/>
      <dgm:spPr/>
    </dgm:pt>
    <dgm:pt modelId="{DDAE0D9D-5A21-4729-A417-CE58CFF350EB}" type="pres">
      <dgm:prSet presAssocID="{309B0180-76E3-49B1-8D1B-60161964032F}" presName="parTx" presStyleLbl="alignNode1" presStyleIdx="2" presStyleCnt="3">
        <dgm:presLayoutVars>
          <dgm:chMax val="0"/>
          <dgm:chPref val="0"/>
          <dgm:bulletEnabled val="1"/>
        </dgm:presLayoutVars>
      </dgm:prSet>
      <dgm:spPr/>
    </dgm:pt>
    <dgm:pt modelId="{48EA9313-9FC3-4577-BFCA-BC53BD39A106}" type="pres">
      <dgm:prSet presAssocID="{309B0180-76E3-49B1-8D1B-60161964032F}" presName="desTx" presStyleLbl="alignAccFollowNode1" presStyleIdx="2" presStyleCnt="3" custLinFactNeighborY="129">
        <dgm:presLayoutVars>
          <dgm:bulletEnabled val="1"/>
        </dgm:presLayoutVars>
      </dgm:prSet>
      <dgm:spPr/>
    </dgm:pt>
  </dgm:ptLst>
  <dgm:cxnLst>
    <dgm:cxn modelId="{C1AD780D-3DF7-4145-8A92-A06686BD4260}" srcId="{5DDCC3B8-0E4A-4C4A-9FAE-ACB1FAE67175}" destId="{C4B5120C-E725-4C72-AC16-A4D622E1F269}" srcOrd="0" destOrd="0" parTransId="{B5142112-1776-4E4B-93C3-4620E75FCE95}" sibTransId="{497BC476-36F7-4FA6-8466-9B99127BB396}"/>
    <dgm:cxn modelId="{FB1D7F13-EC5F-4BB2-B25A-A19AB1ABE0A3}" type="presOf" srcId="{C724D8B5-543F-4EC1-8525-5071C44FD793}" destId="{5DFE1E9D-48C2-41CB-A8C1-93CB9D955817}" srcOrd="0" destOrd="0" presId="urn:microsoft.com/office/officeart/2005/8/layout/hList1"/>
    <dgm:cxn modelId="{917E9313-3C2C-4D68-B4E8-B4A3A69762F2}" srcId="{23995AF8-065B-4514-931E-4531A941766E}" destId="{41E70897-58F9-4D23-A832-52166A193927}" srcOrd="2" destOrd="0" parTransId="{737B41B9-D89B-4897-BCD1-4E49DCDF4C2C}" sibTransId="{F171B2FD-E835-45C9-B8B2-3B947B3FF627}"/>
    <dgm:cxn modelId="{51EB2814-1C30-4F72-B3BF-4BA0B5F1C9D3}" type="presOf" srcId="{41E70897-58F9-4D23-A832-52166A193927}" destId="{48EA9313-9FC3-4577-BFCA-BC53BD39A106}" srcOrd="0" destOrd="4" presId="urn:microsoft.com/office/officeart/2005/8/layout/hList1"/>
    <dgm:cxn modelId="{DB6ED417-6A75-478C-B553-ECEE1976982A}" type="presOf" srcId="{309B0180-76E3-49B1-8D1B-60161964032F}" destId="{DDAE0D9D-5A21-4729-A417-CE58CFF350EB}" srcOrd="0" destOrd="0" presId="urn:microsoft.com/office/officeart/2005/8/layout/hList1"/>
    <dgm:cxn modelId="{4627B818-EAA6-405B-B2AF-875F140B8931}" type="presOf" srcId="{349533F3-9D44-4938-B17A-6F0E28750174}" destId="{48EA9313-9FC3-4577-BFCA-BC53BD39A106}" srcOrd="0" destOrd="7" presId="urn:microsoft.com/office/officeart/2005/8/layout/hList1"/>
    <dgm:cxn modelId="{73DBAC21-76D1-460E-BB70-97022C72DBE0}" srcId="{9303DBA5-D64D-438C-83EC-11358C06FB2F}" destId="{3CABB756-002B-433A-9D22-381783B182FF}" srcOrd="2" destOrd="0" parTransId="{B5FEBEEF-77B8-481D-8446-BCCCF3EE06DA}" sibTransId="{6CAFF839-8333-44F5-B703-92680A7C1E10}"/>
    <dgm:cxn modelId="{2A47D428-9339-4A0C-9249-E58DC6B83642}" srcId="{309B0180-76E3-49B1-8D1B-60161964032F}" destId="{1F05587D-71F9-449F-8510-037745DFDB25}" srcOrd="2" destOrd="0" parTransId="{CCFA6CD0-A161-4CF4-8246-2B385E506971}" sibTransId="{8AB31DF6-2214-4B15-B691-E8C12BCFA307}"/>
    <dgm:cxn modelId="{40307A29-3238-4FA3-9AA7-1D92F9AFA129}" type="presOf" srcId="{3CABB756-002B-433A-9D22-381783B182FF}" destId="{5DFE1E9D-48C2-41CB-A8C1-93CB9D955817}" srcOrd="0" destOrd="6" presId="urn:microsoft.com/office/officeart/2005/8/layout/hList1"/>
    <dgm:cxn modelId="{9F5FA32D-D6BA-4502-A1F9-C7F199359596}" srcId="{DC6D0E0D-B3F0-455C-A4CF-4ADF95D58954}" destId="{5DDCC3B8-0E4A-4C4A-9FAE-ACB1FAE67175}" srcOrd="1" destOrd="0" parTransId="{145EDB6E-4460-4579-97C9-297379905595}" sibTransId="{381B8B12-F45C-448F-8E41-97E7BAD6E5F9}"/>
    <dgm:cxn modelId="{50F0492E-4FCA-4277-AE65-E000D2930D12}" srcId="{23995AF8-065B-4514-931E-4531A941766E}" destId="{44F17A7C-0317-4B9E-80FD-8122B523D84D}" srcOrd="0" destOrd="0" parTransId="{588CDFA8-D975-4A11-AF29-DAD1E2634020}" sibTransId="{C8012D59-C194-4C18-BD35-731BF961C937}"/>
    <dgm:cxn modelId="{E019752E-212C-4176-BA29-218CC9F6375D}" type="presOf" srcId="{DC6D0E0D-B3F0-455C-A4CF-4ADF95D58954}" destId="{1C29EACA-3D6C-4625-9431-1A0AA2883181}" srcOrd="0" destOrd="0" presId="urn:microsoft.com/office/officeart/2005/8/layout/hList1"/>
    <dgm:cxn modelId="{54ADAA3A-7913-48F0-BBC5-E6F1AB3E0F48}" type="presOf" srcId="{332789ED-6A20-4D07-BF00-7EE83CFFDA7D}" destId="{48EA9313-9FC3-4577-BFCA-BC53BD39A106}" srcOrd="0" destOrd="6" presId="urn:microsoft.com/office/officeart/2005/8/layout/hList1"/>
    <dgm:cxn modelId="{9C2AAE5B-B1ED-4B68-A63B-680CAC270AC1}" srcId="{AFE28E6E-406C-447B-894B-2A3634DF0F84}" destId="{33695C46-92CB-474B-A679-DF674EAE9381}" srcOrd="3" destOrd="0" parTransId="{C36A10FE-115F-4006-9088-59D3938D80CF}" sibTransId="{3B07813A-E97D-4EBA-8F95-02E88346B56D}"/>
    <dgm:cxn modelId="{93BDF75C-103D-4253-82CB-267BC9693E35}" type="presOf" srcId="{1F05587D-71F9-449F-8510-037745DFDB25}" destId="{48EA9313-9FC3-4577-BFCA-BC53BD39A106}" srcOrd="0" destOrd="5" presId="urn:microsoft.com/office/officeart/2005/8/layout/hList1"/>
    <dgm:cxn modelId="{5A1FA55F-2A40-41EB-B86F-55158B7B7967}" type="presOf" srcId="{44F17A7C-0317-4B9E-80FD-8122B523D84D}" destId="{48EA9313-9FC3-4577-BFCA-BC53BD39A106}" srcOrd="0" destOrd="2" presId="urn:microsoft.com/office/officeart/2005/8/layout/hList1"/>
    <dgm:cxn modelId="{0D6AB741-4556-41F9-950F-C129038A759E}" srcId="{AFE28E6E-406C-447B-894B-2A3634DF0F84}" destId="{EC516484-6679-43EB-8917-1F0E048E659B}" srcOrd="5" destOrd="0" parTransId="{43DDDDC0-8D1D-4383-A583-B5B01E26297B}" sibTransId="{EF69A054-4F45-4E11-A051-A5FB07CC8B1C}"/>
    <dgm:cxn modelId="{0A27EA43-E2F8-4C34-A6A2-F06BF663EE54}" srcId="{DC6D0E0D-B3F0-455C-A4CF-4ADF95D58954}" destId="{9303DBA5-D64D-438C-83EC-11358C06FB2F}" srcOrd="0" destOrd="0" parTransId="{26983BA1-1E33-47BF-985A-F6B3CCD451C7}" sibTransId="{50CF459B-555D-407F-98E7-E3659E76A95F}"/>
    <dgm:cxn modelId="{F5B88464-4DB0-4A35-B9B4-2B132DF8EA7E}" srcId="{33695C46-92CB-474B-A679-DF674EAE9381}" destId="{DF238FE6-206A-4852-BDF6-90270E75D7E3}" srcOrd="0" destOrd="0" parTransId="{E49A7470-CF8A-4FF8-9030-CC4ACE98164E}" sibTransId="{7536D8CF-6F62-4856-A6D7-F440788934CE}"/>
    <dgm:cxn modelId="{6BECE045-AE12-4AED-AC67-470AEB3D8BD0}" type="presOf" srcId="{33695C46-92CB-474B-A679-DF674EAE9381}" destId="{950FB819-C6E7-4288-9566-F76FBABE0DFA}" srcOrd="0" destOrd="5" presId="urn:microsoft.com/office/officeart/2005/8/layout/hList1"/>
    <dgm:cxn modelId="{4E44986A-B2F1-4C99-931C-56913A91674E}" srcId="{AFE28E6E-406C-447B-894B-2A3634DF0F84}" destId="{E3DA051B-6D51-44EC-A6B5-85EFE9A5A9A6}" srcOrd="1" destOrd="0" parTransId="{0BAD2215-99C2-482F-8867-DA553812975F}" sibTransId="{14BEC6B8-9F0B-4826-B4AD-D05781B93AA4}"/>
    <dgm:cxn modelId="{A440E66B-BC76-4FDA-8FC4-803E3E88268E}" srcId="{309B0180-76E3-49B1-8D1B-60161964032F}" destId="{05A40307-3447-40B0-8B12-4B1E0CD89165}" srcOrd="0" destOrd="0" parTransId="{EE8BA461-7BB0-4039-A9D9-ED23FB3980E0}" sibTransId="{7FD6C69C-2F66-4E1F-9711-F60E3FF39CD0}"/>
    <dgm:cxn modelId="{ACB7AB6D-1AD5-4AB0-AB93-B22EDCF58C40}" srcId="{9303DBA5-D64D-438C-83EC-11358C06FB2F}" destId="{11E8B6DA-C959-443C-9E8B-1B335E3A72CF}" srcOrd="4" destOrd="0" parTransId="{DCDB3BF6-BFE3-4257-B088-A608A839C2FF}" sibTransId="{2C917DAB-DED1-4141-AC4F-46397CD37F6B}"/>
    <dgm:cxn modelId="{E570616F-BBE5-451C-8120-07D88D3847AC}" type="presOf" srcId="{5A908DB7-C4F1-4036-B60C-9C6B81933250}" destId="{950FB819-C6E7-4288-9566-F76FBABE0DFA}" srcOrd="0" destOrd="4" presId="urn:microsoft.com/office/officeart/2005/8/layout/hList1"/>
    <dgm:cxn modelId="{6F4A6072-7BBC-4821-B470-817393BE8E84}" type="presOf" srcId="{E3DA051B-6D51-44EC-A6B5-85EFE9A5A9A6}" destId="{950FB819-C6E7-4288-9566-F76FBABE0DFA}" srcOrd="0" destOrd="3" presId="urn:microsoft.com/office/officeart/2005/8/layout/hList1"/>
    <dgm:cxn modelId="{822E0A53-A0F6-4370-AF64-A4ABC340579B}" type="presOf" srcId="{23995AF8-065B-4514-931E-4531A941766E}" destId="{48EA9313-9FC3-4577-BFCA-BC53BD39A106}" srcOrd="0" destOrd="1" presId="urn:microsoft.com/office/officeart/2005/8/layout/hList1"/>
    <dgm:cxn modelId="{73B2A653-B9DE-45F0-A1DF-0E83D61A3E36}" srcId="{DC6D0E0D-B3F0-455C-A4CF-4ADF95D58954}" destId="{309B0180-76E3-49B1-8D1B-60161964032F}" srcOrd="2" destOrd="0" parTransId="{070CA270-4219-436D-8A3D-8E4DDDA120F9}" sibTransId="{EBA229A2-147B-4276-A23E-D59617974782}"/>
    <dgm:cxn modelId="{BBC5C856-8E89-4CE0-94FA-154C9A48D5A3}" type="presOf" srcId="{E13A0207-1C1D-4BF2-AF38-BA32772F12B3}" destId="{5DFE1E9D-48C2-41CB-A8C1-93CB9D955817}" srcOrd="0" destOrd="4" presId="urn:microsoft.com/office/officeart/2005/8/layout/hList1"/>
    <dgm:cxn modelId="{37DFC577-ABC7-437F-B175-9EEA95A2442B}" type="presOf" srcId="{EC516484-6679-43EB-8917-1F0E048E659B}" destId="{950FB819-C6E7-4288-9566-F76FBABE0DFA}" srcOrd="0" destOrd="10" presId="urn:microsoft.com/office/officeart/2005/8/layout/hList1"/>
    <dgm:cxn modelId="{534F017A-E9BC-4C27-B16B-FF7B6AD8C468}" type="presOf" srcId="{9303DBA5-D64D-438C-83EC-11358C06FB2F}" destId="{E3D9941A-0D37-41F4-AB9A-DEA4EFDF6076}" srcOrd="0" destOrd="0" presId="urn:microsoft.com/office/officeart/2005/8/layout/hList1"/>
    <dgm:cxn modelId="{A1C30B7D-3D55-4618-94C7-9BC6A890B952}" type="presOf" srcId="{2F87D515-972D-44A0-BD09-2723CD9A090C}" destId="{950FB819-C6E7-4288-9566-F76FBABE0DFA}" srcOrd="0" destOrd="9" presId="urn:microsoft.com/office/officeart/2005/8/layout/hList1"/>
    <dgm:cxn modelId="{0BE2A57D-2F5B-4535-AA0B-EFA6B7632520}" srcId="{1B09C961-659C-422B-8D2D-61C42E56ADF6}" destId="{013EE218-C30E-431A-A441-A54FB29B5C01}" srcOrd="0" destOrd="0" parTransId="{BBE97473-DA49-4495-8EF1-0E99D40D7978}" sibTransId="{E8D9EA69-4183-4B2C-B7DE-C412C7F2A538}"/>
    <dgm:cxn modelId="{6ADD7380-08E8-4FAD-917E-AE0D0231A9C9}" type="presOf" srcId="{407C6B2E-20D4-4BDC-8D3E-BF8D247BD8DC}" destId="{5DFE1E9D-48C2-41CB-A8C1-93CB9D955817}" srcOrd="0" destOrd="3" presId="urn:microsoft.com/office/officeart/2005/8/layout/hList1"/>
    <dgm:cxn modelId="{F67B7B85-8AE3-4798-8ADE-549E0C31F896}" type="presOf" srcId="{5DDCC3B8-0E4A-4C4A-9FAE-ACB1FAE67175}" destId="{7B747B6F-9457-40E2-9CB6-847567E32E5B}" srcOrd="0" destOrd="0" presId="urn:microsoft.com/office/officeart/2005/8/layout/hList1"/>
    <dgm:cxn modelId="{C6D99B88-30F0-4E1A-87C2-033D5DB47E31}" type="presOf" srcId="{11E8B6DA-C959-443C-9E8B-1B335E3A72CF}" destId="{5DFE1E9D-48C2-41CB-A8C1-93CB9D955817}" srcOrd="0" destOrd="8" presId="urn:microsoft.com/office/officeart/2005/8/layout/hList1"/>
    <dgm:cxn modelId="{D173AD8B-550A-4B9D-AC0A-A92C03462D7E}" srcId="{AFE28E6E-406C-447B-894B-2A3634DF0F84}" destId="{6239DDEC-734D-4BAD-B55F-2AD5DA9BC94E}" srcOrd="0" destOrd="0" parTransId="{957DA78F-71E9-4AC5-9B19-DF62899F2384}" sibTransId="{3BBCFE11-8025-4827-BED8-DAEC57A863F6}"/>
    <dgm:cxn modelId="{370A518D-EFC6-4303-A0FA-FD80CC762A0F}" srcId="{309B0180-76E3-49B1-8D1B-60161964032F}" destId="{332789ED-6A20-4D07-BF00-7EE83CFFDA7D}" srcOrd="3" destOrd="0" parTransId="{F42A0A6C-1FE9-4BE2-A499-F8A698733636}" sibTransId="{BFF783E6-3D61-4123-8EAD-F1C0E9ACFC4F}"/>
    <dgm:cxn modelId="{EB9AAB90-85F2-4A59-84F2-9514136577E9}" type="presOf" srcId="{907946E0-4B50-4176-A884-F926B5DB8723}" destId="{950FB819-C6E7-4288-9566-F76FBABE0DFA}" srcOrd="0" destOrd="7" presId="urn:microsoft.com/office/officeart/2005/8/layout/hList1"/>
    <dgm:cxn modelId="{6B30B492-16A7-4E09-823B-60347A2E8723}" type="presOf" srcId="{AFE28E6E-406C-447B-894B-2A3634DF0F84}" destId="{950FB819-C6E7-4288-9566-F76FBABE0DFA}" srcOrd="0" destOrd="1" presId="urn:microsoft.com/office/officeart/2005/8/layout/hList1"/>
    <dgm:cxn modelId="{2DC29693-3B78-4A3E-AEC5-6917332A359D}" srcId="{33695C46-92CB-474B-A679-DF674EAE9381}" destId="{36FD2C02-6AF2-417D-A07D-43B64AB9370F}" srcOrd="2" destOrd="0" parTransId="{9349B627-F300-44FC-94F1-19B6CEC3815E}" sibTransId="{8747525E-E078-4D4B-8EFE-3C246F5D9448}"/>
    <dgm:cxn modelId="{06ADAB96-6373-4063-81B7-0D0E4063F43A}" type="presOf" srcId="{DF238FE6-206A-4852-BDF6-90270E75D7E3}" destId="{950FB819-C6E7-4288-9566-F76FBABE0DFA}" srcOrd="0" destOrd="6" presId="urn:microsoft.com/office/officeart/2005/8/layout/hList1"/>
    <dgm:cxn modelId="{E7D49D97-9FCE-4731-B829-5FEB7A172064}" srcId="{9303DBA5-D64D-438C-83EC-11358C06FB2F}" destId="{C724D8B5-543F-4EC1-8525-5071C44FD793}" srcOrd="0" destOrd="0" parTransId="{7471C807-6871-4629-9F3C-A7DB168F1DF0}" sibTransId="{62B08C77-7833-4584-AABF-B08A56D0940D}"/>
    <dgm:cxn modelId="{3015A497-2156-4CEB-A999-3436FC7962B2}" srcId="{309B0180-76E3-49B1-8D1B-60161964032F}" destId="{23995AF8-065B-4514-931E-4531A941766E}" srcOrd="1" destOrd="0" parTransId="{AE309B1A-5D1D-40AC-8C38-21FDD655460B}" sibTransId="{28A07236-13CD-48AB-8CB3-546DC11790BB}"/>
    <dgm:cxn modelId="{8D2DE79B-3F80-4F8F-B532-0ED7E9D98AC0}" type="presOf" srcId="{05A40307-3447-40B0-8B12-4B1E0CD89165}" destId="{48EA9313-9FC3-4577-BFCA-BC53BD39A106}" srcOrd="0" destOrd="0" presId="urn:microsoft.com/office/officeart/2005/8/layout/hList1"/>
    <dgm:cxn modelId="{C1F479A0-3113-4892-8234-D25FF1611040}" srcId="{9303DBA5-D64D-438C-83EC-11358C06FB2F}" destId="{E41B4553-B21A-4EC5-8055-8FC48B9882C2}" srcOrd="3" destOrd="0" parTransId="{087E2085-DE04-4C73-96E4-EA4C6984FCDF}" sibTransId="{61EA365E-418E-4FCB-83CF-9384A392FE49}"/>
    <dgm:cxn modelId="{573DABA8-9869-4301-B890-F5FA31C8E7F3}" srcId="{309B0180-76E3-49B1-8D1B-60161964032F}" destId="{349533F3-9D44-4938-B17A-6F0E28750174}" srcOrd="4" destOrd="0" parTransId="{828D5087-2A56-4C9C-8DA9-D707E15CDA13}" sibTransId="{ADFC73CF-6265-4513-9510-97AAB2E663FB}"/>
    <dgm:cxn modelId="{6C8C69B0-38A9-4A5A-A188-DDDD1C6806FF}" type="presOf" srcId="{6239DDEC-734D-4BAD-B55F-2AD5DA9BC94E}" destId="{950FB819-C6E7-4288-9566-F76FBABE0DFA}" srcOrd="0" destOrd="2" presId="urn:microsoft.com/office/officeart/2005/8/layout/hList1"/>
    <dgm:cxn modelId="{FF0BF1B1-D194-4178-9423-D1D624CFF737}" srcId="{1B09C961-659C-422B-8D2D-61C42E56ADF6}" destId="{407C6B2E-20D4-4BDC-8D3E-BF8D247BD8DC}" srcOrd="1" destOrd="0" parTransId="{B2E87675-FB90-42DA-B12C-B100410EF449}" sibTransId="{0F25E896-533A-4CE0-AD68-D9CF5334F7BB}"/>
    <dgm:cxn modelId="{5A336EB6-B8DD-47B6-8B75-E1978B382067}" type="presOf" srcId="{C4B5120C-E725-4C72-AC16-A4D622E1F269}" destId="{950FB819-C6E7-4288-9566-F76FBABE0DFA}" srcOrd="0" destOrd="0" presId="urn:microsoft.com/office/officeart/2005/8/layout/hList1"/>
    <dgm:cxn modelId="{CBCAFFC8-4C9F-4260-99A5-26AF6F8BB3F9}" type="presOf" srcId="{36FD2C02-6AF2-417D-A07D-43B64AB9370F}" destId="{950FB819-C6E7-4288-9566-F76FBABE0DFA}" srcOrd="0" destOrd="8" presId="urn:microsoft.com/office/officeart/2005/8/layout/hList1"/>
    <dgm:cxn modelId="{FA3AFCC9-CD31-43E3-A409-E3D1C05045B3}" type="presOf" srcId="{F4DF92AD-BEC9-4DD6-99A7-961C9E16F06F}" destId="{5DFE1E9D-48C2-41CB-A8C1-93CB9D955817}" srcOrd="0" destOrd="5" presId="urn:microsoft.com/office/officeart/2005/8/layout/hList1"/>
    <dgm:cxn modelId="{793297CB-D111-444A-ABEE-87167FB66A5B}" srcId="{5DDCC3B8-0E4A-4C4A-9FAE-ACB1FAE67175}" destId="{AFE28E6E-406C-447B-894B-2A3634DF0F84}" srcOrd="1" destOrd="0" parTransId="{13E70AA7-00BA-4E34-B042-38E216FAA61F}" sibTransId="{A035215D-E4B9-41C8-B9FF-1AA3E7B80A4F}"/>
    <dgm:cxn modelId="{26A1B9D4-6EF2-4400-8B7A-A806864A1D8F}" srcId="{AFE28E6E-406C-447B-894B-2A3634DF0F84}" destId="{5A908DB7-C4F1-4036-B60C-9C6B81933250}" srcOrd="2" destOrd="0" parTransId="{5610EE59-C83D-4AED-9798-AF073BD55A7D}" sibTransId="{E71689A7-C05A-430A-BBE2-876B025F6405}"/>
    <dgm:cxn modelId="{3F61B2D7-2FED-4C5E-BA82-E035E32EC997}" srcId="{1B09C961-659C-422B-8D2D-61C42E56ADF6}" destId="{F4DF92AD-BEC9-4DD6-99A7-961C9E16F06F}" srcOrd="3" destOrd="0" parTransId="{638CC24E-EDB9-4867-8840-A9414B7CB622}" sibTransId="{B09D6204-3BB4-4A43-A014-219D8D8A15A5}"/>
    <dgm:cxn modelId="{A459D6D7-61C5-4077-90D4-2B231BB1B16B}" srcId="{9303DBA5-D64D-438C-83EC-11358C06FB2F}" destId="{1B09C961-659C-422B-8D2D-61C42E56ADF6}" srcOrd="1" destOrd="0" parTransId="{A6750FFB-6A38-4683-A9C6-0C2602A9BAF6}" sibTransId="{511F2850-62E2-4995-8FEB-497835252609}"/>
    <dgm:cxn modelId="{9E5AD3DA-61B7-49F1-8A5A-33EA06878689}" srcId="{AFE28E6E-406C-447B-894B-2A3634DF0F84}" destId="{2F87D515-972D-44A0-BD09-2723CD9A090C}" srcOrd="4" destOrd="0" parTransId="{5C42D0A5-8BE6-4B40-8EE6-4A8EF8335EFF}" sibTransId="{DD30AEE2-BCC5-4E49-9E58-CBAA1DE6A3F2}"/>
    <dgm:cxn modelId="{73F31DE0-9604-42C8-BA43-4C9F2E245DF0}" type="presOf" srcId="{1B09C961-659C-422B-8D2D-61C42E56ADF6}" destId="{5DFE1E9D-48C2-41CB-A8C1-93CB9D955817}" srcOrd="0" destOrd="1" presId="urn:microsoft.com/office/officeart/2005/8/layout/hList1"/>
    <dgm:cxn modelId="{FAF7FBE6-3B19-49D0-A46A-B12E4EB67173}" srcId="{33695C46-92CB-474B-A679-DF674EAE9381}" destId="{907946E0-4B50-4176-A884-F926B5DB8723}" srcOrd="1" destOrd="0" parTransId="{B087F82B-96CE-488E-BFC6-9AB1EED26329}" sibTransId="{BF15D7D3-87E2-49F1-A5F3-84CAAD7CE20C}"/>
    <dgm:cxn modelId="{D973F9EA-46D4-4A84-9651-8F6DDBA65DF9}" srcId="{23995AF8-065B-4514-931E-4531A941766E}" destId="{09C406E7-5CF9-4135-A39C-E3A9D07E3E11}" srcOrd="1" destOrd="0" parTransId="{BBE54CAF-9C68-455B-AFAB-E6D9C34182EE}" sibTransId="{B5D4874E-FDE1-4EEC-A748-E6239FCCD6CD}"/>
    <dgm:cxn modelId="{1462F3EF-21E5-4720-9B5B-85770DF69239}" type="presOf" srcId="{09C406E7-5CF9-4135-A39C-E3A9D07E3E11}" destId="{48EA9313-9FC3-4577-BFCA-BC53BD39A106}" srcOrd="0" destOrd="3" presId="urn:microsoft.com/office/officeart/2005/8/layout/hList1"/>
    <dgm:cxn modelId="{6056D7F1-2F22-4730-8A5F-7B8F918D70A2}" type="presOf" srcId="{E41B4553-B21A-4EC5-8055-8FC48B9882C2}" destId="{5DFE1E9D-48C2-41CB-A8C1-93CB9D955817}" srcOrd="0" destOrd="7" presId="urn:microsoft.com/office/officeart/2005/8/layout/hList1"/>
    <dgm:cxn modelId="{28C7B9F9-8376-47C7-86B0-99B7512DA2BA}" type="presOf" srcId="{013EE218-C30E-431A-A441-A54FB29B5C01}" destId="{5DFE1E9D-48C2-41CB-A8C1-93CB9D955817}" srcOrd="0" destOrd="2" presId="urn:microsoft.com/office/officeart/2005/8/layout/hList1"/>
    <dgm:cxn modelId="{58EF34FA-DFA7-4AED-928C-097ACDBA89F9}" srcId="{1B09C961-659C-422B-8D2D-61C42E56ADF6}" destId="{E13A0207-1C1D-4BF2-AF38-BA32772F12B3}" srcOrd="2" destOrd="0" parTransId="{7974B921-9080-4F6A-A348-4513CA8FE63E}" sibTransId="{1D47E5A1-A9C2-45C3-B0A9-7F2521C7655B}"/>
    <dgm:cxn modelId="{A1AE81BC-CD0E-46A7-BB2D-902DEDAD516B}" type="presParOf" srcId="{1C29EACA-3D6C-4625-9431-1A0AA2883181}" destId="{31296B6F-0246-4D09-A8AA-125680A8A2A6}" srcOrd="0" destOrd="0" presId="urn:microsoft.com/office/officeart/2005/8/layout/hList1"/>
    <dgm:cxn modelId="{C643C265-C677-4F4E-8391-649CEDDF6856}" type="presParOf" srcId="{31296B6F-0246-4D09-A8AA-125680A8A2A6}" destId="{E3D9941A-0D37-41F4-AB9A-DEA4EFDF6076}" srcOrd="0" destOrd="0" presId="urn:microsoft.com/office/officeart/2005/8/layout/hList1"/>
    <dgm:cxn modelId="{DEFC906A-71A7-45EF-BBEC-E8871FEF7345}" type="presParOf" srcId="{31296B6F-0246-4D09-A8AA-125680A8A2A6}" destId="{5DFE1E9D-48C2-41CB-A8C1-93CB9D955817}" srcOrd="1" destOrd="0" presId="urn:microsoft.com/office/officeart/2005/8/layout/hList1"/>
    <dgm:cxn modelId="{6A0A528B-F1E1-4654-BDFF-44F9136266EA}" type="presParOf" srcId="{1C29EACA-3D6C-4625-9431-1A0AA2883181}" destId="{1953BAD9-81B3-4D24-A41A-2C57D36605C6}" srcOrd="1" destOrd="0" presId="urn:microsoft.com/office/officeart/2005/8/layout/hList1"/>
    <dgm:cxn modelId="{9EA6A95A-DC43-46DA-B101-642A721FAD21}" type="presParOf" srcId="{1C29EACA-3D6C-4625-9431-1A0AA2883181}" destId="{BAA3DFF4-CCC1-4D1E-9E91-43504CDAEDC0}" srcOrd="2" destOrd="0" presId="urn:microsoft.com/office/officeart/2005/8/layout/hList1"/>
    <dgm:cxn modelId="{9550A633-06C1-4E0A-B87C-BB952073B8F1}" type="presParOf" srcId="{BAA3DFF4-CCC1-4D1E-9E91-43504CDAEDC0}" destId="{7B747B6F-9457-40E2-9CB6-847567E32E5B}" srcOrd="0" destOrd="0" presId="urn:microsoft.com/office/officeart/2005/8/layout/hList1"/>
    <dgm:cxn modelId="{C505AAF3-6C50-452A-ADDA-5AE10E45905E}" type="presParOf" srcId="{BAA3DFF4-CCC1-4D1E-9E91-43504CDAEDC0}" destId="{950FB819-C6E7-4288-9566-F76FBABE0DFA}" srcOrd="1" destOrd="0" presId="urn:microsoft.com/office/officeart/2005/8/layout/hList1"/>
    <dgm:cxn modelId="{F01E3F6F-3EFD-4CF8-971C-5B32E5B57968}" type="presParOf" srcId="{1C29EACA-3D6C-4625-9431-1A0AA2883181}" destId="{5823336B-EC59-4DAA-A7BB-C02A979BCC06}" srcOrd="3" destOrd="0" presId="urn:microsoft.com/office/officeart/2005/8/layout/hList1"/>
    <dgm:cxn modelId="{4AEE5AFD-A01F-4793-A69B-6D5336E92D20}" type="presParOf" srcId="{1C29EACA-3D6C-4625-9431-1A0AA2883181}" destId="{F0545656-97BD-4F68-AC88-5AE0F2BD6908}" srcOrd="4" destOrd="0" presId="urn:microsoft.com/office/officeart/2005/8/layout/hList1"/>
    <dgm:cxn modelId="{D1FC1875-62AC-4225-AEAC-3FCC78674A51}" type="presParOf" srcId="{F0545656-97BD-4F68-AC88-5AE0F2BD6908}" destId="{DDAE0D9D-5A21-4729-A417-CE58CFF350EB}" srcOrd="0" destOrd="0" presId="urn:microsoft.com/office/officeart/2005/8/layout/hList1"/>
    <dgm:cxn modelId="{37B342C2-7EEC-4EB8-9151-5AF697282A0C}" type="presParOf" srcId="{F0545656-97BD-4F68-AC88-5AE0F2BD6908}" destId="{48EA9313-9FC3-4577-BFCA-BC53BD39A106}"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A872E81-1C44-4E07-BA08-75D687F8F047}" type="doc">
      <dgm:prSet loTypeId="urn:microsoft.com/office/officeart/2005/8/layout/vList2" loCatId="list" qsTypeId="urn:microsoft.com/office/officeart/2005/8/quickstyle/simple1" qsCatId="simple" csTypeId="urn:microsoft.com/office/officeart/2005/8/colors/accent3_1" csCatId="accent3" phldr="1"/>
      <dgm:spPr/>
      <dgm:t>
        <a:bodyPr/>
        <a:lstStyle/>
        <a:p>
          <a:endParaRPr lang="en-US"/>
        </a:p>
      </dgm:t>
    </dgm:pt>
    <dgm:pt modelId="{8F147B2B-B016-42E0-9879-728FD9B23D74}">
      <dgm:prSet/>
      <dgm:spPr/>
      <dgm:t>
        <a:bodyPr/>
        <a:lstStyle/>
        <a:p>
          <a:r>
            <a:rPr lang="en-US" dirty="0"/>
            <a:t>Dietary assessment</a:t>
          </a:r>
        </a:p>
      </dgm:t>
    </dgm:pt>
    <dgm:pt modelId="{77B2BB06-BDA3-4FB4-ADC8-D77B309543B0}" type="parTrans" cxnId="{93DFC18B-2150-4A04-96A5-7A3E5F8AE970}">
      <dgm:prSet/>
      <dgm:spPr/>
      <dgm:t>
        <a:bodyPr/>
        <a:lstStyle/>
        <a:p>
          <a:endParaRPr lang="en-US"/>
        </a:p>
      </dgm:t>
    </dgm:pt>
    <dgm:pt modelId="{947DCD1E-5BA1-4ADD-BE62-465B719E1A47}" type="sibTrans" cxnId="{93DFC18B-2150-4A04-96A5-7A3E5F8AE970}">
      <dgm:prSet/>
      <dgm:spPr/>
      <dgm:t>
        <a:bodyPr/>
        <a:lstStyle/>
        <a:p>
          <a:endParaRPr lang="en-US"/>
        </a:p>
      </dgm:t>
    </dgm:pt>
    <dgm:pt modelId="{C2559340-70E4-4555-B59B-E07F55B6AA27}">
      <dgm:prSet/>
      <dgm:spPr/>
      <dgm:t>
        <a:bodyPr/>
        <a:lstStyle/>
        <a:p>
          <a:r>
            <a:rPr lang="en-US"/>
            <a:t>24-hour recall</a:t>
          </a:r>
        </a:p>
      </dgm:t>
    </dgm:pt>
    <dgm:pt modelId="{313A12FD-D9E3-4642-8686-632225138B10}" type="parTrans" cxnId="{15DA9D5B-BDAB-449C-AE5E-89D25BABB76A}">
      <dgm:prSet/>
      <dgm:spPr/>
      <dgm:t>
        <a:bodyPr/>
        <a:lstStyle/>
        <a:p>
          <a:endParaRPr lang="en-US"/>
        </a:p>
      </dgm:t>
    </dgm:pt>
    <dgm:pt modelId="{F38730C0-76C8-4CB6-9A66-72699CCD6B9B}" type="sibTrans" cxnId="{15DA9D5B-BDAB-449C-AE5E-89D25BABB76A}">
      <dgm:prSet/>
      <dgm:spPr/>
      <dgm:t>
        <a:bodyPr/>
        <a:lstStyle/>
        <a:p>
          <a:endParaRPr lang="en-US"/>
        </a:p>
      </dgm:t>
    </dgm:pt>
    <dgm:pt modelId="{C68832C8-AA42-42B0-B5EA-41BE1611B6E7}">
      <dgm:prSet/>
      <dgm:spPr/>
      <dgm:t>
        <a:bodyPr/>
        <a:lstStyle/>
        <a:p>
          <a:r>
            <a:rPr lang="en-US"/>
            <a:t>Food records</a:t>
          </a:r>
        </a:p>
      </dgm:t>
    </dgm:pt>
    <dgm:pt modelId="{31DCB346-2908-4EEC-BC57-7082E50FC5A3}" type="parTrans" cxnId="{DA3E19B3-06DA-4A51-8079-DE7A131480F4}">
      <dgm:prSet/>
      <dgm:spPr/>
      <dgm:t>
        <a:bodyPr/>
        <a:lstStyle/>
        <a:p>
          <a:endParaRPr lang="en-US"/>
        </a:p>
      </dgm:t>
    </dgm:pt>
    <dgm:pt modelId="{D65DBF12-970E-4792-BA10-26EFD7F39F4C}" type="sibTrans" cxnId="{DA3E19B3-06DA-4A51-8079-DE7A131480F4}">
      <dgm:prSet/>
      <dgm:spPr/>
      <dgm:t>
        <a:bodyPr/>
        <a:lstStyle/>
        <a:p>
          <a:endParaRPr lang="en-US"/>
        </a:p>
      </dgm:t>
    </dgm:pt>
    <dgm:pt modelId="{DDAB4F44-B247-49FA-8680-D43BB595A111}">
      <dgm:prSet/>
      <dgm:spPr/>
      <dgm:t>
        <a:bodyPr/>
        <a:lstStyle/>
        <a:p>
          <a:r>
            <a:rPr lang="en-US" dirty="0"/>
            <a:t>Food frequency questionnaires</a:t>
          </a:r>
        </a:p>
      </dgm:t>
    </dgm:pt>
    <dgm:pt modelId="{3F762FC5-C878-43F3-BE00-A64265F98137}" type="parTrans" cxnId="{AB946246-5633-4C1E-BBFE-52FF86941CAF}">
      <dgm:prSet/>
      <dgm:spPr/>
      <dgm:t>
        <a:bodyPr/>
        <a:lstStyle/>
        <a:p>
          <a:endParaRPr lang="en-US"/>
        </a:p>
      </dgm:t>
    </dgm:pt>
    <dgm:pt modelId="{8F227727-D86B-411C-88ED-F7F3926515C6}" type="sibTrans" cxnId="{AB946246-5633-4C1E-BBFE-52FF86941CAF}">
      <dgm:prSet/>
      <dgm:spPr/>
      <dgm:t>
        <a:bodyPr/>
        <a:lstStyle/>
        <a:p>
          <a:endParaRPr lang="en-US"/>
        </a:p>
      </dgm:t>
    </dgm:pt>
    <dgm:pt modelId="{E683C9EF-BC3F-40C4-9C44-BFA97D7A63F4}">
      <dgm:prSet/>
      <dgm:spPr/>
      <dgm:t>
        <a:bodyPr/>
        <a:lstStyle/>
        <a:p>
          <a:r>
            <a:rPr lang="en-US" dirty="0"/>
            <a:t>Biomarkers</a:t>
          </a:r>
        </a:p>
      </dgm:t>
    </dgm:pt>
    <dgm:pt modelId="{008A1EAA-00A2-4153-8648-1C9AE15CC065}" type="parTrans" cxnId="{CCB96EB3-C4D7-429F-BD1F-4E47D9F41CD3}">
      <dgm:prSet/>
      <dgm:spPr/>
      <dgm:t>
        <a:bodyPr/>
        <a:lstStyle/>
        <a:p>
          <a:endParaRPr lang="en-US"/>
        </a:p>
      </dgm:t>
    </dgm:pt>
    <dgm:pt modelId="{0E8DA0BF-F13F-41F8-B26C-A5972F9A6A93}" type="sibTrans" cxnId="{CCB96EB3-C4D7-429F-BD1F-4E47D9F41CD3}">
      <dgm:prSet/>
      <dgm:spPr/>
      <dgm:t>
        <a:bodyPr/>
        <a:lstStyle/>
        <a:p>
          <a:endParaRPr lang="en-US"/>
        </a:p>
      </dgm:t>
    </dgm:pt>
    <dgm:pt modelId="{B6468307-6077-459A-AB72-4FF78B0F1E7C}">
      <dgm:prSet/>
      <dgm:spPr/>
      <dgm:t>
        <a:bodyPr/>
        <a:lstStyle/>
        <a:p>
          <a:r>
            <a:rPr lang="en-US" dirty="0"/>
            <a:t>Anthropometric and Body Composition</a:t>
          </a:r>
        </a:p>
      </dgm:t>
    </dgm:pt>
    <dgm:pt modelId="{3893896B-8B7F-463C-B57A-68351F1B98FE}" type="parTrans" cxnId="{4D2888D9-8A25-4DA7-81A9-63547244CED3}">
      <dgm:prSet/>
      <dgm:spPr/>
      <dgm:t>
        <a:bodyPr/>
        <a:lstStyle/>
        <a:p>
          <a:endParaRPr lang="en-US"/>
        </a:p>
      </dgm:t>
    </dgm:pt>
    <dgm:pt modelId="{E37DB8F7-0255-4CF0-A634-8C0B0D03F997}" type="sibTrans" cxnId="{4D2888D9-8A25-4DA7-81A9-63547244CED3}">
      <dgm:prSet/>
      <dgm:spPr/>
      <dgm:t>
        <a:bodyPr/>
        <a:lstStyle/>
        <a:p>
          <a:endParaRPr lang="en-US"/>
        </a:p>
      </dgm:t>
    </dgm:pt>
    <dgm:pt modelId="{15E5C89B-0E79-491C-AD5A-4CE749146D13}">
      <dgm:prSet/>
      <dgm:spPr/>
      <dgm:t>
        <a:bodyPr/>
        <a:lstStyle/>
        <a:p>
          <a:r>
            <a:rPr lang="en-US" dirty="0"/>
            <a:t>Weight/Height/ MUAC/ abdominal circumference/skinfold measurements/BMI</a:t>
          </a:r>
        </a:p>
      </dgm:t>
    </dgm:pt>
    <dgm:pt modelId="{6473485F-0EC3-4F90-B931-C5C2D835F9BB}" type="parTrans" cxnId="{57C8A162-0FB8-4441-A832-F6B8F31A3101}">
      <dgm:prSet/>
      <dgm:spPr/>
      <dgm:t>
        <a:bodyPr/>
        <a:lstStyle/>
        <a:p>
          <a:endParaRPr lang="en-US"/>
        </a:p>
      </dgm:t>
    </dgm:pt>
    <dgm:pt modelId="{D7164D87-8F2B-4BD0-B21A-5D85A5FA841D}" type="sibTrans" cxnId="{57C8A162-0FB8-4441-A832-F6B8F31A3101}">
      <dgm:prSet/>
      <dgm:spPr/>
      <dgm:t>
        <a:bodyPr/>
        <a:lstStyle/>
        <a:p>
          <a:endParaRPr lang="en-US"/>
        </a:p>
      </dgm:t>
    </dgm:pt>
    <dgm:pt modelId="{03A52B50-014D-46EE-9FD7-EC483325561D}">
      <dgm:prSet/>
      <dgm:spPr/>
      <dgm:t>
        <a:bodyPr/>
        <a:lstStyle/>
        <a:p>
          <a:r>
            <a:rPr lang="en-US"/>
            <a:t>Bioelectrical impedance</a:t>
          </a:r>
        </a:p>
      </dgm:t>
    </dgm:pt>
    <dgm:pt modelId="{F985CBE5-8611-4C0E-99B3-11E9998CEF3E}" type="parTrans" cxnId="{9057A292-18C4-4A8D-932B-F10ABA0F1BB0}">
      <dgm:prSet/>
      <dgm:spPr/>
      <dgm:t>
        <a:bodyPr/>
        <a:lstStyle/>
        <a:p>
          <a:endParaRPr lang="en-US"/>
        </a:p>
      </dgm:t>
    </dgm:pt>
    <dgm:pt modelId="{5EEAB849-759F-432B-9867-8A846B5C239C}" type="sibTrans" cxnId="{9057A292-18C4-4A8D-932B-F10ABA0F1BB0}">
      <dgm:prSet/>
      <dgm:spPr/>
      <dgm:t>
        <a:bodyPr/>
        <a:lstStyle/>
        <a:p>
          <a:endParaRPr lang="en-US"/>
        </a:p>
      </dgm:t>
    </dgm:pt>
    <dgm:pt modelId="{A6D5F123-AC7F-40AF-B9D4-7999B461B3D1}">
      <dgm:prSet/>
      <dgm:spPr/>
      <dgm:t>
        <a:bodyPr/>
        <a:lstStyle/>
        <a:p>
          <a:r>
            <a:rPr lang="en-US"/>
            <a:t>Dual-energy X ray absorptiometry</a:t>
          </a:r>
        </a:p>
      </dgm:t>
    </dgm:pt>
    <dgm:pt modelId="{D4C6529C-0905-459F-8A7E-E074650BD07E}" type="parTrans" cxnId="{982EF5F4-AB0F-4E3A-A965-2DB7B179AF35}">
      <dgm:prSet/>
      <dgm:spPr/>
      <dgm:t>
        <a:bodyPr/>
        <a:lstStyle/>
        <a:p>
          <a:endParaRPr lang="en-US"/>
        </a:p>
      </dgm:t>
    </dgm:pt>
    <dgm:pt modelId="{C86EF136-8D98-490E-9F2D-E06FC1CCF716}" type="sibTrans" cxnId="{982EF5F4-AB0F-4E3A-A965-2DB7B179AF35}">
      <dgm:prSet/>
      <dgm:spPr/>
      <dgm:t>
        <a:bodyPr/>
        <a:lstStyle/>
        <a:p>
          <a:endParaRPr lang="en-US"/>
        </a:p>
      </dgm:t>
    </dgm:pt>
    <dgm:pt modelId="{FB138AF0-30C6-4671-9C8A-87BDBC74AE3A}">
      <dgm:prSet/>
      <dgm:spPr/>
      <dgm:t>
        <a:bodyPr/>
        <a:lstStyle/>
        <a:p>
          <a:r>
            <a:rPr lang="en-US" dirty="0"/>
            <a:t>Body density</a:t>
          </a:r>
        </a:p>
      </dgm:t>
    </dgm:pt>
    <dgm:pt modelId="{2309B7F2-99DD-4CCA-9AA1-7DFD3B973DA9}" type="parTrans" cxnId="{3FAE50D0-B3ED-4279-93D0-9C4A19920210}">
      <dgm:prSet/>
      <dgm:spPr/>
      <dgm:t>
        <a:bodyPr/>
        <a:lstStyle/>
        <a:p>
          <a:endParaRPr lang="en-US"/>
        </a:p>
      </dgm:t>
    </dgm:pt>
    <dgm:pt modelId="{66E17D93-586E-4BB6-AC68-FC0AB4D037D0}" type="sibTrans" cxnId="{3FAE50D0-B3ED-4279-93D0-9C4A19920210}">
      <dgm:prSet/>
      <dgm:spPr/>
      <dgm:t>
        <a:bodyPr/>
        <a:lstStyle/>
        <a:p>
          <a:endParaRPr lang="en-US"/>
        </a:p>
      </dgm:t>
    </dgm:pt>
    <dgm:pt modelId="{308C095F-4A08-46BC-B16B-D96AF5B52AC5}">
      <dgm:prSet/>
      <dgm:spPr/>
      <dgm:t>
        <a:bodyPr/>
        <a:lstStyle/>
        <a:p>
          <a:r>
            <a:rPr lang="en-US"/>
            <a:t>Physical Activity </a:t>
          </a:r>
        </a:p>
      </dgm:t>
    </dgm:pt>
    <dgm:pt modelId="{1CEDC652-5F99-49C4-A087-A43D3610709B}" type="parTrans" cxnId="{7B49C18A-72E9-4CC4-B4F0-0A360A6BD330}">
      <dgm:prSet/>
      <dgm:spPr/>
      <dgm:t>
        <a:bodyPr/>
        <a:lstStyle/>
        <a:p>
          <a:endParaRPr lang="en-US"/>
        </a:p>
      </dgm:t>
    </dgm:pt>
    <dgm:pt modelId="{C0B02256-6DD2-42AC-AA4F-D6AF568BBE55}" type="sibTrans" cxnId="{7B49C18A-72E9-4CC4-B4F0-0A360A6BD330}">
      <dgm:prSet/>
      <dgm:spPr/>
      <dgm:t>
        <a:bodyPr/>
        <a:lstStyle/>
        <a:p>
          <a:endParaRPr lang="en-US"/>
        </a:p>
      </dgm:t>
    </dgm:pt>
    <dgm:pt modelId="{E8231618-8EFB-4451-8BD0-A86DE3E55CA2}">
      <dgm:prSet/>
      <dgm:spPr/>
      <dgm:t>
        <a:bodyPr/>
        <a:lstStyle/>
        <a:p>
          <a:r>
            <a:rPr lang="en-US"/>
            <a:t>Accelerometers / Pedometers</a:t>
          </a:r>
        </a:p>
      </dgm:t>
    </dgm:pt>
    <dgm:pt modelId="{F62B7CB1-2B68-4E96-AB86-DA12DE40CA7E}" type="parTrans" cxnId="{63E06564-9BA0-4B07-9802-FF853DA42CC4}">
      <dgm:prSet/>
      <dgm:spPr/>
      <dgm:t>
        <a:bodyPr/>
        <a:lstStyle/>
        <a:p>
          <a:endParaRPr lang="en-US"/>
        </a:p>
      </dgm:t>
    </dgm:pt>
    <dgm:pt modelId="{700B9E1E-13FD-4C37-980A-F815164EE996}" type="sibTrans" cxnId="{63E06564-9BA0-4B07-9802-FF853DA42CC4}">
      <dgm:prSet/>
      <dgm:spPr/>
      <dgm:t>
        <a:bodyPr/>
        <a:lstStyle/>
        <a:p>
          <a:endParaRPr lang="en-US"/>
        </a:p>
      </dgm:t>
    </dgm:pt>
    <dgm:pt modelId="{B10F83E2-A353-4220-954E-5A7663261504}">
      <dgm:prSet/>
      <dgm:spPr/>
      <dgm:t>
        <a:bodyPr/>
        <a:lstStyle/>
        <a:p>
          <a:r>
            <a:rPr lang="en-US"/>
            <a:t>Questionnaires</a:t>
          </a:r>
        </a:p>
      </dgm:t>
    </dgm:pt>
    <dgm:pt modelId="{9B483A41-33CB-458E-B013-D6578373CFF4}" type="parTrans" cxnId="{18D75B0C-C96A-4837-963E-4EF9562E3BFB}">
      <dgm:prSet/>
      <dgm:spPr/>
      <dgm:t>
        <a:bodyPr/>
        <a:lstStyle/>
        <a:p>
          <a:endParaRPr lang="en-US"/>
        </a:p>
      </dgm:t>
    </dgm:pt>
    <dgm:pt modelId="{493261DC-0854-4DE7-90CC-893E79B70034}" type="sibTrans" cxnId="{18D75B0C-C96A-4837-963E-4EF9562E3BFB}">
      <dgm:prSet/>
      <dgm:spPr/>
      <dgm:t>
        <a:bodyPr/>
        <a:lstStyle/>
        <a:p>
          <a:endParaRPr lang="en-US"/>
        </a:p>
      </dgm:t>
    </dgm:pt>
    <dgm:pt modelId="{887683D7-2CB4-48DF-AE8C-1E6B0D1F8E0E}">
      <dgm:prSet/>
      <dgm:spPr/>
      <dgm:t>
        <a:bodyPr/>
        <a:lstStyle/>
        <a:p>
          <a:r>
            <a:rPr lang="en-US"/>
            <a:t>Indirect Calorimetry</a:t>
          </a:r>
        </a:p>
      </dgm:t>
    </dgm:pt>
    <dgm:pt modelId="{2BFFFB87-5C06-41BD-90B4-BB38CB23E7BE}" type="parTrans" cxnId="{670A56A7-2E16-4AEA-8D98-41666A7CC484}">
      <dgm:prSet/>
      <dgm:spPr/>
      <dgm:t>
        <a:bodyPr/>
        <a:lstStyle/>
        <a:p>
          <a:endParaRPr lang="en-US"/>
        </a:p>
      </dgm:t>
    </dgm:pt>
    <dgm:pt modelId="{EC02FEAC-2C18-4009-BE13-6FD1FCAD71F8}" type="sibTrans" cxnId="{670A56A7-2E16-4AEA-8D98-41666A7CC484}">
      <dgm:prSet/>
      <dgm:spPr/>
      <dgm:t>
        <a:bodyPr/>
        <a:lstStyle/>
        <a:p>
          <a:endParaRPr lang="en-US"/>
        </a:p>
      </dgm:t>
    </dgm:pt>
    <dgm:pt modelId="{BCC1FDA6-8C11-4B63-B314-0263A3955F16}" type="pres">
      <dgm:prSet presAssocID="{4A872E81-1C44-4E07-BA08-75D687F8F047}" presName="linear" presStyleCnt="0">
        <dgm:presLayoutVars>
          <dgm:animLvl val="lvl"/>
          <dgm:resizeHandles val="exact"/>
        </dgm:presLayoutVars>
      </dgm:prSet>
      <dgm:spPr/>
    </dgm:pt>
    <dgm:pt modelId="{7C6FBCC4-8591-4735-8985-68EEE3506302}" type="pres">
      <dgm:prSet presAssocID="{8F147B2B-B016-42E0-9879-728FD9B23D74}" presName="parentText" presStyleLbl="node1" presStyleIdx="0" presStyleCnt="3">
        <dgm:presLayoutVars>
          <dgm:chMax val="0"/>
          <dgm:bulletEnabled val="1"/>
        </dgm:presLayoutVars>
      </dgm:prSet>
      <dgm:spPr/>
    </dgm:pt>
    <dgm:pt modelId="{ED38203F-1632-488A-B19C-AC7756998A35}" type="pres">
      <dgm:prSet presAssocID="{8F147B2B-B016-42E0-9879-728FD9B23D74}" presName="childText" presStyleLbl="revTx" presStyleIdx="0" presStyleCnt="3">
        <dgm:presLayoutVars>
          <dgm:bulletEnabled val="1"/>
        </dgm:presLayoutVars>
      </dgm:prSet>
      <dgm:spPr/>
    </dgm:pt>
    <dgm:pt modelId="{13827212-8D23-4963-84A9-80A3CBC63540}" type="pres">
      <dgm:prSet presAssocID="{B6468307-6077-459A-AB72-4FF78B0F1E7C}" presName="parentText" presStyleLbl="node1" presStyleIdx="1" presStyleCnt="3">
        <dgm:presLayoutVars>
          <dgm:chMax val="0"/>
          <dgm:bulletEnabled val="1"/>
        </dgm:presLayoutVars>
      </dgm:prSet>
      <dgm:spPr/>
    </dgm:pt>
    <dgm:pt modelId="{5F75B307-0367-4A32-A5A3-A2106DCB6C4A}" type="pres">
      <dgm:prSet presAssocID="{B6468307-6077-459A-AB72-4FF78B0F1E7C}" presName="childText" presStyleLbl="revTx" presStyleIdx="1" presStyleCnt="3">
        <dgm:presLayoutVars>
          <dgm:bulletEnabled val="1"/>
        </dgm:presLayoutVars>
      </dgm:prSet>
      <dgm:spPr/>
    </dgm:pt>
    <dgm:pt modelId="{80763AFB-A002-474C-BC62-696789A92E52}" type="pres">
      <dgm:prSet presAssocID="{308C095F-4A08-46BC-B16B-D96AF5B52AC5}" presName="parentText" presStyleLbl="node1" presStyleIdx="2" presStyleCnt="3">
        <dgm:presLayoutVars>
          <dgm:chMax val="0"/>
          <dgm:bulletEnabled val="1"/>
        </dgm:presLayoutVars>
      </dgm:prSet>
      <dgm:spPr/>
    </dgm:pt>
    <dgm:pt modelId="{E7118D87-1FDF-4F31-97DD-E2F49BD811B4}" type="pres">
      <dgm:prSet presAssocID="{308C095F-4A08-46BC-B16B-D96AF5B52AC5}" presName="childText" presStyleLbl="revTx" presStyleIdx="2" presStyleCnt="3" custLinFactNeighborX="-2392" custLinFactNeighborY="1375">
        <dgm:presLayoutVars>
          <dgm:bulletEnabled val="1"/>
        </dgm:presLayoutVars>
      </dgm:prSet>
      <dgm:spPr/>
    </dgm:pt>
  </dgm:ptLst>
  <dgm:cxnLst>
    <dgm:cxn modelId="{6712A500-1B83-4EF7-9CF0-9898D5702A3F}" type="presOf" srcId="{A6D5F123-AC7F-40AF-B9D4-7999B461B3D1}" destId="{5F75B307-0367-4A32-A5A3-A2106DCB6C4A}" srcOrd="0" destOrd="2" presId="urn:microsoft.com/office/officeart/2005/8/layout/vList2"/>
    <dgm:cxn modelId="{18D75B0C-C96A-4837-963E-4EF9562E3BFB}" srcId="{308C095F-4A08-46BC-B16B-D96AF5B52AC5}" destId="{B10F83E2-A353-4220-954E-5A7663261504}" srcOrd="1" destOrd="0" parTransId="{9B483A41-33CB-458E-B013-D6578373CFF4}" sibTransId="{493261DC-0854-4DE7-90CC-893E79B70034}"/>
    <dgm:cxn modelId="{EDD7C31C-6E8B-4663-A6B0-DC9B32423BAA}" type="presOf" srcId="{8F147B2B-B016-42E0-9879-728FD9B23D74}" destId="{7C6FBCC4-8591-4735-8985-68EEE3506302}" srcOrd="0" destOrd="0" presId="urn:microsoft.com/office/officeart/2005/8/layout/vList2"/>
    <dgm:cxn modelId="{058A1D20-29D2-49E7-B301-1582EF846CA2}" type="presOf" srcId="{15E5C89B-0E79-491C-AD5A-4CE749146D13}" destId="{5F75B307-0367-4A32-A5A3-A2106DCB6C4A}" srcOrd="0" destOrd="0" presId="urn:microsoft.com/office/officeart/2005/8/layout/vList2"/>
    <dgm:cxn modelId="{15DA9D5B-BDAB-449C-AE5E-89D25BABB76A}" srcId="{8F147B2B-B016-42E0-9879-728FD9B23D74}" destId="{C2559340-70E4-4555-B59B-E07F55B6AA27}" srcOrd="0" destOrd="0" parTransId="{313A12FD-D9E3-4642-8686-632225138B10}" sibTransId="{F38730C0-76C8-4CB6-9A66-72699CCD6B9B}"/>
    <dgm:cxn modelId="{57C8A162-0FB8-4441-A832-F6B8F31A3101}" srcId="{B6468307-6077-459A-AB72-4FF78B0F1E7C}" destId="{15E5C89B-0E79-491C-AD5A-4CE749146D13}" srcOrd="0" destOrd="0" parTransId="{6473485F-0EC3-4F90-B931-C5C2D835F9BB}" sibTransId="{D7164D87-8F2B-4BD0-B21A-5D85A5FA841D}"/>
    <dgm:cxn modelId="{63E06564-9BA0-4B07-9802-FF853DA42CC4}" srcId="{308C095F-4A08-46BC-B16B-D96AF5B52AC5}" destId="{E8231618-8EFB-4451-8BD0-A86DE3E55CA2}" srcOrd="0" destOrd="0" parTransId="{F62B7CB1-2B68-4E96-AB86-DA12DE40CA7E}" sibTransId="{700B9E1E-13FD-4C37-980A-F815164EE996}"/>
    <dgm:cxn modelId="{60D33766-63E6-4CE0-9B8C-0C95C80A5686}" type="presOf" srcId="{03A52B50-014D-46EE-9FD7-EC483325561D}" destId="{5F75B307-0367-4A32-A5A3-A2106DCB6C4A}" srcOrd="0" destOrd="1" presId="urn:microsoft.com/office/officeart/2005/8/layout/vList2"/>
    <dgm:cxn modelId="{13013846-74E4-4B0F-AC40-B68FBA5A72FD}" type="presOf" srcId="{C2559340-70E4-4555-B59B-E07F55B6AA27}" destId="{ED38203F-1632-488A-B19C-AC7756998A35}" srcOrd="0" destOrd="0" presId="urn:microsoft.com/office/officeart/2005/8/layout/vList2"/>
    <dgm:cxn modelId="{AB946246-5633-4C1E-BBFE-52FF86941CAF}" srcId="{8F147B2B-B016-42E0-9879-728FD9B23D74}" destId="{DDAB4F44-B247-49FA-8680-D43BB595A111}" srcOrd="2" destOrd="0" parTransId="{3F762FC5-C878-43F3-BE00-A64265F98137}" sibTransId="{8F227727-D86B-411C-88ED-F7F3926515C6}"/>
    <dgm:cxn modelId="{D947986B-F155-4A69-9F22-2EDB3C76D262}" type="presOf" srcId="{C68832C8-AA42-42B0-B5EA-41BE1611B6E7}" destId="{ED38203F-1632-488A-B19C-AC7756998A35}" srcOrd="0" destOrd="1" presId="urn:microsoft.com/office/officeart/2005/8/layout/vList2"/>
    <dgm:cxn modelId="{E8B5EC4E-AA54-4AAA-85C4-FD7BB77145F0}" type="presOf" srcId="{E683C9EF-BC3F-40C4-9C44-BFA97D7A63F4}" destId="{ED38203F-1632-488A-B19C-AC7756998A35}" srcOrd="0" destOrd="3" presId="urn:microsoft.com/office/officeart/2005/8/layout/vList2"/>
    <dgm:cxn modelId="{E6969775-59EB-4A88-9229-A0E9205489E8}" type="presOf" srcId="{B6468307-6077-459A-AB72-4FF78B0F1E7C}" destId="{13827212-8D23-4963-84A9-80A3CBC63540}" srcOrd="0" destOrd="0" presId="urn:microsoft.com/office/officeart/2005/8/layout/vList2"/>
    <dgm:cxn modelId="{7B49C18A-72E9-4CC4-B4F0-0A360A6BD330}" srcId="{4A872E81-1C44-4E07-BA08-75D687F8F047}" destId="{308C095F-4A08-46BC-B16B-D96AF5B52AC5}" srcOrd="2" destOrd="0" parTransId="{1CEDC652-5F99-49C4-A087-A43D3610709B}" sibTransId="{C0B02256-6DD2-42AC-AA4F-D6AF568BBE55}"/>
    <dgm:cxn modelId="{93DFC18B-2150-4A04-96A5-7A3E5F8AE970}" srcId="{4A872E81-1C44-4E07-BA08-75D687F8F047}" destId="{8F147B2B-B016-42E0-9879-728FD9B23D74}" srcOrd="0" destOrd="0" parTransId="{77B2BB06-BDA3-4FB4-ADC8-D77B309543B0}" sibTransId="{947DCD1E-5BA1-4ADD-BE62-465B719E1A47}"/>
    <dgm:cxn modelId="{7E47F18E-F5A1-4553-9197-CA5AE998B909}" type="presOf" srcId="{B10F83E2-A353-4220-954E-5A7663261504}" destId="{E7118D87-1FDF-4F31-97DD-E2F49BD811B4}" srcOrd="0" destOrd="1" presId="urn:microsoft.com/office/officeart/2005/8/layout/vList2"/>
    <dgm:cxn modelId="{9057A292-18C4-4A8D-932B-F10ABA0F1BB0}" srcId="{B6468307-6077-459A-AB72-4FF78B0F1E7C}" destId="{03A52B50-014D-46EE-9FD7-EC483325561D}" srcOrd="1" destOrd="0" parTransId="{F985CBE5-8611-4C0E-99B3-11E9998CEF3E}" sibTransId="{5EEAB849-759F-432B-9867-8A846B5C239C}"/>
    <dgm:cxn modelId="{CA299B96-D1AA-4612-A657-2157DF78B2C9}" type="presOf" srcId="{FB138AF0-30C6-4671-9C8A-87BDBC74AE3A}" destId="{5F75B307-0367-4A32-A5A3-A2106DCB6C4A}" srcOrd="0" destOrd="3" presId="urn:microsoft.com/office/officeart/2005/8/layout/vList2"/>
    <dgm:cxn modelId="{FA2FC899-1969-4ED0-BB54-7A2495CBB03E}" type="presOf" srcId="{308C095F-4A08-46BC-B16B-D96AF5B52AC5}" destId="{80763AFB-A002-474C-BC62-696789A92E52}" srcOrd="0" destOrd="0" presId="urn:microsoft.com/office/officeart/2005/8/layout/vList2"/>
    <dgm:cxn modelId="{670A56A7-2E16-4AEA-8D98-41666A7CC484}" srcId="{308C095F-4A08-46BC-B16B-D96AF5B52AC5}" destId="{887683D7-2CB4-48DF-AE8C-1E6B0D1F8E0E}" srcOrd="2" destOrd="0" parTransId="{2BFFFB87-5C06-41BD-90B4-BB38CB23E7BE}" sibTransId="{EC02FEAC-2C18-4009-BE13-6FD1FCAD71F8}"/>
    <dgm:cxn modelId="{BE811DB1-C789-4455-8A5E-645C9432BDC3}" type="presOf" srcId="{4A872E81-1C44-4E07-BA08-75D687F8F047}" destId="{BCC1FDA6-8C11-4B63-B314-0263A3955F16}" srcOrd="0" destOrd="0" presId="urn:microsoft.com/office/officeart/2005/8/layout/vList2"/>
    <dgm:cxn modelId="{DA3E19B3-06DA-4A51-8079-DE7A131480F4}" srcId="{8F147B2B-B016-42E0-9879-728FD9B23D74}" destId="{C68832C8-AA42-42B0-B5EA-41BE1611B6E7}" srcOrd="1" destOrd="0" parTransId="{31DCB346-2908-4EEC-BC57-7082E50FC5A3}" sibTransId="{D65DBF12-970E-4792-BA10-26EFD7F39F4C}"/>
    <dgm:cxn modelId="{CCB96EB3-C4D7-429F-BD1F-4E47D9F41CD3}" srcId="{8F147B2B-B016-42E0-9879-728FD9B23D74}" destId="{E683C9EF-BC3F-40C4-9C44-BFA97D7A63F4}" srcOrd="3" destOrd="0" parTransId="{008A1EAA-00A2-4153-8648-1C9AE15CC065}" sibTransId="{0E8DA0BF-F13F-41F8-B26C-A5972F9A6A93}"/>
    <dgm:cxn modelId="{8BCE8BBC-2B8A-4F0E-943D-2AC1C8C96F4F}" type="presOf" srcId="{887683D7-2CB4-48DF-AE8C-1E6B0D1F8E0E}" destId="{E7118D87-1FDF-4F31-97DD-E2F49BD811B4}" srcOrd="0" destOrd="2" presId="urn:microsoft.com/office/officeart/2005/8/layout/vList2"/>
    <dgm:cxn modelId="{982FC8CF-3FA3-4DE9-B34F-95A70E6BF846}" type="presOf" srcId="{DDAB4F44-B247-49FA-8680-D43BB595A111}" destId="{ED38203F-1632-488A-B19C-AC7756998A35}" srcOrd="0" destOrd="2" presId="urn:microsoft.com/office/officeart/2005/8/layout/vList2"/>
    <dgm:cxn modelId="{3FAE50D0-B3ED-4279-93D0-9C4A19920210}" srcId="{B6468307-6077-459A-AB72-4FF78B0F1E7C}" destId="{FB138AF0-30C6-4671-9C8A-87BDBC74AE3A}" srcOrd="3" destOrd="0" parTransId="{2309B7F2-99DD-4CCA-9AA1-7DFD3B973DA9}" sibTransId="{66E17D93-586E-4BB6-AC68-FC0AB4D037D0}"/>
    <dgm:cxn modelId="{4D2888D9-8A25-4DA7-81A9-63547244CED3}" srcId="{4A872E81-1C44-4E07-BA08-75D687F8F047}" destId="{B6468307-6077-459A-AB72-4FF78B0F1E7C}" srcOrd="1" destOrd="0" parTransId="{3893896B-8B7F-463C-B57A-68351F1B98FE}" sibTransId="{E37DB8F7-0255-4CF0-A634-8C0B0D03F997}"/>
    <dgm:cxn modelId="{2A2EC7DC-BB91-4640-BE73-E243660BA3C1}" type="presOf" srcId="{E8231618-8EFB-4451-8BD0-A86DE3E55CA2}" destId="{E7118D87-1FDF-4F31-97DD-E2F49BD811B4}" srcOrd="0" destOrd="0" presId="urn:microsoft.com/office/officeart/2005/8/layout/vList2"/>
    <dgm:cxn modelId="{982EF5F4-AB0F-4E3A-A965-2DB7B179AF35}" srcId="{B6468307-6077-459A-AB72-4FF78B0F1E7C}" destId="{A6D5F123-AC7F-40AF-B9D4-7999B461B3D1}" srcOrd="2" destOrd="0" parTransId="{D4C6529C-0905-459F-8A7E-E074650BD07E}" sibTransId="{C86EF136-8D98-490E-9F2D-E06FC1CCF716}"/>
    <dgm:cxn modelId="{F5349472-98E5-4F5A-9077-681AFCB4F30A}" type="presParOf" srcId="{BCC1FDA6-8C11-4B63-B314-0263A3955F16}" destId="{7C6FBCC4-8591-4735-8985-68EEE3506302}" srcOrd="0" destOrd="0" presId="urn:microsoft.com/office/officeart/2005/8/layout/vList2"/>
    <dgm:cxn modelId="{44894753-BDC4-4083-815C-B8A313708BD5}" type="presParOf" srcId="{BCC1FDA6-8C11-4B63-B314-0263A3955F16}" destId="{ED38203F-1632-488A-B19C-AC7756998A35}" srcOrd="1" destOrd="0" presId="urn:microsoft.com/office/officeart/2005/8/layout/vList2"/>
    <dgm:cxn modelId="{5D0F6703-A797-4FB7-98B6-0800210D6A2A}" type="presParOf" srcId="{BCC1FDA6-8C11-4B63-B314-0263A3955F16}" destId="{13827212-8D23-4963-84A9-80A3CBC63540}" srcOrd="2" destOrd="0" presId="urn:microsoft.com/office/officeart/2005/8/layout/vList2"/>
    <dgm:cxn modelId="{162A461A-5325-4ACB-92AC-F696AA43BA83}" type="presParOf" srcId="{BCC1FDA6-8C11-4B63-B314-0263A3955F16}" destId="{5F75B307-0367-4A32-A5A3-A2106DCB6C4A}" srcOrd="3" destOrd="0" presId="urn:microsoft.com/office/officeart/2005/8/layout/vList2"/>
    <dgm:cxn modelId="{801104C6-8C0F-440D-9186-8D500F1A45B0}" type="presParOf" srcId="{BCC1FDA6-8C11-4B63-B314-0263A3955F16}" destId="{80763AFB-A002-474C-BC62-696789A92E52}" srcOrd="4" destOrd="0" presId="urn:microsoft.com/office/officeart/2005/8/layout/vList2"/>
    <dgm:cxn modelId="{246EE96A-9891-4096-A83A-627B9405C265}" type="presParOf" srcId="{BCC1FDA6-8C11-4B63-B314-0263A3955F16}" destId="{E7118D87-1FDF-4F31-97DD-E2F49BD811B4}" srcOrd="5"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9D7B29B-F3F0-49A6-B2D7-941769AE5CC9}" type="doc">
      <dgm:prSet loTypeId="urn:microsoft.com/office/officeart/2005/8/layout/chevron1" loCatId="process" qsTypeId="urn:microsoft.com/office/officeart/2005/8/quickstyle/simple1" qsCatId="simple" csTypeId="urn:microsoft.com/office/officeart/2005/8/colors/accent3_1" csCatId="accent3" phldr="1"/>
      <dgm:spPr/>
    </dgm:pt>
    <dgm:pt modelId="{031F64AE-B626-41E9-B96B-1105B0D058C9}">
      <dgm:prSet phldrT="[Text]" custT="1"/>
      <dgm:spPr/>
      <dgm:t>
        <a:bodyPr/>
        <a:lstStyle/>
        <a:p>
          <a:r>
            <a:rPr lang="en-US" sz="1400" dirty="0"/>
            <a:t>Nutrients</a:t>
          </a:r>
        </a:p>
      </dgm:t>
    </dgm:pt>
    <dgm:pt modelId="{A4DAC771-2704-44E0-B052-3E9B9932F689}" type="parTrans" cxnId="{9E1A6ED3-1758-46A3-AD11-AA4C0A904C84}">
      <dgm:prSet/>
      <dgm:spPr/>
      <dgm:t>
        <a:bodyPr/>
        <a:lstStyle/>
        <a:p>
          <a:endParaRPr lang="en-US" sz="1400"/>
        </a:p>
      </dgm:t>
    </dgm:pt>
    <dgm:pt modelId="{37F57669-4B80-4B66-9E96-651C73802FDB}" type="sibTrans" cxnId="{9E1A6ED3-1758-46A3-AD11-AA4C0A904C84}">
      <dgm:prSet/>
      <dgm:spPr/>
      <dgm:t>
        <a:bodyPr/>
        <a:lstStyle/>
        <a:p>
          <a:endParaRPr lang="en-US" sz="1400"/>
        </a:p>
      </dgm:t>
    </dgm:pt>
    <dgm:pt modelId="{56E3E87B-E92B-42CD-964F-3B3BCB35FD9E}">
      <dgm:prSet phldrT="[Text]" custT="1"/>
      <dgm:spPr/>
      <dgm:t>
        <a:bodyPr/>
        <a:lstStyle/>
        <a:p>
          <a:r>
            <a:rPr lang="en-US" sz="1400" dirty="0"/>
            <a:t>Food items</a:t>
          </a:r>
        </a:p>
      </dgm:t>
    </dgm:pt>
    <dgm:pt modelId="{2EEFF7DB-60A0-4FA1-9113-34487C434D17}" type="parTrans" cxnId="{CA304028-AC3B-4A01-AF10-6BEB6409AD75}">
      <dgm:prSet/>
      <dgm:spPr/>
      <dgm:t>
        <a:bodyPr/>
        <a:lstStyle/>
        <a:p>
          <a:endParaRPr lang="en-US" sz="1400"/>
        </a:p>
      </dgm:t>
    </dgm:pt>
    <dgm:pt modelId="{85F647A5-C9EE-4B32-A98C-AB7CF9CFA26C}" type="sibTrans" cxnId="{CA304028-AC3B-4A01-AF10-6BEB6409AD75}">
      <dgm:prSet/>
      <dgm:spPr/>
      <dgm:t>
        <a:bodyPr/>
        <a:lstStyle/>
        <a:p>
          <a:endParaRPr lang="en-US" sz="1400"/>
        </a:p>
      </dgm:t>
    </dgm:pt>
    <dgm:pt modelId="{320C8431-9B06-4803-BC73-817ECCB6BF52}">
      <dgm:prSet phldrT="[Text]" custT="1"/>
      <dgm:spPr/>
      <dgm:t>
        <a:bodyPr/>
        <a:lstStyle/>
        <a:p>
          <a:r>
            <a:rPr lang="en-US" sz="1400" dirty="0"/>
            <a:t>Dietary pattern</a:t>
          </a:r>
        </a:p>
      </dgm:t>
    </dgm:pt>
    <dgm:pt modelId="{F5006A10-62E1-4789-9464-5BC38BC81C1C}" type="parTrans" cxnId="{E3A59D94-0AA1-4814-8904-2E829A968272}">
      <dgm:prSet/>
      <dgm:spPr/>
      <dgm:t>
        <a:bodyPr/>
        <a:lstStyle/>
        <a:p>
          <a:endParaRPr lang="en-US" sz="1400"/>
        </a:p>
      </dgm:t>
    </dgm:pt>
    <dgm:pt modelId="{348DF256-4A66-4D42-B6CD-5BBEBF41E824}" type="sibTrans" cxnId="{E3A59D94-0AA1-4814-8904-2E829A968272}">
      <dgm:prSet/>
      <dgm:spPr/>
      <dgm:t>
        <a:bodyPr/>
        <a:lstStyle/>
        <a:p>
          <a:endParaRPr lang="en-US" sz="1400"/>
        </a:p>
      </dgm:t>
    </dgm:pt>
    <dgm:pt modelId="{39C689A2-3D3B-4F74-955A-A28721A61994}">
      <dgm:prSet phldrT="[Text]" custT="1"/>
      <dgm:spPr/>
      <dgm:t>
        <a:bodyPr/>
        <a:lstStyle/>
        <a:p>
          <a:r>
            <a:rPr lang="en-US" sz="1400" dirty="0"/>
            <a:t>Food groups</a:t>
          </a:r>
        </a:p>
      </dgm:t>
    </dgm:pt>
    <dgm:pt modelId="{5CC6A968-B92F-4F9A-8F5B-743F8A6F3394}" type="parTrans" cxnId="{97CA23FD-C09D-4213-AC05-3FE4F6BBB280}">
      <dgm:prSet/>
      <dgm:spPr/>
      <dgm:t>
        <a:bodyPr/>
        <a:lstStyle/>
        <a:p>
          <a:endParaRPr lang="en-US" sz="1600"/>
        </a:p>
      </dgm:t>
    </dgm:pt>
    <dgm:pt modelId="{458283D3-040F-40F6-A493-06B31A0CB266}" type="sibTrans" cxnId="{97CA23FD-C09D-4213-AC05-3FE4F6BBB280}">
      <dgm:prSet/>
      <dgm:spPr/>
      <dgm:t>
        <a:bodyPr/>
        <a:lstStyle/>
        <a:p>
          <a:endParaRPr lang="en-US" sz="1600"/>
        </a:p>
      </dgm:t>
    </dgm:pt>
    <dgm:pt modelId="{FE295EC5-F351-4DAA-87B9-030596161163}">
      <dgm:prSet phldrT="[Text]" custT="1"/>
      <dgm:spPr/>
      <dgm:t>
        <a:bodyPr/>
        <a:lstStyle/>
        <a:p>
          <a:r>
            <a:rPr lang="en-US" sz="1400" dirty="0"/>
            <a:t>Biomarkers</a:t>
          </a:r>
        </a:p>
      </dgm:t>
    </dgm:pt>
    <dgm:pt modelId="{8DBA9FDE-CBFD-4EFE-B0FF-542EF7C46920}" type="sibTrans" cxnId="{844CB24B-DE67-4276-9978-572E6589B5D4}">
      <dgm:prSet/>
      <dgm:spPr/>
      <dgm:t>
        <a:bodyPr/>
        <a:lstStyle/>
        <a:p>
          <a:endParaRPr lang="en-US" sz="1400"/>
        </a:p>
      </dgm:t>
    </dgm:pt>
    <dgm:pt modelId="{D8CCB3F1-0B7C-4051-9C8C-F41875E33BDA}" type="parTrans" cxnId="{844CB24B-DE67-4276-9978-572E6589B5D4}">
      <dgm:prSet/>
      <dgm:spPr/>
      <dgm:t>
        <a:bodyPr/>
        <a:lstStyle/>
        <a:p>
          <a:endParaRPr lang="en-US" sz="1400"/>
        </a:p>
      </dgm:t>
    </dgm:pt>
    <dgm:pt modelId="{F2970BA9-CA97-41E7-A94A-78FD61006155}" type="pres">
      <dgm:prSet presAssocID="{79D7B29B-F3F0-49A6-B2D7-941769AE5CC9}" presName="Name0" presStyleCnt="0">
        <dgm:presLayoutVars>
          <dgm:dir/>
          <dgm:animLvl val="lvl"/>
          <dgm:resizeHandles val="exact"/>
        </dgm:presLayoutVars>
      </dgm:prSet>
      <dgm:spPr/>
    </dgm:pt>
    <dgm:pt modelId="{D9D65484-9E86-44ED-A896-3E4226C7EB87}" type="pres">
      <dgm:prSet presAssocID="{FE295EC5-F351-4DAA-87B9-030596161163}" presName="parTxOnly" presStyleLbl="node1" presStyleIdx="0" presStyleCnt="5" custScaleX="110000">
        <dgm:presLayoutVars>
          <dgm:chMax val="0"/>
          <dgm:chPref val="0"/>
          <dgm:bulletEnabled val="1"/>
        </dgm:presLayoutVars>
      </dgm:prSet>
      <dgm:spPr/>
    </dgm:pt>
    <dgm:pt modelId="{AB366625-B470-4212-9475-AFD7FEF87B94}" type="pres">
      <dgm:prSet presAssocID="{8DBA9FDE-CBFD-4EFE-B0FF-542EF7C46920}" presName="parTxOnlySpace" presStyleCnt="0"/>
      <dgm:spPr/>
    </dgm:pt>
    <dgm:pt modelId="{6CEA27F7-97F0-442C-8FB3-007FD789409A}" type="pres">
      <dgm:prSet presAssocID="{031F64AE-B626-41E9-B96B-1105B0D058C9}" presName="parTxOnly" presStyleLbl="node1" presStyleIdx="1" presStyleCnt="5">
        <dgm:presLayoutVars>
          <dgm:chMax val="0"/>
          <dgm:chPref val="0"/>
          <dgm:bulletEnabled val="1"/>
        </dgm:presLayoutVars>
      </dgm:prSet>
      <dgm:spPr/>
    </dgm:pt>
    <dgm:pt modelId="{ACFFF604-AB1B-4B9C-A736-DCD22F10AC66}" type="pres">
      <dgm:prSet presAssocID="{37F57669-4B80-4B66-9E96-651C73802FDB}" presName="parTxOnlySpace" presStyleCnt="0"/>
      <dgm:spPr/>
    </dgm:pt>
    <dgm:pt modelId="{9E057BC0-7903-4B9A-92A2-B40130A1B3BC}" type="pres">
      <dgm:prSet presAssocID="{56E3E87B-E92B-42CD-964F-3B3BCB35FD9E}" presName="parTxOnly" presStyleLbl="node1" presStyleIdx="2" presStyleCnt="5">
        <dgm:presLayoutVars>
          <dgm:chMax val="0"/>
          <dgm:chPref val="0"/>
          <dgm:bulletEnabled val="1"/>
        </dgm:presLayoutVars>
      </dgm:prSet>
      <dgm:spPr/>
    </dgm:pt>
    <dgm:pt modelId="{A2C75B75-EAF7-438C-A75E-7CA880A9115A}" type="pres">
      <dgm:prSet presAssocID="{85F647A5-C9EE-4B32-A98C-AB7CF9CFA26C}" presName="parTxOnlySpace" presStyleCnt="0"/>
      <dgm:spPr/>
    </dgm:pt>
    <dgm:pt modelId="{0993104D-8EC7-4BAD-9AC9-1624BB9BBE47}" type="pres">
      <dgm:prSet presAssocID="{39C689A2-3D3B-4F74-955A-A28721A61994}" presName="parTxOnly" presStyleLbl="node1" presStyleIdx="3" presStyleCnt="5" custLinFactNeighborX="-9520" custLinFactNeighborY="69550">
        <dgm:presLayoutVars>
          <dgm:chMax val="0"/>
          <dgm:chPref val="0"/>
          <dgm:bulletEnabled val="1"/>
        </dgm:presLayoutVars>
      </dgm:prSet>
      <dgm:spPr/>
    </dgm:pt>
    <dgm:pt modelId="{9628ED65-D70A-43B9-AF3A-F1E5A2596F71}" type="pres">
      <dgm:prSet presAssocID="{458283D3-040F-40F6-A493-06B31A0CB266}" presName="parTxOnlySpace" presStyleCnt="0"/>
      <dgm:spPr/>
    </dgm:pt>
    <dgm:pt modelId="{BE139590-C89E-419F-B45E-3ECB603C116B}" type="pres">
      <dgm:prSet presAssocID="{320C8431-9B06-4803-BC73-817ECCB6BF52}" presName="parTxOnly" presStyleLbl="node1" presStyleIdx="4" presStyleCnt="5">
        <dgm:presLayoutVars>
          <dgm:chMax val="0"/>
          <dgm:chPref val="0"/>
          <dgm:bulletEnabled val="1"/>
        </dgm:presLayoutVars>
      </dgm:prSet>
      <dgm:spPr/>
    </dgm:pt>
  </dgm:ptLst>
  <dgm:cxnLst>
    <dgm:cxn modelId="{2D181126-BE26-4EE1-BFE0-6F7CDD6A83C2}" type="presOf" srcId="{320C8431-9B06-4803-BC73-817ECCB6BF52}" destId="{BE139590-C89E-419F-B45E-3ECB603C116B}" srcOrd="0" destOrd="0" presId="urn:microsoft.com/office/officeart/2005/8/layout/chevron1"/>
    <dgm:cxn modelId="{CA304028-AC3B-4A01-AF10-6BEB6409AD75}" srcId="{79D7B29B-F3F0-49A6-B2D7-941769AE5CC9}" destId="{56E3E87B-E92B-42CD-964F-3B3BCB35FD9E}" srcOrd="2" destOrd="0" parTransId="{2EEFF7DB-60A0-4FA1-9113-34487C434D17}" sibTransId="{85F647A5-C9EE-4B32-A98C-AB7CF9CFA26C}"/>
    <dgm:cxn modelId="{14AEA839-07F2-4885-89DA-B7F0D057BA30}" type="presOf" srcId="{031F64AE-B626-41E9-B96B-1105B0D058C9}" destId="{6CEA27F7-97F0-442C-8FB3-007FD789409A}" srcOrd="0" destOrd="0" presId="urn:microsoft.com/office/officeart/2005/8/layout/chevron1"/>
    <dgm:cxn modelId="{CB4F2A68-D9D2-4845-AA9A-B0F3D6FCF306}" type="presOf" srcId="{56E3E87B-E92B-42CD-964F-3B3BCB35FD9E}" destId="{9E057BC0-7903-4B9A-92A2-B40130A1B3BC}" srcOrd="0" destOrd="0" presId="urn:microsoft.com/office/officeart/2005/8/layout/chevron1"/>
    <dgm:cxn modelId="{844CB24B-DE67-4276-9978-572E6589B5D4}" srcId="{79D7B29B-F3F0-49A6-B2D7-941769AE5CC9}" destId="{FE295EC5-F351-4DAA-87B9-030596161163}" srcOrd="0" destOrd="0" parTransId="{D8CCB3F1-0B7C-4051-9C8C-F41875E33BDA}" sibTransId="{8DBA9FDE-CBFD-4EFE-B0FF-542EF7C46920}"/>
    <dgm:cxn modelId="{5CE3186D-BF03-4392-9175-AE3D427DDF1F}" type="presOf" srcId="{FE295EC5-F351-4DAA-87B9-030596161163}" destId="{D9D65484-9E86-44ED-A896-3E4226C7EB87}" srcOrd="0" destOrd="0" presId="urn:microsoft.com/office/officeart/2005/8/layout/chevron1"/>
    <dgm:cxn modelId="{E3A59D94-0AA1-4814-8904-2E829A968272}" srcId="{79D7B29B-F3F0-49A6-B2D7-941769AE5CC9}" destId="{320C8431-9B06-4803-BC73-817ECCB6BF52}" srcOrd="4" destOrd="0" parTransId="{F5006A10-62E1-4789-9464-5BC38BC81C1C}" sibTransId="{348DF256-4A66-4D42-B6CD-5BBEBF41E824}"/>
    <dgm:cxn modelId="{564CAAAD-9366-4915-9EB4-50B0AB54BF64}" type="presOf" srcId="{79D7B29B-F3F0-49A6-B2D7-941769AE5CC9}" destId="{F2970BA9-CA97-41E7-A94A-78FD61006155}" srcOrd="0" destOrd="0" presId="urn:microsoft.com/office/officeart/2005/8/layout/chevron1"/>
    <dgm:cxn modelId="{15A8CCBB-326C-4F83-8E5A-1BF5BF4239B3}" type="presOf" srcId="{39C689A2-3D3B-4F74-955A-A28721A61994}" destId="{0993104D-8EC7-4BAD-9AC9-1624BB9BBE47}" srcOrd="0" destOrd="0" presId="urn:microsoft.com/office/officeart/2005/8/layout/chevron1"/>
    <dgm:cxn modelId="{9E1A6ED3-1758-46A3-AD11-AA4C0A904C84}" srcId="{79D7B29B-F3F0-49A6-B2D7-941769AE5CC9}" destId="{031F64AE-B626-41E9-B96B-1105B0D058C9}" srcOrd="1" destOrd="0" parTransId="{A4DAC771-2704-44E0-B052-3E9B9932F689}" sibTransId="{37F57669-4B80-4B66-9E96-651C73802FDB}"/>
    <dgm:cxn modelId="{97CA23FD-C09D-4213-AC05-3FE4F6BBB280}" srcId="{79D7B29B-F3F0-49A6-B2D7-941769AE5CC9}" destId="{39C689A2-3D3B-4F74-955A-A28721A61994}" srcOrd="3" destOrd="0" parTransId="{5CC6A968-B92F-4F9A-8F5B-743F8A6F3394}" sibTransId="{458283D3-040F-40F6-A493-06B31A0CB266}"/>
    <dgm:cxn modelId="{E26465B7-C3D1-4DC6-A3D4-4EDC2E5BDB5B}" type="presParOf" srcId="{F2970BA9-CA97-41E7-A94A-78FD61006155}" destId="{D9D65484-9E86-44ED-A896-3E4226C7EB87}" srcOrd="0" destOrd="0" presId="urn:microsoft.com/office/officeart/2005/8/layout/chevron1"/>
    <dgm:cxn modelId="{4BC0DE02-F7C6-4747-8149-2BDB7757193F}" type="presParOf" srcId="{F2970BA9-CA97-41E7-A94A-78FD61006155}" destId="{AB366625-B470-4212-9475-AFD7FEF87B94}" srcOrd="1" destOrd="0" presId="urn:microsoft.com/office/officeart/2005/8/layout/chevron1"/>
    <dgm:cxn modelId="{3E877E54-17F9-4C6A-8FCD-2C99AA3437D6}" type="presParOf" srcId="{F2970BA9-CA97-41E7-A94A-78FD61006155}" destId="{6CEA27F7-97F0-442C-8FB3-007FD789409A}" srcOrd="2" destOrd="0" presId="urn:microsoft.com/office/officeart/2005/8/layout/chevron1"/>
    <dgm:cxn modelId="{083DB8C7-754D-421F-8472-989F3AA69D41}" type="presParOf" srcId="{F2970BA9-CA97-41E7-A94A-78FD61006155}" destId="{ACFFF604-AB1B-4B9C-A736-DCD22F10AC66}" srcOrd="3" destOrd="0" presId="urn:microsoft.com/office/officeart/2005/8/layout/chevron1"/>
    <dgm:cxn modelId="{86258CEF-A4F0-4DF1-957F-C3067EDE4FB7}" type="presParOf" srcId="{F2970BA9-CA97-41E7-A94A-78FD61006155}" destId="{9E057BC0-7903-4B9A-92A2-B40130A1B3BC}" srcOrd="4" destOrd="0" presId="urn:microsoft.com/office/officeart/2005/8/layout/chevron1"/>
    <dgm:cxn modelId="{2609CF1F-7B12-46E6-8321-A62A606DD57A}" type="presParOf" srcId="{F2970BA9-CA97-41E7-A94A-78FD61006155}" destId="{A2C75B75-EAF7-438C-A75E-7CA880A9115A}" srcOrd="5" destOrd="0" presId="urn:microsoft.com/office/officeart/2005/8/layout/chevron1"/>
    <dgm:cxn modelId="{AAA553A8-1602-4419-8C48-FCA16012D09E}" type="presParOf" srcId="{F2970BA9-CA97-41E7-A94A-78FD61006155}" destId="{0993104D-8EC7-4BAD-9AC9-1624BB9BBE47}" srcOrd="6" destOrd="0" presId="urn:microsoft.com/office/officeart/2005/8/layout/chevron1"/>
    <dgm:cxn modelId="{EBC5176C-9DCE-42BE-9F24-674C18275606}" type="presParOf" srcId="{F2970BA9-CA97-41E7-A94A-78FD61006155}" destId="{9628ED65-D70A-43B9-AF3A-F1E5A2596F71}" srcOrd="7" destOrd="0" presId="urn:microsoft.com/office/officeart/2005/8/layout/chevron1"/>
    <dgm:cxn modelId="{F1DFEA20-F873-4BC9-B74F-5857ADE615D9}" type="presParOf" srcId="{F2970BA9-CA97-41E7-A94A-78FD61006155}" destId="{BE139590-C89E-419F-B45E-3ECB603C116B}" srcOrd="8"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96FFA4-2564-4A03-A35B-CA4DF110A9FD}">
      <dsp:nvSpPr>
        <dsp:cNvPr id="0" name=""/>
        <dsp:cNvSpPr/>
      </dsp:nvSpPr>
      <dsp:spPr>
        <a:xfrm>
          <a:off x="0" y="0"/>
          <a:ext cx="7287491" cy="1923389"/>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t>Non-probability samples (convenience, snowball)</a:t>
          </a:r>
        </a:p>
        <a:p>
          <a:pPr marL="171450" lvl="1" indent="-171450" algn="l" defTabSz="800100">
            <a:lnSpc>
              <a:spcPct val="90000"/>
            </a:lnSpc>
            <a:spcBef>
              <a:spcPct val="0"/>
            </a:spcBef>
            <a:spcAft>
              <a:spcPct val="15000"/>
            </a:spcAft>
            <a:buChar char="•"/>
          </a:pPr>
          <a:r>
            <a:rPr lang="en-US" sz="1800" kern="1200" dirty="0"/>
            <a:t>Participants agree to be included in the study voluntarily</a:t>
          </a:r>
        </a:p>
        <a:p>
          <a:pPr marL="171450" lvl="1" indent="-171450" algn="l" defTabSz="800100">
            <a:lnSpc>
              <a:spcPct val="90000"/>
            </a:lnSpc>
            <a:spcBef>
              <a:spcPct val="0"/>
            </a:spcBef>
            <a:spcAft>
              <a:spcPct val="15000"/>
            </a:spcAft>
            <a:buChar char="•"/>
          </a:pPr>
          <a:r>
            <a:rPr lang="en-US" sz="1800" kern="1200" dirty="0"/>
            <a:t>Is a convenient method for captive populations</a:t>
          </a:r>
        </a:p>
        <a:p>
          <a:pPr marL="171450" lvl="1" indent="-171450" algn="l" defTabSz="800100">
            <a:lnSpc>
              <a:spcPct val="90000"/>
            </a:lnSpc>
            <a:spcBef>
              <a:spcPct val="0"/>
            </a:spcBef>
            <a:spcAft>
              <a:spcPct val="15000"/>
            </a:spcAft>
            <a:buChar char="•"/>
          </a:pPr>
          <a:r>
            <a:rPr lang="en-US" sz="1800" kern="1200" dirty="0"/>
            <a:t>Allows the recommendation of new cases from enrolled cases</a:t>
          </a:r>
        </a:p>
        <a:p>
          <a:pPr marL="171450" lvl="1" indent="-171450" algn="l" defTabSz="800100">
            <a:lnSpc>
              <a:spcPct val="90000"/>
            </a:lnSpc>
            <a:spcBef>
              <a:spcPct val="0"/>
            </a:spcBef>
            <a:spcAft>
              <a:spcPct val="15000"/>
            </a:spcAft>
            <a:buChar char="•"/>
          </a:pPr>
          <a:r>
            <a:rPr lang="en-US" sz="1800" kern="1200" dirty="0"/>
            <a:t>Not generalizable</a:t>
          </a:r>
        </a:p>
      </dsp:txBody>
      <dsp:txXfrm>
        <a:off x="1649837" y="0"/>
        <a:ext cx="5637653" cy="1923389"/>
      </dsp:txXfrm>
    </dsp:sp>
    <dsp:sp modelId="{3174C96E-7F55-4750-8EAB-90D1F28CB0C7}">
      <dsp:nvSpPr>
        <dsp:cNvPr id="0" name=""/>
        <dsp:cNvSpPr/>
      </dsp:nvSpPr>
      <dsp:spPr>
        <a:xfrm>
          <a:off x="143192" y="192338"/>
          <a:ext cx="1569638" cy="1538711"/>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25841" t="-33332" r="-151285" b="-138098"/>
          </a:stretch>
        </a:blip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B47CB3-D524-483E-8581-5CC3404EC2CB}">
      <dsp:nvSpPr>
        <dsp:cNvPr id="0" name=""/>
        <dsp:cNvSpPr/>
      </dsp:nvSpPr>
      <dsp:spPr>
        <a:xfrm>
          <a:off x="0" y="2081991"/>
          <a:ext cx="7287491" cy="1923389"/>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i="0" kern="1200" dirty="0"/>
            <a:t>Simple random sampling</a:t>
          </a:r>
          <a:endParaRPr lang="en-US" sz="1800" b="1" kern="1200" dirty="0"/>
        </a:p>
        <a:p>
          <a:pPr marL="171450" lvl="1" indent="-171450" algn="l" defTabSz="800100">
            <a:lnSpc>
              <a:spcPct val="90000"/>
            </a:lnSpc>
            <a:spcBef>
              <a:spcPct val="0"/>
            </a:spcBef>
            <a:spcAft>
              <a:spcPct val="15000"/>
            </a:spcAft>
            <a:buChar char="•"/>
          </a:pPr>
          <a:r>
            <a:rPr lang="en-US" sz="1800" b="0" i="0" kern="1200" dirty="0"/>
            <a:t>Every member of a population has an equal chance of being selected. </a:t>
          </a:r>
          <a:endParaRPr lang="en-US" sz="1800" kern="1200" dirty="0"/>
        </a:p>
        <a:p>
          <a:pPr marL="171450" lvl="1" indent="-171450" algn="l" defTabSz="800100">
            <a:lnSpc>
              <a:spcPct val="90000"/>
            </a:lnSpc>
            <a:spcBef>
              <a:spcPct val="0"/>
            </a:spcBef>
            <a:spcAft>
              <a:spcPct val="15000"/>
            </a:spcAft>
            <a:buChar char="•"/>
          </a:pPr>
          <a:r>
            <a:rPr lang="en-US" sz="1800" b="1" kern="1200" dirty="0"/>
            <a:t>WHEN TO USE IT</a:t>
          </a:r>
          <a:r>
            <a:rPr lang="en-US" sz="1800" kern="1200" dirty="0"/>
            <a:t>: whole population is available.</a:t>
          </a:r>
        </a:p>
      </dsp:txBody>
      <dsp:txXfrm>
        <a:off x="1649837" y="2081991"/>
        <a:ext cx="5637653" cy="1923389"/>
      </dsp:txXfrm>
    </dsp:sp>
    <dsp:sp modelId="{50B67FDA-F83B-435B-B9C1-31097928FABF}">
      <dsp:nvSpPr>
        <dsp:cNvPr id="0" name=""/>
        <dsp:cNvSpPr/>
      </dsp:nvSpPr>
      <dsp:spPr>
        <a:xfrm>
          <a:off x="192338" y="2308066"/>
          <a:ext cx="1457498" cy="1538711"/>
        </a:xfrm>
        <a:prstGeom prst="roundRect">
          <a:avLst>
            <a:gd name="adj" fmla="val 10000"/>
          </a:avLst>
        </a:prstGeom>
        <a:blipFill dpi="0" rotWithShape="1">
          <a:blip xmlns:r="http://schemas.openxmlformats.org/officeDocument/2006/relationships" r:embed="rId2"/>
          <a:srcRect/>
          <a:stretch>
            <a:fillRect l="-11517" t="-37483" r="-136363" b="-139257"/>
          </a:stretch>
        </a:blip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ED2019-2717-4B91-80F1-49A80B0F846C}">
      <dsp:nvSpPr>
        <dsp:cNvPr id="0" name=""/>
        <dsp:cNvSpPr/>
      </dsp:nvSpPr>
      <dsp:spPr>
        <a:xfrm>
          <a:off x="0" y="4231455"/>
          <a:ext cx="7287491" cy="1923389"/>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t>Systematic sampling</a:t>
          </a:r>
        </a:p>
        <a:p>
          <a:pPr marL="171450" lvl="1" indent="-171450" algn="l" defTabSz="800100" rtl="0">
            <a:lnSpc>
              <a:spcPct val="90000"/>
            </a:lnSpc>
            <a:spcBef>
              <a:spcPct val="0"/>
            </a:spcBef>
            <a:spcAft>
              <a:spcPct val="15000"/>
            </a:spcAft>
            <a:buChar char="•"/>
          </a:pPr>
          <a:r>
            <a:rPr lang="en-US" sz="1800" kern="1200" dirty="0"/>
            <a:t>Select the participants by a systematic method in which every </a:t>
          </a:r>
          <a:r>
            <a:rPr lang="en-US" sz="1800" i="1" kern="1200" dirty="0"/>
            <a:t>nth</a:t>
          </a:r>
          <a:r>
            <a:rPr lang="en-US" sz="1800" kern="1200" dirty="0"/>
            <a:t> person is select from a list.</a:t>
          </a:r>
          <a:endParaRPr lang="en-US" sz="1800" b="0" kern="1200" dirty="0"/>
        </a:p>
        <a:p>
          <a:pPr marL="171450" lvl="1" indent="-171450" algn="l" defTabSz="800100">
            <a:lnSpc>
              <a:spcPct val="90000"/>
            </a:lnSpc>
            <a:spcBef>
              <a:spcPct val="0"/>
            </a:spcBef>
            <a:spcAft>
              <a:spcPct val="15000"/>
            </a:spcAft>
            <a:buChar char="•"/>
          </a:pPr>
          <a:r>
            <a:rPr lang="en-US" sz="1800" b="1" kern="1200" dirty="0"/>
            <a:t>WHEN TO USE IT</a:t>
          </a:r>
          <a:r>
            <a:rPr lang="en-US" sz="1800" kern="1200" dirty="0"/>
            <a:t>: when a part of representative people are available.</a:t>
          </a:r>
          <a:endParaRPr lang="en-US" sz="1800" b="0" kern="1200" dirty="0"/>
        </a:p>
      </dsp:txBody>
      <dsp:txXfrm>
        <a:off x="1649837" y="4231455"/>
        <a:ext cx="5637653" cy="1923389"/>
      </dsp:txXfrm>
    </dsp:sp>
    <dsp:sp modelId="{AC9E4D32-6420-4A4A-BD77-81904AAD35D1}">
      <dsp:nvSpPr>
        <dsp:cNvPr id="0" name=""/>
        <dsp:cNvSpPr/>
      </dsp:nvSpPr>
      <dsp:spPr>
        <a:xfrm>
          <a:off x="192338" y="4423794"/>
          <a:ext cx="1457498" cy="1538711"/>
        </a:xfrm>
        <a:prstGeom prst="roundRect">
          <a:avLst>
            <a:gd name="adj" fmla="val 10000"/>
          </a:avLst>
        </a:prstGeom>
        <a:blipFill dpi="0" rotWithShape="1">
          <a:blip xmlns:r="http://schemas.openxmlformats.org/officeDocument/2006/relationships" r:embed="rId2"/>
          <a:srcRect/>
          <a:stretch>
            <a:fillRect l="-158250" t="-43396" r="-23526" b="-138676"/>
          </a:stretch>
        </a:blip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2F6E91-FE9D-407E-ACC8-95B43A9C9A2C}">
      <dsp:nvSpPr>
        <dsp:cNvPr id="0" name=""/>
        <dsp:cNvSpPr/>
      </dsp:nvSpPr>
      <dsp:spPr>
        <a:xfrm>
          <a:off x="0" y="0"/>
          <a:ext cx="7211289" cy="2498246"/>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i="0" kern="1200" dirty="0"/>
            <a:t>Stratified random sampling</a:t>
          </a:r>
          <a:endParaRPr lang="en-US" sz="1800" b="1" kern="1200" dirty="0"/>
        </a:p>
        <a:p>
          <a:pPr marL="171450" lvl="1" indent="-171450" algn="l" defTabSz="800100">
            <a:lnSpc>
              <a:spcPct val="90000"/>
            </a:lnSpc>
            <a:spcBef>
              <a:spcPct val="0"/>
            </a:spcBef>
            <a:spcAft>
              <a:spcPct val="15000"/>
            </a:spcAft>
            <a:buChar char="•"/>
          </a:pPr>
          <a:r>
            <a:rPr lang="en-US" sz="1800" b="0" i="0" kern="1200" dirty="0"/>
            <a:t>When there is an uneven distribution of the population (age, sex, socioeconomic condition) we stratify the random sample according to that factor. Each stratum will have a different proportion of randomly selected </a:t>
          </a:r>
          <a:r>
            <a:rPr lang="en-US" sz="1800" kern="1200" dirty="0"/>
            <a:t>participants, based on the distribution of the population.</a:t>
          </a:r>
        </a:p>
        <a:p>
          <a:pPr marL="171450" lvl="1" indent="-171450" algn="l" defTabSz="800100">
            <a:lnSpc>
              <a:spcPct val="90000"/>
            </a:lnSpc>
            <a:spcBef>
              <a:spcPct val="0"/>
            </a:spcBef>
            <a:spcAft>
              <a:spcPct val="15000"/>
            </a:spcAft>
            <a:buChar char="•"/>
          </a:pPr>
          <a:r>
            <a:rPr lang="en-US" sz="1800" b="1" kern="1200" dirty="0"/>
            <a:t>WHEN TO USE IT</a:t>
          </a:r>
          <a:r>
            <a:rPr lang="en-US" sz="1800" kern="1200" dirty="0"/>
            <a:t>: when we want to study specific subgroups of the population (i.e. sex)</a:t>
          </a:r>
        </a:p>
        <a:p>
          <a:pPr marL="171450" lvl="1" indent="-171450" algn="l" defTabSz="800100">
            <a:lnSpc>
              <a:spcPct val="90000"/>
            </a:lnSpc>
            <a:spcBef>
              <a:spcPct val="0"/>
            </a:spcBef>
            <a:spcAft>
              <a:spcPct val="15000"/>
            </a:spcAft>
            <a:buChar char="•"/>
          </a:pPr>
          <a:endParaRPr lang="en-US" sz="1800" kern="1200" dirty="0"/>
        </a:p>
        <a:p>
          <a:pPr marL="171450" lvl="1" indent="-171450" algn="l" defTabSz="800100">
            <a:lnSpc>
              <a:spcPct val="90000"/>
            </a:lnSpc>
            <a:spcBef>
              <a:spcPct val="0"/>
            </a:spcBef>
            <a:spcAft>
              <a:spcPct val="15000"/>
            </a:spcAft>
            <a:buChar char="•"/>
          </a:pPr>
          <a:endParaRPr lang="en-US" sz="1800" kern="1200" dirty="0"/>
        </a:p>
      </dsp:txBody>
      <dsp:txXfrm>
        <a:off x="1691067" y="0"/>
        <a:ext cx="5520221" cy="2498246"/>
      </dsp:txXfrm>
    </dsp:sp>
    <dsp:sp modelId="{AFF53DEB-76DA-4FE7-A41E-ADA2F9B9F19A}">
      <dsp:nvSpPr>
        <dsp:cNvPr id="0" name=""/>
        <dsp:cNvSpPr/>
      </dsp:nvSpPr>
      <dsp:spPr>
        <a:xfrm>
          <a:off x="108722" y="582254"/>
          <a:ext cx="1597819" cy="1333738"/>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5904" t="-194959" r="-138834" b="-24043"/>
          </a:stretch>
        </a:blip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4B9D81-890A-4CB5-9E3A-480D6DEC6AE5}">
      <dsp:nvSpPr>
        <dsp:cNvPr id="0" name=""/>
        <dsp:cNvSpPr/>
      </dsp:nvSpPr>
      <dsp:spPr>
        <a:xfrm>
          <a:off x="0" y="2748923"/>
          <a:ext cx="7211289" cy="2488094"/>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i="0" kern="1200" dirty="0"/>
            <a:t>Cluster sampling</a:t>
          </a:r>
          <a:endParaRPr lang="en-US" sz="1800" b="1" kern="1200" dirty="0"/>
        </a:p>
        <a:p>
          <a:pPr marL="171450" lvl="1" indent="-171450" algn="l" defTabSz="800100" rtl="0">
            <a:lnSpc>
              <a:spcPct val="90000"/>
            </a:lnSpc>
            <a:spcBef>
              <a:spcPct val="0"/>
            </a:spcBef>
            <a:spcAft>
              <a:spcPct val="15000"/>
            </a:spcAft>
            <a:buChar char="•"/>
          </a:pPr>
          <a:r>
            <a:rPr lang="en-US" sz="1800" b="0" i="0" kern="1200" dirty="0"/>
            <a:t>Participants are recruited in clusters, that are randomly selected (i.e., households or schools). This sampling may produce misleading results, particularly if the disease is distributed in specific areas.</a:t>
          </a:r>
          <a:r>
            <a:rPr lang="en-US" sz="1800" b="0" i="0" kern="1200" dirty="0">
              <a:latin typeface="Calibri Light" panose="020F0302020204030204"/>
            </a:rPr>
            <a:t> </a:t>
          </a:r>
          <a:endParaRPr lang="en-US" sz="1800" kern="1200" dirty="0"/>
        </a:p>
        <a:p>
          <a:pPr marL="171450" lvl="1" indent="-171450" algn="l" defTabSz="800100">
            <a:lnSpc>
              <a:spcPct val="90000"/>
            </a:lnSpc>
            <a:spcBef>
              <a:spcPct val="0"/>
            </a:spcBef>
            <a:spcAft>
              <a:spcPct val="15000"/>
            </a:spcAft>
            <a:buChar char="•"/>
          </a:pPr>
          <a:r>
            <a:rPr lang="en-US" sz="1800" b="1" kern="1200" dirty="0"/>
            <a:t>WHEN TO USE IT</a:t>
          </a:r>
          <a:r>
            <a:rPr lang="en-US" sz="1800" kern="1200" dirty="0"/>
            <a:t>: when the population groups are separate and/or accessing all is difficult (e.g., schools, neighborhoods)</a:t>
          </a:r>
        </a:p>
      </dsp:txBody>
      <dsp:txXfrm>
        <a:off x="1691067" y="2748923"/>
        <a:ext cx="5520221" cy="2488094"/>
      </dsp:txXfrm>
    </dsp:sp>
    <dsp:sp modelId="{25D69794-8B03-4B14-A98A-1C5BB3D3BB8C}">
      <dsp:nvSpPr>
        <dsp:cNvPr id="0" name=""/>
        <dsp:cNvSpPr/>
      </dsp:nvSpPr>
      <dsp:spPr>
        <a:xfrm>
          <a:off x="94870" y="3327319"/>
          <a:ext cx="1625525" cy="1327567"/>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28571" t="-185695" r="-13682" b="-18255"/>
          </a:stretch>
        </a:blip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C4A6E0-18BE-48A1-ADA8-0E3FFED47F77}">
      <dsp:nvSpPr>
        <dsp:cNvPr id="0" name=""/>
        <dsp:cNvSpPr/>
      </dsp:nvSpPr>
      <dsp:spPr>
        <a:xfrm>
          <a:off x="2799891" y="1884479"/>
          <a:ext cx="245071" cy="1909917"/>
        </a:xfrm>
        <a:custGeom>
          <a:avLst/>
          <a:gdLst/>
          <a:ahLst/>
          <a:cxnLst/>
          <a:rect l="0" t="0" r="0" b="0"/>
          <a:pathLst>
            <a:path>
              <a:moveTo>
                <a:pt x="0" y="0"/>
              </a:moveTo>
              <a:lnTo>
                <a:pt x="123592" y="0"/>
              </a:lnTo>
              <a:lnTo>
                <a:pt x="123592" y="1909917"/>
              </a:lnTo>
              <a:lnTo>
                <a:pt x="245071" y="1909917"/>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809AF61-F6B5-4D72-B9AF-2698B3271ED0}">
      <dsp:nvSpPr>
        <dsp:cNvPr id="0" name=""/>
        <dsp:cNvSpPr/>
      </dsp:nvSpPr>
      <dsp:spPr>
        <a:xfrm>
          <a:off x="5715381" y="3320965"/>
          <a:ext cx="242957" cy="522358"/>
        </a:xfrm>
        <a:custGeom>
          <a:avLst/>
          <a:gdLst/>
          <a:ahLst/>
          <a:cxnLst/>
          <a:rect l="0" t="0" r="0" b="0"/>
          <a:pathLst>
            <a:path>
              <a:moveTo>
                <a:pt x="0" y="0"/>
              </a:moveTo>
              <a:lnTo>
                <a:pt x="121478" y="0"/>
              </a:lnTo>
              <a:lnTo>
                <a:pt x="121478" y="522358"/>
              </a:lnTo>
              <a:lnTo>
                <a:pt x="242957" y="522358"/>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230C06-93F1-4918-A1DD-E7A71E46D1FE}">
      <dsp:nvSpPr>
        <dsp:cNvPr id="0" name=""/>
        <dsp:cNvSpPr/>
      </dsp:nvSpPr>
      <dsp:spPr>
        <a:xfrm>
          <a:off x="5715381" y="3275245"/>
          <a:ext cx="242957" cy="91440"/>
        </a:xfrm>
        <a:custGeom>
          <a:avLst/>
          <a:gdLst/>
          <a:ahLst/>
          <a:cxnLst/>
          <a:rect l="0" t="0" r="0" b="0"/>
          <a:pathLst>
            <a:path>
              <a:moveTo>
                <a:pt x="0" y="45720"/>
              </a:moveTo>
              <a:lnTo>
                <a:pt x="242957" y="45720"/>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C5C2D32-AD6B-46E0-8133-88C2957643F2}">
      <dsp:nvSpPr>
        <dsp:cNvPr id="0" name=""/>
        <dsp:cNvSpPr/>
      </dsp:nvSpPr>
      <dsp:spPr>
        <a:xfrm>
          <a:off x="5715381" y="2798606"/>
          <a:ext cx="242957" cy="522358"/>
        </a:xfrm>
        <a:custGeom>
          <a:avLst/>
          <a:gdLst/>
          <a:ahLst/>
          <a:cxnLst/>
          <a:rect l="0" t="0" r="0" b="0"/>
          <a:pathLst>
            <a:path>
              <a:moveTo>
                <a:pt x="0" y="522358"/>
              </a:moveTo>
              <a:lnTo>
                <a:pt x="121478" y="522358"/>
              </a:lnTo>
              <a:lnTo>
                <a:pt x="121478" y="0"/>
              </a:lnTo>
              <a:lnTo>
                <a:pt x="242957" y="0"/>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6D1A35D-E473-4E65-8378-996D912C464E}">
      <dsp:nvSpPr>
        <dsp:cNvPr id="0" name=""/>
        <dsp:cNvSpPr/>
      </dsp:nvSpPr>
      <dsp:spPr>
        <a:xfrm>
          <a:off x="4257636" y="2537427"/>
          <a:ext cx="242957" cy="783537"/>
        </a:xfrm>
        <a:custGeom>
          <a:avLst/>
          <a:gdLst/>
          <a:ahLst/>
          <a:cxnLst/>
          <a:rect l="0" t="0" r="0" b="0"/>
          <a:pathLst>
            <a:path>
              <a:moveTo>
                <a:pt x="0" y="0"/>
              </a:moveTo>
              <a:lnTo>
                <a:pt x="121478" y="0"/>
              </a:lnTo>
              <a:lnTo>
                <a:pt x="121478" y="783537"/>
              </a:lnTo>
              <a:lnTo>
                <a:pt x="242957" y="783537"/>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222665A-7F89-46EB-B7E6-F53B0A74C794}">
      <dsp:nvSpPr>
        <dsp:cNvPr id="0" name=""/>
        <dsp:cNvSpPr/>
      </dsp:nvSpPr>
      <dsp:spPr>
        <a:xfrm>
          <a:off x="5715381" y="1753889"/>
          <a:ext cx="242957" cy="522358"/>
        </a:xfrm>
        <a:custGeom>
          <a:avLst/>
          <a:gdLst/>
          <a:ahLst/>
          <a:cxnLst/>
          <a:rect l="0" t="0" r="0" b="0"/>
          <a:pathLst>
            <a:path>
              <a:moveTo>
                <a:pt x="0" y="0"/>
              </a:moveTo>
              <a:lnTo>
                <a:pt x="121478" y="0"/>
              </a:lnTo>
              <a:lnTo>
                <a:pt x="121478" y="522358"/>
              </a:lnTo>
              <a:lnTo>
                <a:pt x="242957" y="522358"/>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CCDAEC2-412D-4AD2-9E79-A1E2C533D83D}">
      <dsp:nvSpPr>
        <dsp:cNvPr id="0" name=""/>
        <dsp:cNvSpPr/>
      </dsp:nvSpPr>
      <dsp:spPr>
        <a:xfrm>
          <a:off x="5715381" y="1708169"/>
          <a:ext cx="242957" cy="91440"/>
        </a:xfrm>
        <a:custGeom>
          <a:avLst/>
          <a:gdLst/>
          <a:ahLst/>
          <a:cxnLst/>
          <a:rect l="0" t="0" r="0" b="0"/>
          <a:pathLst>
            <a:path>
              <a:moveTo>
                <a:pt x="0" y="45720"/>
              </a:moveTo>
              <a:lnTo>
                <a:pt x="242957" y="45720"/>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F99A5A-EB38-44EB-9888-DA97350DE787}">
      <dsp:nvSpPr>
        <dsp:cNvPr id="0" name=""/>
        <dsp:cNvSpPr/>
      </dsp:nvSpPr>
      <dsp:spPr>
        <a:xfrm>
          <a:off x="5715381" y="1231531"/>
          <a:ext cx="242957" cy="522358"/>
        </a:xfrm>
        <a:custGeom>
          <a:avLst/>
          <a:gdLst/>
          <a:ahLst/>
          <a:cxnLst/>
          <a:rect l="0" t="0" r="0" b="0"/>
          <a:pathLst>
            <a:path>
              <a:moveTo>
                <a:pt x="0" y="522358"/>
              </a:moveTo>
              <a:lnTo>
                <a:pt x="121478" y="522358"/>
              </a:lnTo>
              <a:lnTo>
                <a:pt x="121478" y="0"/>
              </a:lnTo>
              <a:lnTo>
                <a:pt x="242957" y="0"/>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EF784C-6B72-4FE7-AF61-D9F9230F373F}">
      <dsp:nvSpPr>
        <dsp:cNvPr id="0" name=""/>
        <dsp:cNvSpPr/>
      </dsp:nvSpPr>
      <dsp:spPr>
        <a:xfrm>
          <a:off x="4257636" y="1753889"/>
          <a:ext cx="242957" cy="783537"/>
        </a:xfrm>
        <a:custGeom>
          <a:avLst/>
          <a:gdLst/>
          <a:ahLst/>
          <a:cxnLst/>
          <a:rect l="0" t="0" r="0" b="0"/>
          <a:pathLst>
            <a:path>
              <a:moveTo>
                <a:pt x="0" y="783537"/>
              </a:moveTo>
              <a:lnTo>
                <a:pt x="121478" y="783537"/>
              </a:lnTo>
              <a:lnTo>
                <a:pt x="121478" y="0"/>
              </a:lnTo>
              <a:lnTo>
                <a:pt x="242957" y="0"/>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F707EB6-27E9-4D26-87B8-DA79F0BBB45D}">
      <dsp:nvSpPr>
        <dsp:cNvPr id="0" name=""/>
        <dsp:cNvSpPr/>
      </dsp:nvSpPr>
      <dsp:spPr>
        <a:xfrm>
          <a:off x="2799891" y="1884479"/>
          <a:ext cx="242957" cy="652948"/>
        </a:xfrm>
        <a:custGeom>
          <a:avLst/>
          <a:gdLst/>
          <a:ahLst/>
          <a:cxnLst/>
          <a:rect l="0" t="0" r="0" b="0"/>
          <a:pathLst>
            <a:path>
              <a:moveTo>
                <a:pt x="0" y="0"/>
              </a:moveTo>
              <a:lnTo>
                <a:pt x="121478" y="0"/>
              </a:lnTo>
              <a:lnTo>
                <a:pt x="121478" y="652948"/>
              </a:lnTo>
              <a:lnTo>
                <a:pt x="242957" y="652948"/>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33FA944-CDFC-4A3D-8AF7-B7C1EEFF7722}">
      <dsp:nvSpPr>
        <dsp:cNvPr id="0" name=""/>
        <dsp:cNvSpPr/>
      </dsp:nvSpPr>
      <dsp:spPr>
        <a:xfrm>
          <a:off x="4257636" y="709172"/>
          <a:ext cx="242957" cy="522358"/>
        </a:xfrm>
        <a:custGeom>
          <a:avLst/>
          <a:gdLst/>
          <a:ahLst/>
          <a:cxnLst/>
          <a:rect l="0" t="0" r="0" b="0"/>
          <a:pathLst>
            <a:path>
              <a:moveTo>
                <a:pt x="0" y="0"/>
              </a:moveTo>
              <a:lnTo>
                <a:pt x="121478" y="0"/>
              </a:lnTo>
              <a:lnTo>
                <a:pt x="121478" y="522358"/>
              </a:lnTo>
              <a:lnTo>
                <a:pt x="242957" y="522358"/>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67C5EE7-DAED-46FF-B8D7-3200CEC1BB06}">
      <dsp:nvSpPr>
        <dsp:cNvPr id="0" name=""/>
        <dsp:cNvSpPr/>
      </dsp:nvSpPr>
      <dsp:spPr>
        <a:xfrm>
          <a:off x="4257636" y="663452"/>
          <a:ext cx="242957" cy="91440"/>
        </a:xfrm>
        <a:custGeom>
          <a:avLst/>
          <a:gdLst/>
          <a:ahLst/>
          <a:cxnLst/>
          <a:rect l="0" t="0" r="0" b="0"/>
          <a:pathLst>
            <a:path>
              <a:moveTo>
                <a:pt x="0" y="45720"/>
              </a:moveTo>
              <a:lnTo>
                <a:pt x="242957" y="45720"/>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4C135F2-7CE7-4661-BDD6-29A563CC9237}">
      <dsp:nvSpPr>
        <dsp:cNvPr id="0" name=""/>
        <dsp:cNvSpPr/>
      </dsp:nvSpPr>
      <dsp:spPr>
        <a:xfrm>
          <a:off x="4257636" y="186813"/>
          <a:ext cx="242957" cy="522358"/>
        </a:xfrm>
        <a:custGeom>
          <a:avLst/>
          <a:gdLst/>
          <a:ahLst/>
          <a:cxnLst/>
          <a:rect l="0" t="0" r="0" b="0"/>
          <a:pathLst>
            <a:path>
              <a:moveTo>
                <a:pt x="0" y="522358"/>
              </a:moveTo>
              <a:lnTo>
                <a:pt x="121478" y="522358"/>
              </a:lnTo>
              <a:lnTo>
                <a:pt x="121478" y="0"/>
              </a:lnTo>
              <a:lnTo>
                <a:pt x="242957" y="0"/>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2DE6A4-04F7-4976-9782-92E1479E7D5C}">
      <dsp:nvSpPr>
        <dsp:cNvPr id="0" name=""/>
        <dsp:cNvSpPr/>
      </dsp:nvSpPr>
      <dsp:spPr>
        <a:xfrm>
          <a:off x="2799891" y="709172"/>
          <a:ext cx="242957" cy="1175306"/>
        </a:xfrm>
        <a:custGeom>
          <a:avLst/>
          <a:gdLst/>
          <a:ahLst/>
          <a:cxnLst/>
          <a:rect l="0" t="0" r="0" b="0"/>
          <a:pathLst>
            <a:path>
              <a:moveTo>
                <a:pt x="0" y="1175306"/>
              </a:moveTo>
              <a:lnTo>
                <a:pt x="121478" y="1175306"/>
              </a:lnTo>
              <a:lnTo>
                <a:pt x="121478" y="0"/>
              </a:lnTo>
              <a:lnTo>
                <a:pt x="242957" y="0"/>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6B52DDA-C7C1-4A21-90E4-E803C840DD29}">
      <dsp:nvSpPr>
        <dsp:cNvPr id="0" name=""/>
        <dsp:cNvSpPr/>
      </dsp:nvSpPr>
      <dsp:spPr>
        <a:xfrm>
          <a:off x="1585104" y="1699224"/>
          <a:ext cx="1214787" cy="370510"/>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Study Designs</a:t>
          </a:r>
        </a:p>
      </dsp:txBody>
      <dsp:txXfrm>
        <a:off x="1585104" y="1699224"/>
        <a:ext cx="1214787" cy="370510"/>
      </dsp:txXfrm>
    </dsp:sp>
    <dsp:sp modelId="{FFA81C6E-1E70-4719-B250-F8672F4C48AD}">
      <dsp:nvSpPr>
        <dsp:cNvPr id="0" name=""/>
        <dsp:cNvSpPr/>
      </dsp:nvSpPr>
      <dsp:spPr>
        <a:xfrm>
          <a:off x="3042849" y="523917"/>
          <a:ext cx="1214787" cy="370510"/>
        </a:xfrm>
        <a:prstGeom prst="rect">
          <a:avLst/>
        </a:prstGeom>
        <a:solidFill>
          <a:schemeClr val="accent2">
            <a:lumMod val="40000"/>
            <a:lumOff val="6000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Descriptive</a:t>
          </a:r>
        </a:p>
      </dsp:txBody>
      <dsp:txXfrm>
        <a:off x="3042849" y="523917"/>
        <a:ext cx="1214787" cy="370510"/>
      </dsp:txXfrm>
    </dsp:sp>
    <dsp:sp modelId="{FC98D28D-95A6-4D0A-9CC6-53578FCA8334}">
      <dsp:nvSpPr>
        <dsp:cNvPr id="0" name=""/>
        <dsp:cNvSpPr/>
      </dsp:nvSpPr>
      <dsp:spPr>
        <a:xfrm>
          <a:off x="4500594" y="1558"/>
          <a:ext cx="1214787" cy="370510"/>
        </a:xfrm>
        <a:prstGeom prst="rect">
          <a:avLst/>
        </a:prstGeom>
        <a:solidFill>
          <a:schemeClr val="accent2">
            <a:lumMod val="20000"/>
            <a:lumOff val="8000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Case Reports</a:t>
          </a:r>
        </a:p>
      </dsp:txBody>
      <dsp:txXfrm>
        <a:off x="4500594" y="1558"/>
        <a:ext cx="1214787" cy="370510"/>
      </dsp:txXfrm>
    </dsp:sp>
    <dsp:sp modelId="{49985DDB-E230-4E96-8C84-3CC8B95E8A25}">
      <dsp:nvSpPr>
        <dsp:cNvPr id="0" name=""/>
        <dsp:cNvSpPr/>
      </dsp:nvSpPr>
      <dsp:spPr>
        <a:xfrm>
          <a:off x="4500594" y="523917"/>
          <a:ext cx="1214787" cy="370510"/>
        </a:xfrm>
        <a:prstGeom prst="rect">
          <a:avLst/>
        </a:prstGeom>
        <a:solidFill>
          <a:schemeClr val="accent2">
            <a:lumMod val="20000"/>
            <a:lumOff val="8000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Case Series</a:t>
          </a:r>
        </a:p>
      </dsp:txBody>
      <dsp:txXfrm>
        <a:off x="4500594" y="523917"/>
        <a:ext cx="1214787" cy="370510"/>
      </dsp:txXfrm>
    </dsp:sp>
    <dsp:sp modelId="{1A6311C4-9D46-4D8E-B9F1-E1FFD0F6B0E6}">
      <dsp:nvSpPr>
        <dsp:cNvPr id="0" name=""/>
        <dsp:cNvSpPr/>
      </dsp:nvSpPr>
      <dsp:spPr>
        <a:xfrm>
          <a:off x="4500594" y="1046275"/>
          <a:ext cx="1214787" cy="370510"/>
        </a:xfrm>
        <a:prstGeom prst="rect">
          <a:avLst/>
        </a:prstGeom>
        <a:solidFill>
          <a:schemeClr val="accent2">
            <a:lumMod val="20000"/>
            <a:lumOff val="8000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Cross-Sectional (Descriptive)</a:t>
          </a:r>
        </a:p>
      </dsp:txBody>
      <dsp:txXfrm>
        <a:off x="4500594" y="1046275"/>
        <a:ext cx="1214787" cy="370510"/>
      </dsp:txXfrm>
    </dsp:sp>
    <dsp:sp modelId="{AC5F1C72-6011-4D3A-A4A8-259FFDE8C6AC}">
      <dsp:nvSpPr>
        <dsp:cNvPr id="0" name=""/>
        <dsp:cNvSpPr/>
      </dsp:nvSpPr>
      <dsp:spPr>
        <a:xfrm>
          <a:off x="3042849" y="2352172"/>
          <a:ext cx="1214787" cy="370510"/>
        </a:xfrm>
        <a:prstGeom prst="rect">
          <a:avLst/>
        </a:prstGeom>
        <a:solidFill>
          <a:schemeClr val="accent1">
            <a:lumMod val="60000"/>
            <a:lumOff val="4000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Analytical</a:t>
          </a:r>
        </a:p>
      </dsp:txBody>
      <dsp:txXfrm>
        <a:off x="3042849" y="2352172"/>
        <a:ext cx="1214787" cy="370510"/>
      </dsp:txXfrm>
    </dsp:sp>
    <dsp:sp modelId="{50DAADA1-EAF3-402C-9205-2327A6F96A4C}">
      <dsp:nvSpPr>
        <dsp:cNvPr id="0" name=""/>
        <dsp:cNvSpPr/>
      </dsp:nvSpPr>
      <dsp:spPr>
        <a:xfrm>
          <a:off x="4500594" y="1568634"/>
          <a:ext cx="1214787" cy="370510"/>
        </a:xfrm>
        <a:prstGeom prst="rect">
          <a:avLst/>
        </a:prstGeom>
        <a:solidFill>
          <a:schemeClr val="accent1">
            <a:lumMod val="40000"/>
            <a:lumOff val="6000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Observational</a:t>
          </a:r>
        </a:p>
      </dsp:txBody>
      <dsp:txXfrm>
        <a:off x="4500594" y="1568634"/>
        <a:ext cx="1214787" cy="370510"/>
      </dsp:txXfrm>
    </dsp:sp>
    <dsp:sp modelId="{843777AF-E882-4F9A-B7A8-82AB5D001CEA}">
      <dsp:nvSpPr>
        <dsp:cNvPr id="0" name=""/>
        <dsp:cNvSpPr/>
      </dsp:nvSpPr>
      <dsp:spPr>
        <a:xfrm>
          <a:off x="5958339" y="1046275"/>
          <a:ext cx="1214787" cy="370510"/>
        </a:xfrm>
        <a:prstGeom prst="rect">
          <a:avLst/>
        </a:prstGeom>
        <a:solidFill>
          <a:schemeClr val="accent1">
            <a:lumMod val="40000"/>
            <a:lumOff val="6000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Cross-Sectional (analytical)</a:t>
          </a:r>
        </a:p>
      </dsp:txBody>
      <dsp:txXfrm>
        <a:off x="5958339" y="1046275"/>
        <a:ext cx="1214787" cy="370510"/>
      </dsp:txXfrm>
    </dsp:sp>
    <dsp:sp modelId="{FB8BFEB0-D9F9-41C4-B69C-30C6160804D2}">
      <dsp:nvSpPr>
        <dsp:cNvPr id="0" name=""/>
        <dsp:cNvSpPr/>
      </dsp:nvSpPr>
      <dsp:spPr>
        <a:xfrm>
          <a:off x="5958339" y="1568634"/>
          <a:ext cx="1214787" cy="370510"/>
        </a:xfrm>
        <a:prstGeom prst="rect">
          <a:avLst/>
        </a:prstGeom>
        <a:solidFill>
          <a:schemeClr val="accent1">
            <a:lumMod val="40000"/>
            <a:lumOff val="6000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Case-Control</a:t>
          </a:r>
        </a:p>
      </dsp:txBody>
      <dsp:txXfrm>
        <a:off x="5958339" y="1568634"/>
        <a:ext cx="1214787" cy="370510"/>
      </dsp:txXfrm>
    </dsp:sp>
    <dsp:sp modelId="{EEA082CB-8BE0-4240-8D00-AD9A2DE4BECD}">
      <dsp:nvSpPr>
        <dsp:cNvPr id="0" name=""/>
        <dsp:cNvSpPr/>
      </dsp:nvSpPr>
      <dsp:spPr>
        <a:xfrm>
          <a:off x="5958339" y="2090993"/>
          <a:ext cx="1214787" cy="370510"/>
        </a:xfrm>
        <a:prstGeom prst="rect">
          <a:avLst/>
        </a:prstGeom>
        <a:solidFill>
          <a:schemeClr val="accent1">
            <a:lumMod val="40000"/>
            <a:lumOff val="6000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Cohort</a:t>
          </a:r>
        </a:p>
      </dsp:txBody>
      <dsp:txXfrm>
        <a:off x="5958339" y="2090993"/>
        <a:ext cx="1214787" cy="370510"/>
      </dsp:txXfrm>
    </dsp:sp>
    <dsp:sp modelId="{FBFC6114-7F42-4020-9347-1FE1D84A2E32}">
      <dsp:nvSpPr>
        <dsp:cNvPr id="0" name=""/>
        <dsp:cNvSpPr/>
      </dsp:nvSpPr>
      <dsp:spPr>
        <a:xfrm>
          <a:off x="4500594" y="3135710"/>
          <a:ext cx="1214787" cy="370510"/>
        </a:xfrm>
        <a:prstGeom prst="rect">
          <a:avLst/>
        </a:prstGeom>
        <a:solidFill>
          <a:schemeClr val="accent5">
            <a:lumMod val="20000"/>
            <a:lumOff val="8000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Experimental</a:t>
          </a:r>
        </a:p>
      </dsp:txBody>
      <dsp:txXfrm>
        <a:off x="4500594" y="3135710"/>
        <a:ext cx="1214787" cy="370510"/>
      </dsp:txXfrm>
    </dsp:sp>
    <dsp:sp modelId="{204C68E4-5FF3-4B6D-8CD6-1DAB74A9C1A0}">
      <dsp:nvSpPr>
        <dsp:cNvPr id="0" name=""/>
        <dsp:cNvSpPr/>
      </dsp:nvSpPr>
      <dsp:spPr>
        <a:xfrm>
          <a:off x="5958339" y="2613351"/>
          <a:ext cx="1214787" cy="370510"/>
        </a:xfrm>
        <a:prstGeom prst="rect">
          <a:avLst/>
        </a:prstGeom>
        <a:solidFill>
          <a:schemeClr val="accent5">
            <a:lumMod val="20000"/>
            <a:lumOff val="8000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Randomized Controlled Trials</a:t>
          </a:r>
        </a:p>
      </dsp:txBody>
      <dsp:txXfrm>
        <a:off x="5958339" y="2613351"/>
        <a:ext cx="1214787" cy="370510"/>
      </dsp:txXfrm>
    </dsp:sp>
    <dsp:sp modelId="{037FF26A-1A81-4F4A-AC2C-512DF0EA00D1}">
      <dsp:nvSpPr>
        <dsp:cNvPr id="0" name=""/>
        <dsp:cNvSpPr/>
      </dsp:nvSpPr>
      <dsp:spPr>
        <a:xfrm>
          <a:off x="5958339" y="3135710"/>
          <a:ext cx="1214787" cy="370510"/>
        </a:xfrm>
        <a:prstGeom prst="rect">
          <a:avLst/>
        </a:prstGeom>
        <a:solidFill>
          <a:schemeClr val="accent5">
            <a:lumMod val="20000"/>
            <a:lumOff val="8000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Quasi or non – Randomized Trials</a:t>
          </a:r>
        </a:p>
      </dsp:txBody>
      <dsp:txXfrm>
        <a:off x="5958339" y="3135710"/>
        <a:ext cx="1214787" cy="370510"/>
      </dsp:txXfrm>
    </dsp:sp>
    <dsp:sp modelId="{0107F97D-BE95-420B-8FBA-BBAD61195EDC}">
      <dsp:nvSpPr>
        <dsp:cNvPr id="0" name=""/>
        <dsp:cNvSpPr/>
      </dsp:nvSpPr>
      <dsp:spPr>
        <a:xfrm>
          <a:off x="5958339" y="3658069"/>
          <a:ext cx="1214787" cy="370510"/>
        </a:xfrm>
        <a:prstGeom prst="rect">
          <a:avLst/>
        </a:prstGeom>
        <a:solidFill>
          <a:schemeClr val="accent5">
            <a:lumMod val="20000"/>
            <a:lumOff val="8000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Uncontrolled Trials</a:t>
          </a:r>
        </a:p>
      </dsp:txBody>
      <dsp:txXfrm>
        <a:off x="5958339" y="3658069"/>
        <a:ext cx="1214787" cy="370510"/>
      </dsp:txXfrm>
    </dsp:sp>
    <dsp:sp modelId="{2610278E-462C-43CF-8D84-D72AFE31FED9}">
      <dsp:nvSpPr>
        <dsp:cNvPr id="0" name=""/>
        <dsp:cNvSpPr/>
      </dsp:nvSpPr>
      <dsp:spPr>
        <a:xfrm>
          <a:off x="3044962" y="3609141"/>
          <a:ext cx="1214787" cy="370510"/>
        </a:xfrm>
        <a:prstGeom prst="rect">
          <a:avLst/>
        </a:prstGeom>
        <a:solidFill>
          <a:schemeClr val="accent6">
            <a:lumMod val="40000"/>
            <a:lumOff val="6000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solidFill>
            </a:rPr>
            <a:t>Meta-Analysis and Reviews</a:t>
          </a:r>
          <a:endParaRPr lang="en-US" sz="1200" kern="1200" dirty="0"/>
        </a:p>
      </dsp:txBody>
      <dsp:txXfrm>
        <a:off x="3044962" y="3609141"/>
        <a:ext cx="1214787" cy="3705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1A7AD1-DFD9-4C0E-AFE4-52AD028A3323}">
      <dsp:nvSpPr>
        <dsp:cNvPr id="0" name=""/>
        <dsp:cNvSpPr/>
      </dsp:nvSpPr>
      <dsp:spPr>
        <a:xfrm>
          <a:off x="0" y="0"/>
          <a:ext cx="8531794" cy="3542871"/>
        </a:xfrm>
        <a:prstGeom prst="roundRect">
          <a:avLst>
            <a:gd name="adj" fmla="val 85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2749662" numCol="1" spcCol="1270" anchor="t" anchorCtr="0">
          <a:noAutofit/>
        </a:bodyPr>
        <a:lstStyle/>
        <a:p>
          <a:pPr marL="0" lvl="0" indent="0" algn="l" defTabSz="1289050">
            <a:lnSpc>
              <a:spcPct val="90000"/>
            </a:lnSpc>
            <a:spcBef>
              <a:spcPct val="0"/>
            </a:spcBef>
            <a:spcAft>
              <a:spcPct val="35000"/>
            </a:spcAft>
            <a:buNone/>
          </a:pPr>
          <a:r>
            <a:rPr lang="en-US" sz="2900" kern="1200" dirty="0"/>
            <a:t>Primary Data</a:t>
          </a:r>
        </a:p>
      </dsp:txBody>
      <dsp:txXfrm>
        <a:off x="88202" y="88202"/>
        <a:ext cx="8355390" cy="3366467"/>
      </dsp:txXfrm>
    </dsp:sp>
    <dsp:sp modelId="{BFB8E229-7C73-4DCC-A5C7-FCBA0B2D4189}">
      <dsp:nvSpPr>
        <dsp:cNvPr id="0" name=""/>
        <dsp:cNvSpPr/>
      </dsp:nvSpPr>
      <dsp:spPr>
        <a:xfrm>
          <a:off x="189523" y="802595"/>
          <a:ext cx="1659642" cy="398545"/>
        </a:xfrm>
        <a:prstGeom prst="roundRect">
          <a:avLst>
            <a:gd name="adj" fmla="val 10500"/>
          </a:avLst>
        </a:prstGeom>
        <a:solidFill>
          <a:schemeClr val="accent3">
            <a:alpha val="90000"/>
            <a:tint val="4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Case series</a:t>
          </a:r>
        </a:p>
      </dsp:txBody>
      <dsp:txXfrm>
        <a:off x="201780" y="814852"/>
        <a:ext cx="1635128" cy="374031"/>
      </dsp:txXfrm>
    </dsp:sp>
    <dsp:sp modelId="{1F2D6BA2-16E6-4A83-B933-74015B4C081A}">
      <dsp:nvSpPr>
        <dsp:cNvPr id="0" name=""/>
        <dsp:cNvSpPr/>
      </dsp:nvSpPr>
      <dsp:spPr>
        <a:xfrm>
          <a:off x="189523" y="1218137"/>
          <a:ext cx="1659642" cy="398545"/>
        </a:xfrm>
        <a:prstGeom prst="roundRect">
          <a:avLst>
            <a:gd name="adj" fmla="val 10500"/>
          </a:avLst>
        </a:prstGeom>
        <a:solidFill>
          <a:schemeClr val="accent3">
            <a:alpha val="90000"/>
            <a:tint val="4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Cross-Sectional Studies</a:t>
          </a:r>
        </a:p>
      </dsp:txBody>
      <dsp:txXfrm>
        <a:off x="201780" y="1230394"/>
        <a:ext cx="1635128" cy="374031"/>
      </dsp:txXfrm>
    </dsp:sp>
    <dsp:sp modelId="{91B44BCE-C24E-4932-BCE3-674974BF4A0F}">
      <dsp:nvSpPr>
        <dsp:cNvPr id="0" name=""/>
        <dsp:cNvSpPr/>
      </dsp:nvSpPr>
      <dsp:spPr>
        <a:xfrm>
          <a:off x="189523" y="1633679"/>
          <a:ext cx="1659642" cy="398545"/>
        </a:xfrm>
        <a:prstGeom prst="roundRect">
          <a:avLst>
            <a:gd name="adj" fmla="val 10500"/>
          </a:avLst>
        </a:prstGeom>
        <a:solidFill>
          <a:schemeClr val="accent3">
            <a:alpha val="90000"/>
            <a:tint val="4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Case-control Studies</a:t>
          </a:r>
        </a:p>
      </dsp:txBody>
      <dsp:txXfrm>
        <a:off x="201780" y="1645936"/>
        <a:ext cx="1635128" cy="374031"/>
      </dsp:txXfrm>
    </dsp:sp>
    <dsp:sp modelId="{2D1EAA33-CBD4-44CC-B69B-BB25A40AA16E}">
      <dsp:nvSpPr>
        <dsp:cNvPr id="0" name=""/>
        <dsp:cNvSpPr/>
      </dsp:nvSpPr>
      <dsp:spPr>
        <a:xfrm>
          <a:off x="189523" y="2049221"/>
          <a:ext cx="1659642" cy="398545"/>
        </a:xfrm>
        <a:prstGeom prst="roundRect">
          <a:avLst>
            <a:gd name="adj" fmla="val 10500"/>
          </a:avLst>
        </a:prstGeom>
        <a:solidFill>
          <a:schemeClr val="accent3">
            <a:alpha val="90000"/>
            <a:tint val="4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Cohort Studies</a:t>
          </a:r>
        </a:p>
      </dsp:txBody>
      <dsp:txXfrm>
        <a:off x="201780" y="2061478"/>
        <a:ext cx="1635128" cy="374031"/>
      </dsp:txXfrm>
    </dsp:sp>
    <dsp:sp modelId="{C2193915-28C3-4995-9064-C9AF3254666F}">
      <dsp:nvSpPr>
        <dsp:cNvPr id="0" name=""/>
        <dsp:cNvSpPr/>
      </dsp:nvSpPr>
      <dsp:spPr>
        <a:xfrm>
          <a:off x="189523" y="2464764"/>
          <a:ext cx="1659642" cy="398545"/>
        </a:xfrm>
        <a:prstGeom prst="roundRect">
          <a:avLst>
            <a:gd name="adj" fmla="val 10500"/>
          </a:avLst>
        </a:prstGeom>
        <a:solidFill>
          <a:schemeClr val="accent3">
            <a:alpha val="90000"/>
            <a:tint val="4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Experimental Studies</a:t>
          </a:r>
        </a:p>
      </dsp:txBody>
      <dsp:txXfrm>
        <a:off x="201780" y="2477021"/>
        <a:ext cx="1635128" cy="374031"/>
      </dsp:txXfrm>
    </dsp:sp>
    <dsp:sp modelId="{94C75DAD-689A-435E-AD2E-3A84122EFE60}">
      <dsp:nvSpPr>
        <dsp:cNvPr id="0" name=""/>
        <dsp:cNvSpPr/>
      </dsp:nvSpPr>
      <dsp:spPr>
        <a:xfrm>
          <a:off x="189523" y="2880306"/>
          <a:ext cx="1659642" cy="398545"/>
        </a:xfrm>
        <a:prstGeom prst="roundRect">
          <a:avLst>
            <a:gd name="adj" fmla="val 10500"/>
          </a:avLst>
        </a:prstGeom>
        <a:solidFill>
          <a:schemeClr val="accent3">
            <a:alpha val="90000"/>
            <a:tint val="4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Qualitative Studies</a:t>
          </a:r>
        </a:p>
      </dsp:txBody>
      <dsp:txXfrm>
        <a:off x="201780" y="2892563"/>
        <a:ext cx="1635128" cy="374031"/>
      </dsp:txXfrm>
    </dsp:sp>
    <dsp:sp modelId="{AAAD85BB-1BB6-4E61-8DCD-2C153779A29C}">
      <dsp:nvSpPr>
        <dsp:cNvPr id="0" name=""/>
        <dsp:cNvSpPr/>
      </dsp:nvSpPr>
      <dsp:spPr>
        <a:xfrm>
          <a:off x="2022749" y="885717"/>
          <a:ext cx="6159869" cy="2480009"/>
        </a:xfrm>
        <a:prstGeom prst="roundRect">
          <a:avLst>
            <a:gd name="adj" fmla="val 105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574806" numCol="1" spcCol="1270" anchor="t" anchorCtr="0">
          <a:noAutofit/>
        </a:bodyPr>
        <a:lstStyle/>
        <a:p>
          <a:pPr marL="0" lvl="0" indent="0" algn="l" defTabSz="1289050">
            <a:lnSpc>
              <a:spcPct val="90000"/>
            </a:lnSpc>
            <a:spcBef>
              <a:spcPct val="0"/>
            </a:spcBef>
            <a:spcAft>
              <a:spcPct val="35000"/>
            </a:spcAft>
            <a:buNone/>
          </a:pPr>
          <a:r>
            <a:rPr lang="en-US" sz="2900" kern="1200"/>
            <a:t>Secondary Data</a:t>
          </a:r>
        </a:p>
      </dsp:txBody>
      <dsp:txXfrm>
        <a:off x="2099018" y="961986"/>
        <a:ext cx="6007331" cy="2327471"/>
      </dsp:txXfrm>
    </dsp:sp>
    <dsp:sp modelId="{DF8E2CFD-E90A-4C2C-9A83-AD166FBEF649}">
      <dsp:nvSpPr>
        <dsp:cNvPr id="0" name=""/>
        <dsp:cNvSpPr/>
      </dsp:nvSpPr>
      <dsp:spPr>
        <a:xfrm>
          <a:off x="2253295" y="1741981"/>
          <a:ext cx="2207886" cy="284174"/>
        </a:xfrm>
        <a:prstGeom prst="roundRect">
          <a:avLst>
            <a:gd name="adj" fmla="val 10500"/>
          </a:avLst>
        </a:prstGeom>
        <a:solidFill>
          <a:schemeClr val="accent3">
            <a:alpha val="90000"/>
            <a:tint val="4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Case series</a:t>
          </a:r>
        </a:p>
      </dsp:txBody>
      <dsp:txXfrm>
        <a:off x="2262034" y="1750720"/>
        <a:ext cx="2190408" cy="266696"/>
      </dsp:txXfrm>
    </dsp:sp>
    <dsp:sp modelId="{34930914-A8DA-42CE-B793-6F98136C8DFF}">
      <dsp:nvSpPr>
        <dsp:cNvPr id="0" name=""/>
        <dsp:cNvSpPr/>
      </dsp:nvSpPr>
      <dsp:spPr>
        <a:xfrm>
          <a:off x="2253295" y="2027431"/>
          <a:ext cx="2207886" cy="284174"/>
        </a:xfrm>
        <a:prstGeom prst="roundRect">
          <a:avLst>
            <a:gd name="adj" fmla="val 10500"/>
          </a:avLst>
        </a:prstGeom>
        <a:solidFill>
          <a:schemeClr val="accent3">
            <a:alpha val="90000"/>
            <a:tint val="4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Cross-Sectional Studies</a:t>
          </a:r>
        </a:p>
      </dsp:txBody>
      <dsp:txXfrm>
        <a:off x="2262034" y="2036170"/>
        <a:ext cx="2190408" cy="266696"/>
      </dsp:txXfrm>
    </dsp:sp>
    <dsp:sp modelId="{E4871C2D-67ED-47D4-AB5C-15930CA086B6}">
      <dsp:nvSpPr>
        <dsp:cNvPr id="0" name=""/>
        <dsp:cNvSpPr/>
      </dsp:nvSpPr>
      <dsp:spPr>
        <a:xfrm>
          <a:off x="2253295" y="2312880"/>
          <a:ext cx="2207886" cy="284174"/>
        </a:xfrm>
        <a:prstGeom prst="roundRect">
          <a:avLst>
            <a:gd name="adj" fmla="val 10500"/>
          </a:avLst>
        </a:prstGeom>
        <a:solidFill>
          <a:schemeClr val="accent3">
            <a:alpha val="90000"/>
            <a:tint val="4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Case-control Studies</a:t>
          </a:r>
        </a:p>
      </dsp:txBody>
      <dsp:txXfrm>
        <a:off x="2262034" y="2321619"/>
        <a:ext cx="2190408" cy="266696"/>
      </dsp:txXfrm>
    </dsp:sp>
    <dsp:sp modelId="{209F6C07-30B7-42B7-8711-EAB014A3D261}">
      <dsp:nvSpPr>
        <dsp:cNvPr id="0" name=""/>
        <dsp:cNvSpPr/>
      </dsp:nvSpPr>
      <dsp:spPr>
        <a:xfrm>
          <a:off x="2253295" y="2598329"/>
          <a:ext cx="2207886" cy="284174"/>
        </a:xfrm>
        <a:prstGeom prst="roundRect">
          <a:avLst>
            <a:gd name="adj" fmla="val 10500"/>
          </a:avLst>
        </a:prstGeom>
        <a:solidFill>
          <a:schemeClr val="accent3">
            <a:alpha val="90000"/>
            <a:tint val="4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Cohort Studies</a:t>
          </a:r>
        </a:p>
      </dsp:txBody>
      <dsp:txXfrm>
        <a:off x="2262034" y="2607068"/>
        <a:ext cx="2190408" cy="266696"/>
      </dsp:txXfrm>
    </dsp:sp>
    <dsp:sp modelId="{39AB641E-1A71-4A13-9E17-A236F2E4525E}">
      <dsp:nvSpPr>
        <dsp:cNvPr id="0" name=""/>
        <dsp:cNvSpPr/>
      </dsp:nvSpPr>
      <dsp:spPr>
        <a:xfrm>
          <a:off x="2253295" y="2883778"/>
          <a:ext cx="2207886" cy="284174"/>
        </a:xfrm>
        <a:prstGeom prst="roundRect">
          <a:avLst>
            <a:gd name="adj" fmla="val 10500"/>
          </a:avLst>
        </a:prstGeom>
        <a:solidFill>
          <a:schemeClr val="accent3">
            <a:alpha val="90000"/>
            <a:tint val="4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Experimental Studies</a:t>
          </a:r>
        </a:p>
      </dsp:txBody>
      <dsp:txXfrm>
        <a:off x="2262034" y="2892517"/>
        <a:ext cx="2190408" cy="266696"/>
      </dsp:txXfrm>
    </dsp:sp>
    <dsp:sp modelId="{74B62EAC-6BA5-4784-833F-0B61A9515FCC}">
      <dsp:nvSpPr>
        <dsp:cNvPr id="0" name=""/>
        <dsp:cNvSpPr/>
      </dsp:nvSpPr>
      <dsp:spPr>
        <a:xfrm>
          <a:off x="4813851" y="1792210"/>
          <a:ext cx="3204083" cy="1417148"/>
        </a:xfrm>
        <a:prstGeom prst="roundRect">
          <a:avLst>
            <a:gd name="adj" fmla="val 105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799902" numCol="1" spcCol="1270" anchor="t" anchorCtr="0">
          <a:noAutofit/>
        </a:bodyPr>
        <a:lstStyle/>
        <a:p>
          <a:pPr marL="0" lvl="0" indent="0" algn="l" defTabSz="1289050">
            <a:lnSpc>
              <a:spcPct val="90000"/>
            </a:lnSpc>
            <a:spcBef>
              <a:spcPct val="0"/>
            </a:spcBef>
            <a:spcAft>
              <a:spcPct val="35000"/>
            </a:spcAft>
            <a:buNone/>
          </a:pPr>
          <a:r>
            <a:rPr lang="en-US" sz="2900" kern="1200" dirty="0"/>
            <a:t>Tertiary data</a:t>
          </a:r>
        </a:p>
      </dsp:txBody>
      <dsp:txXfrm>
        <a:off x="4857433" y="1835792"/>
        <a:ext cx="3116919" cy="1329984"/>
      </dsp:txXfrm>
    </dsp:sp>
    <dsp:sp modelId="{03E86043-EBF7-4065-B5D7-7DCD818D18F6}">
      <dsp:nvSpPr>
        <dsp:cNvPr id="0" name=""/>
        <dsp:cNvSpPr/>
      </dsp:nvSpPr>
      <dsp:spPr>
        <a:xfrm>
          <a:off x="5077717" y="2385084"/>
          <a:ext cx="2691475" cy="637716"/>
        </a:xfrm>
        <a:prstGeom prst="roundRect">
          <a:avLst>
            <a:gd name="adj" fmla="val 10500"/>
          </a:avLst>
        </a:prstGeom>
        <a:solidFill>
          <a:schemeClr val="accent3">
            <a:alpha val="90000"/>
            <a:tint val="4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Reviews- Meta-Analysis</a:t>
          </a:r>
          <a:endParaRPr lang="en-US" sz="1600" kern="1200" dirty="0"/>
        </a:p>
      </dsp:txBody>
      <dsp:txXfrm>
        <a:off x="5097329" y="2404696"/>
        <a:ext cx="2652251" cy="59849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D9941A-0D37-41F4-AB9A-DEA4EFDF6076}">
      <dsp:nvSpPr>
        <dsp:cNvPr id="0" name=""/>
        <dsp:cNvSpPr/>
      </dsp:nvSpPr>
      <dsp:spPr>
        <a:xfrm>
          <a:off x="2641" y="283391"/>
          <a:ext cx="2575090" cy="345600"/>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SzPts val="1000"/>
            <a:buFont typeface="Courier New" panose="02070309020205020404" pitchFamily="49" charset="0"/>
            <a:buNone/>
          </a:pPr>
          <a:r>
            <a:rPr lang="en-US" sz="1200" kern="1200" dirty="0">
              <a:latin typeface="Calibri" panose="020F0502020204030204" pitchFamily="34" charset="0"/>
              <a:ea typeface="Times New Roman" panose="02020603050405020304" pitchFamily="18" charset="0"/>
              <a:cs typeface="Times New Roman" panose="02020603050405020304" pitchFamily="18" charset="0"/>
            </a:rPr>
            <a:t>Primary Data</a:t>
          </a:r>
          <a:endParaRPr lang="en-US" sz="1200" kern="1200" dirty="0"/>
        </a:p>
      </dsp:txBody>
      <dsp:txXfrm>
        <a:off x="2641" y="283391"/>
        <a:ext cx="2575090" cy="345600"/>
      </dsp:txXfrm>
    </dsp:sp>
    <dsp:sp modelId="{5DFE1E9D-48C2-41CB-A8C1-93CB9D955817}">
      <dsp:nvSpPr>
        <dsp:cNvPr id="0" name=""/>
        <dsp:cNvSpPr/>
      </dsp:nvSpPr>
      <dsp:spPr>
        <a:xfrm>
          <a:off x="2641" y="628991"/>
          <a:ext cx="2575090" cy="3082720"/>
        </a:xfrm>
        <a:prstGeom prst="rect">
          <a:avLst/>
        </a:prstGeom>
        <a:solidFill>
          <a:schemeClr val="lt1">
            <a:alpha val="90000"/>
            <a:tint val="40000"/>
            <a:hueOff val="0"/>
            <a:satOff val="0"/>
            <a:lumOff val="0"/>
            <a:alphaOff val="0"/>
          </a:schemeClr>
        </a:solidFill>
        <a:ln w="1270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SzPct val="100000"/>
            <a:buFont typeface="Arial" panose="020B0604020202020204" pitchFamily="34" charset="0"/>
            <a:buChar char="•"/>
          </a:pPr>
          <a:r>
            <a:rPr lang="en-US" sz="1200" kern="1200" dirty="0">
              <a:latin typeface="Calibri" panose="020F0502020204030204" pitchFamily="34" charset="0"/>
              <a:ea typeface="Times New Roman" panose="02020603050405020304" pitchFamily="18" charset="0"/>
              <a:cs typeface="Times New Roman" panose="02020603050405020304" pitchFamily="18" charset="0"/>
            </a:rPr>
            <a:t>The data is collected and analyzed to answer specific questions (we start from zero)</a:t>
          </a:r>
          <a:endParaRPr lang="en-US" sz="1200" kern="1200" dirty="0"/>
        </a:p>
        <a:p>
          <a:pPr marL="114300" lvl="1" indent="-114300" algn="l" defTabSz="533400">
            <a:lnSpc>
              <a:spcPct val="90000"/>
            </a:lnSpc>
            <a:spcBef>
              <a:spcPct val="0"/>
            </a:spcBef>
            <a:spcAft>
              <a:spcPct val="15000"/>
            </a:spcAft>
            <a:buSzPct val="100000"/>
            <a:buFont typeface="Arial" panose="020B0604020202020204" pitchFamily="34" charset="0"/>
            <a:buChar char="•"/>
          </a:pPr>
          <a:r>
            <a:rPr lang="en-US" sz="1200" kern="1200" dirty="0"/>
            <a:t>Pros:</a:t>
          </a:r>
        </a:p>
        <a:p>
          <a:pPr marL="228600" lvl="2" indent="-114300" algn="l" defTabSz="533400">
            <a:lnSpc>
              <a:spcPct val="90000"/>
            </a:lnSpc>
            <a:spcBef>
              <a:spcPct val="0"/>
            </a:spcBef>
            <a:spcAft>
              <a:spcPct val="15000"/>
            </a:spcAft>
            <a:buSzPct val="100000"/>
            <a:buFont typeface="Arial" panose="020B0604020202020204" pitchFamily="34" charset="0"/>
            <a:buChar char="•"/>
          </a:pPr>
          <a:r>
            <a:rPr lang="en-US" sz="1200" kern="1200" dirty="0"/>
            <a:t>Original data that is specific and needed for the research question</a:t>
          </a:r>
        </a:p>
        <a:p>
          <a:pPr marL="228600" lvl="2" indent="-114300" algn="l" defTabSz="533400">
            <a:lnSpc>
              <a:spcPct val="90000"/>
            </a:lnSpc>
            <a:spcBef>
              <a:spcPct val="0"/>
            </a:spcBef>
            <a:spcAft>
              <a:spcPct val="15000"/>
            </a:spcAft>
            <a:buSzPct val="100000"/>
            <a:buFont typeface="Arial" panose="020B0604020202020204" pitchFamily="34" charset="0"/>
            <a:buChar char="•"/>
          </a:pPr>
          <a:r>
            <a:rPr lang="en-US" sz="1200" kern="1200" dirty="0"/>
            <a:t>Current data</a:t>
          </a:r>
        </a:p>
        <a:p>
          <a:pPr marL="228600" lvl="2" indent="-114300" algn="l" defTabSz="533400">
            <a:lnSpc>
              <a:spcPct val="90000"/>
            </a:lnSpc>
            <a:spcBef>
              <a:spcPct val="0"/>
            </a:spcBef>
            <a:spcAft>
              <a:spcPct val="15000"/>
            </a:spcAft>
            <a:buSzPct val="100000"/>
            <a:buFont typeface="Arial" panose="020B0604020202020204" pitchFamily="34" charset="0"/>
            <a:buChar char="•"/>
          </a:pPr>
          <a:r>
            <a:rPr lang="en-US" sz="1200" kern="1200" dirty="0"/>
            <a:t>Can avoid bias</a:t>
          </a:r>
        </a:p>
        <a:p>
          <a:pPr marL="228600" lvl="2" indent="-114300" algn="l" defTabSz="533400">
            <a:lnSpc>
              <a:spcPct val="90000"/>
            </a:lnSpc>
            <a:spcBef>
              <a:spcPct val="0"/>
            </a:spcBef>
            <a:spcAft>
              <a:spcPct val="15000"/>
            </a:spcAft>
            <a:buSzPct val="100000"/>
            <a:buFont typeface="Arial" panose="020B0604020202020204" pitchFamily="34" charset="0"/>
            <a:buChar char="•"/>
          </a:pPr>
          <a:r>
            <a:rPr lang="en-US" sz="1200" kern="1200" dirty="0"/>
            <a:t>More flexible</a:t>
          </a:r>
        </a:p>
        <a:p>
          <a:pPr marL="114300" lvl="1" indent="-114300" algn="l" defTabSz="533400">
            <a:lnSpc>
              <a:spcPct val="90000"/>
            </a:lnSpc>
            <a:spcBef>
              <a:spcPct val="0"/>
            </a:spcBef>
            <a:spcAft>
              <a:spcPct val="15000"/>
            </a:spcAft>
            <a:buSzPct val="100000"/>
            <a:buFont typeface="Arial" panose="020B0604020202020204" pitchFamily="34" charset="0"/>
            <a:buChar char="•"/>
          </a:pPr>
          <a:r>
            <a:rPr lang="en-US" sz="1200" kern="1200" dirty="0"/>
            <a:t>Cons: Can be time-consuming and costly</a:t>
          </a:r>
        </a:p>
        <a:p>
          <a:pPr marL="114300" lvl="1" indent="-114300" algn="l" defTabSz="533400">
            <a:lnSpc>
              <a:spcPct val="90000"/>
            </a:lnSpc>
            <a:spcBef>
              <a:spcPct val="0"/>
            </a:spcBef>
            <a:spcAft>
              <a:spcPct val="15000"/>
            </a:spcAft>
            <a:buSzPct val="100000"/>
            <a:buFont typeface="Arial" panose="020B0604020202020204" pitchFamily="34" charset="0"/>
            <a:buChar char="•"/>
          </a:pPr>
          <a:endParaRPr lang="en-US" sz="1200" kern="1200" dirty="0"/>
        </a:p>
        <a:p>
          <a:pPr marL="114300" lvl="1" indent="-114300" algn="l" defTabSz="533400">
            <a:lnSpc>
              <a:spcPct val="90000"/>
            </a:lnSpc>
            <a:spcBef>
              <a:spcPct val="0"/>
            </a:spcBef>
            <a:spcAft>
              <a:spcPct val="15000"/>
            </a:spcAft>
            <a:buSzPct val="100000"/>
            <a:buFont typeface="Arial" panose="020B0604020202020204" pitchFamily="34" charset="0"/>
            <a:buChar char="•"/>
          </a:pPr>
          <a:r>
            <a:rPr lang="en-US" sz="1200" i="1" kern="1200" dirty="0"/>
            <a:t>Example: recruitment of patients with malnutrition that will be supplemented with Vitamin A</a:t>
          </a:r>
        </a:p>
      </dsp:txBody>
      <dsp:txXfrm>
        <a:off x="2641" y="628991"/>
        <a:ext cx="2575090" cy="3082720"/>
      </dsp:txXfrm>
    </dsp:sp>
    <dsp:sp modelId="{7B747B6F-9457-40E2-9CB6-847567E32E5B}">
      <dsp:nvSpPr>
        <dsp:cNvPr id="0" name=""/>
        <dsp:cNvSpPr/>
      </dsp:nvSpPr>
      <dsp:spPr>
        <a:xfrm>
          <a:off x="2938243" y="283391"/>
          <a:ext cx="2575090" cy="345600"/>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Calibri" panose="020F0502020204030204" pitchFamily="34" charset="0"/>
              <a:ea typeface="Times New Roman" panose="02020603050405020304" pitchFamily="18" charset="0"/>
              <a:cs typeface="Times New Roman" panose="02020603050405020304" pitchFamily="18" charset="0"/>
            </a:rPr>
            <a:t>Secondary Data</a:t>
          </a:r>
        </a:p>
      </dsp:txBody>
      <dsp:txXfrm>
        <a:off x="2938243" y="283391"/>
        <a:ext cx="2575090" cy="345600"/>
      </dsp:txXfrm>
    </dsp:sp>
    <dsp:sp modelId="{950FB819-C6E7-4288-9566-F76FBABE0DFA}">
      <dsp:nvSpPr>
        <dsp:cNvPr id="0" name=""/>
        <dsp:cNvSpPr/>
      </dsp:nvSpPr>
      <dsp:spPr>
        <a:xfrm>
          <a:off x="2938243" y="628991"/>
          <a:ext cx="2575090" cy="3082720"/>
        </a:xfrm>
        <a:prstGeom prst="rect">
          <a:avLst/>
        </a:prstGeom>
        <a:solidFill>
          <a:schemeClr val="lt1">
            <a:alpha val="90000"/>
            <a:tint val="40000"/>
            <a:hueOff val="0"/>
            <a:satOff val="0"/>
            <a:lumOff val="0"/>
            <a:alphaOff val="0"/>
          </a:schemeClr>
        </a:solidFill>
        <a:ln w="1270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a:latin typeface="Calibri" panose="020F0502020204030204" pitchFamily="34" charset="0"/>
              <a:ea typeface="Times New Roman" panose="02020603050405020304" pitchFamily="18" charset="0"/>
              <a:cs typeface="Times New Roman" panose="02020603050405020304" pitchFamily="18" charset="0"/>
            </a:rPr>
            <a:t> Existing datasets and the variables that were collected for a specific purpose, but the data can be used to answer other research questions</a:t>
          </a:r>
        </a:p>
        <a:p>
          <a:pPr marL="114300" lvl="1" indent="-114300" algn="l" defTabSz="533400">
            <a:lnSpc>
              <a:spcPct val="90000"/>
            </a:lnSpc>
            <a:spcBef>
              <a:spcPct val="0"/>
            </a:spcBef>
            <a:spcAft>
              <a:spcPct val="15000"/>
            </a:spcAft>
            <a:buChar char="•"/>
          </a:pPr>
          <a:r>
            <a:rPr lang="en-US" sz="1200" kern="1200" dirty="0">
              <a:latin typeface="Calibri" panose="020F0502020204030204" pitchFamily="34" charset="0"/>
              <a:ea typeface="Times New Roman" panose="02020603050405020304" pitchFamily="18" charset="0"/>
              <a:cs typeface="Times New Roman" panose="02020603050405020304" pitchFamily="18" charset="0"/>
            </a:rPr>
            <a:t>Pros:</a:t>
          </a:r>
        </a:p>
        <a:p>
          <a:pPr marL="228600" lvl="2" indent="-114300" algn="l" defTabSz="533400">
            <a:lnSpc>
              <a:spcPct val="90000"/>
            </a:lnSpc>
            <a:spcBef>
              <a:spcPct val="0"/>
            </a:spcBef>
            <a:spcAft>
              <a:spcPct val="15000"/>
            </a:spcAft>
            <a:buChar char="•"/>
          </a:pPr>
          <a:r>
            <a:rPr lang="en-US" sz="1200" kern="1200" dirty="0">
              <a:latin typeface="Calibri" panose="020F0502020204030204" pitchFamily="34" charset="0"/>
              <a:ea typeface="Times New Roman" panose="02020603050405020304" pitchFamily="18" charset="0"/>
              <a:cs typeface="Times New Roman" panose="02020603050405020304" pitchFamily="18" charset="0"/>
            </a:rPr>
            <a:t>Inexpensive </a:t>
          </a:r>
        </a:p>
        <a:p>
          <a:pPr marL="228600" lvl="2" indent="-114300" algn="l" defTabSz="533400">
            <a:lnSpc>
              <a:spcPct val="90000"/>
            </a:lnSpc>
            <a:spcBef>
              <a:spcPct val="0"/>
            </a:spcBef>
            <a:spcAft>
              <a:spcPct val="15000"/>
            </a:spcAft>
            <a:buChar char="•"/>
          </a:pPr>
          <a:r>
            <a:rPr lang="en-US" sz="1200" kern="1200" dirty="0">
              <a:latin typeface="Calibri" panose="020F0502020204030204" pitchFamily="34" charset="0"/>
              <a:ea typeface="Times New Roman" panose="02020603050405020304" pitchFamily="18" charset="0"/>
              <a:cs typeface="Times New Roman" panose="02020603050405020304" pitchFamily="18" charset="0"/>
            </a:rPr>
            <a:t>Time-efficient</a:t>
          </a:r>
        </a:p>
        <a:p>
          <a:pPr marL="228600" lvl="2" indent="-114300" algn="l" defTabSz="533400">
            <a:lnSpc>
              <a:spcPct val="90000"/>
            </a:lnSpc>
            <a:spcBef>
              <a:spcPct val="0"/>
            </a:spcBef>
            <a:spcAft>
              <a:spcPct val="15000"/>
            </a:spcAft>
            <a:buChar char="•"/>
          </a:pPr>
          <a:r>
            <a:rPr lang="en-US" sz="1200" kern="1200" dirty="0">
              <a:latin typeface="Calibri" panose="020F0502020204030204" pitchFamily="34" charset="0"/>
              <a:ea typeface="Times New Roman" panose="02020603050405020304" pitchFamily="18" charset="0"/>
              <a:cs typeface="Times New Roman" panose="02020603050405020304" pitchFamily="18" charset="0"/>
            </a:rPr>
            <a:t>Some have large sample sies</a:t>
          </a:r>
        </a:p>
        <a:p>
          <a:pPr marL="228600" lvl="2" indent="-114300" algn="l" defTabSz="533400">
            <a:lnSpc>
              <a:spcPct val="90000"/>
            </a:lnSpc>
            <a:spcBef>
              <a:spcPct val="0"/>
            </a:spcBef>
            <a:spcAft>
              <a:spcPct val="15000"/>
            </a:spcAft>
            <a:buChar char="•"/>
          </a:pPr>
          <a:r>
            <a:rPr lang="en-US" sz="1200" kern="1200" dirty="0">
              <a:latin typeface="Calibri" panose="020F0502020204030204" pitchFamily="34" charset="0"/>
              <a:ea typeface="Times New Roman" panose="02020603050405020304" pitchFamily="18" charset="0"/>
              <a:cs typeface="Times New Roman" panose="02020603050405020304" pitchFamily="18" charset="0"/>
            </a:rPr>
            <a:t>Cons:</a:t>
          </a:r>
        </a:p>
        <a:p>
          <a:pPr marL="342900" lvl="3" indent="-114300" algn="l" defTabSz="533400">
            <a:lnSpc>
              <a:spcPct val="90000"/>
            </a:lnSpc>
            <a:spcBef>
              <a:spcPct val="0"/>
            </a:spcBef>
            <a:spcAft>
              <a:spcPct val="15000"/>
            </a:spcAft>
            <a:buChar char="•"/>
          </a:pPr>
          <a:r>
            <a:rPr lang="en-US" sz="1200" kern="1200" dirty="0">
              <a:latin typeface="Calibri" panose="020F0502020204030204" pitchFamily="34" charset="0"/>
              <a:ea typeface="Times New Roman" panose="02020603050405020304" pitchFamily="18" charset="0"/>
              <a:cs typeface="Times New Roman" panose="02020603050405020304" pitchFamily="18" charset="0"/>
            </a:rPr>
            <a:t>Past data</a:t>
          </a:r>
        </a:p>
        <a:p>
          <a:pPr marL="342900" lvl="3" indent="-114300" algn="l" defTabSz="533400">
            <a:lnSpc>
              <a:spcPct val="90000"/>
            </a:lnSpc>
            <a:spcBef>
              <a:spcPct val="0"/>
            </a:spcBef>
            <a:spcAft>
              <a:spcPct val="15000"/>
            </a:spcAft>
            <a:buChar char="•"/>
          </a:pPr>
          <a:r>
            <a:rPr lang="en-US" sz="1200" kern="1200" dirty="0">
              <a:latin typeface="Calibri" panose="020F0502020204030204" pitchFamily="34" charset="0"/>
              <a:ea typeface="Times New Roman" panose="02020603050405020304" pitchFamily="18" charset="0"/>
              <a:cs typeface="Times New Roman" panose="02020603050405020304" pitchFamily="18" charset="0"/>
            </a:rPr>
            <a:t>Bias cannot be ruled out if we don’t have all covariates</a:t>
          </a:r>
        </a:p>
        <a:p>
          <a:pPr marL="342900" lvl="3" indent="-114300" algn="l" defTabSz="533400">
            <a:lnSpc>
              <a:spcPct val="90000"/>
            </a:lnSpc>
            <a:spcBef>
              <a:spcPct val="0"/>
            </a:spcBef>
            <a:spcAft>
              <a:spcPct val="15000"/>
            </a:spcAft>
            <a:buChar char="•"/>
          </a:pPr>
          <a:r>
            <a:rPr lang="en-US" sz="1200" kern="1200" dirty="0">
              <a:latin typeface="Calibri" panose="020F0502020204030204" pitchFamily="34" charset="0"/>
              <a:ea typeface="Times New Roman" panose="02020603050405020304" pitchFamily="18" charset="0"/>
              <a:cs typeface="Times New Roman" panose="02020603050405020304" pitchFamily="18" charset="0"/>
            </a:rPr>
            <a:t>Less flexible</a:t>
          </a:r>
        </a:p>
        <a:p>
          <a:pPr marL="228600" lvl="2" indent="-114300" algn="l" defTabSz="533400">
            <a:lnSpc>
              <a:spcPct val="90000"/>
            </a:lnSpc>
            <a:spcBef>
              <a:spcPct val="0"/>
            </a:spcBef>
            <a:spcAft>
              <a:spcPct val="15000"/>
            </a:spcAft>
            <a:buChar char="•"/>
          </a:pPr>
          <a:endParaRPr lang="en-US" sz="1200" kern="1200" dirty="0">
            <a:latin typeface="Calibri" panose="020F0502020204030204" pitchFamily="34" charset="0"/>
            <a:ea typeface="Times New Roman" panose="02020603050405020304" pitchFamily="18" charset="0"/>
            <a:cs typeface="Times New Roman" panose="02020603050405020304" pitchFamily="18" charset="0"/>
          </a:endParaRPr>
        </a:p>
        <a:p>
          <a:pPr marL="228600" lvl="2" indent="-114300" algn="l" defTabSz="533400">
            <a:lnSpc>
              <a:spcPct val="90000"/>
            </a:lnSpc>
            <a:spcBef>
              <a:spcPct val="0"/>
            </a:spcBef>
            <a:spcAft>
              <a:spcPct val="15000"/>
            </a:spcAft>
            <a:buChar char="•"/>
          </a:pPr>
          <a:r>
            <a:rPr lang="en-US" sz="1200" i="1" kern="1200" dirty="0">
              <a:latin typeface="Calibri" panose="020F0502020204030204" pitchFamily="34" charset="0"/>
              <a:ea typeface="Times New Roman" panose="02020603050405020304" pitchFamily="18" charset="0"/>
              <a:cs typeface="Times New Roman" panose="02020603050405020304" pitchFamily="18" charset="0"/>
            </a:rPr>
            <a:t>Example: National census data</a:t>
          </a:r>
        </a:p>
      </dsp:txBody>
      <dsp:txXfrm>
        <a:off x="2938243" y="628991"/>
        <a:ext cx="2575090" cy="3082720"/>
      </dsp:txXfrm>
    </dsp:sp>
    <dsp:sp modelId="{DDAE0D9D-5A21-4729-A417-CE58CFF350EB}">
      <dsp:nvSpPr>
        <dsp:cNvPr id="0" name=""/>
        <dsp:cNvSpPr/>
      </dsp:nvSpPr>
      <dsp:spPr>
        <a:xfrm>
          <a:off x="5873846" y="283391"/>
          <a:ext cx="2575090" cy="345600"/>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Calibri" panose="020F0502020204030204" pitchFamily="34" charset="0"/>
              <a:ea typeface="Times New Roman" panose="02020603050405020304" pitchFamily="18" charset="0"/>
              <a:cs typeface="Times New Roman" panose="02020603050405020304" pitchFamily="18" charset="0"/>
            </a:rPr>
            <a:t>Tertiary Data</a:t>
          </a:r>
        </a:p>
      </dsp:txBody>
      <dsp:txXfrm>
        <a:off x="5873846" y="283391"/>
        <a:ext cx="2575090" cy="345600"/>
      </dsp:txXfrm>
    </dsp:sp>
    <dsp:sp modelId="{48EA9313-9FC3-4577-BFCA-BC53BD39A106}">
      <dsp:nvSpPr>
        <dsp:cNvPr id="0" name=""/>
        <dsp:cNvSpPr/>
      </dsp:nvSpPr>
      <dsp:spPr>
        <a:xfrm>
          <a:off x="5873846" y="632968"/>
          <a:ext cx="2575090" cy="3082720"/>
        </a:xfrm>
        <a:prstGeom prst="rect">
          <a:avLst/>
        </a:prstGeom>
        <a:solidFill>
          <a:schemeClr val="lt1">
            <a:alpha val="90000"/>
            <a:tint val="40000"/>
            <a:hueOff val="0"/>
            <a:satOff val="0"/>
            <a:lumOff val="0"/>
            <a:alphaOff val="0"/>
          </a:schemeClr>
        </a:solidFill>
        <a:ln w="12700" cap="flat" cmpd="sng" algn="ctr">
          <a:solidFill>
            <a:schemeClr val="accent3">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a:latin typeface="Calibri" panose="020F0502020204030204" pitchFamily="34" charset="0"/>
              <a:ea typeface="Times New Roman" panose="02020603050405020304" pitchFamily="18" charset="0"/>
              <a:cs typeface="Times New Roman" panose="02020603050405020304" pitchFamily="18" charset="0"/>
            </a:rPr>
            <a:t>Results published in previous literature can be aggregated to conduct reviews and statistical analyses (meta-analysis), with the purpose of integrating the findings on a particular topic.</a:t>
          </a:r>
        </a:p>
        <a:p>
          <a:pPr marL="114300" lvl="1" indent="-114300" algn="l" defTabSz="533400">
            <a:lnSpc>
              <a:spcPct val="90000"/>
            </a:lnSpc>
            <a:spcBef>
              <a:spcPct val="0"/>
            </a:spcBef>
            <a:spcAft>
              <a:spcPct val="15000"/>
            </a:spcAft>
            <a:buChar char="•"/>
          </a:pPr>
          <a:r>
            <a:rPr lang="en-US" sz="1200" kern="1200" dirty="0">
              <a:latin typeface="Calibri" panose="020F0502020204030204" pitchFamily="34" charset="0"/>
              <a:ea typeface="Times New Roman" panose="02020603050405020304" pitchFamily="18" charset="0"/>
              <a:cs typeface="Times New Roman" panose="02020603050405020304" pitchFamily="18" charset="0"/>
            </a:rPr>
            <a:t>Pros:</a:t>
          </a:r>
        </a:p>
        <a:p>
          <a:pPr marL="228600" lvl="2" indent="-114300" algn="l" defTabSz="533400">
            <a:lnSpc>
              <a:spcPct val="90000"/>
            </a:lnSpc>
            <a:spcBef>
              <a:spcPct val="0"/>
            </a:spcBef>
            <a:spcAft>
              <a:spcPct val="15000"/>
            </a:spcAft>
            <a:buChar char="•"/>
          </a:pPr>
          <a:r>
            <a:rPr lang="en-US" sz="1200" kern="1200" dirty="0">
              <a:latin typeface="Calibri" panose="020F0502020204030204" pitchFamily="34" charset="0"/>
              <a:ea typeface="Times New Roman" panose="02020603050405020304" pitchFamily="18" charset="0"/>
              <a:cs typeface="Times New Roman" panose="02020603050405020304" pitchFamily="18" charset="0"/>
            </a:rPr>
            <a:t>Assess inconsistencies of results across studies</a:t>
          </a:r>
        </a:p>
        <a:p>
          <a:pPr marL="228600" lvl="2" indent="-114300" algn="l" defTabSz="533400">
            <a:lnSpc>
              <a:spcPct val="90000"/>
            </a:lnSpc>
            <a:spcBef>
              <a:spcPct val="0"/>
            </a:spcBef>
            <a:spcAft>
              <a:spcPct val="15000"/>
            </a:spcAft>
            <a:buChar char="•"/>
          </a:pPr>
          <a:r>
            <a:rPr lang="en-US" sz="1200" kern="1200" dirty="0">
              <a:latin typeface="Calibri" panose="020F0502020204030204" pitchFamily="34" charset="0"/>
              <a:ea typeface="Times New Roman" panose="02020603050405020304" pitchFamily="18" charset="0"/>
              <a:cs typeface="Times New Roman" panose="02020603050405020304" pitchFamily="18" charset="0"/>
            </a:rPr>
            <a:t>Is inexpensive </a:t>
          </a:r>
        </a:p>
        <a:p>
          <a:pPr marL="228600" lvl="2" indent="-114300" algn="l" defTabSz="533400">
            <a:lnSpc>
              <a:spcPct val="90000"/>
            </a:lnSpc>
            <a:spcBef>
              <a:spcPct val="0"/>
            </a:spcBef>
            <a:spcAft>
              <a:spcPct val="15000"/>
            </a:spcAft>
            <a:buChar char="•"/>
          </a:pPr>
          <a:r>
            <a:rPr lang="en-US" sz="1200" kern="1200" dirty="0">
              <a:latin typeface="Calibri" panose="020F0502020204030204" pitchFamily="34" charset="0"/>
              <a:ea typeface="Times New Roman" panose="02020603050405020304" pitchFamily="18" charset="0"/>
              <a:cs typeface="Times New Roman" panose="02020603050405020304" pitchFamily="18" charset="0"/>
            </a:rPr>
            <a:t>Analysis is applied at summary estimates</a:t>
          </a:r>
        </a:p>
        <a:p>
          <a:pPr marL="114300" lvl="1" indent="-114300" algn="l" defTabSz="533400">
            <a:lnSpc>
              <a:spcPct val="90000"/>
            </a:lnSpc>
            <a:spcBef>
              <a:spcPct val="0"/>
            </a:spcBef>
            <a:spcAft>
              <a:spcPct val="15000"/>
            </a:spcAft>
            <a:buChar char="•"/>
          </a:pPr>
          <a:r>
            <a:rPr lang="en-US" sz="1200" kern="1200" dirty="0">
              <a:latin typeface="Calibri" panose="020F0502020204030204" pitchFamily="34" charset="0"/>
              <a:ea typeface="Times New Roman" panose="02020603050405020304" pitchFamily="18" charset="0"/>
              <a:cs typeface="Times New Roman" panose="02020603050405020304" pitchFamily="18" charset="0"/>
            </a:rPr>
            <a:t>Cons:</a:t>
          </a:r>
        </a:p>
        <a:p>
          <a:pPr marL="114300" lvl="1" indent="-114300" algn="l" defTabSz="533400">
            <a:lnSpc>
              <a:spcPct val="90000"/>
            </a:lnSpc>
            <a:spcBef>
              <a:spcPct val="0"/>
            </a:spcBef>
            <a:spcAft>
              <a:spcPct val="15000"/>
            </a:spcAft>
            <a:buChar char="•"/>
          </a:pPr>
          <a:r>
            <a:rPr lang="en-US" sz="1200" kern="1200" dirty="0">
              <a:latin typeface="Calibri" panose="020F0502020204030204" pitchFamily="34" charset="0"/>
              <a:ea typeface="Times New Roman" panose="02020603050405020304" pitchFamily="18" charset="0"/>
              <a:cs typeface="Times New Roman" panose="02020603050405020304" pitchFamily="18" charset="0"/>
            </a:rPr>
            <a:t>Need enough studies and adequate sample sizes to draw conclusions</a:t>
          </a:r>
        </a:p>
        <a:p>
          <a:pPr marL="114300" lvl="1" indent="-114300" algn="l" defTabSz="533400">
            <a:lnSpc>
              <a:spcPct val="90000"/>
            </a:lnSpc>
            <a:spcBef>
              <a:spcPct val="0"/>
            </a:spcBef>
            <a:spcAft>
              <a:spcPct val="15000"/>
            </a:spcAft>
            <a:buChar char="•"/>
          </a:pPr>
          <a:r>
            <a:rPr lang="en-US" sz="1200" kern="1200" dirty="0">
              <a:latin typeface="Calibri" panose="020F0502020204030204" pitchFamily="34" charset="0"/>
              <a:ea typeface="Times New Roman" panose="02020603050405020304" pitchFamily="18" charset="0"/>
              <a:cs typeface="Times New Roman" panose="02020603050405020304" pitchFamily="18" charset="0"/>
            </a:rPr>
            <a:t>Original studies can introduce bias.</a:t>
          </a:r>
        </a:p>
      </dsp:txBody>
      <dsp:txXfrm>
        <a:off x="5873846" y="632968"/>
        <a:ext cx="2575090" cy="30827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6FBCC4-8591-4735-8985-68EEE3506302}">
      <dsp:nvSpPr>
        <dsp:cNvPr id="0" name=""/>
        <dsp:cNvSpPr/>
      </dsp:nvSpPr>
      <dsp:spPr>
        <a:xfrm>
          <a:off x="0" y="52396"/>
          <a:ext cx="8397586" cy="431730"/>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Dietary assessment</a:t>
          </a:r>
        </a:p>
      </dsp:txBody>
      <dsp:txXfrm>
        <a:off x="21075" y="73471"/>
        <a:ext cx="8355436" cy="389580"/>
      </dsp:txXfrm>
    </dsp:sp>
    <dsp:sp modelId="{ED38203F-1632-488A-B19C-AC7756998A35}">
      <dsp:nvSpPr>
        <dsp:cNvPr id="0" name=""/>
        <dsp:cNvSpPr/>
      </dsp:nvSpPr>
      <dsp:spPr>
        <a:xfrm>
          <a:off x="0" y="484126"/>
          <a:ext cx="8397586" cy="968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623"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a:t>24-hour recall</a:t>
          </a:r>
        </a:p>
        <a:p>
          <a:pPr marL="114300" lvl="1" indent="-114300" algn="l" defTabSz="622300">
            <a:lnSpc>
              <a:spcPct val="90000"/>
            </a:lnSpc>
            <a:spcBef>
              <a:spcPct val="0"/>
            </a:spcBef>
            <a:spcAft>
              <a:spcPct val="20000"/>
            </a:spcAft>
            <a:buChar char="•"/>
          </a:pPr>
          <a:r>
            <a:rPr lang="en-US" sz="1400" kern="1200"/>
            <a:t>Food records</a:t>
          </a:r>
        </a:p>
        <a:p>
          <a:pPr marL="114300" lvl="1" indent="-114300" algn="l" defTabSz="622300">
            <a:lnSpc>
              <a:spcPct val="90000"/>
            </a:lnSpc>
            <a:spcBef>
              <a:spcPct val="0"/>
            </a:spcBef>
            <a:spcAft>
              <a:spcPct val="20000"/>
            </a:spcAft>
            <a:buChar char="•"/>
          </a:pPr>
          <a:r>
            <a:rPr lang="en-US" sz="1400" kern="1200" dirty="0"/>
            <a:t>Food frequency questionnaires</a:t>
          </a:r>
        </a:p>
        <a:p>
          <a:pPr marL="114300" lvl="1" indent="-114300" algn="l" defTabSz="622300">
            <a:lnSpc>
              <a:spcPct val="90000"/>
            </a:lnSpc>
            <a:spcBef>
              <a:spcPct val="0"/>
            </a:spcBef>
            <a:spcAft>
              <a:spcPct val="20000"/>
            </a:spcAft>
            <a:buChar char="•"/>
          </a:pPr>
          <a:r>
            <a:rPr lang="en-US" sz="1400" kern="1200" dirty="0"/>
            <a:t>Biomarkers</a:t>
          </a:r>
        </a:p>
      </dsp:txBody>
      <dsp:txXfrm>
        <a:off x="0" y="484126"/>
        <a:ext cx="8397586" cy="968760"/>
      </dsp:txXfrm>
    </dsp:sp>
    <dsp:sp modelId="{13827212-8D23-4963-84A9-80A3CBC63540}">
      <dsp:nvSpPr>
        <dsp:cNvPr id="0" name=""/>
        <dsp:cNvSpPr/>
      </dsp:nvSpPr>
      <dsp:spPr>
        <a:xfrm>
          <a:off x="0" y="1452886"/>
          <a:ext cx="8397586" cy="431730"/>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Anthropometric and Body Composition</a:t>
          </a:r>
        </a:p>
      </dsp:txBody>
      <dsp:txXfrm>
        <a:off x="21075" y="1473961"/>
        <a:ext cx="8355436" cy="389580"/>
      </dsp:txXfrm>
    </dsp:sp>
    <dsp:sp modelId="{5F75B307-0367-4A32-A5A3-A2106DCB6C4A}">
      <dsp:nvSpPr>
        <dsp:cNvPr id="0" name=""/>
        <dsp:cNvSpPr/>
      </dsp:nvSpPr>
      <dsp:spPr>
        <a:xfrm>
          <a:off x="0" y="1884616"/>
          <a:ext cx="8397586" cy="968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623"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dirty="0"/>
            <a:t>Weight/Height/ MUAC/ abdominal circumference/skinfold measurements/BMI</a:t>
          </a:r>
        </a:p>
        <a:p>
          <a:pPr marL="114300" lvl="1" indent="-114300" algn="l" defTabSz="622300">
            <a:lnSpc>
              <a:spcPct val="90000"/>
            </a:lnSpc>
            <a:spcBef>
              <a:spcPct val="0"/>
            </a:spcBef>
            <a:spcAft>
              <a:spcPct val="20000"/>
            </a:spcAft>
            <a:buChar char="•"/>
          </a:pPr>
          <a:r>
            <a:rPr lang="en-US" sz="1400" kern="1200"/>
            <a:t>Bioelectrical impedance</a:t>
          </a:r>
        </a:p>
        <a:p>
          <a:pPr marL="114300" lvl="1" indent="-114300" algn="l" defTabSz="622300">
            <a:lnSpc>
              <a:spcPct val="90000"/>
            </a:lnSpc>
            <a:spcBef>
              <a:spcPct val="0"/>
            </a:spcBef>
            <a:spcAft>
              <a:spcPct val="20000"/>
            </a:spcAft>
            <a:buChar char="•"/>
          </a:pPr>
          <a:r>
            <a:rPr lang="en-US" sz="1400" kern="1200"/>
            <a:t>Dual-energy X ray absorptiometry</a:t>
          </a:r>
        </a:p>
        <a:p>
          <a:pPr marL="114300" lvl="1" indent="-114300" algn="l" defTabSz="622300">
            <a:lnSpc>
              <a:spcPct val="90000"/>
            </a:lnSpc>
            <a:spcBef>
              <a:spcPct val="0"/>
            </a:spcBef>
            <a:spcAft>
              <a:spcPct val="20000"/>
            </a:spcAft>
            <a:buChar char="•"/>
          </a:pPr>
          <a:r>
            <a:rPr lang="en-US" sz="1400" kern="1200" dirty="0"/>
            <a:t>Body density</a:t>
          </a:r>
        </a:p>
      </dsp:txBody>
      <dsp:txXfrm>
        <a:off x="0" y="1884616"/>
        <a:ext cx="8397586" cy="968760"/>
      </dsp:txXfrm>
    </dsp:sp>
    <dsp:sp modelId="{80763AFB-A002-474C-BC62-696789A92E52}">
      <dsp:nvSpPr>
        <dsp:cNvPr id="0" name=""/>
        <dsp:cNvSpPr/>
      </dsp:nvSpPr>
      <dsp:spPr>
        <a:xfrm>
          <a:off x="0" y="2853377"/>
          <a:ext cx="8397586" cy="431730"/>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Physical Activity </a:t>
          </a:r>
        </a:p>
      </dsp:txBody>
      <dsp:txXfrm>
        <a:off x="21075" y="2874452"/>
        <a:ext cx="8355436" cy="389580"/>
      </dsp:txXfrm>
    </dsp:sp>
    <dsp:sp modelId="{E7118D87-1FDF-4F31-97DD-E2F49BD811B4}">
      <dsp:nvSpPr>
        <dsp:cNvPr id="0" name=""/>
        <dsp:cNvSpPr/>
      </dsp:nvSpPr>
      <dsp:spPr>
        <a:xfrm>
          <a:off x="0" y="3291043"/>
          <a:ext cx="8397586" cy="726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623"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a:t>Accelerometers / Pedometers</a:t>
          </a:r>
        </a:p>
        <a:p>
          <a:pPr marL="114300" lvl="1" indent="-114300" algn="l" defTabSz="622300">
            <a:lnSpc>
              <a:spcPct val="90000"/>
            </a:lnSpc>
            <a:spcBef>
              <a:spcPct val="0"/>
            </a:spcBef>
            <a:spcAft>
              <a:spcPct val="20000"/>
            </a:spcAft>
            <a:buChar char="•"/>
          </a:pPr>
          <a:r>
            <a:rPr lang="en-US" sz="1400" kern="1200"/>
            <a:t>Questionnaires</a:t>
          </a:r>
        </a:p>
        <a:p>
          <a:pPr marL="114300" lvl="1" indent="-114300" algn="l" defTabSz="622300">
            <a:lnSpc>
              <a:spcPct val="90000"/>
            </a:lnSpc>
            <a:spcBef>
              <a:spcPct val="0"/>
            </a:spcBef>
            <a:spcAft>
              <a:spcPct val="20000"/>
            </a:spcAft>
            <a:buChar char="•"/>
          </a:pPr>
          <a:r>
            <a:rPr lang="en-US" sz="1400" kern="1200"/>
            <a:t>Indirect Calorimetry</a:t>
          </a:r>
        </a:p>
      </dsp:txBody>
      <dsp:txXfrm>
        <a:off x="0" y="3291043"/>
        <a:ext cx="8397586" cy="72657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D65484-9E86-44ED-A896-3E4226C7EB87}">
      <dsp:nvSpPr>
        <dsp:cNvPr id="0" name=""/>
        <dsp:cNvSpPr/>
      </dsp:nvSpPr>
      <dsp:spPr>
        <a:xfrm>
          <a:off x="1837" y="0"/>
          <a:ext cx="1531246" cy="408469"/>
        </a:xfrm>
        <a:prstGeom prst="chevron">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Biomarkers</a:t>
          </a:r>
        </a:p>
      </dsp:txBody>
      <dsp:txXfrm>
        <a:off x="206072" y="0"/>
        <a:ext cx="1122777" cy="408469"/>
      </dsp:txXfrm>
    </dsp:sp>
    <dsp:sp modelId="{6CEA27F7-97F0-442C-8FB3-007FD789409A}">
      <dsp:nvSpPr>
        <dsp:cNvPr id="0" name=""/>
        <dsp:cNvSpPr/>
      </dsp:nvSpPr>
      <dsp:spPr>
        <a:xfrm>
          <a:off x="1393879" y="0"/>
          <a:ext cx="1392041" cy="408469"/>
        </a:xfrm>
        <a:prstGeom prst="chevron">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Nutrients</a:t>
          </a:r>
        </a:p>
      </dsp:txBody>
      <dsp:txXfrm>
        <a:off x="1598114" y="0"/>
        <a:ext cx="983572" cy="408469"/>
      </dsp:txXfrm>
    </dsp:sp>
    <dsp:sp modelId="{9E057BC0-7903-4B9A-92A2-B40130A1B3BC}">
      <dsp:nvSpPr>
        <dsp:cNvPr id="0" name=""/>
        <dsp:cNvSpPr/>
      </dsp:nvSpPr>
      <dsp:spPr>
        <a:xfrm>
          <a:off x="2646717" y="0"/>
          <a:ext cx="1392041" cy="408469"/>
        </a:xfrm>
        <a:prstGeom prst="chevron">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Food items</a:t>
          </a:r>
        </a:p>
      </dsp:txBody>
      <dsp:txXfrm>
        <a:off x="2850952" y="0"/>
        <a:ext cx="983572" cy="408469"/>
      </dsp:txXfrm>
    </dsp:sp>
    <dsp:sp modelId="{0993104D-8EC7-4BAD-9AC9-1624BB9BBE47}">
      <dsp:nvSpPr>
        <dsp:cNvPr id="0" name=""/>
        <dsp:cNvSpPr/>
      </dsp:nvSpPr>
      <dsp:spPr>
        <a:xfrm>
          <a:off x="3886303" y="0"/>
          <a:ext cx="1392041" cy="408469"/>
        </a:xfrm>
        <a:prstGeom prst="chevron">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Food groups</a:t>
          </a:r>
        </a:p>
      </dsp:txBody>
      <dsp:txXfrm>
        <a:off x="4090538" y="0"/>
        <a:ext cx="983572" cy="408469"/>
      </dsp:txXfrm>
    </dsp:sp>
    <dsp:sp modelId="{BE139590-C89E-419F-B45E-3ECB603C116B}">
      <dsp:nvSpPr>
        <dsp:cNvPr id="0" name=""/>
        <dsp:cNvSpPr/>
      </dsp:nvSpPr>
      <dsp:spPr>
        <a:xfrm>
          <a:off x="5152393" y="0"/>
          <a:ext cx="1392041" cy="408469"/>
        </a:xfrm>
        <a:prstGeom prst="chevron">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t>Dietary pattern</a:t>
          </a:r>
        </a:p>
      </dsp:txBody>
      <dsp:txXfrm>
        <a:off x="5356628" y="0"/>
        <a:ext cx="983572" cy="408469"/>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0F44C2-2B48-2440-B91F-9AA6981E740C}" type="datetimeFigureOut">
              <a:rPr lang="en-US" smtClean="0"/>
              <a:t>4/19/2022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E77AE1-64B2-544E-9109-A75612B0A115}" type="slidenum">
              <a:rPr lang="en-US" smtClean="0"/>
              <a:t>‹#›</a:t>
            </a:fld>
            <a:endParaRPr lang="en-US"/>
          </a:p>
        </p:txBody>
      </p:sp>
    </p:spTree>
    <p:extLst>
      <p:ext uri="{BB962C8B-B14F-4D97-AF65-F5344CB8AC3E}">
        <p14:creationId xmlns:p14="http://schemas.microsoft.com/office/powerpoint/2010/main" val="295593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Module Five topic 5.5, research methodology in nutrition research. </a:t>
            </a:r>
          </a:p>
        </p:txBody>
      </p:sp>
      <p:sp>
        <p:nvSpPr>
          <p:cNvPr id="4" name="Slide Number Placeholder 3"/>
          <p:cNvSpPr>
            <a:spLocks noGrp="1"/>
          </p:cNvSpPr>
          <p:nvPr>
            <p:ph type="sldNum" sz="quarter" idx="5"/>
          </p:nvPr>
        </p:nvSpPr>
        <p:spPr/>
        <p:txBody>
          <a:bodyPr/>
          <a:lstStyle/>
          <a:p>
            <a:fld id="{6CE77AE1-64B2-544E-9109-A75612B0A115}" type="slidenum">
              <a:rPr lang="en-US" smtClean="0"/>
              <a:t>1</a:t>
            </a:fld>
            <a:endParaRPr lang="en-US"/>
          </a:p>
        </p:txBody>
      </p:sp>
    </p:spTree>
    <p:extLst>
      <p:ext uri="{BB962C8B-B14F-4D97-AF65-F5344CB8AC3E}">
        <p14:creationId xmlns:p14="http://schemas.microsoft.com/office/powerpoint/2010/main" val="31937915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Analytic studies examine associations by measuring the relationship between risk factors on specific outcomes, and you typically have a hypothesized causal effect or a hypothesized direction. In observational studies, the investigator observes the individual without actually intervening on them or with them. Cross sectional again, can be an example of this type of design. This describes the relationship of the exposure and outcome measured at one time point. You can measure multiple exposures and outcomes in a cross sectional study, and they often provide a foundation for other studies. However, again, you don't have any information on a causal on the direction of causality. It's more difficult to establish if the exposure preceded the disease. In case control studies, we identify individuals with a particular outcome or disease, who are the cases, we match them with controls who do not have the disease. And then we retrospectively go back and look at differences in the exposure or exposures in the cases and controls. This is a less expensive and time consuming study design than cohorts or randomized trials. And it's often used for rare diseases and diseases with long incubation periods. It's not good for rare exposures. And it can be prone to bias. In a cohort study, you follow individuals and compare those who are exposed and those who are unexposed to a particular risk factor to see who develops the outcome. This is a way of measuring disease incidence. We know the exposure is measured before the outcome, and it's much better for rare exposures. While the case control study is good for rare outcomes or diseases, cons to cohort studies or problems with cohort studies is that there's a greater loss to follow up or attrition. They're more expensive and time consuming, and they are often better and more rigorous when they have larger samples. It can be difficult to find funding for a cohort study. </a:t>
            </a:r>
          </a:p>
        </p:txBody>
      </p:sp>
      <p:sp>
        <p:nvSpPr>
          <p:cNvPr id="4" name="Slide Number Placeholder 3"/>
          <p:cNvSpPr>
            <a:spLocks noGrp="1"/>
          </p:cNvSpPr>
          <p:nvPr>
            <p:ph type="sldNum" sz="quarter" idx="5"/>
          </p:nvPr>
        </p:nvSpPr>
        <p:spPr/>
        <p:txBody>
          <a:bodyPr/>
          <a:lstStyle/>
          <a:p>
            <a:fld id="{6CE77AE1-64B2-544E-9109-A75612B0A115}" type="slidenum">
              <a:rPr lang="en-US" smtClean="0"/>
              <a:t>10</a:t>
            </a:fld>
            <a:endParaRPr lang="en-US"/>
          </a:p>
        </p:txBody>
      </p:sp>
    </p:spTree>
    <p:extLst>
      <p:ext uri="{BB962C8B-B14F-4D97-AF65-F5344CB8AC3E}">
        <p14:creationId xmlns:p14="http://schemas.microsoft.com/office/powerpoint/2010/main" val="16563881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finally, we have experimental or interventional trials, in which investigators administer the intervention. This includes randomized controlled trials, non randomized controlled trials, cluster randomized trials. And in these, you're able to look at the distribution of potential confounders because you are randomizing individuals into a exposure or control group, it does give us the highest level of evidence, it's the gold standard, but you cannot randomize for every type of relationship. You cannot randomize people to be smokers, or non smokers and see who develops lung cancer, you cannot randomize people to have malnutrition, and not have malnutrition. So it can, there are a lot of ethical considerations that go into randomized control trials, they're also very expensive. And they just don't work for all situations. </a:t>
            </a:r>
          </a:p>
        </p:txBody>
      </p:sp>
      <p:sp>
        <p:nvSpPr>
          <p:cNvPr id="4" name="Slide Number Placeholder 3"/>
          <p:cNvSpPr>
            <a:spLocks noGrp="1"/>
          </p:cNvSpPr>
          <p:nvPr>
            <p:ph type="sldNum" sz="quarter" idx="5"/>
          </p:nvPr>
        </p:nvSpPr>
        <p:spPr/>
        <p:txBody>
          <a:bodyPr/>
          <a:lstStyle/>
          <a:p>
            <a:fld id="{6CE77AE1-64B2-544E-9109-A75612B0A115}" type="slidenum">
              <a:rPr lang="en-US" smtClean="0"/>
              <a:t>11</a:t>
            </a:fld>
            <a:endParaRPr lang="en-US"/>
          </a:p>
        </p:txBody>
      </p:sp>
    </p:spTree>
    <p:extLst>
      <p:ext uri="{BB962C8B-B14F-4D97-AF65-F5344CB8AC3E}">
        <p14:creationId xmlns:p14="http://schemas.microsoft.com/office/powerpoint/2010/main" val="663879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correct design for a study will be related to the type of data that's available or that we are planning to collect, we think of primary data as data that you have collected yourself as the researcher. So you may use primary data for a case series, cross sectional studies, case control studies, cohort, experimental and qualitative studies. Secondary data, studies using secondary data are common. And these you'll often see national survey data that other people then use in their own studies. That's an example of using secondary data. And then tertiary data in we can use to describe studies that are reviews or meta analyses. </a:t>
            </a:r>
          </a:p>
        </p:txBody>
      </p:sp>
      <p:sp>
        <p:nvSpPr>
          <p:cNvPr id="4" name="Slide Number Placeholder 3"/>
          <p:cNvSpPr>
            <a:spLocks noGrp="1"/>
          </p:cNvSpPr>
          <p:nvPr>
            <p:ph type="sldNum" sz="quarter" idx="5"/>
          </p:nvPr>
        </p:nvSpPr>
        <p:spPr/>
        <p:txBody>
          <a:bodyPr/>
          <a:lstStyle/>
          <a:p>
            <a:fld id="{6CE77AE1-64B2-544E-9109-A75612B0A115}" type="slidenum">
              <a:rPr lang="en-US" smtClean="0"/>
              <a:t>12</a:t>
            </a:fld>
            <a:endParaRPr lang="en-US"/>
          </a:p>
        </p:txBody>
      </p:sp>
    </p:spTree>
    <p:extLst>
      <p:ext uri="{BB962C8B-B14F-4D97-AF65-F5344CB8AC3E}">
        <p14:creationId xmlns:p14="http://schemas.microsoft.com/office/powerpoint/2010/main" val="15204813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Primary data are collected and analyzed to answer specific questions. We start from zero, we do not have data, and then we collect the data and analyze it. The pros are that this is original data that's specific that we need for our research question, we get to ask what questions that we want to ask or collect all of the data that we would like to collect that's feasible. The data are more current, it helps you to avoid bias. And you can be more flexible in what you can or can't collect if you are the individual or the team that is collecting the data. But again, it can be very time consuming and costly. And secondary data uses existing datasets, and variables that were collected for a specific purpose. But the data can be used to answer other research questions. This is much less expensive, although you do often have to pay for secondary datasets for secondary data analysis. Some have very large sample sizes that may require sophisticated statistical analysis skills to analyze. It's usually data from the past. And you have to take that into consideration when you may need current, up-to-date data. Bias can't be ruled out if we don't have all the covariates of interest. And it's less flexible. You can't add any variables to a secondary data set unless you're able to connect those specific individuals to primary data that you've collected. An example of secondary data is census data. In tertiary data, this is results published in previous literature that you can aggregate for reviews and meta analyses. This is beneficial for when you want to look at inconsistencies of results. across studies, or get a very thorough in depth review of the type of studies have been conducted in an area and the nuances of effect size that perhaps have been found for a particular relationship you need however you need enough studies and adequate sample sizes within those studies to draw conclusions when you're doing a meta analysis. The original studies can introduce bias that will then bias your tertiary data study. </a:t>
            </a:r>
          </a:p>
        </p:txBody>
      </p:sp>
      <p:sp>
        <p:nvSpPr>
          <p:cNvPr id="4" name="Slide Number Placeholder 3"/>
          <p:cNvSpPr>
            <a:spLocks noGrp="1"/>
          </p:cNvSpPr>
          <p:nvPr>
            <p:ph type="sldNum" sz="quarter" idx="5"/>
          </p:nvPr>
        </p:nvSpPr>
        <p:spPr/>
        <p:txBody>
          <a:bodyPr/>
          <a:lstStyle/>
          <a:p>
            <a:fld id="{6CE77AE1-64B2-544E-9109-A75612B0A115}" type="slidenum">
              <a:rPr lang="en-US" smtClean="0"/>
              <a:t>13</a:t>
            </a:fld>
            <a:endParaRPr lang="en-US"/>
          </a:p>
        </p:txBody>
      </p:sp>
    </p:spTree>
    <p:extLst>
      <p:ext uri="{BB962C8B-B14F-4D97-AF65-F5344CB8AC3E}">
        <p14:creationId xmlns:p14="http://schemas.microsoft.com/office/powerpoint/2010/main" val="6917801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we determine the </a:t>
            </a:r>
            <a:r>
              <a:rPr lang="en-US" dirty="0" err="1"/>
              <a:t>the</a:t>
            </a:r>
            <a:r>
              <a:rPr lang="en-US" dirty="0"/>
              <a:t> data type for a study, we have to consider the sources or instruments that we need to collect the information. This depends on the research question, the study population, the available budget and resources, and our timeline. They can be qualitative, quantitative. This all really depends on the research question. Data collection methods, which we will talk about more in module six can include surveys, interviews, focus groups, biomedical biochemical clinical examinations, medical records, other types of records data. </a:t>
            </a:r>
          </a:p>
        </p:txBody>
      </p:sp>
      <p:sp>
        <p:nvSpPr>
          <p:cNvPr id="4" name="Slide Number Placeholder 3"/>
          <p:cNvSpPr>
            <a:spLocks noGrp="1"/>
          </p:cNvSpPr>
          <p:nvPr>
            <p:ph type="sldNum" sz="quarter" idx="5"/>
          </p:nvPr>
        </p:nvSpPr>
        <p:spPr/>
        <p:txBody>
          <a:bodyPr/>
          <a:lstStyle/>
          <a:p>
            <a:fld id="{6CE77AE1-64B2-544E-9109-A75612B0A115}" type="slidenum">
              <a:rPr lang="en-US" smtClean="0"/>
              <a:t>14</a:t>
            </a:fld>
            <a:endParaRPr lang="en-US"/>
          </a:p>
        </p:txBody>
      </p:sp>
    </p:spTree>
    <p:extLst>
      <p:ext uri="{BB962C8B-B14F-4D97-AF65-F5344CB8AC3E}">
        <p14:creationId xmlns:p14="http://schemas.microsoft.com/office/powerpoint/2010/main" val="4279064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specific tools and techniques that we can use to collect dietary and nutritional information and data. They all have their own strengths and limitations and use will, of course, always depend on the research question. Some of these tools include dietary assessment, like 24 hour recall or food frequency questionnaires, anthropometric and body composition tools. Classic measures such as weight and height and abdominal circumference, up through newer, more expensive measures, like X ray, body density. Physical activity can be measured with accelerometers, pedometers, questionnaires, or calorimetry. </a:t>
            </a:r>
          </a:p>
        </p:txBody>
      </p:sp>
      <p:sp>
        <p:nvSpPr>
          <p:cNvPr id="4" name="Slide Number Placeholder 3"/>
          <p:cNvSpPr>
            <a:spLocks noGrp="1"/>
          </p:cNvSpPr>
          <p:nvPr>
            <p:ph type="sldNum" sz="quarter" idx="5"/>
          </p:nvPr>
        </p:nvSpPr>
        <p:spPr/>
        <p:txBody>
          <a:bodyPr/>
          <a:lstStyle/>
          <a:p>
            <a:fld id="{6CE77AE1-64B2-544E-9109-A75612B0A115}" type="slidenum">
              <a:rPr lang="en-US" smtClean="0"/>
              <a:t>15</a:t>
            </a:fld>
            <a:endParaRPr lang="en-US"/>
          </a:p>
        </p:txBody>
      </p:sp>
    </p:spTree>
    <p:extLst>
      <p:ext uri="{BB962C8B-B14F-4D97-AF65-F5344CB8AC3E}">
        <p14:creationId xmlns:p14="http://schemas.microsoft.com/office/powerpoint/2010/main" val="9120075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we define variables in nutrition research? Which variables you use will depend on the study design, research question, and level of analysis. In general, nutrition variables range from the smallest nutrient level measured using biomarkers, to more general dietary patterns, such as in an individual or even on a community or geographic level. When choosing nutrition variables, we also need to consider level of categorization of the exposure variable, which assessment to use if you have repeat diet measurements, potential interactions or join association of nutrients, interpretation of results, and other variables that will be a part of your study. </a:t>
            </a:r>
          </a:p>
        </p:txBody>
      </p:sp>
      <p:sp>
        <p:nvSpPr>
          <p:cNvPr id="4" name="Slide Number Placeholder 3"/>
          <p:cNvSpPr>
            <a:spLocks noGrp="1"/>
          </p:cNvSpPr>
          <p:nvPr>
            <p:ph type="sldNum" sz="quarter" idx="5"/>
          </p:nvPr>
        </p:nvSpPr>
        <p:spPr/>
        <p:txBody>
          <a:bodyPr/>
          <a:lstStyle/>
          <a:p>
            <a:fld id="{6CE77AE1-64B2-544E-9109-A75612B0A115}" type="slidenum">
              <a:rPr lang="en-US" smtClean="0"/>
              <a:t>16</a:t>
            </a:fld>
            <a:endParaRPr lang="en-US"/>
          </a:p>
        </p:txBody>
      </p:sp>
    </p:spTree>
    <p:extLst>
      <p:ext uri="{BB962C8B-B14F-4D97-AF65-F5344CB8AC3E}">
        <p14:creationId xmlns:p14="http://schemas.microsoft.com/office/powerpoint/2010/main" val="24844100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5294B"/>
                </a:solidFill>
                <a:effectLst/>
              </a:rPr>
              <a:t>Let's talk about some of these different levels of measurement. Dietary biomarkers are biochemical indicators of nutrient intake, that can be either recent or long term, and/or markers of the metabolic consequences of dietary intake. These are objective measurements and they're considered the gold standard in measuring nutrient intake, reducing bias and misclassification errors that are common in dietary assessments. </a:t>
            </a:r>
            <a:endParaRPr lang="en-US" dirty="0">
              <a:effectLst/>
            </a:endParaRPr>
          </a:p>
          <a:p>
            <a:r>
              <a:rPr lang="en-US" dirty="0">
                <a:solidFill>
                  <a:srgbClr val="05294B"/>
                </a:solidFill>
                <a:effectLst/>
              </a:rPr>
              <a:t>Types of biomarkers include recovery. This estimates the absolute intake levels in a certain period of time. For example, urine nitrogen as a measure for protein intake. Concentration measures the concentration of specific nutrients in the body; for example, the amount of folic acid in your plasma. Adherent, or monitoring specific dietary regimens, such as omega three fatty acids for fish oil supplementation. Here some considerations are, when taking into account the measurement time, are you going to be able to measure what someone consumed recently or over a long term? And which is most appropriate for your research question? Human error that can occur; They can be affected by non dietary determinants, like smoking or genetics. Ethical issues in. being able to collect and keep this type of biomedical data And it's not suitable for all nutrients, for example fiber. </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6CE77AE1-64B2-544E-9109-A75612B0A115}" type="slidenum">
              <a:rPr lang="en-US" smtClean="0"/>
              <a:t>17</a:t>
            </a:fld>
            <a:endParaRPr lang="en-US"/>
          </a:p>
        </p:txBody>
      </p:sp>
    </p:spTree>
    <p:extLst>
      <p:ext uri="{BB962C8B-B14F-4D97-AF65-F5344CB8AC3E}">
        <p14:creationId xmlns:p14="http://schemas.microsoft.com/office/powerpoint/2010/main" val="4353235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a nutrient level, there are several health outcomes that are ultimately related to specific nutrients. So, this measurement level can be very desirable in nutritional epidemiology. However, we do have to consider that nutrients are often intercorrelated. Any nutrient association with disease may be confounded by other nutrients present in the food items. Also, the intake of one nutrient can be modified by or modify other nutrients, its absorption, metabolism, and the requirement of that nutrient. We have to make sure we identify supplementation when we study nutrients. Are people taking supplements? Also, total nutrient intake accounts for a more powerful test, compared to just the nutrients in one food item, as nutrients are distributed over many food items. </a:t>
            </a:r>
          </a:p>
        </p:txBody>
      </p:sp>
      <p:sp>
        <p:nvSpPr>
          <p:cNvPr id="4" name="Slide Number Placeholder 3"/>
          <p:cNvSpPr>
            <a:spLocks noGrp="1"/>
          </p:cNvSpPr>
          <p:nvPr>
            <p:ph type="sldNum" sz="quarter" idx="5"/>
          </p:nvPr>
        </p:nvSpPr>
        <p:spPr/>
        <p:txBody>
          <a:bodyPr/>
          <a:lstStyle/>
          <a:p>
            <a:fld id="{6CE77AE1-64B2-544E-9109-A75612B0A115}" type="slidenum">
              <a:rPr lang="en-US" smtClean="0"/>
              <a:t>18</a:t>
            </a:fld>
            <a:endParaRPr lang="en-US"/>
          </a:p>
        </p:txBody>
      </p:sp>
    </p:spTree>
    <p:extLst>
      <p:ext uri="{BB962C8B-B14F-4D97-AF65-F5344CB8AC3E}">
        <p14:creationId xmlns:p14="http://schemas.microsoft.com/office/powerpoint/2010/main" val="3150678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Measuring food items and groups. Type and amount of food eaten are non dietary determinants for the risk of disease. We eat food, not nutrients, so measuring food items and groups does provide an advantage for looking at associations between food groups and diseases. Food items and groups are realistically closer to dietary recommendations and are a bit easier to understand for most individuals. But food structure is complex, and there may be a lot of interaction between nutrients and substances that could potentially affect bioavailability and absorption of different nutrients. Ideally, we need to analyze both nutrients and food items to account for potential underlying mechanisms. </a:t>
            </a:r>
          </a:p>
        </p:txBody>
      </p:sp>
      <p:sp>
        <p:nvSpPr>
          <p:cNvPr id="4" name="Slide Number Placeholder 3"/>
          <p:cNvSpPr>
            <a:spLocks noGrp="1"/>
          </p:cNvSpPr>
          <p:nvPr>
            <p:ph type="sldNum" sz="quarter" idx="5"/>
          </p:nvPr>
        </p:nvSpPr>
        <p:spPr/>
        <p:txBody>
          <a:bodyPr/>
          <a:lstStyle/>
          <a:p>
            <a:fld id="{6CE77AE1-64B2-544E-9109-A75612B0A115}" type="slidenum">
              <a:rPr lang="en-US" smtClean="0"/>
              <a:t>19</a:t>
            </a:fld>
            <a:endParaRPr lang="en-US"/>
          </a:p>
        </p:txBody>
      </p:sp>
    </p:spTree>
    <p:extLst>
      <p:ext uri="{BB962C8B-B14F-4D97-AF65-F5344CB8AC3E}">
        <p14:creationId xmlns:p14="http://schemas.microsoft.com/office/powerpoint/2010/main" val="686831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last module 5.4, we learned to identify gaps in research, determine a research question to address these gaps or a problem that needs to be solved, develop general and specific aims along with hypotheses for each, and to determine the significance and innovation of a study. In this module, we will overview the different methodologic components that we need to consider while developing our study. </a:t>
            </a:r>
          </a:p>
        </p:txBody>
      </p:sp>
      <p:sp>
        <p:nvSpPr>
          <p:cNvPr id="4" name="Slide Number Placeholder 3"/>
          <p:cNvSpPr>
            <a:spLocks noGrp="1"/>
          </p:cNvSpPr>
          <p:nvPr>
            <p:ph type="sldNum" sz="quarter" idx="5"/>
          </p:nvPr>
        </p:nvSpPr>
        <p:spPr/>
        <p:txBody>
          <a:bodyPr/>
          <a:lstStyle/>
          <a:p>
            <a:fld id="{6CE77AE1-64B2-544E-9109-A75612B0A115}" type="slidenum">
              <a:rPr lang="en-US" smtClean="0"/>
              <a:t>2</a:t>
            </a:fld>
            <a:endParaRPr lang="en-US"/>
          </a:p>
        </p:txBody>
      </p:sp>
    </p:spTree>
    <p:extLst>
      <p:ext uri="{BB962C8B-B14F-4D97-AF65-F5344CB8AC3E}">
        <p14:creationId xmlns:p14="http://schemas.microsoft.com/office/powerpoint/2010/main" val="12781834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finally, when we're thinking of dietary patterns, these really account for many of the limitations in traditional analysis: multicollinearity confounding, and some diluted effects. They're ideal to test the effect of macronutrients in food consumption, as well as overall energy intake, and particularly relevant for outcomes that are related to multiple dietary components. And results are more generalizable, but only when the patterns are repeated in other populations. </a:t>
            </a:r>
          </a:p>
        </p:txBody>
      </p:sp>
      <p:sp>
        <p:nvSpPr>
          <p:cNvPr id="4" name="Slide Number Placeholder 3"/>
          <p:cNvSpPr>
            <a:spLocks noGrp="1"/>
          </p:cNvSpPr>
          <p:nvPr>
            <p:ph type="sldNum" sz="quarter" idx="5"/>
          </p:nvPr>
        </p:nvSpPr>
        <p:spPr/>
        <p:txBody>
          <a:bodyPr/>
          <a:lstStyle/>
          <a:p>
            <a:fld id="{6CE77AE1-64B2-544E-9109-A75612B0A115}" type="slidenum">
              <a:rPr lang="en-US" smtClean="0"/>
              <a:t>20</a:t>
            </a:fld>
            <a:endParaRPr lang="en-US"/>
          </a:p>
        </p:txBody>
      </p:sp>
    </p:spTree>
    <p:extLst>
      <p:ext uri="{BB962C8B-B14F-4D97-AF65-F5344CB8AC3E}">
        <p14:creationId xmlns:p14="http://schemas.microsoft.com/office/powerpoint/2010/main" val="12189667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Anthropometric measures are the most used measures to assess nutritional status. The classic measurements -- weight, height, BMI -- are more simple to collect than other variables. And more complex measurements may require training or a trained professional. But in research studies, we need to make sure that there's an optimal precision and accuracy on the collection of these measurements. And in that case, that's where training personnel of research studies is very important. But the resources that you have in your study, equipment, personnel time, and budget, might affect the accuracy of measurements or require more of a reliance on self reported measures if you're unable to provide the resources for different types of measurement tools. </a:t>
            </a:r>
          </a:p>
        </p:txBody>
      </p:sp>
      <p:sp>
        <p:nvSpPr>
          <p:cNvPr id="4" name="Slide Number Placeholder 3"/>
          <p:cNvSpPr>
            <a:spLocks noGrp="1"/>
          </p:cNvSpPr>
          <p:nvPr>
            <p:ph type="sldNum" sz="quarter" idx="5"/>
          </p:nvPr>
        </p:nvSpPr>
        <p:spPr/>
        <p:txBody>
          <a:bodyPr/>
          <a:lstStyle/>
          <a:p>
            <a:fld id="{6CE77AE1-64B2-544E-9109-A75612B0A115}" type="slidenum">
              <a:rPr lang="en-US" smtClean="0"/>
              <a:t>21</a:t>
            </a:fld>
            <a:endParaRPr lang="en-US"/>
          </a:p>
        </p:txBody>
      </p:sp>
    </p:spTree>
    <p:extLst>
      <p:ext uri="{BB962C8B-B14F-4D97-AF65-F5344CB8AC3E}">
        <p14:creationId xmlns:p14="http://schemas.microsoft.com/office/powerpoint/2010/main" val="41853986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Physical activity is fundamental in determining how energy expenditure varies between people. You have to consider the type, duration, frequency and the intensity of exercise. And the measurement of this relies on resources available for the study. The more precise and detailed information as well as long term physical activity patterns are critical to account for the effects of physical activity as a measurement of energy expenditure, as a risk factor for diseases, and in confounding other associations that you may be trying to measure. </a:t>
            </a:r>
          </a:p>
        </p:txBody>
      </p:sp>
      <p:sp>
        <p:nvSpPr>
          <p:cNvPr id="4" name="Slide Number Placeholder 3"/>
          <p:cNvSpPr>
            <a:spLocks noGrp="1"/>
          </p:cNvSpPr>
          <p:nvPr>
            <p:ph type="sldNum" sz="quarter" idx="5"/>
          </p:nvPr>
        </p:nvSpPr>
        <p:spPr/>
        <p:txBody>
          <a:bodyPr/>
          <a:lstStyle/>
          <a:p>
            <a:fld id="{6CE77AE1-64B2-544E-9109-A75612B0A115}" type="slidenum">
              <a:rPr lang="en-US" smtClean="0"/>
              <a:t>22</a:t>
            </a:fld>
            <a:endParaRPr lang="en-US"/>
          </a:p>
        </p:txBody>
      </p:sp>
    </p:spTree>
    <p:extLst>
      <p:ext uri="{BB962C8B-B14F-4D97-AF65-F5344CB8AC3E}">
        <p14:creationId xmlns:p14="http://schemas.microsoft.com/office/powerpoint/2010/main" val="2772759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multiple ways to analyze nutrition variables, and also to manage and transform data that you're using in your analysis. And your choice of method will depend on the research question and on the type of data that you have available. Ideally, the analytic technique must be determined during study planning, and not after collecting the data to avoid what we call phishing, phishing for correlations. So you should have an a priori hypothesis and analytic plan to test that hypothesis.</a:t>
            </a:r>
          </a:p>
        </p:txBody>
      </p:sp>
      <p:sp>
        <p:nvSpPr>
          <p:cNvPr id="4" name="Slide Number Placeholder 3"/>
          <p:cNvSpPr>
            <a:spLocks noGrp="1"/>
          </p:cNvSpPr>
          <p:nvPr>
            <p:ph type="sldNum" sz="quarter" idx="5"/>
          </p:nvPr>
        </p:nvSpPr>
        <p:spPr/>
        <p:txBody>
          <a:bodyPr/>
          <a:lstStyle/>
          <a:p>
            <a:fld id="{6CE77AE1-64B2-544E-9109-A75612B0A115}" type="slidenum">
              <a:rPr lang="en-US" smtClean="0"/>
              <a:t>23</a:t>
            </a:fld>
            <a:endParaRPr lang="en-US"/>
          </a:p>
        </p:txBody>
      </p:sp>
    </p:spTree>
    <p:extLst>
      <p:ext uri="{BB962C8B-B14F-4D97-AF65-F5344CB8AC3E}">
        <p14:creationId xmlns:p14="http://schemas.microsoft.com/office/powerpoint/2010/main" val="7547867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common data management and analytic technique that you're going to use in nutrition research is categorization. And this is really helpful with, in particular, food items or groups. For example, you can have fish consumption be measured as less than once a month, one to three times a week, one time a week, </a:t>
            </a:r>
            <a:r>
              <a:rPr lang="en-US" dirty="0" err="1"/>
              <a:t>etc</a:t>
            </a:r>
            <a:r>
              <a:rPr lang="en-US" dirty="0"/>
              <a:t>, rather than perhaps the amount of fish eaten every day, and this of course will vary with your tool. But categorization does help make data visualization easier, and it may be easier to show the intake with dietary recommendations. It also reduces the effect of outliers. If you have very few people who eat fish say less than once a month or very few more than five times a week, categorization kind of reduces that issue. </a:t>
            </a:r>
          </a:p>
        </p:txBody>
      </p:sp>
      <p:sp>
        <p:nvSpPr>
          <p:cNvPr id="4" name="Slide Number Placeholder 3"/>
          <p:cNvSpPr>
            <a:spLocks noGrp="1"/>
          </p:cNvSpPr>
          <p:nvPr>
            <p:ph type="sldNum" sz="quarter" idx="5"/>
          </p:nvPr>
        </p:nvSpPr>
        <p:spPr/>
        <p:txBody>
          <a:bodyPr/>
          <a:lstStyle/>
          <a:p>
            <a:fld id="{6CE77AE1-64B2-544E-9109-A75612B0A115}" type="slidenum">
              <a:rPr lang="en-US" smtClean="0"/>
              <a:t>24</a:t>
            </a:fld>
            <a:endParaRPr lang="en-US"/>
          </a:p>
        </p:txBody>
      </p:sp>
    </p:spTree>
    <p:extLst>
      <p:ext uri="{BB962C8B-B14F-4D97-AF65-F5344CB8AC3E}">
        <p14:creationId xmlns:p14="http://schemas.microsoft.com/office/powerpoint/2010/main" val="42706034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Similarly, you may categorize your nutrient data into quantiles are quantiles distribution, which can also help reduce the effect of outliers. And one example of this is in omega three fatty acids, which are often measured in quartile intake. </a:t>
            </a:r>
          </a:p>
        </p:txBody>
      </p:sp>
      <p:sp>
        <p:nvSpPr>
          <p:cNvPr id="4" name="Slide Number Placeholder 3"/>
          <p:cNvSpPr>
            <a:spLocks noGrp="1"/>
          </p:cNvSpPr>
          <p:nvPr>
            <p:ph type="sldNum" sz="quarter" idx="5"/>
          </p:nvPr>
        </p:nvSpPr>
        <p:spPr/>
        <p:txBody>
          <a:bodyPr/>
          <a:lstStyle/>
          <a:p>
            <a:fld id="{6CE77AE1-64B2-544E-9109-A75612B0A115}" type="slidenum">
              <a:rPr lang="en-US" smtClean="0"/>
              <a:t>25</a:t>
            </a:fld>
            <a:endParaRPr lang="en-US"/>
          </a:p>
        </p:txBody>
      </p:sp>
    </p:spTree>
    <p:extLst>
      <p:ext uri="{BB962C8B-B14F-4D97-AF65-F5344CB8AC3E}">
        <p14:creationId xmlns:p14="http://schemas.microsoft.com/office/powerpoint/2010/main" val="37047993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continuous distribution, this is useful in nutrient biomarker data and increases power of the analysis. You can look at confounders. This may be an example of measuring the milligram intake of these particular acids. </a:t>
            </a:r>
          </a:p>
        </p:txBody>
      </p:sp>
      <p:sp>
        <p:nvSpPr>
          <p:cNvPr id="4" name="Slide Number Placeholder 3"/>
          <p:cNvSpPr>
            <a:spLocks noGrp="1"/>
          </p:cNvSpPr>
          <p:nvPr>
            <p:ph type="sldNum" sz="quarter" idx="5"/>
          </p:nvPr>
        </p:nvSpPr>
        <p:spPr/>
        <p:txBody>
          <a:bodyPr/>
          <a:lstStyle/>
          <a:p>
            <a:fld id="{6CE77AE1-64B2-544E-9109-A75612B0A115}" type="slidenum">
              <a:rPr lang="en-US" smtClean="0"/>
              <a:t>26</a:t>
            </a:fld>
            <a:endParaRPr lang="en-US"/>
          </a:p>
        </p:txBody>
      </p:sp>
    </p:spTree>
    <p:extLst>
      <p:ext uri="{BB962C8B-B14F-4D97-AF65-F5344CB8AC3E}">
        <p14:creationId xmlns:p14="http://schemas.microsoft.com/office/powerpoint/2010/main" val="39140295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mentioned before, you do have to take into consideration in your analysis repeated measurements. When we have multiple measurements over time, you may be selecting one time point for the analysis based on your research question, or you may be looking at the changes over time. But we can use the most recent measurement, we can use baseline data, we can use cumulative averages, it depends on what your research question is, but make sure that you are considering time point when you have repeated measurements. Similarly, make sure again that we're considering the interactions and associations between </a:t>
            </a:r>
            <a:r>
              <a:rPr lang="en-US"/>
              <a:t>food item/group </a:t>
            </a:r>
            <a:r>
              <a:rPr lang="en-US" dirty="0"/>
              <a:t>and dietary </a:t>
            </a:r>
            <a:r>
              <a:rPr lang="en-US"/>
              <a:t>patterns data when </a:t>
            </a:r>
            <a:r>
              <a:rPr lang="en-US" dirty="0"/>
              <a:t>you're measuring kind of the same thing on multiple levels, and also synergistic or antagonistic effect of particular nutrients, that will interact with one another. An example is omega three fatty acids and the mercury in fish.</a:t>
            </a:r>
          </a:p>
        </p:txBody>
      </p:sp>
      <p:sp>
        <p:nvSpPr>
          <p:cNvPr id="4" name="Slide Number Placeholder 3"/>
          <p:cNvSpPr>
            <a:spLocks noGrp="1"/>
          </p:cNvSpPr>
          <p:nvPr>
            <p:ph type="sldNum" sz="quarter" idx="5"/>
          </p:nvPr>
        </p:nvSpPr>
        <p:spPr/>
        <p:txBody>
          <a:bodyPr/>
          <a:lstStyle/>
          <a:p>
            <a:fld id="{6CE77AE1-64B2-544E-9109-A75612B0A115}" type="slidenum">
              <a:rPr lang="en-US" smtClean="0"/>
              <a:t>27</a:t>
            </a:fld>
            <a:endParaRPr lang="en-US"/>
          </a:p>
        </p:txBody>
      </p:sp>
    </p:spTree>
    <p:extLst>
      <p:ext uri="{BB962C8B-B14F-4D97-AF65-F5344CB8AC3E}">
        <p14:creationId xmlns:p14="http://schemas.microsoft.com/office/powerpoint/2010/main" val="32429796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other analytical issues you have to consider in nutrition research, and these we will also discuss in module seven. Missing data should be explored to understand patterns of missingness. You can use imputation rather than deleting them from the data set. Subgroup analysis is important and should be considered when there's clinical or biological reasons that could affect the estimates. Folic acid requirement between men and women. And typically, in most research, there are differences between men and women, and looking at those gender differences can be very important and is often neglected. There's often measurement error in nutrition research and it results in biased estimates of an association, but the severity and the nature of the bias depends on the type of error and in some cases it can be corrected. Mediation effects, so sometimes we see that an exposure-outcome relationship can be mediated by a third variable. And that should be explored in longitudinal data, particularly when you're suggesting causality. Null associations can be an effect of the random variation in the data, while systematic variation can bias the association in either direction. </a:t>
            </a:r>
          </a:p>
        </p:txBody>
      </p:sp>
      <p:sp>
        <p:nvSpPr>
          <p:cNvPr id="4" name="Slide Number Placeholder 3"/>
          <p:cNvSpPr>
            <a:spLocks noGrp="1"/>
          </p:cNvSpPr>
          <p:nvPr>
            <p:ph type="sldNum" sz="quarter" idx="5"/>
          </p:nvPr>
        </p:nvSpPr>
        <p:spPr/>
        <p:txBody>
          <a:bodyPr/>
          <a:lstStyle/>
          <a:p>
            <a:fld id="{6CE77AE1-64B2-544E-9109-A75612B0A115}" type="slidenum">
              <a:rPr lang="en-US" smtClean="0"/>
              <a:t>28</a:t>
            </a:fld>
            <a:endParaRPr lang="en-US"/>
          </a:p>
        </p:txBody>
      </p:sp>
    </p:spTree>
    <p:extLst>
      <p:ext uri="{BB962C8B-B14F-4D97-AF65-F5344CB8AC3E}">
        <p14:creationId xmlns:p14="http://schemas.microsoft.com/office/powerpoint/2010/main" val="10858473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key messages from this section are study populations, we need to define by geographic location, age, sex, and other relevant attributes. Samples are best when they are representative and lead to more accurate and rigorous findings. Sampling method will vary depending on the research question and your study limitations. The study design will depend on research question, study limitations, and available data and resources. Once we determine the data type, we have to consider the sources or instruments needed to collect the information if we are collecting primary data. </a:t>
            </a:r>
          </a:p>
        </p:txBody>
      </p:sp>
      <p:sp>
        <p:nvSpPr>
          <p:cNvPr id="4" name="Slide Number Placeholder 3"/>
          <p:cNvSpPr>
            <a:spLocks noGrp="1"/>
          </p:cNvSpPr>
          <p:nvPr>
            <p:ph type="sldNum" sz="quarter" idx="5"/>
          </p:nvPr>
        </p:nvSpPr>
        <p:spPr/>
        <p:txBody>
          <a:bodyPr/>
          <a:lstStyle/>
          <a:p>
            <a:fld id="{6CE77AE1-64B2-544E-9109-A75612B0A115}" type="slidenum">
              <a:rPr lang="en-US" smtClean="0"/>
              <a:t>29</a:t>
            </a:fld>
            <a:endParaRPr lang="en-US"/>
          </a:p>
        </p:txBody>
      </p:sp>
    </p:spTree>
    <p:extLst>
      <p:ext uri="{BB962C8B-B14F-4D97-AF65-F5344CB8AC3E}">
        <p14:creationId xmlns:p14="http://schemas.microsoft.com/office/powerpoint/2010/main" val="405058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have to define the study population and the sample. The study population is the entire group of interest determined by our research question. And these should be defined by geographic location, age, sex or gender, and any other additional attribute that's relevant for the research question. That's the key piece: it needs to be relevant for the research question. You may be interested in how a particular exposure to pesticides affects men and women who work in wheat fields. Therefore, you'll want to know their occupation: that they work in a wheat field. An example here is: what is the effect of breastfeeding on infant development in the </a:t>
            </a:r>
            <a:r>
              <a:rPr lang="en-US" dirty="0" err="1"/>
              <a:t>Salavan</a:t>
            </a:r>
            <a:r>
              <a:rPr lang="en-US" dirty="0"/>
              <a:t> Province? The study population would be all infants defined as zero to one years old from the </a:t>
            </a:r>
            <a:r>
              <a:rPr lang="en-US" dirty="0" err="1"/>
              <a:t>Salavan</a:t>
            </a:r>
            <a:r>
              <a:rPr lang="en-US" dirty="0"/>
              <a:t> Province, at a given time point. </a:t>
            </a:r>
          </a:p>
        </p:txBody>
      </p:sp>
      <p:sp>
        <p:nvSpPr>
          <p:cNvPr id="4" name="Slide Number Placeholder 3"/>
          <p:cNvSpPr>
            <a:spLocks noGrp="1"/>
          </p:cNvSpPr>
          <p:nvPr>
            <p:ph type="sldNum" sz="quarter" idx="5"/>
          </p:nvPr>
        </p:nvSpPr>
        <p:spPr/>
        <p:txBody>
          <a:bodyPr/>
          <a:lstStyle/>
          <a:p>
            <a:fld id="{6CE77AE1-64B2-544E-9109-A75612B0A115}" type="slidenum">
              <a:rPr lang="en-US" smtClean="0"/>
              <a:t>3</a:t>
            </a:fld>
            <a:endParaRPr lang="en-US"/>
          </a:p>
        </p:txBody>
      </p:sp>
    </p:spTree>
    <p:extLst>
      <p:ext uri="{BB962C8B-B14F-4D97-AF65-F5344CB8AC3E}">
        <p14:creationId xmlns:p14="http://schemas.microsoft.com/office/powerpoint/2010/main" val="24490441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Nutritional data can be collected by different tools, including 24 hour recall, other questionnaires, biomarkers anthropometric measurements, and physical activity. But selection this tool depends on your research question and your variables of interest. The data analysis technique will also depend on the available data and research question, but always consider limitations and strengths of each technique. Data Exploration before analysis is important to make sure that you are preventing or correcting any analytical issue that could affect the results. </a:t>
            </a:r>
          </a:p>
        </p:txBody>
      </p:sp>
      <p:sp>
        <p:nvSpPr>
          <p:cNvPr id="4" name="Slide Number Placeholder 3"/>
          <p:cNvSpPr>
            <a:spLocks noGrp="1"/>
          </p:cNvSpPr>
          <p:nvPr>
            <p:ph type="sldNum" sz="quarter" idx="5"/>
          </p:nvPr>
        </p:nvSpPr>
        <p:spPr/>
        <p:txBody>
          <a:bodyPr/>
          <a:lstStyle/>
          <a:p>
            <a:fld id="{6CE77AE1-64B2-544E-9109-A75612B0A115}" type="slidenum">
              <a:rPr lang="en-US" smtClean="0"/>
              <a:t>30</a:t>
            </a:fld>
            <a:endParaRPr lang="en-US"/>
          </a:p>
        </p:txBody>
      </p:sp>
    </p:spTree>
    <p:extLst>
      <p:ext uri="{BB962C8B-B14F-4D97-AF65-F5344CB8AC3E}">
        <p14:creationId xmlns:p14="http://schemas.microsoft.com/office/powerpoint/2010/main" val="6710982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an exercise based on the research aim and hypothesis again that you developed in module 5.4. Considering the structure of your data, what type of data are we using? Is it primary, secondary, tertiary? What are the potential study designs that you could propose for your study? What analytic techniques could potentially be used in the study? And are there any considerations that must be taken into account for your study particularly regarding measurement or study population? </a:t>
            </a:r>
          </a:p>
        </p:txBody>
      </p:sp>
      <p:sp>
        <p:nvSpPr>
          <p:cNvPr id="4" name="Slide Number Placeholder 3"/>
          <p:cNvSpPr>
            <a:spLocks noGrp="1"/>
          </p:cNvSpPr>
          <p:nvPr>
            <p:ph type="sldNum" sz="quarter" idx="5"/>
          </p:nvPr>
        </p:nvSpPr>
        <p:spPr/>
        <p:txBody>
          <a:bodyPr/>
          <a:lstStyle/>
          <a:p>
            <a:fld id="{6CE77AE1-64B2-544E-9109-A75612B0A115}" type="slidenum">
              <a:rPr lang="en-US" smtClean="0"/>
              <a:t>31</a:t>
            </a:fld>
            <a:endParaRPr lang="en-US"/>
          </a:p>
        </p:txBody>
      </p:sp>
    </p:spTree>
    <p:extLst>
      <p:ext uri="{BB962C8B-B14F-4D97-AF65-F5344CB8AC3E}">
        <p14:creationId xmlns:p14="http://schemas.microsoft.com/office/powerpoint/2010/main" val="41414938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so much and let us know if you have any questions.</a:t>
            </a:r>
          </a:p>
        </p:txBody>
      </p:sp>
      <p:sp>
        <p:nvSpPr>
          <p:cNvPr id="4" name="Slide Number Placeholder 3"/>
          <p:cNvSpPr>
            <a:spLocks noGrp="1"/>
          </p:cNvSpPr>
          <p:nvPr>
            <p:ph type="sldNum" sz="quarter" idx="5"/>
          </p:nvPr>
        </p:nvSpPr>
        <p:spPr/>
        <p:txBody>
          <a:bodyPr/>
          <a:lstStyle/>
          <a:p>
            <a:fld id="{6CE77AE1-64B2-544E-9109-A75612B0A115}" type="slidenum">
              <a:rPr lang="en-US" smtClean="0"/>
              <a:t>32</a:t>
            </a:fld>
            <a:endParaRPr lang="en-US"/>
          </a:p>
        </p:txBody>
      </p:sp>
    </p:spTree>
    <p:extLst>
      <p:ext uri="{BB962C8B-B14F-4D97-AF65-F5344CB8AC3E}">
        <p14:creationId xmlns:p14="http://schemas.microsoft.com/office/powerpoint/2010/main" val="2583188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study sample is a part of the fully defined study population. When we can't measure the entire population, which it's very rare that we can, we take a sample. We want a representative sample because that is best for accurate study results and more rigorous research. Probability sampling gives us the best chance of having a representative sample. And in probability sampling, the chance of selecting each member of the population is known. For an example, the study population of infants from the </a:t>
            </a:r>
            <a:r>
              <a:rPr lang="en-US" dirty="0" err="1"/>
              <a:t>Salavan</a:t>
            </a:r>
            <a:r>
              <a:rPr lang="en-US" dirty="0"/>
              <a:t> Province, our sample may be 10% of infants zero to one years from </a:t>
            </a:r>
            <a:r>
              <a:rPr lang="en-US" dirty="0" err="1"/>
              <a:t>Salavan</a:t>
            </a:r>
            <a:r>
              <a:rPr lang="en-US" dirty="0"/>
              <a:t> Province at a given time point. And this is of course provided that the sample was properly conducted, and the exclusion and inclusion criteria for the study were well defined. </a:t>
            </a:r>
          </a:p>
        </p:txBody>
      </p:sp>
      <p:sp>
        <p:nvSpPr>
          <p:cNvPr id="4" name="Slide Number Placeholder 3"/>
          <p:cNvSpPr>
            <a:spLocks noGrp="1"/>
          </p:cNvSpPr>
          <p:nvPr>
            <p:ph type="sldNum" sz="quarter" idx="5"/>
          </p:nvPr>
        </p:nvSpPr>
        <p:spPr/>
        <p:txBody>
          <a:bodyPr/>
          <a:lstStyle/>
          <a:p>
            <a:fld id="{6CE77AE1-64B2-544E-9109-A75612B0A115}" type="slidenum">
              <a:rPr lang="en-US" smtClean="0"/>
              <a:t>4</a:t>
            </a:fld>
            <a:endParaRPr lang="en-US"/>
          </a:p>
        </p:txBody>
      </p:sp>
    </p:spTree>
    <p:extLst>
      <p:ext uri="{BB962C8B-B14F-4D97-AF65-F5344CB8AC3E}">
        <p14:creationId xmlns:p14="http://schemas.microsoft.com/office/powerpoint/2010/main" val="369150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Some sampling methods -- and we will talk a little more about this in module six as well -- are probability samples or non-probability samples.  Non-probability samples include convenience samples and certain snowball samples. Although sometimes snowball samples can be more rigorous than a convenience sample, particularly when paired with certain analytic techniques. But in nonprobability samples, participants agree to be included in the study voluntarily. And it's usually a convenient method for captive populations or people that are easy to reach. It also allows for recommendation of new cases from enrolled patients or cases. So you can have participants recommend others that they know into the study. However, it's not very generalizable. You can't take a non probability sample and say the results from this study, we believe apply to every kind of person in this group. In simple random sampling, every member of a population has an equal chance of being selected, but this is better to use when your whole population is available. In systematic sampling, you have a list of everyone in the population. And you select the participants by a systematic method, in which every nth case or person, every some number person is selected from the list and you choose the first person through a random process. You can use this when part of a representative people are available.</a:t>
            </a:r>
          </a:p>
        </p:txBody>
      </p:sp>
      <p:sp>
        <p:nvSpPr>
          <p:cNvPr id="4" name="Slide Number Placeholder 3"/>
          <p:cNvSpPr>
            <a:spLocks noGrp="1"/>
          </p:cNvSpPr>
          <p:nvPr>
            <p:ph type="sldNum" sz="quarter" idx="5"/>
          </p:nvPr>
        </p:nvSpPr>
        <p:spPr/>
        <p:txBody>
          <a:bodyPr/>
          <a:lstStyle/>
          <a:p>
            <a:fld id="{1501E062-79A8-4B30-A247-D8C3D3D5A0E7}" type="slidenum">
              <a:rPr lang="en-US"/>
              <a:t>5</a:t>
            </a:fld>
            <a:endParaRPr lang="en-US"/>
          </a:p>
        </p:txBody>
      </p:sp>
    </p:spTree>
    <p:extLst>
      <p:ext uri="{BB962C8B-B14F-4D97-AF65-F5344CB8AC3E}">
        <p14:creationId xmlns:p14="http://schemas.microsoft.com/office/powerpoint/2010/main" val="3266160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Stratified random sampling is usually used when we want to study specific subgroups of the population. For example, men and women or people who were born male and people who were born female. When there is an uneven distribution of the population, we can also do this for age, socio economic condition, we can stratify the sample according to that factor. So we separate men and women put them each into a stratum. And then within that, within each stratum, we take a random sample of participants, we randomly select participants. In cluster sampling, participants are recruited in clusters or naturally occurring groups. And those groups are randomly selected; for example, households or schools. We can use this often when the population groups are hard or separate and accessing all of them is difficult. So good examples of this are schools, neighborhoods, households.</a:t>
            </a:r>
          </a:p>
        </p:txBody>
      </p:sp>
      <p:sp>
        <p:nvSpPr>
          <p:cNvPr id="4" name="Slide Number Placeholder 3"/>
          <p:cNvSpPr>
            <a:spLocks noGrp="1"/>
          </p:cNvSpPr>
          <p:nvPr>
            <p:ph type="sldNum" sz="quarter" idx="5"/>
          </p:nvPr>
        </p:nvSpPr>
        <p:spPr/>
        <p:txBody>
          <a:bodyPr/>
          <a:lstStyle/>
          <a:p>
            <a:fld id="{1501E062-79A8-4B30-A247-D8C3D3D5A0E7}" type="slidenum">
              <a:rPr lang="en-US" smtClean="0"/>
              <a:t>6</a:t>
            </a:fld>
            <a:endParaRPr lang="en-US"/>
          </a:p>
        </p:txBody>
      </p:sp>
    </p:spTree>
    <p:extLst>
      <p:ext uri="{BB962C8B-B14F-4D97-AF65-F5344CB8AC3E}">
        <p14:creationId xmlns:p14="http://schemas.microsoft.com/office/powerpoint/2010/main" val="279602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study designs that can be used in nutrition research, and all research, and we are going to talk more about these in Module 6. Every design has strengths and limitations, but it's very important to just acknowledge the strengths and the limitations of a study design when you're conducting a study and when you are communicating about that study. Researchers are well aware of the strengths and limitations of study designs, and they will want to make sure that you are recognizing those and including those limitations in your description of your results. Study Design will depend on the level of the data we are collecting. Are we collecting new data, or was secondary data collected on a population level, or from individuals? The timeframe of the study and data collection, the research question, the costs and resources. We would all love to do randomized controlled trials, but they are often cost and resource prohibitive. And it'll also depend on the latency and the frequency of the outcome. So you'll find that we may choose studies differently for rare diseases versus rare exposures. </a:t>
            </a:r>
          </a:p>
        </p:txBody>
      </p:sp>
      <p:sp>
        <p:nvSpPr>
          <p:cNvPr id="4" name="Slide Number Placeholder 3"/>
          <p:cNvSpPr>
            <a:spLocks noGrp="1"/>
          </p:cNvSpPr>
          <p:nvPr>
            <p:ph type="sldNum" sz="quarter" idx="5"/>
          </p:nvPr>
        </p:nvSpPr>
        <p:spPr/>
        <p:txBody>
          <a:bodyPr/>
          <a:lstStyle/>
          <a:p>
            <a:fld id="{6CE77AE1-64B2-544E-9109-A75612B0A115}" type="slidenum">
              <a:rPr lang="en-US" smtClean="0"/>
              <a:t>7</a:t>
            </a:fld>
            <a:endParaRPr lang="en-US"/>
          </a:p>
        </p:txBody>
      </p:sp>
    </p:spTree>
    <p:extLst>
      <p:ext uri="{BB962C8B-B14F-4D97-AF65-F5344CB8AC3E}">
        <p14:creationId xmlns:p14="http://schemas.microsoft.com/office/powerpoint/2010/main" val="2929707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representation of types of study designs of descriptive and analytical study designs. We will go into more detail about this in module six. </a:t>
            </a:r>
          </a:p>
        </p:txBody>
      </p:sp>
      <p:sp>
        <p:nvSpPr>
          <p:cNvPr id="4" name="Slide Number Placeholder 3"/>
          <p:cNvSpPr>
            <a:spLocks noGrp="1"/>
          </p:cNvSpPr>
          <p:nvPr>
            <p:ph type="sldNum" sz="quarter" idx="5"/>
          </p:nvPr>
        </p:nvSpPr>
        <p:spPr/>
        <p:txBody>
          <a:bodyPr/>
          <a:lstStyle/>
          <a:p>
            <a:fld id="{6CE77AE1-64B2-544E-9109-A75612B0A115}" type="slidenum">
              <a:rPr lang="en-US" smtClean="0"/>
              <a:t>8</a:t>
            </a:fld>
            <a:endParaRPr lang="en-US"/>
          </a:p>
        </p:txBody>
      </p:sp>
    </p:spTree>
    <p:extLst>
      <p:ext uri="{BB962C8B-B14F-4D97-AF65-F5344CB8AC3E}">
        <p14:creationId xmlns:p14="http://schemas.microsoft.com/office/powerpoint/2010/main" val="3476300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an overview, descriptive studies usually describe the distribution of one or more variables without an a priori hypothesis. I like to think of those as the "who, what, where and when" studies. One type of study design is a case report or a case series. Case reports describe an individual case with an unusual condition. We typically see a case report when a disease is rare, or when we are first seeing a disease. So you can look in the publications for the description of the first Zika virus case, or the first case of Pneumocystis </a:t>
            </a:r>
            <a:r>
              <a:rPr lang="en-US" dirty="0" err="1"/>
              <a:t>Carini</a:t>
            </a:r>
            <a:r>
              <a:rPr lang="en-US" dirty="0"/>
              <a:t> pneumonia in a person with HIV in the United States. In a case series, this will describe several consecutive cases with an unusual condition. So once they described six or so men in the United States with Pneumocystis </a:t>
            </a:r>
            <a:r>
              <a:rPr lang="en-US" dirty="0" err="1"/>
              <a:t>Carini</a:t>
            </a:r>
            <a:r>
              <a:rPr lang="en-US" dirty="0"/>
              <a:t> pneumonia, and who were immunocompromised, they were able to put together a case series of the first individuals with AIDS in the United States. The pros of these are they are used to identify or describe unrecognizable diseases or conditions and can recognize emerging diseases or new gaps. The cons are that they're anecdotal. They're descriptive. They're usually of one person, one patient, or one disease with a couple of patients in the case series. So they have limited value, but they are good for historical reasons, as well as recognizing the emergence of a new health problem. Cross sectional studies describe the distribution of one or multiple factors. We can also call them prevalence studies -- a type of cross sectional study. They're usually a snapshot of the frequency of a risk factor, and an outcome. But the measurement of an exposure and outcome are taken at the same time. They're a little easier to conduct. They may be more simple or inexpensive. This is an example of survey research. But there is no information that you have on causality and in a cross sectional study, you can only say that an exposure and outcome were both occurring at the same time, and you can look at the relationship between the prevalence of a risk factor or exposure and the prevalence of an outcome in a population.</a:t>
            </a:r>
          </a:p>
        </p:txBody>
      </p:sp>
      <p:sp>
        <p:nvSpPr>
          <p:cNvPr id="4" name="Slide Number Placeholder 3"/>
          <p:cNvSpPr>
            <a:spLocks noGrp="1"/>
          </p:cNvSpPr>
          <p:nvPr>
            <p:ph type="sldNum" sz="quarter" idx="5"/>
          </p:nvPr>
        </p:nvSpPr>
        <p:spPr/>
        <p:txBody>
          <a:bodyPr/>
          <a:lstStyle/>
          <a:p>
            <a:fld id="{6CE77AE1-64B2-544E-9109-A75612B0A115}" type="slidenum">
              <a:rPr lang="en-US" smtClean="0"/>
              <a:t>9</a:t>
            </a:fld>
            <a:endParaRPr lang="en-US"/>
          </a:p>
        </p:txBody>
      </p:sp>
    </p:spTree>
    <p:extLst>
      <p:ext uri="{BB962C8B-B14F-4D97-AF65-F5344CB8AC3E}">
        <p14:creationId xmlns:p14="http://schemas.microsoft.com/office/powerpoint/2010/main" val="41189147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435406"/>
            <a:ext cx="6858000" cy="2027494"/>
          </a:xfrm>
          <a:prstGeom prst="rect">
            <a:avLst/>
          </a:prstGeom>
        </p:spPr>
        <p:txBody>
          <a:bodyPr anchor="b">
            <a:normAutofit/>
          </a:bodyPr>
          <a:lstStyle>
            <a:lvl1pPr algn="l">
              <a:defRPr sz="4125" b="0">
                <a:solidFill>
                  <a:schemeClr val="bg1"/>
                </a:solidFill>
                <a:latin typeface="Georgia" panose="02040502050405020303" pitchFamily="18" charset="0"/>
                <a:cs typeface="Arial" panose="020B0604020202020204" pitchFamily="34" charset="0"/>
              </a:defRPr>
            </a:lvl1pPr>
          </a:lstStyle>
          <a:p>
            <a:r>
              <a:rPr lang="en-US" dirty="0"/>
              <a:t>Insert </a:t>
            </a:r>
            <a:r>
              <a:rPr lang="en-US" dirty="0" err="1"/>
              <a:t>Powerpoint</a:t>
            </a:r>
            <a:r>
              <a:rPr lang="en-US" dirty="0"/>
              <a:t> Title</a:t>
            </a:r>
          </a:p>
        </p:txBody>
      </p:sp>
      <p:sp>
        <p:nvSpPr>
          <p:cNvPr id="3" name="Subtitle 2"/>
          <p:cNvSpPr>
            <a:spLocks noGrp="1"/>
          </p:cNvSpPr>
          <p:nvPr>
            <p:ph type="subTitle" idx="1" hasCustomPrompt="1"/>
          </p:nvPr>
        </p:nvSpPr>
        <p:spPr>
          <a:xfrm>
            <a:off x="1143000" y="2554975"/>
            <a:ext cx="6858000" cy="1404961"/>
          </a:xfrm>
          <a:prstGeom prst="rect">
            <a:avLst/>
          </a:prstGeom>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500" b="0">
                <a:solidFill>
                  <a:schemeClr val="bg1"/>
                </a:solidFill>
                <a:latin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Insert </a:t>
            </a:r>
            <a:r>
              <a:rPr lang="en-US" dirty="0" err="1"/>
              <a:t>Powerpoint</a:t>
            </a:r>
            <a:r>
              <a:rPr lang="en-US" dirty="0"/>
              <a:t> Subtitle</a:t>
            </a:r>
          </a:p>
        </p:txBody>
      </p:sp>
      <p:cxnSp>
        <p:nvCxnSpPr>
          <p:cNvPr id="5" name="Straight Connector 4">
            <a:extLst>
              <a:ext uri="{FF2B5EF4-FFF2-40B4-BE49-F238E27FC236}">
                <a16:creationId xmlns:a16="http://schemas.microsoft.com/office/drawing/2014/main" id="{FA910277-0FA1-1F46-9FD7-836ED090B7BF}"/>
              </a:ext>
            </a:extLst>
          </p:cNvPr>
          <p:cNvCxnSpPr>
            <a:cxnSpLocks/>
          </p:cNvCxnSpPr>
          <p:nvPr userDrawn="1"/>
        </p:nvCxnSpPr>
        <p:spPr>
          <a:xfrm>
            <a:off x="1143000" y="2471268"/>
            <a:ext cx="6858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descr="Text&#10;&#10;Description automatically generated with medium confidence">
            <a:extLst>
              <a:ext uri="{FF2B5EF4-FFF2-40B4-BE49-F238E27FC236}">
                <a16:creationId xmlns:a16="http://schemas.microsoft.com/office/drawing/2014/main" id="{BEBE40AE-9D6B-494E-AA98-4B73602A1C30}"/>
              </a:ext>
            </a:extLst>
          </p:cNvPr>
          <p:cNvPicPr>
            <a:picLocks noChangeAspect="1"/>
          </p:cNvPicPr>
          <p:nvPr userDrawn="1"/>
        </p:nvPicPr>
        <p:blipFill>
          <a:blip r:embed="rId3"/>
          <a:stretch>
            <a:fillRect/>
          </a:stretch>
        </p:blipFill>
        <p:spPr>
          <a:xfrm>
            <a:off x="0" y="4836759"/>
            <a:ext cx="9144000" cy="1158132"/>
          </a:xfrm>
          <a:prstGeom prst="rect">
            <a:avLst/>
          </a:prstGeom>
          <a:effectLst>
            <a:outerShdw blurRad="127000" dist="76200" dir="5400000" algn="tl" rotWithShape="0">
              <a:prstClr val="black">
                <a:alpha val="40000"/>
              </a:prstClr>
            </a:outerShdw>
          </a:effectLst>
        </p:spPr>
      </p:pic>
      <p:sp>
        <p:nvSpPr>
          <p:cNvPr id="9" name="Triangle 2">
            <a:extLst>
              <a:ext uri="{FF2B5EF4-FFF2-40B4-BE49-F238E27FC236}">
                <a16:creationId xmlns:a16="http://schemas.microsoft.com/office/drawing/2014/main" id="{C4C4C8D2-5E76-0340-BD75-529702744DC7}"/>
              </a:ext>
            </a:extLst>
          </p:cNvPr>
          <p:cNvSpPr/>
          <p:nvPr userDrawn="1"/>
        </p:nvSpPr>
        <p:spPr>
          <a:xfrm rot="5400000">
            <a:off x="-13306" y="6957"/>
            <a:ext cx="1506796" cy="148653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riangle 2">
            <a:extLst>
              <a:ext uri="{FF2B5EF4-FFF2-40B4-BE49-F238E27FC236}">
                <a16:creationId xmlns:a16="http://schemas.microsoft.com/office/drawing/2014/main" id="{6A922BE3-F9F8-BA45-A8C0-6D998F541EA4}"/>
              </a:ext>
            </a:extLst>
          </p:cNvPr>
          <p:cNvSpPr/>
          <p:nvPr userDrawn="1"/>
        </p:nvSpPr>
        <p:spPr>
          <a:xfrm rot="5400000">
            <a:off x="-11754" y="5401"/>
            <a:ext cx="1275607" cy="1258454"/>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0809276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Final Slid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BE1E527-BFFA-F44B-94D0-1379A9E41A6D}"/>
              </a:ext>
            </a:extLst>
          </p:cNvPr>
          <p:cNvSpPr>
            <a:spLocks noGrp="1"/>
          </p:cNvSpPr>
          <p:nvPr>
            <p:ph type="ctrTitle" hasCustomPrompt="1"/>
          </p:nvPr>
        </p:nvSpPr>
        <p:spPr>
          <a:xfrm>
            <a:off x="1143000" y="1175356"/>
            <a:ext cx="6858000" cy="2387600"/>
          </a:xfrm>
          <a:prstGeom prst="rect">
            <a:avLst/>
          </a:prstGeom>
        </p:spPr>
        <p:txBody>
          <a:bodyPr anchor="b">
            <a:normAutofit/>
          </a:bodyPr>
          <a:lstStyle>
            <a:lvl1pPr algn="ctr">
              <a:defRPr sz="4125" b="0" i="0">
                <a:solidFill>
                  <a:schemeClr val="bg1"/>
                </a:solidFill>
                <a:latin typeface="Georgia" panose="02040502050405020303" pitchFamily="18" charset="0"/>
                <a:cs typeface="Arial" panose="020B0604020202020204" pitchFamily="34" charset="0"/>
              </a:defRPr>
            </a:lvl1pPr>
          </a:lstStyle>
          <a:p>
            <a:r>
              <a:rPr lang="en-US" dirty="0"/>
              <a:t>Insert Final Thoughts</a:t>
            </a:r>
          </a:p>
        </p:txBody>
      </p:sp>
      <p:cxnSp>
        <p:nvCxnSpPr>
          <p:cNvPr id="4" name="Straight Connector 3">
            <a:extLst>
              <a:ext uri="{FF2B5EF4-FFF2-40B4-BE49-F238E27FC236}">
                <a16:creationId xmlns:a16="http://schemas.microsoft.com/office/drawing/2014/main" id="{37167ACD-AB06-FF41-AA10-BD7149D7A7F6}"/>
              </a:ext>
            </a:extLst>
          </p:cNvPr>
          <p:cNvCxnSpPr>
            <a:cxnSpLocks/>
          </p:cNvCxnSpPr>
          <p:nvPr userDrawn="1"/>
        </p:nvCxnSpPr>
        <p:spPr>
          <a:xfrm>
            <a:off x="1143000" y="3562956"/>
            <a:ext cx="6858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descr="Text&#10;&#10;Description automatically generated with medium confidence">
            <a:extLst>
              <a:ext uri="{FF2B5EF4-FFF2-40B4-BE49-F238E27FC236}">
                <a16:creationId xmlns:a16="http://schemas.microsoft.com/office/drawing/2014/main" id="{E9380D8C-34F1-514B-B8D2-1FDFA55E0481}"/>
              </a:ext>
            </a:extLst>
          </p:cNvPr>
          <p:cNvPicPr>
            <a:picLocks noChangeAspect="1"/>
          </p:cNvPicPr>
          <p:nvPr userDrawn="1"/>
        </p:nvPicPr>
        <p:blipFill>
          <a:blip r:embed="rId3"/>
          <a:stretch>
            <a:fillRect/>
          </a:stretch>
        </p:blipFill>
        <p:spPr>
          <a:xfrm>
            <a:off x="0" y="4836759"/>
            <a:ext cx="9144000" cy="1158132"/>
          </a:xfrm>
          <a:prstGeom prst="rect">
            <a:avLst/>
          </a:prstGeom>
          <a:effectLst>
            <a:outerShdw blurRad="127000" dist="76200" dir="5400000" algn="tl" rotWithShape="0">
              <a:prstClr val="black">
                <a:alpha val="40000"/>
              </a:prstClr>
            </a:outerShdw>
          </a:effectLst>
        </p:spPr>
      </p:pic>
      <p:sp>
        <p:nvSpPr>
          <p:cNvPr id="9" name="Triangle 2">
            <a:extLst>
              <a:ext uri="{FF2B5EF4-FFF2-40B4-BE49-F238E27FC236}">
                <a16:creationId xmlns:a16="http://schemas.microsoft.com/office/drawing/2014/main" id="{C1005787-6556-EB44-9694-BE9AD99691FA}"/>
              </a:ext>
            </a:extLst>
          </p:cNvPr>
          <p:cNvSpPr/>
          <p:nvPr userDrawn="1"/>
        </p:nvSpPr>
        <p:spPr>
          <a:xfrm rot="5400000">
            <a:off x="-13306" y="6957"/>
            <a:ext cx="1506796" cy="148653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riangle 2">
            <a:extLst>
              <a:ext uri="{FF2B5EF4-FFF2-40B4-BE49-F238E27FC236}">
                <a16:creationId xmlns:a16="http://schemas.microsoft.com/office/drawing/2014/main" id="{A1CED9DE-2B16-9342-8E84-378077EDAF16}"/>
              </a:ext>
            </a:extLst>
          </p:cNvPr>
          <p:cNvSpPr/>
          <p:nvPr userDrawn="1"/>
        </p:nvSpPr>
        <p:spPr>
          <a:xfrm rot="5400000">
            <a:off x="-11754" y="5401"/>
            <a:ext cx="1275607" cy="1258454"/>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50474574"/>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04FBD-0A48-4988-975F-3CA01BB4F9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6BCF54-B032-48B1-BE63-0C8B1B54A7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BFF1F2-9C67-442F-80BB-91B6E98BD264}"/>
              </a:ext>
            </a:extLst>
          </p:cNvPr>
          <p:cNvSpPr>
            <a:spLocks noGrp="1"/>
          </p:cNvSpPr>
          <p:nvPr>
            <p:ph type="dt" sz="half" idx="10"/>
          </p:nvPr>
        </p:nvSpPr>
        <p:spPr/>
        <p:txBody>
          <a:bodyPr/>
          <a:lstStyle/>
          <a:p>
            <a:fld id="{65B582F3-456D-463E-B307-B9C1408518C8}" type="datetimeFigureOut">
              <a:rPr lang="en-US" smtClean="0"/>
              <a:t>4/19/2022</a:t>
            </a:fld>
            <a:endParaRPr lang="en-US"/>
          </a:p>
        </p:txBody>
      </p:sp>
      <p:sp>
        <p:nvSpPr>
          <p:cNvPr id="5" name="Footer Placeholder 4">
            <a:extLst>
              <a:ext uri="{FF2B5EF4-FFF2-40B4-BE49-F238E27FC236}">
                <a16:creationId xmlns:a16="http://schemas.microsoft.com/office/drawing/2014/main" id="{7EA91729-A3DB-4A92-B4A2-3BE43059B5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B0D3F2-7233-4572-A2F8-5B738E59D044}"/>
              </a:ext>
            </a:extLst>
          </p:cNvPr>
          <p:cNvSpPr>
            <a:spLocks noGrp="1"/>
          </p:cNvSpPr>
          <p:nvPr>
            <p:ph type="sldNum" sz="quarter" idx="12"/>
          </p:nvPr>
        </p:nvSpPr>
        <p:spPr/>
        <p:txBody>
          <a:bodyPr/>
          <a:lstStyle/>
          <a:p>
            <a:fld id="{C692506B-FD56-437E-8872-DC5A44E4783E}" type="slidenum">
              <a:rPr lang="en-US" smtClean="0"/>
              <a:t>‹#›</a:t>
            </a:fld>
            <a:endParaRPr lang="en-US"/>
          </a:p>
        </p:txBody>
      </p:sp>
    </p:spTree>
    <p:extLst>
      <p:ext uri="{BB962C8B-B14F-4D97-AF65-F5344CB8AC3E}">
        <p14:creationId xmlns:p14="http://schemas.microsoft.com/office/powerpoint/2010/main" val="757259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399AF-5922-44E5-9E71-FB33E80F091E}"/>
              </a:ext>
            </a:extLst>
          </p:cNvPr>
          <p:cNvSpPr>
            <a:spLocks noGrp="1"/>
          </p:cNvSpPr>
          <p:nvPr>
            <p:ph type="title"/>
          </p:nvPr>
        </p:nvSpPr>
        <p:spPr/>
        <p:txBody>
          <a:body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2F52E914-CF20-4F3F-B23A-83D49186144F}"/>
              </a:ext>
            </a:extLst>
          </p:cNvPr>
          <p:cNvSpPr>
            <a:spLocks noGrp="1"/>
          </p:cNvSpPr>
          <p:nvPr>
            <p:ph sz="quarter" idx="10"/>
          </p:nvPr>
        </p:nvSpPr>
        <p:spPr>
          <a:xfrm>
            <a:off x="628650" y="1487967"/>
            <a:ext cx="7886700" cy="4678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6">
            <a:extLst>
              <a:ext uri="{FF2B5EF4-FFF2-40B4-BE49-F238E27FC236}">
                <a16:creationId xmlns:a16="http://schemas.microsoft.com/office/drawing/2014/main" id="{09EE821C-D3FC-F840-B5AB-7C546ADF2701}"/>
              </a:ext>
            </a:extLst>
          </p:cNvPr>
          <p:cNvSpPr>
            <a:spLocks noGrp="1"/>
          </p:cNvSpPr>
          <p:nvPr>
            <p:ph type="sldNum" sz="quarter" idx="11"/>
          </p:nvPr>
        </p:nvSpPr>
        <p:spPr>
          <a:xfrm>
            <a:off x="7070497" y="6348809"/>
            <a:ext cx="1509243" cy="191503"/>
          </a:xfrm>
          <a:prstGeom prst="rect">
            <a:avLst/>
          </a:prstGeom>
        </p:spPr>
        <p:txBody>
          <a:bodyPr vert="horz" lIns="91440" tIns="45720" rIns="91440" bIns="45720" rtlCol="0" anchor="ctr"/>
          <a:lstStyle>
            <a:lvl1pPr algn="r">
              <a:defRPr sz="1000">
                <a:solidFill>
                  <a:schemeClr val="tx1"/>
                </a:solidFill>
              </a:defRPr>
            </a:lvl1pPr>
          </a:lstStyle>
          <a:p>
            <a:r>
              <a:rPr lang="en-US" dirty="0">
                <a:solidFill>
                  <a:schemeClr val="tx2"/>
                </a:solidFill>
              </a:rPr>
              <a:t>ANRCB   |   </a:t>
            </a:r>
            <a:fld id="{D8FE707D-7EDD-4671-B995-A3FBECAF0B25}" type="slidenum">
              <a:rPr lang="en-US" b="1" smtClean="0">
                <a:solidFill>
                  <a:schemeClr val="accent6"/>
                </a:solidFill>
              </a:rPr>
              <a:pPr/>
              <a:t>‹#›</a:t>
            </a:fld>
            <a:endParaRPr lang="en-US" b="1" dirty="0">
              <a:solidFill>
                <a:schemeClr val="accent6"/>
              </a:solidFill>
            </a:endParaRPr>
          </a:p>
        </p:txBody>
      </p:sp>
      <p:cxnSp>
        <p:nvCxnSpPr>
          <p:cNvPr id="5" name="Straight Connector 4">
            <a:extLst>
              <a:ext uri="{FF2B5EF4-FFF2-40B4-BE49-F238E27FC236}">
                <a16:creationId xmlns:a16="http://schemas.microsoft.com/office/drawing/2014/main" id="{E32403FB-25DD-1F4D-9D47-C1CEC8B569F3}"/>
              </a:ext>
            </a:extLst>
          </p:cNvPr>
          <p:cNvCxnSpPr>
            <a:cxnSpLocks/>
          </p:cNvCxnSpPr>
          <p:nvPr userDrawn="1"/>
        </p:nvCxnSpPr>
        <p:spPr>
          <a:xfrm>
            <a:off x="628650" y="1382233"/>
            <a:ext cx="7886700"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04F31CD1-81B6-E441-8BF9-425024CD323B}"/>
              </a:ext>
            </a:extLst>
          </p:cNvPr>
          <p:cNvGrpSpPr/>
          <p:nvPr userDrawn="1"/>
        </p:nvGrpSpPr>
        <p:grpSpPr>
          <a:xfrm>
            <a:off x="-3177" y="-3176"/>
            <a:ext cx="1486536" cy="1506797"/>
            <a:chOff x="-3178" y="-3176"/>
            <a:chExt cx="1646959" cy="1669406"/>
          </a:xfrm>
        </p:grpSpPr>
        <p:sp>
          <p:nvSpPr>
            <p:cNvPr id="7" name="Triangle 2">
              <a:extLst>
                <a:ext uri="{FF2B5EF4-FFF2-40B4-BE49-F238E27FC236}">
                  <a16:creationId xmlns:a16="http://schemas.microsoft.com/office/drawing/2014/main" id="{31FC9281-ABA2-D54B-B89E-6A8583D74FC8}"/>
                </a:ext>
              </a:extLst>
            </p:cNvPr>
            <p:cNvSpPr/>
            <p:nvPr userDrawn="1"/>
          </p:nvSpPr>
          <p:spPr>
            <a:xfrm rot="5400000">
              <a:off x="-14400" y="8050"/>
              <a:ext cx="1669405" cy="1646956"/>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riangle 2">
              <a:extLst>
                <a:ext uri="{FF2B5EF4-FFF2-40B4-BE49-F238E27FC236}">
                  <a16:creationId xmlns:a16="http://schemas.microsoft.com/office/drawing/2014/main" id="{718F5D4B-0782-F14D-8BD0-14A29D5E622D}"/>
                </a:ext>
              </a:extLst>
            </p:cNvPr>
            <p:cNvSpPr/>
            <p:nvPr userDrawn="1"/>
          </p:nvSpPr>
          <p:spPr>
            <a:xfrm rot="5400000">
              <a:off x="-12680" y="6326"/>
              <a:ext cx="1413267" cy="139426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502549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28681" y="767882"/>
            <a:ext cx="3933365" cy="2852737"/>
          </a:xfrm>
          <a:prstGeom prst="rect">
            <a:avLst/>
          </a:prstGeom>
        </p:spPr>
        <p:txBody>
          <a:bodyPr anchor="b">
            <a:normAutofit/>
          </a:bodyPr>
          <a:lstStyle>
            <a:lvl1pPr>
              <a:defRPr sz="3000" b="0" i="0" baseline="0">
                <a:solidFill>
                  <a:schemeClr val="bg1"/>
                </a:solidFill>
                <a:latin typeface="Georgia" panose="02040502050405020303" pitchFamily="18" charset="0"/>
                <a:cs typeface="Arial" panose="020B0604020202020204" pitchFamily="34" charset="0"/>
              </a:defRPr>
            </a:lvl1pPr>
          </a:lstStyle>
          <a:p>
            <a:r>
              <a:rPr lang="en-US" dirty="0"/>
              <a:t>Insert Section Header</a:t>
            </a:r>
          </a:p>
        </p:txBody>
      </p:sp>
      <p:sp>
        <p:nvSpPr>
          <p:cNvPr id="3" name="Text Placeholder 2"/>
          <p:cNvSpPr>
            <a:spLocks noGrp="1"/>
          </p:cNvSpPr>
          <p:nvPr>
            <p:ph type="body" idx="1" hasCustomPrompt="1"/>
          </p:nvPr>
        </p:nvSpPr>
        <p:spPr>
          <a:xfrm>
            <a:off x="3928681" y="3647607"/>
            <a:ext cx="3933365" cy="1500187"/>
          </a:xfrm>
          <a:prstGeom prst="rect">
            <a:avLst/>
          </a:prstGeom>
        </p:spPr>
        <p:txBody>
          <a:bodyPr>
            <a:normAutofit/>
          </a:bodyPr>
          <a:lstStyle>
            <a:lvl1pPr marL="0" indent="0">
              <a:buNone/>
              <a:defRPr sz="21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Insert Section </a:t>
            </a:r>
            <a:r>
              <a:rPr lang="en-US" dirty="0" err="1"/>
              <a:t>Subheader</a:t>
            </a:r>
            <a:endParaRPr lang="en-US" dirty="0"/>
          </a:p>
        </p:txBody>
      </p:sp>
      <p:cxnSp>
        <p:nvCxnSpPr>
          <p:cNvPr id="4" name="Straight Connector 3">
            <a:extLst>
              <a:ext uri="{FF2B5EF4-FFF2-40B4-BE49-F238E27FC236}">
                <a16:creationId xmlns:a16="http://schemas.microsoft.com/office/drawing/2014/main" id="{B3ED3EBA-C936-CA47-B212-1DD28D1A1869}"/>
              </a:ext>
            </a:extLst>
          </p:cNvPr>
          <p:cNvCxnSpPr>
            <a:cxnSpLocks/>
          </p:cNvCxnSpPr>
          <p:nvPr userDrawn="1"/>
        </p:nvCxnSpPr>
        <p:spPr>
          <a:xfrm>
            <a:off x="3928681" y="3628283"/>
            <a:ext cx="521531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riangle 2">
            <a:extLst>
              <a:ext uri="{FF2B5EF4-FFF2-40B4-BE49-F238E27FC236}">
                <a16:creationId xmlns:a16="http://schemas.microsoft.com/office/drawing/2014/main" id="{7972656B-D34B-7A47-AF68-55E3A457BE93}"/>
              </a:ext>
            </a:extLst>
          </p:cNvPr>
          <p:cNvSpPr/>
          <p:nvPr userDrawn="1"/>
        </p:nvSpPr>
        <p:spPr>
          <a:xfrm rot="5400000">
            <a:off x="-13306" y="6957"/>
            <a:ext cx="1506796" cy="148653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2">
            <a:extLst>
              <a:ext uri="{FF2B5EF4-FFF2-40B4-BE49-F238E27FC236}">
                <a16:creationId xmlns:a16="http://schemas.microsoft.com/office/drawing/2014/main" id="{9E85EBBA-5B5D-1C46-8EB2-3F3B34A34131}"/>
              </a:ext>
            </a:extLst>
          </p:cNvPr>
          <p:cNvSpPr/>
          <p:nvPr userDrawn="1"/>
        </p:nvSpPr>
        <p:spPr>
          <a:xfrm rot="5400000">
            <a:off x="-11754" y="5401"/>
            <a:ext cx="1275607" cy="1258454"/>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071416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2FE8E-6B16-4D1A-89CA-C8AC7AA63E3B}"/>
              </a:ext>
            </a:extLst>
          </p:cNvPr>
          <p:cNvSpPr>
            <a:spLocks noGrp="1"/>
          </p:cNvSpPr>
          <p:nvPr>
            <p:ph type="title"/>
          </p:nvPr>
        </p:nvSpPr>
        <p:spPr/>
        <p:txBody>
          <a:bodyPr/>
          <a:lstStyle/>
          <a:p>
            <a:r>
              <a:rPr lang="en-US"/>
              <a:t>Click to edit Master title style</a:t>
            </a:r>
            <a:endParaRPr lang="en-US" dirty="0"/>
          </a:p>
        </p:txBody>
      </p:sp>
      <p:sp>
        <p:nvSpPr>
          <p:cNvPr id="5" name="Slide Number Placeholder 6">
            <a:extLst>
              <a:ext uri="{FF2B5EF4-FFF2-40B4-BE49-F238E27FC236}">
                <a16:creationId xmlns:a16="http://schemas.microsoft.com/office/drawing/2014/main" id="{019C1E9F-F12B-CC40-BA2A-511122AF5A31}"/>
              </a:ext>
            </a:extLst>
          </p:cNvPr>
          <p:cNvSpPr>
            <a:spLocks noGrp="1"/>
          </p:cNvSpPr>
          <p:nvPr>
            <p:ph type="sldNum" sz="quarter" idx="10"/>
          </p:nvPr>
        </p:nvSpPr>
        <p:spPr>
          <a:xfrm>
            <a:off x="7070497" y="6348809"/>
            <a:ext cx="1509243" cy="191503"/>
          </a:xfrm>
          <a:prstGeom prst="rect">
            <a:avLst/>
          </a:prstGeom>
        </p:spPr>
        <p:txBody>
          <a:bodyPr vert="horz" lIns="91440" tIns="45720" rIns="91440" bIns="45720" rtlCol="0" anchor="ctr"/>
          <a:lstStyle>
            <a:lvl1pPr algn="r">
              <a:defRPr sz="1000">
                <a:solidFill>
                  <a:schemeClr val="tx1"/>
                </a:solidFill>
              </a:defRPr>
            </a:lvl1pPr>
          </a:lstStyle>
          <a:p>
            <a:r>
              <a:rPr lang="en-US" dirty="0">
                <a:solidFill>
                  <a:schemeClr val="tx2"/>
                </a:solidFill>
              </a:rPr>
              <a:t>ANRCB   |   </a:t>
            </a:r>
            <a:fld id="{D8FE707D-7EDD-4671-B995-A3FBECAF0B25}" type="slidenum">
              <a:rPr lang="en-US" b="1" smtClean="0">
                <a:solidFill>
                  <a:schemeClr val="accent6"/>
                </a:solidFill>
              </a:rPr>
              <a:pPr/>
              <a:t>‹#›</a:t>
            </a:fld>
            <a:endParaRPr lang="en-US" b="1" dirty="0">
              <a:solidFill>
                <a:schemeClr val="accent6"/>
              </a:solidFill>
            </a:endParaRPr>
          </a:p>
        </p:txBody>
      </p:sp>
      <p:cxnSp>
        <p:nvCxnSpPr>
          <p:cNvPr id="6" name="Straight Connector 5">
            <a:extLst>
              <a:ext uri="{FF2B5EF4-FFF2-40B4-BE49-F238E27FC236}">
                <a16:creationId xmlns:a16="http://schemas.microsoft.com/office/drawing/2014/main" id="{E00C3BC0-BFC8-5E4E-B211-F779A1B1653F}"/>
              </a:ext>
            </a:extLst>
          </p:cNvPr>
          <p:cNvCxnSpPr>
            <a:cxnSpLocks/>
          </p:cNvCxnSpPr>
          <p:nvPr userDrawn="1"/>
        </p:nvCxnSpPr>
        <p:spPr>
          <a:xfrm>
            <a:off x="628650" y="1382233"/>
            <a:ext cx="7886700"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E86717D1-205A-2A4A-A230-7965F9CE0EAC}"/>
              </a:ext>
            </a:extLst>
          </p:cNvPr>
          <p:cNvGrpSpPr/>
          <p:nvPr userDrawn="1"/>
        </p:nvGrpSpPr>
        <p:grpSpPr>
          <a:xfrm>
            <a:off x="-3177" y="-3176"/>
            <a:ext cx="1486536" cy="1506797"/>
            <a:chOff x="-3178" y="-3176"/>
            <a:chExt cx="1646959" cy="1669406"/>
          </a:xfrm>
        </p:grpSpPr>
        <p:sp>
          <p:nvSpPr>
            <p:cNvPr id="8" name="Triangle 2">
              <a:extLst>
                <a:ext uri="{FF2B5EF4-FFF2-40B4-BE49-F238E27FC236}">
                  <a16:creationId xmlns:a16="http://schemas.microsoft.com/office/drawing/2014/main" id="{589C902A-4EB8-5240-BCF3-0BB8FC7B87F4}"/>
                </a:ext>
              </a:extLst>
            </p:cNvPr>
            <p:cNvSpPr/>
            <p:nvPr userDrawn="1"/>
          </p:nvSpPr>
          <p:spPr>
            <a:xfrm rot="5400000">
              <a:off x="-14400" y="8050"/>
              <a:ext cx="1669405" cy="1646956"/>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riangle 2">
              <a:extLst>
                <a:ext uri="{FF2B5EF4-FFF2-40B4-BE49-F238E27FC236}">
                  <a16:creationId xmlns:a16="http://schemas.microsoft.com/office/drawing/2014/main" id="{D8F2384B-8766-C34C-92A4-888315CBCCE6}"/>
                </a:ext>
              </a:extLst>
            </p:cNvPr>
            <p:cNvSpPr/>
            <p:nvPr userDrawn="1"/>
          </p:nvSpPr>
          <p:spPr>
            <a:xfrm rot="5400000">
              <a:off x="-12680" y="6326"/>
              <a:ext cx="1413267" cy="139426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406787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6">
            <a:extLst>
              <a:ext uri="{FF2B5EF4-FFF2-40B4-BE49-F238E27FC236}">
                <a16:creationId xmlns:a16="http://schemas.microsoft.com/office/drawing/2014/main" id="{F40153FC-A54E-874E-8EFA-851CBF037735}"/>
              </a:ext>
            </a:extLst>
          </p:cNvPr>
          <p:cNvSpPr>
            <a:spLocks noGrp="1"/>
          </p:cNvSpPr>
          <p:nvPr>
            <p:ph type="sldNum" sz="quarter" idx="10"/>
          </p:nvPr>
        </p:nvSpPr>
        <p:spPr>
          <a:xfrm>
            <a:off x="7070497" y="6348809"/>
            <a:ext cx="1509243" cy="191503"/>
          </a:xfrm>
          <a:prstGeom prst="rect">
            <a:avLst/>
          </a:prstGeom>
        </p:spPr>
        <p:txBody>
          <a:bodyPr vert="horz" lIns="91440" tIns="45720" rIns="91440" bIns="45720" rtlCol="0" anchor="ctr"/>
          <a:lstStyle>
            <a:lvl1pPr algn="r">
              <a:defRPr sz="1000">
                <a:solidFill>
                  <a:schemeClr val="tx1"/>
                </a:solidFill>
              </a:defRPr>
            </a:lvl1pPr>
          </a:lstStyle>
          <a:p>
            <a:r>
              <a:rPr lang="en-US" dirty="0">
                <a:solidFill>
                  <a:schemeClr val="tx2"/>
                </a:solidFill>
              </a:rPr>
              <a:t>ANRCB   |   </a:t>
            </a:r>
            <a:fld id="{D8FE707D-7EDD-4671-B995-A3FBECAF0B25}" type="slidenum">
              <a:rPr lang="en-US" b="1" smtClean="0">
                <a:solidFill>
                  <a:schemeClr val="accent6"/>
                </a:solidFill>
              </a:rPr>
              <a:pPr/>
              <a:t>‹#›</a:t>
            </a:fld>
            <a:endParaRPr lang="en-US" b="1" dirty="0">
              <a:solidFill>
                <a:schemeClr val="accent6"/>
              </a:solidFill>
            </a:endParaRPr>
          </a:p>
        </p:txBody>
      </p:sp>
      <p:grpSp>
        <p:nvGrpSpPr>
          <p:cNvPr id="3" name="Group 2">
            <a:extLst>
              <a:ext uri="{FF2B5EF4-FFF2-40B4-BE49-F238E27FC236}">
                <a16:creationId xmlns:a16="http://schemas.microsoft.com/office/drawing/2014/main" id="{B4946678-FEEF-6846-AE20-21C18FB6BA9C}"/>
              </a:ext>
            </a:extLst>
          </p:cNvPr>
          <p:cNvGrpSpPr/>
          <p:nvPr userDrawn="1"/>
        </p:nvGrpSpPr>
        <p:grpSpPr>
          <a:xfrm>
            <a:off x="-3177" y="-3176"/>
            <a:ext cx="1486536" cy="1506797"/>
            <a:chOff x="-3178" y="-3176"/>
            <a:chExt cx="1646959" cy="1669406"/>
          </a:xfrm>
        </p:grpSpPr>
        <p:sp>
          <p:nvSpPr>
            <p:cNvPr id="5" name="Triangle 2">
              <a:extLst>
                <a:ext uri="{FF2B5EF4-FFF2-40B4-BE49-F238E27FC236}">
                  <a16:creationId xmlns:a16="http://schemas.microsoft.com/office/drawing/2014/main" id="{C6FB082E-F290-FA45-BBD7-FFEB222F21D5}"/>
                </a:ext>
              </a:extLst>
            </p:cNvPr>
            <p:cNvSpPr/>
            <p:nvPr userDrawn="1"/>
          </p:nvSpPr>
          <p:spPr>
            <a:xfrm rot="5400000">
              <a:off x="-14400" y="8050"/>
              <a:ext cx="1669405" cy="1646956"/>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riangle 2">
              <a:extLst>
                <a:ext uri="{FF2B5EF4-FFF2-40B4-BE49-F238E27FC236}">
                  <a16:creationId xmlns:a16="http://schemas.microsoft.com/office/drawing/2014/main" id="{3ED2CE7B-F051-2847-952F-0332C8B2E4ED}"/>
                </a:ext>
              </a:extLst>
            </p:cNvPr>
            <p:cNvSpPr/>
            <p:nvPr userDrawn="1"/>
          </p:nvSpPr>
          <p:spPr>
            <a:xfrm rot="5400000">
              <a:off x="-12680" y="6326"/>
              <a:ext cx="1413267" cy="139426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176465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section Header">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F912B-E769-445D-A6C5-06520D908A8C}"/>
              </a:ext>
            </a:extLst>
          </p:cNvPr>
          <p:cNvSpPr>
            <a:spLocks noGrp="1"/>
          </p:cNvSpPr>
          <p:nvPr>
            <p:ph type="title"/>
          </p:nvPr>
        </p:nvSpPr>
        <p:spPr>
          <a:xfrm>
            <a:off x="628650" y="2094614"/>
            <a:ext cx="7886700" cy="1573619"/>
          </a:xfrm>
        </p:spPr>
        <p:txBody>
          <a:bodyPr>
            <a:normAutofit/>
          </a:bodyPr>
          <a:lstStyle>
            <a:lvl1pPr algn="ctr">
              <a:defRPr sz="3200">
                <a:solidFill>
                  <a:schemeClr val="bg1"/>
                </a:solidFill>
              </a:defRPr>
            </a:lvl1pPr>
          </a:lstStyle>
          <a:p>
            <a:r>
              <a:rPr lang="en-US"/>
              <a:t>Click to edit Master title style</a:t>
            </a:r>
            <a:endParaRPr lang="en-US" dirty="0"/>
          </a:p>
        </p:txBody>
      </p:sp>
      <p:sp>
        <p:nvSpPr>
          <p:cNvPr id="5" name="Slide Number Placeholder 6">
            <a:extLst>
              <a:ext uri="{FF2B5EF4-FFF2-40B4-BE49-F238E27FC236}">
                <a16:creationId xmlns:a16="http://schemas.microsoft.com/office/drawing/2014/main" id="{F24FD113-387A-6844-BC4B-5AD58E4B3B87}"/>
              </a:ext>
            </a:extLst>
          </p:cNvPr>
          <p:cNvSpPr>
            <a:spLocks noGrp="1"/>
          </p:cNvSpPr>
          <p:nvPr>
            <p:ph type="sldNum" sz="quarter" idx="10"/>
          </p:nvPr>
        </p:nvSpPr>
        <p:spPr>
          <a:xfrm>
            <a:off x="7070497" y="6348809"/>
            <a:ext cx="1509243" cy="191503"/>
          </a:xfrm>
          <a:prstGeom prst="rect">
            <a:avLst/>
          </a:prstGeom>
        </p:spPr>
        <p:txBody>
          <a:bodyPr vert="horz" lIns="91440" tIns="45720" rIns="91440" bIns="45720" rtlCol="0" anchor="ctr"/>
          <a:lstStyle>
            <a:lvl1pPr algn="r">
              <a:defRPr sz="1000">
                <a:solidFill>
                  <a:schemeClr val="bg1"/>
                </a:solidFill>
              </a:defRPr>
            </a:lvl1pPr>
          </a:lstStyle>
          <a:p>
            <a:r>
              <a:rPr lang="en-US" dirty="0"/>
              <a:t>ANRCB   |   </a:t>
            </a:r>
            <a:fld id="{D8FE707D-7EDD-4671-B995-A3FBECAF0B25}" type="slidenum">
              <a:rPr lang="en-US" b="1" smtClean="0"/>
              <a:pPr/>
              <a:t>‹#›</a:t>
            </a:fld>
            <a:endParaRPr lang="en-US" b="1" dirty="0"/>
          </a:p>
        </p:txBody>
      </p:sp>
      <p:cxnSp>
        <p:nvCxnSpPr>
          <p:cNvPr id="4" name="Straight Connector 3">
            <a:extLst>
              <a:ext uri="{FF2B5EF4-FFF2-40B4-BE49-F238E27FC236}">
                <a16:creationId xmlns:a16="http://schemas.microsoft.com/office/drawing/2014/main" id="{BB10EA11-3AC4-2846-B76F-3DF63C90B0C5}"/>
              </a:ext>
            </a:extLst>
          </p:cNvPr>
          <p:cNvCxnSpPr>
            <a:cxnSpLocks/>
          </p:cNvCxnSpPr>
          <p:nvPr userDrawn="1"/>
        </p:nvCxnSpPr>
        <p:spPr>
          <a:xfrm>
            <a:off x="628650" y="3678866"/>
            <a:ext cx="78867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riangle 2">
            <a:extLst>
              <a:ext uri="{FF2B5EF4-FFF2-40B4-BE49-F238E27FC236}">
                <a16:creationId xmlns:a16="http://schemas.microsoft.com/office/drawing/2014/main" id="{EEE38A5B-5A30-D844-AF78-6170B85E8655}"/>
              </a:ext>
            </a:extLst>
          </p:cNvPr>
          <p:cNvSpPr/>
          <p:nvPr userDrawn="1"/>
        </p:nvSpPr>
        <p:spPr>
          <a:xfrm rot="5400000">
            <a:off x="-13306" y="6957"/>
            <a:ext cx="1506796" cy="148653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riangle 2">
            <a:extLst>
              <a:ext uri="{FF2B5EF4-FFF2-40B4-BE49-F238E27FC236}">
                <a16:creationId xmlns:a16="http://schemas.microsoft.com/office/drawing/2014/main" id="{50F924A2-E453-CA41-9199-01873DABBD18}"/>
              </a:ext>
            </a:extLst>
          </p:cNvPr>
          <p:cNvSpPr/>
          <p:nvPr userDrawn="1"/>
        </p:nvSpPr>
        <p:spPr>
          <a:xfrm rot="5400000">
            <a:off x="-11754" y="5401"/>
            <a:ext cx="1275607" cy="1258454"/>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3776877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2A299-9D74-4C65-97C9-8376FBB6A8C3}"/>
              </a:ext>
            </a:extLst>
          </p:cNvPr>
          <p:cNvSpPr>
            <a:spLocks noGrp="1"/>
          </p:cNvSpPr>
          <p:nvPr>
            <p:ph type="title"/>
          </p:nvPr>
        </p:nvSpPr>
        <p:spPr/>
        <p:txBody>
          <a:body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15FD8339-C764-4394-984C-4DEE2FF3C311}"/>
              </a:ext>
            </a:extLst>
          </p:cNvPr>
          <p:cNvSpPr>
            <a:spLocks noGrp="1"/>
          </p:cNvSpPr>
          <p:nvPr>
            <p:ph sz="quarter" idx="10"/>
          </p:nvPr>
        </p:nvSpPr>
        <p:spPr>
          <a:xfrm>
            <a:off x="628650" y="1490804"/>
            <a:ext cx="3805237" cy="47001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1A4F065B-EEB2-471E-A8FC-33594BB68122}"/>
              </a:ext>
            </a:extLst>
          </p:cNvPr>
          <p:cNvSpPr>
            <a:spLocks noGrp="1"/>
          </p:cNvSpPr>
          <p:nvPr>
            <p:ph sz="quarter" idx="11"/>
          </p:nvPr>
        </p:nvSpPr>
        <p:spPr>
          <a:xfrm>
            <a:off x="4710113" y="1501437"/>
            <a:ext cx="3805237" cy="47001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6">
            <a:extLst>
              <a:ext uri="{FF2B5EF4-FFF2-40B4-BE49-F238E27FC236}">
                <a16:creationId xmlns:a16="http://schemas.microsoft.com/office/drawing/2014/main" id="{42166213-81E0-6C48-8659-AB983C98F310}"/>
              </a:ext>
            </a:extLst>
          </p:cNvPr>
          <p:cNvSpPr>
            <a:spLocks noGrp="1"/>
          </p:cNvSpPr>
          <p:nvPr>
            <p:ph type="sldNum" sz="quarter" idx="12"/>
          </p:nvPr>
        </p:nvSpPr>
        <p:spPr>
          <a:xfrm>
            <a:off x="7070497" y="6348809"/>
            <a:ext cx="1509243" cy="191503"/>
          </a:xfrm>
          <a:prstGeom prst="rect">
            <a:avLst/>
          </a:prstGeom>
        </p:spPr>
        <p:txBody>
          <a:bodyPr vert="horz" lIns="91440" tIns="45720" rIns="91440" bIns="45720" rtlCol="0" anchor="ctr"/>
          <a:lstStyle>
            <a:lvl1pPr algn="r">
              <a:defRPr sz="1000">
                <a:solidFill>
                  <a:schemeClr val="tx1"/>
                </a:solidFill>
              </a:defRPr>
            </a:lvl1pPr>
          </a:lstStyle>
          <a:p>
            <a:r>
              <a:rPr lang="en-US" dirty="0">
                <a:solidFill>
                  <a:schemeClr val="tx2"/>
                </a:solidFill>
              </a:rPr>
              <a:t>ANRCB   |   </a:t>
            </a:r>
            <a:fld id="{D8FE707D-7EDD-4671-B995-A3FBECAF0B25}" type="slidenum">
              <a:rPr lang="en-US" b="1" smtClean="0">
                <a:solidFill>
                  <a:schemeClr val="accent6"/>
                </a:solidFill>
              </a:rPr>
              <a:pPr/>
              <a:t>‹#›</a:t>
            </a:fld>
            <a:endParaRPr lang="en-US" b="1" dirty="0">
              <a:solidFill>
                <a:schemeClr val="accent6"/>
              </a:solidFill>
            </a:endParaRPr>
          </a:p>
        </p:txBody>
      </p:sp>
      <p:cxnSp>
        <p:nvCxnSpPr>
          <p:cNvPr id="8" name="Straight Connector 7">
            <a:extLst>
              <a:ext uri="{FF2B5EF4-FFF2-40B4-BE49-F238E27FC236}">
                <a16:creationId xmlns:a16="http://schemas.microsoft.com/office/drawing/2014/main" id="{9E4E409A-1C2D-9F4F-87EC-99732FC371F3}"/>
              </a:ext>
            </a:extLst>
          </p:cNvPr>
          <p:cNvCxnSpPr>
            <a:cxnSpLocks/>
          </p:cNvCxnSpPr>
          <p:nvPr userDrawn="1"/>
        </p:nvCxnSpPr>
        <p:spPr>
          <a:xfrm>
            <a:off x="628650" y="1382233"/>
            <a:ext cx="7886700"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F1018150-0F49-854F-A06F-08EFCC2EFD6B}"/>
              </a:ext>
            </a:extLst>
          </p:cNvPr>
          <p:cNvGrpSpPr/>
          <p:nvPr userDrawn="1"/>
        </p:nvGrpSpPr>
        <p:grpSpPr>
          <a:xfrm>
            <a:off x="-3177" y="-3176"/>
            <a:ext cx="1486536" cy="1506797"/>
            <a:chOff x="-3178" y="-3176"/>
            <a:chExt cx="1646959" cy="1669406"/>
          </a:xfrm>
        </p:grpSpPr>
        <p:sp>
          <p:nvSpPr>
            <p:cNvPr id="10" name="Triangle 2">
              <a:extLst>
                <a:ext uri="{FF2B5EF4-FFF2-40B4-BE49-F238E27FC236}">
                  <a16:creationId xmlns:a16="http://schemas.microsoft.com/office/drawing/2014/main" id="{72FADDB8-FE99-5D44-99AA-76F492BDD3E0}"/>
                </a:ext>
              </a:extLst>
            </p:cNvPr>
            <p:cNvSpPr/>
            <p:nvPr userDrawn="1"/>
          </p:nvSpPr>
          <p:spPr>
            <a:xfrm rot="5400000">
              <a:off x="-14400" y="8050"/>
              <a:ext cx="1669405" cy="1646956"/>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2">
              <a:extLst>
                <a:ext uri="{FF2B5EF4-FFF2-40B4-BE49-F238E27FC236}">
                  <a16:creationId xmlns:a16="http://schemas.microsoft.com/office/drawing/2014/main" id="{8CFC0A85-51F6-184C-8900-EC3D23FB6AFA}"/>
                </a:ext>
              </a:extLst>
            </p:cNvPr>
            <p:cNvSpPr/>
            <p:nvPr userDrawn="1"/>
          </p:nvSpPr>
          <p:spPr>
            <a:xfrm rot="5400000">
              <a:off x="-12680" y="6326"/>
              <a:ext cx="1413267" cy="139426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034459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490156"/>
            <a:ext cx="3868340"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324702"/>
            <a:ext cx="3868340" cy="389093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490156"/>
            <a:ext cx="3887391"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335334"/>
            <a:ext cx="3887391" cy="389093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a:extLst>
              <a:ext uri="{FF2B5EF4-FFF2-40B4-BE49-F238E27FC236}">
                <a16:creationId xmlns:a16="http://schemas.microsoft.com/office/drawing/2014/main" id="{58BA6FB0-BA43-4CFC-A76D-28EE4377813D}"/>
              </a:ext>
            </a:extLst>
          </p:cNvPr>
          <p:cNvSpPr>
            <a:spLocks noGrp="1"/>
          </p:cNvSpPr>
          <p:nvPr>
            <p:ph type="title"/>
          </p:nvPr>
        </p:nvSpPr>
        <p:spPr/>
        <p:txBody>
          <a:bodyPr/>
          <a:lstStyle/>
          <a:p>
            <a:r>
              <a:rPr lang="en-US"/>
              <a:t>Click to edit Master title style</a:t>
            </a:r>
            <a:endParaRPr lang="en-US" dirty="0"/>
          </a:p>
        </p:txBody>
      </p:sp>
      <p:sp>
        <p:nvSpPr>
          <p:cNvPr id="8" name="Slide Number Placeholder 6">
            <a:extLst>
              <a:ext uri="{FF2B5EF4-FFF2-40B4-BE49-F238E27FC236}">
                <a16:creationId xmlns:a16="http://schemas.microsoft.com/office/drawing/2014/main" id="{1B656E0B-D609-4D44-85B0-4FCFA6F7CE3F}"/>
              </a:ext>
            </a:extLst>
          </p:cNvPr>
          <p:cNvSpPr>
            <a:spLocks noGrp="1"/>
          </p:cNvSpPr>
          <p:nvPr>
            <p:ph type="sldNum" sz="quarter" idx="10"/>
          </p:nvPr>
        </p:nvSpPr>
        <p:spPr>
          <a:xfrm>
            <a:off x="7070497" y="6348809"/>
            <a:ext cx="1509243" cy="191503"/>
          </a:xfrm>
          <a:prstGeom prst="rect">
            <a:avLst/>
          </a:prstGeom>
        </p:spPr>
        <p:txBody>
          <a:bodyPr vert="horz" lIns="91440" tIns="45720" rIns="91440" bIns="45720" rtlCol="0" anchor="ctr"/>
          <a:lstStyle>
            <a:lvl1pPr algn="r">
              <a:defRPr sz="1000">
                <a:solidFill>
                  <a:schemeClr val="tx1"/>
                </a:solidFill>
              </a:defRPr>
            </a:lvl1pPr>
          </a:lstStyle>
          <a:p>
            <a:r>
              <a:rPr lang="en-US" dirty="0">
                <a:solidFill>
                  <a:schemeClr val="tx2"/>
                </a:solidFill>
              </a:rPr>
              <a:t>ANRCB   |   </a:t>
            </a:r>
            <a:fld id="{D8FE707D-7EDD-4671-B995-A3FBECAF0B25}" type="slidenum">
              <a:rPr lang="en-US" b="1" smtClean="0">
                <a:solidFill>
                  <a:schemeClr val="accent6"/>
                </a:solidFill>
              </a:rPr>
              <a:pPr/>
              <a:t>‹#›</a:t>
            </a:fld>
            <a:endParaRPr lang="en-US" b="1" dirty="0">
              <a:solidFill>
                <a:schemeClr val="accent6"/>
              </a:solidFill>
            </a:endParaRPr>
          </a:p>
        </p:txBody>
      </p:sp>
      <p:cxnSp>
        <p:nvCxnSpPr>
          <p:cNvPr id="9" name="Straight Connector 8">
            <a:extLst>
              <a:ext uri="{FF2B5EF4-FFF2-40B4-BE49-F238E27FC236}">
                <a16:creationId xmlns:a16="http://schemas.microsoft.com/office/drawing/2014/main" id="{26340288-326B-3E48-BC8A-268E0F52FC0C}"/>
              </a:ext>
            </a:extLst>
          </p:cNvPr>
          <p:cNvCxnSpPr>
            <a:cxnSpLocks/>
          </p:cNvCxnSpPr>
          <p:nvPr userDrawn="1"/>
        </p:nvCxnSpPr>
        <p:spPr>
          <a:xfrm>
            <a:off x="628650" y="1382233"/>
            <a:ext cx="7886700"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EC58933B-4F4D-6642-92D6-DEF9A15FC59B}"/>
              </a:ext>
            </a:extLst>
          </p:cNvPr>
          <p:cNvGrpSpPr/>
          <p:nvPr userDrawn="1"/>
        </p:nvGrpSpPr>
        <p:grpSpPr>
          <a:xfrm>
            <a:off x="-3177" y="-3176"/>
            <a:ext cx="1486536" cy="1506797"/>
            <a:chOff x="-3178" y="-3176"/>
            <a:chExt cx="1646959" cy="1669406"/>
          </a:xfrm>
        </p:grpSpPr>
        <p:sp>
          <p:nvSpPr>
            <p:cNvPr id="11" name="Triangle 2">
              <a:extLst>
                <a:ext uri="{FF2B5EF4-FFF2-40B4-BE49-F238E27FC236}">
                  <a16:creationId xmlns:a16="http://schemas.microsoft.com/office/drawing/2014/main" id="{405B28D0-528D-2F4F-9C6C-B55470710324}"/>
                </a:ext>
              </a:extLst>
            </p:cNvPr>
            <p:cNvSpPr/>
            <p:nvPr userDrawn="1"/>
          </p:nvSpPr>
          <p:spPr>
            <a:xfrm rot="5400000">
              <a:off x="-14400" y="8050"/>
              <a:ext cx="1669405" cy="1646956"/>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riangle 2">
              <a:extLst>
                <a:ext uri="{FF2B5EF4-FFF2-40B4-BE49-F238E27FC236}">
                  <a16:creationId xmlns:a16="http://schemas.microsoft.com/office/drawing/2014/main" id="{A5AC2091-4B5C-684B-90C4-1BA18B60120A}"/>
                </a:ext>
              </a:extLst>
            </p:cNvPr>
            <p:cNvSpPr/>
            <p:nvPr userDrawn="1"/>
          </p:nvSpPr>
          <p:spPr>
            <a:xfrm rot="5400000">
              <a:off x="-12680" y="6326"/>
              <a:ext cx="1413267" cy="139426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733941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hoto Full 1">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E301A61-FFE4-A248-95E6-8A44756678CA}"/>
              </a:ext>
            </a:extLst>
          </p:cNvPr>
          <p:cNvSpPr>
            <a:spLocks noGrp="1"/>
          </p:cNvSpPr>
          <p:nvPr>
            <p:ph type="pic" sz="quarter" idx="10" hasCustomPrompt="1"/>
          </p:nvPr>
        </p:nvSpPr>
        <p:spPr>
          <a:xfrm>
            <a:off x="0" y="0"/>
            <a:ext cx="9144000" cy="6858000"/>
          </a:xfrm>
          <a:prstGeom prst="rect">
            <a:avLst/>
          </a:prstGeom>
        </p:spPr>
        <p:txBody>
          <a:bodyPr anchor="ctr"/>
          <a:lstStyle>
            <a:lvl1pPr marL="0" indent="0" algn="ctr">
              <a:buNone/>
              <a:defRPr/>
            </a:lvl1pPr>
          </a:lstStyle>
          <a:p>
            <a:r>
              <a:rPr lang="en-US" dirty="0"/>
              <a:t>Photo</a:t>
            </a:r>
          </a:p>
        </p:txBody>
      </p:sp>
      <p:sp>
        <p:nvSpPr>
          <p:cNvPr id="16" name="Text Placeholder 15">
            <a:extLst>
              <a:ext uri="{FF2B5EF4-FFF2-40B4-BE49-F238E27FC236}">
                <a16:creationId xmlns:a16="http://schemas.microsoft.com/office/drawing/2014/main" id="{322CBD45-9E3B-2945-9D95-A20EEC28DA07}"/>
              </a:ext>
            </a:extLst>
          </p:cNvPr>
          <p:cNvSpPr>
            <a:spLocks noGrp="1"/>
          </p:cNvSpPr>
          <p:nvPr>
            <p:ph type="body" sz="quarter" idx="12" hasCustomPrompt="1"/>
          </p:nvPr>
        </p:nvSpPr>
        <p:spPr>
          <a:xfrm>
            <a:off x="120770" y="6119609"/>
            <a:ext cx="4063160" cy="179322"/>
          </a:xfrm>
          <a:prstGeom prst="rect">
            <a:avLst/>
          </a:prstGeom>
        </p:spPr>
        <p:txBody>
          <a:bodyPr lIns="0" tIns="0" rIns="0" bIns="0" anchor="b"/>
          <a:lstStyle>
            <a:lvl1pPr marL="0" indent="0">
              <a:buFont typeface="Arial" panose="020B0604020202020204" pitchFamily="34" charset="0"/>
              <a:buNone/>
              <a:defRPr sz="825"/>
            </a:lvl1pPr>
          </a:lstStyle>
          <a:p>
            <a:pPr lvl="0"/>
            <a:r>
              <a:rPr lang="en-US" dirty="0"/>
              <a:t>[Photo credit]</a:t>
            </a:r>
          </a:p>
        </p:txBody>
      </p:sp>
      <p:sp>
        <p:nvSpPr>
          <p:cNvPr id="3" name="Text Placeholder 2">
            <a:extLst>
              <a:ext uri="{FF2B5EF4-FFF2-40B4-BE49-F238E27FC236}">
                <a16:creationId xmlns:a16="http://schemas.microsoft.com/office/drawing/2014/main" id="{513A38EA-FCD7-F844-A8CA-A168FB067694}"/>
              </a:ext>
            </a:extLst>
          </p:cNvPr>
          <p:cNvSpPr>
            <a:spLocks noGrp="1"/>
          </p:cNvSpPr>
          <p:nvPr>
            <p:ph type="body" sz="quarter" idx="13" hasCustomPrompt="1"/>
          </p:nvPr>
        </p:nvSpPr>
        <p:spPr>
          <a:xfrm>
            <a:off x="0" y="5108832"/>
            <a:ext cx="4191000" cy="914400"/>
          </a:xfrm>
          <a:prstGeom prst="rect">
            <a:avLst/>
          </a:prstGeom>
          <a:solidFill>
            <a:schemeClr val="bg1"/>
          </a:solidFill>
        </p:spPr>
        <p:txBody>
          <a:bodyPr lIns="365760" tIns="45720" bIns="0" anchor="ctr"/>
          <a:lstStyle>
            <a:lvl1pPr marL="0" indent="0">
              <a:buNone/>
              <a:defRPr sz="2700" b="0">
                <a:solidFill>
                  <a:schemeClr val="tx2"/>
                </a:solidFill>
                <a:latin typeface="Georgia" panose="02040502050405020303" pitchFamily="18" charset="0"/>
                <a:cs typeface="Arial" panose="020B0604020202020204" pitchFamily="34" charset="0"/>
              </a:defRPr>
            </a:lvl1pPr>
          </a:lstStyle>
          <a:p>
            <a:r>
              <a:rPr lang="en-US" dirty="0"/>
              <a:t>Photo Headline</a:t>
            </a:r>
          </a:p>
        </p:txBody>
      </p:sp>
      <p:grpSp>
        <p:nvGrpSpPr>
          <p:cNvPr id="8" name="Group 7">
            <a:extLst>
              <a:ext uri="{FF2B5EF4-FFF2-40B4-BE49-F238E27FC236}">
                <a16:creationId xmlns:a16="http://schemas.microsoft.com/office/drawing/2014/main" id="{044C7DBE-6011-FC43-B68E-60EF4B78E8F4}"/>
              </a:ext>
            </a:extLst>
          </p:cNvPr>
          <p:cNvGrpSpPr/>
          <p:nvPr userDrawn="1"/>
        </p:nvGrpSpPr>
        <p:grpSpPr>
          <a:xfrm>
            <a:off x="-3177" y="-3176"/>
            <a:ext cx="1486536" cy="1506797"/>
            <a:chOff x="-3178" y="-3176"/>
            <a:chExt cx="1646959" cy="1669406"/>
          </a:xfrm>
        </p:grpSpPr>
        <p:sp>
          <p:nvSpPr>
            <p:cNvPr id="9" name="Triangle 2">
              <a:extLst>
                <a:ext uri="{FF2B5EF4-FFF2-40B4-BE49-F238E27FC236}">
                  <a16:creationId xmlns:a16="http://schemas.microsoft.com/office/drawing/2014/main" id="{580A20C3-A958-5149-846C-17C31C465AF9}"/>
                </a:ext>
              </a:extLst>
            </p:cNvPr>
            <p:cNvSpPr/>
            <p:nvPr userDrawn="1"/>
          </p:nvSpPr>
          <p:spPr>
            <a:xfrm rot="5400000">
              <a:off x="-14400" y="8050"/>
              <a:ext cx="1669405" cy="1646956"/>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2">
              <a:extLst>
                <a:ext uri="{FF2B5EF4-FFF2-40B4-BE49-F238E27FC236}">
                  <a16:creationId xmlns:a16="http://schemas.microsoft.com/office/drawing/2014/main" id="{EDE8981D-E850-6746-9672-A856447819D4}"/>
                </a:ext>
              </a:extLst>
            </p:cNvPr>
            <p:cNvSpPr/>
            <p:nvPr userDrawn="1"/>
          </p:nvSpPr>
          <p:spPr>
            <a:xfrm rot="5400000">
              <a:off x="-12680" y="6326"/>
              <a:ext cx="1413267" cy="139426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55971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2">
            <a:extLst>
              <a:ext uri="{FF2B5EF4-FFF2-40B4-BE49-F238E27FC236}">
                <a16:creationId xmlns:a16="http://schemas.microsoft.com/office/drawing/2014/main" id="{1840410D-CB4F-425F-BE44-944494DC19D2}"/>
              </a:ext>
            </a:extLst>
          </p:cNvPr>
          <p:cNvSpPr>
            <a:spLocks noGrp="1"/>
          </p:cNvSpPr>
          <p:nvPr>
            <p:ph type="title"/>
          </p:nvPr>
        </p:nvSpPr>
        <p:spPr>
          <a:xfrm>
            <a:off x="628650" y="365126"/>
            <a:ext cx="7886700" cy="101710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93F9C2C4-2277-4DB8-BCAF-9727CE23F38D}"/>
              </a:ext>
            </a:extLst>
          </p:cNvPr>
          <p:cNvSpPr>
            <a:spLocks noGrp="1"/>
          </p:cNvSpPr>
          <p:nvPr>
            <p:ph type="body" idx="1"/>
          </p:nvPr>
        </p:nvSpPr>
        <p:spPr>
          <a:xfrm>
            <a:off x="628650" y="1488557"/>
            <a:ext cx="7886700" cy="46565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6">
            <a:extLst>
              <a:ext uri="{FF2B5EF4-FFF2-40B4-BE49-F238E27FC236}">
                <a16:creationId xmlns:a16="http://schemas.microsoft.com/office/drawing/2014/main" id="{AF604E5E-5B3B-0242-BD0C-18D77113EC15}"/>
              </a:ext>
            </a:extLst>
          </p:cNvPr>
          <p:cNvSpPr>
            <a:spLocks noGrp="1"/>
          </p:cNvSpPr>
          <p:nvPr>
            <p:ph type="sldNum" sz="quarter" idx="4"/>
          </p:nvPr>
        </p:nvSpPr>
        <p:spPr>
          <a:xfrm>
            <a:off x="7070497" y="6348809"/>
            <a:ext cx="1509243" cy="191503"/>
          </a:xfrm>
          <a:prstGeom prst="rect">
            <a:avLst/>
          </a:prstGeom>
        </p:spPr>
        <p:txBody>
          <a:bodyPr vert="horz" lIns="91440" tIns="45720" rIns="91440" bIns="45720" rtlCol="0" anchor="ctr"/>
          <a:lstStyle>
            <a:lvl1pPr algn="r">
              <a:defRPr sz="1000">
                <a:solidFill>
                  <a:schemeClr val="tx1"/>
                </a:solidFill>
                <a:latin typeface="Calibri" panose="020F0502020204030204" pitchFamily="34" charset="0"/>
                <a:cs typeface="Calibri" panose="020F0502020204030204" pitchFamily="34" charset="0"/>
              </a:defRPr>
            </a:lvl1pPr>
          </a:lstStyle>
          <a:p>
            <a:r>
              <a:rPr lang="en-US" dirty="0">
                <a:solidFill>
                  <a:schemeClr val="tx2"/>
                </a:solidFill>
              </a:rPr>
              <a:t>ANRCB   |   </a:t>
            </a:r>
            <a:fld id="{D8FE707D-7EDD-4671-B995-A3FBECAF0B25}" type="slidenum">
              <a:rPr lang="en-US" b="1" smtClean="0">
                <a:solidFill>
                  <a:schemeClr val="accent6"/>
                </a:solidFill>
              </a:rPr>
              <a:pPr/>
              <a:t>‹#›</a:t>
            </a:fld>
            <a:endParaRPr lang="en-US" b="1" dirty="0">
              <a:solidFill>
                <a:schemeClr val="accent6"/>
              </a:solidFill>
            </a:endParaRPr>
          </a:p>
        </p:txBody>
      </p:sp>
    </p:spTree>
    <p:extLst>
      <p:ext uri="{BB962C8B-B14F-4D97-AF65-F5344CB8AC3E}">
        <p14:creationId xmlns:p14="http://schemas.microsoft.com/office/powerpoint/2010/main" val="218626460"/>
      </p:ext>
    </p:extLst>
  </p:cSld>
  <p:clrMap bg1="lt1" tx1="dk1" bg2="lt2" tx2="dk2" accent1="accent1" accent2="accent2" accent3="accent3" accent4="accent4" accent5="accent5" accent6="accent6" hlink="hlink" folHlink="folHlink"/>
  <p:sldLayoutIdLst>
    <p:sldLayoutId id="2147484035" r:id="rId1"/>
    <p:sldLayoutId id="2147484042" r:id="rId2"/>
    <p:sldLayoutId id="2147484037" r:id="rId3"/>
    <p:sldLayoutId id="2147484043" r:id="rId4"/>
    <p:sldLayoutId id="2147484044" r:id="rId5"/>
    <p:sldLayoutId id="2147484046" r:id="rId6"/>
    <p:sldLayoutId id="2147484045" r:id="rId7"/>
    <p:sldLayoutId id="2147484028" r:id="rId8"/>
    <p:sldLayoutId id="2147484029" r:id="rId9"/>
    <p:sldLayoutId id="2147484041" r:id="rId10"/>
    <p:sldLayoutId id="2147484047" r:id="rId11"/>
  </p:sldLayoutIdLst>
  <p:hf hdr="0" ftr="0" dt="0"/>
  <p:txStyles>
    <p:titleStyle>
      <a:lvl1pPr algn="l" defTabSz="685800" rtl="0" eaLnBrk="1" latinLnBrk="0" hangingPunct="1">
        <a:lnSpc>
          <a:spcPct val="90000"/>
        </a:lnSpc>
        <a:spcBef>
          <a:spcPct val="0"/>
        </a:spcBef>
        <a:buNone/>
        <a:defRPr sz="3200" b="0" kern="1200">
          <a:solidFill>
            <a:schemeClr val="tx2"/>
          </a:solidFill>
          <a:latin typeface="Georgia" panose="02040502050405020303" pitchFamily="18"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4.xml"/><Relationship Id="rId7" Type="http://schemas.openxmlformats.org/officeDocument/2006/relationships/diagramQuickStyle" Target="../diagrams/quickStyle4.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png"/><Relationship Id="rId4" Type="http://schemas.openxmlformats.org/officeDocument/2006/relationships/notesSlide" Target="../notesSlides/notesSlide12.xml"/><Relationship Id="rId9" Type="http://schemas.microsoft.com/office/2007/relationships/diagramDrawing" Target="../diagrams/drawing4.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4.xml"/><Relationship Id="rId7" Type="http://schemas.openxmlformats.org/officeDocument/2006/relationships/diagramQuickStyle" Target="../diagrams/quickStyle5.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3.png"/><Relationship Id="rId4" Type="http://schemas.openxmlformats.org/officeDocument/2006/relationships/notesSlide" Target="../notesSlides/notesSlide13.xml"/><Relationship Id="rId9" Type="http://schemas.microsoft.com/office/2007/relationships/diagramDrawing" Target="../diagrams/drawing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2.xml"/><Relationship Id="rId7" Type="http://schemas.openxmlformats.org/officeDocument/2006/relationships/diagramQuickStyle" Target="../diagrams/quickStyle6.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3.png"/><Relationship Id="rId4" Type="http://schemas.openxmlformats.org/officeDocument/2006/relationships/notesSlide" Target="../notesSlides/notesSlide15.xml"/><Relationship Id="rId9" Type="http://schemas.microsoft.com/office/2007/relationships/diagramDrawing" Target="../diagrams/drawing6.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2.xml"/><Relationship Id="rId7" Type="http://schemas.openxmlformats.org/officeDocument/2006/relationships/diagramQuickStyle" Target="../diagrams/quickStyle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3.png"/><Relationship Id="rId4" Type="http://schemas.openxmlformats.org/officeDocument/2006/relationships/notesSlide" Target="../notesSlides/notesSlide16.xml"/><Relationship Id="rId9" Type="http://schemas.microsoft.com/office/2007/relationships/diagramDrawing" Target="../diagrams/drawing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3.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3.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3.png"/><Relationship Id="rId4"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5.xml"/><Relationship Id="rId7" Type="http://schemas.openxmlformats.org/officeDocument/2006/relationships/diagramQuickStyle" Target="../diagrams/quickStyle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5.xml"/><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5.xml"/><Relationship Id="rId7" Type="http://schemas.openxmlformats.org/officeDocument/2006/relationships/diagramQuickStyle" Target="../diagrams/quickStyle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png"/><Relationship Id="rId4" Type="http://schemas.openxmlformats.org/officeDocument/2006/relationships/notesSlide" Target="../notesSlides/notesSlide6.xml"/><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4.xml"/><Relationship Id="rId7" Type="http://schemas.openxmlformats.org/officeDocument/2006/relationships/diagramQuickStyle" Target="../diagrams/quickStyle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png"/><Relationship Id="rId4" Type="http://schemas.openxmlformats.org/officeDocument/2006/relationships/notesSlide" Target="../notesSlides/notesSlide8.xml"/><Relationship Id="rId9" Type="http://schemas.microsoft.com/office/2007/relationships/diagramDrawing" Target="../diagrams/drawing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9450" y="435406"/>
            <a:ext cx="8368017" cy="2027494"/>
          </a:xfrm>
          <a:prstGeom prst="rect">
            <a:avLst/>
          </a:prstGeom>
        </p:spPr>
        <p:txBody>
          <a:bodyPr>
            <a:normAutofit/>
          </a:bodyPr>
          <a:lstStyle/>
          <a:p>
            <a:pPr algn="ctr"/>
            <a:r>
              <a:rPr lang="en-US" sz="4000" b="1" dirty="0">
                <a:ea typeface="Times New Roman" panose="02020603050405020304" pitchFamily="18" charset="0"/>
              </a:rPr>
              <a:t>Topic 5.5: </a:t>
            </a:r>
            <a:br>
              <a:rPr lang="en-US" sz="4000" b="1" dirty="0">
                <a:ea typeface="Times New Roman" panose="02020603050405020304" pitchFamily="18" charset="0"/>
              </a:rPr>
            </a:br>
            <a:r>
              <a:rPr lang="en-US" sz="4000" b="1" dirty="0">
                <a:ea typeface="Times New Roman" panose="02020603050405020304" pitchFamily="18" charset="0"/>
              </a:rPr>
              <a:t>Research Methodology </a:t>
            </a:r>
            <a:br>
              <a:rPr lang="en-US" sz="4000" b="1" dirty="0">
                <a:ea typeface="Times New Roman" panose="02020603050405020304" pitchFamily="18" charset="0"/>
              </a:rPr>
            </a:br>
            <a:r>
              <a:rPr lang="en-US" sz="4000" b="1" dirty="0">
                <a:ea typeface="Times New Roman" panose="02020603050405020304" pitchFamily="18" charset="0"/>
              </a:rPr>
              <a:t>in Nutrition Research</a:t>
            </a:r>
            <a:endParaRPr lang="en-US" sz="4000" dirty="0">
              <a:cs typeface="Arial"/>
            </a:endParaRPr>
          </a:p>
        </p:txBody>
      </p:sp>
      <p:sp>
        <p:nvSpPr>
          <p:cNvPr id="6" name="Subtitle 2">
            <a:extLst>
              <a:ext uri="{FF2B5EF4-FFF2-40B4-BE49-F238E27FC236}">
                <a16:creationId xmlns:a16="http://schemas.microsoft.com/office/drawing/2014/main" id="{12389880-AC48-A946-8EA9-A6F864B21918}"/>
              </a:ext>
            </a:extLst>
          </p:cNvPr>
          <p:cNvSpPr txBox="1">
            <a:spLocks/>
          </p:cNvSpPr>
          <p:nvPr/>
        </p:nvSpPr>
        <p:spPr>
          <a:xfrm>
            <a:off x="151279" y="6163738"/>
            <a:ext cx="8841441" cy="517711"/>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2475"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nSpc>
                <a:spcPct val="100000"/>
              </a:lnSpc>
              <a:spcBef>
                <a:spcPts val="0"/>
              </a:spcBef>
            </a:pPr>
            <a:r>
              <a:rPr lang="en-US" sz="1200" dirty="0">
                <a:solidFill>
                  <a:schemeClr val="accent6"/>
                </a:solidFill>
                <a:latin typeface="Calibri" panose="020F0502020204030204" pitchFamily="34" charset="0"/>
                <a:cs typeface="Calibri" panose="020F0502020204030204" pitchFamily="34" charset="0"/>
              </a:rPr>
              <a:t>This work is made possible through support from USAID/Laos as a supplement to a USAID Cooperative Agreement #7200AA18CA00009 </a:t>
            </a:r>
            <a:br>
              <a:rPr lang="en-US" sz="1200" dirty="0">
                <a:solidFill>
                  <a:schemeClr val="accent6"/>
                </a:solidFill>
                <a:latin typeface="Calibri" panose="020F0502020204030204" pitchFamily="34" charset="0"/>
                <a:cs typeface="Calibri" panose="020F0502020204030204" pitchFamily="34" charset="0"/>
              </a:rPr>
            </a:br>
            <a:r>
              <a:rPr lang="en-US" sz="1200" dirty="0">
                <a:solidFill>
                  <a:schemeClr val="accent6"/>
                </a:solidFill>
                <a:latin typeface="Calibri" panose="020F0502020204030204" pitchFamily="34" charset="0"/>
                <a:cs typeface="Calibri" panose="020F0502020204030204" pitchFamily="34" charset="0"/>
              </a:rPr>
              <a:t>(LASER-PULSE) to Purdue University. Contents reflect the views of the author(s) and do not necessarily reflect those of USAID. </a:t>
            </a:r>
          </a:p>
          <a:p>
            <a:pPr>
              <a:lnSpc>
                <a:spcPct val="100000"/>
              </a:lnSpc>
              <a:spcBef>
                <a:spcPts val="0"/>
              </a:spcBef>
            </a:pPr>
            <a:r>
              <a:rPr lang="en-US" sz="1200" dirty="0">
                <a:solidFill>
                  <a:schemeClr val="accent6"/>
                </a:solidFill>
                <a:latin typeface="Calibri" panose="020F0502020204030204" pitchFamily="34" charset="0"/>
                <a:cs typeface="Calibri" panose="020F0502020204030204" pitchFamily="34" charset="0"/>
              </a:rPr>
              <a:t>For more information, please contact Catholic Relief Services Laos.</a:t>
            </a:r>
          </a:p>
        </p:txBody>
      </p:sp>
      <p:sp>
        <p:nvSpPr>
          <p:cNvPr id="7" name="Subtitle 6">
            <a:extLst>
              <a:ext uri="{FF2B5EF4-FFF2-40B4-BE49-F238E27FC236}">
                <a16:creationId xmlns:a16="http://schemas.microsoft.com/office/drawing/2014/main" id="{1C9747C8-410E-8D47-894E-20D45D73966D}"/>
              </a:ext>
            </a:extLst>
          </p:cNvPr>
          <p:cNvSpPr>
            <a:spLocks noGrp="1"/>
          </p:cNvSpPr>
          <p:nvPr>
            <p:ph type="subTitle" idx="1"/>
          </p:nvPr>
        </p:nvSpPr>
        <p:spPr>
          <a:xfrm>
            <a:off x="1299381" y="2554975"/>
            <a:ext cx="6545235" cy="1404961"/>
          </a:xfrm>
        </p:spPr>
        <p:txBody>
          <a:bodyPr>
            <a:normAutofit/>
          </a:bodyPr>
          <a:lstStyle/>
          <a:p>
            <a:pPr algn="ctr"/>
            <a:r>
              <a:rPr lang="en-US" sz="2000" dirty="0"/>
              <a:t>Training developed by Paola Mattey Mora, Indiana University</a:t>
            </a:r>
          </a:p>
          <a:p>
            <a:pPr algn="ctr"/>
            <a:r>
              <a:rPr lang="en-US" sz="2000" dirty="0"/>
              <a:t>In collaboration with the Ministry of Health Lao PDR</a:t>
            </a:r>
          </a:p>
          <a:p>
            <a:endParaRPr lang="en-US" dirty="0"/>
          </a:p>
        </p:txBody>
      </p:sp>
      <p:sp>
        <p:nvSpPr>
          <p:cNvPr id="5" name="Subtitle 2">
            <a:extLst>
              <a:ext uri="{FF2B5EF4-FFF2-40B4-BE49-F238E27FC236}">
                <a16:creationId xmlns:a16="http://schemas.microsoft.com/office/drawing/2014/main" id="{8CF39FA3-CA90-2A4E-8BB0-1016435EAEFC}"/>
              </a:ext>
            </a:extLst>
          </p:cNvPr>
          <p:cNvSpPr txBox="1">
            <a:spLocks/>
          </p:cNvSpPr>
          <p:nvPr/>
        </p:nvSpPr>
        <p:spPr>
          <a:xfrm>
            <a:off x="151279" y="4502593"/>
            <a:ext cx="8841441" cy="305810"/>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2475"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nSpc>
                <a:spcPct val="100000"/>
              </a:lnSpc>
              <a:spcBef>
                <a:spcPts val="0"/>
              </a:spcBef>
            </a:pPr>
            <a:r>
              <a:rPr lang="en-US" sz="1200" dirty="0">
                <a:solidFill>
                  <a:schemeClr val="accent6"/>
                </a:solidFill>
                <a:latin typeface="Calibri" panose="020F0502020204030204" pitchFamily="34" charset="0"/>
                <a:cs typeface="Calibri" panose="020F0502020204030204" pitchFamily="34" charset="0"/>
              </a:rPr>
              <a:t>Training by Applied Nutrition Research Capacity Building (ANRCB), a project of the Lao American Nutrition Initiative (LANI)</a:t>
            </a:r>
          </a:p>
        </p:txBody>
      </p:sp>
      <p:pic>
        <p:nvPicPr>
          <p:cNvPr id="4" name="Audio 3">
            <a:hlinkClick r:id="" action="ppaction://media"/>
            <a:extLst>
              <a:ext uri="{FF2B5EF4-FFF2-40B4-BE49-F238E27FC236}">
                <a16:creationId xmlns:a16="http://schemas.microsoft.com/office/drawing/2014/main" id="{5112507C-E3A3-4070-9FC7-BBA53861E4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76914611"/>
      </p:ext>
    </p:extLst>
  </p:cSld>
  <p:clrMapOvr>
    <a:masterClrMapping/>
  </p:clrMapOvr>
  <mc:AlternateContent xmlns:mc="http://schemas.openxmlformats.org/markup-compatibility/2006" xmlns:p14="http://schemas.microsoft.com/office/powerpoint/2010/main">
    <mc:Choice Requires="p14">
      <p:transition spd="slow" p14:dur="2000" advTm="10086"/>
    </mc:Choice>
    <mc:Fallback xmlns="">
      <p:transition spd="slow" advTm="10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DB04C-A7DA-4DD9-8D77-9A7CDA243F20}"/>
              </a:ext>
            </a:extLst>
          </p:cNvPr>
          <p:cNvSpPr>
            <a:spLocks noGrp="1"/>
          </p:cNvSpPr>
          <p:nvPr>
            <p:ph type="title"/>
          </p:nvPr>
        </p:nvSpPr>
        <p:spPr/>
        <p:txBody>
          <a:bodyPr>
            <a:normAutofit/>
          </a:bodyPr>
          <a:lstStyle/>
          <a:p>
            <a:r>
              <a:rPr lang="en-US" dirty="0">
                <a:ea typeface="Times New Roman" panose="02020603050405020304" pitchFamily="18" charset="0"/>
              </a:rPr>
              <a:t>Types of Analytic Study Designs </a:t>
            </a:r>
            <a:endParaRPr lang="en-US" dirty="0"/>
          </a:p>
        </p:txBody>
      </p:sp>
      <p:graphicFrame>
        <p:nvGraphicFramePr>
          <p:cNvPr id="4" name="Table 4">
            <a:extLst>
              <a:ext uri="{FF2B5EF4-FFF2-40B4-BE49-F238E27FC236}">
                <a16:creationId xmlns:a16="http://schemas.microsoft.com/office/drawing/2014/main" id="{255E21FE-B00D-406C-9EAD-AFD30CBE0C78}"/>
              </a:ext>
            </a:extLst>
          </p:cNvPr>
          <p:cNvGraphicFramePr>
            <a:graphicFrameLocks noGrp="1"/>
          </p:cNvGraphicFramePr>
          <p:nvPr>
            <p:ph idx="4294967295"/>
            <p:extLst>
              <p:ext uri="{D42A27DB-BD31-4B8C-83A1-F6EECF244321}">
                <p14:modId xmlns:p14="http://schemas.microsoft.com/office/powerpoint/2010/main" val="3827079961"/>
              </p:ext>
            </p:extLst>
          </p:nvPr>
        </p:nvGraphicFramePr>
        <p:xfrm>
          <a:off x="426027" y="1577398"/>
          <a:ext cx="8291945" cy="4917772"/>
        </p:xfrm>
        <a:graphic>
          <a:graphicData uri="http://schemas.openxmlformats.org/drawingml/2006/table">
            <a:tbl>
              <a:tblPr firstRow="1" bandRow="1">
                <a:tableStyleId>{5940675A-B579-460E-94D1-54222C63F5DA}</a:tableStyleId>
              </a:tblPr>
              <a:tblGrid>
                <a:gridCol w="1102486">
                  <a:extLst>
                    <a:ext uri="{9D8B030D-6E8A-4147-A177-3AD203B41FA5}">
                      <a16:colId xmlns:a16="http://schemas.microsoft.com/office/drawing/2014/main" val="4073854839"/>
                    </a:ext>
                  </a:extLst>
                </a:gridCol>
                <a:gridCol w="1133369">
                  <a:extLst>
                    <a:ext uri="{9D8B030D-6E8A-4147-A177-3AD203B41FA5}">
                      <a16:colId xmlns:a16="http://schemas.microsoft.com/office/drawing/2014/main" val="1591737008"/>
                    </a:ext>
                  </a:extLst>
                </a:gridCol>
                <a:gridCol w="2634369">
                  <a:extLst>
                    <a:ext uri="{9D8B030D-6E8A-4147-A177-3AD203B41FA5}">
                      <a16:colId xmlns:a16="http://schemas.microsoft.com/office/drawing/2014/main" val="2438891262"/>
                    </a:ext>
                  </a:extLst>
                </a:gridCol>
                <a:gridCol w="1819489">
                  <a:extLst>
                    <a:ext uri="{9D8B030D-6E8A-4147-A177-3AD203B41FA5}">
                      <a16:colId xmlns:a16="http://schemas.microsoft.com/office/drawing/2014/main" val="2422458304"/>
                    </a:ext>
                  </a:extLst>
                </a:gridCol>
                <a:gridCol w="1602232">
                  <a:extLst>
                    <a:ext uri="{9D8B030D-6E8A-4147-A177-3AD203B41FA5}">
                      <a16:colId xmlns:a16="http://schemas.microsoft.com/office/drawing/2014/main" val="3876491530"/>
                    </a:ext>
                  </a:extLst>
                </a:gridCol>
              </a:tblGrid>
              <a:tr h="322912">
                <a:tc gridSpan="3">
                  <a:txBody>
                    <a:bodyPr/>
                    <a:lstStyle/>
                    <a:p>
                      <a:pPr algn="ctr"/>
                      <a:r>
                        <a:rPr lang="en-US" sz="1200" b="1" dirty="0"/>
                        <a:t>Study Design</a:t>
                      </a:r>
                    </a:p>
                  </a:txBody>
                  <a:tcPr marL="68580" marR="68580" marT="34290" marB="34290"/>
                </a:tc>
                <a:tc hMerge="1">
                  <a:txBody>
                    <a:bodyPr/>
                    <a:lstStyle/>
                    <a:p>
                      <a:endParaRPr lang="en-US" dirty="0"/>
                    </a:p>
                  </a:txBody>
                  <a:tcPr/>
                </a:tc>
                <a:tc hMerge="1">
                  <a:txBody>
                    <a:bodyPr/>
                    <a:lstStyle/>
                    <a:p>
                      <a:endParaRPr lang="en-US" dirty="0"/>
                    </a:p>
                  </a:txBody>
                  <a:tcPr/>
                </a:tc>
                <a:tc>
                  <a:txBody>
                    <a:bodyPr/>
                    <a:lstStyle/>
                    <a:p>
                      <a:pPr algn="ctr"/>
                      <a:r>
                        <a:rPr lang="en-US" sz="1200" b="1" dirty="0"/>
                        <a:t>Pros</a:t>
                      </a:r>
                    </a:p>
                  </a:txBody>
                  <a:tcPr marL="68580" marR="68580" marT="34290" marB="34290"/>
                </a:tc>
                <a:tc>
                  <a:txBody>
                    <a:bodyPr/>
                    <a:lstStyle/>
                    <a:p>
                      <a:pPr algn="ctr"/>
                      <a:r>
                        <a:rPr lang="en-US" sz="1200" b="1" dirty="0"/>
                        <a:t>Cons</a:t>
                      </a:r>
                    </a:p>
                  </a:txBody>
                  <a:tcPr marL="68580" marR="68580" marT="34290" marB="34290"/>
                </a:tc>
                <a:extLst>
                  <a:ext uri="{0D108BD9-81ED-4DB2-BD59-A6C34878D82A}">
                    <a16:rowId xmlns:a16="http://schemas.microsoft.com/office/drawing/2014/main" val="2347950080"/>
                  </a:ext>
                </a:extLst>
              </a:tr>
              <a:tr h="1188720">
                <a:tc rowSpan="3">
                  <a:txBody>
                    <a:bodyPr/>
                    <a:lstStyle/>
                    <a:p>
                      <a:pPr algn="ctr"/>
                      <a:r>
                        <a:rPr lang="en-US" sz="1200" b="1" dirty="0"/>
                        <a:t>Analytic Studies</a:t>
                      </a:r>
                    </a:p>
                    <a:p>
                      <a:pPr algn="ctr"/>
                      <a:endParaRPr lang="en-US" sz="1200" dirty="0"/>
                    </a:p>
                    <a:p>
                      <a:pPr algn="ctr"/>
                      <a:r>
                        <a:rPr lang="en-US" sz="1200" b="0" i="0" kern="1200" dirty="0">
                          <a:solidFill>
                            <a:schemeClr val="tx1"/>
                          </a:solidFill>
                          <a:effectLst/>
                          <a:latin typeface="+mn-lt"/>
                          <a:ea typeface="+mn-ea"/>
                          <a:cs typeface="+mn-cs"/>
                        </a:rPr>
                        <a:t>Examine associations by measuring the effects of risk factors on specific outcomes and potentially hypothesized causal effects.</a:t>
                      </a:r>
                      <a:endParaRPr lang="en-US" sz="1200" dirty="0"/>
                    </a:p>
                  </a:txBody>
                  <a:tcPr marL="68580" marR="68580" marT="34290" marB="34290"/>
                </a:tc>
                <a:tc rowSpan="3">
                  <a:txBody>
                    <a:bodyPr/>
                    <a:lstStyle/>
                    <a:p>
                      <a:pPr algn="ctr"/>
                      <a:r>
                        <a:rPr lang="en-US" sz="1200" b="1" dirty="0"/>
                        <a:t>Observational Studies</a:t>
                      </a:r>
                    </a:p>
                    <a:p>
                      <a:pPr algn="ctr"/>
                      <a:r>
                        <a:rPr lang="en-US" sz="1200" dirty="0"/>
                        <a:t> </a:t>
                      </a:r>
                    </a:p>
                    <a:p>
                      <a:pPr algn="ctr"/>
                      <a:r>
                        <a:rPr lang="en-US" sz="1200" dirty="0"/>
                        <a:t>(the investigator observes the individual without intervening on them)</a:t>
                      </a:r>
                    </a:p>
                  </a:txBody>
                  <a:tcPr marL="68580" marR="68580" marT="34290" marB="34290"/>
                </a:tc>
                <a:tc>
                  <a:txBody>
                    <a:bodyPr/>
                    <a:lstStyle/>
                    <a:p>
                      <a:pPr algn="ctr"/>
                      <a:r>
                        <a:rPr lang="en-US" sz="1200" b="1" u="sng" dirty="0"/>
                        <a:t>Cross-Sectional</a:t>
                      </a:r>
                    </a:p>
                    <a:p>
                      <a:pPr algn="ctr"/>
                      <a:r>
                        <a:rPr lang="en-US" sz="1200" dirty="0"/>
                        <a:t>Describes the relationship of the exposure and outcome, measured at ONE TIME POINT.</a:t>
                      </a:r>
                    </a:p>
                    <a:p>
                      <a:pPr algn="ctr"/>
                      <a:endParaRPr lang="en-US" sz="1200" dirty="0"/>
                    </a:p>
                    <a:p>
                      <a:pPr algn="ctr"/>
                      <a:r>
                        <a:rPr lang="en-US" sz="1200" i="1" dirty="0"/>
                        <a:t>Example: Association of Vitamin D intake and inflammatory bowel disease</a:t>
                      </a:r>
                    </a:p>
                  </a:txBody>
                  <a:tcPr marL="68580" marR="68580" marT="34290" marB="34290"/>
                </a:tc>
                <a:tc>
                  <a:txBody>
                    <a:bodyPr/>
                    <a:lstStyle/>
                    <a:p>
                      <a:pPr marL="285750" indent="-285750" algn="l">
                        <a:buFont typeface="Arial" panose="020B0604020202020204" pitchFamily="34" charset="0"/>
                        <a:buChar char="•"/>
                      </a:pPr>
                      <a:r>
                        <a:rPr lang="en-US" sz="1200" dirty="0"/>
                        <a:t>Affordable</a:t>
                      </a:r>
                    </a:p>
                    <a:p>
                      <a:pPr marL="285750" indent="-285750" algn="l">
                        <a:buFont typeface="Arial" panose="020B0604020202020204" pitchFamily="34" charset="0"/>
                        <a:buChar char="•"/>
                      </a:pPr>
                      <a:r>
                        <a:rPr lang="en-US" sz="1200" dirty="0"/>
                        <a:t>Can be done with multiple exposures/outcomes</a:t>
                      </a:r>
                    </a:p>
                    <a:p>
                      <a:pPr marL="285750" indent="-285750" algn="l">
                        <a:buFont typeface="Arial" panose="020B0604020202020204" pitchFamily="34" charset="0"/>
                        <a:buChar char="•"/>
                      </a:pPr>
                      <a:r>
                        <a:rPr lang="en-US" sz="1200" dirty="0"/>
                        <a:t>Foundation for other studies</a:t>
                      </a:r>
                    </a:p>
                  </a:txBody>
                  <a:tcPr marL="68580" marR="68580" marT="34290" marB="34290"/>
                </a:tc>
                <a:tc>
                  <a:txBody>
                    <a:bodyPr/>
                    <a:lstStyle/>
                    <a:p>
                      <a:pPr marL="285750" indent="-285750" algn="l">
                        <a:buFont typeface="Arial" panose="020B0604020202020204" pitchFamily="34" charset="0"/>
                        <a:buChar char="•"/>
                      </a:pPr>
                      <a:r>
                        <a:rPr lang="en-US" sz="1200" dirty="0"/>
                        <a:t>No information on causality (difficult to establish if the exposure preceded the disease)</a:t>
                      </a:r>
                    </a:p>
                    <a:p>
                      <a:pPr marL="285750" indent="-285750" algn="l">
                        <a:buFont typeface="Arial" panose="020B0604020202020204" pitchFamily="34" charset="0"/>
                        <a:buChar char="•"/>
                      </a:pPr>
                      <a:endParaRPr lang="en-US" sz="1200" dirty="0"/>
                    </a:p>
                  </a:txBody>
                  <a:tcPr marL="68580" marR="68580" marT="34290" marB="34290"/>
                </a:tc>
                <a:extLst>
                  <a:ext uri="{0D108BD9-81ED-4DB2-BD59-A6C34878D82A}">
                    <a16:rowId xmlns:a16="http://schemas.microsoft.com/office/drawing/2014/main" val="2711465754"/>
                  </a:ext>
                </a:extLst>
              </a:tr>
              <a:tr h="1230203">
                <a:tc vMerge="1">
                  <a:txBody>
                    <a:bodyPr/>
                    <a:lstStyle/>
                    <a:p>
                      <a:endParaRPr lang="en-US" dirty="0"/>
                    </a:p>
                  </a:txBody>
                  <a:tcPr/>
                </a:tc>
                <a:tc vMerge="1">
                  <a:txBody>
                    <a:bodyPr/>
                    <a:lstStyle/>
                    <a:p>
                      <a:endParaRPr lang="en-US" dirty="0"/>
                    </a:p>
                  </a:txBody>
                  <a:tcPr/>
                </a:tc>
                <a:tc>
                  <a:txBody>
                    <a:bodyPr/>
                    <a:lstStyle/>
                    <a:p>
                      <a:pPr algn="ctr"/>
                      <a:r>
                        <a:rPr lang="en-US" sz="1200" b="1" u="sng" dirty="0"/>
                        <a:t>Case Control </a:t>
                      </a:r>
                    </a:p>
                    <a:p>
                      <a:pPr algn="ctr"/>
                      <a:r>
                        <a:rPr lang="en-US" sz="1200" dirty="0"/>
                        <a:t>Retrospectively, we identify the outcome and match cases with controls and see the differences in the exposure.</a:t>
                      </a:r>
                    </a:p>
                    <a:p>
                      <a:pPr algn="ctr"/>
                      <a:endParaRPr lang="en-US" sz="1200" dirty="0"/>
                    </a:p>
                    <a:p>
                      <a:pPr algn="ctr"/>
                      <a:r>
                        <a:rPr lang="en-US" sz="1200" i="1" dirty="0"/>
                        <a:t>Example: Association of Methylmalonic acidemia and  Vitamin B12 supplementation</a:t>
                      </a:r>
                    </a:p>
                  </a:txBody>
                  <a:tcPr marL="68580" marR="68580" marT="34290" marB="34290"/>
                </a:tc>
                <a:tc>
                  <a:txBody>
                    <a:bodyPr/>
                    <a:lstStyle/>
                    <a:p>
                      <a:pPr marL="285750" indent="-285750" algn="l">
                        <a:buFont typeface="Arial" panose="020B0604020202020204" pitchFamily="34" charset="0"/>
                        <a:buChar char="•"/>
                      </a:pPr>
                      <a:r>
                        <a:rPr lang="en-US" sz="1200" dirty="0"/>
                        <a:t>Less expensive and time consuming</a:t>
                      </a:r>
                    </a:p>
                    <a:p>
                      <a:pPr marL="285750" indent="-285750" algn="l">
                        <a:buFont typeface="Arial" panose="020B0604020202020204" pitchFamily="34" charset="0"/>
                        <a:buChar char="•"/>
                      </a:pPr>
                      <a:r>
                        <a:rPr lang="en-US" sz="1200" dirty="0"/>
                        <a:t>Use for rare diseases and diseases with long incubation periods/latent periods</a:t>
                      </a:r>
                    </a:p>
                  </a:txBody>
                  <a:tcPr marL="68580" marR="68580" marT="34290" marB="34290"/>
                </a:tc>
                <a:tc>
                  <a:txBody>
                    <a:bodyPr/>
                    <a:lstStyle/>
                    <a:p>
                      <a:pPr marL="285750" indent="-285750" algn="l">
                        <a:buFont typeface="Arial" panose="020B0604020202020204" pitchFamily="34" charset="0"/>
                        <a:buChar char="•"/>
                      </a:pPr>
                      <a:r>
                        <a:rPr lang="en-US" sz="1200" dirty="0"/>
                        <a:t>Not good for rare exposure</a:t>
                      </a:r>
                    </a:p>
                    <a:p>
                      <a:pPr marL="285750" indent="-285750" algn="l">
                        <a:buFont typeface="Arial" panose="020B0604020202020204" pitchFamily="34" charset="0"/>
                        <a:buChar char="•"/>
                      </a:pPr>
                      <a:r>
                        <a:rPr lang="en-US" sz="1200" dirty="0"/>
                        <a:t>Can be prone to bias</a:t>
                      </a:r>
                    </a:p>
                    <a:p>
                      <a:pPr marL="285750" indent="-285750" algn="l">
                        <a:buFont typeface="Arial" panose="020B0604020202020204" pitchFamily="34" charset="0"/>
                        <a:buChar char="•"/>
                      </a:pPr>
                      <a:r>
                        <a:rPr lang="en-US" sz="1200" dirty="0"/>
                        <a:t>Cannot measure prevalence or incidence</a:t>
                      </a:r>
                    </a:p>
                    <a:p>
                      <a:pPr marL="285750" indent="-285750" algn="l">
                        <a:buFont typeface="Arial" panose="020B0604020202020204" pitchFamily="34" charset="0"/>
                        <a:buChar char="•"/>
                      </a:pPr>
                      <a:r>
                        <a:rPr lang="en-US" sz="1200" dirty="0"/>
                        <a:t>Difficulty with selecting the right control group</a:t>
                      </a:r>
                    </a:p>
                  </a:txBody>
                  <a:tcPr marL="68580" marR="68580" marT="34290" marB="34290"/>
                </a:tc>
                <a:extLst>
                  <a:ext uri="{0D108BD9-81ED-4DB2-BD59-A6C34878D82A}">
                    <a16:rowId xmlns:a16="http://schemas.microsoft.com/office/drawing/2014/main" val="1824298566"/>
                  </a:ext>
                </a:extLst>
              </a:tr>
              <a:tr h="1188720">
                <a:tc vMerge="1">
                  <a:txBody>
                    <a:bodyPr/>
                    <a:lstStyle/>
                    <a:p>
                      <a:endParaRPr lang="en-US"/>
                    </a:p>
                  </a:txBody>
                  <a:tcPr/>
                </a:tc>
                <a:tc vMerge="1">
                  <a:txBody>
                    <a:bodyPr/>
                    <a:lstStyle/>
                    <a:p>
                      <a:endParaRPr lang="en-US" dirty="0"/>
                    </a:p>
                  </a:txBody>
                  <a:tcPr/>
                </a:tc>
                <a:tc>
                  <a:txBody>
                    <a:bodyPr/>
                    <a:lstStyle/>
                    <a:p>
                      <a:pPr algn="ctr"/>
                      <a:r>
                        <a:rPr lang="en-US" sz="1200" b="1" u="sng" dirty="0"/>
                        <a:t>Cohort</a:t>
                      </a:r>
                      <a:endParaRPr lang="en-US" sz="1200" b="1" dirty="0"/>
                    </a:p>
                    <a:p>
                      <a:pPr algn="ctr"/>
                      <a:r>
                        <a:rPr lang="en-US" sz="1200" dirty="0"/>
                        <a:t> Follow the individuals and compare the exposed and unexposed and see the difference in the outcome.</a:t>
                      </a:r>
                    </a:p>
                    <a:p>
                      <a:pPr algn="ctr"/>
                      <a:endParaRPr lang="en-US" sz="1200" dirty="0"/>
                    </a:p>
                    <a:p>
                      <a:pPr algn="ctr"/>
                      <a:r>
                        <a:rPr lang="en-US" sz="1200" i="1" dirty="0"/>
                        <a:t>Example: The effect of nutrition during pregnancy and early development</a:t>
                      </a:r>
                    </a:p>
                  </a:txBody>
                  <a:tcPr marL="68580" marR="68580" marT="34290" marB="34290"/>
                </a:tc>
                <a:tc>
                  <a:txBody>
                    <a:bodyPr/>
                    <a:lstStyle/>
                    <a:p>
                      <a:pPr marL="285750" indent="-285750" algn="l">
                        <a:buFont typeface="Arial" panose="020B0604020202020204" pitchFamily="34" charset="0"/>
                        <a:buChar char="•"/>
                      </a:pPr>
                      <a:r>
                        <a:rPr lang="en-US" sz="1200" dirty="0"/>
                        <a:t>Measure disease incidence</a:t>
                      </a:r>
                    </a:p>
                    <a:p>
                      <a:pPr marL="285750" indent="-285750" algn="l">
                        <a:buFont typeface="Arial" panose="020B0604020202020204" pitchFamily="34" charset="0"/>
                        <a:buChar char="•"/>
                      </a:pPr>
                      <a:r>
                        <a:rPr lang="en-US" sz="1200" dirty="0"/>
                        <a:t>Exposure is measure before the outcome</a:t>
                      </a:r>
                    </a:p>
                    <a:p>
                      <a:pPr marL="285750" indent="-285750" algn="l">
                        <a:buFont typeface="Arial" panose="020B0604020202020204" pitchFamily="34" charset="0"/>
                        <a:buChar char="•"/>
                      </a:pPr>
                      <a:r>
                        <a:rPr lang="en-US" sz="1200" dirty="0"/>
                        <a:t>Good for rare exposures</a:t>
                      </a:r>
                    </a:p>
                  </a:txBody>
                  <a:tcPr marL="68580" marR="68580" marT="34290" marB="34290"/>
                </a:tc>
                <a:tc>
                  <a:txBody>
                    <a:bodyPr/>
                    <a:lstStyle/>
                    <a:p>
                      <a:pPr marL="285750" indent="-285750" algn="l">
                        <a:buFont typeface="Arial" panose="020B0604020202020204" pitchFamily="34" charset="0"/>
                        <a:buChar char="•"/>
                      </a:pPr>
                      <a:r>
                        <a:rPr lang="en-US" sz="1200" dirty="0"/>
                        <a:t>Loss during follow-up</a:t>
                      </a:r>
                    </a:p>
                    <a:p>
                      <a:pPr marL="285750" indent="-285750" algn="l">
                        <a:buFont typeface="Arial" panose="020B0604020202020204" pitchFamily="34" charset="0"/>
                        <a:buChar char="•"/>
                      </a:pPr>
                      <a:r>
                        <a:rPr lang="en-US" sz="1200" dirty="0"/>
                        <a:t>Expensive</a:t>
                      </a:r>
                    </a:p>
                    <a:p>
                      <a:pPr marL="285750" indent="-285750" algn="l">
                        <a:buFont typeface="Arial" panose="020B0604020202020204" pitchFamily="34" charset="0"/>
                        <a:buChar char="•"/>
                      </a:pPr>
                      <a:r>
                        <a:rPr lang="en-US" sz="1200" dirty="0"/>
                        <a:t>Time consuming</a:t>
                      </a:r>
                    </a:p>
                    <a:p>
                      <a:pPr marL="285750" indent="-285750" algn="l">
                        <a:buFont typeface="Arial" panose="020B0604020202020204" pitchFamily="34" charset="0"/>
                        <a:buChar char="•"/>
                      </a:pPr>
                      <a:r>
                        <a:rPr lang="en-US" sz="1200" dirty="0"/>
                        <a:t>Prefer to have big samples</a:t>
                      </a:r>
                    </a:p>
                  </a:txBody>
                  <a:tcPr marL="68580" marR="68580" marT="34290" marB="34290"/>
                </a:tc>
                <a:extLst>
                  <a:ext uri="{0D108BD9-81ED-4DB2-BD59-A6C34878D82A}">
                    <a16:rowId xmlns:a16="http://schemas.microsoft.com/office/drawing/2014/main" val="804997637"/>
                  </a:ext>
                </a:extLst>
              </a:tr>
            </a:tbl>
          </a:graphicData>
        </a:graphic>
      </p:graphicFrame>
      <p:sp>
        <p:nvSpPr>
          <p:cNvPr id="6" name="Slide Number Placeholder 3">
            <a:extLst>
              <a:ext uri="{FF2B5EF4-FFF2-40B4-BE49-F238E27FC236}">
                <a16:creationId xmlns:a16="http://schemas.microsoft.com/office/drawing/2014/main" id="{0EF4D68F-AB41-4104-9DFE-ED0FD40744BB}"/>
              </a:ext>
            </a:extLst>
          </p:cNvPr>
          <p:cNvSpPr txBox="1">
            <a:spLocks/>
          </p:cNvSpPr>
          <p:nvPr/>
        </p:nvSpPr>
        <p:spPr>
          <a:xfrm>
            <a:off x="7222897" y="6501209"/>
            <a:ext cx="1509243" cy="191503"/>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100" dirty="0">
                <a:solidFill>
                  <a:schemeClr val="tx2"/>
                </a:solidFill>
              </a:rPr>
              <a:t>ANRCB   |   </a:t>
            </a:r>
            <a:fld id="{D8FE707D-7EDD-4671-B995-A3FBECAF0B25}" type="slidenum">
              <a:rPr lang="en-US" sz="1100" b="1" smtClean="0">
                <a:solidFill>
                  <a:schemeClr val="accent6"/>
                </a:solidFill>
              </a:rPr>
              <a:pPr algn="r"/>
              <a:t>10</a:t>
            </a:fld>
            <a:endParaRPr lang="en-US" sz="1100" b="1" dirty="0">
              <a:solidFill>
                <a:schemeClr val="accent6"/>
              </a:solidFill>
            </a:endParaRPr>
          </a:p>
        </p:txBody>
      </p:sp>
      <p:pic>
        <p:nvPicPr>
          <p:cNvPr id="3" name="Audio 2">
            <a:hlinkClick r:id="" action="ppaction://media"/>
            <a:extLst>
              <a:ext uri="{FF2B5EF4-FFF2-40B4-BE49-F238E27FC236}">
                <a16:creationId xmlns:a16="http://schemas.microsoft.com/office/drawing/2014/main" id="{3988AF59-2458-473B-97BC-D54BBB6DE6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65406731"/>
      </p:ext>
    </p:extLst>
  </p:cSld>
  <p:clrMapOvr>
    <a:masterClrMapping/>
  </p:clrMapOvr>
  <mc:AlternateContent xmlns:mc="http://schemas.openxmlformats.org/markup-compatibility/2006" xmlns:p14="http://schemas.microsoft.com/office/powerpoint/2010/main">
    <mc:Choice Requires="p14">
      <p:transition spd="slow" p14:dur="2000" advTm="186443"/>
    </mc:Choice>
    <mc:Fallback xmlns="">
      <p:transition spd="slow" advTm="186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3C7971-6C6F-4A68-82CB-D5260F874023}"/>
              </a:ext>
            </a:extLst>
          </p:cNvPr>
          <p:cNvSpPr>
            <a:spLocks noGrp="1"/>
          </p:cNvSpPr>
          <p:nvPr>
            <p:ph type="title"/>
          </p:nvPr>
        </p:nvSpPr>
        <p:spPr/>
        <p:txBody>
          <a:bodyPr>
            <a:normAutofit/>
          </a:bodyPr>
          <a:lstStyle/>
          <a:p>
            <a:r>
              <a:rPr lang="en-US" dirty="0">
                <a:ea typeface="Times New Roman" panose="02020603050405020304" pitchFamily="18" charset="0"/>
              </a:rPr>
              <a:t>Types of Analytic Study Designs </a:t>
            </a:r>
            <a:endParaRPr lang="en-US" dirty="0"/>
          </a:p>
        </p:txBody>
      </p:sp>
      <p:graphicFrame>
        <p:nvGraphicFramePr>
          <p:cNvPr id="6" name="Table 4">
            <a:extLst>
              <a:ext uri="{FF2B5EF4-FFF2-40B4-BE49-F238E27FC236}">
                <a16:creationId xmlns:a16="http://schemas.microsoft.com/office/drawing/2014/main" id="{B40246C5-323E-4ABA-ADAF-9C2223FF9C2E}"/>
              </a:ext>
            </a:extLst>
          </p:cNvPr>
          <p:cNvGraphicFramePr>
            <a:graphicFrameLocks/>
          </p:cNvGraphicFramePr>
          <p:nvPr>
            <p:extLst>
              <p:ext uri="{D42A27DB-BD31-4B8C-83A1-F6EECF244321}">
                <p14:modId xmlns:p14="http://schemas.microsoft.com/office/powerpoint/2010/main" val="2771108245"/>
              </p:ext>
            </p:extLst>
          </p:nvPr>
        </p:nvGraphicFramePr>
        <p:xfrm>
          <a:off x="812683" y="2292235"/>
          <a:ext cx="7518633" cy="3307080"/>
        </p:xfrm>
        <a:graphic>
          <a:graphicData uri="http://schemas.openxmlformats.org/drawingml/2006/table">
            <a:tbl>
              <a:tblPr firstRow="1" bandRow="1">
                <a:tableStyleId>{5940675A-B579-460E-94D1-54222C63F5DA}</a:tableStyleId>
              </a:tblPr>
              <a:tblGrid>
                <a:gridCol w="944678">
                  <a:extLst>
                    <a:ext uri="{9D8B030D-6E8A-4147-A177-3AD203B41FA5}">
                      <a16:colId xmlns:a16="http://schemas.microsoft.com/office/drawing/2014/main" val="4073854839"/>
                    </a:ext>
                  </a:extLst>
                </a:gridCol>
                <a:gridCol w="3298423">
                  <a:extLst>
                    <a:ext uri="{9D8B030D-6E8A-4147-A177-3AD203B41FA5}">
                      <a16:colId xmlns:a16="http://schemas.microsoft.com/office/drawing/2014/main" val="1591737008"/>
                    </a:ext>
                  </a:extLst>
                </a:gridCol>
                <a:gridCol w="1771805">
                  <a:extLst>
                    <a:ext uri="{9D8B030D-6E8A-4147-A177-3AD203B41FA5}">
                      <a16:colId xmlns:a16="http://schemas.microsoft.com/office/drawing/2014/main" val="2422458304"/>
                    </a:ext>
                  </a:extLst>
                </a:gridCol>
                <a:gridCol w="1503727">
                  <a:extLst>
                    <a:ext uri="{9D8B030D-6E8A-4147-A177-3AD203B41FA5}">
                      <a16:colId xmlns:a16="http://schemas.microsoft.com/office/drawing/2014/main" val="3876491530"/>
                    </a:ext>
                  </a:extLst>
                </a:gridCol>
              </a:tblGrid>
              <a:tr h="251460">
                <a:tc gridSpan="2">
                  <a:txBody>
                    <a:bodyPr/>
                    <a:lstStyle/>
                    <a:p>
                      <a:pPr algn="ctr"/>
                      <a:r>
                        <a:rPr lang="en-US" sz="1600" b="1" dirty="0"/>
                        <a:t>Study Design</a:t>
                      </a:r>
                    </a:p>
                  </a:txBody>
                  <a:tcPr marL="68580" marR="68580" marT="34290" marB="34290"/>
                </a:tc>
                <a:tc hMerge="1">
                  <a:txBody>
                    <a:bodyPr/>
                    <a:lstStyle/>
                    <a:p>
                      <a:endParaRPr lang="en-US" dirty="0"/>
                    </a:p>
                  </a:txBody>
                  <a:tcPr/>
                </a:tc>
                <a:tc>
                  <a:txBody>
                    <a:bodyPr/>
                    <a:lstStyle/>
                    <a:p>
                      <a:pPr algn="ctr"/>
                      <a:r>
                        <a:rPr lang="en-US" sz="1600" b="1" dirty="0"/>
                        <a:t>Pros</a:t>
                      </a:r>
                    </a:p>
                  </a:txBody>
                  <a:tcPr marL="68580" marR="68580" marT="34290" marB="34290"/>
                </a:tc>
                <a:tc>
                  <a:txBody>
                    <a:bodyPr/>
                    <a:lstStyle/>
                    <a:p>
                      <a:pPr algn="ctr"/>
                      <a:r>
                        <a:rPr lang="en-US" sz="1600" b="1" dirty="0"/>
                        <a:t>Cons</a:t>
                      </a:r>
                    </a:p>
                  </a:txBody>
                  <a:tcPr marL="68580" marR="68580" marT="34290" marB="34290"/>
                </a:tc>
                <a:extLst>
                  <a:ext uri="{0D108BD9-81ED-4DB2-BD59-A6C34878D82A}">
                    <a16:rowId xmlns:a16="http://schemas.microsoft.com/office/drawing/2014/main" val="2347950080"/>
                  </a:ext>
                </a:extLst>
              </a:tr>
              <a:tr h="18973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t>Analytic Studies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(cont.)</a:t>
                      </a:r>
                    </a:p>
                  </a:txBody>
                  <a:tcPr marL="68580" marR="68580" marT="34290" marB="34290"/>
                </a:tc>
                <a:tc>
                  <a:txBody>
                    <a:bodyPr/>
                    <a:lstStyle/>
                    <a:p>
                      <a:pPr algn="ctr"/>
                      <a:r>
                        <a:rPr lang="en-US" sz="1600" b="1" u="sng" dirty="0"/>
                        <a:t>Experimental / Interventions</a:t>
                      </a:r>
                    </a:p>
                    <a:p>
                      <a:pPr algn="ctr"/>
                      <a:r>
                        <a:rPr lang="en-US" sz="1600" dirty="0"/>
                        <a:t>The investigators administer the intervention</a:t>
                      </a:r>
                    </a:p>
                    <a:p>
                      <a:pPr algn="ctr"/>
                      <a:r>
                        <a:rPr lang="en-US" sz="1600" dirty="0"/>
                        <a:t>.</a:t>
                      </a:r>
                    </a:p>
                    <a:p>
                      <a:pPr algn="ctr"/>
                      <a:r>
                        <a:rPr lang="en-US" sz="1600" dirty="0"/>
                        <a:t>Includes: randomized controlled trials, nonrandomized controlled trials, uncontrolled trials, pre/post studies</a:t>
                      </a:r>
                    </a:p>
                    <a:p>
                      <a:pPr algn="ctr"/>
                      <a:endParaRPr lang="en-US" sz="1600" dirty="0"/>
                    </a:p>
                    <a:p>
                      <a:pPr algn="ctr"/>
                      <a:r>
                        <a:rPr lang="en-US" sz="1600" i="1" dirty="0"/>
                        <a:t>Example: </a:t>
                      </a:r>
                      <a:r>
                        <a:rPr lang="en-US" sz="1600" b="0" i="1" kern="1200" dirty="0">
                          <a:solidFill>
                            <a:schemeClr val="tx1"/>
                          </a:solidFill>
                          <a:effectLst/>
                          <a:latin typeface="+mn-lt"/>
                          <a:ea typeface="+mn-ea"/>
                          <a:cs typeface="+mn-cs"/>
                        </a:rPr>
                        <a:t>Effects of vitamin D3 fortified low-fat dairy products on bone density measures in adults with abdominal obesity</a:t>
                      </a:r>
                      <a:endParaRPr lang="en-US" sz="1600" i="1" dirty="0"/>
                    </a:p>
                  </a:txBody>
                  <a:tcPr marL="68580" marR="68580" marT="34290" marB="34290"/>
                </a:tc>
                <a:tc>
                  <a:txBody>
                    <a:bodyPr/>
                    <a:lstStyle/>
                    <a:p>
                      <a:pPr marL="285750" indent="-285750" algn="l">
                        <a:buFont typeface="Arial" panose="020B0604020202020204" pitchFamily="34" charset="0"/>
                        <a:buChar char="•"/>
                      </a:pPr>
                      <a:r>
                        <a:rPr lang="en-US" sz="1600" dirty="0"/>
                        <a:t>Distribution of potential confounders can be unbiased (randomized studies)</a:t>
                      </a:r>
                    </a:p>
                    <a:p>
                      <a:pPr marL="285750" indent="-285750" algn="l">
                        <a:buFont typeface="Arial" panose="020B0604020202020204" pitchFamily="34" charset="0"/>
                        <a:buChar char="•"/>
                      </a:pPr>
                      <a:r>
                        <a:rPr lang="en-US" sz="1600" dirty="0"/>
                        <a:t>Produces the highest level of evidence</a:t>
                      </a:r>
                    </a:p>
                    <a:p>
                      <a:pPr marL="285750" indent="-285750" algn="l">
                        <a:buFont typeface="Arial" panose="020B0604020202020204" pitchFamily="34" charset="0"/>
                        <a:buChar char="•"/>
                      </a:pPr>
                      <a:endParaRPr lang="en-US" sz="1600" dirty="0"/>
                    </a:p>
                    <a:p>
                      <a:pPr algn="ctr"/>
                      <a:endParaRPr lang="en-US" sz="1600" dirty="0"/>
                    </a:p>
                  </a:txBody>
                  <a:tcPr marL="68580" marR="68580" marT="34290" marB="34290"/>
                </a:tc>
                <a:tc>
                  <a:txBody>
                    <a:bodyPr/>
                    <a:lstStyle/>
                    <a:p>
                      <a:pPr marL="285750" indent="-285750" algn="l">
                        <a:buFont typeface="Arial" panose="020B0604020202020204" pitchFamily="34" charset="0"/>
                        <a:buChar char="•"/>
                      </a:pPr>
                      <a:r>
                        <a:rPr lang="en-US" sz="1600" dirty="0"/>
                        <a:t>Expensive (time and money)</a:t>
                      </a:r>
                    </a:p>
                    <a:p>
                      <a:pPr marL="285750" indent="-285750" algn="l">
                        <a:buFont typeface="Arial" panose="020B0604020202020204" pitchFamily="34" charset="0"/>
                        <a:buChar char="•"/>
                      </a:pPr>
                      <a:r>
                        <a:rPr lang="en-US" sz="1600" dirty="0"/>
                        <a:t>Volunteer bias</a:t>
                      </a:r>
                    </a:p>
                    <a:p>
                      <a:pPr marL="285750" indent="-285750" algn="l">
                        <a:buFont typeface="Arial" panose="020B0604020202020204" pitchFamily="34" charset="0"/>
                        <a:buChar char="•"/>
                      </a:pPr>
                      <a:r>
                        <a:rPr lang="en-US" sz="1600" dirty="0"/>
                        <a:t>Not feasible for all situations</a:t>
                      </a:r>
                    </a:p>
                    <a:p>
                      <a:pPr marL="285750" indent="-285750" algn="l">
                        <a:buFont typeface="Arial" panose="020B0604020202020204" pitchFamily="34" charset="0"/>
                        <a:buChar char="•"/>
                      </a:pPr>
                      <a:endParaRPr lang="en-US" sz="1600" dirty="0"/>
                    </a:p>
                    <a:p>
                      <a:pPr marL="285750" indent="-285750" algn="l">
                        <a:buFont typeface="Arial" panose="020B0604020202020204" pitchFamily="34" charset="0"/>
                        <a:buChar char="•"/>
                      </a:pPr>
                      <a:endParaRPr lang="en-US" sz="1600" dirty="0"/>
                    </a:p>
                    <a:p>
                      <a:pPr algn="ctr"/>
                      <a:endParaRPr lang="en-US" sz="1600" dirty="0"/>
                    </a:p>
                  </a:txBody>
                  <a:tcPr marL="68580" marR="68580" marT="34290" marB="34290"/>
                </a:tc>
                <a:extLst>
                  <a:ext uri="{0D108BD9-81ED-4DB2-BD59-A6C34878D82A}">
                    <a16:rowId xmlns:a16="http://schemas.microsoft.com/office/drawing/2014/main" val="3227544057"/>
                  </a:ext>
                </a:extLst>
              </a:tr>
            </a:tbl>
          </a:graphicData>
        </a:graphic>
      </p:graphicFrame>
      <p:sp>
        <p:nvSpPr>
          <p:cNvPr id="7" name="Slide Number Placeholder 3">
            <a:extLst>
              <a:ext uri="{FF2B5EF4-FFF2-40B4-BE49-F238E27FC236}">
                <a16:creationId xmlns:a16="http://schemas.microsoft.com/office/drawing/2014/main" id="{34375080-D889-47E8-AF98-E8B885C2AAF9}"/>
              </a:ext>
            </a:extLst>
          </p:cNvPr>
          <p:cNvSpPr txBox="1">
            <a:spLocks/>
          </p:cNvSpPr>
          <p:nvPr/>
        </p:nvSpPr>
        <p:spPr>
          <a:xfrm>
            <a:off x="7070497" y="6348809"/>
            <a:ext cx="1509243" cy="191503"/>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100" dirty="0">
                <a:solidFill>
                  <a:schemeClr val="tx2"/>
                </a:solidFill>
              </a:rPr>
              <a:t>ANRCB   |   </a:t>
            </a:r>
            <a:fld id="{D8FE707D-7EDD-4671-B995-A3FBECAF0B25}" type="slidenum">
              <a:rPr lang="en-US" sz="1100" b="1" smtClean="0">
                <a:solidFill>
                  <a:schemeClr val="accent6"/>
                </a:solidFill>
              </a:rPr>
              <a:pPr algn="r"/>
              <a:t>11</a:t>
            </a:fld>
            <a:endParaRPr lang="en-US" sz="1100" b="1" dirty="0">
              <a:solidFill>
                <a:schemeClr val="accent6"/>
              </a:solidFill>
            </a:endParaRPr>
          </a:p>
        </p:txBody>
      </p:sp>
      <p:pic>
        <p:nvPicPr>
          <p:cNvPr id="2" name="Audio 1">
            <a:hlinkClick r:id="" action="ppaction://media"/>
            <a:extLst>
              <a:ext uri="{FF2B5EF4-FFF2-40B4-BE49-F238E27FC236}">
                <a16:creationId xmlns:a16="http://schemas.microsoft.com/office/drawing/2014/main" id="{246AAF9C-CD07-4679-BCBE-CB6C039C60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4267170575"/>
      </p:ext>
    </p:extLst>
  </p:cSld>
  <p:clrMapOvr>
    <a:masterClrMapping/>
  </p:clrMapOvr>
  <mc:AlternateContent xmlns:mc="http://schemas.openxmlformats.org/markup-compatibility/2006" xmlns:p14="http://schemas.microsoft.com/office/powerpoint/2010/main">
    <mc:Choice Requires="p14">
      <p:transition spd="slow" p14:dur="2000" advTm="88570"/>
    </mc:Choice>
    <mc:Fallback xmlns="">
      <p:transition spd="slow" advTm="88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2B74E-C56C-4CE6-AEBA-0AF376321DBF}"/>
              </a:ext>
            </a:extLst>
          </p:cNvPr>
          <p:cNvSpPr>
            <a:spLocks noGrp="1"/>
          </p:cNvSpPr>
          <p:nvPr>
            <p:ph type="title"/>
          </p:nvPr>
        </p:nvSpPr>
        <p:spPr/>
        <p:txBody>
          <a:bodyPr/>
          <a:lstStyle/>
          <a:p>
            <a:r>
              <a:rPr lang="en-US" dirty="0"/>
              <a:t>Defining the type of data</a:t>
            </a:r>
          </a:p>
        </p:txBody>
      </p:sp>
      <p:sp>
        <p:nvSpPr>
          <p:cNvPr id="3" name="Content Placeholder 2">
            <a:extLst>
              <a:ext uri="{FF2B5EF4-FFF2-40B4-BE49-F238E27FC236}">
                <a16:creationId xmlns:a16="http://schemas.microsoft.com/office/drawing/2014/main" id="{A580C2CF-A289-40F4-959D-437E8BED3876}"/>
              </a:ext>
            </a:extLst>
          </p:cNvPr>
          <p:cNvSpPr>
            <a:spLocks noGrp="1"/>
          </p:cNvSpPr>
          <p:nvPr>
            <p:ph idx="4294967295"/>
          </p:nvPr>
        </p:nvSpPr>
        <p:spPr>
          <a:xfrm>
            <a:off x="0" y="1667164"/>
            <a:ext cx="8350250" cy="3263900"/>
          </a:xfrm>
        </p:spPr>
        <p:txBody>
          <a:bodyPr/>
          <a:lstStyle/>
          <a:p>
            <a:pPr marL="342900" lvl="1" indent="0">
              <a:buNone/>
            </a:pPr>
            <a:r>
              <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The correct design for our study is related to the type of data that is available or will be collected.</a:t>
            </a:r>
          </a:p>
          <a:p>
            <a:endParaRPr lang="en-US" dirty="0"/>
          </a:p>
        </p:txBody>
      </p:sp>
      <p:graphicFrame>
        <p:nvGraphicFramePr>
          <p:cNvPr id="4" name="Diagram 3">
            <a:extLst>
              <a:ext uri="{FF2B5EF4-FFF2-40B4-BE49-F238E27FC236}">
                <a16:creationId xmlns:a16="http://schemas.microsoft.com/office/drawing/2014/main" id="{F65F348D-5B57-4BE5-83CB-67B0F4CEAA62}"/>
              </a:ext>
            </a:extLst>
          </p:cNvPr>
          <p:cNvGraphicFramePr/>
          <p:nvPr>
            <p:extLst>
              <p:ext uri="{D42A27DB-BD31-4B8C-83A1-F6EECF244321}">
                <p14:modId xmlns:p14="http://schemas.microsoft.com/office/powerpoint/2010/main" val="3138579074"/>
              </p:ext>
            </p:extLst>
          </p:nvPr>
        </p:nvGraphicFramePr>
        <p:xfrm>
          <a:off x="249383" y="2410691"/>
          <a:ext cx="8531794" cy="354287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Slide Number Placeholder 3">
            <a:extLst>
              <a:ext uri="{FF2B5EF4-FFF2-40B4-BE49-F238E27FC236}">
                <a16:creationId xmlns:a16="http://schemas.microsoft.com/office/drawing/2014/main" id="{F50B2638-5A2B-44EC-96B4-E4141F343C70}"/>
              </a:ext>
            </a:extLst>
          </p:cNvPr>
          <p:cNvSpPr txBox="1">
            <a:spLocks/>
          </p:cNvSpPr>
          <p:nvPr/>
        </p:nvSpPr>
        <p:spPr>
          <a:xfrm>
            <a:off x="7070497" y="6348809"/>
            <a:ext cx="1509243" cy="191503"/>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100" dirty="0">
                <a:solidFill>
                  <a:schemeClr val="tx2"/>
                </a:solidFill>
              </a:rPr>
              <a:t>ANRCB   |   </a:t>
            </a:r>
            <a:fld id="{D8FE707D-7EDD-4671-B995-A3FBECAF0B25}" type="slidenum">
              <a:rPr lang="en-US" sz="1100" b="1" smtClean="0">
                <a:solidFill>
                  <a:schemeClr val="accent6"/>
                </a:solidFill>
              </a:rPr>
              <a:pPr algn="r"/>
              <a:t>12</a:t>
            </a:fld>
            <a:endParaRPr lang="en-US" sz="1100" b="1" dirty="0">
              <a:solidFill>
                <a:schemeClr val="accent6"/>
              </a:solidFill>
            </a:endParaRPr>
          </a:p>
        </p:txBody>
      </p:sp>
      <p:pic>
        <p:nvPicPr>
          <p:cNvPr id="5" name="Audio 4">
            <a:hlinkClick r:id="" action="ppaction://media"/>
            <a:extLst>
              <a:ext uri="{FF2B5EF4-FFF2-40B4-BE49-F238E27FC236}">
                <a16:creationId xmlns:a16="http://schemas.microsoft.com/office/drawing/2014/main" id="{3EC4F8F9-8312-4696-95AC-805A43D9FF2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680331536"/>
      </p:ext>
    </p:extLst>
  </p:cSld>
  <p:clrMapOvr>
    <a:masterClrMapping/>
  </p:clrMapOvr>
  <mc:AlternateContent xmlns:mc="http://schemas.openxmlformats.org/markup-compatibility/2006" xmlns:p14="http://schemas.microsoft.com/office/powerpoint/2010/main">
    <mc:Choice Requires="p14">
      <p:transition spd="slow" p14:dur="2000" advTm="67440"/>
    </mc:Choice>
    <mc:Fallback xmlns="">
      <p:transition spd="slow" advTm="67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14198AD1-FEFF-4E83-8952-995C3693C593}"/>
              </a:ext>
            </a:extLst>
          </p:cNvPr>
          <p:cNvGraphicFramePr/>
          <p:nvPr>
            <p:extLst>
              <p:ext uri="{D42A27DB-BD31-4B8C-83A1-F6EECF244321}">
                <p14:modId xmlns:p14="http://schemas.microsoft.com/office/powerpoint/2010/main" val="3092577701"/>
              </p:ext>
            </p:extLst>
          </p:nvPr>
        </p:nvGraphicFramePr>
        <p:xfrm>
          <a:off x="312821" y="1731803"/>
          <a:ext cx="8451578" cy="399510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Slide Number Placeholder 3">
            <a:extLst>
              <a:ext uri="{FF2B5EF4-FFF2-40B4-BE49-F238E27FC236}">
                <a16:creationId xmlns:a16="http://schemas.microsoft.com/office/drawing/2014/main" id="{A02DB6F4-C98A-4F5B-87A6-2748D0B9BD5D}"/>
              </a:ext>
            </a:extLst>
          </p:cNvPr>
          <p:cNvSpPr txBox="1">
            <a:spLocks/>
          </p:cNvSpPr>
          <p:nvPr/>
        </p:nvSpPr>
        <p:spPr>
          <a:xfrm>
            <a:off x="7070497" y="6348809"/>
            <a:ext cx="1509243" cy="191503"/>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100" dirty="0">
                <a:solidFill>
                  <a:schemeClr val="tx2"/>
                </a:solidFill>
              </a:rPr>
              <a:t>ANRCB   |   </a:t>
            </a:r>
            <a:fld id="{D8FE707D-7EDD-4671-B995-A3FBECAF0B25}" type="slidenum">
              <a:rPr lang="en-US" sz="1100" b="1" smtClean="0">
                <a:solidFill>
                  <a:schemeClr val="accent6"/>
                </a:solidFill>
              </a:rPr>
              <a:pPr algn="r"/>
              <a:t>13</a:t>
            </a:fld>
            <a:endParaRPr lang="en-US" sz="1100" b="1" dirty="0">
              <a:solidFill>
                <a:schemeClr val="accent6"/>
              </a:solidFill>
            </a:endParaRPr>
          </a:p>
        </p:txBody>
      </p:sp>
      <p:sp>
        <p:nvSpPr>
          <p:cNvPr id="6" name="Title 5">
            <a:extLst>
              <a:ext uri="{FF2B5EF4-FFF2-40B4-BE49-F238E27FC236}">
                <a16:creationId xmlns:a16="http://schemas.microsoft.com/office/drawing/2014/main" id="{334A2846-CC98-4590-9877-FD173DF45048}"/>
              </a:ext>
            </a:extLst>
          </p:cNvPr>
          <p:cNvSpPr>
            <a:spLocks noGrp="1"/>
          </p:cNvSpPr>
          <p:nvPr>
            <p:ph type="title"/>
          </p:nvPr>
        </p:nvSpPr>
        <p:spPr>
          <a:xfrm>
            <a:off x="628650" y="323562"/>
            <a:ext cx="7886700" cy="1017107"/>
          </a:xfrm>
        </p:spPr>
        <p:txBody>
          <a:bodyPr/>
          <a:lstStyle/>
          <a:p>
            <a:r>
              <a:rPr lang="en-US" dirty="0"/>
              <a:t>Defining type of data</a:t>
            </a:r>
          </a:p>
        </p:txBody>
      </p:sp>
      <p:pic>
        <p:nvPicPr>
          <p:cNvPr id="2" name="Audio 1">
            <a:hlinkClick r:id="" action="ppaction://media"/>
            <a:extLst>
              <a:ext uri="{FF2B5EF4-FFF2-40B4-BE49-F238E27FC236}">
                <a16:creationId xmlns:a16="http://schemas.microsoft.com/office/drawing/2014/main" id="{5641CD57-AA7A-4947-8A07-E1F6C1F6166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23054006"/>
      </p:ext>
    </p:extLst>
  </p:cSld>
  <p:clrMapOvr>
    <a:masterClrMapping/>
  </p:clrMapOvr>
  <mc:AlternateContent xmlns:mc="http://schemas.openxmlformats.org/markup-compatibility/2006" xmlns:p14="http://schemas.microsoft.com/office/powerpoint/2010/main">
    <mc:Choice Requires="p14">
      <p:transition spd="slow" p14:dur="2000" advTm="186443"/>
    </mc:Choice>
    <mc:Fallback xmlns="">
      <p:transition spd="slow" advTm="186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16099-BEA9-4D5B-9082-F1AB3FC5AF83}"/>
              </a:ext>
            </a:extLst>
          </p:cNvPr>
          <p:cNvSpPr>
            <a:spLocks noGrp="1"/>
          </p:cNvSpPr>
          <p:nvPr>
            <p:ph type="title"/>
          </p:nvPr>
        </p:nvSpPr>
        <p:spPr/>
        <p:txBody>
          <a:bodyPr/>
          <a:lstStyle/>
          <a:p>
            <a:r>
              <a:rPr lang="en-US" dirty="0">
                <a:latin typeface="+mn-lt"/>
              </a:rPr>
              <a:t>General Data Sources</a:t>
            </a:r>
          </a:p>
        </p:txBody>
      </p:sp>
      <p:sp>
        <p:nvSpPr>
          <p:cNvPr id="8" name="Content Placeholder 7">
            <a:extLst>
              <a:ext uri="{FF2B5EF4-FFF2-40B4-BE49-F238E27FC236}">
                <a16:creationId xmlns:a16="http://schemas.microsoft.com/office/drawing/2014/main" id="{12D33117-B4CB-4618-8886-7D5FA311CABB}"/>
              </a:ext>
            </a:extLst>
          </p:cNvPr>
          <p:cNvSpPr>
            <a:spLocks noGrp="1"/>
          </p:cNvSpPr>
          <p:nvPr>
            <p:ph sz="quarter" idx="10"/>
          </p:nvPr>
        </p:nvSpPr>
        <p:spPr/>
        <p:txBody>
          <a:bodyPr>
            <a:normAutofit/>
          </a:bodyPr>
          <a:lstStyle/>
          <a:p>
            <a:pPr lvl="0">
              <a:buSzPct val="100000"/>
              <a:buFont typeface="Arial" panose="020B0604020202020204" pitchFamily="34" charset="0"/>
              <a:buChar char="•"/>
            </a:pPr>
            <a:r>
              <a:rPr lang="en-US" dirty="0"/>
              <a:t>Once we determine the data type for our study, we need to consider the sources or instruments needed to collect the information.</a:t>
            </a:r>
          </a:p>
          <a:p>
            <a:pPr lvl="1">
              <a:buSzPct val="100000"/>
            </a:pPr>
            <a:r>
              <a:rPr lang="en-US" dirty="0"/>
              <a:t>Data sources will depend on the research question, study population, available budget, and timeline.</a:t>
            </a:r>
          </a:p>
          <a:p>
            <a:pPr lvl="1">
              <a:buSzPct val="100000"/>
            </a:pPr>
            <a:r>
              <a:rPr lang="en-US" dirty="0"/>
              <a:t>Data sources can be qualitative, quantitative, or both, depending on the research question</a:t>
            </a:r>
          </a:p>
          <a:p>
            <a:pPr lvl="0">
              <a:buSzPct val="100000"/>
              <a:buFont typeface="Arial" panose="020B0604020202020204" pitchFamily="34" charset="0"/>
              <a:buChar char="•"/>
            </a:pPr>
            <a:r>
              <a:rPr lang="en-US" dirty="0"/>
              <a:t>Collection methods can include:</a:t>
            </a:r>
          </a:p>
          <a:p>
            <a:pPr lvl="1">
              <a:buSzPct val="100000"/>
            </a:pPr>
            <a:r>
              <a:rPr lang="en-US" dirty="0"/>
              <a:t>Surveys</a:t>
            </a:r>
          </a:p>
          <a:p>
            <a:pPr lvl="1">
              <a:buSzPct val="100000"/>
            </a:pPr>
            <a:r>
              <a:rPr lang="en-US" dirty="0"/>
              <a:t>Interviews</a:t>
            </a:r>
          </a:p>
          <a:p>
            <a:pPr lvl="1">
              <a:buSzPct val="100000"/>
            </a:pPr>
            <a:r>
              <a:rPr lang="en-US" dirty="0"/>
              <a:t>Focus Groups</a:t>
            </a:r>
          </a:p>
          <a:p>
            <a:pPr lvl="1">
              <a:buSzPct val="100000"/>
            </a:pPr>
            <a:r>
              <a:rPr lang="en-US" dirty="0"/>
              <a:t>Biochemical/Clinical examinations</a:t>
            </a:r>
          </a:p>
          <a:p>
            <a:pPr lvl="1">
              <a:buSzPct val="100000"/>
            </a:pPr>
            <a:r>
              <a:rPr lang="en-US" dirty="0"/>
              <a:t>Medical records</a:t>
            </a:r>
          </a:p>
          <a:p>
            <a:endParaRPr lang="en-US" dirty="0"/>
          </a:p>
        </p:txBody>
      </p:sp>
      <p:sp>
        <p:nvSpPr>
          <p:cNvPr id="4" name="Slide Number Placeholder 3">
            <a:extLst>
              <a:ext uri="{FF2B5EF4-FFF2-40B4-BE49-F238E27FC236}">
                <a16:creationId xmlns:a16="http://schemas.microsoft.com/office/drawing/2014/main" id="{0A4B84E4-9F4D-4565-A937-B52B6D117A93}"/>
              </a:ext>
            </a:extLst>
          </p:cNvPr>
          <p:cNvSpPr txBox="1">
            <a:spLocks/>
          </p:cNvSpPr>
          <p:nvPr/>
        </p:nvSpPr>
        <p:spPr>
          <a:xfrm>
            <a:off x="7070497" y="6355736"/>
            <a:ext cx="1509243" cy="191503"/>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100" dirty="0">
                <a:solidFill>
                  <a:schemeClr val="tx2"/>
                </a:solidFill>
              </a:rPr>
              <a:t>ANRCB   |   </a:t>
            </a:r>
            <a:fld id="{D8FE707D-7EDD-4671-B995-A3FBECAF0B25}" type="slidenum">
              <a:rPr lang="en-US" sz="1100" b="1" smtClean="0">
                <a:solidFill>
                  <a:schemeClr val="accent6"/>
                </a:solidFill>
              </a:rPr>
              <a:pPr algn="r"/>
              <a:t>14</a:t>
            </a:fld>
            <a:endParaRPr lang="en-US" sz="1100" b="1" dirty="0">
              <a:solidFill>
                <a:schemeClr val="accent6"/>
              </a:solidFill>
            </a:endParaRPr>
          </a:p>
        </p:txBody>
      </p:sp>
      <p:pic>
        <p:nvPicPr>
          <p:cNvPr id="3" name="Audio 2">
            <a:hlinkClick r:id="" action="ppaction://media"/>
            <a:extLst>
              <a:ext uri="{FF2B5EF4-FFF2-40B4-BE49-F238E27FC236}">
                <a16:creationId xmlns:a16="http://schemas.microsoft.com/office/drawing/2014/main" id="{D0DF5BFF-E10A-4ECB-AE26-88A1FE0B9E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590833579"/>
      </p:ext>
    </p:extLst>
  </p:cSld>
  <p:clrMapOvr>
    <a:masterClrMapping/>
  </p:clrMapOvr>
  <mc:AlternateContent xmlns:mc="http://schemas.openxmlformats.org/markup-compatibility/2006" xmlns:p14="http://schemas.microsoft.com/office/powerpoint/2010/main">
    <mc:Choice Requires="p14">
      <p:transition spd="slow" p14:dur="2000" advTm="45567"/>
    </mc:Choice>
    <mc:Fallback xmlns="">
      <p:transition spd="slow" advTm="45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83550-6069-49BB-B284-BEAC405A1165}"/>
              </a:ext>
            </a:extLst>
          </p:cNvPr>
          <p:cNvSpPr>
            <a:spLocks noGrp="1"/>
          </p:cNvSpPr>
          <p:nvPr>
            <p:ph type="title"/>
          </p:nvPr>
        </p:nvSpPr>
        <p:spPr>
          <a:xfrm>
            <a:off x="628650" y="323562"/>
            <a:ext cx="7886700" cy="1017107"/>
          </a:xfrm>
        </p:spPr>
        <p:txBody>
          <a:bodyPr>
            <a:normAutofit/>
          </a:bodyPr>
          <a:lstStyle/>
          <a:p>
            <a:r>
              <a:rPr lang="en-US" dirty="0">
                <a:latin typeface="+mn-lt"/>
              </a:rPr>
              <a:t>Nutritional Data Sources</a:t>
            </a:r>
            <a:endParaRPr lang="en-US" dirty="0"/>
          </a:p>
        </p:txBody>
      </p:sp>
      <p:graphicFrame>
        <p:nvGraphicFramePr>
          <p:cNvPr id="4" name="Content Placeholder 3">
            <a:extLst>
              <a:ext uri="{FF2B5EF4-FFF2-40B4-BE49-F238E27FC236}">
                <a16:creationId xmlns:a16="http://schemas.microsoft.com/office/drawing/2014/main" id="{E5B938B7-E853-4C6C-855A-FCB795293C46}"/>
              </a:ext>
            </a:extLst>
          </p:cNvPr>
          <p:cNvGraphicFramePr>
            <a:graphicFrameLocks noGrp="1"/>
          </p:cNvGraphicFramePr>
          <p:nvPr>
            <p:ph sz="quarter" idx="10"/>
            <p:extLst>
              <p:ext uri="{D42A27DB-BD31-4B8C-83A1-F6EECF244321}">
                <p14:modId xmlns:p14="http://schemas.microsoft.com/office/powerpoint/2010/main" val="1818348017"/>
              </p:ext>
            </p:extLst>
          </p:nvPr>
        </p:nvGraphicFramePr>
        <p:xfrm>
          <a:off x="628650" y="2565328"/>
          <a:ext cx="8397586" cy="406407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xtBox 4">
            <a:extLst>
              <a:ext uri="{FF2B5EF4-FFF2-40B4-BE49-F238E27FC236}">
                <a16:creationId xmlns:a16="http://schemas.microsoft.com/office/drawing/2014/main" id="{E2ED9564-000B-4B55-A1EF-2A86158402F2}"/>
              </a:ext>
            </a:extLst>
          </p:cNvPr>
          <p:cNvSpPr txBox="1"/>
          <p:nvPr/>
        </p:nvSpPr>
        <p:spPr>
          <a:xfrm>
            <a:off x="628650" y="1361183"/>
            <a:ext cx="8307479" cy="1200329"/>
          </a:xfrm>
          <a:prstGeom prst="rect">
            <a:avLst/>
          </a:prstGeom>
          <a:noFill/>
        </p:spPr>
        <p:txBody>
          <a:bodyPr wrap="square" rtlCol="0">
            <a:spAutoFit/>
          </a:bodyPr>
          <a:lstStyle/>
          <a:p>
            <a:r>
              <a:rPr lang="en-US" dirty="0"/>
              <a:t>There are specific tools and techniques that we can use to collect dietary and nutritional information. Each technique has its strengths and limitations, and its use will depend on the research question.</a:t>
            </a:r>
          </a:p>
          <a:p>
            <a:r>
              <a:rPr lang="en-US" b="1" dirty="0"/>
              <a:t>Tools:</a:t>
            </a:r>
          </a:p>
        </p:txBody>
      </p:sp>
      <p:sp>
        <p:nvSpPr>
          <p:cNvPr id="6" name="Slide Number Placeholder 3">
            <a:extLst>
              <a:ext uri="{FF2B5EF4-FFF2-40B4-BE49-F238E27FC236}">
                <a16:creationId xmlns:a16="http://schemas.microsoft.com/office/drawing/2014/main" id="{5EADF26B-AA0F-4803-A855-7E08F6979752}"/>
              </a:ext>
            </a:extLst>
          </p:cNvPr>
          <p:cNvSpPr txBox="1">
            <a:spLocks/>
          </p:cNvSpPr>
          <p:nvPr/>
        </p:nvSpPr>
        <p:spPr>
          <a:xfrm>
            <a:off x="7070497" y="6348809"/>
            <a:ext cx="1509243" cy="191503"/>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100" dirty="0">
                <a:solidFill>
                  <a:schemeClr val="tx2"/>
                </a:solidFill>
              </a:rPr>
              <a:t>ANRCB   |   </a:t>
            </a:r>
            <a:fld id="{D8FE707D-7EDD-4671-B995-A3FBECAF0B25}" type="slidenum">
              <a:rPr lang="en-US" sz="1100" b="1" smtClean="0">
                <a:solidFill>
                  <a:schemeClr val="accent6"/>
                </a:solidFill>
              </a:rPr>
              <a:pPr algn="r"/>
              <a:t>15</a:t>
            </a:fld>
            <a:endParaRPr lang="en-US" sz="1100" b="1" dirty="0">
              <a:solidFill>
                <a:schemeClr val="accent6"/>
              </a:solidFill>
            </a:endParaRPr>
          </a:p>
        </p:txBody>
      </p:sp>
      <p:pic>
        <p:nvPicPr>
          <p:cNvPr id="7" name="Audio 6">
            <a:hlinkClick r:id="" action="ppaction://media"/>
            <a:extLst>
              <a:ext uri="{FF2B5EF4-FFF2-40B4-BE49-F238E27FC236}">
                <a16:creationId xmlns:a16="http://schemas.microsoft.com/office/drawing/2014/main" id="{10D2B3E5-54BD-42CC-A165-A88FF37C7DE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241132492"/>
      </p:ext>
    </p:extLst>
  </p:cSld>
  <p:clrMapOvr>
    <a:masterClrMapping/>
  </p:clrMapOvr>
  <mc:AlternateContent xmlns:mc="http://schemas.openxmlformats.org/markup-compatibility/2006" xmlns:p14="http://schemas.microsoft.com/office/powerpoint/2010/main">
    <mc:Choice Requires="p14">
      <p:transition spd="slow" p14:dur="2000" advTm="62959"/>
    </mc:Choice>
    <mc:Fallback xmlns="">
      <p:transition spd="slow" advTm="62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8330F-2223-4DCF-BC07-2D04150601BC}"/>
              </a:ext>
            </a:extLst>
          </p:cNvPr>
          <p:cNvSpPr>
            <a:spLocks noGrp="1"/>
          </p:cNvSpPr>
          <p:nvPr>
            <p:ph type="title"/>
          </p:nvPr>
        </p:nvSpPr>
        <p:spPr/>
        <p:txBody>
          <a:bodyPr>
            <a:normAutofit/>
          </a:bodyPr>
          <a:lstStyle/>
          <a:p>
            <a:r>
              <a:rPr lang="en-US" dirty="0">
                <a:ea typeface="Times New Roman" panose="02020603050405020304" pitchFamily="18" charset="0"/>
                <a:cs typeface="Courier New" panose="02070309020205020404" pitchFamily="49" charset="0"/>
              </a:rPr>
              <a:t>Defining Nutritional Variables</a:t>
            </a:r>
            <a:endParaRPr lang="en-US" dirty="0">
              <a:cs typeface="Courier New" panose="02070309020205020404" pitchFamily="49" charset="0"/>
            </a:endParaRPr>
          </a:p>
        </p:txBody>
      </p:sp>
      <p:sp>
        <p:nvSpPr>
          <p:cNvPr id="3" name="Content Placeholder 2">
            <a:extLst>
              <a:ext uri="{FF2B5EF4-FFF2-40B4-BE49-F238E27FC236}">
                <a16:creationId xmlns:a16="http://schemas.microsoft.com/office/drawing/2014/main" id="{F0AB86B4-90EF-4440-8CBE-C685B9FBA356}"/>
              </a:ext>
            </a:extLst>
          </p:cNvPr>
          <p:cNvSpPr>
            <a:spLocks noGrp="1"/>
          </p:cNvSpPr>
          <p:nvPr>
            <p:ph sz="quarter" idx="10"/>
          </p:nvPr>
        </p:nvSpPr>
        <p:spPr>
          <a:xfrm>
            <a:off x="628650" y="1395893"/>
            <a:ext cx="7886700" cy="5004907"/>
          </a:xfrm>
        </p:spPr>
        <p:txBody>
          <a:bodyPr>
            <a:noAutofit/>
          </a:bodyPr>
          <a:lstStyle/>
          <a:p>
            <a:pPr fontAlgn="base">
              <a:spcBef>
                <a:spcPts val="0"/>
              </a:spcBef>
              <a:buSzPct val="100000"/>
              <a:tabLst>
                <a:tab pos="342900" algn="l"/>
              </a:tabLst>
            </a:pPr>
            <a:r>
              <a:rPr lang="en-US" sz="2400" dirty="0">
                <a:solidFill>
                  <a:srgbClr val="000000"/>
                </a:solidFill>
                <a:ea typeface="Times New Roman" panose="02020603050405020304" pitchFamily="18" charset="0"/>
                <a:cs typeface="Times New Roman" panose="02020603050405020304" pitchFamily="18" charset="0"/>
              </a:rPr>
              <a:t>Which nutrition variables you choose to use, the study design, and the level of analysis will depend on the research question and the available data </a:t>
            </a:r>
          </a:p>
          <a:p>
            <a:pPr fontAlgn="base">
              <a:spcBef>
                <a:spcPts val="0"/>
              </a:spcBef>
              <a:buSzPct val="100000"/>
              <a:tabLst>
                <a:tab pos="342900" algn="l"/>
              </a:tabLst>
            </a:pPr>
            <a:r>
              <a:rPr lang="en-US" sz="2400" dirty="0">
                <a:solidFill>
                  <a:srgbClr val="000000"/>
                </a:solidFill>
                <a:ea typeface="Times New Roman" panose="02020603050405020304" pitchFamily="18" charset="0"/>
                <a:cs typeface="Times New Roman" panose="02020603050405020304" pitchFamily="18" charset="0"/>
              </a:rPr>
              <a:t>Nutrition variables range from the smallest nutrient level to more general dietary patterns:</a:t>
            </a:r>
          </a:p>
          <a:p>
            <a:pPr marL="0" indent="0" fontAlgn="base">
              <a:spcBef>
                <a:spcPts val="0"/>
              </a:spcBef>
              <a:buSzPts val="1000"/>
              <a:buNone/>
              <a:tabLst>
                <a:tab pos="342900" algn="l"/>
              </a:tabLst>
            </a:pPr>
            <a:endParaRPr lang="en-US" sz="2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fontAlgn="base">
              <a:spcBef>
                <a:spcPts val="0"/>
              </a:spcBef>
              <a:buSzPts val="1000"/>
              <a:tabLst>
                <a:tab pos="342900" algn="l"/>
              </a:tabLst>
            </a:pPr>
            <a:endParaRPr lang="en-US" sz="2400" dirty="0">
              <a:solidFill>
                <a:srgbClr val="000000"/>
              </a:solidFill>
              <a:ea typeface="Times New Roman" panose="02020603050405020304" pitchFamily="18" charset="0"/>
              <a:cs typeface="Times New Roman" panose="02020603050405020304" pitchFamily="18" charset="0"/>
            </a:endParaRPr>
          </a:p>
          <a:p>
            <a:pPr fontAlgn="base">
              <a:spcBef>
                <a:spcPts val="0"/>
              </a:spcBef>
              <a:buSzPts val="1000"/>
              <a:tabLst>
                <a:tab pos="342900" algn="l"/>
              </a:tabLst>
            </a:pPr>
            <a:endParaRPr lang="en-US" sz="2400" dirty="0">
              <a:solidFill>
                <a:srgbClr val="000000"/>
              </a:solidFill>
              <a:ea typeface="Times New Roman" panose="02020603050405020304" pitchFamily="18" charset="0"/>
              <a:cs typeface="Times New Roman" panose="02020603050405020304" pitchFamily="18" charset="0"/>
            </a:endParaRPr>
          </a:p>
          <a:p>
            <a:pPr fontAlgn="base">
              <a:spcBef>
                <a:spcPts val="0"/>
              </a:spcBef>
              <a:buSzPts val="1000"/>
              <a:tabLst>
                <a:tab pos="342900" algn="l"/>
              </a:tabLst>
            </a:pPr>
            <a:endParaRPr lang="en-US" sz="2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fontAlgn="base">
              <a:spcBef>
                <a:spcPts val="0"/>
              </a:spcBef>
              <a:buSzPct val="100000"/>
              <a:tabLst>
                <a:tab pos="342900" algn="l"/>
              </a:tabLst>
            </a:pPr>
            <a:r>
              <a:rPr lang="en-US" sz="2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We also need to consider:</a:t>
            </a:r>
          </a:p>
          <a:p>
            <a:pPr lvl="1" fontAlgn="base">
              <a:spcBef>
                <a:spcPts val="0"/>
              </a:spcBef>
              <a:buSzPct val="100000"/>
              <a:tabLst>
                <a:tab pos="342900" algn="l"/>
              </a:tabLst>
            </a:pPr>
            <a:r>
              <a:rPr lang="en-US" sz="2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Categorization of exposure variable (nutrient vs. food)</a:t>
            </a:r>
          </a:p>
          <a:p>
            <a:pPr lvl="1" fontAlgn="base">
              <a:spcBef>
                <a:spcPts val="0"/>
              </a:spcBef>
              <a:buSzPct val="100000"/>
              <a:tabLst>
                <a:tab pos="342900" algn="l"/>
              </a:tabLst>
            </a:pPr>
            <a:r>
              <a:rPr lang="en-US" sz="2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Repeat measurement in diet</a:t>
            </a:r>
          </a:p>
          <a:p>
            <a:pPr lvl="1" fontAlgn="base">
              <a:spcBef>
                <a:spcPts val="0"/>
              </a:spcBef>
              <a:buSzPct val="100000"/>
              <a:tabLst>
                <a:tab pos="342900" algn="l"/>
              </a:tabLst>
            </a:pPr>
            <a:r>
              <a:rPr lang="en-US" sz="2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Joint association/interaction</a:t>
            </a:r>
          </a:p>
          <a:p>
            <a:pPr lvl="1" fontAlgn="base">
              <a:spcBef>
                <a:spcPts val="0"/>
              </a:spcBef>
              <a:buSzPct val="100000"/>
              <a:tabLst>
                <a:tab pos="342900" algn="l"/>
              </a:tabLst>
            </a:pPr>
            <a:r>
              <a:rPr lang="en-US" sz="2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Interpretations (particularly on null associations)</a:t>
            </a:r>
          </a:p>
          <a:p>
            <a:pPr lvl="1" fontAlgn="base">
              <a:spcBef>
                <a:spcPts val="0"/>
              </a:spcBef>
              <a:buSzPct val="100000"/>
              <a:tabLst>
                <a:tab pos="342900" algn="l"/>
              </a:tabLst>
            </a:pPr>
            <a:r>
              <a:rPr lang="en-US" sz="2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Other variables (</a:t>
            </a:r>
            <a:r>
              <a:rPr lang="en-US" sz="2400" dirty="0">
                <a:solidFill>
                  <a:srgbClr val="000000"/>
                </a:solidFill>
                <a:ea typeface="Times New Roman" panose="02020603050405020304" pitchFamily="18" charset="0"/>
                <a:cs typeface="Times New Roman" panose="02020603050405020304" pitchFamily="18" charset="0"/>
              </a:rPr>
              <a:t>e.g</a:t>
            </a:r>
            <a:r>
              <a:rPr lang="en-US" sz="2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body composition, physical activity)</a:t>
            </a:r>
          </a:p>
        </p:txBody>
      </p:sp>
      <p:graphicFrame>
        <p:nvGraphicFramePr>
          <p:cNvPr id="4" name="Diagram 3">
            <a:extLst>
              <a:ext uri="{FF2B5EF4-FFF2-40B4-BE49-F238E27FC236}">
                <a16:creationId xmlns:a16="http://schemas.microsoft.com/office/drawing/2014/main" id="{95F8FF99-A44A-4593-965E-E3F72D6D0487}"/>
              </a:ext>
            </a:extLst>
          </p:cNvPr>
          <p:cNvGraphicFramePr/>
          <p:nvPr>
            <p:extLst>
              <p:ext uri="{D42A27DB-BD31-4B8C-83A1-F6EECF244321}">
                <p14:modId xmlns:p14="http://schemas.microsoft.com/office/powerpoint/2010/main" val="1008167158"/>
              </p:ext>
            </p:extLst>
          </p:nvPr>
        </p:nvGraphicFramePr>
        <p:xfrm>
          <a:off x="1298863" y="3614256"/>
          <a:ext cx="6546273" cy="40846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xtBox 4">
            <a:extLst>
              <a:ext uri="{FF2B5EF4-FFF2-40B4-BE49-F238E27FC236}">
                <a16:creationId xmlns:a16="http://schemas.microsoft.com/office/drawing/2014/main" id="{7E40F839-F25B-44F3-9EFC-C25C1B89EE44}"/>
              </a:ext>
            </a:extLst>
          </p:cNvPr>
          <p:cNvSpPr txBox="1"/>
          <p:nvPr/>
        </p:nvSpPr>
        <p:spPr>
          <a:xfrm>
            <a:off x="253893" y="3194526"/>
            <a:ext cx="1852864" cy="307777"/>
          </a:xfrm>
          <a:prstGeom prst="rect">
            <a:avLst/>
          </a:prstGeom>
          <a:noFill/>
        </p:spPr>
        <p:txBody>
          <a:bodyPr wrap="square" rtlCol="0">
            <a:spAutoFit/>
          </a:bodyPr>
          <a:lstStyle/>
          <a:p>
            <a:r>
              <a:rPr lang="en-US" sz="1400" dirty="0">
                <a:solidFill>
                  <a:srgbClr val="FF0000"/>
                </a:solidFill>
              </a:rPr>
              <a:t>Smallest nutrient level</a:t>
            </a:r>
          </a:p>
        </p:txBody>
      </p:sp>
      <p:sp>
        <p:nvSpPr>
          <p:cNvPr id="9" name="TextBox 8">
            <a:extLst>
              <a:ext uri="{FF2B5EF4-FFF2-40B4-BE49-F238E27FC236}">
                <a16:creationId xmlns:a16="http://schemas.microsoft.com/office/drawing/2014/main" id="{82454B1C-49F6-4485-BF04-608526862DB7}"/>
              </a:ext>
            </a:extLst>
          </p:cNvPr>
          <p:cNvSpPr txBox="1"/>
          <p:nvPr/>
        </p:nvSpPr>
        <p:spPr>
          <a:xfrm>
            <a:off x="7291136" y="3198877"/>
            <a:ext cx="1852864" cy="307777"/>
          </a:xfrm>
          <a:prstGeom prst="rect">
            <a:avLst/>
          </a:prstGeom>
          <a:noFill/>
        </p:spPr>
        <p:txBody>
          <a:bodyPr wrap="square" rtlCol="0">
            <a:spAutoFit/>
          </a:bodyPr>
          <a:lstStyle/>
          <a:p>
            <a:r>
              <a:rPr lang="en-US" sz="1400" dirty="0">
                <a:solidFill>
                  <a:srgbClr val="FF0000"/>
                </a:solidFill>
              </a:rPr>
              <a:t>General level</a:t>
            </a:r>
          </a:p>
        </p:txBody>
      </p:sp>
      <p:sp>
        <p:nvSpPr>
          <p:cNvPr id="7" name="Slide Number Placeholder 3">
            <a:extLst>
              <a:ext uri="{FF2B5EF4-FFF2-40B4-BE49-F238E27FC236}">
                <a16:creationId xmlns:a16="http://schemas.microsoft.com/office/drawing/2014/main" id="{D9BACB37-9B2E-4C52-9C18-C37B8DD3A3AB}"/>
              </a:ext>
            </a:extLst>
          </p:cNvPr>
          <p:cNvSpPr txBox="1">
            <a:spLocks/>
          </p:cNvSpPr>
          <p:nvPr/>
        </p:nvSpPr>
        <p:spPr>
          <a:xfrm>
            <a:off x="7070497" y="6348809"/>
            <a:ext cx="1509243" cy="191503"/>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100" dirty="0">
                <a:solidFill>
                  <a:schemeClr val="tx2"/>
                </a:solidFill>
              </a:rPr>
              <a:t>ANRCB   |   </a:t>
            </a:r>
            <a:fld id="{D8FE707D-7EDD-4671-B995-A3FBECAF0B25}" type="slidenum">
              <a:rPr lang="en-US" sz="1100" b="1" smtClean="0">
                <a:solidFill>
                  <a:schemeClr val="accent6"/>
                </a:solidFill>
              </a:rPr>
              <a:pPr algn="r"/>
              <a:t>16</a:t>
            </a:fld>
            <a:endParaRPr lang="en-US" sz="1100" b="1" dirty="0">
              <a:solidFill>
                <a:schemeClr val="accent6"/>
              </a:solidFill>
            </a:endParaRPr>
          </a:p>
        </p:txBody>
      </p:sp>
      <p:pic>
        <p:nvPicPr>
          <p:cNvPr id="8" name="Audio 7">
            <a:hlinkClick r:id="" action="ppaction://media"/>
            <a:extLst>
              <a:ext uri="{FF2B5EF4-FFF2-40B4-BE49-F238E27FC236}">
                <a16:creationId xmlns:a16="http://schemas.microsoft.com/office/drawing/2014/main" id="{FD1C8069-2864-46FC-9767-D660F349900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965007201"/>
      </p:ext>
    </p:extLst>
  </p:cSld>
  <p:clrMapOvr>
    <a:masterClrMapping/>
  </p:clrMapOvr>
  <mc:AlternateContent xmlns:mc="http://schemas.openxmlformats.org/markup-compatibility/2006">
    <mc:Choice xmlns:p14="http://schemas.microsoft.com/office/powerpoint/2010/main" Requires="p14">
      <p:transition spd="slow" p14:dur="2000" advTm="49958"/>
    </mc:Choice>
    <mc:Fallback>
      <p:transition spd="slow" advTm="49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E0409-1790-4F9A-B480-F9E11E8217A3}"/>
              </a:ext>
            </a:extLst>
          </p:cNvPr>
          <p:cNvSpPr>
            <a:spLocks noGrp="1"/>
          </p:cNvSpPr>
          <p:nvPr>
            <p:ph type="title"/>
          </p:nvPr>
        </p:nvSpPr>
        <p:spPr/>
        <p:txBody>
          <a:bodyPr/>
          <a:lstStyle/>
          <a:p>
            <a:r>
              <a:rPr lang="en-US" dirty="0"/>
              <a:t>Biomarkers</a:t>
            </a:r>
          </a:p>
        </p:txBody>
      </p:sp>
      <p:sp>
        <p:nvSpPr>
          <p:cNvPr id="3" name="Content Placeholder 2">
            <a:extLst>
              <a:ext uri="{FF2B5EF4-FFF2-40B4-BE49-F238E27FC236}">
                <a16:creationId xmlns:a16="http://schemas.microsoft.com/office/drawing/2014/main" id="{69412785-99B8-4B6D-A576-C13B4633A1B5}"/>
              </a:ext>
            </a:extLst>
          </p:cNvPr>
          <p:cNvSpPr>
            <a:spLocks noGrp="1"/>
          </p:cNvSpPr>
          <p:nvPr>
            <p:ph sz="quarter" idx="10"/>
          </p:nvPr>
        </p:nvSpPr>
        <p:spPr/>
        <p:txBody>
          <a:bodyPr>
            <a:normAutofit fontScale="77500" lnSpcReduction="20000"/>
          </a:bodyPr>
          <a:lstStyle/>
          <a:p>
            <a:pPr marL="0" indent="0">
              <a:buNone/>
            </a:pPr>
            <a:r>
              <a:rPr lang="en-US" dirty="0"/>
              <a:t>Dietary biomarkers are biochemical indicators of nutrient intake (recent or long term) and/or markers of the metabolic consequences of dietary intake.</a:t>
            </a:r>
          </a:p>
          <a:p>
            <a:r>
              <a:rPr lang="en-US" dirty="0"/>
              <a:t>Are objective measurements and considered the gold standard, reducing bias and misclassification errors common in dietary assessments</a:t>
            </a:r>
          </a:p>
          <a:p>
            <a:r>
              <a:rPr lang="en-US" dirty="0"/>
              <a:t>Types:</a:t>
            </a:r>
          </a:p>
          <a:p>
            <a:pPr lvl="1"/>
            <a:r>
              <a:rPr lang="en-US" u="sng" dirty="0"/>
              <a:t>Recovery</a:t>
            </a:r>
            <a:r>
              <a:rPr lang="en-US" dirty="0"/>
              <a:t>: estimate the absolute intake levels in a certain period of time  (e.g., urine nitrogen for protein intake)</a:t>
            </a:r>
          </a:p>
          <a:p>
            <a:pPr lvl="1"/>
            <a:r>
              <a:rPr lang="en-US" u="sng" dirty="0"/>
              <a:t>Concentration</a:t>
            </a:r>
            <a:r>
              <a:rPr lang="en-US" dirty="0"/>
              <a:t>: measure the concentration of specific nutrients in the body (e.g., plasma folic acid).</a:t>
            </a:r>
          </a:p>
          <a:p>
            <a:pPr lvl="1"/>
            <a:r>
              <a:rPr lang="en-US" u="sng" dirty="0"/>
              <a:t>Adherent</a:t>
            </a:r>
            <a:r>
              <a:rPr lang="en-US" dirty="0"/>
              <a:t>: monitor specific dietary regimens (i.e., omega-3 fatty acids for fish oil supplementation).</a:t>
            </a:r>
          </a:p>
          <a:p>
            <a:r>
              <a:rPr lang="en-US" dirty="0"/>
              <a:t> Considerations:</a:t>
            </a:r>
          </a:p>
          <a:p>
            <a:pPr lvl="1"/>
            <a:r>
              <a:rPr lang="en-US" dirty="0"/>
              <a:t>Measurement time</a:t>
            </a:r>
          </a:p>
          <a:p>
            <a:pPr lvl="1"/>
            <a:r>
              <a:rPr lang="en-US" dirty="0"/>
              <a:t>Human errors</a:t>
            </a:r>
          </a:p>
          <a:p>
            <a:pPr lvl="1"/>
            <a:r>
              <a:rPr lang="en-US" dirty="0"/>
              <a:t>Can be affected by non-dietary determinants (like smoking, contamination or genetics)</a:t>
            </a:r>
          </a:p>
          <a:p>
            <a:pPr lvl="1"/>
            <a:r>
              <a:rPr lang="en-US" dirty="0"/>
              <a:t>Ethical issues</a:t>
            </a:r>
          </a:p>
          <a:p>
            <a:pPr lvl="1"/>
            <a:r>
              <a:rPr lang="en-US" dirty="0"/>
              <a:t>Not suitable for all nutrients (e.g., fiber).</a:t>
            </a:r>
          </a:p>
          <a:p>
            <a:pPr marL="342900" lvl="1" indent="0">
              <a:buNone/>
            </a:pPr>
            <a:endParaRPr lang="en-US" dirty="0"/>
          </a:p>
        </p:txBody>
      </p:sp>
      <p:sp>
        <p:nvSpPr>
          <p:cNvPr id="4" name="Slide Number Placeholder 3">
            <a:extLst>
              <a:ext uri="{FF2B5EF4-FFF2-40B4-BE49-F238E27FC236}">
                <a16:creationId xmlns:a16="http://schemas.microsoft.com/office/drawing/2014/main" id="{BB6EA965-AF84-4580-97DC-875D18B06C54}"/>
              </a:ext>
            </a:extLst>
          </p:cNvPr>
          <p:cNvSpPr txBox="1">
            <a:spLocks/>
          </p:cNvSpPr>
          <p:nvPr/>
        </p:nvSpPr>
        <p:spPr>
          <a:xfrm>
            <a:off x="7070497" y="6348809"/>
            <a:ext cx="1509243" cy="191503"/>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100" dirty="0">
                <a:solidFill>
                  <a:schemeClr val="tx2"/>
                </a:solidFill>
              </a:rPr>
              <a:t>ANRCB   |   </a:t>
            </a:r>
            <a:fld id="{D8FE707D-7EDD-4671-B995-A3FBECAF0B25}" type="slidenum">
              <a:rPr lang="en-US" sz="1100" b="1" smtClean="0">
                <a:solidFill>
                  <a:schemeClr val="accent6"/>
                </a:solidFill>
              </a:rPr>
              <a:pPr algn="r"/>
              <a:t>17</a:t>
            </a:fld>
            <a:endParaRPr lang="en-US" sz="1100" b="1" dirty="0">
              <a:solidFill>
                <a:schemeClr val="accent6"/>
              </a:solidFill>
            </a:endParaRPr>
          </a:p>
        </p:txBody>
      </p:sp>
      <p:pic>
        <p:nvPicPr>
          <p:cNvPr id="6" name="Audio 5">
            <a:hlinkClick r:id="" action="ppaction://media"/>
            <a:extLst>
              <a:ext uri="{FF2B5EF4-FFF2-40B4-BE49-F238E27FC236}">
                <a16:creationId xmlns:a16="http://schemas.microsoft.com/office/drawing/2014/main" id="{2079A145-DC33-4FA9-B884-2768C03F4B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254889590"/>
      </p:ext>
    </p:extLst>
  </p:cSld>
  <p:clrMapOvr>
    <a:masterClrMapping/>
  </p:clrMapOvr>
  <mc:AlternateContent xmlns:mc="http://schemas.openxmlformats.org/markup-compatibility/2006">
    <mc:Choice xmlns:p14="http://schemas.microsoft.com/office/powerpoint/2010/main" Requires="p14">
      <p:transition spd="slow" p14:dur="2000" advTm="97062"/>
    </mc:Choice>
    <mc:Fallback>
      <p:transition spd="slow" advTm="97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DA29E-3443-4648-9126-329B4D8A42E8}"/>
              </a:ext>
            </a:extLst>
          </p:cNvPr>
          <p:cNvSpPr>
            <a:spLocks noGrp="1"/>
          </p:cNvSpPr>
          <p:nvPr>
            <p:ph type="title"/>
          </p:nvPr>
        </p:nvSpPr>
        <p:spPr/>
        <p:txBody>
          <a:bodyPr/>
          <a:lstStyle/>
          <a:p>
            <a:r>
              <a:rPr lang="en-US" dirty="0"/>
              <a:t>Nutrients</a:t>
            </a:r>
          </a:p>
        </p:txBody>
      </p:sp>
      <p:sp>
        <p:nvSpPr>
          <p:cNvPr id="3" name="Content Placeholder 2">
            <a:extLst>
              <a:ext uri="{FF2B5EF4-FFF2-40B4-BE49-F238E27FC236}">
                <a16:creationId xmlns:a16="http://schemas.microsoft.com/office/drawing/2014/main" id="{9B6997AF-0ACE-42B2-8F41-7E4FFEED58C8}"/>
              </a:ext>
            </a:extLst>
          </p:cNvPr>
          <p:cNvSpPr>
            <a:spLocks noGrp="1"/>
          </p:cNvSpPr>
          <p:nvPr>
            <p:ph sz="quarter" idx="10"/>
          </p:nvPr>
        </p:nvSpPr>
        <p:spPr/>
        <p:txBody>
          <a:bodyPr>
            <a:normAutofit/>
          </a:bodyPr>
          <a:lstStyle/>
          <a:p>
            <a:pPr marL="0" indent="0">
              <a:buNone/>
            </a:pPr>
            <a:r>
              <a:rPr lang="en-US" dirty="0"/>
              <a:t>Several health outcomes are ultimately related to specific nutrients, which makes this measurement level desirable in nutritional epidemiology. </a:t>
            </a:r>
          </a:p>
          <a:p>
            <a:r>
              <a:rPr lang="en-US" dirty="0"/>
              <a:t>Nonetheless we must consider that:</a:t>
            </a:r>
          </a:p>
          <a:p>
            <a:pPr lvl="1"/>
            <a:r>
              <a:rPr lang="en-US" dirty="0"/>
              <a:t>Nutrients are intercorrelated, so any nutrient association with disease can be confounded by other nutrients present in food items.</a:t>
            </a:r>
          </a:p>
          <a:p>
            <a:pPr lvl="1"/>
            <a:r>
              <a:rPr lang="en-US" dirty="0"/>
              <a:t>The intake of one nutrient can be modified by or modify other nutrients, its absorption, metabolism, and requirement.</a:t>
            </a:r>
          </a:p>
          <a:p>
            <a:pPr lvl="1"/>
            <a:r>
              <a:rPr lang="en-US" dirty="0"/>
              <a:t>Must identify supplementation when we study nutrients.</a:t>
            </a:r>
          </a:p>
          <a:p>
            <a:pPr lvl="1"/>
            <a:r>
              <a:rPr lang="en-US" dirty="0"/>
              <a:t>Total nutrient intake accounts for a more powerful test (compared to nutrient in one food item, as nutrients are distributed over many food items).</a:t>
            </a:r>
          </a:p>
        </p:txBody>
      </p:sp>
      <p:sp>
        <p:nvSpPr>
          <p:cNvPr id="4" name="Slide Number Placeholder 3">
            <a:extLst>
              <a:ext uri="{FF2B5EF4-FFF2-40B4-BE49-F238E27FC236}">
                <a16:creationId xmlns:a16="http://schemas.microsoft.com/office/drawing/2014/main" id="{CA41365E-6098-4498-990C-EB955E175684}"/>
              </a:ext>
            </a:extLst>
          </p:cNvPr>
          <p:cNvSpPr txBox="1">
            <a:spLocks/>
          </p:cNvSpPr>
          <p:nvPr/>
        </p:nvSpPr>
        <p:spPr>
          <a:xfrm>
            <a:off x="7070497" y="6348809"/>
            <a:ext cx="1509243" cy="191503"/>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100" dirty="0">
                <a:solidFill>
                  <a:schemeClr val="tx2"/>
                </a:solidFill>
              </a:rPr>
              <a:t>ANRCB   |   </a:t>
            </a:r>
            <a:fld id="{D8FE707D-7EDD-4671-B995-A3FBECAF0B25}" type="slidenum">
              <a:rPr lang="en-US" sz="1100" b="1" smtClean="0">
                <a:solidFill>
                  <a:schemeClr val="accent6"/>
                </a:solidFill>
              </a:rPr>
              <a:pPr algn="r"/>
              <a:t>18</a:t>
            </a:fld>
            <a:endParaRPr lang="en-US" sz="1100" b="1" dirty="0">
              <a:solidFill>
                <a:schemeClr val="accent6"/>
              </a:solidFill>
            </a:endParaRPr>
          </a:p>
        </p:txBody>
      </p:sp>
      <p:pic>
        <p:nvPicPr>
          <p:cNvPr id="6" name="Audio 5">
            <a:hlinkClick r:id="" action="ppaction://media"/>
            <a:extLst>
              <a:ext uri="{FF2B5EF4-FFF2-40B4-BE49-F238E27FC236}">
                <a16:creationId xmlns:a16="http://schemas.microsoft.com/office/drawing/2014/main" id="{5D1CFEFB-674A-4702-8428-C3E08627A3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326684363"/>
      </p:ext>
    </p:extLst>
  </p:cSld>
  <p:clrMapOvr>
    <a:masterClrMapping/>
  </p:clrMapOvr>
  <mc:AlternateContent xmlns:mc="http://schemas.openxmlformats.org/markup-compatibility/2006">
    <mc:Choice xmlns:p14="http://schemas.microsoft.com/office/powerpoint/2010/main" Requires="p14">
      <p:transition spd="slow" p14:dur="2000" advTm="56974"/>
    </mc:Choice>
    <mc:Fallback>
      <p:transition spd="slow" advTm="56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7DF1D-9AE5-41D3-A8EA-9A0053C526E6}"/>
              </a:ext>
            </a:extLst>
          </p:cNvPr>
          <p:cNvSpPr>
            <a:spLocks noGrp="1"/>
          </p:cNvSpPr>
          <p:nvPr>
            <p:ph type="title"/>
          </p:nvPr>
        </p:nvSpPr>
        <p:spPr/>
        <p:txBody>
          <a:bodyPr/>
          <a:lstStyle/>
          <a:p>
            <a:r>
              <a:rPr lang="en-US" dirty="0"/>
              <a:t>Food Items/ Groups</a:t>
            </a:r>
          </a:p>
        </p:txBody>
      </p:sp>
      <p:sp>
        <p:nvSpPr>
          <p:cNvPr id="3" name="Content Placeholder 2">
            <a:extLst>
              <a:ext uri="{FF2B5EF4-FFF2-40B4-BE49-F238E27FC236}">
                <a16:creationId xmlns:a16="http://schemas.microsoft.com/office/drawing/2014/main" id="{BF7967B0-911E-402F-B4E9-87674688A44D}"/>
              </a:ext>
            </a:extLst>
          </p:cNvPr>
          <p:cNvSpPr>
            <a:spLocks noGrp="1"/>
          </p:cNvSpPr>
          <p:nvPr>
            <p:ph sz="quarter" idx="10"/>
          </p:nvPr>
        </p:nvSpPr>
        <p:spPr/>
        <p:txBody>
          <a:bodyPr>
            <a:normAutofit fontScale="92500" lnSpcReduction="20000"/>
          </a:bodyPr>
          <a:lstStyle/>
          <a:p>
            <a:pPr marL="0" indent="0">
              <a:buNone/>
            </a:pPr>
            <a:r>
              <a:rPr lang="en-US" dirty="0"/>
              <a:t>Type and amount of food eaten are nondietary determinants for the risk of disease</a:t>
            </a:r>
          </a:p>
          <a:p>
            <a:r>
              <a:rPr lang="en-US" dirty="0"/>
              <a:t>We eat food, not nutrients, so measuring food items and groups provides an advantage for examining associations with diseases</a:t>
            </a:r>
          </a:p>
          <a:p>
            <a:r>
              <a:rPr lang="en-US" dirty="0"/>
              <a:t>Food items and groups are realistically closer to dietary recommendations and are easier to understand</a:t>
            </a:r>
          </a:p>
          <a:p>
            <a:r>
              <a:rPr lang="en-US" dirty="0"/>
              <a:t>But:</a:t>
            </a:r>
          </a:p>
          <a:p>
            <a:pPr marL="342900" lvl="1" indent="0">
              <a:buNone/>
            </a:pPr>
            <a:r>
              <a:rPr lang="en-US" dirty="0"/>
              <a:t>The food structure is very complex and there may be interaction between nutrients/substances that could potentially affect the bioavailability and absorption (e.g., mercury and omega-3 fatty acids in fish)</a:t>
            </a:r>
          </a:p>
          <a:p>
            <a:pPr marL="0" indent="0">
              <a:buNone/>
            </a:pPr>
            <a:endParaRPr lang="en-US" b="1" dirty="0"/>
          </a:p>
          <a:p>
            <a:pPr marL="0" indent="0">
              <a:buNone/>
            </a:pPr>
            <a:r>
              <a:rPr lang="en-US" b="1" dirty="0"/>
              <a:t>Ideally, we need to analyze BOTH nutrients and food items to account for potential underlying mechanisms.</a:t>
            </a:r>
          </a:p>
        </p:txBody>
      </p:sp>
      <p:sp>
        <p:nvSpPr>
          <p:cNvPr id="4" name="Slide Number Placeholder 3">
            <a:extLst>
              <a:ext uri="{FF2B5EF4-FFF2-40B4-BE49-F238E27FC236}">
                <a16:creationId xmlns:a16="http://schemas.microsoft.com/office/drawing/2014/main" id="{0E8990F3-1095-4982-963F-E09ED3F27FB2}"/>
              </a:ext>
            </a:extLst>
          </p:cNvPr>
          <p:cNvSpPr txBox="1">
            <a:spLocks/>
          </p:cNvSpPr>
          <p:nvPr/>
        </p:nvSpPr>
        <p:spPr>
          <a:xfrm>
            <a:off x="7070497" y="6348809"/>
            <a:ext cx="1509243" cy="191503"/>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100" dirty="0">
                <a:solidFill>
                  <a:schemeClr val="tx2"/>
                </a:solidFill>
              </a:rPr>
              <a:t>ANRCB   |   </a:t>
            </a:r>
            <a:fld id="{D8FE707D-7EDD-4671-B995-A3FBECAF0B25}" type="slidenum">
              <a:rPr lang="en-US" sz="1100" b="1" smtClean="0">
                <a:solidFill>
                  <a:schemeClr val="accent6"/>
                </a:solidFill>
              </a:rPr>
              <a:pPr algn="r"/>
              <a:t>19</a:t>
            </a:fld>
            <a:endParaRPr lang="en-US" sz="1100" b="1" dirty="0">
              <a:solidFill>
                <a:schemeClr val="accent6"/>
              </a:solidFill>
            </a:endParaRPr>
          </a:p>
        </p:txBody>
      </p:sp>
      <p:pic>
        <p:nvPicPr>
          <p:cNvPr id="6" name="Audio 5">
            <a:hlinkClick r:id="" action="ppaction://media"/>
            <a:extLst>
              <a:ext uri="{FF2B5EF4-FFF2-40B4-BE49-F238E27FC236}">
                <a16:creationId xmlns:a16="http://schemas.microsoft.com/office/drawing/2014/main" id="{3E82EEC5-F189-468F-A635-614AB6EDD0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725969010"/>
      </p:ext>
    </p:extLst>
  </p:cSld>
  <p:clrMapOvr>
    <a:masterClrMapping/>
  </p:clrMapOvr>
  <mc:AlternateContent xmlns:mc="http://schemas.openxmlformats.org/markup-compatibility/2006">
    <mc:Choice xmlns:p14="http://schemas.microsoft.com/office/powerpoint/2010/main" Requires="p14">
      <p:transition spd="slow" p14:dur="2000" advTm="51326"/>
    </mc:Choice>
    <mc:Fallback>
      <p:transition spd="slow" advTm="51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596CA-21CC-406B-A846-312CD8EAA9A2}"/>
              </a:ext>
            </a:extLst>
          </p:cNvPr>
          <p:cNvSpPr>
            <a:spLocks noGrp="1"/>
          </p:cNvSpPr>
          <p:nvPr>
            <p:ph type="title"/>
          </p:nvPr>
        </p:nvSpPr>
        <p:spPr/>
        <p:txBody>
          <a:bodyPr/>
          <a:lstStyle/>
          <a:p>
            <a:r>
              <a:rPr lang="en-US" dirty="0"/>
              <a:t>Last module (5.4) we learned to:</a:t>
            </a:r>
          </a:p>
        </p:txBody>
      </p:sp>
      <p:sp>
        <p:nvSpPr>
          <p:cNvPr id="3" name="Content Placeholder 2">
            <a:extLst>
              <a:ext uri="{FF2B5EF4-FFF2-40B4-BE49-F238E27FC236}">
                <a16:creationId xmlns:a16="http://schemas.microsoft.com/office/drawing/2014/main" id="{B66206F3-3CA9-4DC8-8AF9-5B0868FBD7A2}"/>
              </a:ext>
            </a:extLst>
          </p:cNvPr>
          <p:cNvSpPr>
            <a:spLocks noGrp="1"/>
          </p:cNvSpPr>
          <p:nvPr>
            <p:ph sz="quarter" idx="10"/>
          </p:nvPr>
        </p:nvSpPr>
        <p:spPr/>
        <p:txBody>
          <a:bodyPr>
            <a:normAutofit lnSpcReduction="10000"/>
          </a:bodyPr>
          <a:lstStyle/>
          <a:p>
            <a:pPr marL="514350" indent="-514350" algn="l" rtl="0" fontAlgn="base">
              <a:buFont typeface="+mj-lt"/>
              <a:buAutoNum type="arabicPeriod"/>
            </a:pPr>
            <a:r>
              <a:rPr lang="en-US" b="0" i="0" u="none" strike="noStrike" dirty="0">
                <a:solidFill>
                  <a:srgbClr val="000000"/>
                </a:solidFill>
                <a:effectLst/>
              </a:rPr>
              <a:t>Identify the research gap </a:t>
            </a:r>
            <a:r>
              <a:rPr lang="en-US" b="0" i="0" dirty="0">
                <a:solidFill>
                  <a:srgbClr val="000000"/>
                </a:solidFill>
                <a:effectLst/>
              </a:rPr>
              <a:t>​</a:t>
            </a:r>
          </a:p>
          <a:p>
            <a:pPr marL="514350" indent="-514350" algn="l" rtl="0" fontAlgn="base">
              <a:buFont typeface="+mj-lt"/>
              <a:buAutoNum type="arabicPeriod"/>
            </a:pPr>
            <a:r>
              <a:rPr lang="en-US" b="0" i="0" u="none" strike="noStrike" dirty="0">
                <a:solidFill>
                  <a:srgbClr val="000000"/>
                </a:solidFill>
                <a:effectLst/>
              </a:rPr>
              <a:t>Determine the research question to address a problem that needs to be solved</a:t>
            </a:r>
            <a:endParaRPr lang="en-US" b="0" i="0" dirty="0">
              <a:solidFill>
                <a:srgbClr val="000000"/>
              </a:solidFill>
              <a:effectLst/>
            </a:endParaRPr>
          </a:p>
          <a:p>
            <a:pPr marL="514350" indent="-514350" algn="l" rtl="0" fontAlgn="base">
              <a:buFont typeface="+mj-lt"/>
              <a:buAutoNum type="arabicPeriod"/>
            </a:pPr>
            <a:r>
              <a:rPr lang="en-US" dirty="0">
                <a:solidFill>
                  <a:srgbClr val="000000"/>
                </a:solidFill>
              </a:rPr>
              <a:t>Develop general and s</a:t>
            </a:r>
            <a:r>
              <a:rPr lang="en-US" b="0" i="0" u="none" strike="noStrike" dirty="0">
                <a:solidFill>
                  <a:srgbClr val="000000"/>
                </a:solidFill>
                <a:effectLst/>
              </a:rPr>
              <a:t>pecific aims, along with </a:t>
            </a:r>
            <a:r>
              <a:rPr lang="en-US" dirty="0">
                <a:solidFill>
                  <a:srgbClr val="000000"/>
                </a:solidFill>
              </a:rPr>
              <a:t>each h</a:t>
            </a:r>
            <a:r>
              <a:rPr lang="en-US" b="0" i="0" u="none" strike="noStrike" dirty="0">
                <a:solidFill>
                  <a:srgbClr val="000000"/>
                </a:solidFill>
                <a:effectLst/>
              </a:rPr>
              <a:t>ypothesis</a:t>
            </a:r>
          </a:p>
          <a:p>
            <a:pPr marL="514350" indent="-514350" algn="l" rtl="0" fontAlgn="base">
              <a:buFont typeface="+mj-lt"/>
              <a:buAutoNum type="arabicPeriod"/>
            </a:pPr>
            <a:r>
              <a:rPr lang="en-US" dirty="0">
                <a:solidFill>
                  <a:srgbClr val="000000"/>
                </a:solidFill>
              </a:rPr>
              <a:t>Determine the s</a:t>
            </a:r>
            <a:r>
              <a:rPr lang="en-US" b="0" i="0" u="none" strike="noStrike" dirty="0">
                <a:solidFill>
                  <a:srgbClr val="000000"/>
                </a:solidFill>
                <a:effectLst/>
              </a:rPr>
              <a:t>ignificance and innovation of the study </a:t>
            </a:r>
          </a:p>
          <a:p>
            <a:endParaRPr lang="en-US" dirty="0">
              <a:solidFill>
                <a:srgbClr val="000000"/>
              </a:solidFill>
            </a:endParaRPr>
          </a:p>
          <a:p>
            <a:pPr marL="0" indent="0">
              <a:buNone/>
            </a:pPr>
            <a:r>
              <a:rPr lang="en-US" dirty="0">
                <a:solidFill>
                  <a:srgbClr val="000000"/>
                </a:solidFill>
              </a:rPr>
              <a:t>In this module we will overview the different methodologic components that we need to consider while developing our study.</a:t>
            </a:r>
          </a:p>
        </p:txBody>
      </p:sp>
      <p:sp>
        <p:nvSpPr>
          <p:cNvPr id="4" name="Slide Number Placeholder 3">
            <a:extLst>
              <a:ext uri="{FF2B5EF4-FFF2-40B4-BE49-F238E27FC236}">
                <a16:creationId xmlns:a16="http://schemas.microsoft.com/office/drawing/2014/main" id="{BE640730-A695-4874-8C29-10C2FFC5E3AB}"/>
              </a:ext>
            </a:extLst>
          </p:cNvPr>
          <p:cNvSpPr txBox="1">
            <a:spLocks/>
          </p:cNvSpPr>
          <p:nvPr/>
        </p:nvSpPr>
        <p:spPr>
          <a:xfrm>
            <a:off x="7070497" y="6348809"/>
            <a:ext cx="1509243" cy="191503"/>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000" dirty="0">
                <a:solidFill>
                  <a:schemeClr val="tx2"/>
                </a:solidFill>
              </a:rPr>
              <a:t>ANRCB   |   </a:t>
            </a:r>
            <a:fld id="{D8FE707D-7EDD-4671-B995-A3FBECAF0B25}" type="slidenum">
              <a:rPr lang="en-US" sz="1000" b="1" smtClean="0">
                <a:solidFill>
                  <a:schemeClr val="accent6"/>
                </a:solidFill>
              </a:rPr>
              <a:pPr algn="r"/>
              <a:t>2</a:t>
            </a:fld>
            <a:endParaRPr lang="en-US" sz="1000" b="1" dirty="0">
              <a:solidFill>
                <a:schemeClr val="accent6"/>
              </a:solidFill>
            </a:endParaRPr>
          </a:p>
        </p:txBody>
      </p:sp>
      <p:pic>
        <p:nvPicPr>
          <p:cNvPr id="6" name="Audio 5">
            <a:hlinkClick r:id="" action="ppaction://media"/>
            <a:extLst>
              <a:ext uri="{FF2B5EF4-FFF2-40B4-BE49-F238E27FC236}">
                <a16:creationId xmlns:a16="http://schemas.microsoft.com/office/drawing/2014/main" id="{006040E6-DE25-4BC6-93B5-C68B7E6B88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981531422"/>
      </p:ext>
    </p:extLst>
  </p:cSld>
  <p:clrMapOvr>
    <a:masterClrMapping/>
  </p:clrMapOvr>
  <mc:AlternateContent xmlns:mc="http://schemas.openxmlformats.org/markup-compatibility/2006" xmlns:p14="http://schemas.microsoft.com/office/powerpoint/2010/main">
    <mc:Choice Requires="p14">
      <p:transition spd="slow" p14:dur="2000" advTm="30915"/>
    </mc:Choice>
    <mc:Fallback xmlns="">
      <p:transition spd="slow" advTm="30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3A51C-0083-4E67-9FB4-B2D6AF68171B}"/>
              </a:ext>
            </a:extLst>
          </p:cNvPr>
          <p:cNvSpPr>
            <a:spLocks noGrp="1"/>
          </p:cNvSpPr>
          <p:nvPr>
            <p:ph type="title"/>
          </p:nvPr>
        </p:nvSpPr>
        <p:spPr/>
        <p:txBody>
          <a:bodyPr/>
          <a:lstStyle/>
          <a:p>
            <a:r>
              <a:rPr lang="en-US" dirty="0"/>
              <a:t>Dietary Patterns</a:t>
            </a:r>
          </a:p>
        </p:txBody>
      </p:sp>
      <p:sp>
        <p:nvSpPr>
          <p:cNvPr id="3" name="Content Placeholder 2">
            <a:extLst>
              <a:ext uri="{FF2B5EF4-FFF2-40B4-BE49-F238E27FC236}">
                <a16:creationId xmlns:a16="http://schemas.microsoft.com/office/drawing/2014/main" id="{C5309E32-09A4-4EB7-BF93-388C8C3CDCC0}"/>
              </a:ext>
            </a:extLst>
          </p:cNvPr>
          <p:cNvSpPr>
            <a:spLocks noGrp="1"/>
          </p:cNvSpPr>
          <p:nvPr>
            <p:ph sz="quarter" idx="10"/>
          </p:nvPr>
        </p:nvSpPr>
        <p:spPr/>
        <p:txBody>
          <a:bodyPr>
            <a:normAutofit/>
          </a:bodyPr>
          <a:lstStyle/>
          <a:p>
            <a:pPr marL="0" indent="0">
              <a:buNone/>
            </a:pPr>
            <a:r>
              <a:rPr lang="en-US" dirty="0"/>
              <a:t>Dietary patterns account for multiple limitations in traditional analysis: multicollinearity, confounding, and diluted effects.</a:t>
            </a:r>
          </a:p>
          <a:p>
            <a:r>
              <a:rPr lang="en-US" dirty="0"/>
              <a:t>Dietary patterns are ideal to test the effect of macronutrients and food consumption, as well as energy intake.</a:t>
            </a:r>
          </a:p>
          <a:p>
            <a:r>
              <a:rPr lang="en-US" dirty="0"/>
              <a:t>It is particularly relevant for outcomes that are related to multiple dietary components (e.g., cardiovascular diseases).</a:t>
            </a:r>
          </a:p>
          <a:p>
            <a:r>
              <a:rPr lang="en-US" dirty="0"/>
              <a:t>Results are more generalizable, ONLY when the patterns are repeated in other populations.</a:t>
            </a:r>
          </a:p>
        </p:txBody>
      </p:sp>
      <p:sp>
        <p:nvSpPr>
          <p:cNvPr id="4" name="Slide Number Placeholder 3">
            <a:extLst>
              <a:ext uri="{FF2B5EF4-FFF2-40B4-BE49-F238E27FC236}">
                <a16:creationId xmlns:a16="http://schemas.microsoft.com/office/drawing/2014/main" id="{70EBA67B-7467-4B9B-94B2-1D987CB117A9}"/>
              </a:ext>
            </a:extLst>
          </p:cNvPr>
          <p:cNvSpPr txBox="1">
            <a:spLocks/>
          </p:cNvSpPr>
          <p:nvPr/>
        </p:nvSpPr>
        <p:spPr>
          <a:xfrm>
            <a:off x="7070497" y="6348809"/>
            <a:ext cx="1509243" cy="191503"/>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100" dirty="0">
                <a:solidFill>
                  <a:schemeClr val="tx2"/>
                </a:solidFill>
              </a:rPr>
              <a:t>ANRCB   |   </a:t>
            </a:r>
            <a:fld id="{D8FE707D-7EDD-4671-B995-A3FBECAF0B25}" type="slidenum">
              <a:rPr lang="en-US" sz="1100" b="1" smtClean="0">
                <a:solidFill>
                  <a:schemeClr val="accent6"/>
                </a:solidFill>
              </a:rPr>
              <a:pPr algn="r"/>
              <a:t>20</a:t>
            </a:fld>
            <a:endParaRPr lang="en-US" sz="1100" b="1" dirty="0">
              <a:solidFill>
                <a:schemeClr val="accent6"/>
              </a:solidFill>
            </a:endParaRPr>
          </a:p>
        </p:txBody>
      </p:sp>
      <p:pic>
        <p:nvPicPr>
          <p:cNvPr id="6" name="Audio 5">
            <a:hlinkClick r:id="" action="ppaction://media"/>
            <a:extLst>
              <a:ext uri="{FF2B5EF4-FFF2-40B4-BE49-F238E27FC236}">
                <a16:creationId xmlns:a16="http://schemas.microsoft.com/office/drawing/2014/main" id="{239807AE-850A-4146-A3EA-0BFADEB389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619623222"/>
      </p:ext>
    </p:extLst>
  </p:cSld>
  <p:clrMapOvr>
    <a:masterClrMapping/>
  </p:clrMapOvr>
  <mc:AlternateContent xmlns:mc="http://schemas.openxmlformats.org/markup-compatibility/2006">
    <mc:Choice xmlns:p14="http://schemas.microsoft.com/office/powerpoint/2010/main" Requires="p14">
      <p:transition spd="slow" p14:dur="2000" advTm="36306"/>
    </mc:Choice>
    <mc:Fallback>
      <p:transition spd="slow" advTm="36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7D352-ADB7-4D1B-99E6-D6BC7D2C4C6F}"/>
              </a:ext>
            </a:extLst>
          </p:cNvPr>
          <p:cNvSpPr>
            <a:spLocks noGrp="1"/>
          </p:cNvSpPr>
          <p:nvPr>
            <p:ph type="title"/>
          </p:nvPr>
        </p:nvSpPr>
        <p:spPr/>
        <p:txBody>
          <a:bodyPr/>
          <a:lstStyle/>
          <a:p>
            <a:r>
              <a:rPr lang="en-US" dirty="0"/>
              <a:t>Anthropometry and Body Composition</a:t>
            </a:r>
          </a:p>
        </p:txBody>
      </p:sp>
      <p:sp>
        <p:nvSpPr>
          <p:cNvPr id="3" name="Content Placeholder 2">
            <a:extLst>
              <a:ext uri="{FF2B5EF4-FFF2-40B4-BE49-F238E27FC236}">
                <a16:creationId xmlns:a16="http://schemas.microsoft.com/office/drawing/2014/main" id="{47F45FF6-6420-4F52-A8DC-A5A2EB941904}"/>
              </a:ext>
            </a:extLst>
          </p:cNvPr>
          <p:cNvSpPr>
            <a:spLocks noGrp="1"/>
          </p:cNvSpPr>
          <p:nvPr>
            <p:ph sz="quarter" idx="10"/>
          </p:nvPr>
        </p:nvSpPr>
        <p:spPr/>
        <p:txBody>
          <a:bodyPr>
            <a:normAutofit lnSpcReduction="10000"/>
          </a:bodyPr>
          <a:lstStyle/>
          <a:p>
            <a:pPr marL="0" indent="0">
              <a:buNone/>
            </a:pPr>
            <a:r>
              <a:rPr lang="en-US" dirty="0"/>
              <a:t>Anthropometric measures are the most used measures to assess nutritional status.</a:t>
            </a:r>
          </a:p>
          <a:p>
            <a:r>
              <a:rPr lang="en-US" sz="2600" dirty="0"/>
              <a:t>Most of the measurements (weight, height, BMI) are simple to collect. </a:t>
            </a:r>
          </a:p>
          <a:p>
            <a:r>
              <a:rPr lang="en-US" sz="2600" dirty="0"/>
              <a:t>More complex measurements may require a trained professional.</a:t>
            </a:r>
          </a:p>
          <a:p>
            <a:r>
              <a:rPr lang="en-US" sz="2600" dirty="0"/>
              <a:t>In research studies, we need to ensure the optimal precision and accuracy on the collection of these measurements (*Training is very important!)</a:t>
            </a:r>
          </a:p>
          <a:p>
            <a:r>
              <a:rPr lang="en-US" sz="2600" dirty="0"/>
              <a:t>Resources (equipment, personnel, time, and budget) might affect the accuracy of measurements or require relying on self-reported measures.</a:t>
            </a:r>
          </a:p>
          <a:p>
            <a:endParaRPr lang="en-US" dirty="0"/>
          </a:p>
          <a:p>
            <a:endParaRPr lang="en-US" dirty="0"/>
          </a:p>
        </p:txBody>
      </p:sp>
      <p:sp>
        <p:nvSpPr>
          <p:cNvPr id="4" name="Slide Number Placeholder 3">
            <a:extLst>
              <a:ext uri="{FF2B5EF4-FFF2-40B4-BE49-F238E27FC236}">
                <a16:creationId xmlns:a16="http://schemas.microsoft.com/office/drawing/2014/main" id="{3FB57996-99F4-4A09-9A35-BADF399E33E0}"/>
              </a:ext>
            </a:extLst>
          </p:cNvPr>
          <p:cNvSpPr txBox="1">
            <a:spLocks/>
          </p:cNvSpPr>
          <p:nvPr/>
        </p:nvSpPr>
        <p:spPr>
          <a:xfrm>
            <a:off x="7070497" y="6348809"/>
            <a:ext cx="1509243" cy="191503"/>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100" dirty="0">
                <a:solidFill>
                  <a:schemeClr val="tx2"/>
                </a:solidFill>
              </a:rPr>
              <a:t>ANRCB   |   </a:t>
            </a:r>
            <a:fld id="{D8FE707D-7EDD-4671-B995-A3FBECAF0B25}" type="slidenum">
              <a:rPr lang="en-US" sz="1100" b="1" smtClean="0">
                <a:solidFill>
                  <a:schemeClr val="accent6"/>
                </a:solidFill>
              </a:rPr>
              <a:pPr algn="r"/>
              <a:t>21</a:t>
            </a:fld>
            <a:endParaRPr lang="en-US" sz="1100" b="1" dirty="0">
              <a:solidFill>
                <a:schemeClr val="accent6"/>
              </a:solidFill>
            </a:endParaRPr>
          </a:p>
        </p:txBody>
      </p:sp>
      <p:pic>
        <p:nvPicPr>
          <p:cNvPr id="6" name="Audio 5">
            <a:hlinkClick r:id="" action="ppaction://media"/>
            <a:extLst>
              <a:ext uri="{FF2B5EF4-FFF2-40B4-BE49-F238E27FC236}">
                <a16:creationId xmlns:a16="http://schemas.microsoft.com/office/drawing/2014/main" id="{38700EF8-F81B-43BD-B0A2-873BD3E068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149801978"/>
      </p:ext>
    </p:extLst>
  </p:cSld>
  <p:clrMapOvr>
    <a:masterClrMapping/>
  </p:clrMapOvr>
  <mc:AlternateContent xmlns:mc="http://schemas.openxmlformats.org/markup-compatibility/2006">
    <mc:Choice xmlns:p14="http://schemas.microsoft.com/office/powerpoint/2010/main" Requires="p14">
      <p:transition spd="slow" p14:dur="2000" advTm="56643"/>
    </mc:Choice>
    <mc:Fallback>
      <p:transition spd="slow" advTm="56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9DC48-E942-47EE-A45A-B669B9FB3D40}"/>
              </a:ext>
            </a:extLst>
          </p:cNvPr>
          <p:cNvSpPr>
            <a:spLocks noGrp="1"/>
          </p:cNvSpPr>
          <p:nvPr>
            <p:ph type="title"/>
          </p:nvPr>
        </p:nvSpPr>
        <p:spPr/>
        <p:txBody>
          <a:bodyPr/>
          <a:lstStyle/>
          <a:p>
            <a:r>
              <a:rPr lang="en-US" dirty="0"/>
              <a:t>Physical Activity</a:t>
            </a:r>
          </a:p>
        </p:txBody>
      </p:sp>
      <p:sp>
        <p:nvSpPr>
          <p:cNvPr id="3" name="Content Placeholder 2">
            <a:extLst>
              <a:ext uri="{FF2B5EF4-FFF2-40B4-BE49-F238E27FC236}">
                <a16:creationId xmlns:a16="http://schemas.microsoft.com/office/drawing/2014/main" id="{B1ED7D03-F462-4D66-9509-E980A751E29F}"/>
              </a:ext>
            </a:extLst>
          </p:cNvPr>
          <p:cNvSpPr>
            <a:spLocks noGrp="1"/>
          </p:cNvSpPr>
          <p:nvPr>
            <p:ph sz="quarter" idx="10"/>
          </p:nvPr>
        </p:nvSpPr>
        <p:spPr/>
        <p:txBody>
          <a:bodyPr>
            <a:normAutofit lnSpcReduction="10000"/>
          </a:bodyPr>
          <a:lstStyle/>
          <a:p>
            <a:pPr marL="0" indent="0">
              <a:buNone/>
            </a:pPr>
            <a:r>
              <a:rPr lang="en-US" dirty="0"/>
              <a:t>Physical activity is fundamental to determine between-person variation of energy expenditure.</a:t>
            </a:r>
          </a:p>
          <a:p>
            <a:r>
              <a:rPr lang="en-US" dirty="0"/>
              <a:t>Must consider type, duration, frequency, and intensity</a:t>
            </a:r>
          </a:p>
          <a:p>
            <a:r>
              <a:rPr lang="en-US" dirty="0"/>
              <a:t>Type of measurement used will rely on the resources available for the study</a:t>
            </a:r>
          </a:p>
          <a:p>
            <a:r>
              <a:rPr lang="en-US" dirty="0"/>
              <a:t>Precise and detailed information, as well as long-term physical activity patterns, are critical to account for the effect of physical activity as a measurement of energy expenditure, as a risk factor for diseases, and as a confounder for other associations</a:t>
            </a:r>
          </a:p>
        </p:txBody>
      </p:sp>
      <p:sp>
        <p:nvSpPr>
          <p:cNvPr id="4" name="Slide Number Placeholder 3">
            <a:extLst>
              <a:ext uri="{FF2B5EF4-FFF2-40B4-BE49-F238E27FC236}">
                <a16:creationId xmlns:a16="http://schemas.microsoft.com/office/drawing/2014/main" id="{16558D73-73A3-427C-961E-862573B438B9}"/>
              </a:ext>
            </a:extLst>
          </p:cNvPr>
          <p:cNvSpPr txBox="1">
            <a:spLocks/>
          </p:cNvSpPr>
          <p:nvPr/>
        </p:nvSpPr>
        <p:spPr>
          <a:xfrm>
            <a:off x="7070497" y="6348809"/>
            <a:ext cx="1509243" cy="191503"/>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100" dirty="0">
                <a:solidFill>
                  <a:schemeClr val="tx2"/>
                </a:solidFill>
              </a:rPr>
              <a:t>ANRCB   |   </a:t>
            </a:r>
            <a:fld id="{D8FE707D-7EDD-4671-B995-A3FBECAF0B25}" type="slidenum">
              <a:rPr lang="en-US" sz="1100" b="1" smtClean="0">
                <a:solidFill>
                  <a:schemeClr val="accent6"/>
                </a:solidFill>
              </a:rPr>
              <a:pPr algn="r"/>
              <a:t>22</a:t>
            </a:fld>
            <a:endParaRPr lang="en-US" sz="1100" b="1" dirty="0">
              <a:solidFill>
                <a:schemeClr val="accent6"/>
              </a:solidFill>
            </a:endParaRPr>
          </a:p>
        </p:txBody>
      </p:sp>
      <p:pic>
        <p:nvPicPr>
          <p:cNvPr id="5" name="Audio 4">
            <a:hlinkClick r:id="" action="ppaction://media"/>
            <a:extLst>
              <a:ext uri="{FF2B5EF4-FFF2-40B4-BE49-F238E27FC236}">
                <a16:creationId xmlns:a16="http://schemas.microsoft.com/office/drawing/2014/main" id="{9AC5684F-786B-4B14-B16F-6ED6E6384D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61521872"/>
      </p:ext>
    </p:extLst>
  </p:cSld>
  <p:clrMapOvr>
    <a:masterClrMapping/>
  </p:clrMapOvr>
  <mc:AlternateContent xmlns:mc="http://schemas.openxmlformats.org/markup-compatibility/2006" xmlns:p14="http://schemas.microsoft.com/office/powerpoint/2010/main">
    <mc:Choice Requires="p14">
      <p:transition spd="slow" p14:dur="2000" advTm="49166"/>
    </mc:Choice>
    <mc:Fallback xmlns="">
      <p:transition spd="slow" advTm="49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B1E80-22CE-48A8-AC8B-E7887AB64420}"/>
              </a:ext>
            </a:extLst>
          </p:cNvPr>
          <p:cNvSpPr>
            <a:spLocks noGrp="1"/>
          </p:cNvSpPr>
          <p:nvPr>
            <p:ph type="title"/>
          </p:nvPr>
        </p:nvSpPr>
        <p:spPr>
          <a:xfrm>
            <a:off x="628650" y="379620"/>
            <a:ext cx="7886700" cy="1017107"/>
          </a:xfrm>
        </p:spPr>
        <p:txBody>
          <a:bodyPr>
            <a:normAutofit/>
          </a:bodyPr>
          <a:lstStyle/>
          <a:p>
            <a:r>
              <a:rPr lang="en-US" dirty="0">
                <a:ea typeface="Times New Roman" panose="02020603050405020304" pitchFamily="18" charset="0"/>
              </a:rPr>
              <a:t>Data management and analytic techniques common in nutrition research </a:t>
            </a:r>
            <a:endParaRPr lang="en-US" dirty="0"/>
          </a:p>
        </p:txBody>
      </p:sp>
      <p:sp>
        <p:nvSpPr>
          <p:cNvPr id="3" name="Content Placeholder 2">
            <a:extLst>
              <a:ext uri="{FF2B5EF4-FFF2-40B4-BE49-F238E27FC236}">
                <a16:creationId xmlns:a16="http://schemas.microsoft.com/office/drawing/2014/main" id="{01C68FD9-F874-41D0-808D-8438AA1503E6}"/>
              </a:ext>
            </a:extLst>
          </p:cNvPr>
          <p:cNvSpPr>
            <a:spLocks noGrp="1"/>
          </p:cNvSpPr>
          <p:nvPr>
            <p:ph sz="quarter" idx="10"/>
          </p:nvPr>
        </p:nvSpPr>
        <p:spPr/>
        <p:txBody>
          <a:bodyPr>
            <a:normAutofit/>
          </a:bodyPr>
          <a:lstStyle/>
          <a:p>
            <a:r>
              <a:rPr lang="en-US" dirty="0"/>
              <a:t>There are multiple ways to analyze nutrition variables and choice of method will depend on the research question and the type of data available.</a:t>
            </a:r>
          </a:p>
          <a:p>
            <a:r>
              <a:rPr lang="en-US" dirty="0"/>
              <a:t>Ideally, the analytic technique must be determined during the study planning, and NOT after collecting the data to avoid “fishing.”</a:t>
            </a:r>
          </a:p>
        </p:txBody>
      </p:sp>
      <p:sp>
        <p:nvSpPr>
          <p:cNvPr id="4" name="Slide Number Placeholder 3">
            <a:extLst>
              <a:ext uri="{FF2B5EF4-FFF2-40B4-BE49-F238E27FC236}">
                <a16:creationId xmlns:a16="http://schemas.microsoft.com/office/drawing/2014/main" id="{5229EDFA-1300-4F45-9D36-7361EB70B3EF}"/>
              </a:ext>
            </a:extLst>
          </p:cNvPr>
          <p:cNvSpPr txBox="1">
            <a:spLocks/>
          </p:cNvSpPr>
          <p:nvPr/>
        </p:nvSpPr>
        <p:spPr>
          <a:xfrm>
            <a:off x="7070497" y="6348809"/>
            <a:ext cx="1509243" cy="191503"/>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100" dirty="0">
                <a:solidFill>
                  <a:schemeClr val="tx2"/>
                </a:solidFill>
              </a:rPr>
              <a:t>ANRCB   |   </a:t>
            </a:r>
            <a:fld id="{D8FE707D-7EDD-4671-B995-A3FBECAF0B25}" type="slidenum">
              <a:rPr lang="en-US" sz="1100" b="1" smtClean="0">
                <a:solidFill>
                  <a:schemeClr val="accent6"/>
                </a:solidFill>
              </a:rPr>
              <a:pPr algn="r"/>
              <a:t>23</a:t>
            </a:fld>
            <a:endParaRPr lang="en-US" sz="1100" b="1" dirty="0">
              <a:solidFill>
                <a:schemeClr val="accent6"/>
              </a:solidFill>
            </a:endParaRPr>
          </a:p>
        </p:txBody>
      </p:sp>
      <p:pic>
        <p:nvPicPr>
          <p:cNvPr id="6" name="Audio 5">
            <a:hlinkClick r:id="" action="ppaction://media"/>
            <a:extLst>
              <a:ext uri="{FF2B5EF4-FFF2-40B4-BE49-F238E27FC236}">
                <a16:creationId xmlns:a16="http://schemas.microsoft.com/office/drawing/2014/main" id="{43F5D060-40B2-4628-B503-7C91C2E73C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43438400"/>
      </p:ext>
    </p:extLst>
  </p:cSld>
  <p:clrMapOvr>
    <a:masterClrMapping/>
  </p:clrMapOvr>
  <mc:AlternateContent xmlns:mc="http://schemas.openxmlformats.org/markup-compatibility/2006">
    <mc:Choice xmlns:p14="http://schemas.microsoft.com/office/powerpoint/2010/main" Requires="p14">
      <p:transition spd="slow" p14:dur="2000" advTm="37952"/>
    </mc:Choice>
    <mc:Fallback>
      <p:transition spd="slow" advTm="37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9AD9C-9968-40BE-9CBD-73D7221AFD18}"/>
              </a:ext>
            </a:extLst>
          </p:cNvPr>
          <p:cNvSpPr>
            <a:spLocks noGrp="1"/>
          </p:cNvSpPr>
          <p:nvPr>
            <p:ph type="title"/>
          </p:nvPr>
        </p:nvSpPr>
        <p:spPr/>
        <p:txBody>
          <a:bodyPr>
            <a:normAutofit/>
          </a:bodyPr>
          <a:lstStyle/>
          <a:p>
            <a:r>
              <a:rPr lang="en-US" dirty="0">
                <a:ea typeface="Times New Roman" panose="02020603050405020304" pitchFamily="18" charset="0"/>
              </a:rPr>
              <a:t>Data management and analytic techniques common in nutrition research </a:t>
            </a:r>
            <a:endParaRPr lang="en-US" dirty="0"/>
          </a:p>
        </p:txBody>
      </p:sp>
      <p:sp>
        <p:nvSpPr>
          <p:cNvPr id="3" name="Content Placeholder 2">
            <a:extLst>
              <a:ext uri="{FF2B5EF4-FFF2-40B4-BE49-F238E27FC236}">
                <a16:creationId xmlns:a16="http://schemas.microsoft.com/office/drawing/2014/main" id="{85866F8D-ED8A-4733-91E4-9BE7DB17DA93}"/>
              </a:ext>
            </a:extLst>
          </p:cNvPr>
          <p:cNvSpPr>
            <a:spLocks noGrp="1"/>
          </p:cNvSpPr>
          <p:nvPr>
            <p:ph sz="quarter" idx="10"/>
          </p:nvPr>
        </p:nvSpPr>
        <p:spPr/>
        <p:txBody>
          <a:bodyPr/>
          <a:lstStyle/>
          <a:p>
            <a:pPr marL="0" indent="0">
              <a:buNone/>
            </a:pPr>
            <a:r>
              <a:rPr lang="en-US" dirty="0"/>
              <a:t>1) Categorization</a:t>
            </a:r>
          </a:p>
          <a:p>
            <a:pPr lvl="1"/>
            <a:r>
              <a:rPr lang="en-US" dirty="0"/>
              <a:t>Helpful in food items/groups</a:t>
            </a:r>
          </a:p>
          <a:p>
            <a:pPr lvl="1"/>
            <a:r>
              <a:rPr lang="en-US" dirty="0"/>
              <a:t>Data visualization is easier and potentially aligns with dietary recommendations</a:t>
            </a:r>
          </a:p>
          <a:p>
            <a:pPr lvl="1"/>
            <a:r>
              <a:rPr lang="en-US" dirty="0"/>
              <a:t>Does not need to assume linearity or normality</a:t>
            </a:r>
          </a:p>
          <a:p>
            <a:pPr lvl="1"/>
            <a:r>
              <a:rPr lang="en-US" dirty="0"/>
              <a:t>Reduces the effect of outliers</a:t>
            </a:r>
          </a:p>
          <a:p>
            <a:pPr marL="342900" lvl="1" indent="0">
              <a:buNone/>
            </a:pPr>
            <a:endParaRPr lang="en-US" dirty="0"/>
          </a:p>
          <a:p>
            <a:pPr marL="0" indent="0">
              <a:buNone/>
            </a:pPr>
            <a:r>
              <a:rPr lang="en-US" i="1" u="sng" dirty="0"/>
              <a:t>Example: </a:t>
            </a:r>
          </a:p>
          <a:p>
            <a:pPr marL="0" indent="0">
              <a:buNone/>
            </a:pPr>
            <a:r>
              <a:rPr lang="en-US" i="1" dirty="0"/>
              <a:t>Fish consumption : less than once a month, 1 to 3 times a month, 1 time a week, 2-4 times a week, more than 5 times a week</a:t>
            </a:r>
          </a:p>
          <a:p>
            <a:endParaRPr lang="en-US" dirty="0"/>
          </a:p>
        </p:txBody>
      </p:sp>
      <p:sp>
        <p:nvSpPr>
          <p:cNvPr id="4" name="Slide Number Placeholder 3">
            <a:extLst>
              <a:ext uri="{FF2B5EF4-FFF2-40B4-BE49-F238E27FC236}">
                <a16:creationId xmlns:a16="http://schemas.microsoft.com/office/drawing/2014/main" id="{BBD3C659-1E21-4288-9DA2-590F3363A9E1}"/>
              </a:ext>
            </a:extLst>
          </p:cNvPr>
          <p:cNvSpPr txBox="1">
            <a:spLocks/>
          </p:cNvSpPr>
          <p:nvPr/>
        </p:nvSpPr>
        <p:spPr>
          <a:xfrm>
            <a:off x="7070497" y="6348809"/>
            <a:ext cx="1509243" cy="191503"/>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100" dirty="0">
                <a:solidFill>
                  <a:schemeClr val="tx2"/>
                </a:solidFill>
              </a:rPr>
              <a:t>ANRCB   |   </a:t>
            </a:r>
            <a:fld id="{D8FE707D-7EDD-4671-B995-A3FBECAF0B25}" type="slidenum">
              <a:rPr lang="en-US" sz="1100" b="1" smtClean="0">
                <a:solidFill>
                  <a:schemeClr val="accent6"/>
                </a:solidFill>
              </a:rPr>
              <a:pPr algn="r"/>
              <a:t>24</a:t>
            </a:fld>
            <a:endParaRPr lang="en-US" sz="1100" b="1" dirty="0">
              <a:solidFill>
                <a:schemeClr val="accent6"/>
              </a:solidFill>
            </a:endParaRPr>
          </a:p>
        </p:txBody>
      </p:sp>
      <p:pic>
        <p:nvPicPr>
          <p:cNvPr id="6" name="Audio 5">
            <a:hlinkClick r:id="" action="ppaction://media"/>
            <a:extLst>
              <a:ext uri="{FF2B5EF4-FFF2-40B4-BE49-F238E27FC236}">
                <a16:creationId xmlns:a16="http://schemas.microsoft.com/office/drawing/2014/main" id="{9545A4BA-E1C7-4166-BED5-8846574787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145506118"/>
      </p:ext>
    </p:extLst>
  </p:cSld>
  <p:clrMapOvr>
    <a:masterClrMapping/>
  </p:clrMapOvr>
  <mc:AlternateContent xmlns:mc="http://schemas.openxmlformats.org/markup-compatibility/2006">
    <mc:Choice xmlns:p14="http://schemas.microsoft.com/office/powerpoint/2010/main" Requires="p14">
      <p:transition spd="slow" p14:dur="2000" advTm="62704"/>
    </mc:Choice>
    <mc:Fallback>
      <p:transition spd="slow" advTm="62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588CC-E5F4-4AE6-82CC-903F1046CF9A}"/>
              </a:ext>
            </a:extLst>
          </p:cNvPr>
          <p:cNvSpPr>
            <a:spLocks noGrp="1"/>
          </p:cNvSpPr>
          <p:nvPr>
            <p:ph type="title"/>
          </p:nvPr>
        </p:nvSpPr>
        <p:spPr/>
        <p:txBody>
          <a:bodyPr>
            <a:normAutofit/>
          </a:bodyPr>
          <a:lstStyle/>
          <a:p>
            <a:r>
              <a:rPr lang="en-US" dirty="0">
                <a:ea typeface="Times New Roman" panose="02020603050405020304" pitchFamily="18" charset="0"/>
              </a:rPr>
              <a:t>Data management and analytic techniques common in nutrition research </a:t>
            </a:r>
            <a:endParaRPr lang="en-US" dirty="0"/>
          </a:p>
        </p:txBody>
      </p:sp>
      <p:sp>
        <p:nvSpPr>
          <p:cNvPr id="3" name="Content Placeholder 2">
            <a:extLst>
              <a:ext uri="{FF2B5EF4-FFF2-40B4-BE49-F238E27FC236}">
                <a16:creationId xmlns:a16="http://schemas.microsoft.com/office/drawing/2014/main" id="{A2B6D3D8-06AB-4376-B674-4AABB1297164}"/>
              </a:ext>
            </a:extLst>
          </p:cNvPr>
          <p:cNvSpPr>
            <a:spLocks noGrp="1"/>
          </p:cNvSpPr>
          <p:nvPr>
            <p:ph sz="quarter" idx="10"/>
          </p:nvPr>
        </p:nvSpPr>
        <p:spPr/>
        <p:txBody>
          <a:bodyPr/>
          <a:lstStyle/>
          <a:p>
            <a:pPr marL="0" indent="0">
              <a:buNone/>
            </a:pPr>
            <a:r>
              <a:rPr lang="en-US" dirty="0"/>
              <a:t>2) Quantile distribution</a:t>
            </a:r>
          </a:p>
          <a:p>
            <a:pPr lvl="1"/>
            <a:r>
              <a:rPr lang="en-US" dirty="0"/>
              <a:t>Useful for nutrient data</a:t>
            </a:r>
          </a:p>
          <a:p>
            <a:pPr lvl="1"/>
            <a:r>
              <a:rPr lang="en-US" dirty="0"/>
              <a:t>Does not assume linearity or normality (but could be misleading when the association is linear, so it is recommended to analyze both ways)</a:t>
            </a:r>
          </a:p>
          <a:p>
            <a:pPr lvl="1"/>
            <a:r>
              <a:rPr lang="en-US" dirty="0"/>
              <a:t>Reduces the effect of outlier</a:t>
            </a:r>
          </a:p>
          <a:p>
            <a:pPr lvl="1"/>
            <a:endParaRPr lang="en-US" dirty="0"/>
          </a:p>
          <a:p>
            <a:pPr marL="0" indent="0">
              <a:buNone/>
            </a:pPr>
            <a:r>
              <a:rPr lang="en-US" i="1" dirty="0"/>
              <a:t>Example: Omega 3 fatty acids intake quartiles</a:t>
            </a:r>
          </a:p>
          <a:p>
            <a:pPr lvl="1"/>
            <a:endParaRPr lang="en-US" dirty="0"/>
          </a:p>
          <a:p>
            <a:pPr lvl="1"/>
            <a:endParaRPr lang="en-US" dirty="0"/>
          </a:p>
        </p:txBody>
      </p:sp>
      <p:sp>
        <p:nvSpPr>
          <p:cNvPr id="4" name="Slide Number Placeholder 3">
            <a:extLst>
              <a:ext uri="{FF2B5EF4-FFF2-40B4-BE49-F238E27FC236}">
                <a16:creationId xmlns:a16="http://schemas.microsoft.com/office/drawing/2014/main" id="{C70CB594-53C0-4700-9239-AE92AAB8FDBE}"/>
              </a:ext>
            </a:extLst>
          </p:cNvPr>
          <p:cNvSpPr txBox="1">
            <a:spLocks/>
          </p:cNvSpPr>
          <p:nvPr/>
        </p:nvSpPr>
        <p:spPr>
          <a:xfrm>
            <a:off x="7070497" y="6348809"/>
            <a:ext cx="1509243" cy="191503"/>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100" dirty="0">
                <a:solidFill>
                  <a:schemeClr val="tx2"/>
                </a:solidFill>
              </a:rPr>
              <a:t>ANRCB   |   </a:t>
            </a:r>
            <a:fld id="{D8FE707D-7EDD-4671-B995-A3FBECAF0B25}" type="slidenum">
              <a:rPr lang="en-US" sz="1100" b="1" smtClean="0">
                <a:solidFill>
                  <a:schemeClr val="accent6"/>
                </a:solidFill>
              </a:rPr>
              <a:pPr algn="r"/>
              <a:t>25</a:t>
            </a:fld>
            <a:endParaRPr lang="en-US" sz="1100" b="1" dirty="0">
              <a:solidFill>
                <a:schemeClr val="accent6"/>
              </a:solidFill>
            </a:endParaRPr>
          </a:p>
        </p:txBody>
      </p:sp>
      <p:pic>
        <p:nvPicPr>
          <p:cNvPr id="6" name="Audio 5">
            <a:hlinkClick r:id="" action="ppaction://media"/>
            <a:extLst>
              <a:ext uri="{FF2B5EF4-FFF2-40B4-BE49-F238E27FC236}">
                <a16:creationId xmlns:a16="http://schemas.microsoft.com/office/drawing/2014/main" id="{36C63334-8789-4006-BE69-D05D202026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114485431"/>
      </p:ext>
    </p:extLst>
  </p:cSld>
  <p:clrMapOvr>
    <a:masterClrMapping/>
  </p:clrMapOvr>
  <mc:AlternateContent xmlns:mc="http://schemas.openxmlformats.org/markup-compatibility/2006">
    <mc:Choice xmlns:p14="http://schemas.microsoft.com/office/powerpoint/2010/main" Requires="p14">
      <p:transition spd="slow" p14:dur="2000" advTm="20082"/>
    </mc:Choice>
    <mc:Fallback>
      <p:transition spd="slow" advTm="20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5A0A6-DE0C-4B93-ADCE-611744F7037F}"/>
              </a:ext>
            </a:extLst>
          </p:cNvPr>
          <p:cNvSpPr>
            <a:spLocks noGrp="1"/>
          </p:cNvSpPr>
          <p:nvPr>
            <p:ph type="title"/>
          </p:nvPr>
        </p:nvSpPr>
        <p:spPr/>
        <p:txBody>
          <a:bodyPr>
            <a:normAutofit/>
          </a:bodyPr>
          <a:lstStyle/>
          <a:p>
            <a:r>
              <a:rPr lang="en-US" dirty="0">
                <a:ea typeface="Times New Roman" panose="02020603050405020304" pitchFamily="18" charset="0"/>
              </a:rPr>
              <a:t>Data management and analytic techniques common in nutrition research </a:t>
            </a:r>
            <a:endParaRPr lang="en-US" dirty="0"/>
          </a:p>
        </p:txBody>
      </p:sp>
      <p:sp>
        <p:nvSpPr>
          <p:cNvPr id="3" name="Content Placeholder 2">
            <a:extLst>
              <a:ext uri="{FF2B5EF4-FFF2-40B4-BE49-F238E27FC236}">
                <a16:creationId xmlns:a16="http://schemas.microsoft.com/office/drawing/2014/main" id="{EBA13DD5-7213-4426-9DD2-DB556775BCF6}"/>
              </a:ext>
            </a:extLst>
          </p:cNvPr>
          <p:cNvSpPr>
            <a:spLocks noGrp="1"/>
          </p:cNvSpPr>
          <p:nvPr>
            <p:ph sz="quarter" idx="10"/>
          </p:nvPr>
        </p:nvSpPr>
        <p:spPr/>
        <p:txBody>
          <a:bodyPr/>
          <a:lstStyle/>
          <a:p>
            <a:pPr marL="0" indent="0">
              <a:buNone/>
            </a:pPr>
            <a:r>
              <a:rPr lang="en-US" dirty="0"/>
              <a:t>3) Continuous distribution</a:t>
            </a:r>
          </a:p>
          <a:p>
            <a:pPr lvl="1"/>
            <a:r>
              <a:rPr lang="en-US" dirty="0"/>
              <a:t>Is useful in nutrient and biomarker data</a:t>
            </a:r>
          </a:p>
          <a:p>
            <a:pPr lvl="1"/>
            <a:r>
              <a:rPr lang="en-US" dirty="0"/>
              <a:t>Continuous data increases the power of the analysis</a:t>
            </a:r>
          </a:p>
          <a:p>
            <a:pPr lvl="1"/>
            <a:r>
              <a:rPr lang="en-US" dirty="0"/>
              <a:t>Is adjusted better by confounders</a:t>
            </a:r>
          </a:p>
          <a:p>
            <a:pPr lvl="1"/>
            <a:r>
              <a:rPr lang="en-US" dirty="0"/>
              <a:t>Must be careful with normality, linearity and the outliers</a:t>
            </a:r>
          </a:p>
          <a:p>
            <a:pPr lvl="1"/>
            <a:endParaRPr lang="en-US" dirty="0"/>
          </a:p>
          <a:p>
            <a:pPr marL="0" indent="0">
              <a:buNone/>
            </a:pPr>
            <a:r>
              <a:rPr lang="en-US" i="1" dirty="0"/>
              <a:t>Example: EPA and DHA mg intake</a:t>
            </a:r>
          </a:p>
        </p:txBody>
      </p:sp>
      <p:sp>
        <p:nvSpPr>
          <p:cNvPr id="4" name="Slide Number Placeholder 3">
            <a:extLst>
              <a:ext uri="{FF2B5EF4-FFF2-40B4-BE49-F238E27FC236}">
                <a16:creationId xmlns:a16="http://schemas.microsoft.com/office/drawing/2014/main" id="{75572A4F-6FFD-4BE8-8416-D1640CC3F10B}"/>
              </a:ext>
            </a:extLst>
          </p:cNvPr>
          <p:cNvSpPr txBox="1">
            <a:spLocks/>
          </p:cNvSpPr>
          <p:nvPr/>
        </p:nvSpPr>
        <p:spPr>
          <a:xfrm>
            <a:off x="7070497" y="6348809"/>
            <a:ext cx="1509243" cy="191503"/>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100" dirty="0">
                <a:solidFill>
                  <a:schemeClr val="tx2"/>
                </a:solidFill>
              </a:rPr>
              <a:t>ANRCB   |   </a:t>
            </a:r>
            <a:fld id="{D8FE707D-7EDD-4671-B995-A3FBECAF0B25}" type="slidenum">
              <a:rPr lang="en-US" sz="1100" b="1" smtClean="0">
                <a:solidFill>
                  <a:schemeClr val="accent6"/>
                </a:solidFill>
              </a:rPr>
              <a:pPr algn="r"/>
              <a:t>26</a:t>
            </a:fld>
            <a:endParaRPr lang="en-US" sz="1100" b="1" dirty="0">
              <a:solidFill>
                <a:schemeClr val="accent6"/>
              </a:solidFill>
            </a:endParaRPr>
          </a:p>
        </p:txBody>
      </p:sp>
      <p:pic>
        <p:nvPicPr>
          <p:cNvPr id="5" name="Audio 4">
            <a:hlinkClick r:id="" action="ppaction://media"/>
            <a:extLst>
              <a:ext uri="{FF2B5EF4-FFF2-40B4-BE49-F238E27FC236}">
                <a16:creationId xmlns:a16="http://schemas.microsoft.com/office/drawing/2014/main" id="{33388A04-E969-47CE-9BD6-948F04BE63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060991624"/>
      </p:ext>
    </p:extLst>
  </p:cSld>
  <p:clrMapOvr>
    <a:masterClrMapping/>
  </p:clrMapOvr>
  <mc:AlternateContent xmlns:mc="http://schemas.openxmlformats.org/markup-compatibility/2006" xmlns:p14="http://schemas.microsoft.com/office/powerpoint/2010/main">
    <mc:Choice Requires="p14">
      <p:transition spd="slow" p14:dur="2000" advTm="26202"/>
    </mc:Choice>
    <mc:Fallback xmlns="">
      <p:transition spd="slow" advTm="26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2A946-54C1-4B1F-9660-3DBB75A20362}"/>
              </a:ext>
            </a:extLst>
          </p:cNvPr>
          <p:cNvSpPr>
            <a:spLocks noGrp="1"/>
          </p:cNvSpPr>
          <p:nvPr>
            <p:ph type="title"/>
          </p:nvPr>
        </p:nvSpPr>
        <p:spPr/>
        <p:txBody>
          <a:bodyPr/>
          <a:lstStyle/>
          <a:p>
            <a:r>
              <a:rPr lang="en-US" dirty="0"/>
              <a:t>Considerations</a:t>
            </a:r>
          </a:p>
        </p:txBody>
      </p:sp>
      <p:sp>
        <p:nvSpPr>
          <p:cNvPr id="3" name="Content Placeholder 2">
            <a:extLst>
              <a:ext uri="{FF2B5EF4-FFF2-40B4-BE49-F238E27FC236}">
                <a16:creationId xmlns:a16="http://schemas.microsoft.com/office/drawing/2014/main" id="{A0BC2968-0E48-4A67-BBF8-F3722A17853B}"/>
              </a:ext>
            </a:extLst>
          </p:cNvPr>
          <p:cNvSpPr>
            <a:spLocks noGrp="1"/>
          </p:cNvSpPr>
          <p:nvPr>
            <p:ph sz="quarter" idx="10"/>
          </p:nvPr>
        </p:nvSpPr>
        <p:spPr/>
        <p:txBody>
          <a:bodyPr>
            <a:normAutofit/>
          </a:bodyPr>
          <a:lstStyle/>
          <a:p>
            <a:pPr marL="385763" indent="-385763">
              <a:buAutoNum type="arabicParenR"/>
            </a:pPr>
            <a:r>
              <a:rPr lang="en-US" dirty="0"/>
              <a:t>Repeated measurements</a:t>
            </a:r>
          </a:p>
          <a:p>
            <a:pPr lvl="1"/>
            <a:r>
              <a:rPr lang="en-US" dirty="0"/>
              <a:t>When we have multiple measurements over time, selection of the timepoint for analysis will depend on the research question. </a:t>
            </a:r>
          </a:p>
          <a:p>
            <a:pPr lvl="1"/>
            <a:r>
              <a:rPr lang="en-US" dirty="0"/>
              <a:t>We can use cumulative averages, the most recent measurements, baseline data, etc. </a:t>
            </a:r>
          </a:p>
          <a:p>
            <a:pPr lvl="1"/>
            <a:endParaRPr lang="en-US" dirty="0"/>
          </a:p>
          <a:p>
            <a:pPr marL="0" indent="0">
              <a:buNone/>
            </a:pPr>
            <a:r>
              <a:rPr lang="en-US" dirty="0"/>
              <a:t>2) Joint Associations/Interactions</a:t>
            </a:r>
          </a:p>
          <a:p>
            <a:pPr lvl="1"/>
            <a:r>
              <a:rPr lang="en-US" dirty="0"/>
              <a:t>Useful to consider with food item/group and dietary patterns data.</a:t>
            </a:r>
          </a:p>
          <a:p>
            <a:pPr lvl="1"/>
            <a:r>
              <a:rPr lang="en-US" dirty="0"/>
              <a:t>Helpful to explore both the synergistic (a cumulative/greater) or antagonistic (contrary) effect.</a:t>
            </a:r>
          </a:p>
          <a:p>
            <a:pPr lvl="1"/>
            <a:r>
              <a:rPr lang="en-US" dirty="0"/>
              <a:t>Exa</a:t>
            </a:r>
            <a:r>
              <a:rPr lang="en-US" i="1" dirty="0"/>
              <a:t>mple: Omega-3 fatty acids and mercury in fish</a:t>
            </a:r>
          </a:p>
        </p:txBody>
      </p:sp>
      <p:sp>
        <p:nvSpPr>
          <p:cNvPr id="4" name="Slide Number Placeholder 3">
            <a:extLst>
              <a:ext uri="{FF2B5EF4-FFF2-40B4-BE49-F238E27FC236}">
                <a16:creationId xmlns:a16="http://schemas.microsoft.com/office/drawing/2014/main" id="{6E451A16-F229-4CE4-98D8-106E4DECC9E4}"/>
              </a:ext>
            </a:extLst>
          </p:cNvPr>
          <p:cNvSpPr txBox="1">
            <a:spLocks/>
          </p:cNvSpPr>
          <p:nvPr/>
        </p:nvSpPr>
        <p:spPr>
          <a:xfrm>
            <a:off x="7070497" y="6348809"/>
            <a:ext cx="1509243" cy="191503"/>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100" dirty="0">
                <a:solidFill>
                  <a:schemeClr val="tx2"/>
                </a:solidFill>
              </a:rPr>
              <a:t>ANRCB   |   </a:t>
            </a:r>
            <a:fld id="{D8FE707D-7EDD-4671-B995-A3FBECAF0B25}" type="slidenum">
              <a:rPr lang="en-US" sz="1100" b="1" smtClean="0">
                <a:solidFill>
                  <a:schemeClr val="accent6"/>
                </a:solidFill>
              </a:rPr>
              <a:pPr algn="r"/>
              <a:t>27</a:t>
            </a:fld>
            <a:endParaRPr lang="en-US" sz="1100" b="1" dirty="0">
              <a:solidFill>
                <a:schemeClr val="accent6"/>
              </a:solidFill>
            </a:endParaRPr>
          </a:p>
        </p:txBody>
      </p:sp>
      <p:pic>
        <p:nvPicPr>
          <p:cNvPr id="6" name="Audio 5">
            <a:hlinkClick r:id="" action="ppaction://media"/>
            <a:extLst>
              <a:ext uri="{FF2B5EF4-FFF2-40B4-BE49-F238E27FC236}">
                <a16:creationId xmlns:a16="http://schemas.microsoft.com/office/drawing/2014/main" id="{69984686-0A93-4E5D-B209-0F00FF7E0E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524026492"/>
      </p:ext>
    </p:extLst>
  </p:cSld>
  <p:clrMapOvr>
    <a:masterClrMapping/>
  </p:clrMapOvr>
  <mc:AlternateContent xmlns:mc="http://schemas.openxmlformats.org/markup-compatibility/2006">
    <mc:Choice xmlns:p14="http://schemas.microsoft.com/office/powerpoint/2010/main" Requires="p14">
      <p:transition spd="slow" p14:dur="2000" advTm="63529"/>
    </mc:Choice>
    <mc:Fallback>
      <p:transition spd="slow" advTm="63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F1015-C3B9-4380-B724-B548F4B30BDB}"/>
              </a:ext>
            </a:extLst>
          </p:cNvPr>
          <p:cNvSpPr>
            <a:spLocks noGrp="1"/>
          </p:cNvSpPr>
          <p:nvPr>
            <p:ph type="title"/>
          </p:nvPr>
        </p:nvSpPr>
        <p:spPr/>
        <p:txBody>
          <a:bodyPr/>
          <a:lstStyle/>
          <a:p>
            <a:r>
              <a:rPr lang="en-US" dirty="0"/>
              <a:t>Other Analytical Issues</a:t>
            </a:r>
          </a:p>
        </p:txBody>
      </p:sp>
      <p:sp>
        <p:nvSpPr>
          <p:cNvPr id="3" name="Content Placeholder 2">
            <a:extLst>
              <a:ext uri="{FF2B5EF4-FFF2-40B4-BE49-F238E27FC236}">
                <a16:creationId xmlns:a16="http://schemas.microsoft.com/office/drawing/2014/main" id="{65AE7065-6C83-4C8A-BF16-3E96444D0D0B}"/>
              </a:ext>
            </a:extLst>
          </p:cNvPr>
          <p:cNvSpPr>
            <a:spLocks noGrp="1"/>
          </p:cNvSpPr>
          <p:nvPr>
            <p:ph sz="quarter" idx="10"/>
          </p:nvPr>
        </p:nvSpPr>
        <p:spPr/>
        <p:txBody>
          <a:bodyPr>
            <a:noAutofit/>
          </a:bodyPr>
          <a:lstStyle/>
          <a:p>
            <a:r>
              <a:rPr lang="en-US" sz="2000" b="1" dirty="0"/>
              <a:t>Missing data</a:t>
            </a:r>
            <a:r>
              <a:rPr lang="en-US" sz="2000" dirty="0"/>
              <a:t>: missing data must be explored to understand patterns of missingness, and imputation should be considered before deletion.</a:t>
            </a:r>
          </a:p>
          <a:p>
            <a:r>
              <a:rPr lang="en-US" sz="2000" b="1" dirty="0"/>
              <a:t>Subgroup analysis</a:t>
            </a:r>
            <a:r>
              <a:rPr lang="en-US" sz="2000" dirty="0"/>
              <a:t>: stratification and subgroup analysis must be considered when there are clinical and biological reasons that could affect the estimates (e.g., differences in a folic acid requirement between men and women).</a:t>
            </a:r>
          </a:p>
          <a:p>
            <a:r>
              <a:rPr lang="en-US" sz="2000" b="1" dirty="0"/>
              <a:t>Measurement error</a:t>
            </a:r>
            <a:r>
              <a:rPr lang="en-US" sz="2000" dirty="0"/>
              <a:t>: </a:t>
            </a:r>
            <a:r>
              <a:rPr lang="en-US" sz="2000" dirty="0">
                <a:solidFill>
                  <a:srgbClr val="212121"/>
                </a:solidFill>
                <a:latin typeface="BlinkMacSystemFont"/>
              </a:rPr>
              <a:t>typically results in biased estimates of the association; the severity and nature of the bias depends on the form of the error; can be corrected in some cases.</a:t>
            </a:r>
            <a:endParaRPr lang="en-US" sz="2000" dirty="0"/>
          </a:p>
          <a:p>
            <a:r>
              <a:rPr lang="en-US" sz="2000" b="1" dirty="0"/>
              <a:t>Mediation effects</a:t>
            </a:r>
            <a:r>
              <a:rPr lang="en-US" sz="2000" dirty="0"/>
              <a:t>: sometimes the effect of an exposure-outcome can be mediated by a third variable or mediator. Mediation should be explored in longitudinal data when we are suggesting causality.</a:t>
            </a:r>
          </a:p>
          <a:p>
            <a:r>
              <a:rPr lang="en-US" sz="2000" b="1" dirty="0"/>
              <a:t>Null associations</a:t>
            </a:r>
            <a:r>
              <a:rPr lang="en-US" sz="2000" dirty="0"/>
              <a:t>: consider that this can be an effect of random variation in the data, while systematic variation can bias the association in either direction.</a:t>
            </a:r>
          </a:p>
        </p:txBody>
      </p:sp>
      <p:sp>
        <p:nvSpPr>
          <p:cNvPr id="4" name="Slide Number Placeholder 3">
            <a:extLst>
              <a:ext uri="{FF2B5EF4-FFF2-40B4-BE49-F238E27FC236}">
                <a16:creationId xmlns:a16="http://schemas.microsoft.com/office/drawing/2014/main" id="{3C941B12-7B71-4DB1-881E-800689A6C0BB}"/>
              </a:ext>
            </a:extLst>
          </p:cNvPr>
          <p:cNvSpPr txBox="1">
            <a:spLocks/>
          </p:cNvSpPr>
          <p:nvPr/>
        </p:nvSpPr>
        <p:spPr>
          <a:xfrm>
            <a:off x="7070497" y="6348809"/>
            <a:ext cx="1509243" cy="191503"/>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100" dirty="0">
                <a:solidFill>
                  <a:schemeClr val="tx2"/>
                </a:solidFill>
              </a:rPr>
              <a:t>ANRCB   |   </a:t>
            </a:r>
            <a:fld id="{D8FE707D-7EDD-4671-B995-A3FBECAF0B25}" type="slidenum">
              <a:rPr lang="en-US" sz="1100" b="1" smtClean="0">
                <a:solidFill>
                  <a:schemeClr val="accent6"/>
                </a:solidFill>
              </a:rPr>
              <a:pPr algn="r"/>
              <a:t>28</a:t>
            </a:fld>
            <a:endParaRPr lang="en-US" sz="1100" b="1" dirty="0">
              <a:solidFill>
                <a:schemeClr val="accent6"/>
              </a:solidFill>
            </a:endParaRPr>
          </a:p>
        </p:txBody>
      </p:sp>
      <p:pic>
        <p:nvPicPr>
          <p:cNvPr id="5" name="Audio 4">
            <a:hlinkClick r:id="" action="ppaction://media"/>
            <a:extLst>
              <a:ext uri="{FF2B5EF4-FFF2-40B4-BE49-F238E27FC236}">
                <a16:creationId xmlns:a16="http://schemas.microsoft.com/office/drawing/2014/main" id="{E3AED7CF-A611-495D-9D0C-6E39307143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86512109"/>
      </p:ext>
    </p:extLst>
  </p:cSld>
  <p:clrMapOvr>
    <a:masterClrMapping/>
  </p:clrMapOvr>
  <mc:AlternateContent xmlns:mc="http://schemas.openxmlformats.org/markup-compatibility/2006" xmlns:p14="http://schemas.microsoft.com/office/powerpoint/2010/main">
    <mc:Choice Requires="p14">
      <p:transition spd="slow" p14:dur="2000" advTm="98091"/>
    </mc:Choice>
    <mc:Fallback xmlns="">
      <p:transition spd="slow" advTm="98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13765-F87A-4FCE-B737-63199A8645A3}"/>
              </a:ext>
            </a:extLst>
          </p:cNvPr>
          <p:cNvSpPr>
            <a:spLocks noGrp="1"/>
          </p:cNvSpPr>
          <p:nvPr>
            <p:ph type="title"/>
          </p:nvPr>
        </p:nvSpPr>
        <p:spPr/>
        <p:txBody>
          <a:bodyPr/>
          <a:lstStyle/>
          <a:p>
            <a:r>
              <a:rPr lang="en-US" dirty="0"/>
              <a:t>Key Messages</a:t>
            </a:r>
          </a:p>
        </p:txBody>
      </p:sp>
      <p:sp>
        <p:nvSpPr>
          <p:cNvPr id="3" name="Content Placeholder 2">
            <a:extLst>
              <a:ext uri="{FF2B5EF4-FFF2-40B4-BE49-F238E27FC236}">
                <a16:creationId xmlns:a16="http://schemas.microsoft.com/office/drawing/2014/main" id="{6DF54E6D-6D2D-4364-BE73-B184EA16B7BC}"/>
              </a:ext>
            </a:extLst>
          </p:cNvPr>
          <p:cNvSpPr>
            <a:spLocks noGrp="1"/>
          </p:cNvSpPr>
          <p:nvPr>
            <p:ph sz="quarter" idx="10"/>
          </p:nvPr>
        </p:nvSpPr>
        <p:spPr>
          <a:xfrm>
            <a:off x="628649" y="1487967"/>
            <a:ext cx="8182841" cy="4678363"/>
          </a:xfrm>
        </p:spPr>
        <p:txBody>
          <a:bodyPr vert="horz" lIns="68580" tIns="34290" rIns="68580" bIns="34290" rtlCol="0" anchor="t">
            <a:normAutofit fontScale="92500" lnSpcReduction="10000"/>
          </a:bodyPr>
          <a:lstStyle/>
          <a:p>
            <a:pPr marL="514350" indent="-514350">
              <a:buFont typeface="+mj-lt"/>
              <a:buAutoNum type="arabicPeriod"/>
            </a:pPr>
            <a:r>
              <a:rPr lang="en-US" b="1" dirty="0">
                <a:ea typeface="+mn-lt"/>
                <a:cs typeface="+mn-lt"/>
              </a:rPr>
              <a:t>Study populations are defined by geographic location, age, sex, and other attributes relevant</a:t>
            </a:r>
            <a:r>
              <a:rPr lang="en-US" dirty="0">
                <a:ea typeface="+mn-lt"/>
                <a:cs typeface="+mn-lt"/>
              </a:rPr>
              <a:t> to the research question.</a:t>
            </a:r>
          </a:p>
          <a:p>
            <a:pPr marL="514350" indent="-514350">
              <a:buFont typeface="+mj-lt"/>
              <a:buAutoNum type="arabicPeriod"/>
            </a:pPr>
            <a:r>
              <a:rPr lang="en-US" b="1" dirty="0">
                <a:cs typeface="Calibri"/>
              </a:rPr>
              <a:t>Samples should be representative</a:t>
            </a:r>
            <a:r>
              <a:rPr lang="en-US" dirty="0">
                <a:cs typeface="Calibri"/>
              </a:rPr>
              <a:t> for accurate conclusions.</a:t>
            </a:r>
          </a:p>
          <a:p>
            <a:pPr marL="514350" indent="-514350">
              <a:buFont typeface="+mj-lt"/>
              <a:buAutoNum type="arabicPeriod"/>
            </a:pPr>
            <a:r>
              <a:rPr lang="en-US" b="1" dirty="0">
                <a:cs typeface="Calibri"/>
              </a:rPr>
              <a:t>Sampling method will vary </a:t>
            </a:r>
            <a:r>
              <a:rPr lang="en-US" dirty="0">
                <a:cs typeface="Calibri"/>
              </a:rPr>
              <a:t>depending on the research question and the study limitations (e.g., budget).</a:t>
            </a:r>
          </a:p>
          <a:p>
            <a:pPr marL="514350" indent="-514350">
              <a:buFont typeface="+mj-lt"/>
              <a:buAutoNum type="arabicPeriod"/>
            </a:pPr>
            <a:r>
              <a:rPr lang="en-US" b="1" dirty="0">
                <a:cs typeface="Calibri"/>
              </a:rPr>
              <a:t>Study design will depend on the research question, available data, and resources</a:t>
            </a:r>
            <a:r>
              <a:rPr lang="en-US" dirty="0">
                <a:cs typeface="Calibri"/>
              </a:rPr>
              <a:t>. All designs have pros and cons that must be considered.</a:t>
            </a:r>
          </a:p>
          <a:p>
            <a:pPr marL="514350" indent="-514350">
              <a:buFont typeface="+mj-lt"/>
              <a:buAutoNum type="arabicPeriod"/>
            </a:pPr>
            <a:r>
              <a:rPr lang="en-US" dirty="0"/>
              <a:t>Once we determine the data type for our study, we need to </a:t>
            </a:r>
            <a:r>
              <a:rPr lang="en-US" b="1" dirty="0"/>
              <a:t>consider the sources or instruments needed or used to collect the information</a:t>
            </a:r>
            <a:endParaRPr lang="en-US" dirty="0"/>
          </a:p>
          <a:p>
            <a:pPr marL="514350" indent="-514350">
              <a:buFont typeface="+mj-lt"/>
              <a:buAutoNum type="arabicPeriod"/>
            </a:pPr>
            <a:endParaRPr lang="en-US" dirty="0">
              <a:cs typeface="Calibri"/>
            </a:endParaRPr>
          </a:p>
          <a:p>
            <a:pPr marL="0" indent="0">
              <a:buNone/>
            </a:pPr>
            <a:endParaRPr lang="en-US" dirty="0">
              <a:cs typeface="Calibri"/>
            </a:endParaRPr>
          </a:p>
        </p:txBody>
      </p:sp>
      <p:sp>
        <p:nvSpPr>
          <p:cNvPr id="4" name="Slide Number Placeholder 3">
            <a:extLst>
              <a:ext uri="{FF2B5EF4-FFF2-40B4-BE49-F238E27FC236}">
                <a16:creationId xmlns:a16="http://schemas.microsoft.com/office/drawing/2014/main" id="{703F239C-6B24-433F-9E66-1090FCA92C70}"/>
              </a:ext>
            </a:extLst>
          </p:cNvPr>
          <p:cNvSpPr txBox="1">
            <a:spLocks/>
          </p:cNvSpPr>
          <p:nvPr/>
        </p:nvSpPr>
        <p:spPr>
          <a:xfrm>
            <a:off x="7070497" y="6348809"/>
            <a:ext cx="1509243" cy="191503"/>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100" dirty="0">
                <a:solidFill>
                  <a:schemeClr val="tx2"/>
                </a:solidFill>
              </a:rPr>
              <a:t>ANRCB   |   </a:t>
            </a:r>
            <a:fld id="{D8FE707D-7EDD-4671-B995-A3FBECAF0B25}" type="slidenum">
              <a:rPr lang="en-US" sz="1100" b="1" smtClean="0">
                <a:solidFill>
                  <a:schemeClr val="accent6"/>
                </a:solidFill>
              </a:rPr>
              <a:pPr algn="r"/>
              <a:t>29</a:t>
            </a:fld>
            <a:endParaRPr lang="en-US" sz="1100" b="1" dirty="0">
              <a:solidFill>
                <a:schemeClr val="accent6"/>
              </a:solidFill>
            </a:endParaRPr>
          </a:p>
        </p:txBody>
      </p:sp>
      <p:pic>
        <p:nvPicPr>
          <p:cNvPr id="5" name="Audio 4">
            <a:hlinkClick r:id="" action="ppaction://media"/>
            <a:extLst>
              <a:ext uri="{FF2B5EF4-FFF2-40B4-BE49-F238E27FC236}">
                <a16:creationId xmlns:a16="http://schemas.microsoft.com/office/drawing/2014/main" id="{67EB6394-52FD-45D2-99E1-38BDA0F070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4041113245"/>
      </p:ext>
    </p:extLst>
  </p:cSld>
  <p:clrMapOvr>
    <a:masterClrMapping/>
  </p:clrMapOvr>
  <mc:AlternateContent xmlns:mc="http://schemas.openxmlformats.org/markup-compatibility/2006" xmlns:p14="http://schemas.microsoft.com/office/powerpoint/2010/main">
    <mc:Choice Requires="p14">
      <p:transition spd="slow" p14:dur="2000" advTm="52580"/>
    </mc:Choice>
    <mc:Fallback xmlns="">
      <p:transition spd="slow" advTm="52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E253C-01AF-45CC-AC5E-2670B2E05992}"/>
              </a:ext>
            </a:extLst>
          </p:cNvPr>
          <p:cNvSpPr>
            <a:spLocks noGrp="1"/>
          </p:cNvSpPr>
          <p:nvPr>
            <p:ph type="title"/>
          </p:nvPr>
        </p:nvSpPr>
        <p:spPr/>
        <p:txBody>
          <a:bodyPr>
            <a:normAutofit/>
          </a:bodyPr>
          <a:lstStyle/>
          <a:p>
            <a:r>
              <a:rPr lang="en-US" dirty="0">
                <a:ea typeface="Times New Roman" panose="02020603050405020304" pitchFamily="18" charset="0"/>
              </a:rPr>
              <a:t>Defining the study population and sample </a:t>
            </a:r>
            <a:endParaRPr lang="en-US" dirty="0"/>
          </a:p>
        </p:txBody>
      </p:sp>
      <p:sp>
        <p:nvSpPr>
          <p:cNvPr id="3" name="Content Placeholder 2">
            <a:extLst>
              <a:ext uri="{FF2B5EF4-FFF2-40B4-BE49-F238E27FC236}">
                <a16:creationId xmlns:a16="http://schemas.microsoft.com/office/drawing/2014/main" id="{3833979E-96C4-489F-B205-F9B966281E75}"/>
              </a:ext>
            </a:extLst>
          </p:cNvPr>
          <p:cNvSpPr>
            <a:spLocks noGrp="1"/>
          </p:cNvSpPr>
          <p:nvPr>
            <p:ph sz="quarter" idx="10"/>
          </p:nvPr>
        </p:nvSpPr>
        <p:spPr/>
        <p:txBody>
          <a:bodyPr>
            <a:normAutofit/>
          </a:bodyPr>
          <a:lstStyle/>
          <a:p>
            <a:pPr>
              <a:buSzPct val="36000"/>
              <a:buFont typeface="Courier New" panose="02070309020205020404" pitchFamily="49" charset="0"/>
              <a:buChar char="o"/>
            </a:pPr>
            <a:r>
              <a:rPr lang="en-US" dirty="0"/>
              <a:t>The study population is the entire group of interest, determined by the research question. </a:t>
            </a:r>
          </a:p>
          <a:p>
            <a:pPr>
              <a:buSzPct val="36000"/>
              <a:buFont typeface="Courier New" panose="02070309020205020404" pitchFamily="49" charset="0"/>
              <a:buChar char="o"/>
            </a:pPr>
            <a:r>
              <a:rPr lang="en-US" dirty="0"/>
              <a:t>Study populations should be defined by geographic location, age, sex, and any other additional attribute </a:t>
            </a:r>
            <a:r>
              <a:rPr lang="en-US" b="1" dirty="0"/>
              <a:t>relevant</a:t>
            </a:r>
            <a:r>
              <a:rPr lang="en-US" dirty="0"/>
              <a:t> for the research question (e.g., ethnic group, occupation).</a:t>
            </a:r>
          </a:p>
          <a:p>
            <a:pPr marL="0" indent="0">
              <a:buNone/>
            </a:pPr>
            <a:endParaRPr lang="en-US" dirty="0"/>
          </a:p>
          <a:p>
            <a:pPr marL="0" indent="0">
              <a:buNone/>
            </a:pPr>
            <a:r>
              <a:rPr lang="en-US" i="1" dirty="0"/>
              <a:t>Example:</a:t>
            </a:r>
          </a:p>
          <a:p>
            <a:pPr lvl="1"/>
            <a:r>
              <a:rPr lang="en-US" i="1" dirty="0"/>
              <a:t>Research question: What is the effect of breastfeeding on infant development in the </a:t>
            </a:r>
            <a:r>
              <a:rPr lang="en-US" i="1" dirty="0" err="1"/>
              <a:t>Salavan</a:t>
            </a:r>
            <a:r>
              <a:rPr lang="en-US" i="1" dirty="0"/>
              <a:t> Province?</a:t>
            </a:r>
          </a:p>
          <a:p>
            <a:pPr lvl="1"/>
            <a:r>
              <a:rPr lang="en-US" i="1" dirty="0"/>
              <a:t>Study population: all infants (0-1 years) from the </a:t>
            </a:r>
            <a:r>
              <a:rPr lang="en-US" i="1" dirty="0" err="1"/>
              <a:t>Salavan</a:t>
            </a:r>
            <a:r>
              <a:rPr lang="en-US" i="1" dirty="0"/>
              <a:t> province, at a given time point.</a:t>
            </a:r>
          </a:p>
          <a:p>
            <a:endParaRPr lang="en-US" dirty="0"/>
          </a:p>
        </p:txBody>
      </p:sp>
      <p:sp>
        <p:nvSpPr>
          <p:cNvPr id="4" name="Slide Number Placeholder 3">
            <a:extLst>
              <a:ext uri="{FF2B5EF4-FFF2-40B4-BE49-F238E27FC236}">
                <a16:creationId xmlns:a16="http://schemas.microsoft.com/office/drawing/2014/main" id="{87658C0D-9F16-418C-AC01-855804972770}"/>
              </a:ext>
            </a:extLst>
          </p:cNvPr>
          <p:cNvSpPr txBox="1">
            <a:spLocks/>
          </p:cNvSpPr>
          <p:nvPr/>
        </p:nvSpPr>
        <p:spPr>
          <a:xfrm>
            <a:off x="7070497" y="6348809"/>
            <a:ext cx="1509243" cy="191503"/>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000" dirty="0">
                <a:solidFill>
                  <a:schemeClr val="tx2"/>
                </a:solidFill>
              </a:rPr>
              <a:t>ANRCB   |   </a:t>
            </a:r>
            <a:fld id="{D8FE707D-7EDD-4671-B995-A3FBECAF0B25}" type="slidenum">
              <a:rPr lang="en-US" sz="1000" b="1" smtClean="0">
                <a:solidFill>
                  <a:schemeClr val="accent6"/>
                </a:solidFill>
              </a:rPr>
              <a:pPr algn="r"/>
              <a:t>3</a:t>
            </a:fld>
            <a:endParaRPr lang="en-US" sz="1000" b="1" dirty="0">
              <a:solidFill>
                <a:schemeClr val="accent6"/>
              </a:solidFill>
            </a:endParaRPr>
          </a:p>
        </p:txBody>
      </p:sp>
      <p:pic>
        <p:nvPicPr>
          <p:cNvPr id="6" name="Audio 5">
            <a:hlinkClick r:id="" action="ppaction://media"/>
            <a:extLst>
              <a:ext uri="{FF2B5EF4-FFF2-40B4-BE49-F238E27FC236}">
                <a16:creationId xmlns:a16="http://schemas.microsoft.com/office/drawing/2014/main" id="{1DF357F9-5425-42F0-B423-BFD7FED0B4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984075730"/>
      </p:ext>
    </p:extLst>
  </p:cSld>
  <p:clrMapOvr>
    <a:masterClrMapping/>
  </p:clrMapOvr>
  <mc:AlternateContent xmlns:mc="http://schemas.openxmlformats.org/markup-compatibility/2006" xmlns:p14="http://schemas.microsoft.com/office/powerpoint/2010/main">
    <mc:Choice Requires="p14">
      <p:transition spd="slow" p14:dur="2000" advTm="71272"/>
    </mc:Choice>
    <mc:Fallback xmlns="">
      <p:transition spd="slow" advTm="71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13765-F87A-4FCE-B737-63199A8645A3}"/>
              </a:ext>
            </a:extLst>
          </p:cNvPr>
          <p:cNvSpPr>
            <a:spLocks noGrp="1"/>
          </p:cNvSpPr>
          <p:nvPr>
            <p:ph type="title"/>
          </p:nvPr>
        </p:nvSpPr>
        <p:spPr/>
        <p:txBody>
          <a:bodyPr/>
          <a:lstStyle/>
          <a:p>
            <a:r>
              <a:rPr lang="en-US" dirty="0"/>
              <a:t>Key Messages</a:t>
            </a:r>
          </a:p>
        </p:txBody>
      </p:sp>
      <p:sp>
        <p:nvSpPr>
          <p:cNvPr id="3" name="Content Placeholder 2">
            <a:extLst>
              <a:ext uri="{FF2B5EF4-FFF2-40B4-BE49-F238E27FC236}">
                <a16:creationId xmlns:a16="http://schemas.microsoft.com/office/drawing/2014/main" id="{6DF54E6D-6D2D-4364-BE73-B184EA16B7BC}"/>
              </a:ext>
            </a:extLst>
          </p:cNvPr>
          <p:cNvSpPr>
            <a:spLocks noGrp="1"/>
          </p:cNvSpPr>
          <p:nvPr>
            <p:ph sz="quarter" idx="10"/>
          </p:nvPr>
        </p:nvSpPr>
        <p:spPr/>
        <p:txBody>
          <a:bodyPr vert="horz" lIns="68580" tIns="34290" rIns="68580" bIns="34290" rtlCol="0" anchor="t">
            <a:normAutofit fontScale="85000" lnSpcReduction="20000"/>
          </a:bodyPr>
          <a:lstStyle/>
          <a:p>
            <a:pPr marL="514350" indent="-514350">
              <a:lnSpc>
                <a:spcPct val="110000"/>
              </a:lnSpc>
              <a:spcBef>
                <a:spcPts val="850"/>
              </a:spcBef>
              <a:buFont typeface="+mj-lt"/>
              <a:buAutoNum type="arabicPeriod" startAt="6"/>
            </a:pPr>
            <a:r>
              <a:rPr lang="en-US" b="1" dirty="0">
                <a:cs typeface="Calibri"/>
              </a:rPr>
              <a:t>Nutritional data can be collected by different tools</a:t>
            </a:r>
            <a:r>
              <a:rPr lang="en-US" dirty="0">
                <a:cs typeface="Calibri"/>
              </a:rPr>
              <a:t>, including: 24 hour recall, food records, food frequency questionnaires, biomarkers, anthropometric measurements, and physical activity, among others. </a:t>
            </a:r>
            <a:r>
              <a:rPr lang="en-US" b="1" dirty="0">
                <a:cs typeface="Calibri"/>
              </a:rPr>
              <a:t>Selection of the tool will depend on the research question and variable of interest</a:t>
            </a:r>
            <a:r>
              <a:rPr lang="en-US" dirty="0">
                <a:cs typeface="Calibri"/>
              </a:rPr>
              <a:t>.</a:t>
            </a:r>
          </a:p>
          <a:p>
            <a:pPr marL="514350" indent="-514350">
              <a:lnSpc>
                <a:spcPct val="110000"/>
              </a:lnSpc>
              <a:spcBef>
                <a:spcPts val="850"/>
              </a:spcBef>
              <a:buFont typeface="+mj-lt"/>
              <a:buAutoNum type="arabicPeriod" startAt="6"/>
            </a:pPr>
            <a:r>
              <a:rPr lang="en-US" dirty="0">
                <a:cs typeface="Calibri"/>
              </a:rPr>
              <a:t>The </a:t>
            </a:r>
            <a:r>
              <a:rPr lang="en-US" b="1" dirty="0">
                <a:cs typeface="Calibri"/>
              </a:rPr>
              <a:t>data analysis technique will depend on the available data and research question.</a:t>
            </a:r>
            <a:r>
              <a:rPr lang="en-US" dirty="0">
                <a:cs typeface="Calibri"/>
              </a:rPr>
              <a:t> We must consider the limitations and strengths on each technique.</a:t>
            </a:r>
          </a:p>
          <a:p>
            <a:pPr marL="514350" indent="-514350">
              <a:lnSpc>
                <a:spcPct val="110000"/>
              </a:lnSpc>
              <a:spcBef>
                <a:spcPts val="850"/>
              </a:spcBef>
              <a:buFont typeface="+mj-lt"/>
              <a:buAutoNum type="arabicPeriod" startAt="6"/>
            </a:pPr>
            <a:r>
              <a:rPr lang="en-US" b="1" dirty="0">
                <a:cs typeface="Calibri"/>
              </a:rPr>
              <a:t>Data exploration before the analysis is fundamental </a:t>
            </a:r>
            <a:r>
              <a:rPr lang="en-US" dirty="0">
                <a:cs typeface="Calibri"/>
              </a:rPr>
              <a:t>to prevent or correct any analytical issue that could affect the results.</a:t>
            </a:r>
          </a:p>
          <a:p>
            <a:pPr marL="0" indent="0">
              <a:lnSpc>
                <a:spcPct val="110000"/>
              </a:lnSpc>
              <a:spcBef>
                <a:spcPts val="850"/>
              </a:spcBef>
              <a:buNone/>
            </a:pPr>
            <a:endParaRPr lang="en-US" dirty="0">
              <a:cs typeface="Calibri"/>
            </a:endParaRPr>
          </a:p>
        </p:txBody>
      </p:sp>
      <p:sp>
        <p:nvSpPr>
          <p:cNvPr id="4" name="Slide Number Placeholder 3">
            <a:extLst>
              <a:ext uri="{FF2B5EF4-FFF2-40B4-BE49-F238E27FC236}">
                <a16:creationId xmlns:a16="http://schemas.microsoft.com/office/drawing/2014/main" id="{703F239C-6B24-433F-9E66-1090FCA92C70}"/>
              </a:ext>
            </a:extLst>
          </p:cNvPr>
          <p:cNvSpPr txBox="1">
            <a:spLocks/>
          </p:cNvSpPr>
          <p:nvPr/>
        </p:nvSpPr>
        <p:spPr>
          <a:xfrm>
            <a:off x="7070497" y="6348809"/>
            <a:ext cx="1509243" cy="191503"/>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100" dirty="0">
                <a:solidFill>
                  <a:schemeClr val="tx2"/>
                </a:solidFill>
              </a:rPr>
              <a:t>ANRCB   |   </a:t>
            </a:r>
            <a:fld id="{D8FE707D-7EDD-4671-B995-A3FBECAF0B25}" type="slidenum">
              <a:rPr lang="en-US" sz="1100" b="1" smtClean="0">
                <a:solidFill>
                  <a:schemeClr val="accent6"/>
                </a:solidFill>
              </a:rPr>
              <a:pPr algn="r"/>
              <a:t>30</a:t>
            </a:fld>
            <a:endParaRPr lang="en-US" sz="1100" b="1" dirty="0">
              <a:solidFill>
                <a:schemeClr val="accent6"/>
              </a:solidFill>
            </a:endParaRPr>
          </a:p>
        </p:txBody>
      </p:sp>
      <p:pic>
        <p:nvPicPr>
          <p:cNvPr id="5" name="Audio 4">
            <a:hlinkClick r:id="" action="ppaction://media"/>
            <a:extLst>
              <a:ext uri="{FF2B5EF4-FFF2-40B4-BE49-F238E27FC236}">
                <a16:creationId xmlns:a16="http://schemas.microsoft.com/office/drawing/2014/main" id="{8EC95E46-7EBC-4164-8D1C-A7E7402CD0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496267861"/>
      </p:ext>
    </p:extLst>
  </p:cSld>
  <p:clrMapOvr>
    <a:masterClrMapping/>
  </p:clrMapOvr>
  <mc:AlternateContent xmlns:mc="http://schemas.openxmlformats.org/markup-compatibility/2006" xmlns:p14="http://schemas.microsoft.com/office/powerpoint/2010/main">
    <mc:Choice Requires="p14">
      <p:transition spd="slow" p14:dur="2000" advTm="44406"/>
    </mc:Choice>
    <mc:Fallback xmlns="">
      <p:transition spd="slow" advTm="44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0E32C-2C87-481B-B407-12662340EA0C}"/>
              </a:ext>
            </a:extLst>
          </p:cNvPr>
          <p:cNvSpPr>
            <a:spLocks noGrp="1"/>
          </p:cNvSpPr>
          <p:nvPr>
            <p:ph type="title"/>
          </p:nvPr>
        </p:nvSpPr>
        <p:spPr/>
        <p:txBody>
          <a:bodyPr/>
          <a:lstStyle/>
          <a:p>
            <a:r>
              <a:rPr lang="en-US" dirty="0"/>
              <a:t>Exercise</a:t>
            </a:r>
          </a:p>
        </p:txBody>
      </p:sp>
      <p:sp>
        <p:nvSpPr>
          <p:cNvPr id="3" name="Content Placeholder 2">
            <a:extLst>
              <a:ext uri="{FF2B5EF4-FFF2-40B4-BE49-F238E27FC236}">
                <a16:creationId xmlns:a16="http://schemas.microsoft.com/office/drawing/2014/main" id="{64F801E4-E20E-46AF-AB62-1E47662474FD}"/>
              </a:ext>
            </a:extLst>
          </p:cNvPr>
          <p:cNvSpPr>
            <a:spLocks noGrp="1"/>
          </p:cNvSpPr>
          <p:nvPr>
            <p:ph sz="quarter" idx="10"/>
          </p:nvPr>
        </p:nvSpPr>
        <p:spPr/>
        <p:txBody>
          <a:bodyPr>
            <a:normAutofit lnSpcReduction="10000"/>
          </a:bodyPr>
          <a:lstStyle/>
          <a:p>
            <a:pPr marL="0" indent="0">
              <a:buNone/>
            </a:pPr>
            <a:r>
              <a:rPr lang="en-US" dirty="0"/>
              <a:t>Based on the research aim and hypothesis that you developed in module 5.4, and considering the structure of the data, respond to the following questions:</a:t>
            </a:r>
          </a:p>
          <a:p>
            <a:pPr marL="0" indent="0">
              <a:buNone/>
            </a:pPr>
            <a:endParaRPr lang="en-US" dirty="0"/>
          </a:p>
          <a:p>
            <a:pPr marL="800100" lvl="1" indent="-457200">
              <a:buFont typeface="+mj-lt"/>
              <a:buAutoNum type="arabicPeriod"/>
            </a:pPr>
            <a:r>
              <a:rPr lang="en-US" sz="2400" dirty="0"/>
              <a:t>What type of data are we using?</a:t>
            </a:r>
          </a:p>
          <a:p>
            <a:pPr marL="800100" lvl="1" indent="-457200">
              <a:buFont typeface="+mj-lt"/>
              <a:buAutoNum type="arabicPeriod"/>
            </a:pPr>
            <a:endParaRPr lang="en-US" sz="800" dirty="0"/>
          </a:p>
          <a:p>
            <a:pPr marL="800100" lvl="1" indent="-457200">
              <a:buFont typeface="+mj-lt"/>
              <a:buAutoNum type="arabicPeriod"/>
            </a:pPr>
            <a:r>
              <a:rPr lang="en-US" sz="2400" dirty="0"/>
              <a:t>What are the potential study designs that we could propose for the study?</a:t>
            </a:r>
          </a:p>
          <a:p>
            <a:pPr marL="800100" lvl="1" indent="-457200">
              <a:buFont typeface="+mj-lt"/>
              <a:buAutoNum type="arabicPeriod"/>
            </a:pPr>
            <a:endParaRPr lang="en-US" sz="900" dirty="0"/>
          </a:p>
          <a:p>
            <a:pPr marL="800100" lvl="1" indent="-457200">
              <a:buFont typeface="+mj-lt"/>
              <a:buAutoNum type="arabicPeriod"/>
            </a:pPr>
            <a:r>
              <a:rPr lang="en-US" sz="2400" dirty="0"/>
              <a:t>What analytic techniques could potentially be used in the study?</a:t>
            </a:r>
          </a:p>
          <a:p>
            <a:pPr marL="800100" lvl="1" indent="-457200">
              <a:buFont typeface="+mj-lt"/>
              <a:buAutoNum type="arabicPeriod"/>
            </a:pPr>
            <a:endParaRPr lang="en-US" sz="900" dirty="0"/>
          </a:p>
          <a:p>
            <a:pPr marL="800100" lvl="1" indent="-457200">
              <a:buFont typeface="+mj-lt"/>
              <a:buAutoNum type="arabicPeriod"/>
            </a:pPr>
            <a:r>
              <a:rPr lang="en-US" sz="2400" dirty="0"/>
              <a:t>Are there any considerations that must be taken into account for your study?</a:t>
            </a:r>
          </a:p>
        </p:txBody>
      </p:sp>
      <p:sp>
        <p:nvSpPr>
          <p:cNvPr id="6" name="Slide Number Placeholder 3">
            <a:extLst>
              <a:ext uri="{FF2B5EF4-FFF2-40B4-BE49-F238E27FC236}">
                <a16:creationId xmlns:a16="http://schemas.microsoft.com/office/drawing/2014/main" id="{44F47874-216F-46B2-802B-5B4FDA31B19A}"/>
              </a:ext>
            </a:extLst>
          </p:cNvPr>
          <p:cNvSpPr txBox="1">
            <a:spLocks/>
          </p:cNvSpPr>
          <p:nvPr/>
        </p:nvSpPr>
        <p:spPr>
          <a:xfrm>
            <a:off x="7070497" y="6348809"/>
            <a:ext cx="1509243" cy="191503"/>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100" dirty="0">
                <a:solidFill>
                  <a:schemeClr val="tx2"/>
                </a:solidFill>
              </a:rPr>
              <a:t>ANRCB   |   </a:t>
            </a:r>
            <a:fld id="{D8FE707D-7EDD-4671-B995-A3FBECAF0B25}" type="slidenum">
              <a:rPr lang="en-US" sz="1100" b="1" smtClean="0">
                <a:solidFill>
                  <a:schemeClr val="accent6"/>
                </a:solidFill>
              </a:rPr>
              <a:pPr algn="r"/>
              <a:t>31</a:t>
            </a:fld>
            <a:endParaRPr lang="en-US" sz="1100" b="1" dirty="0">
              <a:solidFill>
                <a:schemeClr val="accent6"/>
              </a:solidFill>
            </a:endParaRPr>
          </a:p>
        </p:txBody>
      </p:sp>
      <p:pic>
        <p:nvPicPr>
          <p:cNvPr id="4" name="Audio 3">
            <a:hlinkClick r:id="" action="ppaction://media"/>
            <a:extLst>
              <a:ext uri="{FF2B5EF4-FFF2-40B4-BE49-F238E27FC236}">
                <a16:creationId xmlns:a16="http://schemas.microsoft.com/office/drawing/2014/main" id="{61A72972-A27A-48AB-B714-E8E1DA8DE3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496233768"/>
      </p:ext>
    </p:extLst>
  </p:cSld>
  <p:clrMapOvr>
    <a:masterClrMapping/>
  </p:clrMapOvr>
  <mc:AlternateContent xmlns:mc="http://schemas.openxmlformats.org/markup-compatibility/2006" xmlns:p14="http://schemas.microsoft.com/office/powerpoint/2010/main">
    <mc:Choice Requires="p14">
      <p:transition spd="slow" p14:dur="2000" advTm="47471"/>
    </mc:Choice>
    <mc:Fallback xmlns="">
      <p:transition spd="slow" advTm="47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F5AA56B-467F-40F7-9DF5-01EB4CECE694}"/>
              </a:ext>
            </a:extLst>
          </p:cNvPr>
          <p:cNvSpPr>
            <a:spLocks noGrp="1"/>
          </p:cNvSpPr>
          <p:nvPr>
            <p:ph type="ctrTitle"/>
          </p:nvPr>
        </p:nvSpPr>
        <p:spPr/>
        <p:txBody>
          <a:bodyPr/>
          <a:lstStyle/>
          <a:p>
            <a:r>
              <a:rPr lang="en-US" dirty="0"/>
              <a:t>Thank you!!</a:t>
            </a:r>
          </a:p>
        </p:txBody>
      </p:sp>
      <p:sp>
        <p:nvSpPr>
          <p:cNvPr id="4" name="Slide Number Placeholder 3">
            <a:extLst>
              <a:ext uri="{FF2B5EF4-FFF2-40B4-BE49-F238E27FC236}">
                <a16:creationId xmlns:a16="http://schemas.microsoft.com/office/drawing/2014/main" id="{F5AAC7CC-1015-455D-B84E-A97D7DBAB8A1}"/>
              </a:ext>
            </a:extLst>
          </p:cNvPr>
          <p:cNvSpPr>
            <a:spLocks noGrp="1"/>
          </p:cNvSpPr>
          <p:nvPr>
            <p:ph type="sldNum" sz="quarter" idx="4294967295"/>
          </p:nvPr>
        </p:nvSpPr>
        <p:spPr>
          <a:xfrm>
            <a:off x="7634288" y="6348413"/>
            <a:ext cx="1509712" cy="192087"/>
          </a:xfrm>
        </p:spPr>
        <p:txBody>
          <a:bodyPr/>
          <a:lstStyle/>
          <a:p>
            <a:r>
              <a:rPr lang="en-US" dirty="0">
                <a:solidFill>
                  <a:schemeClr val="tx2"/>
                </a:solidFill>
              </a:rPr>
              <a:t>ANRCB   |   </a:t>
            </a:r>
            <a:fld id="{D8FE707D-7EDD-4671-B995-A3FBECAF0B25}" type="slidenum">
              <a:rPr lang="en-US" b="1" smtClean="0">
                <a:solidFill>
                  <a:schemeClr val="accent6"/>
                </a:solidFill>
              </a:rPr>
              <a:pPr/>
              <a:t>32</a:t>
            </a:fld>
            <a:endParaRPr lang="en-US" b="1" dirty="0">
              <a:solidFill>
                <a:schemeClr val="accent6"/>
              </a:solidFill>
            </a:endParaRPr>
          </a:p>
        </p:txBody>
      </p:sp>
      <p:pic>
        <p:nvPicPr>
          <p:cNvPr id="2" name="Audio 1">
            <a:hlinkClick r:id="" action="ppaction://media"/>
            <a:extLst>
              <a:ext uri="{FF2B5EF4-FFF2-40B4-BE49-F238E27FC236}">
                <a16:creationId xmlns:a16="http://schemas.microsoft.com/office/drawing/2014/main" id="{BCC6BFCF-5513-4E73-A67F-1B4B542F9D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66799143"/>
      </p:ext>
    </p:extLst>
  </p:cSld>
  <p:clrMapOvr>
    <a:masterClrMapping/>
  </p:clrMapOvr>
  <mc:AlternateContent xmlns:mc="http://schemas.openxmlformats.org/markup-compatibility/2006" xmlns:p14="http://schemas.microsoft.com/office/powerpoint/2010/main">
    <mc:Choice Requires="p14">
      <p:transition spd="slow" p14:dur="2000" advTm="10853"/>
    </mc:Choice>
    <mc:Fallback xmlns="">
      <p:transition spd="slow" advTm="10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DF46E-2224-4E21-97D8-493588D485C7}"/>
              </a:ext>
            </a:extLst>
          </p:cNvPr>
          <p:cNvSpPr>
            <a:spLocks noGrp="1"/>
          </p:cNvSpPr>
          <p:nvPr>
            <p:ph type="title"/>
          </p:nvPr>
        </p:nvSpPr>
        <p:spPr/>
        <p:txBody>
          <a:bodyPr>
            <a:normAutofit/>
          </a:bodyPr>
          <a:lstStyle/>
          <a:p>
            <a:r>
              <a:rPr lang="en-US" dirty="0">
                <a:ea typeface="Times New Roman" panose="02020603050405020304" pitchFamily="18" charset="0"/>
              </a:rPr>
              <a:t>Defining the study population and sample </a:t>
            </a:r>
            <a:endParaRPr lang="en-US" dirty="0"/>
          </a:p>
        </p:txBody>
      </p:sp>
      <p:sp>
        <p:nvSpPr>
          <p:cNvPr id="3" name="Content Placeholder 2">
            <a:extLst>
              <a:ext uri="{FF2B5EF4-FFF2-40B4-BE49-F238E27FC236}">
                <a16:creationId xmlns:a16="http://schemas.microsoft.com/office/drawing/2014/main" id="{CB4BBBAB-BDFD-4651-8C97-FFCE14AE8226}"/>
              </a:ext>
            </a:extLst>
          </p:cNvPr>
          <p:cNvSpPr>
            <a:spLocks noGrp="1"/>
          </p:cNvSpPr>
          <p:nvPr>
            <p:ph sz="quarter" idx="10"/>
          </p:nvPr>
        </p:nvSpPr>
        <p:spPr/>
        <p:txBody>
          <a:bodyPr>
            <a:normAutofit fontScale="92500" lnSpcReduction="10000"/>
          </a:bodyPr>
          <a:lstStyle/>
          <a:p>
            <a:r>
              <a:rPr lang="en-US" dirty="0"/>
              <a:t>The study </a:t>
            </a:r>
            <a:r>
              <a:rPr lang="en-US" b="1" dirty="0"/>
              <a:t>sample</a:t>
            </a:r>
            <a:r>
              <a:rPr lang="en-US" dirty="0"/>
              <a:t> is a part of the fully defined study population. </a:t>
            </a:r>
          </a:p>
          <a:p>
            <a:r>
              <a:rPr lang="en-US" dirty="0"/>
              <a:t>When we cannot measure the entire population, we take a sample </a:t>
            </a:r>
          </a:p>
          <a:p>
            <a:r>
              <a:rPr lang="en-US" dirty="0"/>
              <a:t>A representative sample is best for rigorous and accurate study results </a:t>
            </a:r>
          </a:p>
          <a:p>
            <a:r>
              <a:rPr lang="en-US" dirty="0"/>
              <a:t>In probability sampling, the chance of selecting each member of the population is known</a:t>
            </a:r>
          </a:p>
          <a:p>
            <a:pPr marL="0" indent="0">
              <a:buNone/>
            </a:pPr>
            <a:r>
              <a:rPr lang="en-US" dirty="0"/>
              <a:t>Example: </a:t>
            </a:r>
          </a:p>
          <a:p>
            <a:pPr lvl="1"/>
            <a:r>
              <a:rPr lang="en-US" i="1" dirty="0"/>
              <a:t>Study population: all infants  (0-1 years) from the </a:t>
            </a:r>
            <a:r>
              <a:rPr lang="en-US" i="1" dirty="0" err="1"/>
              <a:t>Salavan</a:t>
            </a:r>
            <a:r>
              <a:rPr lang="en-US" i="1" dirty="0"/>
              <a:t> province, at a given time point.</a:t>
            </a:r>
          </a:p>
          <a:p>
            <a:pPr lvl="1"/>
            <a:r>
              <a:rPr lang="en-US" i="1" dirty="0"/>
              <a:t>Sample: 10% of the infants (0-1 years) from </a:t>
            </a:r>
            <a:r>
              <a:rPr lang="en-US" i="1" dirty="0" err="1"/>
              <a:t>Salavan</a:t>
            </a:r>
            <a:r>
              <a:rPr lang="en-US" i="1" dirty="0"/>
              <a:t> province, at a given time point (provided that the sample was properly conducted, and the exclusion and inclusion criteria were well defined).</a:t>
            </a:r>
          </a:p>
          <a:p>
            <a:endParaRPr lang="en-US" dirty="0"/>
          </a:p>
        </p:txBody>
      </p:sp>
      <p:sp>
        <p:nvSpPr>
          <p:cNvPr id="4" name="Slide Number Placeholder 3">
            <a:extLst>
              <a:ext uri="{FF2B5EF4-FFF2-40B4-BE49-F238E27FC236}">
                <a16:creationId xmlns:a16="http://schemas.microsoft.com/office/drawing/2014/main" id="{544DE0C7-2607-4C1C-ABC2-388B09D5FCC1}"/>
              </a:ext>
            </a:extLst>
          </p:cNvPr>
          <p:cNvSpPr txBox="1">
            <a:spLocks/>
          </p:cNvSpPr>
          <p:nvPr/>
        </p:nvSpPr>
        <p:spPr>
          <a:xfrm>
            <a:off x="7070497" y="6348809"/>
            <a:ext cx="1509243" cy="191503"/>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000" dirty="0">
                <a:solidFill>
                  <a:schemeClr val="tx2"/>
                </a:solidFill>
              </a:rPr>
              <a:t>ANRCB   |   </a:t>
            </a:r>
            <a:fld id="{D8FE707D-7EDD-4671-B995-A3FBECAF0B25}" type="slidenum">
              <a:rPr lang="en-US" sz="1000" b="1" smtClean="0">
                <a:solidFill>
                  <a:schemeClr val="accent6"/>
                </a:solidFill>
              </a:rPr>
              <a:pPr algn="r"/>
              <a:t>4</a:t>
            </a:fld>
            <a:endParaRPr lang="en-US" sz="1000" b="1" dirty="0">
              <a:solidFill>
                <a:schemeClr val="accent6"/>
              </a:solidFill>
            </a:endParaRPr>
          </a:p>
        </p:txBody>
      </p:sp>
      <p:pic>
        <p:nvPicPr>
          <p:cNvPr id="6" name="Audio 5">
            <a:hlinkClick r:id="" action="ppaction://media"/>
            <a:extLst>
              <a:ext uri="{FF2B5EF4-FFF2-40B4-BE49-F238E27FC236}">
                <a16:creationId xmlns:a16="http://schemas.microsoft.com/office/drawing/2014/main" id="{F16879FA-424A-4CCA-A96C-C56547ED7E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576825943"/>
      </p:ext>
    </p:extLst>
  </p:cSld>
  <p:clrMapOvr>
    <a:masterClrMapping/>
  </p:clrMapOvr>
  <mc:AlternateContent xmlns:mc="http://schemas.openxmlformats.org/markup-compatibility/2006" xmlns:p14="http://schemas.microsoft.com/office/powerpoint/2010/main">
    <mc:Choice Requires="p14">
      <p:transition spd="slow" p14:dur="2000" advTm="67185"/>
    </mc:Choice>
    <mc:Fallback xmlns="">
      <p:transition spd="slow" advTm="67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5B1ED-570F-4135-B6CA-B0EFB26975FC}"/>
              </a:ext>
            </a:extLst>
          </p:cNvPr>
          <p:cNvSpPr>
            <a:spLocks noGrp="1"/>
          </p:cNvSpPr>
          <p:nvPr>
            <p:ph type="title" idx="4294967295"/>
          </p:nvPr>
        </p:nvSpPr>
        <p:spPr>
          <a:xfrm>
            <a:off x="-173181" y="2618221"/>
            <a:ext cx="2057400" cy="993775"/>
          </a:xfrm>
        </p:spPr>
        <p:txBody>
          <a:bodyPr>
            <a:normAutofit fontScale="90000"/>
          </a:bodyPr>
          <a:lstStyle/>
          <a:p>
            <a:pPr algn="ctr"/>
            <a:r>
              <a:rPr lang="en-US" sz="3300" dirty="0">
                <a:solidFill>
                  <a:srgbClr val="000000"/>
                </a:solidFill>
                <a:latin typeface="Calibri" panose="020F0502020204030204" pitchFamily="34" charset="0"/>
                <a:ea typeface="Times New Roman" panose="02020603050405020304" pitchFamily="18" charset="0"/>
              </a:rPr>
              <a:t>Sampling methods</a:t>
            </a:r>
            <a:r>
              <a:rPr lang="en-US" sz="3300" dirty="0">
                <a:latin typeface="Calibri" panose="020F0502020204030204" pitchFamily="34" charset="0"/>
                <a:ea typeface="Times New Roman" panose="02020603050405020304" pitchFamily="18" charset="0"/>
              </a:rPr>
              <a:t> </a:t>
            </a:r>
            <a:endParaRPr lang="en-US" dirty="0"/>
          </a:p>
        </p:txBody>
      </p:sp>
      <p:graphicFrame>
        <p:nvGraphicFramePr>
          <p:cNvPr id="4" name="Content Placeholder 3">
            <a:extLst>
              <a:ext uri="{FF2B5EF4-FFF2-40B4-BE49-F238E27FC236}">
                <a16:creationId xmlns:a16="http://schemas.microsoft.com/office/drawing/2014/main" id="{05A5E138-7399-444A-8F06-4F0D938EECD0}"/>
              </a:ext>
            </a:extLst>
          </p:cNvPr>
          <p:cNvGraphicFramePr>
            <a:graphicFrameLocks noGrp="1"/>
          </p:cNvGraphicFramePr>
          <p:nvPr>
            <p:ph idx="4294967295"/>
            <p:extLst>
              <p:ext uri="{D42A27DB-BD31-4B8C-83A1-F6EECF244321}">
                <p14:modId xmlns:p14="http://schemas.microsoft.com/office/powerpoint/2010/main" val="4041468889"/>
              </p:ext>
            </p:extLst>
          </p:nvPr>
        </p:nvGraphicFramePr>
        <p:xfrm>
          <a:off x="1704109" y="193964"/>
          <a:ext cx="7287491" cy="61548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Slide Number Placeholder 3">
            <a:extLst>
              <a:ext uri="{FF2B5EF4-FFF2-40B4-BE49-F238E27FC236}">
                <a16:creationId xmlns:a16="http://schemas.microsoft.com/office/drawing/2014/main" id="{99D4F189-F4AC-41E5-8B89-FF87305E549E}"/>
              </a:ext>
            </a:extLst>
          </p:cNvPr>
          <p:cNvSpPr txBox="1">
            <a:spLocks/>
          </p:cNvSpPr>
          <p:nvPr/>
        </p:nvSpPr>
        <p:spPr>
          <a:xfrm>
            <a:off x="7070497" y="6348809"/>
            <a:ext cx="1509243" cy="191503"/>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100" dirty="0">
                <a:solidFill>
                  <a:schemeClr val="tx2"/>
                </a:solidFill>
              </a:rPr>
              <a:t>ANRCB   |   </a:t>
            </a:r>
            <a:fld id="{D8FE707D-7EDD-4671-B995-A3FBECAF0B25}" type="slidenum">
              <a:rPr lang="en-US" sz="1100" b="1" smtClean="0">
                <a:solidFill>
                  <a:schemeClr val="accent6"/>
                </a:solidFill>
              </a:rPr>
              <a:pPr algn="r"/>
              <a:t>5</a:t>
            </a:fld>
            <a:endParaRPr lang="en-US" sz="1100" b="1" dirty="0">
              <a:solidFill>
                <a:schemeClr val="accent6"/>
              </a:solidFill>
            </a:endParaRPr>
          </a:p>
        </p:txBody>
      </p:sp>
      <p:pic>
        <p:nvPicPr>
          <p:cNvPr id="3" name="Audio 2">
            <a:hlinkClick r:id="" action="ppaction://media"/>
            <a:extLst>
              <a:ext uri="{FF2B5EF4-FFF2-40B4-BE49-F238E27FC236}">
                <a16:creationId xmlns:a16="http://schemas.microsoft.com/office/drawing/2014/main" id="{AF795697-7FEC-434B-9ED1-5AB80209815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151481753"/>
      </p:ext>
    </p:extLst>
  </p:cSld>
  <p:clrMapOvr>
    <a:masterClrMapping/>
  </p:clrMapOvr>
  <mc:AlternateContent xmlns:mc="http://schemas.openxmlformats.org/markup-compatibility/2006" xmlns:p14="http://schemas.microsoft.com/office/powerpoint/2010/main">
    <mc:Choice Requires="p14">
      <p:transition spd="slow" p14:dur="2000" advTm="118501"/>
    </mc:Choice>
    <mc:Fallback xmlns="">
      <p:transition spd="slow" advTm="118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a:extLst>
              <a:ext uri="{FF2B5EF4-FFF2-40B4-BE49-F238E27FC236}">
                <a16:creationId xmlns:a16="http://schemas.microsoft.com/office/drawing/2014/main" id="{117F80A4-F2C7-4A81-8FA0-4B36BCB63FCF}"/>
              </a:ext>
            </a:extLst>
          </p:cNvPr>
          <p:cNvGraphicFramePr>
            <a:graphicFrameLocks/>
          </p:cNvGraphicFramePr>
          <p:nvPr>
            <p:extLst>
              <p:ext uri="{D42A27DB-BD31-4B8C-83A1-F6EECF244321}">
                <p14:modId xmlns:p14="http://schemas.microsoft.com/office/powerpoint/2010/main" val="3015584296"/>
              </p:ext>
            </p:extLst>
          </p:nvPr>
        </p:nvGraphicFramePr>
        <p:xfrm>
          <a:off x="1704110" y="519546"/>
          <a:ext cx="7211289" cy="523701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itle 1">
            <a:extLst>
              <a:ext uri="{FF2B5EF4-FFF2-40B4-BE49-F238E27FC236}">
                <a16:creationId xmlns:a16="http://schemas.microsoft.com/office/drawing/2014/main" id="{5051AD58-CFE0-458D-9B48-34BAD107D5B3}"/>
              </a:ext>
            </a:extLst>
          </p:cNvPr>
          <p:cNvSpPr>
            <a:spLocks noGrp="1"/>
          </p:cNvSpPr>
          <p:nvPr>
            <p:ph type="title" idx="4294967295"/>
          </p:nvPr>
        </p:nvSpPr>
        <p:spPr>
          <a:xfrm>
            <a:off x="-13854" y="2607973"/>
            <a:ext cx="1717964" cy="993775"/>
          </a:xfrm>
        </p:spPr>
        <p:txBody>
          <a:bodyPr>
            <a:normAutofit fontScale="90000"/>
          </a:bodyPr>
          <a:lstStyle/>
          <a:p>
            <a:pPr algn="ctr"/>
            <a:r>
              <a:rPr lang="en-US" sz="3300" dirty="0">
                <a:solidFill>
                  <a:srgbClr val="000000"/>
                </a:solidFill>
                <a:latin typeface="Calibri" panose="020F0502020204030204" pitchFamily="34" charset="0"/>
                <a:ea typeface="Times New Roman" panose="02020603050405020304" pitchFamily="18" charset="0"/>
              </a:rPr>
              <a:t>Sampling methods</a:t>
            </a:r>
            <a:r>
              <a:rPr lang="en-US" sz="3300" dirty="0">
                <a:latin typeface="Calibri" panose="020F0502020204030204" pitchFamily="34" charset="0"/>
                <a:ea typeface="Times New Roman" panose="02020603050405020304" pitchFamily="18" charset="0"/>
              </a:rPr>
              <a:t> </a:t>
            </a:r>
            <a:endParaRPr lang="en-US" dirty="0"/>
          </a:p>
        </p:txBody>
      </p:sp>
      <p:sp>
        <p:nvSpPr>
          <p:cNvPr id="4" name="Slide Number Placeholder 3">
            <a:extLst>
              <a:ext uri="{FF2B5EF4-FFF2-40B4-BE49-F238E27FC236}">
                <a16:creationId xmlns:a16="http://schemas.microsoft.com/office/drawing/2014/main" id="{88163FA8-C4A1-4F10-886B-885EB957A1F9}"/>
              </a:ext>
            </a:extLst>
          </p:cNvPr>
          <p:cNvSpPr txBox="1">
            <a:spLocks/>
          </p:cNvSpPr>
          <p:nvPr/>
        </p:nvSpPr>
        <p:spPr>
          <a:xfrm>
            <a:off x="7070497" y="6348809"/>
            <a:ext cx="1509243" cy="245955"/>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100" dirty="0">
                <a:solidFill>
                  <a:schemeClr val="tx2"/>
                </a:solidFill>
              </a:rPr>
              <a:t>ANRCB   |   </a:t>
            </a:r>
            <a:fld id="{D8FE707D-7EDD-4671-B995-A3FBECAF0B25}" type="slidenum">
              <a:rPr lang="en-US" sz="1100" b="1" smtClean="0">
                <a:solidFill>
                  <a:schemeClr val="accent6"/>
                </a:solidFill>
              </a:rPr>
              <a:pPr algn="r"/>
              <a:t>6</a:t>
            </a:fld>
            <a:endParaRPr lang="en-US" sz="1100" b="1" dirty="0">
              <a:solidFill>
                <a:schemeClr val="accent6"/>
              </a:solidFill>
            </a:endParaRPr>
          </a:p>
        </p:txBody>
      </p:sp>
      <p:pic>
        <p:nvPicPr>
          <p:cNvPr id="2" name="Audio 1">
            <a:hlinkClick r:id="" action="ppaction://media"/>
            <a:extLst>
              <a:ext uri="{FF2B5EF4-FFF2-40B4-BE49-F238E27FC236}">
                <a16:creationId xmlns:a16="http://schemas.microsoft.com/office/drawing/2014/main" id="{8BE33CC9-F8C2-46DC-BF83-DE85325B37A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587811827"/>
      </p:ext>
    </p:extLst>
  </p:cSld>
  <p:clrMapOvr>
    <a:masterClrMapping/>
  </p:clrMapOvr>
  <mc:AlternateContent xmlns:mc="http://schemas.openxmlformats.org/markup-compatibility/2006" xmlns:p14="http://schemas.microsoft.com/office/powerpoint/2010/main">
    <mc:Choice Requires="p14">
      <p:transition spd="slow" p14:dur="2000" advTm="79747"/>
    </mc:Choice>
    <mc:Fallback xmlns="">
      <p:transition spd="slow" advTm="79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B4DA5-86FF-4199-B14D-5EAB14947805}"/>
              </a:ext>
            </a:extLst>
          </p:cNvPr>
          <p:cNvSpPr>
            <a:spLocks noGrp="1"/>
          </p:cNvSpPr>
          <p:nvPr>
            <p:ph type="title"/>
          </p:nvPr>
        </p:nvSpPr>
        <p:spPr/>
        <p:txBody>
          <a:bodyPr>
            <a:normAutofit/>
          </a:bodyPr>
          <a:lstStyle/>
          <a:p>
            <a:r>
              <a:rPr lang="en-US" dirty="0">
                <a:ea typeface="Times New Roman" panose="02020603050405020304" pitchFamily="18" charset="0"/>
              </a:rPr>
              <a:t>Defining the study design</a:t>
            </a:r>
            <a:endParaRPr lang="en-US" dirty="0"/>
          </a:p>
        </p:txBody>
      </p:sp>
      <p:sp>
        <p:nvSpPr>
          <p:cNvPr id="3" name="Content Placeholder 2">
            <a:extLst>
              <a:ext uri="{FF2B5EF4-FFF2-40B4-BE49-F238E27FC236}">
                <a16:creationId xmlns:a16="http://schemas.microsoft.com/office/drawing/2014/main" id="{D10245EF-3531-4940-A4C7-2A080593DA81}"/>
              </a:ext>
            </a:extLst>
          </p:cNvPr>
          <p:cNvSpPr>
            <a:spLocks noGrp="1"/>
          </p:cNvSpPr>
          <p:nvPr>
            <p:ph sz="quarter" idx="10"/>
          </p:nvPr>
        </p:nvSpPr>
        <p:spPr>
          <a:xfrm>
            <a:off x="628650" y="1487967"/>
            <a:ext cx="7886700" cy="4860842"/>
          </a:xfrm>
        </p:spPr>
        <p:txBody>
          <a:bodyPr>
            <a:normAutofit/>
          </a:bodyPr>
          <a:lstStyle/>
          <a:p>
            <a:pPr fontAlgn="base">
              <a:spcBef>
                <a:spcPts val="0"/>
              </a:spcBef>
              <a:buSzPct val="100000"/>
              <a:tabLst>
                <a:tab pos="342900" algn="l"/>
              </a:tabLst>
            </a:pPr>
            <a:r>
              <a:rPr lang="en-US" sz="2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There are many study designs that can be </a:t>
            </a:r>
            <a:r>
              <a:rPr lang="en-US" sz="2400" dirty="0">
                <a:solidFill>
                  <a:srgbClr val="000000"/>
                </a:solidFill>
                <a:ea typeface="Times New Roman" panose="02020603050405020304" pitchFamily="18" charset="0"/>
                <a:cs typeface="Times New Roman" panose="02020603050405020304" pitchFamily="18" charset="0"/>
              </a:rPr>
              <a:t>used in</a:t>
            </a:r>
            <a:r>
              <a:rPr lang="en-US" sz="2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Nutrition Research. (</a:t>
            </a:r>
            <a:r>
              <a:rPr lang="en-US" sz="2400" u="sng"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We will discuss in depth about each design in module 6</a:t>
            </a:r>
            <a:r>
              <a:rPr lang="en-US" sz="2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p>
          <a:p>
            <a:pPr fontAlgn="base">
              <a:spcBef>
                <a:spcPts val="0"/>
              </a:spcBef>
              <a:buSzPct val="100000"/>
              <a:tabLst>
                <a:tab pos="342900" algn="l"/>
              </a:tabLst>
            </a:pPr>
            <a:endParaRPr lang="en-US" sz="2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fontAlgn="base">
              <a:spcBef>
                <a:spcPts val="0"/>
              </a:spcBef>
              <a:buSzPct val="100000"/>
              <a:tabLst>
                <a:tab pos="342900" algn="l"/>
              </a:tabLst>
            </a:pPr>
            <a:r>
              <a:rPr lang="en-US" sz="2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Every design has strengths and limitations, and it is IMPORTANT to acknowledge both </a:t>
            </a:r>
            <a:r>
              <a:rPr lang="en-US" sz="2400" dirty="0">
                <a:solidFill>
                  <a:srgbClr val="000000"/>
                </a:solidFill>
                <a:ea typeface="Times New Roman" panose="02020603050405020304" pitchFamily="18" charset="0"/>
                <a:cs typeface="Times New Roman" panose="02020603050405020304" pitchFamily="18" charset="0"/>
              </a:rPr>
              <a:t>when conducting</a:t>
            </a:r>
            <a:r>
              <a:rPr lang="en-US" sz="2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studies.</a:t>
            </a:r>
          </a:p>
          <a:p>
            <a:pPr fontAlgn="base">
              <a:spcBef>
                <a:spcPts val="0"/>
              </a:spcBef>
              <a:buSzPct val="100000"/>
              <a:tabLst>
                <a:tab pos="342900" algn="l"/>
              </a:tabLst>
            </a:pPr>
            <a:endParaRPr lang="en-US"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fontAlgn="base">
              <a:spcBef>
                <a:spcPts val="0"/>
              </a:spcBef>
              <a:buSzPct val="100000"/>
              <a:tabLst>
                <a:tab pos="342900" algn="l"/>
              </a:tabLst>
            </a:pPr>
            <a:r>
              <a:rPr lang="en-US" sz="2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The study design will depend on:</a:t>
            </a:r>
          </a:p>
          <a:p>
            <a:pPr lvl="1" fontAlgn="base">
              <a:spcBef>
                <a:spcPts val="0"/>
              </a:spcBef>
              <a:buSzPct val="100000"/>
              <a:tabLst>
                <a:tab pos="342900" algn="l"/>
              </a:tabLst>
            </a:pPr>
            <a:r>
              <a:rPr lang="en-US" dirty="0">
                <a:solidFill>
                  <a:srgbClr val="000000"/>
                </a:solidFill>
                <a:ea typeface="Times New Roman" panose="02020603050405020304" pitchFamily="18" charset="0"/>
                <a:cs typeface="Times New Roman" panose="02020603050405020304" pitchFamily="18" charset="0"/>
              </a:rPr>
              <a:t>The level of the data (e.g., secondary data, populational-level, individual-level data).</a:t>
            </a:r>
          </a:p>
          <a:p>
            <a:pPr lvl="1" fontAlgn="base">
              <a:spcBef>
                <a:spcPts val="0"/>
              </a:spcBef>
              <a:buSzPct val="100000"/>
              <a:tabLst>
                <a:tab pos="342900" algn="l"/>
              </a:tabLst>
            </a:pPr>
            <a:r>
              <a:rPr lang="en-US" dirty="0">
                <a:solidFill>
                  <a:srgbClr val="000000"/>
                </a:solidFill>
                <a:ea typeface="Times New Roman" panose="02020603050405020304" pitchFamily="18" charset="0"/>
                <a:cs typeface="Times New Roman" panose="02020603050405020304" pitchFamily="18" charset="0"/>
              </a:rPr>
              <a:t>The time frame of the study and data collection.</a:t>
            </a:r>
          </a:p>
          <a:p>
            <a:pPr lvl="1" fontAlgn="base">
              <a:spcBef>
                <a:spcPts val="0"/>
              </a:spcBef>
              <a:buSzPct val="100000"/>
              <a:tabLst>
                <a:tab pos="342900" algn="l"/>
              </a:tabLst>
            </a:pPr>
            <a:r>
              <a:rPr lang="en-US" dirty="0">
                <a:solidFill>
                  <a:srgbClr val="000000"/>
                </a:solidFill>
                <a:ea typeface="Times New Roman" panose="02020603050405020304" pitchFamily="18" charset="0"/>
                <a:cs typeface="Times New Roman" panose="02020603050405020304" pitchFamily="18" charset="0"/>
              </a:rPr>
              <a:t>The research question.</a:t>
            </a:r>
          </a:p>
          <a:p>
            <a:pPr lvl="1" fontAlgn="base">
              <a:spcBef>
                <a:spcPts val="0"/>
              </a:spcBef>
              <a:buSzPct val="100000"/>
              <a:tabLst>
                <a:tab pos="342900" algn="l"/>
              </a:tabLst>
            </a:pPr>
            <a:r>
              <a:rPr lang="en-US" dirty="0">
                <a:solidFill>
                  <a:srgbClr val="000000"/>
                </a:solidFill>
                <a:ea typeface="Times New Roman" panose="02020603050405020304" pitchFamily="18" charset="0"/>
                <a:cs typeface="Times New Roman" panose="02020603050405020304" pitchFamily="18" charset="0"/>
              </a:rPr>
              <a:t>The cost and resources</a:t>
            </a:r>
          </a:p>
          <a:p>
            <a:pPr lvl="1" fontAlgn="base">
              <a:spcBef>
                <a:spcPts val="0"/>
              </a:spcBef>
              <a:buSzPct val="100000"/>
              <a:tabLst>
                <a:tab pos="342900" algn="l"/>
              </a:tabLst>
            </a:pPr>
            <a:r>
              <a:rPr lang="en-US" dirty="0">
                <a:solidFill>
                  <a:srgbClr val="000000"/>
                </a:solidFill>
                <a:ea typeface="Times New Roman" panose="02020603050405020304" pitchFamily="18" charset="0"/>
                <a:cs typeface="Times New Roman" panose="02020603050405020304" pitchFamily="18" charset="0"/>
              </a:rPr>
              <a:t>The latency and frequency of the outcome.</a:t>
            </a:r>
          </a:p>
          <a:p>
            <a:pPr lvl="1" fontAlgn="base">
              <a:spcBef>
                <a:spcPts val="0"/>
              </a:spcBef>
              <a:buSzPts val="1000"/>
              <a:tabLst>
                <a:tab pos="342900" algn="l"/>
              </a:tabLst>
            </a:pPr>
            <a:endParaRPr lang="en-US" sz="1500" dirty="0">
              <a:solidFill>
                <a:srgbClr val="000000"/>
              </a:solidFill>
              <a:ea typeface="Times New Roman" panose="02020603050405020304" pitchFamily="18" charset="0"/>
              <a:cs typeface="Times New Roman" panose="02020603050405020304" pitchFamily="18" charset="0"/>
            </a:endParaRPr>
          </a:p>
          <a:p>
            <a:pPr marL="0" indent="0" fontAlgn="base">
              <a:spcBef>
                <a:spcPts val="0"/>
              </a:spcBef>
              <a:buSzPts val="1000"/>
              <a:buNone/>
              <a:tabLst>
                <a:tab pos="342900" algn="l"/>
              </a:tabLst>
            </a:pPr>
            <a:endParaRPr lang="en-US" sz="1500" dirty="0">
              <a:solidFill>
                <a:srgbClr val="000000"/>
              </a:solidFill>
              <a:ea typeface="Times New Roman" panose="02020603050405020304" pitchFamily="18" charset="0"/>
              <a:cs typeface="Times New Roman" panose="02020603050405020304" pitchFamily="18" charset="0"/>
            </a:endParaRPr>
          </a:p>
          <a:p>
            <a:pPr marL="0" indent="0" fontAlgn="base">
              <a:spcBef>
                <a:spcPts val="0"/>
              </a:spcBef>
              <a:buSzPts val="1000"/>
              <a:buNone/>
              <a:tabLst>
                <a:tab pos="342900" algn="l"/>
              </a:tabLst>
            </a:pPr>
            <a:endParaRPr lang="en-US" sz="1350" dirty="0">
              <a:solidFill>
                <a:srgbClr val="000000"/>
              </a:solidFill>
              <a:ea typeface="Times New Roman" panose="02020603050405020304" pitchFamily="18" charset="0"/>
              <a:cs typeface="Times New Roman" panose="02020603050405020304" pitchFamily="18" charset="0"/>
            </a:endParaRPr>
          </a:p>
          <a:p>
            <a:pPr marL="0" indent="0" fontAlgn="base">
              <a:spcBef>
                <a:spcPts val="0"/>
              </a:spcBef>
              <a:buSzPts val="1000"/>
              <a:buNone/>
              <a:tabLst>
                <a:tab pos="342900" algn="l"/>
              </a:tabLst>
            </a:pPr>
            <a:endParaRPr lang="en-US" sz="1350" dirty="0">
              <a:solidFill>
                <a:srgbClr val="000000"/>
              </a:solidFill>
              <a:ea typeface="Times New Roman" panose="02020603050405020304" pitchFamily="18" charset="0"/>
              <a:cs typeface="Times New Roman" panose="02020603050405020304" pitchFamily="18" charset="0"/>
            </a:endParaRPr>
          </a:p>
          <a:p>
            <a:pPr marL="257175" indent="-257175" fontAlgn="base">
              <a:spcBef>
                <a:spcPts val="0"/>
              </a:spcBef>
              <a:buSzPts val="1000"/>
              <a:buFont typeface="Courier New" panose="02070309020205020404" pitchFamily="49" charset="0"/>
              <a:buChar char="o"/>
              <a:tabLst>
                <a:tab pos="342900" algn="l"/>
              </a:tabLst>
            </a:pPr>
            <a:endParaRPr lang="en-US" sz="1350" dirty="0">
              <a:solidFill>
                <a:srgbClr val="000000"/>
              </a:solidFill>
              <a:ea typeface="Times New Roman" panose="02020603050405020304" pitchFamily="18" charset="0"/>
              <a:cs typeface="Times New Roman" panose="02020603050405020304" pitchFamily="18" charset="0"/>
            </a:endParaRPr>
          </a:p>
          <a:p>
            <a:pPr marL="0" indent="0">
              <a:buNone/>
            </a:pPr>
            <a:endParaRPr lang="en-US" dirty="0"/>
          </a:p>
        </p:txBody>
      </p:sp>
      <p:sp>
        <p:nvSpPr>
          <p:cNvPr id="4" name="Slide Number Placeholder 3">
            <a:extLst>
              <a:ext uri="{FF2B5EF4-FFF2-40B4-BE49-F238E27FC236}">
                <a16:creationId xmlns:a16="http://schemas.microsoft.com/office/drawing/2014/main" id="{88FBEACD-8743-4104-BD47-7B24235EF9BF}"/>
              </a:ext>
            </a:extLst>
          </p:cNvPr>
          <p:cNvSpPr txBox="1">
            <a:spLocks/>
          </p:cNvSpPr>
          <p:nvPr/>
        </p:nvSpPr>
        <p:spPr>
          <a:xfrm>
            <a:off x="7070497" y="6348809"/>
            <a:ext cx="1509243" cy="191503"/>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100" dirty="0">
                <a:solidFill>
                  <a:schemeClr val="tx2"/>
                </a:solidFill>
              </a:rPr>
              <a:t>ANRCB   |   </a:t>
            </a:r>
            <a:fld id="{D8FE707D-7EDD-4671-B995-A3FBECAF0B25}" type="slidenum">
              <a:rPr lang="en-US" sz="1100" b="1" smtClean="0">
                <a:solidFill>
                  <a:schemeClr val="accent6"/>
                </a:solidFill>
              </a:rPr>
              <a:pPr algn="r"/>
              <a:t>7</a:t>
            </a:fld>
            <a:endParaRPr lang="en-US" sz="1100" b="1" dirty="0">
              <a:solidFill>
                <a:schemeClr val="accent6"/>
              </a:solidFill>
            </a:endParaRPr>
          </a:p>
        </p:txBody>
      </p:sp>
      <p:pic>
        <p:nvPicPr>
          <p:cNvPr id="5" name="Audio 4">
            <a:hlinkClick r:id="" action="ppaction://media"/>
            <a:extLst>
              <a:ext uri="{FF2B5EF4-FFF2-40B4-BE49-F238E27FC236}">
                <a16:creationId xmlns:a16="http://schemas.microsoft.com/office/drawing/2014/main" id="{1849367F-2C0F-4AF7-AC66-78D0A9B725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154671903"/>
      </p:ext>
    </p:extLst>
  </p:cSld>
  <p:clrMapOvr>
    <a:masterClrMapping/>
  </p:clrMapOvr>
  <mc:AlternateContent xmlns:mc="http://schemas.openxmlformats.org/markup-compatibility/2006" xmlns:p14="http://schemas.microsoft.com/office/powerpoint/2010/main">
    <mc:Choice Requires="p14">
      <p:transition spd="slow" p14:dur="2000" advTm="108029"/>
    </mc:Choice>
    <mc:Fallback xmlns="">
      <p:transition spd="slow" advTm="108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3190D-1466-423A-81AD-6BF44E7B8918}"/>
              </a:ext>
            </a:extLst>
          </p:cNvPr>
          <p:cNvSpPr>
            <a:spLocks noGrp="1"/>
          </p:cNvSpPr>
          <p:nvPr>
            <p:ph type="title"/>
          </p:nvPr>
        </p:nvSpPr>
        <p:spPr/>
        <p:txBody>
          <a:bodyPr>
            <a:normAutofit/>
          </a:bodyPr>
          <a:lstStyle/>
          <a:p>
            <a:r>
              <a:rPr lang="en-US" dirty="0">
                <a:ea typeface="Times New Roman" panose="02020603050405020304" pitchFamily="18" charset="0"/>
              </a:rPr>
              <a:t>Types of Study Designs </a:t>
            </a:r>
            <a:endParaRPr lang="en-US" dirty="0"/>
          </a:p>
        </p:txBody>
      </p:sp>
      <p:graphicFrame>
        <p:nvGraphicFramePr>
          <p:cNvPr id="4" name="Diagram 3">
            <a:extLst>
              <a:ext uri="{FF2B5EF4-FFF2-40B4-BE49-F238E27FC236}">
                <a16:creationId xmlns:a16="http://schemas.microsoft.com/office/drawing/2014/main" id="{51D72DD9-0C49-4B66-9303-A5467271F491}"/>
              </a:ext>
            </a:extLst>
          </p:cNvPr>
          <p:cNvGraphicFramePr/>
          <p:nvPr/>
        </p:nvGraphicFramePr>
        <p:xfrm>
          <a:off x="-220211" y="1715796"/>
          <a:ext cx="8758231" cy="40301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Slide Number Placeholder 3">
            <a:extLst>
              <a:ext uri="{FF2B5EF4-FFF2-40B4-BE49-F238E27FC236}">
                <a16:creationId xmlns:a16="http://schemas.microsoft.com/office/drawing/2014/main" id="{217A2E8F-A351-41BD-9038-A04402197879}"/>
              </a:ext>
            </a:extLst>
          </p:cNvPr>
          <p:cNvSpPr txBox="1">
            <a:spLocks/>
          </p:cNvSpPr>
          <p:nvPr/>
        </p:nvSpPr>
        <p:spPr>
          <a:xfrm>
            <a:off x="7070497" y="6348809"/>
            <a:ext cx="1509243" cy="191503"/>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100" dirty="0">
                <a:solidFill>
                  <a:schemeClr val="tx2"/>
                </a:solidFill>
              </a:rPr>
              <a:t>ANRCB   |   </a:t>
            </a:r>
            <a:fld id="{D8FE707D-7EDD-4671-B995-A3FBECAF0B25}" type="slidenum">
              <a:rPr lang="en-US" sz="1100" b="1" smtClean="0">
                <a:solidFill>
                  <a:schemeClr val="accent6"/>
                </a:solidFill>
              </a:rPr>
              <a:pPr algn="r"/>
              <a:t>8</a:t>
            </a:fld>
            <a:endParaRPr lang="en-US" sz="1100" b="1" dirty="0">
              <a:solidFill>
                <a:schemeClr val="accent6"/>
              </a:solidFill>
            </a:endParaRPr>
          </a:p>
        </p:txBody>
      </p:sp>
      <p:pic>
        <p:nvPicPr>
          <p:cNvPr id="3" name="Audio 2">
            <a:hlinkClick r:id="" action="ppaction://media"/>
            <a:extLst>
              <a:ext uri="{FF2B5EF4-FFF2-40B4-BE49-F238E27FC236}">
                <a16:creationId xmlns:a16="http://schemas.microsoft.com/office/drawing/2014/main" id="{949AE877-812A-438E-933F-F2A79281CEF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776935983"/>
      </p:ext>
    </p:extLst>
  </p:cSld>
  <p:clrMapOvr>
    <a:masterClrMapping/>
  </p:clrMapOvr>
  <mc:AlternateContent xmlns:mc="http://schemas.openxmlformats.org/markup-compatibility/2006" xmlns:p14="http://schemas.microsoft.com/office/powerpoint/2010/main">
    <mc:Choice Requires="p14">
      <p:transition spd="slow" p14:dur="2000" advTm="16078"/>
    </mc:Choice>
    <mc:Fallback xmlns="">
      <p:transition spd="slow" advTm="16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6E026-AD22-4FCA-989B-0E71EBE3E4E4}"/>
              </a:ext>
            </a:extLst>
          </p:cNvPr>
          <p:cNvSpPr>
            <a:spLocks noGrp="1"/>
          </p:cNvSpPr>
          <p:nvPr>
            <p:ph type="title"/>
          </p:nvPr>
        </p:nvSpPr>
        <p:spPr/>
        <p:txBody>
          <a:bodyPr>
            <a:normAutofit/>
          </a:bodyPr>
          <a:lstStyle/>
          <a:p>
            <a:r>
              <a:rPr lang="en-US" dirty="0">
                <a:ea typeface="Times New Roman" panose="02020603050405020304" pitchFamily="18" charset="0"/>
              </a:rPr>
              <a:t>Types of Descriptive Study Designs  </a:t>
            </a:r>
            <a:endParaRPr lang="en-US" dirty="0"/>
          </a:p>
        </p:txBody>
      </p:sp>
      <p:graphicFrame>
        <p:nvGraphicFramePr>
          <p:cNvPr id="4" name="Table 4">
            <a:extLst>
              <a:ext uri="{FF2B5EF4-FFF2-40B4-BE49-F238E27FC236}">
                <a16:creationId xmlns:a16="http://schemas.microsoft.com/office/drawing/2014/main" id="{FEAA364D-FED0-47B0-B28B-C66C0427BCDD}"/>
              </a:ext>
            </a:extLst>
          </p:cNvPr>
          <p:cNvGraphicFramePr>
            <a:graphicFrameLocks noGrp="1"/>
          </p:cNvGraphicFramePr>
          <p:nvPr>
            <p:ph idx="4294967295"/>
            <p:extLst>
              <p:ext uri="{D42A27DB-BD31-4B8C-83A1-F6EECF244321}">
                <p14:modId xmlns:p14="http://schemas.microsoft.com/office/powerpoint/2010/main" val="446648619"/>
              </p:ext>
            </p:extLst>
          </p:nvPr>
        </p:nvGraphicFramePr>
        <p:xfrm>
          <a:off x="281031" y="1611906"/>
          <a:ext cx="8581937" cy="4507230"/>
        </p:xfrm>
        <a:graphic>
          <a:graphicData uri="http://schemas.openxmlformats.org/drawingml/2006/table">
            <a:tbl>
              <a:tblPr firstRow="1" bandRow="1">
                <a:tableStyleId>{5940675A-B579-460E-94D1-54222C63F5DA}</a:tableStyleId>
              </a:tblPr>
              <a:tblGrid>
                <a:gridCol w="1386678">
                  <a:extLst>
                    <a:ext uri="{9D8B030D-6E8A-4147-A177-3AD203B41FA5}">
                      <a16:colId xmlns:a16="http://schemas.microsoft.com/office/drawing/2014/main" val="4073854839"/>
                    </a:ext>
                  </a:extLst>
                </a:gridCol>
                <a:gridCol w="2831672">
                  <a:extLst>
                    <a:ext uri="{9D8B030D-6E8A-4147-A177-3AD203B41FA5}">
                      <a16:colId xmlns:a16="http://schemas.microsoft.com/office/drawing/2014/main" val="2438891262"/>
                    </a:ext>
                  </a:extLst>
                </a:gridCol>
                <a:gridCol w="2647200">
                  <a:extLst>
                    <a:ext uri="{9D8B030D-6E8A-4147-A177-3AD203B41FA5}">
                      <a16:colId xmlns:a16="http://schemas.microsoft.com/office/drawing/2014/main" val="2422458304"/>
                    </a:ext>
                  </a:extLst>
                </a:gridCol>
                <a:gridCol w="1716387">
                  <a:extLst>
                    <a:ext uri="{9D8B030D-6E8A-4147-A177-3AD203B41FA5}">
                      <a16:colId xmlns:a16="http://schemas.microsoft.com/office/drawing/2014/main" val="3876491530"/>
                    </a:ext>
                  </a:extLst>
                </a:gridCol>
              </a:tblGrid>
              <a:tr h="278130">
                <a:tc gridSpan="2">
                  <a:txBody>
                    <a:bodyPr/>
                    <a:lstStyle/>
                    <a:p>
                      <a:pPr algn="ctr"/>
                      <a:r>
                        <a:rPr lang="en-US" sz="1200" b="1" dirty="0"/>
                        <a:t>Study Design</a:t>
                      </a:r>
                    </a:p>
                  </a:txBody>
                  <a:tcPr marL="68580" marR="68580" marT="34290" marB="34290"/>
                </a:tc>
                <a:tc hMerge="1">
                  <a:txBody>
                    <a:bodyPr/>
                    <a:lstStyle/>
                    <a:p>
                      <a:endParaRPr lang="en-US" dirty="0"/>
                    </a:p>
                  </a:txBody>
                  <a:tcPr/>
                </a:tc>
                <a:tc>
                  <a:txBody>
                    <a:bodyPr/>
                    <a:lstStyle/>
                    <a:p>
                      <a:pPr algn="ctr"/>
                      <a:r>
                        <a:rPr lang="en-US" sz="1200" b="1" dirty="0"/>
                        <a:t>Pros</a:t>
                      </a:r>
                    </a:p>
                  </a:txBody>
                  <a:tcPr marL="68580" marR="68580" marT="34290" marB="34290"/>
                </a:tc>
                <a:tc>
                  <a:txBody>
                    <a:bodyPr/>
                    <a:lstStyle/>
                    <a:p>
                      <a:pPr algn="ctr"/>
                      <a:r>
                        <a:rPr lang="en-US" sz="1200" b="1" dirty="0"/>
                        <a:t>Cons</a:t>
                      </a:r>
                    </a:p>
                  </a:txBody>
                  <a:tcPr marL="68580" marR="68580" marT="34290" marB="34290"/>
                </a:tc>
                <a:extLst>
                  <a:ext uri="{0D108BD9-81ED-4DB2-BD59-A6C34878D82A}">
                    <a16:rowId xmlns:a16="http://schemas.microsoft.com/office/drawing/2014/main" val="2347950080"/>
                  </a:ext>
                </a:extLst>
              </a:tr>
              <a:tr h="1188720">
                <a:tc rowSpan="3">
                  <a:txBody>
                    <a:bodyPr/>
                    <a:lstStyle/>
                    <a:p>
                      <a:pPr algn="ctr"/>
                      <a:r>
                        <a:rPr lang="en-US" sz="1200" b="1" dirty="0"/>
                        <a:t>Descriptive Studies</a:t>
                      </a:r>
                    </a:p>
                    <a:p>
                      <a:pPr algn="ctr"/>
                      <a:endParaRPr lang="en-US" sz="1200" dirty="0"/>
                    </a:p>
                    <a:p>
                      <a:pPr algn="ctr"/>
                      <a:r>
                        <a:rPr lang="en-US" sz="1200" dirty="0"/>
                        <a:t> Describes the distribution of one or more variables, without a hypothesis</a:t>
                      </a:r>
                    </a:p>
                  </a:txBody>
                  <a:tcPr marL="68580" marR="68580" marT="34290" marB="34290"/>
                </a:tc>
                <a:tc>
                  <a:txBody>
                    <a:bodyPr/>
                    <a:lstStyle/>
                    <a:p>
                      <a:pPr algn="ctr"/>
                      <a:r>
                        <a:rPr lang="en-US" sz="1200" b="1" i="0" u="sng" dirty="0"/>
                        <a:t>Case Report</a:t>
                      </a:r>
                    </a:p>
                    <a:p>
                      <a:pPr algn="ctr"/>
                      <a:r>
                        <a:rPr lang="en-US" sz="1200" dirty="0"/>
                        <a:t>Describes an individual case with an unusual condition</a:t>
                      </a:r>
                    </a:p>
                    <a:p>
                      <a:pPr algn="ctr"/>
                      <a:endParaRPr lang="en-US" sz="1200" dirty="0"/>
                    </a:p>
                    <a:p>
                      <a:pPr algn="ctr"/>
                      <a:r>
                        <a:rPr lang="en-US" sz="1200" b="0" i="1" kern="1200" dirty="0">
                          <a:solidFill>
                            <a:schemeClr val="tx1"/>
                          </a:solidFill>
                          <a:effectLst/>
                          <a:latin typeface="+mn-lt"/>
                          <a:ea typeface="+mn-ea"/>
                          <a:cs typeface="+mn-cs"/>
                        </a:rPr>
                        <a:t>Example: fatal disseminated Bacillus Calmette–</a:t>
                      </a:r>
                      <a:r>
                        <a:rPr lang="en-US" sz="1200" b="0" i="1" kern="1200" dirty="0" err="1">
                          <a:solidFill>
                            <a:schemeClr val="tx1"/>
                          </a:solidFill>
                          <a:effectLst/>
                          <a:latin typeface="+mn-lt"/>
                          <a:ea typeface="+mn-ea"/>
                          <a:cs typeface="+mn-cs"/>
                        </a:rPr>
                        <a:t>Guérin</a:t>
                      </a:r>
                      <a:r>
                        <a:rPr lang="en-US" sz="1200" b="0" i="1" kern="1200" dirty="0">
                          <a:solidFill>
                            <a:schemeClr val="tx1"/>
                          </a:solidFill>
                          <a:effectLst/>
                          <a:latin typeface="+mn-lt"/>
                          <a:ea typeface="+mn-ea"/>
                          <a:cs typeface="+mn-cs"/>
                        </a:rPr>
                        <a:t> infection in a baby born to a mother taking infliximab for Crohn's disease</a:t>
                      </a:r>
                      <a:endParaRPr lang="en-US" sz="1200" i="1" dirty="0"/>
                    </a:p>
                  </a:txBody>
                  <a:tcPr marL="68580" marR="68580" marT="34290" marB="34290"/>
                </a:tc>
                <a:tc rowSpan="2">
                  <a:txBody>
                    <a:bodyPr/>
                    <a:lstStyle/>
                    <a:p>
                      <a:pPr marL="285750" indent="-285750" algn="l">
                        <a:buFont typeface="Arial" panose="020B0604020202020204" pitchFamily="34" charset="0"/>
                        <a:buChar char="•"/>
                      </a:pPr>
                      <a:r>
                        <a:rPr lang="en-US" sz="1200" dirty="0"/>
                        <a:t>Use to identify unrecognizable diseases or conditions</a:t>
                      </a:r>
                    </a:p>
                    <a:p>
                      <a:pPr marL="285750" indent="-285750" algn="l">
                        <a:buFont typeface="Arial" panose="020B0604020202020204" pitchFamily="34" charset="0"/>
                        <a:buChar char="•"/>
                      </a:pPr>
                      <a:r>
                        <a:rPr lang="en-US" sz="1200" dirty="0"/>
                        <a:t>May recognize a new gap in research</a:t>
                      </a:r>
                    </a:p>
                    <a:p>
                      <a:pPr algn="l"/>
                      <a:endParaRPr lang="en-US" sz="1200" dirty="0"/>
                    </a:p>
                  </a:txBody>
                  <a:tcPr marL="68580" marR="68580" marT="34290" marB="34290"/>
                </a:tc>
                <a:tc rowSpan="2">
                  <a:txBody>
                    <a:bodyPr/>
                    <a:lstStyle/>
                    <a:p>
                      <a:pPr marL="285750" indent="-285750" algn="l">
                        <a:buFont typeface="Arial" panose="020B0604020202020204" pitchFamily="34" charset="0"/>
                        <a:buChar char="•"/>
                      </a:pPr>
                      <a:r>
                        <a:rPr lang="en-US" sz="1200" dirty="0"/>
                        <a:t>Anecdotal</a:t>
                      </a:r>
                    </a:p>
                    <a:p>
                      <a:pPr marL="285750" indent="-285750" algn="l">
                        <a:buFont typeface="Arial" panose="020B0604020202020204" pitchFamily="34" charset="0"/>
                        <a:buChar char="•"/>
                      </a:pPr>
                      <a:r>
                        <a:rPr lang="en-US" sz="1200" dirty="0"/>
                        <a:t>Limited value</a:t>
                      </a:r>
                    </a:p>
                    <a:p>
                      <a:pPr marL="285750" indent="-285750" algn="l">
                        <a:buFont typeface="Arial" panose="020B0604020202020204" pitchFamily="34" charset="0"/>
                        <a:buChar char="•"/>
                      </a:pPr>
                      <a:r>
                        <a:rPr lang="en-US" sz="1200" dirty="0"/>
                        <a:t>Cannot assess the disease/condition</a:t>
                      </a:r>
                    </a:p>
                    <a:p>
                      <a:pPr marL="285750" indent="-285750" algn="l">
                        <a:buFont typeface="Arial" panose="020B0604020202020204" pitchFamily="34" charset="0"/>
                        <a:buChar char="•"/>
                      </a:pPr>
                      <a:r>
                        <a:rPr lang="en-US" sz="1200" dirty="0"/>
                        <a:t>Cannot study associations or effects</a:t>
                      </a:r>
                    </a:p>
                    <a:p>
                      <a:pPr algn="ctr"/>
                      <a:endParaRPr lang="en-US" sz="1200" dirty="0"/>
                    </a:p>
                  </a:txBody>
                  <a:tcPr marL="68580" marR="68580" marT="34290" marB="34290"/>
                </a:tc>
                <a:extLst>
                  <a:ext uri="{0D108BD9-81ED-4DB2-BD59-A6C34878D82A}">
                    <a16:rowId xmlns:a16="http://schemas.microsoft.com/office/drawing/2014/main" val="2423964230"/>
                  </a:ext>
                </a:extLst>
              </a:tr>
              <a:tr h="1028700">
                <a:tc vMerge="1">
                  <a:txBody>
                    <a:bodyPr/>
                    <a:lstStyle/>
                    <a:p>
                      <a:endParaRPr lang="en-US" dirty="0"/>
                    </a:p>
                  </a:txBody>
                  <a:tcPr/>
                </a:tc>
                <a:tc>
                  <a:txBody>
                    <a:bodyPr/>
                    <a:lstStyle/>
                    <a:p>
                      <a:pPr algn="ctr"/>
                      <a:r>
                        <a:rPr lang="en-US" sz="1200" b="1" u="sng" dirty="0"/>
                        <a:t>Case Series</a:t>
                      </a:r>
                    </a:p>
                    <a:p>
                      <a:pPr algn="ctr"/>
                      <a:r>
                        <a:rPr lang="en-US" sz="1200" dirty="0"/>
                        <a:t> Describes several consecutive cases with an unusual condition.</a:t>
                      </a:r>
                    </a:p>
                    <a:p>
                      <a:pPr algn="ctr"/>
                      <a:r>
                        <a:rPr lang="en-US" sz="1200" i="1" dirty="0"/>
                        <a:t>Example: enteral nutrition initiation on an egg emulsified formula prevents diarrheic episodes on 15 PEG patients</a:t>
                      </a:r>
                    </a:p>
                  </a:txBody>
                  <a:tcPr marL="68580" marR="68580" marT="34290" marB="34290"/>
                </a:tc>
                <a:tc vMerge="1">
                  <a:txBody>
                    <a:bodyPr/>
                    <a:lstStyle/>
                    <a:p>
                      <a:pPr algn="ctr"/>
                      <a:endParaRPr lang="en-US" dirty="0"/>
                    </a:p>
                  </a:txBody>
                  <a:tcPr/>
                </a:tc>
                <a:tc vMerge="1">
                  <a:txBody>
                    <a:bodyPr/>
                    <a:lstStyle/>
                    <a:p>
                      <a:pPr algn="ctr"/>
                      <a:endParaRPr lang="en-US" dirty="0"/>
                    </a:p>
                  </a:txBody>
                  <a:tcPr/>
                </a:tc>
                <a:extLst>
                  <a:ext uri="{0D108BD9-81ED-4DB2-BD59-A6C34878D82A}">
                    <a16:rowId xmlns:a16="http://schemas.microsoft.com/office/drawing/2014/main" val="3477552827"/>
                  </a:ext>
                </a:extLst>
              </a:tr>
              <a:tr h="1348740">
                <a:tc vMerge="1">
                  <a:txBody>
                    <a:bodyPr/>
                    <a:lstStyle/>
                    <a:p>
                      <a:endParaRPr lang="en-US" dirty="0"/>
                    </a:p>
                  </a:txBody>
                  <a:tcPr/>
                </a:tc>
                <a:tc>
                  <a:txBody>
                    <a:bodyPr/>
                    <a:lstStyle/>
                    <a:p>
                      <a:pPr algn="ctr"/>
                      <a:r>
                        <a:rPr lang="en-US" sz="1200" b="1" u="sng" dirty="0"/>
                        <a:t>Cross-Sectional</a:t>
                      </a:r>
                    </a:p>
                    <a:p>
                      <a:pPr algn="ctr"/>
                      <a:r>
                        <a:rPr lang="en-US" sz="1200" dirty="0"/>
                        <a:t>Describes the distribution of one or multiple factors</a:t>
                      </a:r>
                    </a:p>
                    <a:p>
                      <a:pPr algn="ctr"/>
                      <a:endParaRPr lang="en-US" sz="12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i="1" dirty="0"/>
                        <a:t>Example: Prevalence of childhood obesity in the school-aged children of </a:t>
                      </a:r>
                      <a:r>
                        <a:rPr lang="en-US" sz="1200" i="1" dirty="0" err="1"/>
                        <a:t>Bokeo</a:t>
                      </a:r>
                      <a:r>
                        <a:rPr lang="en-US" sz="1200" i="1" dirty="0"/>
                        <a:t> Province during 2021.</a:t>
                      </a:r>
                    </a:p>
                    <a:p>
                      <a:pPr algn="ctr"/>
                      <a:endParaRPr lang="en-US" sz="1200" dirty="0"/>
                    </a:p>
                  </a:txBody>
                  <a:tcPr marL="68580" marR="68580" marT="34290" marB="34290"/>
                </a:tc>
                <a:tc>
                  <a:txBody>
                    <a:bodyPr/>
                    <a:lstStyle/>
                    <a:p>
                      <a:pPr marL="285750" indent="-285750" algn="l">
                        <a:buFont typeface="Arial" panose="020B0604020202020204" pitchFamily="34" charset="0"/>
                        <a:buChar char="•"/>
                      </a:pPr>
                      <a:r>
                        <a:rPr lang="en-US" sz="1200" dirty="0"/>
                        <a:t>Snapshot of the frequency</a:t>
                      </a:r>
                    </a:p>
                    <a:p>
                      <a:pPr marL="285750" indent="-285750" algn="l">
                        <a:buFont typeface="Arial" panose="020B0604020202020204" pitchFamily="34" charset="0"/>
                        <a:buChar char="•"/>
                      </a:pPr>
                      <a:r>
                        <a:rPr lang="en-US" sz="1200" dirty="0"/>
                        <a:t>Help to describe the characteristics of a disease</a:t>
                      </a:r>
                    </a:p>
                    <a:p>
                      <a:pPr marL="285750" indent="-285750" algn="l">
                        <a:buFont typeface="Arial" panose="020B0604020202020204" pitchFamily="34" charset="0"/>
                        <a:buChar char="•"/>
                      </a:pPr>
                      <a:r>
                        <a:rPr lang="en-US" sz="1200" dirty="0"/>
                        <a:t>Helpful to assess the burden of a disease and the healthcare needs.</a:t>
                      </a:r>
                    </a:p>
                    <a:p>
                      <a:pPr marL="285750" indent="-285750" algn="l">
                        <a:buFont typeface="Arial" panose="020B0604020202020204" pitchFamily="34" charset="0"/>
                        <a:buChar char="•"/>
                      </a:pPr>
                      <a:r>
                        <a:rPr lang="en-US" sz="1200" dirty="0"/>
                        <a:t>Can identify temporal trends of occurrence of a disease</a:t>
                      </a:r>
                    </a:p>
                    <a:p>
                      <a:pPr marL="285750" indent="-285750" algn="l">
                        <a:buFont typeface="Arial" panose="020B0604020202020204" pitchFamily="34" charset="0"/>
                        <a:buChar char="•"/>
                      </a:pPr>
                      <a:r>
                        <a:rPr lang="en-US" sz="1200" dirty="0"/>
                        <a:t>Simple and inexpensive</a:t>
                      </a:r>
                    </a:p>
                  </a:txBody>
                  <a:tcPr marL="68580" marR="68580" marT="34290" marB="34290"/>
                </a:tc>
                <a:tc>
                  <a:txBody>
                    <a:bodyPr/>
                    <a:lstStyle/>
                    <a:p>
                      <a:pPr marL="285750" indent="-285750" algn="l">
                        <a:buFont typeface="Arial" panose="020B0604020202020204" pitchFamily="34" charset="0"/>
                        <a:buChar char="•"/>
                      </a:pPr>
                      <a:r>
                        <a:rPr lang="en-US" sz="1200" dirty="0"/>
                        <a:t>Can introduce bias</a:t>
                      </a:r>
                    </a:p>
                    <a:p>
                      <a:pPr marL="285750" indent="-285750" algn="l">
                        <a:buFont typeface="Arial" panose="020B0604020202020204" pitchFamily="34" charset="0"/>
                        <a:buChar char="•"/>
                      </a:pPr>
                      <a:r>
                        <a:rPr lang="en-US" sz="1200" dirty="0"/>
                        <a:t>Sample must be representative</a:t>
                      </a:r>
                    </a:p>
                    <a:p>
                      <a:pPr marL="285750" indent="-285750" algn="l">
                        <a:buFont typeface="Arial" panose="020B0604020202020204" pitchFamily="34" charset="0"/>
                        <a:buChar char="•"/>
                      </a:pPr>
                      <a:r>
                        <a:rPr lang="en-US" sz="1200" dirty="0"/>
                        <a:t>No information on causality</a:t>
                      </a:r>
                    </a:p>
                    <a:p>
                      <a:pPr algn="ctr"/>
                      <a:endParaRPr lang="en-US" sz="1200" dirty="0"/>
                    </a:p>
                  </a:txBody>
                  <a:tcPr marL="68580" marR="68580" marT="34290" marB="34290"/>
                </a:tc>
                <a:extLst>
                  <a:ext uri="{0D108BD9-81ED-4DB2-BD59-A6C34878D82A}">
                    <a16:rowId xmlns:a16="http://schemas.microsoft.com/office/drawing/2014/main" val="1550695226"/>
                  </a:ext>
                </a:extLst>
              </a:tr>
            </a:tbl>
          </a:graphicData>
        </a:graphic>
      </p:graphicFrame>
      <p:sp>
        <p:nvSpPr>
          <p:cNvPr id="5" name="Slide Number Placeholder 3">
            <a:extLst>
              <a:ext uri="{FF2B5EF4-FFF2-40B4-BE49-F238E27FC236}">
                <a16:creationId xmlns:a16="http://schemas.microsoft.com/office/drawing/2014/main" id="{E77D197B-0860-4471-AAEF-D6F6A4660943}"/>
              </a:ext>
            </a:extLst>
          </p:cNvPr>
          <p:cNvSpPr txBox="1">
            <a:spLocks/>
          </p:cNvSpPr>
          <p:nvPr/>
        </p:nvSpPr>
        <p:spPr>
          <a:xfrm>
            <a:off x="7070497" y="6348809"/>
            <a:ext cx="1509243" cy="191503"/>
          </a:xfr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100" dirty="0">
                <a:solidFill>
                  <a:schemeClr val="tx2"/>
                </a:solidFill>
              </a:rPr>
              <a:t>ANRCB   |   </a:t>
            </a:r>
            <a:fld id="{D8FE707D-7EDD-4671-B995-A3FBECAF0B25}" type="slidenum">
              <a:rPr lang="en-US" sz="1100" b="1" smtClean="0">
                <a:solidFill>
                  <a:schemeClr val="accent6"/>
                </a:solidFill>
              </a:rPr>
              <a:pPr algn="r"/>
              <a:t>9</a:t>
            </a:fld>
            <a:endParaRPr lang="en-US" sz="1100" b="1" dirty="0">
              <a:solidFill>
                <a:schemeClr val="accent6"/>
              </a:solidFill>
            </a:endParaRPr>
          </a:p>
        </p:txBody>
      </p:sp>
      <p:pic>
        <p:nvPicPr>
          <p:cNvPr id="3" name="Audio 2">
            <a:hlinkClick r:id="" action="ppaction://media"/>
            <a:extLst>
              <a:ext uri="{FF2B5EF4-FFF2-40B4-BE49-F238E27FC236}">
                <a16:creationId xmlns:a16="http://schemas.microsoft.com/office/drawing/2014/main" id="{8E7D3547-AE80-4A13-891A-011B0B7A7A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829607824"/>
      </p:ext>
    </p:extLst>
  </p:cSld>
  <p:clrMapOvr>
    <a:masterClrMapping/>
  </p:clrMapOvr>
  <mc:AlternateContent xmlns:mc="http://schemas.openxmlformats.org/markup-compatibility/2006" xmlns:p14="http://schemas.microsoft.com/office/powerpoint/2010/main">
    <mc:Choice Requires="p14">
      <p:transition spd="slow" p14:dur="2000" advTm="211358"/>
    </mc:Choice>
    <mc:Fallback xmlns="">
      <p:transition spd="slow" advTm="211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CRS_2020_PPT">
  <a:themeElements>
    <a:clrScheme name="CRS_2020_Palette_Microsoft">
      <a:dk1>
        <a:srgbClr val="000000"/>
      </a:dk1>
      <a:lt1>
        <a:srgbClr val="FFFFFF"/>
      </a:lt1>
      <a:dk2>
        <a:srgbClr val="00A2C7"/>
      </a:dk2>
      <a:lt2>
        <a:srgbClr val="BFB8AF"/>
      </a:lt2>
      <a:accent1>
        <a:srgbClr val="7999AC"/>
      </a:accent1>
      <a:accent2>
        <a:srgbClr val="9053A1"/>
      </a:accent2>
      <a:accent3>
        <a:srgbClr val="79A02C"/>
      </a:accent3>
      <a:accent4>
        <a:srgbClr val="EF6E0B"/>
      </a:accent4>
      <a:accent5>
        <a:srgbClr val="0099A9"/>
      </a:accent5>
      <a:accent6>
        <a:srgbClr val="00468B"/>
      </a:accent6>
      <a:hlink>
        <a:srgbClr val="00A2C7"/>
      </a:hlink>
      <a:folHlink>
        <a:srgbClr val="9053A1"/>
      </a:folHlink>
    </a:clrScheme>
    <a:fontScheme name="CRS_PPT_Fonts">
      <a:majorFont>
        <a:latin typeface="Times New Roman"/>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RCB TEMPLATE" id="{0EC71E97-8FA2-4B5F-AC24-44C3F03835AA}" vid="{46FB6BCA-E9FE-4217-9BEF-CD6BDB5EB7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89DD0B6094BCF4FB93A35D0152A1812" ma:contentTypeVersion="13" ma:contentTypeDescription="Create a new document." ma:contentTypeScope="" ma:versionID="be0ae1603127ce292030e8d21174580f">
  <xsd:schema xmlns:xsd="http://www.w3.org/2001/XMLSchema" xmlns:xs="http://www.w3.org/2001/XMLSchema" xmlns:p="http://schemas.microsoft.com/office/2006/metadata/properties" xmlns:ns2="d6596b82-1850-46b7-8677-7476bdde78e6" xmlns:ns3="53c17ed5-55f5-48da-bce3-199d61b38c9a" targetNamespace="http://schemas.microsoft.com/office/2006/metadata/properties" ma:root="true" ma:fieldsID="26e5467dbf44ded1b1ae3f5faebca35a" ns2:_="" ns3:_="">
    <xsd:import namespace="d6596b82-1850-46b7-8677-7476bdde78e6"/>
    <xsd:import namespace="53c17ed5-55f5-48da-bce3-199d61b38c9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596b82-1850-46b7-8677-7476bdde78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3c17ed5-55f5-48da-bce3-199d61b38c9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100B982-99A2-4BF9-ADDA-957A147B1D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596b82-1850-46b7-8677-7476bdde78e6"/>
    <ds:schemaRef ds:uri="53c17ed5-55f5-48da-bce3-199d61b38c9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3EDAF73-4893-4F4B-B2AD-01C785BB3A4F}">
  <ds:schemaRefs>
    <ds:schemaRef ds:uri="http://purl.org/dc/elements/1.1/"/>
    <ds:schemaRef ds:uri="http://purl.org/dc/dcmitype/"/>
    <ds:schemaRef ds:uri="http://schemas.openxmlformats.org/package/2006/metadata/core-properties"/>
    <ds:schemaRef ds:uri="http://schemas.microsoft.com/office/infopath/2007/PartnerControls"/>
    <ds:schemaRef ds:uri="http://purl.org/dc/terms/"/>
    <ds:schemaRef ds:uri="http://schemas.microsoft.com/office/2006/documentManagement/types"/>
    <ds:schemaRef ds:uri="b34422d8-c230-43ec-8677-2b343c042c77"/>
    <ds:schemaRef ds:uri="89487477-8a04-41b7-b1f6-8fe2e945d335"/>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97161C77-4666-4246-BBCD-C34F72AD341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ANRCB TEMPLATE</Template>
  <TotalTime>872</TotalTime>
  <Words>7765</Words>
  <Application>Microsoft Office PowerPoint</Application>
  <PresentationFormat>On-screen Show (4:3)</PresentationFormat>
  <Paragraphs>464</Paragraphs>
  <Slides>32</Slides>
  <Notes>32</Notes>
  <HiddenSlides>0</HiddenSlides>
  <MMClips>32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BlinkMacSystemFont</vt:lpstr>
      <vt:lpstr>Calibri</vt:lpstr>
      <vt:lpstr>Calibri Light</vt:lpstr>
      <vt:lpstr>Courier New</vt:lpstr>
      <vt:lpstr>Georgia</vt:lpstr>
      <vt:lpstr>CRS_2020_PPT</vt:lpstr>
      <vt:lpstr>Topic 5.5:  Research Methodology  in Nutrition Research</vt:lpstr>
      <vt:lpstr>Last module (5.4) we learned to:</vt:lpstr>
      <vt:lpstr>Defining the study population and sample </vt:lpstr>
      <vt:lpstr>Defining the study population and sample </vt:lpstr>
      <vt:lpstr>Sampling methods </vt:lpstr>
      <vt:lpstr>Sampling methods </vt:lpstr>
      <vt:lpstr>Defining the study design</vt:lpstr>
      <vt:lpstr>Types of Study Designs </vt:lpstr>
      <vt:lpstr>Types of Descriptive Study Designs  </vt:lpstr>
      <vt:lpstr>Types of Analytic Study Designs </vt:lpstr>
      <vt:lpstr>Types of Analytic Study Designs </vt:lpstr>
      <vt:lpstr>Defining the type of data</vt:lpstr>
      <vt:lpstr>Defining type of data</vt:lpstr>
      <vt:lpstr>General Data Sources</vt:lpstr>
      <vt:lpstr>Nutritional Data Sources</vt:lpstr>
      <vt:lpstr>Defining Nutritional Variables</vt:lpstr>
      <vt:lpstr>Biomarkers</vt:lpstr>
      <vt:lpstr>Nutrients</vt:lpstr>
      <vt:lpstr>Food Items/ Groups</vt:lpstr>
      <vt:lpstr>Dietary Patterns</vt:lpstr>
      <vt:lpstr>Anthropometry and Body Composition</vt:lpstr>
      <vt:lpstr>Physical Activity</vt:lpstr>
      <vt:lpstr>Data management and analytic techniques common in nutrition research </vt:lpstr>
      <vt:lpstr>Data management and analytic techniques common in nutrition research </vt:lpstr>
      <vt:lpstr>Data management and analytic techniques common in nutrition research </vt:lpstr>
      <vt:lpstr>Data management and analytic techniques common in nutrition research </vt:lpstr>
      <vt:lpstr>Considerations</vt:lpstr>
      <vt:lpstr>Other Analytical Issues</vt:lpstr>
      <vt:lpstr>Key Messages</vt:lpstr>
      <vt:lpstr>Key Messages</vt:lpstr>
      <vt:lpstr>Exercise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Topic 5.5:  Research Methodology  in Nutrition Research</dc:title>
  <dc:creator>Eddens, Kate</dc:creator>
  <cp:lastModifiedBy>Eddens, Kate</cp:lastModifiedBy>
  <cp:revision>19</cp:revision>
  <dcterms:created xsi:type="dcterms:W3CDTF">2022-02-23T00:29:23Z</dcterms:created>
  <dcterms:modified xsi:type="dcterms:W3CDTF">2022-04-19T22:14:59Z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0x010100789DD0B6094BCF4FB93A35D0152A1812</vt:lpwstr>
  </property>
</Properties>
</file>