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34" r:id="rId4"/>
  </p:sldMasterIdLst>
  <p:notesMasterIdLst>
    <p:notesMasterId r:id="rId37"/>
  </p:notesMasterIdLst>
  <p:sldIdLst>
    <p:sldId id="256" r:id="rId5"/>
    <p:sldId id="281" r:id="rId6"/>
    <p:sldId id="258" r:id="rId7"/>
    <p:sldId id="274" r:id="rId8"/>
    <p:sldId id="273" r:id="rId9"/>
    <p:sldId id="287" r:id="rId10"/>
    <p:sldId id="257" r:id="rId11"/>
    <p:sldId id="292" r:id="rId12"/>
    <p:sldId id="264" r:id="rId13"/>
    <p:sldId id="269" r:id="rId14"/>
    <p:sldId id="270" r:id="rId15"/>
    <p:sldId id="265" r:id="rId16"/>
    <p:sldId id="262" r:id="rId17"/>
    <p:sldId id="275" r:id="rId18"/>
    <p:sldId id="260" r:id="rId19"/>
    <p:sldId id="259" r:id="rId20"/>
    <p:sldId id="271" r:id="rId21"/>
    <p:sldId id="272" r:id="rId22"/>
    <p:sldId id="276" r:id="rId23"/>
    <p:sldId id="277" r:id="rId24"/>
    <p:sldId id="278" r:id="rId25"/>
    <p:sldId id="279" r:id="rId26"/>
    <p:sldId id="280" r:id="rId27"/>
    <p:sldId id="285" r:id="rId28"/>
    <p:sldId id="283" r:id="rId29"/>
    <p:sldId id="284" r:id="rId30"/>
    <p:sldId id="286" r:id="rId31"/>
    <p:sldId id="282" r:id="rId32"/>
    <p:sldId id="294" r:id="rId33"/>
    <p:sldId id="293" r:id="rId34"/>
    <p:sldId id="288" r:id="rId35"/>
    <p:sldId id="289"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F0B551-492B-DC42-8FF3-EFAE171BB86C}">
          <p14:sldIdLst>
            <p14:sldId id="256"/>
            <p14:sldId id="281"/>
            <p14:sldId id="258"/>
            <p14:sldId id="274"/>
            <p14:sldId id="273"/>
            <p14:sldId id="287"/>
            <p14:sldId id="257"/>
            <p14:sldId id="292"/>
            <p14:sldId id="264"/>
            <p14:sldId id="269"/>
            <p14:sldId id="270"/>
            <p14:sldId id="265"/>
            <p14:sldId id="262"/>
            <p14:sldId id="275"/>
            <p14:sldId id="260"/>
            <p14:sldId id="259"/>
            <p14:sldId id="271"/>
            <p14:sldId id="272"/>
            <p14:sldId id="276"/>
            <p14:sldId id="277"/>
            <p14:sldId id="278"/>
            <p14:sldId id="279"/>
            <p14:sldId id="280"/>
            <p14:sldId id="285"/>
            <p14:sldId id="283"/>
            <p14:sldId id="284"/>
            <p14:sldId id="286"/>
            <p14:sldId id="282"/>
            <p14:sldId id="294"/>
            <p14:sldId id="293"/>
            <p14:sldId id="288"/>
            <p14:sldId id="28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319051-F538-F027-5443-8A75A5C12345}" name="Mattey Mora, Paola Pamela" initials="MMPP" userId="Mattey Mora, Paola Pamela"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ooding, Clare" initials="GC" lastIdx="5" clrIdx="0">
    <p:extLst>
      <p:ext uri="{19B8F6BF-5375-455C-9EA6-DF929625EA0E}">
        <p15:presenceInfo xmlns:p15="http://schemas.microsoft.com/office/powerpoint/2012/main" userId="S::clare.gooding@crs.org::9b613808-c58f-43f6-830b-a0680ffeef40" providerId="AD"/>
      </p:ext>
    </p:extLst>
  </p:cmAuthor>
  <p:cmAuthor id="2" name="Oula, Ratthiphone" initials="OR" lastIdx="2" clrIdx="1">
    <p:extLst>
      <p:ext uri="{19B8F6BF-5375-455C-9EA6-DF929625EA0E}">
        <p15:presenceInfo xmlns:p15="http://schemas.microsoft.com/office/powerpoint/2012/main" userId="S::ratthiphone.oula@crs.org::495bfc06-53a5-475b-91f5-39d15c1e83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28" autoAdjust="0"/>
    <p:restoredTop sz="67839" autoAdjust="0"/>
  </p:normalViewPr>
  <p:slideViewPr>
    <p:cSldViewPr snapToGrid="0" snapToObjects="1">
      <p:cViewPr varScale="1">
        <p:scale>
          <a:sx n="45" d="100"/>
          <a:sy n="45" d="100"/>
        </p:scale>
        <p:origin x="1848" y="48"/>
      </p:cViewPr>
      <p:guideLst/>
    </p:cSldViewPr>
  </p:slideViewPr>
  <p:notesTextViewPr>
    <p:cViewPr>
      <p:scale>
        <a:sx n="1" d="1"/>
        <a:sy n="1" d="1"/>
      </p:scale>
      <p:origin x="0" y="0"/>
    </p:cViewPr>
  </p:notesTextViewPr>
  <p:sorterViewPr>
    <p:cViewPr>
      <p:scale>
        <a:sx n="100" d="100"/>
        <a:sy n="100" d="100"/>
      </p:scale>
      <p:origin x="0" y="-27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ula, Ratthiphone" userId="495bfc06-53a5-475b-91f5-39d15c1e832f" providerId="ADAL" clId="{44C5FF84-08C3-4A02-9767-17E3A83B2999}"/>
    <pc:docChg chg="modSld">
      <pc:chgData name="Oula, Ratthiphone" userId="495bfc06-53a5-475b-91f5-39d15c1e832f" providerId="ADAL" clId="{44C5FF84-08C3-4A02-9767-17E3A83B2999}" dt="2022-09-06T08:48:42.731" v="3" actId="14734"/>
      <pc:docMkLst>
        <pc:docMk/>
      </pc:docMkLst>
      <pc:sldChg chg="modSp mod">
        <pc:chgData name="Oula, Ratthiphone" userId="495bfc06-53a5-475b-91f5-39d15c1e832f" providerId="ADAL" clId="{44C5FF84-08C3-4A02-9767-17E3A83B2999}" dt="2022-09-06T06:09:40.619" v="2" actId="14100"/>
        <pc:sldMkLst>
          <pc:docMk/>
          <pc:sldMk cId="76914611" sldId="256"/>
        </pc:sldMkLst>
        <pc:spChg chg="mod">
          <ac:chgData name="Oula, Ratthiphone" userId="495bfc06-53a5-475b-91f5-39d15c1e832f" providerId="ADAL" clId="{44C5FF84-08C3-4A02-9767-17E3A83B2999}" dt="2022-09-06T06:09:40.619" v="2" actId="14100"/>
          <ac:spMkLst>
            <pc:docMk/>
            <pc:sldMk cId="76914611" sldId="256"/>
            <ac:spMk id="3" creationId="{F9177CE7-C3A4-D14E-2988-D5390057B721}"/>
          </ac:spMkLst>
        </pc:spChg>
        <pc:spChg chg="mod">
          <ac:chgData name="Oula, Ratthiphone" userId="495bfc06-53a5-475b-91f5-39d15c1e832f" providerId="ADAL" clId="{44C5FF84-08C3-4A02-9767-17E3A83B2999}" dt="2022-09-06T06:09:22.072" v="0"/>
          <ac:spMkLst>
            <pc:docMk/>
            <pc:sldMk cId="76914611" sldId="256"/>
            <ac:spMk id="6" creationId="{12389880-AC48-A946-8EA9-A6F864B21918}"/>
          </ac:spMkLst>
        </pc:spChg>
      </pc:sldChg>
      <pc:sldChg chg="modSp mod">
        <pc:chgData name="Oula, Ratthiphone" userId="495bfc06-53a5-475b-91f5-39d15c1e832f" providerId="ADAL" clId="{44C5FF84-08C3-4A02-9767-17E3A83B2999}" dt="2022-09-06T08:48:42.731" v="3" actId="14734"/>
        <pc:sldMkLst>
          <pc:docMk/>
          <pc:sldMk cId="365406731" sldId="269"/>
        </pc:sldMkLst>
        <pc:graphicFrameChg chg="modGraphic">
          <ac:chgData name="Oula, Ratthiphone" userId="495bfc06-53a5-475b-91f5-39d15c1e832f" providerId="ADAL" clId="{44C5FF84-08C3-4A02-9767-17E3A83B2999}" dt="2022-09-06T08:48:42.731" v="3" actId="14734"/>
          <ac:graphicFrameMkLst>
            <pc:docMk/>
            <pc:sldMk cId="365406731" sldId="269"/>
            <ac:graphicFrameMk id="4" creationId="{255E21FE-B00D-406C-9EAD-AFD30CBE0C78}"/>
          </ac:graphicFrameMkLst>
        </pc:graphicFrameChg>
      </pc:sldChg>
    </pc:docChg>
  </pc:docChgLst>
  <pc:docChgLst>
    <pc:chgData name="Eddens, Kate" userId="2768510e-2308-47b1-8f2d-3734854ccbd3" providerId="ADAL" clId="{3AEDB38D-A978-47BB-B560-94D49F22DA83}"/>
    <pc:docChg chg="custSel modSld">
      <pc:chgData name="Eddens, Kate" userId="2768510e-2308-47b1-8f2d-3734854ccbd3" providerId="ADAL" clId="{3AEDB38D-A978-47BB-B560-94D49F22DA83}" dt="2022-04-19T22:14:54.752" v="1610" actId="20577"/>
      <pc:docMkLst>
        <pc:docMk/>
      </pc:docMkLst>
      <pc:sldChg chg="modNotesTx">
        <pc:chgData name="Eddens, Kate" userId="2768510e-2308-47b1-8f2d-3734854ccbd3" providerId="ADAL" clId="{3AEDB38D-A978-47BB-B560-94D49F22DA83}" dt="2022-04-19T06:37:31.373" v="10" actId="20577"/>
        <pc:sldMkLst>
          <pc:docMk/>
          <pc:sldMk cId="76914611" sldId="256"/>
        </pc:sldMkLst>
      </pc:sldChg>
      <pc:sldChg chg="modNotesTx">
        <pc:chgData name="Eddens, Kate" userId="2768510e-2308-47b1-8f2d-3734854ccbd3" providerId="ADAL" clId="{3AEDB38D-A978-47BB-B560-94D49F22DA83}" dt="2022-04-19T06:49:26.029" v="16"/>
        <pc:sldMkLst>
          <pc:docMk/>
          <pc:sldMk cId="3154671903" sldId="257"/>
        </pc:sldMkLst>
      </pc:sldChg>
      <pc:sldChg chg="modNotesTx">
        <pc:chgData name="Eddens, Kate" userId="2768510e-2308-47b1-8f2d-3734854ccbd3" providerId="ADAL" clId="{3AEDB38D-A978-47BB-B560-94D49F22DA83}" dt="2022-04-19T06:40:51.428" v="12"/>
        <pc:sldMkLst>
          <pc:docMk/>
          <pc:sldMk cId="2984075730" sldId="258"/>
        </pc:sldMkLst>
      </pc:sldChg>
      <pc:sldChg chg="addSp delSp modSp mod modTransition modAnim modNotesTx">
        <pc:chgData name="Eddens, Kate" userId="2768510e-2308-47b1-8f2d-3734854ccbd3" providerId="ADAL" clId="{3AEDB38D-A978-47BB-B560-94D49F22DA83}" dt="2022-04-19T18:59:04.619" v="1163"/>
        <pc:sldMkLst>
          <pc:docMk/>
          <pc:sldMk cId="3965007201" sldId="259"/>
        </pc:sldMkLst>
        <pc:spChg chg="mod">
          <ac:chgData name="Eddens, Kate" userId="2768510e-2308-47b1-8f2d-3734854ccbd3" providerId="ADAL" clId="{3AEDB38D-A978-47BB-B560-94D49F22DA83}" dt="2022-04-19T17:47:05.206" v="221" actId="20577"/>
          <ac:spMkLst>
            <pc:docMk/>
            <pc:sldMk cId="3965007201" sldId="259"/>
            <ac:spMk id="3" creationId="{F0AB86B4-90EF-4440-8CBE-C685B9FBA356}"/>
          </ac:spMkLst>
        </pc:spChg>
        <pc:spChg chg="mod">
          <ac:chgData name="Eddens, Kate" userId="2768510e-2308-47b1-8f2d-3734854ccbd3" providerId="ADAL" clId="{3AEDB38D-A978-47BB-B560-94D49F22DA83}" dt="2022-04-19T17:46:26.462" v="208" actId="1076"/>
          <ac:spMkLst>
            <pc:docMk/>
            <pc:sldMk cId="3965007201" sldId="259"/>
            <ac:spMk id="5" creationId="{7E40F839-F25B-44F3-9EFC-C25C1B89EE44}"/>
          </ac:spMkLst>
        </pc:spChg>
        <pc:spChg chg="mod">
          <ac:chgData name="Eddens, Kate" userId="2768510e-2308-47b1-8f2d-3734854ccbd3" providerId="ADAL" clId="{3AEDB38D-A978-47BB-B560-94D49F22DA83}" dt="2022-04-19T17:46:33.423" v="209" actId="1076"/>
          <ac:spMkLst>
            <pc:docMk/>
            <pc:sldMk cId="3965007201" sldId="259"/>
            <ac:spMk id="9" creationId="{82454B1C-49F6-4485-BF04-608526862DB7}"/>
          </ac:spMkLst>
        </pc:spChg>
        <pc:graphicFrameChg chg="mod">
          <ac:chgData name="Eddens, Kate" userId="2768510e-2308-47b1-8f2d-3734854ccbd3" providerId="ADAL" clId="{3AEDB38D-A978-47BB-B560-94D49F22DA83}" dt="2022-04-19T17:45:37.752" v="201"/>
          <ac:graphicFrameMkLst>
            <pc:docMk/>
            <pc:sldMk cId="3965007201" sldId="259"/>
            <ac:graphicFrameMk id="4" creationId="{95F8FF99-A44A-4593-965E-E3F72D6D0487}"/>
          </ac:graphicFrameMkLst>
        </pc:graphicFrameChg>
        <pc:picChg chg="del">
          <ac:chgData name="Eddens, Kate" userId="2768510e-2308-47b1-8f2d-3734854ccbd3" providerId="ADAL" clId="{3AEDB38D-A978-47BB-B560-94D49F22DA83}" dt="2022-04-19T17:47:56.597" v="222"/>
          <ac:picMkLst>
            <pc:docMk/>
            <pc:sldMk cId="3965007201" sldId="259"/>
            <ac:picMk id="6" creationId="{48AECFAB-A17F-43EB-81AF-02CBCB2830D7}"/>
          </ac:picMkLst>
        </pc:picChg>
        <pc:picChg chg="add mod">
          <ac:chgData name="Eddens, Kate" userId="2768510e-2308-47b1-8f2d-3734854ccbd3" providerId="ADAL" clId="{3AEDB38D-A978-47BB-B560-94D49F22DA83}" dt="2022-04-19T18:59:04.619" v="1163"/>
          <ac:picMkLst>
            <pc:docMk/>
            <pc:sldMk cId="3965007201" sldId="259"/>
            <ac:picMk id="8" creationId="{FD1C8069-2864-46FC-9767-D660F349900D}"/>
          </ac:picMkLst>
        </pc:picChg>
      </pc:sldChg>
      <pc:sldChg chg="modNotesTx">
        <pc:chgData name="Eddens, Kate" userId="2768510e-2308-47b1-8f2d-3734854ccbd3" providerId="ADAL" clId="{3AEDB38D-A978-47BB-B560-94D49F22DA83}" dt="2022-04-19T17:43:08.534" v="25" actId="20577"/>
        <pc:sldMkLst>
          <pc:docMk/>
          <pc:sldMk cId="3241132492" sldId="260"/>
        </pc:sldMkLst>
      </pc:sldChg>
      <pc:sldChg chg="modNotesTx">
        <pc:chgData name="Eddens, Kate" userId="2768510e-2308-47b1-8f2d-3734854ccbd3" providerId="ADAL" clId="{3AEDB38D-A978-47BB-B560-94D49F22DA83}" dt="2022-04-19T19:27:24.919" v="1255"/>
        <pc:sldMkLst>
          <pc:docMk/>
          <pc:sldMk cId="4041113245" sldId="261"/>
        </pc:sldMkLst>
      </pc:sldChg>
      <pc:sldChg chg="modNotesTx">
        <pc:chgData name="Eddens, Kate" userId="2768510e-2308-47b1-8f2d-3734854ccbd3" providerId="ADAL" clId="{3AEDB38D-A978-47BB-B560-94D49F22DA83}" dt="2022-04-19T06:58:46.310" v="22"/>
        <pc:sldMkLst>
          <pc:docMk/>
          <pc:sldMk cId="223054006" sldId="262"/>
        </pc:sldMkLst>
      </pc:sldChg>
      <pc:sldChg chg="modNotesTx">
        <pc:chgData name="Eddens, Kate" userId="2768510e-2308-47b1-8f2d-3734854ccbd3" providerId="ADAL" clId="{3AEDB38D-A978-47BB-B560-94D49F22DA83}" dt="2022-04-19T06:52:36.353" v="18"/>
        <pc:sldMkLst>
          <pc:docMk/>
          <pc:sldMk cId="2829607824" sldId="264"/>
        </pc:sldMkLst>
      </pc:sldChg>
      <pc:sldChg chg="modNotesTx">
        <pc:chgData name="Eddens, Kate" userId="2768510e-2308-47b1-8f2d-3734854ccbd3" providerId="ADAL" clId="{3AEDB38D-A978-47BB-B560-94D49F22DA83}" dt="2022-04-19T06:56:42.282" v="21"/>
        <pc:sldMkLst>
          <pc:docMk/>
          <pc:sldMk cId="1680331536" sldId="265"/>
        </pc:sldMkLst>
      </pc:sldChg>
      <pc:sldChg chg="modNotesTx">
        <pc:chgData name="Eddens, Kate" userId="2768510e-2308-47b1-8f2d-3734854ccbd3" providerId="ADAL" clId="{3AEDB38D-A978-47BB-B560-94D49F22DA83}" dt="2022-04-19T06:55:36.392" v="19"/>
        <pc:sldMkLst>
          <pc:docMk/>
          <pc:sldMk cId="365406731" sldId="269"/>
        </pc:sldMkLst>
      </pc:sldChg>
      <pc:sldChg chg="modNotesTx">
        <pc:chgData name="Eddens, Kate" userId="2768510e-2308-47b1-8f2d-3734854ccbd3" providerId="ADAL" clId="{3AEDB38D-A978-47BB-B560-94D49F22DA83}" dt="2022-04-19T06:56:24.499" v="20"/>
        <pc:sldMkLst>
          <pc:docMk/>
          <pc:sldMk cId="4267170575" sldId="270"/>
        </pc:sldMkLst>
      </pc:sldChg>
      <pc:sldChg chg="addSp delSp modSp modTransition modAnim modNotesTx">
        <pc:chgData name="Eddens, Kate" userId="2768510e-2308-47b1-8f2d-3734854ccbd3" providerId="ADAL" clId="{3AEDB38D-A978-47BB-B560-94D49F22DA83}" dt="2022-04-19T19:44:24.174" v="1405" actId="20577"/>
        <pc:sldMkLst>
          <pc:docMk/>
          <pc:sldMk cId="2254889590" sldId="271"/>
        </pc:sldMkLst>
        <pc:picChg chg="del">
          <ac:chgData name="Eddens, Kate" userId="2768510e-2308-47b1-8f2d-3734854ccbd3" providerId="ADAL" clId="{3AEDB38D-A978-47BB-B560-94D49F22DA83}" dt="2022-04-19T19:01:44.496" v="1164"/>
          <ac:picMkLst>
            <pc:docMk/>
            <pc:sldMk cId="2254889590" sldId="271"/>
            <ac:picMk id="5" creationId="{846B1D40-794E-4159-9C17-56208B310863}"/>
          </ac:picMkLst>
        </pc:picChg>
        <pc:picChg chg="add mod">
          <ac:chgData name="Eddens, Kate" userId="2768510e-2308-47b1-8f2d-3734854ccbd3" providerId="ADAL" clId="{3AEDB38D-A978-47BB-B560-94D49F22DA83}" dt="2022-04-19T19:03:39.376" v="1165"/>
          <ac:picMkLst>
            <pc:docMk/>
            <pc:sldMk cId="2254889590" sldId="271"/>
            <ac:picMk id="6" creationId="{2079A145-DC33-4FA9-B884-2768C03F4B5C}"/>
          </ac:picMkLst>
        </pc:picChg>
      </pc:sldChg>
      <pc:sldChg chg="addSp delSp modSp mod modTransition modAnim modNotesTx">
        <pc:chgData name="Eddens, Kate" userId="2768510e-2308-47b1-8f2d-3734854ccbd3" providerId="ADAL" clId="{3AEDB38D-A978-47BB-B560-94D49F22DA83}" dt="2022-04-19T21:52:41.036" v="1453" actId="20577"/>
        <pc:sldMkLst>
          <pc:docMk/>
          <pc:sldMk cId="3326684363" sldId="272"/>
        </pc:sldMkLst>
        <pc:spChg chg="mod">
          <ac:chgData name="Eddens, Kate" userId="2768510e-2308-47b1-8f2d-3734854ccbd3" providerId="ADAL" clId="{3AEDB38D-A978-47BB-B560-94D49F22DA83}" dt="2022-04-19T19:04:56.781" v="1209" actId="6549"/>
          <ac:spMkLst>
            <pc:docMk/>
            <pc:sldMk cId="3326684363" sldId="272"/>
            <ac:spMk id="3" creationId="{9B6997AF-0ACE-42B2-8F41-7E4FFEED58C8}"/>
          </ac:spMkLst>
        </pc:spChg>
        <pc:picChg chg="del">
          <ac:chgData name="Eddens, Kate" userId="2768510e-2308-47b1-8f2d-3734854ccbd3" providerId="ADAL" clId="{3AEDB38D-A978-47BB-B560-94D49F22DA83}" dt="2022-04-19T19:05:30.236" v="1210"/>
          <ac:picMkLst>
            <pc:docMk/>
            <pc:sldMk cId="3326684363" sldId="272"/>
            <ac:picMk id="5" creationId="{1E22701B-A853-4FBF-9C51-840185F2206B}"/>
          </ac:picMkLst>
        </pc:picChg>
        <pc:picChg chg="add mod">
          <ac:chgData name="Eddens, Kate" userId="2768510e-2308-47b1-8f2d-3734854ccbd3" providerId="ADAL" clId="{3AEDB38D-A978-47BB-B560-94D49F22DA83}" dt="2022-04-19T19:06:49.786" v="1211"/>
          <ac:picMkLst>
            <pc:docMk/>
            <pc:sldMk cId="3326684363" sldId="272"/>
            <ac:picMk id="6" creationId="{5D1CFEFB-674A-4702-8428-C3E08627A398}"/>
          </ac:picMkLst>
        </pc:picChg>
      </pc:sldChg>
      <pc:sldChg chg="modNotesTx">
        <pc:chgData name="Eddens, Kate" userId="2768510e-2308-47b1-8f2d-3734854ccbd3" providerId="ADAL" clId="{3AEDB38D-A978-47BB-B560-94D49F22DA83}" dt="2022-04-19T06:45:12.472" v="14"/>
        <pc:sldMkLst>
          <pc:docMk/>
          <pc:sldMk cId="3151481753" sldId="273"/>
        </pc:sldMkLst>
      </pc:sldChg>
      <pc:sldChg chg="modNotesTx">
        <pc:chgData name="Eddens, Kate" userId="2768510e-2308-47b1-8f2d-3734854ccbd3" providerId="ADAL" clId="{3AEDB38D-A978-47BB-B560-94D49F22DA83}" dt="2022-04-19T06:42:31.086" v="13"/>
        <pc:sldMkLst>
          <pc:docMk/>
          <pc:sldMk cId="576825943" sldId="274"/>
        </pc:sldMkLst>
      </pc:sldChg>
      <pc:sldChg chg="modNotesTx">
        <pc:chgData name="Eddens, Kate" userId="2768510e-2308-47b1-8f2d-3734854ccbd3" providerId="ADAL" clId="{3AEDB38D-A978-47BB-B560-94D49F22DA83}" dt="2022-04-19T17:41:47.513" v="23"/>
        <pc:sldMkLst>
          <pc:docMk/>
          <pc:sldMk cId="1590833579" sldId="275"/>
        </pc:sldMkLst>
      </pc:sldChg>
      <pc:sldChg chg="addSp delSp modSp modTransition modAnim modNotesTx">
        <pc:chgData name="Eddens, Kate" userId="2768510e-2308-47b1-8f2d-3734854ccbd3" providerId="ADAL" clId="{3AEDB38D-A978-47BB-B560-94D49F22DA83}" dt="2022-04-19T21:55:45.752" v="1483" actId="20577"/>
        <pc:sldMkLst>
          <pc:docMk/>
          <pc:sldMk cId="2725969010" sldId="276"/>
        </pc:sldMkLst>
        <pc:picChg chg="del">
          <ac:chgData name="Eddens, Kate" userId="2768510e-2308-47b1-8f2d-3734854ccbd3" providerId="ADAL" clId="{3AEDB38D-A978-47BB-B560-94D49F22DA83}" dt="2022-04-19T19:07:38.399" v="1212"/>
          <ac:picMkLst>
            <pc:docMk/>
            <pc:sldMk cId="2725969010" sldId="276"/>
            <ac:picMk id="5" creationId="{790C7EC3-BE29-4DEA-9421-B906CA698AF3}"/>
          </ac:picMkLst>
        </pc:picChg>
        <pc:picChg chg="add mod">
          <ac:chgData name="Eddens, Kate" userId="2768510e-2308-47b1-8f2d-3734854ccbd3" providerId="ADAL" clId="{3AEDB38D-A978-47BB-B560-94D49F22DA83}" dt="2022-04-19T19:08:44.048" v="1213"/>
          <ac:picMkLst>
            <pc:docMk/>
            <pc:sldMk cId="2725969010" sldId="276"/>
            <ac:picMk id="6" creationId="{3E82EEC5-F189-468F-A635-614AB6EDD072}"/>
          </ac:picMkLst>
        </pc:picChg>
      </pc:sldChg>
      <pc:sldChg chg="addSp delSp modSp modTransition modAnim modNotesTx">
        <pc:chgData name="Eddens, Kate" userId="2768510e-2308-47b1-8f2d-3734854ccbd3" providerId="ADAL" clId="{3AEDB38D-A978-47BB-B560-94D49F22DA83}" dt="2022-04-19T21:56:50.989" v="1490" actId="20577"/>
        <pc:sldMkLst>
          <pc:docMk/>
          <pc:sldMk cId="3619623222" sldId="277"/>
        </pc:sldMkLst>
        <pc:picChg chg="del">
          <ac:chgData name="Eddens, Kate" userId="2768510e-2308-47b1-8f2d-3734854ccbd3" providerId="ADAL" clId="{3AEDB38D-A978-47BB-B560-94D49F22DA83}" dt="2022-04-19T19:09:22.358" v="1214"/>
          <ac:picMkLst>
            <pc:docMk/>
            <pc:sldMk cId="3619623222" sldId="277"/>
            <ac:picMk id="5" creationId="{0F100470-9F7F-46CE-880E-D0340869C20E}"/>
          </ac:picMkLst>
        </pc:picChg>
        <pc:picChg chg="add mod">
          <ac:chgData name="Eddens, Kate" userId="2768510e-2308-47b1-8f2d-3734854ccbd3" providerId="ADAL" clId="{3AEDB38D-A978-47BB-B560-94D49F22DA83}" dt="2022-04-19T19:10:09.507" v="1215"/>
          <ac:picMkLst>
            <pc:docMk/>
            <pc:sldMk cId="3619623222" sldId="277"/>
            <ac:picMk id="6" creationId="{239807AE-850A-4146-A3EA-0BFADEB3898E}"/>
          </ac:picMkLst>
        </pc:picChg>
      </pc:sldChg>
      <pc:sldChg chg="addSp delSp modSp modTransition modAnim modNotesTx">
        <pc:chgData name="Eddens, Kate" userId="2768510e-2308-47b1-8f2d-3734854ccbd3" providerId="ADAL" clId="{3AEDB38D-A978-47BB-B560-94D49F22DA83}" dt="2022-04-19T22:00:12.345" v="1548" actId="20577"/>
        <pc:sldMkLst>
          <pc:docMk/>
          <pc:sldMk cId="2149801978" sldId="278"/>
        </pc:sldMkLst>
        <pc:picChg chg="del">
          <ac:chgData name="Eddens, Kate" userId="2768510e-2308-47b1-8f2d-3734854ccbd3" providerId="ADAL" clId="{3AEDB38D-A978-47BB-B560-94D49F22DA83}" dt="2022-04-19T19:10:38.134" v="1216"/>
          <ac:picMkLst>
            <pc:docMk/>
            <pc:sldMk cId="2149801978" sldId="278"/>
            <ac:picMk id="5" creationId="{5C8219E3-4D68-4889-A0B0-0C68610707FD}"/>
          </ac:picMkLst>
        </pc:picChg>
        <pc:picChg chg="add mod">
          <ac:chgData name="Eddens, Kate" userId="2768510e-2308-47b1-8f2d-3734854ccbd3" providerId="ADAL" clId="{3AEDB38D-A978-47BB-B560-94D49F22DA83}" dt="2022-04-19T19:12:04.163" v="1217"/>
          <ac:picMkLst>
            <pc:docMk/>
            <pc:sldMk cId="2149801978" sldId="278"/>
            <ac:picMk id="6" creationId="{38700EF8-F81B-43BD-B0A2-873BD3E068AB}"/>
          </ac:picMkLst>
        </pc:picChg>
      </pc:sldChg>
      <pc:sldChg chg="modNotesTx">
        <pc:chgData name="Eddens, Kate" userId="2768510e-2308-47b1-8f2d-3734854ccbd3" providerId="ADAL" clId="{3AEDB38D-A978-47BB-B560-94D49F22DA83}" dt="2022-04-19T19:13:26.645" v="1241" actId="20577"/>
        <pc:sldMkLst>
          <pc:docMk/>
          <pc:sldMk cId="361521872" sldId="279"/>
        </pc:sldMkLst>
      </pc:sldChg>
      <pc:sldChg chg="addSp delSp modSp modTransition modAnim modNotesTx">
        <pc:chgData name="Eddens, Kate" userId="2768510e-2308-47b1-8f2d-3734854ccbd3" providerId="ADAL" clId="{3AEDB38D-A978-47BB-B560-94D49F22DA83}" dt="2022-04-19T22:02:17.491" v="1549"/>
        <pc:sldMkLst>
          <pc:docMk/>
          <pc:sldMk cId="43438400" sldId="280"/>
        </pc:sldMkLst>
        <pc:picChg chg="del">
          <ac:chgData name="Eddens, Kate" userId="2768510e-2308-47b1-8f2d-3734854ccbd3" providerId="ADAL" clId="{3AEDB38D-A978-47BB-B560-94D49F22DA83}" dt="2022-04-19T19:14:27.460" v="1242"/>
          <ac:picMkLst>
            <pc:docMk/>
            <pc:sldMk cId="43438400" sldId="280"/>
            <ac:picMk id="5" creationId="{9A8D26BB-A8BC-46F5-AD5B-8F763612FA87}"/>
          </ac:picMkLst>
        </pc:picChg>
        <pc:picChg chg="add mod">
          <ac:chgData name="Eddens, Kate" userId="2768510e-2308-47b1-8f2d-3734854ccbd3" providerId="ADAL" clId="{3AEDB38D-A978-47BB-B560-94D49F22DA83}" dt="2022-04-19T19:15:23.900" v="1243"/>
          <ac:picMkLst>
            <pc:docMk/>
            <pc:sldMk cId="43438400" sldId="280"/>
            <ac:picMk id="6" creationId="{43F5D060-40B2-4628-B503-7C91C2E73CD9}"/>
          </ac:picMkLst>
        </pc:picChg>
      </pc:sldChg>
      <pc:sldChg chg="modNotesTx">
        <pc:chgData name="Eddens, Kate" userId="2768510e-2308-47b1-8f2d-3734854ccbd3" providerId="ADAL" clId="{3AEDB38D-A978-47BB-B560-94D49F22DA83}" dt="2022-04-19T06:38:16.962" v="11"/>
        <pc:sldMkLst>
          <pc:docMk/>
          <pc:sldMk cId="1981531422" sldId="281"/>
        </pc:sldMkLst>
      </pc:sldChg>
      <pc:sldChg chg="modNotesTx">
        <pc:chgData name="Eddens, Kate" userId="2768510e-2308-47b1-8f2d-3734854ccbd3" providerId="ADAL" clId="{3AEDB38D-A978-47BB-B560-94D49F22DA83}" dt="2022-04-19T19:26:21.861" v="1254"/>
        <pc:sldMkLst>
          <pc:docMk/>
          <pc:sldMk cId="286512109" sldId="282"/>
        </pc:sldMkLst>
      </pc:sldChg>
      <pc:sldChg chg="addSp delSp modSp modTransition modAnim modNotesTx">
        <pc:chgData name="Eddens, Kate" userId="2768510e-2308-47b1-8f2d-3734854ccbd3" providerId="ADAL" clId="{3AEDB38D-A978-47BB-B560-94D49F22DA83}" dt="2022-04-19T22:05:30.694" v="1578"/>
        <pc:sldMkLst>
          <pc:docMk/>
          <pc:sldMk cId="1114485431" sldId="283"/>
        </pc:sldMkLst>
        <pc:picChg chg="del">
          <ac:chgData name="Eddens, Kate" userId="2768510e-2308-47b1-8f2d-3734854ccbd3" providerId="ADAL" clId="{3AEDB38D-A978-47BB-B560-94D49F22DA83}" dt="2022-04-19T19:18:09.405" v="1246"/>
          <ac:picMkLst>
            <pc:docMk/>
            <pc:sldMk cId="1114485431" sldId="283"/>
            <ac:picMk id="5" creationId="{C47DE5E9-049E-42A0-BF3C-B9FEB50906A4}"/>
          </ac:picMkLst>
        </pc:picChg>
        <pc:picChg chg="add mod">
          <ac:chgData name="Eddens, Kate" userId="2768510e-2308-47b1-8f2d-3734854ccbd3" providerId="ADAL" clId="{3AEDB38D-A978-47BB-B560-94D49F22DA83}" dt="2022-04-19T19:18:40.643" v="1247"/>
          <ac:picMkLst>
            <pc:docMk/>
            <pc:sldMk cId="1114485431" sldId="283"/>
            <ac:picMk id="6" creationId="{36C63334-8789-4006-BE69-D05D202026FF}"/>
          </ac:picMkLst>
        </pc:picChg>
      </pc:sldChg>
      <pc:sldChg chg="modNotesTx">
        <pc:chgData name="Eddens, Kate" userId="2768510e-2308-47b1-8f2d-3734854ccbd3" providerId="ADAL" clId="{3AEDB38D-A978-47BB-B560-94D49F22DA83}" dt="2022-04-19T19:19:48.238" v="1248"/>
        <pc:sldMkLst>
          <pc:docMk/>
          <pc:sldMk cId="3060991624" sldId="284"/>
        </pc:sldMkLst>
      </pc:sldChg>
      <pc:sldChg chg="addSp delSp modSp modTransition modAnim modNotesTx">
        <pc:chgData name="Eddens, Kate" userId="2768510e-2308-47b1-8f2d-3734854ccbd3" providerId="ADAL" clId="{3AEDB38D-A978-47BB-B560-94D49F22DA83}" dt="2022-04-19T22:04:46.543" v="1577" actId="20577"/>
        <pc:sldMkLst>
          <pc:docMk/>
          <pc:sldMk cId="1145506118" sldId="285"/>
        </pc:sldMkLst>
        <pc:picChg chg="del">
          <ac:chgData name="Eddens, Kate" userId="2768510e-2308-47b1-8f2d-3734854ccbd3" providerId="ADAL" clId="{3AEDB38D-A978-47BB-B560-94D49F22DA83}" dt="2022-04-19T19:15:53.219" v="1244"/>
          <ac:picMkLst>
            <pc:docMk/>
            <pc:sldMk cId="1145506118" sldId="285"/>
            <ac:picMk id="5" creationId="{66447337-8136-4B96-878A-95E4FF56E2F3}"/>
          </ac:picMkLst>
        </pc:picChg>
        <pc:picChg chg="add mod">
          <ac:chgData name="Eddens, Kate" userId="2768510e-2308-47b1-8f2d-3734854ccbd3" providerId="ADAL" clId="{3AEDB38D-A978-47BB-B560-94D49F22DA83}" dt="2022-04-19T19:17:09.604" v="1245"/>
          <ac:picMkLst>
            <pc:docMk/>
            <pc:sldMk cId="1145506118" sldId="285"/>
            <ac:picMk id="6" creationId="{9545A4BA-E1C7-4166-BED5-8846574787C0}"/>
          </ac:picMkLst>
        </pc:picChg>
      </pc:sldChg>
      <pc:sldChg chg="addSp delSp modSp modTransition modAnim modNotesTx">
        <pc:chgData name="Eddens, Kate" userId="2768510e-2308-47b1-8f2d-3734854ccbd3" providerId="ADAL" clId="{3AEDB38D-A978-47BB-B560-94D49F22DA83}" dt="2022-04-19T22:14:54.752" v="1610" actId="20577"/>
        <pc:sldMkLst>
          <pc:docMk/>
          <pc:sldMk cId="3524026492" sldId="286"/>
        </pc:sldMkLst>
        <pc:picChg chg="del">
          <ac:chgData name="Eddens, Kate" userId="2768510e-2308-47b1-8f2d-3734854ccbd3" providerId="ADAL" clId="{3AEDB38D-A978-47BB-B560-94D49F22DA83}" dt="2022-04-19T19:20:50.464" v="1249"/>
          <ac:picMkLst>
            <pc:docMk/>
            <pc:sldMk cId="3524026492" sldId="286"/>
            <ac:picMk id="5" creationId="{B46A96DF-F895-4ED2-BF60-0533F1A56EFF}"/>
          </ac:picMkLst>
        </pc:picChg>
        <pc:picChg chg="add mod">
          <ac:chgData name="Eddens, Kate" userId="2768510e-2308-47b1-8f2d-3734854ccbd3" providerId="ADAL" clId="{3AEDB38D-A978-47BB-B560-94D49F22DA83}" dt="2022-04-19T19:22:03.250" v="1250"/>
          <ac:picMkLst>
            <pc:docMk/>
            <pc:sldMk cId="3524026492" sldId="286"/>
            <ac:picMk id="6" creationId="{69984686-0A93-4E5D-B209-0F00FF7E0E41}"/>
          </ac:picMkLst>
        </pc:picChg>
      </pc:sldChg>
      <pc:sldChg chg="modNotesTx">
        <pc:chgData name="Eddens, Kate" userId="2768510e-2308-47b1-8f2d-3734854ccbd3" providerId="ADAL" clId="{3AEDB38D-A978-47BB-B560-94D49F22DA83}" dt="2022-04-19T06:46:10.557" v="15"/>
        <pc:sldMkLst>
          <pc:docMk/>
          <pc:sldMk cId="2587811827" sldId="287"/>
        </pc:sldMkLst>
      </pc:sldChg>
      <pc:sldChg chg="modNotesTx">
        <pc:chgData name="Eddens, Kate" userId="2768510e-2308-47b1-8f2d-3734854ccbd3" providerId="ADAL" clId="{3AEDB38D-A978-47BB-B560-94D49F22DA83}" dt="2022-04-19T19:28:22.261" v="1257"/>
        <pc:sldMkLst>
          <pc:docMk/>
          <pc:sldMk cId="2496233768" sldId="288"/>
        </pc:sldMkLst>
      </pc:sldChg>
      <pc:sldChg chg="modNotesTx">
        <pc:chgData name="Eddens, Kate" userId="2768510e-2308-47b1-8f2d-3734854ccbd3" providerId="ADAL" clId="{3AEDB38D-A978-47BB-B560-94D49F22DA83}" dt="2022-04-19T19:28:29.425" v="1258"/>
        <pc:sldMkLst>
          <pc:docMk/>
          <pc:sldMk cId="66799143" sldId="289"/>
        </pc:sldMkLst>
      </pc:sldChg>
      <pc:sldChg chg="modNotesTx">
        <pc:chgData name="Eddens, Kate" userId="2768510e-2308-47b1-8f2d-3734854ccbd3" providerId="ADAL" clId="{3AEDB38D-A978-47BB-B560-94D49F22DA83}" dt="2022-04-19T06:49:47.071" v="17"/>
        <pc:sldMkLst>
          <pc:docMk/>
          <pc:sldMk cId="2776935983" sldId="292"/>
        </pc:sldMkLst>
      </pc:sldChg>
      <pc:sldChg chg="modNotesTx">
        <pc:chgData name="Eddens, Kate" userId="2768510e-2308-47b1-8f2d-3734854ccbd3" providerId="ADAL" clId="{3AEDB38D-A978-47BB-B560-94D49F22DA83}" dt="2022-04-19T19:28:03.803" v="1256"/>
        <pc:sldMkLst>
          <pc:docMk/>
          <pc:sldMk cId="496267861" sldId="293"/>
        </pc:sldMkLst>
      </pc:sldChg>
    </pc:docChg>
  </pc:docChgLst>
</pc:chgInfo>
</file>

<file path=ppt/diagrams/_rels/data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ata2.xml.rels><?xml version="1.0" encoding="UTF-8" standalone="yes"?>
<Relationships xmlns="http://schemas.openxmlformats.org/package/2006/relationships"><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6FC339-C1EB-4883-B3D4-22F543BF49CE}" type="doc">
      <dgm:prSet loTypeId="urn:microsoft.com/office/officeart/2005/8/layout/vList4" loCatId="list" qsTypeId="urn:microsoft.com/office/officeart/2005/8/quickstyle/simple1" qsCatId="simple" csTypeId="urn:microsoft.com/office/officeart/2005/8/colors/accent3_1" csCatId="accent3" phldr="1"/>
      <dgm:spPr/>
      <dgm:t>
        <a:bodyPr/>
        <a:lstStyle/>
        <a:p>
          <a:endParaRPr lang="en-US"/>
        </a:p>
      </dgm:t>
    </dgm:pt>
    <dgm:pt modelId="{7D227B0C-BD1A-4B16-86E4-3B266D6BCF20}">
      <dgm:prSet custT="1"/>
      <dgm:spPr/>
      <dgm:t>
        <a:bodyPr/>
        <a:lstStyle/>
        <a:p>
          <a:r>
            <a:rPr lang="lo-LA" sz="1800" b="1" dirty="0">
              <a:latin typeface="Phetsarath OT" panose="02000500000000020004" pitchFamily="2" charset="0"/>
              <a:cs typeface="Phetsarath OT" panose="02000500000000020004" pitchFamily="2" charset="0"/>
            </a:rPr>
            <a:t>ກຸ່ມຕົວຢ່າງຂອງຄວາມເປັນໄປບໍ່ໄດ້</a:t>
          </a:r>
          <a:r>
            <a:rPr lang="en-US" sz="1800" b="1" dirty="0">
              <a:latin typeface="Phetsarath OT" panose="02000500000000020004" pitchFamily="2" charset="0"/>
              <a:cs typeface="Phetsarath OT" panose="02000500000000020004" pitchFamily="2" charset="0"/>
            </a:rPr>
            <a:t> (</a:t>
          </a:r>
          <a:r>
            <a:rPr lang="lo-LA" sz="1800" b="1" dirty="0">
              <a:latin typeface="Phetsarath OT" panose="02000500000000020004" pitchFamily="2" charset="0"/>
              <a:cs typeface="Phetsarath OT" panose="02000500000000020004" pitchFamily="2" charset="0"/>
            </a:rPr>
            <a:t>ກຸ່ມຕົວຢ່າງທີ່ສະດວກ</a:t>
          </a:r>
          <a:r>
            <a:rPr lang="en-US" sz="1800" b="1" dirty="0">
              <a:latin typeface="Phetsarath OT" panose="02000500000000020004" pitchFamily="2" charset="0"/>
              <a:cs typeface="Phetsarath OT" panose="02000500000000020004" pitchFamily="2" charset="0"/>
            </a:rPr>
            <a:t>, </a:t>
          </a:r>
          <a:r>
            <a:rPr lang="lo-LA" sz="1800" b="1" dirty="0">
              <a:latin typeface="Phetsarath OT" panose="02000500000000020004" pitchFamily="2" charset="0"/>
              <a:cs typeface="Phetsarath OT" panose="02000500000000020004" pitchFamily="2" charset="0"/>
            </a:rPr>
            <a:t>ກຸ່ມຕົວຢ່າງແບບຕ່ອງໂສ້</a:t>
          </a:r>
          <a:r>
            <a:rPr lang="en-US" sz="1800" b="1" dirty="0">
              <a:latin typeface="Phetsarath OT" panose="02000500000000020004" pitchFamily="2" charset="0"/>
              <a:cs typeface="Phetsarath OT" panose="02000500000000020004" pitchFamily="2" charset="0"/>
            </a:rPr>
            <a:t>)</a:t>
          </a:r>
        </a:p>
      </dgm:t>
    </dgm:pt>
    <dgm:pt modelId="{CB822754-3A1C-439E-868A-CAA2CABD2487}" type="parTrans" cxnId="{696F4520-E2B8-4EFA-9FA7-82452A1BE666}">
      <dgm:prSet/>
      <dgm:spPr/>
      <dgm:t>
        <a:bodyPr/>
        <a:lstStyle/>
        <a:p>
          <a:endParaRPr lang="en-US" sz="1800"/>
        </a:p>
      </dgm:t>
    </dgm:pt>
    <dgm:pt modelId="{672FE87D-5F91-4983-8236-4196C0171FA8}" type="sibTrans" cxnId="{696F4520-E2B8-4EFA-9FA7-82452A1BE666}">
      <dgm:prSet/>
      <dgm:spPr/>
      <dgm:t>
        <a:bodyPr/>
        <a:lstStyle/>
        <a:p>
          <a:endParaRPr lang="en-US" sz="1800"/>
        </a:p>
      </dgm:t>
    </dgm:pt>
    <dgm:pt modelId="{FCDBAED8-6FEE-44A7-BB4C-C96D547B718B}">
      <dgm:prSet custT="1"/>
      <dgm:spPr/>
      <dgm:t>
        <a:bodyPr/>
        <a:lstStyle/>
        <a:p>
          <a:r>
            <a:rPr lang="lo-LA" sz="1800" dirty="0">
              <a:latin typeface="Phetsarath OT" panose="02000500000000020004" pitchFamily="2" charset="0"/>
              <a:cs typeface="Phetsarath OT" panose="02000500000000020004" pitchFamily="2" charset="0"/>
            </a:rPr>
            <a:t>ຜູ້ເຂົ້າຮ່ວມຍິນດີ ທີ່ຈະເຂົ້າຮ່ວມການສຶກສາແບບສະໝັກໃຈ</a:t>
          </a:r>
          <a:endParaRPr lang="en-US" sz="1800" dirty="0">
            <a:latin typeface="Phetsarath OT" panose="02000500000000020004" pitchFamily="2" charset="0"/>
            <a:cs typeface="Phetsarath OT" panose="02000500000000020004" pitchFamily="2" charset="0"/>
          </a:endParaRPr>
        </a:p>
      </dgm:t>
    </dgm:pt>
    <dgm:pt modelId="{C69F4259-DF1E-456B-9D2F-22109E41C3FE}" type="parTrans" cxnId="{0DC6EA17-A580-4D11-8368-6BAD27CAC413}">
      <dgm:prSet/>
      <dgm:spPr/>
      <dgm:t>
        <a:bodyPr/>
        <a:lstStyle/>
        <a:p>
          <a:endParaRPr lang="en-US" sz="1800"/>
        </a:p>
      </dgm:t>
    </dgm:pt>
    <dgm:pt modelId="{7FD1AAC6-0417-490A-8E04-A2DD6C90AE03}" type="sibTrans" cxnId="{0DC6EA17-A580-4D11-8368-6BAD27CAC413}">
      <dgm:prSet/>
      <dgm:spPr/>
      <dgm:t>
        <a:bodyPr/>
        <a:lstStyle/>
        <a:p>
          <a:endParaRPr lang="en-US" sz="1800"/>
        </a:p>
      </dgm:t>
    </dgm:pt>
    <dgm:pt modelId="{C99F9221-C011-432B-88BE-334907DEF37C}">
      <dgm:prSet custT="1"/>
      <dgm:spPr/>
      <dgm:t>
        <a:bodyPr/>
        <a:lstStyle/>
        <a:p>
          <a:r>
            <a:rPr lang="lo-LA" sz="1800" dirty="0">
              <a:latin typeface="Phetsarath OT" panose="02000500000000020004" pitchFamily="2" charset="0"/>
              <a:cs typeface="Phetsarath OT" panose="02000500000000020004" pitchFamily="2" charset="0"/>
            </a:rPr>
            <a:t>ເປັນວິທີການທີ່ງ່າຍ ສຳລັບຈັບກຸ່ມປະຊາກອນ</a:t>
          </a:r>
          <a:endParaRPr lang="en-US" sz="1800" dirty="0">
            <a:latin typeface="Phetsarath OT" panose="02000500000000020004" pitchFamily="2" charset="0"/>
            <a:cs typeface="Phetsarath OT" panose="02000500000000020004" pitchFamily="2" charset="0"/>
          </a:endParaRPr>
        </a:p>
      </dgm:t>
    </dgm:pt>
    <dgm:pt modelId="{F6A51B4F-C89F-4351-8BDC-0E58F109423A}" type="parTrans" cxnId="{18E8DBA4-060C-47D9-A869-A129EBA18A8E}">
      <dgm:prSet/>
      <dgm:spPr/>
      <dgm:t>
        <a:bodyPr/>
        <a:lstStyle/>
        <a:p>
          <a:endParaRPr lang="en-US" sz="1800"/>
        </a:p>
      </dgm:t>
    </dgm:pt>
    <dgm:pt modelId="{E598F4D7-E1AE-44C2-8C2D-FA7C51E4EE54}" type="sibTrans" cxnId="{18E8DBA4-060C-47D9-A869-A129EBA18A8E}">
      <dgm:prSet/>
      <dgm:spPr/>
      <dgm:t>
        <a:bodyPr/>
        <a:lstStyle/>
        <a:p>
          <a:endParaRPr lang="en-US" sz="1800"/>
        </a:p>
      </dgm:t>
    </dgm:pt>
    <dgm:pt modelId="{3C7CB63C-4651-47AB-98C4-9FCD6FEE3F84}">
      <dgm:prSet custT="1"/>
      <dgm:spPr/>
      <dgm:t>
        <a:bodyPr/>
        <a:lstStyle/>
        <a:p>
          <a:r>
            <a:rPr lang="lo-LA" sz="1800" dirty="0">
              <a:latin typeface="Phetsarath OT" panose="02000500000000020004" pitchFamily="2" charset="0"/>
              <a:cs typeface="Phetsarath OT" panose="02000500000000020004" pitchFamily="2" charset="0"/>
            </a:rPr>
            <a:t>ເໝາະສຳລັບກໍລະນີໃໝ່ ຈາກກໍລະນີທີ່ລົງທະບຽນ</a:t>
          </a:r>
          <a:endParaRPr lang="en-US" sz="1800" dirty="0">
            <a:latin typeface="Phetsarath OT" panose="02000500000000020004" pitchFamily="2" charset="0"/>
            <a:cs typeface="Phetsarath OT" panose="02000500000000020004" pitchFamily="2" charset="0"/>
          </a:endParaRPr>
        </a:p>
      </dgm:t>
    </dgm:pt>
    <dgm:pt modelId="{87550746-E506-460F-93F1-89F310A3EA1A}" type="parTrans" cxnId="{31EB57EC-23E6-44A8-AC9D-B22FBD9DC5BB}">
      <dgm:prSet/>
      <dgm:spPr/>
      <dgm:t>
        <a:bodyPr/>
        <a:lstStyle/>
        <a:p>
          <a:endParaRPr lang="en-US" sz="1800"/>
        </a:p>
      </dgm:t>
    </dgm:pt>
    <dgm:pt modelId="{CF13F865-B987-449F-B7CB-5EC999DC9470}" type="sibTrans" cxnId="{31EB57EC-23E6-44A8-AC9D-B22FBD9DC5BB}">
      <dgm:prSet/>
      <dgm:spPr/>
      <dgm:t>
        <a:bodyPr/>
        <a:lstStyle/>
        <a:p>
          <a:endParaRPr lang="en-US" sz="1800"/>
        </a:p>
      </dgm:t>
    </dgm:pt>
    <dgm:pt modelId="{DC1E2BE6-4720-48A2-AACB-7CD76A6EBB48}">
      <dgm:prSet custT="1"/>
      <dgm:spPr/>
      <dgm:t>
        <a:bodyPr/>
        <a:lstStyle/>
        <a:p>
          <a:r>
            <a:rPr lang="lo-LA" sz="1800" b="1" i="0" dirty="0">
              <a:latin typeface="Phetsarath OT" panose="02000500000000020004" pitchFamily="2" charset="0"/>
              <a:cs typeface="Phetsarath OT" panose="02000500000000020004" pitchFamily="2" charset="0"/>
            </a:rPr>
            <a:t>ກຸ່ມຕົວຢ່າງແບບສຸ່ມທີ່ງ່າຍ</a:t>
          </a:r>
          <a:endParaRPr lang="en-US" sz="1800" b="1" dirty="0">
            <a:latin typeface="Phetsarath OT" panose="02000500000000020004" pitchFamily="2" charset="0"/>
            <a:cs typeface="Phetsarath OT" panose="02000500000000020004" pitchFamily="2" charset="0"/>
          </a:endParaRPr>
        </a:p>
      </dgm:t>
    </dgm:pt>
    <dgm:pt modelId="{4C0735DE-9DB2-4E3C-B35B-9685278FFBAE}" type="parTrans" cxnId="{547A8505-C06A-44AC-97E7-F9A2E50EDACE}">
      <dgm:prSet/>
      <dgm:spPr/>
      <dgm:t>
        <a:bodyPr/>
        <a:lstStyle/>
        <a:p>
          <a:endParaRPr lang="en-US" sz="1800"/>
        </a:p>
      </dgm:t>
    </dgm:pt>
    <dgm:pt modelId="{E724990B-A759-470B-8B5E-941528664D1F}" type="sibTrans" cxnId="{547A8505-C06A-44AC-97E7-F9A2E50EDACE}">
      <dgm:prSet/>
      <dgm:spPr/>
      <dgm:t>
        <a:bodyPr/>
        <a:lstStyle/>
        <a:p>
          <a:endParaRPr lang="en-US" sz="1800"/>
        </a:p>
      </dgm:t>
    </dgm:pt>
    <dgm:pt modelId="{3E9D83C5-26C0-42F7-BEBD-118FFED070C0}">
      <dgm:prSet custT="1"/>
      <dgm:spPr/>
      <dgm:t>
        <a:bodyPr/>
        <a:lstStyle/>
        <a:p>
          <a:r>
            <a:rPr lang="lo-LA" sz="1800" b="1" dirty="0">
              <a:latin typeface="Phetsarath OT" panose="02000500000000020004" pitchFamily="2" charset="0"/>
              <a:cs typeface="Phetsarath OT" panose="02000500000000020004" pitchFamily="2" charset="0"/>
            </a:rPr>
            <a:t>ກຸ່ມຕົວຢ່າງແບບເປັນລະບົບ</a:t>
          </a:r>
          <a:endParaRPr lang="en-US" sz="1800" b="1" dirty="0">
            <a:latin typeface="Phetsarath OT" panose="02000500000000020004" pitchFamily="2" charset="0"/>
            <a:cs typeface="Phetsarath OT" panose="02000500000000020004" pitchFamily="2" charset="0"/>
          </a:endParaRPr>
        </a:p>
      </dgm:t>
    </dgm:pt>
    <dgm:pt modelId="{8A431EAF-AD27-445D-848A-19AE864B2D44}" type="parTrans" cxnId="{BFAC7BD4-F125-4FD6-9B67-0EB8A117B374}">
      <dgm:prSet/>
      <dgm:spPr/>
      <dgm:t>
        <a:bodyPr/>
        <a:lstStyle/>
        <a:p>
          <a:endParaRPr lang="en-US" sz="1800"/>
        </a:p>
      </dgm:t>
    </dgm:pt>
    <dgm:pt modelId="{1065BAC7-D7FA-4596-A80D-F9FF0EB17933}" type="sibTrans" cxnId="{BFAC7BD4-F125-4FD6-9B67-0EB8A117B374}">
      <dgm:prSet/>
      <dgm:spPr/>
      <dgm:t>
        <a:bodyPr/>
        <a:lstStyle/>
        <a:p>
          <a:endParaRPr lang="en-US" sz="1800"/>
        </a:p>
      </dgm:t>
    </dgm:pt>
    <dgm:pt modelId="{B70896CA-AA39-4568-B555-BE7099C54982}">
      <dgm:prSet custT="1"/>
      <dgm:spPr/>
      <dgm:t>
        <a:bodyPr/>
        <a:lstStyle/>
        <a:p>
          <a:r>
            <a:rPr lang="lo-LA" sz="1800" b="0" i="0" dirty="0">
              <a:latin typeface="Phetsarath OT" panose="02000500000000020004" pitchFamily="2" charset="0"/>
              <a:cs typeface="Phetsarath OT" panose="02000500000000020004" pitchFamily="2" charset="0"/>
            </a:rPr>
            <a:t>ສະມາຊິກທຸກຄົນຂອງກຸ່ມປະຊາກອນ ມີໂອກາດເທົ່າທຽມກັນໃນການຖືກຄັດເລືອກ</a:t>
          </a:r>
          <a:endParaRPr lang="en-US" sz="1800" dirty="0">
            <a:latin typeface="Phetsarath OT" panose="02000500000000020004" pitchFamily="2" charset="0"/>
            <a:cs typeface="Phetsarath OT" panose="02000500000000020004" pitchFamily="2" charset="0"/>
          </a:endParaRPr>
        </a:p>
      </dgm:t>
    </dgm:pt>
    <dgm:pt modelId="{AC30DB6D-0051-4F92-9AC1-482BBA4183E1}" type="parTrans" cxnId="{42F2274C-8841-42A8-9F5F-C7B261272DCC}">
      <dgm:prSet/>
      <dgm:spPr/>
      <dgm:t>
        <a:bodyPr/>
        <a:lstStyle/>
        <a:p>
          <a:endParaRPr lang="en-US" sz="1800"/>
        </a:p>
      </dgm:t>
    </dgm:pt>
    <dgm:pt modelId="{18A2769D-89C8-4ECE-8BE5-E777E090E9AB}" type="sibTrans" cxnId="{42F2274C-8841-42A8-9F5F-C7B261272DCC}">
      <dgm:prSet/>
      <dgm:spPr/>
      <dgm:t>
        <a:bodyPr/>
        <a:lstStyle/>
        <a:p>
          <a:endParaRPr lang="en-US" sz="1800"/>
        </a:p>
      </dgm:t>
    </dgm:pt>
    <dgm:pt modelId="{3DADF404-950A-48C5-A9CF-3F89367D6EC8}">
      <dgm:prSet custT="1"/>
      <dgm:spPr/>
      <dgm:t>
        <a:bodyPr/>
        <a:lstStyle/>
        <a:p>
          <a:pPr rtl="0"/>
          <a:r>
            <a:rPr lang="lo-LA" sz="1800" dirty="0">
              <a:latin typeface="Phetsarath OT" panose="02000500000000020004" pitchFamily="2" charset="0"/>
              <a:cs typeface="Phetsarath OT" panose="02000500000000020004" pitchFamily="2" charset="0"/>
            </a:rPr>
            <a:t>ຄັດເລືອກຜູ້ເຂົ້າຮ່ວມ ດ້ວຍວິທີການທີ່ເປັນລະບົບ ຊຶ່ງທຸກຄົນ ແມ່ນຖືກຄັດເລືອກຈາກບັນຊີລາຍຊື່</a:t>
          </a:r>
          <a:endParaRPr lang="en-US" sz="1800" b="0" dirty="0">
            <a:latin typeface="Phetsarath OT" panose="02000500000000020004" pitchFamily="2" charset="0"/>
            <a:cs typeface="Phetsarath OT" panose="02000500000000020004" pitchFamily="2" charset="0"/>
          </a:endParaRPr>
        </a:p>
      </dgm:t>
    </dgm:pt>
    <dgm:pt modelId="{693C8257-2F63-4552-AC4B-1FAC0B1044D1}" type="parTrans" cxnId="{2A8BCC10-519E-4FA5-A262-56125A548971}">
      <dgm:prSet/>
      <dgm:spPr/>
      <dgm:t>
        <a:bodyPr/>
        <a:lstStyle/>
        <a:p>
          <a:endParaRPr lang="en-US" sz="1800"/>
        </a:p>
      </dgm:t>
    </dgm:pt>
    <dgm:pt modelId="{FC593BE6-7034-4FAB-8DF2-A122D5C58EEB}" type="sibTrans" cxnId="{2A8BCC10-519E-4FA5-A262-56125A548971}">
      <dgm:prSet/>
      <dgm:spPr/>
      <dgm:t>
        <a:bodyPr/>
        <a:lstStyle/>
        <a:p>
          <a:endParaRPr lang="en-US" sz="1800"/>
        </a:p>
      </dgm:t>
    </dgm:pt>
    <dgm:pt modelId="{F0BFB157-5F69-4E97-9CF3-39CC342C3E18}">
      <dgm:prSet custT="1"/>
      <dgm:spPr/>
      <dgm:t>
        <a:bodyPr/>
        <a:lstStyle/>
        <a:p>
          <a:r>
            <a:rPr lang="lo-LA" sz="1800" b="1" dirty="0">
              <a:latin typeface="Phetsarath OT" panose="02000500000000020004" pitchFamily="2" charset="0"/>
              <a:cs typeface="Phetsarath OT" panose="02000500000000020004" pitchFamily="2" charset="0"/>
            </a:rPr>
            <a:t>ເມື່ອນຳໃຊ້</a:t>
          </a:r>
          <a:r>
            <a:rPr lang="en-US" sz="1800" dirty="0">
              <a:latin typeface="Phetsarath OT" panose="02000500000000020004" pitchFamily="2" charset="0"/>
              <a:cs typeface="Phetsarath OT" panose="02000500000000020004" pitchFamily="2" charset="0"/>
            </a:rPr>
            <a:t>: </a:t>
          </a:r>
          <a:r>
            <a:rPr lang="lo-LA" sz="1800" dirty="0">
              <a:latin typeface="Phetsarath OT" panose="02000500000000020004" pitchFamily="2" charset="0"/>
              <a:cs typeface="Phetsarath OT" panose="02000500000000020004" pitchFamily="2" charset="0"/>
            </a:rPr>
            <a:t>ເມື່ອບາງສ່ວນຂອງຄົນທີ່ເປັນຕົວແທນ ສາມາດເຂົ້າຮ່ວມໄດ້.</a:t>
          </a:r>
          <a:endParaRPr lang="en-US" sz="1800" b="0" dirty="0">
            <a:latin typeface="Phetsarath OT" panose="02000500000000020004" pitchFamily="2" charset="0"/>
            <a:cs typeface="Phetsarath OT" panose="02000500000000020004" pitchFamily="2" charset="0"/>
          </a:endParaRPr>
        </a:p>
      </dgm:t>
    </dgm:pt>
    <dgm:pt modelId="{023698BB-8FA0-474A-8564-5930008006E2}" type="parTrans" cxnId="{F3D3BF1A-DB20-4F9A-B87A-D737422222F2}">
      <dgm:prSet/>
      <dgm:spPr/>
      <dgm:t>
        <a:bodyPr/>
        <a:lstStyle/>
        <a:p>
          <a:endParaRPr lang="en-US"/>
        </a:p>
      </dgm:t>
    </dgm:pt>
    <dgm:pt modelId="{D2343273-1225-4479-ACF7-B448A1C56084}" type="sibTrans" cxnId="{F3D3BF1A-DB20-4F9A-B87A-D737422222F2}">
      <dgm:prSet/>
      <dgm:spPr/>
      <dgm:t>
        <a:bodyPr/>
        <a:lstStyle/>
        <a:p>
          <a:endParaRPr lang="en-US"/>
        </a:p>
      </dgm:t>
    </dgm:pt>
    <dgm:pt modelId="{34CD6EFD-F03C-4AB3-89AF-71ED04CEF606}">
      <dgm:prSet custT="1"/>
      <dgm:spPr/>
      <dgm:t>
        <a:bodyPr/>
        <a:lstStyle/>
        <a:p>
          <a:r>
            <a:rPr lang="lo-LA" sz="1800" dirty="0">
              <a:latin typeface="Phetsarath OT" panose="02000500000000020004" pitchFamily="2" charset="0"/>
              <a:cs typeface="Phetsarath OT" panose="02000500000000020004" pitchFamily="2" charset="0"/>
            </a:rPr>
            <a:t>ບໍ່ສາມາດສະລຸບໄດ້</a:t>
          </a:r>
          <a:endParaRPr lang="en-US" sz="1800" dirty="0">
            <a:latin typeface="Phetsarath OT" panose="02000500000000020004" pitchFamily="2" charset="0"/>
            <a:cs typeface="Phetsarath OT" panose="02000500000000020004" pitchFamily="2" charset="0"/>
          </a:endParaRPr>
        </a:p>
      </dgm:t>
    </dgm:pt>
    <dgm:pt modelId="{C81A6F20-7869-4C97-95F7-38BDFE0DAB2D}" type="parTrans" cxnId="{E7CB2793-63A4-488A-8F07-C0E187232A4C}">
      <dgm:prSet/>
      <dgm:spPr/>
    </dgm:pt>
    <dgm:pt modelId="{AAC11457-51C5-4AAF-ADC5-E2372CC610AA}" type="sibTrans" cxnId="{E7CB2793-63A4-488A-8F07-C0E187232A4C}">
      <dgm:prSet/>
      <dgm:spPr/>
    </dgm:pt>
    <dgm:pt modelId="{4584B58B-A4FA-4113-9BCF-58F349482A41}">
      <dgm:prSet custT="1"/>
      <dgm:spPr/>
      <dgm:t>
        <a:bodyPr/>
        <a:lstStyle/>
        <a:p>
          <a:r>
            <a:rPr lang="lo-LA" sz="1800" b="1" dirty="0">
              <a:latin typeface="Phetsarath OT" panose="02000500000000020004" pitchFamily="2" charset="0"/>
              <a:cs typeface="Phetsarath OT" panose="02000500000000020004" pitchFamily="2" charset="0"/>
            </a:rPr>
            <a:t>ເມື່ອນຳໃຊ້</a:t>
          </a:r>
          <a:r>
            <a:rPr lang="en-US" sz="1800" dirty="0">
              <a:latin typeface="Phetsarath OT" panose="02000500000000020004" pitchFamily="2" charset="0"/>
              <a:cs typeface="Phetsarath OT" panose="02000500000000020004" pitchFamily="2" charset="0"/>
            </a:rPr>
            <a:t>: </a:t>
          </a:r>
          <a:r>
            <a:rPr lang="lo-LA" sz="1800" dirty="0">
              <a:latin typeface="Phetsarath OT" panose="02000500000000020004" pitchFamily="2" charset="0"/>
              <a:cs typeface="Phetsarath OT" panose="02000500000000020004" pitchFamily="2" charset="0"/>
            </a:rPr>
            <a:t>ເມື່ອປະຊາກອນທຸກຄົນ ສາມາດເຂົ້າຮ່ວມໄດ້</a:t>
          </a:r>
          <a:r>
            <a:rPr lang="en-US" sz="1800" dirty="0">
              <a:latin typeface="Phetsarath OT" panose="02000500000000020004" pitchFamily="2" charset="0"/>
              <a:cs typeface="Phetsarath OT" panose="02000500000000020004" pitchFamily="2" charset="0"/>
            </a:rPr>
            <a:t>.</a:t>
          </a:r>
        </a:p>
      </dgm:t>
    </dgm:pt>
    <dgm:pt modelId="{EF529BEE-BD7F-4422-AEE4-CBB59A2DEAFA}" type="sibTrans" cxnId="{0549C3D6-E2F2-4504-A771-70C55CD5BD05}">
      <dgm:prSet/>
      <dgm:spPr/>
      <dgm:t>
        <a:bodyPr/>
        <a:lstStyle/>
        <a:p>
          <a:endParaRPr lang="en-US"/>
        </a:p>
      </dgm:t>
    </dgm:pt>
    <dgm:pt modelId="{2FC685ED-01DD-4187-BADB-DC07BA8E85B0}" type="parTrans" cxnId="{0549C3D6-E2F2-4504-A771-70C55CD5BD05}">
      <dgm:prSet/>
      <dgm:spPr/>
      <dgm:t>
        <a:bodyPr/>
        <a:lstStyle/>
        <a:p>
          <a:endParaRPr lang="en-US"/>
        </a:p>
      </dgm:t>
    </dgm:pt>
    <dgm:pt modelId="{E5E39818-80F1-44F8-A00A-186D61CEBAC0}" type="pres">
      <dgm:prSet presAssocID="{1A6FC339-C1EB-4883-B3D4-22F543BF49CE}" presName="linear" presStyleCnt="0">
        <dgm:presLayoutVars>
          <dgm:dir/>
          <dgm:resizeHandles val="exact"/>
        </dgm:presLayoutVars>
      </dgm:prSet>
      <dgm:spPr/>
    </dgm:pt>
    <dgm:pt modelId="{B69CCEED-971F-4355-897A-F853D40FD357}" type="pres">
      <dgm:prSet presAssocID="{7D227B0C-BD1A-4B16-86E4-3B266D6BCF20}" presName="comp" presStyleCnt="0"/>
      <dgm:spPr/>
    </dgm:pt>
    <dgm:pt modelId="{2C96FFA4-2564-4A03-A35B-CA4DF110A9FD}" type="pres">
      <dgm:prSet presAssocID="{7D227B0C-BD1A-4B16-86E4-3B266D6BCF20}" presName="box" presStyleLbl="node1" presStyleIdx="0" presStyleCnt="3" custScaleY="134092"/>
      <dgm:spPr/>
    </dgm:pt>
    <dgm:pt modelId="{3174C96E-7F55-4750-8EAB-90D1F28CB0C7}" type="pres">
      <dgm:prSet presAssocID="{7D227B0C-BD1A-4B16-86E4-3B266D6BCF20}" presName="img" presStyleLbl="fgImgPlace1" presStyleIdx="0" presStyleCnt="3" custScaleX="107694" custLinFactNeighborX="475"/>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25841" t="-33332" r="-151285" b="-138098"/>
          </a:stretch>
        </a:blipFill>
      </dgm:spPr>
    </dgm:pt>
    <dgm:pt modelId="{9D58EA45-8CE0-4CA1-961C-F19959A07A38}" type="pres">
      <dgm:prSet presAssocID="{7D227B0C-BD1A-4B16-86E4-3B266D6BCF20}" presName="text" presStyleLbl="node1" presStyleIdx="0" presStyleCnt="3">
        <dgm:presLayoutVars>
          <dgm:bulletEnabled val="1"/>
        </dgm:presLayoutVars>
      </dgm:prSet>
      <dgm:spPr/>
    </dgm:pt>
    <dgm:pt modelId="{7C8333DC-A6DF-46EC-9BE9-891CB176C807}" type="pres">
      <dgm:prSet presAssocID="{672FE87D-5F91-4983-8236-4196C0171FA8}" presName="spacer" presStyleCnt="0"/>
      <dgm:spPr/>
    </dgm:pt>
    <dgm:pt modelId="{BB67A057-9F85-400D-A79E-CB9AC0FCB223}" type="pres">
      <dgm:prSet presAssocID="{DC1E2BE6-4720-48A2-AACB-7CD76A6EBB48}" presName="comp" presStyleCnt="0"/>
      <dgm:spPr/>
    </dgm:pt>
    <dgm:pt modelId="{33B47CB3-D524-483E-8581-5CC3404EC2CB}" type="pres">
      <dgm:prSet presAssocID="{DC1E2BE6-4720-48A2-AACB-7CD76A6EBB48}" presName="box" presStyleLbl="node1" presStyleIdx="1" presStyleCnt="3" custLinFactNeighborY="-1754"/>
      <dgm:spPr/>
    </dgm:pt>
    <dgm:pt modelId="{50B67FDA-F83B-435B-B9C1-31097928FABF}" type="pres">
      <dgm:prSet presAssocID="{DC1E2BE6-4720-48A2-AACB-7CD76A6EBB48}" presName="img" presStyleLbl="fgImgPlace1" presStyleIdx="1" presStyleCnt="3"/>
      <dgm:spPr>
        <a:blipFill dpi="0" rotWithShape="1">
          <a:blip xmlns:r="http://schemas.openxmlformats.org/officeDocument/2006/relationships" r:embed="rId2"/>
          <a:srcRect/>
          <a:stretch>
            <a:fillRect l="-11517" t="-37483" r="-136363" b="-139257"/>
          </a:stretch>
        </a:blipFill>
      </dgm:spPr>
    </dgm:pt>
    <dgm:pt modelId="{70B5155D-D22A-4217-B04B-394A17A0241B}" type="pres">
      <dgm:prSet presAssocID="{DC1E2BE6-4720-48A2-AACB-7CD76A6EBB48}" presName="text" presStyleLbl="node1" presStyleIdx="1" presStyleCnt="3">
        <dgm:presLayoutVars>
          <dgm:bulletEnabled val="1"/>
        </dgm:presLayoutVars>
      </dgm:prSet>
      <dgm:spPr/>
    </dgm:pt>
    <dgm:pt modelId="{0B782663-84EA-4354-90A0-7A728CFA4427}" type="pres">
      <dgm:prSet presAssocID="{E724990B-A759-470B-8B5E-941528664D1F}" presName="spacer" presStyleCnt="0"/>
      <dgm:spPr/>
    </dgm:pt>
    <dgm:pt modelId="{296F74BE-8067-441A-95C6-DF13D2546179}" type="pres">
      <dgm:prSet presAssocID="{3E9D83C5-26C0-42F7-BEBD-118FFED070C0}" presName="comp" presStyleCnt="0"/>
      <dgm:spPr/>
    </dgm:pt>
    <dgm:pt modelId="{20ED2019-2717-4B91-80F1-49A80B0F846C}" type="pres">
      <dgm:prSet presAssocID="{3E9D83C5-26C0-42F7-BEBD-118FFED070C0}" presName="box" presStyleLbl="node1" presStyleIdx="2" presStyleCnt="3"/>
      <dgm:spPr/>
    </dgm:pt>
    <dgm:pt modelId="{AC9E4D32-6420-4A4A-BD77-81904AAD35D1}" type="pres">
      <dgm:prSet presAssocID="{3E9D83C5-26C0-42F7-BEBD-118FFED070C0}" presName="img" presStyleLbl="fgImgPlace1" presStyleIdx="2" presStyleCnt="3"/>
      <dgm:spPr>
        <a:blipFill dpi="0" rotWithShape="1">
          <a:blip xmlns:r="http://schemas.openxmlformats.org/officeDocument/2006/relationships" r:embed="rId2"/>
          <a:srcRect/>
          <a:stretch>
            <a:fillRect l="-158250" t="-43396" r="-23526" b="-138676"/>
          </a:stretch>
        </a:blipFill>
      </dgm:spPr>
    </dgm:pt>
    <dgm:pt modelId="{ACBA5CD3-CFE7-4D48-A154-A44E34531915}" type="pres">
      <dgm:prSet presAssocID="{3E9D83C5-26C0-42F7-BEBD-118FFED070C0}" presName="text" presStyleLbl="node1" presStyleIdx="2" presStyleCnt="3">
        <dgm:presLayoutVars>
          <dgm:bulletEnabled val="1"/>
        </dgm:presLayoutVars>
      </dgm:prSet>
      <dgm:spPr/>
    </dgm:pt>
  </dgm:ptLst>
  <dgm:cxnLst>
    <dgm:cxn modelId="{547A8505-C06A-44AC-97E7-F9A2E50EDACE}" srcId="{1A6FC339-C1EB-4883-B3D4-22F543BF49CE}" destId="{DC1E2BE6-4720-48A2-AACB-7CD76A6EBB48}" srcOrd="1" destOrd="0" parTransId="{4C0735DE-9DB2-4E3C-B35B-9685278FFBAE}" sibTransId="{E724990B-A759-470B-8B5E-941528664D1F}"/>
    <dgm:cxn modelId="{2A8BCC10-519E-4FA5-A262-56125A548971}" srcId="{3E9D83C5-26C0-42F7-BEBD-118FFED070C0}" destId="{3DADF404-950A-48C5-A9CF-3F89367D6EC8}" srcOrd="0" destOrd="0" parTransId="{693C8257-2F63-4552-AC4B-1FAC0B1044D1}" sibTransId="{FC593BE6-7034-4FAB-8DF2-A122D5C58EEB}"/>
    <dgm:cxn modelId="{BD854417-6520-45F9-8042-955CB826902A}" type="presOf" srcId="{7D227B0C-BD1A-4B16-86E4-3B266D6BCF20}" destId="{9D58EA45-8CE0-4CA1-961C-F19959A07A38}" srcOrd="1" destOrd="0" presId="urn:microsoft.com/office/officeart/2005/8/layout/vList4"/>
    <dgm:cxn modelId="{0DC6EA17-A580-4D11-8368-6BAD27CAC413}" srcId="{7D227B0C-BD1A-4B16-86E4-3B266D6BCF20}" destId="{FCDBAED8-6FEE-44A7-BB4C-C96D547B718B}" srcOrd="0" destOrd="0" parTransId="{C69F4259-DF1E-456B-9D2F-22109E41C3FE}" sibTransId="{7FD1AAC6-0417-490A-8E04-A2DD6C90AE03}"/>
    <dgm:cxn modelId="{F3D3BF1A-DB20-4F9A-B87A-D737422222F2}" srcId="{3E9D83C5-26C0-42F7-BEBD-118FFED070C0}" destId="{F0BFB157-5F69-4E97-9CF3-39CC342C3E18}" srcOrd="1" destOrd="0" parTransId="{023698BB-8FA0-474A-8564-5930008006E2}" sibTransId="{D2343273-1225-4479-ACF7-B448A1C56084}"/>
    <dgm:cxn modelId="{7CA27C1E-DB00-4287-ADFB-68B7F6EAB594}" type="presOf" srcId="{F0BFB157-5F69-4E97-9CF3-39CC342C3E18}" destId="{ACBA5CD3-CFE7-4D48-A154-A44E34531915}" srcOrd="1" destOrd="2" presId="urn:microsoft.com/office/officeart/2005/8/layout/vList4"/>
    <dgm:cxn modelId="{696F4520-E2B8-4EFA-9FA7-82452A1BE666}" srcId="{1A6FC339-C1EB-4883-B3D4-22F543BF49CE}" destId="{7D227B0C-BD1A-4B16-86E4-3B266D6BCF20}" srcOrd="0" destOrd="0" parTransId="{CB822754-3A1C-439E-868A-CAA2CABD2487}" sibTransId="{672FE87D-5F91-4983-8236-4196C0171FA8}"/>
    <dgm:cxn modelId="{38636F32-10E2-4CD6-AB81-99204666B0E0}" type="presOf" srcId="{3E9D83C5-26C0-42F7-BEBD-118FFED070C0}" destId="{20ED2019-2717-4B91-80F1-49A80B0F846C}" srcOrd="0" destOrd="0" presId="urn:microsoft.com/office/officeart/2005/8/layout/vList4"/>
    <dgm:cxn modelId="{F93E5A3A-7822-4BA6-9FE3-823D2107E5A3}" type="presOf" srcId="{34CD6EFD-F03C-4AB3-89AF-71ED04CEF606}" destId="{9D58EA45-8CE0-4CA1-961C-F19959A07A38}" srcOrd="1" destOrd="4" presId="urn:microsoft.com/office/officeart/2005/8/layout/vList4"/>
    <dgm:cxn modelId="{ADFF503D-FA9E-4077-9208-7961AEC18413}" type="presOf" srcId="{DC1E2BE6-4720-48A2-AACB-7CD76A6EBB48}" destId="{33B47CB3-D524-483E-8581-5CC3404EC2CB}" srcOrd="0" destOrd="0" presId="urn:microsoft.com/office/officeart/2005/8/layout/vList4"/>
    <dgm:cxn modelId="{4188BD3E-C9DE-471C-94D5-268822D8B489}" type="presOf" srcId="{B70896CA-AA39-4568-B555-BE7099C54982}" destId="{33B47CB3-D524-483E-8581-5CC3404EC2CB}" srcOrd="0" destOrd="1" presId="urn:microsoft.com/office/officeart/2005/8/layout/vList4"/>
    <dgm:cxn modelId="{B5B7085E-0B2C-4124-9A9F-2C1C297950A0}" type="presOf" srcId="{DC1E2BE6-4720-48A2-AACB-7CD76A6EBB48}" destId="{70B5155D-D22A-4217-B04B-394A17A0241B}" srcOrd="1" destOrd="0" presId="urn:microsoft.com/office/officeart/2005/8/layout/vList4"/>
    <dgm:cxn modelId="{72C4415E-2520-409B-B0B6-3E8FCC3DAC75}" type="presOf" srcId="{3C7CB63C-4651-47AB-98C4-9FCD6FEE3F84}" destId="{2C96FFA4-2564-4A03-A35B-CA4DF110A9FD}" srcOrd="0" destOrd="3" presId="urn:microsoft.com/office/officeart/2005/8/layout/vList4"/>
    <dgm:cxn modelId="{2C47FE5E-6AEE-4A5B-A18A-B0E8387C86BF}" type="presOf" srcId="{4584B58B-A4FA-4113-9BCF-58F349482A41}" destId="{33B47CB3-D524-483E-8581-5CC3404EC2CB}" srcOrd="0" destOrd="2" presId="urn:microsoft.com/office/officeart/2005/8/layout/vList4"/>
    <dgm:cxn modelId="{BB05F265-650B-4041-93EB-A2959C118B45}" type="presOf" srcId="{7D227B0C-BD1A-4B16-86E4-3B266D6BCF20}" destId="{2C96FFA4-2564-4A03-A35B-CA4DF110A9FD}" srcOrd="0" destOrd="0" presId="urn:microsoft.com/office/officeart/2005/8/layout/vList4"/>
    <dgm:cxn modelId="{42F2274C-8841-42A8-9F5F-C7B261272DCC}" srcId="{DC1E2BE6-4720-48A2-AACB-7CD76A6EBB48}" destId="{B70896CA-AA39-4568-B555-BE7099C54982}" srcOrd="0" destOrd="0" parTransId="{AC30DB6D-0051-4F92-9AC1-482BBA4183E1}" sibTransId="{18A2769D-89C8-4ECE-8BE5-E777E090E9AB}"/>
    <dgm:cxn modelId="{2FD07271-6F5C-4A87-B729-E021723CE7E3}" type="presOf" srcId="{3DADF404-950A-48C5-A9CF-3F89367D6EC8}" destId="{ACBA5CD3-CFE7-4D48-A154-A44E34531915}" srcOrd="1" destOrd="1" presId="urn:microsoft.com/office/officeart/2005/8/layout/vList4"/>
    <dgm:cxn modelId="{E14A517E-20A1-4400-A427-A441DB6EF9B7}" type="presOf" srcId="{3C7CB63C-4651-47AB-98C4-9FCD6FEE3F84}" destId="{9D58EA45-8CE0-4CA1-961C-F19959A07A38}" srcOrd="1" destOrd="3" presId="urn:microsoft.com/office/officeart/2005/8/layout/vList4"/>
    <dgm:cxn modelId="{EE6B108A-A9BF-4BE2-A92A-14FA44B1CC4C}" type="presOf" srcId="{FCDBAED8-6FEE-44A7-BB4C-C96D547B718B}" destId="{2C96FFA4-2564-4A03-A35B-CA4DF110A9FD}" srcOrd="0" destOrd="1" presId="urn:microsoft.com/office/officeart/2005/8/layout/vList4"/>
    <dgm:cxn modelId="{E7CB2793-63A4-488A-8F07-C0E187232A4C}" srcId="{7D227B0C-BD1A-4B16-86E4-3B266D6BCF20}" destId="{34CD6EFD-F03C-4AB3-89AF-71ED04CEF606}" srcOrd="3" destOrd="0" parTransId="{C81A6F20-7869-4C97-95F7-38BDFE0DAB2D}" sibTransId="{AAC11457-51C5-4AAF-ADC5-E2372CC610AA}"/>
    <dgm:cxn modelId="{18E8DBA4-060C-47D9-A869-A129EBA18A8E}" srcId="{7D227B0C-BD1A-4B16-86E4-3B266D6BCF20}" destId="{C99F9221-C011-432B-88BE-334907DEF37C}" srcOrd="1" destOrd="0" parTransId="{F6A51B4F-C89F-4351-8BDC-0E58F109423A}" sibTransId="{E598F4D7-E1AE-44C2-8C2D-FA7C51E4EE54}"/>
    <dgm:cxn modelId="{EF5A60A6-F91F-416A-B34B-C80BAAD8F1D0}" type="presOf" srcId="{F0BFB157-5F69-4E97-9CF3-39CC342C3E18}" destId="{20ED2019-2717-4B91-80F1-49A80B0F846C}" srcOrd="0" destOrd="2" presId="urn:microsoft.com/office/officeart/2005/8/layout/vList4"/>
    <dgm:cxn modelId="{8632D6A6-8050-4484-9ED3-FFFB823A915C}" type="presOf" srcId="{1A6FC339-C1EB-4883-B3D4-22F543BF49CE}" destId="{E5E39818-80F1-44F8-A00A-186D61CEBAC0}" srcOrd="0" destOrd="0" presId="urn:microsoft.com/office/officeart/2005/8/layout/vList4"/>
    <dgm:cxn modelId="{9A24CCA9-E5FC-4929-BA08-9872749E2C02}" type="presOf" srcId="{B70896CA-AA39-4568-B555-BE7099C54982}" destId="{70B5155D-D22A-4217-B04B-394A17A0241B}" srcOrd="1" destOrd="1" presId="urn:microsoft.com/office/officeart/2005/8/layout/vList4"/>
    <dgm:cxn modelId="{B64B8DAF-167E-432B-B197-25AD202D762F}" type="presOf" srcId="{4584B58B-A4FA-4113-9BCF-58F349482A41}" destId="{70B5155D-D22A-4217-B04B-394A17A0241B}" srcOrd="1" destOrd="2" presId="urn:microsoft.com/office/officeart/2005/8/layout/vList4"/>
    <dgm:cxn modelId="{C1167BBA-9270-421D-B38B-6ACC38C3DBFE}" type="presOf" srcId="{C99F9221-C011-432B-88BE-334907DEF37C}" destId="{2C96FFA4-2564-4A03-A35B-CA4DF110A9FD}" srcOrd="0" destOrd="2" presId="urn:microsoft.com/office/officeart/2005/8/layout/vList4"/>
    <dgm:cxn modelId="{7E85B3D3-C64B-42BA-8AF6-77943E32A8DA}" type="presOf" srcId="{34CD6EFD-F03C-4AB3-89AF-71ED04CEF606}" destId="{2C96FFA4-2564-4A03-A35B-CA4DF110A9FD}" srcOrd="0" destOrd="4" presId="urn:microsoft.com/office/officeart/2005/8/layout/vList4"/>
    <dgm:cxn modelId="{BFAC7BD4-F125-4FD6-9B67-0EB8A117B374}" srcId="{1A6FC339-C1EB-4883-B3D4-22F543BF49CE}" destId="{3E9D83C5-26C0-42F7-BEBD-118FFED070C0}" srcOrd="2" destOrd="0" parTransId="{8A431EAF-AD27-445D-848A-19AE864B2D44}" sibTransId="{1065BAC7-D7FA-4596-A80D-F9FF0EB17933}"/>
    <dgm:cxn modelId="{0549C3D6-E2F2-4504-A771-70C55CD5BD05}" srcId="{DC1E2BE6-4720-48A2-AACB-7CD76A6EBB48}" destId="{4584B58B-A4FA-4113-9BCF-58F349482A41}" srcOrd="1" destOrd="0" parTransId="{2FC685ED-01DD-4187-BADB-DC07BA8E85B0}" sibTransId="{EF529BEE-BD7F-4422-AEE4-CBB59A2DEAFA}"/>
    <dgm:cxn modelId="{22ABBED7-DCFF-40FB-8C66-381CE6DC8636}" type="presOf" srcId="{C99F9221-C011-432B-88BE-334907DEF37C}" destId="{9D58EA45-8CE0-4CA1-961C-F19959A07A38}" srcOrd="1" destOrd="2" presId="urn:microsoft.com/office/officeart/2005/8/layout/vList4"/>
    <dgm:cxn modelId="{A86BDAE1-58DC-4717-B643-7AB0F2A94365}" type="presOf" srcId="{3E9D83C5-26C0-42F7-BEBD-118FFED070C0}" destId="{ACBA5CD3-CFE7-4D48-A154-A44E34531915}" srcOrd="1" destOrd="0" presId="urn:microsoft.com/office/officeart/2005/8/layout/vList4"/>
    <dgm:cxn modelId="{69737AE4-BE3B-44E6-8C4E-B73928B374DA}" type="presOf" srcId="{3DADF404-950A-48C5-A9CF-3F89367D6EC8}" destId="{20ED2019-2717-4B91-80F1-49A80B0F846C}" srcOrd="0" destOrd="1" presId="urn:microsoft.com/office/officeart/2005/8/layout/vList4"/>
    <dgm:cxn modelId="{36D3D9EA-21F9-4713-931E-1626E4E42029}" type="presOf" srcId="{FCDBAED8-6FEE-44A7-BB4C-C96D547B718B}" destId="{9D58EA45-8CE0-4CA1-961C-F19959A07A38}" srcOrd="1" destOrd="1" presId="urn:microsoft.com/office/officeart/2005/8/layout/vList4"/>
    <dgm:cxn modelId="{31EB57EC-23E6-44A8-AC9D-B22FBD9DC5BB}" srcId="{7D227B0C-BD1A-4B16-86E4-3B266D6BCF20}" destId="{3C7CB63C-4651-47AB-98C4-9FCD6FEE3F84}" srcOrd="2" destOrd="0" parTransId="{87550746-E506-460F-93F1-89F310A3EA1A}" sibTransId="{CF13F865-B987-449F-B7CB-5EC999DC9470}"/>
    <dgm:cxn modelId="{C4575CD4-3B23-4C03-A3BB-2D7C6704E7B8}" type="presParOf" srcId="{E5E39818-80F1-44F8-A00A-186D61CEBAC0}" destId="{B69CCEED-971F-4355-897A-F853D40FD357}" srcOrd="0" destOrd="0" presId="urn:microsoft.com/office/officeart/2005/8/layout/vList4"/>
    <dgm:cxn modelId="{4820CA64-A5DA-4FB2-A363-FC89EF582971}" type="presParOf" srcId="{B69CCEED-971F-4355-897A-F853D40FD357}" destId="{2C96FFA4-2564-4A03-A35B-CA4DF110A9FD}" srcOrd="0" destOrd="0" presId="urn:microsoft.com/office/officeart/2005/8/layout/vList4"/>
    <dgm:cxn modelId="{FEA54719-2F74-48F5-B9D5-55AA589322FE}" type="presParOf" srcId="{B69CCEED-971F-4355-897A-F853D40FD357}" destId="{3174C96E-7F55-4750-8EAB-90D1F28CB0C7}" srcOrd="1" destOrd="0" presId="urn:microsoft.com/office/officeart/2005/8/layout/vList4"/>
    <dgm:cxn modelId="{6631DB87-40BB-44EE-B39B-3CD5D9AB63E9}" type="presParOf" srcId="{B69CCEED-971F-4355-897A-F853D40FD357}" destId="{9D58EA45-8CE0-4CA1-961C-F19959A07A38}" srcOrd="2" destOrd="0" presId="urn:microsoft.com/office/officeart/2005/8/layout/vList4"/>
    <dgm:cxn modelId="{8FA5BA27-7D84-4D1C-97E7-7DAAB76E4DA7}" type="presParOf" srcId="{E5E39818-80F1-44F8-A00A-186D61CEBAC0}" destId="{7C8333DC-A6DF-46EC-9BE9-891CB176C807}" srcOrd="1" destOrd="0" presId="urn:microsoft.com/office/officeart/2005/8/layout/vList4"/>
    <dgm:cxn modelId="{D3C0F484-62DD-40E9-8C8B-CE275DEFC857}" type="presParOf" srcId="{E5E39818-80F1-44F8-A00A-186D61CEBAC0}" destId="{BB67A057-9F85-400D-A79E-CB9AC0FCB223}" srcOrd="2" destOrd="0" presId="urn:microsoft.com/office/officeart/2005/8/layout/vList4"/>
    <dgm:cxn modelId="{756EA6A7-882A-4F4B-9236-83B5A2236335}" type="presParOf" srcId="{BB67A057-9F85-400D-A79E-CB9AC0FCB223}" destId="{33B47CB3-D524-483E-8581-5CC3404EC2CB}" srcOrd="0" destOrd="0" presId="urn:microsoft.com/office/officeart/2005/8/layout/vList4"/>
    <dgm:cxn modelId="{625C7AB5-9CCE-41BC-AF70-BF4B5F22F7B0}" type="presParOf" srcId="{BB67A057-9F85-400D-A79E-CB9AC0FCB223}" destId="{50B67FDA-F83B-435B-B9C1-31097928FABF}" srcOrd="1" destOrd="0" presId="urn:microsoft.com/office/officeart/2005/8/layout/vList4"/>
    <dgm:cxn modelId="{15860442-8AAD-482E-81DB-C3F22B725D06}" type="presParOf" srcId="{BB67A057-9F85-400D-A79E-CB9AC0FCB223}" destId="{70B5155D-D22A-4217-B04B-394A17A0241B}" srcOrd="2" destOrd="0" presId="urn:microsoft.com/office/officeart/2005/8/layout/vList4"/>
    <dgm:cxn modelId="{AC18F4CA-A91D-4F71-801B-79AB8CA14569}" type="presParOf" srcId="{E5E39818-80F1-44F8-A00A-186D61CEBAC0}" destId="{0B782663-84EA-4354-90A0-7A728CFA4427}" srcOrd="3" destOrd="0" presId="urn:microsoft.com/office/officeart/2005/8/layout/vList4"/>
    <dgm:cxn modelId="{B892DABC-97BF-4160-A65E-477D1A39C5EC}" type="presParOf" srcId="{E5E39818-80F1-44F8-A00A-186D61CEBAC0}" destId="{296F74BE-8067-441A-95C6-DF13D2546179}" srcOrd="4" destOrd="0" presId="urn:microsoft.com/office/officeart/2005/8/layout/vList4"/>
    <dgm:cxn modelId="{9ECC75A5-1EC7-4E35-8B41-BF51740A2A87}" type="presParOf" srcId="{296F74BE-8067-441A-95C6-DF13D2546179}" destId="{20ED2019-2717-4B91-80F1-49A80B0F846C}" srcOrd="0" destOrd="0" presId="urn:microsoft.com/office/officeart/2005/8/layout/vList4"/>
    <dgm:cxn modelId="{6F2D9AC4-B6B8-44C5-B5B7-CB2828706D3F}" type="presParOf" srcId="{296F74BE-8067-441A-95C6-DF13D2546179}" destId="{AC9E4D32-6420-4A4A-BD77-81904AAD35D1}" srcOrd="1" destOrd="0" presId="urn:microsoft.com/office/officeart/2005/8/layout/vList4"/>
    <dgm:cxn modelId="{56459B14-1477-421A-8787-259D6BB104BB}" type="presParOf" srcId="{296F74BE-8067-441A-95C6-DF13D2546179}" destId="{ACBA5CD3-CFE7-4D48-A154-A44E34531915}"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6FC339-C1EB-4883-B3D4-22F543BF49CE}" type="doc">
      <dgm:prSet loTypeId="urn:microsoft.com/office/officeart/2005/8/layout/vList4" loCatId="list" qsTypeId="urn:microsoft.com/office/officeart/2005/8/quickstyle/simple1" qsCatId="simple" csTypeId="urn:microsoft.com/office/officeart/2005/8/colors/accent3_1" csCatId="accent3" phldr="1"/>
      <dgm:spPr/>
      <dgm:t>
        <a:bodyPr/>
        <a:lstStyle/>
        <a:p>
          <a:endParaRPr lang="en-US"/>
        </a:p>
      </dgm:t>
    </dgm:pt>
    <dgm:pt modelId="{9C576912-7280-4E41-A0E0-172E12F239FA}">
      <dgm:prSet custT="1"/>
      <dgm:spPr/>
      <dgm:t>
        <a:bodyPr/>
        <a:lstStyle/>
        <a:p>
          <a:r>
            <a:rPr lang="lo-LA" sz="1800" b="1" i="0" dirty="0">
              <a:latin typeface="Phetsarath OT" panose="02000500000000020004" pitchFamily="2" charset="0"/>
              <a:cs typeface="Phetsarath OT" panose="02000500000000020004" pitchFamily="2" charset="0"/>
            </a:rPr>
            <a:t>ກຸ່ມຕົວຢ່າງແບບສຸ່ມທີ່ແບ່ງຂັ້ນ</a:t>
          </a:r>
          <a:endParaRPr lang="en-US" sz="1800" b="1" dirty="0">
            <a:latin typeface="Phetsarath OT" panose="02000500000000020004" pitchFamily="2" charset="0"/>
            <a:cs typeface="Phetsarath OT" panose="02000500000000020004" pitchFamily="2" charset="0"/>
          </a:endParaRPr>
        </a:p>
      </dgm:t>
    </dgm:pt>
    <dgm:pt modelId="{D039D4C3-0385-43EF-A9D4-F2EBED9858EE}" type="parTrans" cxnId="{6AAA0CDB-6FA3-4500-A3DF-A9BBFFC5CADE}">
      <dgm:prSet/>
      <dgm:spPr/>
      <dgm:t>
        <a:bodyPr/>
        <a:lstStyle/>
        <a:p>
          <a:endParaRPr lang="en-US" sz="1100"/>
        </a:p>
      </dgm:t>
    </dgm:pt>
    <dgm:pt modelId="{5DB29B71-A69A-4A93-9EC7-19D2BD5CD0C0}" type="sibTrans" cxnId="{6AAA0CDB-6FA3-4500-A3DF-A9BBFFC5CADE}">
      <dgm:prSet/>
      <dgm:spPr/>
      <dgm:t>
        <a:bodyPr/>
        <a:lstStyle/>
        <a:p>
          <a:endParaRPr lang="en-US" sz="1100"/>
        </a:p>
      </dgm:t>
    </dgm:pt>
    <dgm:pt modelId="{7739B0E4-C847-459A-A005-317A44B83E70}">
      <dgm:prSet custT="1"/>
      <dgm:spPr/>
      <dgm:t>
        <a:bodyPr/>
        <a:lstStyle/>
        <a:p>
          <a:r>
            <a:rPr lang="lo-LA" sz="1800" b="1" i="0" dirty="0">
              <a:latin typeface="Phetsarath OT" panose="02000500000000020004" pitchFamily="2" charset="0"/>
              <a:cs typeface="Phetsarath OT" panose="02000500000000020004" pitchFamily="2" charset="0"/>
            </a:rPr>
            <a:t>ກຸ່ມຕົວຢ່າງແບບແບ່ງກຸ່ມ</a:t>
          </a:r>
          <a:endParaRPr lang="en-US" sz="1800" b="1" dirty="0">
            <a:latin typeface="Phetsarath OT" panose="02000500000000020004" pitchFamily="2" charset="0"/>
            <a:cs typeface="Phetsarath OT" panose="02000500000000020004" pitchFamily="2" charset="0"/>
          </a:endParaRPr>
        </a:p>
      </dgm:t>
    </dgm:pt>
    <dgm:pt modelId="{A35D68D1-8F94-45A9-AFB6-728FBD977A8C}" type="parTrans" cxnId="{F311D331-6C78-457D-AFAD-94E120042E9C}">
      <dgm:prSet/>
      <dgm:spPr/>
      <dgm:t>
        <a:bodyPr/>
        <a:lstStyle/>
        <a:p>
          <a:endParaRPr lang="en-US" sz="1100"/>
        </a:p>
      </dgm:t>
    </dgm:pt>
    <dgm:pt modelId="{B9B9A013-D372-4E42-AEC7-4238C8EE092F}" type="sibTrans" cxnId="{F311D331-6C78-457D-AFAD-94E120042E9C}">
      <dgm:prSet/>
      <dgm:spPr/>
      <dgm:t>
        <a:bodyPr/>
        <a:lstStyle/>
        <a:p>
          <a:endParaRPr lang="en-US" sz="1100"/>
        </a:p>
      </dgm:t>
    </dgm:pt>
    <dgm:pt modelId="{8A95CDA6-A339-4241-9938-AAEB42E9AEAC}">
      <dgm:prSet custT="1"/>
      <dgm:spPr/>
      <dgm:t>
        <a:bodyPr/>
        <a:lstStyle/>
        <a:p>
          <a:r>
            <a:rPr lang="lo-LA" sz="1800" b="0" i="0" dirty="0">
              <a:latin typeface="Phetsarath OT" panose="02000500000000020004" pitchFamily="2" charset="0"/>
              <a:cs typeface="Phetsarath OT" panose="02000500000000020004" pitchFamily="2" charset="0"/>
            </a:rPr>
            <a:t>ຖ້າມີການກະຈາຍຂອງປະຊາກອນທີ່ບໍ່ສະເໝີກັນ</a:t>
          </a:r>
          <a:r>
            <a:rPr lang="en-US" sz="1800" b="0" i="0" dirty="0">
              <a:latin typeface="Phetsarath OT" panose="02000500000000020004" pitchFamily="2" charset="0"/>
              <a:cs typeface="Phetsarath OT" panose="02000500000000020004" pitchFamily="2" charset="0"/>
            </a:rPr>
            <a:t> (</a:t>
          </a:r>
          <a:r>
            <a:rPr lang="lo-LA" sz="1800" b="0" i="0" dirty="0">
              <a:latin typeface="Phetsarath OT" panose="02000500000000020004" pitchFamily="2" charset="0"/>
              <a:cs typeface="Phetsarath OT" panose="02000500000000020004" pitchFamily="2" charset="0"/>
            </a:rPr>
            <a:t>ອາຍຸ</a:t>
          </a:r>
          <a:r>
            <a:rPr lang="en-US" sz="1800" b="0" i="0" dirty="0">
              <a:latin typeface="Phetsarath OT" panose="02000500000000020004" pitchFamily="2" charset="0"/>
              <a:cs typeface="Phetsarath OT" panose="02000500000000020004" pitchFamily="2" charset="0"/>
            </a:rPr>
            <a:t>, </a:t>
          </a:r>
          <a:r>
            <a:rPr lang="lo-LA" sz="1800" b="0" i="0" dirty="0">
              <a:latin typeface="Phetsarath OT" panose="02000500000000020004" pitchFamily="2" charset="0"/>
              <a:cs typeface="Phetsarath OT" panose="02000500000000020004" pitchFamily="2" charset="0"/>
            </a:rPr>
            <a:t>ເພດ</a:t>
          </a:r>
          <a:r>
            <a:rPr lang="en-US" sz="1800" b="0" i="0" dirty="0">
              <a:latin typeface="Phetsarath OT" panose="02000500000000020004" pitchFamily="2" charset="0"/>
              <a:cs typeface="Phetsarath OT" panose="02000500000000020004" pitchFamily="2" charset="0"/>
            </a:rPr>
            <a:t>, </a:t>
          </a:r>
          <a:r>
            <a:rPr lang="lo-LA" sz="1800" b="0" i="0" dirty="0">
              <a:latin typeface="Phetsarath OT" panose="02000500000000020004" pitchFamily="2" charset="0"/>
              <a:cs typeface="Phetsarath OT" panose="02000500000000020004" pitchFamily="2" charset="0"/>
            </a:rPr>
            <a:t>ສະພາບເສດຖະກິດສັງຄົມ</a:t>
          </a:r>
          <a:r>
            <a:rPr lang="en-US" sz="1800" b="0" i="0" dirty="0">
              <a:latin typeface="Phetsarath OT" panose="02000500000000020004" pitchFamily="2" charset="0"/>
              <a:cs typeface="Phetsarath OT" panose="02000500000000020004" pitchFamily="2" charset="0"/>
            </a:rPr>
            <a:t>) </a:t>
          </a:r>
          <a:r>
            <a:rPr lang="lo-LA" sz="1800" b="0" i="0" dirty="0">
              <a:latin typeface="Phetsarath OT" panose="02000500000000020004" pitchFamily="2" charset="0"/>
              <a:cs typeface="Phetsarath OT" panose="02000500000000020004" pitchFamily="2" charset="0"/>
            </a:rPr>
            <a:t>ພວກເຮົາສາມາດແບ່ງຂັ້ນ ກຸ່ມຕົວຢ່າງແບບສຸ່ມ ອີງຕາມປັດໄຈເຫຼົ່ານັ້ນ. ແຕ່ລະຂັ້ນ ຈະມີອັດຕາສ່ວນທີ່ແຕກຕ່າງກັນ ຈາກການສຸ່ມຄັດເລືອກຜູ້ເຂົ້າຮ່ວມ</a:t>
          </a:r>
          <a:r>
            <a:rPr lang="en-US" sz="1800" dirty="0">
              <a:latin typeface="Phetsarath OT" panose="02000500000000020004" pitchFamily="2" charset="0"/>
              <a:cs typeface="Phetsarath OT" panose="02000500000000020004" pitchFamily="2" charset="0"/>
            </a:rPr>
            <a:t>, </a:t>
          </a:r>
          <a:r>
            <a:rPr lang="lo-LA" sz="1800" dirty="0">
              <a:latin typeface="Phetsarath OT" panose="02000500000000020004" pitchFamily="2" charset="0"/>
              <a:cs typeface="Phetsarath OT" panose="02000500000000020004" pitchFamily="2" charset="0"/>
            </a:rPr>
            <a:t>ອີງຕາມການແຈກຢາຍຂອງກຸ່ມປະຊາກອນ</a:t>
          </a:r>
          <a:r>
            <a:rPr lang="en-US" sz="1800" dirty="0">
              <a:latin typeface="Phetsarath OT" panose="02000500000000020004" pitchFamily="2" charset="0"/>
              <a:cs typeface="Phetsarath OT" panose="02000500000000020004" pitchFamily="2" charset="0"/>
            </a:rPr>
            <a:t>.</a:t>
          </a:r>
        </a:p>
      </dgm:t>
    </dgm:pt>
    <dgm:pt modelId="{F3444D32-431B-49DC-BAC8-0502AAEAE4C6}" type="parTrans" cxnId="{E9A7853C-7450-4D21-A29D-E10D80518180}">
      <dgm:prSet/>
      <dgm:spPr/>
      <dgm:t>
        <a:bodyPr/>
        <a:lstStyle/>
        <a:p>
          <a:endParaRPr lang="en-US" sz="1100"/>
        </a:p>
      </dgm:t>
    </dgm:pt>
    <dgm:pt modelId="{0F3E12A5-A07C-4947-9720-0E983039D6B4}" type="sibTrans" cxnId="{E9A7853C-7450-4D21-A29D-E10D80518180}">
      <dgm:prSet/>
      <dgm:spPr/>
      <dgm:t>
        <a:bodyPr/>
        <a:lstStyle/>
        <a:p>
          <a:endParaRPr lang="en-US" sz="1100"/>
        </a:p>
      </dgm:t>
    </dgm:pt>
    <dgm:pt modelId="{7A18CE16-38A4-47BF-90C5-9B0DCF87BDEC}">
      <dgm:prSet custT="1"/>
      <dgm:spPr/>
      <dgm:t>
        <a:bodyPr/>
        <a:lstStyle/>
        <a:p>
          <a:pPr rtl="0"/>
          <a:r>
            <a:rPr lang="lo-LA" sz="1800" b="0" i="0" dirty="0">
              <a:latin typeface="Phetsarath OT" panose="02000500000000020004" pitchFamily="2" charset="0"/>
              <a:cs typeface="Phetsarath OT" panose="02000500000000020004" pitchFamily="2" charset="0"/>
            </a:rPr>
            <a:t>ຜູ້ເຂົ້າຮ່ວມຖືກຄັດເລືອກເປັນກຸ່ມ, ຊຶ່ງຖືກເລືອກແບບສຸ່ມ; </a:t>
          </a:r>
          <a:r>
            <a:rPr lang="en-US" sz="1800" b="0" i="0" dirty="0">
              <a:latin typeface="Phetsarath OT" panose="02000500000000020004" pitchFamily="2" charset="0"/>
              <a:cs typeface="Phetsarath OT" panose="02000500000000020004" pitchFamily="2" charset="0"/>
            </a:rPr>
            <a:t> (</a:t>
          </a:r>
          <a:r>
            <a:rPr lang="lo-LA" sz="1800" b="0" i="0" dirty="0">
              <a:latin typeface="Phetsarath OT" panose="02000500000000020004" pitchFamily="2" charset="0"/>
              <a:cs typeface="Phetsarath OT" panose="02000500000000020004" pitchFamily="2" charset="0"/>
            </a:rPr>
            <a:t>ຕົວຢ່າງ</a:t>
          </a:r>
          <a:r>
            <a:rPr lang="en-US" sz="1800" b="0" i="0" dirty="0">
              <a:latin typeface="Phetsarath OT" panose="02000500000000020004" pitchFamily="2" charset="0"/>
              <a:cs typeface="Phetsarath OT" panose="02000500000000020004" pitchFamily="2" charset="0"/>
            </a:rPr>
            <a:t>, </a:t>
          </a:r>
          <a:r>
            <a:rPr lang="lo-LA" sz="1800" b="0" i="0" dirty="0">
              <a:latin typeface="Phetsarath OT" panose="02000500000000020004" pitchFamily="2" charset="0"/>
              <a:cs typeface="Phetsarath OT" panose="02000500000000020004" pitchFamily="2" charset="0"/>
            </a:rPr>
            <a:t>ຄົວເຮືອນ ຫຼື ໂຮງຮຽນ</a:t>
          </a:r>
          <a:r>
            <a:rPr lang="en-US" sz="1800" b="0" i="0" dirty="0">
              <a:latin typeface="Phetsarath OT" panose="02000500000000020004" pitchFamily="2" charset="0"/>
              <a:cs typeface="Phetsarath OT" panose="02000500000000020004" pitchFamily="2" charset="0"/>
            </a:rPr>
            <a:t>). </a:t>
          </a:r>
          <a:r>
            <a:rPr lang="lo-LA" sz="1800" b="0" i="0" dirty="0">
              <a:latin typeface="Phetsarath OT" panose="02000500000000020004" pitchFamily="2" charset="0"/>
              <a:cs typeface="Phetsarath OT" panose="02000500000000020004" pitchFamily="2" charset="0"/>
            </a:rPr>
            <a:t>ກຸ່ມຕົວຢ່າງນີ້ ອາດໃຫ້ຜົນໄດ້ຮັບທີ່ຜິດພາດ</a:t>
          </a:r>
          <a:r>
            <a:rPr lang="en-US" sz="1800" b="0" i="0" dirty="0">
              <a:latin typeface="Phetsarath OT" panose="02000500000000020004" pitchFamily="2" charset="0"/>
              <a:cs typeface="Phetsarath OT" panose="02000500000000020004" pitchFamily="2" charset="0"/>
            </a:rPr>
            <a:t>,</a:t>
          </a:r>
          <a:r>
            <a:rPr lang="lo-LA" sz="1800" b="0" i="0" dirty="0">
              <a:latin typeface="Phetsarath OT" panose="02000500000000020004" pitchFamily="2" charset="0"/>
              <a:cs typeface="Phetsarath OT" panose="02000500000000020004" pitchFamily="2" charset="0"/>
            </a:rPr>
            <a:t> ໂດຍສະເພາະ ຖ້າມີການແຜ່ຂະຫຍາຍຂອງພະຍາດ ໃນຂົງເຂດທີ່ສະເພາະ</a:t>
          </a:r>
          <a:endParaRPr lang="en-US" sz="1800" dirty="0">
            <a:latin typeface="Phetsarath OT" panose="02000500000000020004" pitchFamily="2" charset="0"/>
            <a:cs typeface="Phetsarath OT" panose="02000500000000020004" pitchFamily="2" charset="0"/>
          </a:endParaRPr>
        </a:p>
      </dgm:t>
    </dgm:pt>
    <dgm:pt modelId="{FC018AD2-7F4E-44AB-9EEA-716C8CBDAB56}" type="parTrans" cxnId="{1FB9D36E-894A-4393-86C3-AB6672E35B22}">
      <dgm:prSet/>
      <dgm:spPr/>
      <dgm:t>
        <a:bodyPr/>
        <a:lstStyle/>
        <a:p>
          <a:endParaRPr lang="en-US" sz="1100"/>
        </a:p>
      </dgm:t>
    </dgm:pt>
    <dgm:pt modelId="{894A8DEF-AB4F-4C3D-AC20-C63146B7E43A}" type="sibTrans" cxnId="{1FB9D36E-894A-4393-86C3-AB6672E35B22}">
      <dgm:prSet/>
      <dgm:spPr/>
      <dgm:t>
        <a:bodyPr/>
        <a:lstStyle/>
        <a:p>
          <a:endParaRPr lang="en-US" sz="1100"/>
        </a:p>
      </dgm:t>
    </dgm:pt>
    <dgm:pt modelId="{FA16CDFF-83B0-4EDF-B975-AE65D96249A6}">
      <dgm:prSet custT="1"/>
      <dgm:spPr/>
      <dgm:t>
        <a:bodyPr/>
        <a:lstStyle/>
        <a:p>
          <a:endParaRPr lang="en-US" sz="1800" dirty="0">
            <a:latin typeface="Phetsarath OT" panose="02000500000000020004" pitchFamily="2" charset="0"/>
            <a:cs typeface="Phetsarath OT" panose="02000500000000020004" pitchFamily="2" charset="0"/>
          </a:endParaRPr>
        </a:p>
      </dgm:t>
    </dgm:pt>
    <dgm:pt modelId="{1C10924D-2D55-4778-B0A3-59BCE79D2D3D}" type="parTrans" cxnId="{8FF43F34-DA6F-4F8F-A611-CBCAB62B5134}">
      <dgm:prSet/>
      <dgm:spPr/>
      <dgm:t>
        <a:bodyPr/>
        <a:lstStyle/>
        <a:p>
          <a:endParaRPr lang="en-US"/>
        </a:p>
      </dgm:t>
    </dgm:pt>
    <dgm:pt modelId="{97553170-954A-4312-A990-C4D4025A3D7B}" type="sibTrans" cxnId="{8FF43F34-DA6F-4F8F-A611-CBCAB62B5134}">
      <dgm:prSet/>
      <dgm:spPr/>
      <dgm:t>
        <a:bodyPr/>
        <a:lstStyle/>
        <a:p>
          <a:endParaRPr lang="en-US"/>
        </a:p>
      </dgm:t>
    </dgm:pt>
    <dgm:pt modelId="{820586AC-83F5-49FF-BCE8-B4EF0A072910}">
      <dgm:prSet custT="1"/>
      <dgm:spPr/>
      <dgm:t>
        <a:bodyPr/>
        <a:lstStyle/>
        <a:p>
          <a:r>
            <a:rPr lang="lo-LA" sz="1800" b="1" dirty="0">
              <a:latin typeface="Phetsarath OT" panose="02000500000000020004" pitchFamily="2" charset="0"/>
              <a:cs typeface="Phetsarath OT" panose="02000500000000020004" pitchFamily="2" charset="0"/>
            </a:rPr>
            <a:t>ເມື່ອນຳໃຊ້</a:t>
          </a:r>
          <a:r>
            <a:rPr lang="en-US" sz="1800" dirty="0">
              <a:latin typeface="Phetsarath OT" panose="02000500000000020004" pitchFamily="2" charset="0"/>
              <a:cs typeface="Phetsarath OT" panose="02000500000000020004" pitchFamily="2" charset="0"/>
            </a:rPr>
            <a:t>: </a:t>
          </a:r>
          <a:r>
            <a:rPr lang="lo-LA" sz="1800" dirty="0">
              <a:latin typeface="Phetsarath OT" panose="02000500000000020004" pitchFamily="2" charset="0"/>
              <a:cs typeface="Phetsarath OT" panose="02000500000000020004" pitchFamily="2" charset="0"/>
            </a:rPr>
            <a:t>ຖ້າພວກເຮົາຕ້ອງການສຶກສາ ກຸ່ມຍ່ອຍທີ່ສະເພາະຂອງປະຊາກອນ</a:t>
          </a:r>
          <a:r>
            <a:rPr lang="en-US" sz="1800" dirty="0">
              <a:latin typeface="Phetsarath OT" panose="02000500000000020004" pitchFamily="2" charset="0"/>
              <a:cs typeface="Phetsarath OT" panose="02000500000000020004" pitchFamily="2" charset="0"/>
            </a:rPr>
            <a:t> (</a:t>
          </a:r>
          <a:r>
            <a:rPr lang="lo-LA" sz="1800" dirty="0">
              <a:latin typeface="Phetsarath OT" panose="02000500000000020004" pitchFamily="2" charset="0"/>
              <a:cs typeface="Phetsarath OT" panose="02000500000000020004" pitchFamily="2" charset="0"/>
            </a:rPr>
            <a:t>ຕົວຢ່າງ ເພດ</a:t>
          </a:r>
          <a:r>
            <a:rPr lang="en-US" sz="1800" dirty="0">
              <a:latin typeface="Phetsarath OT" panose="02000500000000020004" pitchFamily="2" charset="0"/>
              <a:cs typeface="Phetsarath OT" panose="02000500000000020004" pitchFamily="2" charset="0"/>
            </a:rPr>
            <a:t>)</a:t>
          </a:r>
        </a:p>
      </dgm:t>
    </dgm:pt>
    <dgm:pt modelId="{AC969692-BDF7-4DD6-AB30-6E9869C8BBD6}" type="parTrans" cxnId="{7B183797-53C4-4A21-9076-98FEABD63188}">
      <dgm:prSet/>
      <dgm:spPr/>
      <dgm:t>
        <a:bodyPr/>
        <a:lstStyle/>
        <a:p>
          <a:endParaRPr lang="en-US"/>
        </a:p>
      </dgm:t>
    </dgm:pt>
    <dgm:pt modelId="{DBC10838-8CC0-406C-ACC5-CDE1AACAD302}" type="sibTrans" cxnId="{7B183797-53C4-4A21-9076-98FEABD63188}">
      <dgm:prSet/>
      <dgm:spPr/>
      <dgm:t>
        <a:bodyPr/>
        <a:lstStyle/>
        <a:p>
          <a:endParaRPr lang="en-US"/>
        </a:p>
      </dgm:t>
    </dgm:pt>
    <dgm:pt modelId="{9BFE3A80-0555-41CA-B5D2-553C8F04F5A7}">
      <dgm:prSet custT="1"/>
      <dgm:spPr/>
      <dgm:t>
        <a:bodyPr/>
        <a:lstStyle/>
        <a:p>
          <a:endParaRPr lang="en-US" sz="1800" dirty="0">
            <a:latin typeface="Phetsarath OT" panose="02000500000000020004" pitchFamily="2" charset="0"/>
            <a:cs typeface="Phetsarath OT" panose="02000500000000020004" pitchFamily="2" charset="0"/>
          </a:endParaRPr>
        </a:p>
      </dgm:t>
    </dgm:pt>
    <dgm:pt modelId="{F84AF68B-4188-4949-93B4-2B78FF3D7519}" type="parTrans" cxnId="{88DB12D2-B7DC-4497-9A84-D2C17D03A872}">
      <dgm:prSet/>
      <dgm:spPr/>
      <dgm:t>
        <a:bodyPr/>
        <a:lstStyle/>
        <a:p>
          <a:endParaRPr lang="en-US"/>
        </a:p>
      </dgm:t>
    </dgm:pt>
    <dgm:pt modelId="{E11A0164-5C1A-415B-AC8A-CC4429B83ACC}" type="sibTrans" cxnId="{88DB12D2-B7DC-4497-9A84-D2C17D03A872}">
      <dgm:prSet/>
      <dgm:spPr/>
      <dgm:t>
        <a:bodyPr/>
        <a:lstStyle/>
        <a:p>
          <a:endParaRPr lang="en-US"/>
        </a:p>
      </dgm:t>
    </dgm:pt>
    <dgm:pt modelId="{FA217F1C-8FF5-411C-9C9F-E4BEBEA3CF82}">
      <dgm:prSet custT="1"/>
      <dgm:spPr/>
      <dgm:t>
        <a:bodyPr/>
        <a:lstStyle/>
        <a:p>
          <a:r>
            <a:rPr lang="lo-LA" sz="1800" b="1" dirty="0">
              <a:latin typeface="Phetsarath OT" panose="02000500000000020004" pitchFamily="2" charset="0"/>
              <a:cs typeface="Phetsarath OT" panose="02000500000000020004" pitchFamily="2" charset="0"/>
            </a:rPr>
            <a:t>ເມື່ອນຳໃຊ້: </a:t>
          </a:r>
          <a:r>
            <a:rPr lang="lo-LA" sz="1800" b="0" dirty="0">
              <a:latin typeface="Phetsarath OT" panose="02000500000000020004" pitchFamily="2" charset="0"/>
              <a:cs typeface="Phetsarath OT" panose="02000500000000020004" pitchFamily="2" charset="0"/>
            </a:rPr>
            <a:t>ຖ້າປະຊາກອນ ມີການແບ່ງແຍກ ແລະ/ ຫຼື ການເຂົ້າເຖິງພວກເຂົາທັງໝົດມີຄວາມຫຍຸ້ງຍາກ</a:t>
          </a:r>
          <a:r>
            <a:rPr lang="en-US" sz="1800" dirty="0">
              <a:latin typeface="Phetsarath OT" panose="02000500000000020004" pitchFamily="2" charset="0"/>
              <a:cs typeface="Phetsarath OT" panose="02000500000000020004" pitchFamily="2" charset="0"/>
            </a:rPr>
            <a:t> (</a:t>
          </a:r>
          <a:r>
            <a:rPr lang="lo-LA" sz="1800" dirty="0">
              <a:latin typeface="Phetsarath OT" panose="02000500000000020004" pitchFamily="2" charset="0"/>
              <a:cs typeface="Phetsarath OT" panose="02000500000000020004" pitchFamily="2" charset="0"/>
            </a:rPr>
            <a:t>ຕົວຢ່າງ, ໂຮງຮຽນ ແລະ ກຸ່ມບ້ານ</a:t>
          </a:r>
          <a:r>
            <a:rPr lang="en-US" sz="1800" dirty="0">
              <a:latin typeface="Phetsarath OT" panose="02000500000000020004" pitchFamily="2" charset="0"/>
              <a:cs typeface="Phetsarath OT" panose="02000500000000020004" pitchFamily="2" charset="0"/>
            </a:rPr>
            <a:t>)</a:t>
          </a:r>
        </a:p>
      </dgm:t>
    </dgm:pt>
    <dgm:pt modelId="{AD15B485-6B38-4C70-8296-2C0A93D7E6A4}" type="parTrans" cxnId="{16D532F3-04E1-4A89-8E8F-613FEAF8F088}">
      <dgm:prSet/>
      <dgm:spPr/>
      <dgm:t>
        <a:bodyPr/>
        <a:lstStyle/>
        <a:p>
          <a:endParaRPr lang="en-US"/>
        </a:p>
      </dgm:t>
    </dgm:pt>
    <dgm:pt modelId="{86C9421B-BD81-4C4D-90C9-BDAA3D33C2F7}" type="sibTrans" cxnId="{16D532F3-04E1-4A89-8E8F-613FEAF8F088}">
      <dgm:prSet/>
      <dgm:spPr/>
      <dgm:t>
        <a:bodyPr/>
        <a:lstStyle/>
        <a:p>
          <a:endParaRPr lang="en-US"/>
        </a:p>
      </dgm:t>
    </dgm:pt>
    <dgm:pt modelId="{E5E39818-80F1-44F8-A00A-186D61CEBAC0}" type="pres">
      <dgm:prSet presAssocID="{1A6FC339-C1EB-4883-B3D4-22F543BF49CE}" presName="linear" presStyleCnt="0">
        <dgm:presLayoutVars>
          <dgm:dir/>
          <dgm:resizeHandles val="exact"/>
        </dgm:presLayoutVars>
      </dgm:prSet>
      <dgm:spPr/>
    </dgm:pt>
    <dgm:pt modelId="{7CEA78CB-EDB7-4B0A-86DB-443FEB2DA785}" type="pres">
      <dgm:prSet presAssocID="{9C576912-7280-4E41-A0E0-172E12F239FA}" presName="comp" presStyleCnt="0"/>
      <dgm:spPr/>
    </dgm:pt>
    <dgm:pt modelId="{882F6E91-FE9D-407E-ACC8-95B43A9C9A2C}" type="pres">
      <dgm:prSet presAssocID="{9C576912-7280-4E41-A0E0-172E12F239FA}" presName="box" presStyleLbl="node1" presStyleIdx="0" presStyleCnt="2" custScaleY="100408"/>
      <dgm:spPr/>
    </dgm:pt>
    <dgm:pt modelId="{AFF53DEB-76DA-4FE7-A41E-ADA2F9B9F19A}" type="pres">
      <dgm:prSet presAssocID="{9C576912-7280-4E41-A0E0-172E12F239FA}" presName="img" presStyleLbl="fgImgPlace1" presStyleIdx="0" presStyleCnt="2" custScaleX="110786" custScaleY="67006" custLinFactNeighborX="-4320"/>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5904" t="-194959" r="-138834" b="-24043"/>
          </a:stretch>
        </a:blipFill>
      </dgm:spPr>
    </dgm:pt>
    <dgm:pt modelId="{14700A77-F91C-44B2-BC02-6FB9374D946A}" type="pres">
      <dgm:prSet presAssocID="{9C576912-7280-4E41-A0E0-172E12F239FA}" presName="text" presStyleLbl="node1" presStyleIdx="0" presStyleCnt="2">
        <dgm:presLayoutVars>
          <dgm:bulletEnabled val="1"/>
        </dgm:presLayoutVars>
      </dgm:prSet>
      <dgm:spPr/>
    </dgm:pt>
    <dgm:pt modelId="{CEE35EBC-4479-43EB-9A09-C4DA0627CC3B}" type="pres">
      <dgm:prSet presAssocID="{5DB29B71-A69A-4A93-9EC7-19D2BD5CD0C0}" presName="spacer" presStyleCnt="0"/>
      <dgm:spPr/>
    </dgm:pt>
    <dgm:pt modelId="{DA0FD94B-927B-4027-9B79-2054315121A7}" type="pres">
      <dgm:prSet presAssocID="{7739B0E4-C847-459A-A005-317A44B83E70}" presName="comp" presStyleCnt="0"/>
      <dgm:spPr/>
    </dgm:pt>
    <dgm:pt modelId="{9D4B9D81-890A-4CB5-9E3A-480D6DEC6AE5}" type="pres">
      <dgm:prSet presAssocID="{7739B0E4-C847-459A-A005-317A44B83E70}" presName="box" presStyleLbl="node1" presStyleIdx="1" presStyleCnt="2" custScaleY="96035" custLinFactNeighborY="1462"/>
      <dgm:spPr/>
    </dgm:pt>
    <dgm:pt modelId="{25D69794-8B03-4B14-A98A-1C5BB3D3BB8C}" type="pres">
      <dgm:prSet presAssocID="{7739B0E4-C847-459A-A005-317A44B83E70}" presName="img" presStyleLbl="fgImgPlace1" presStyleIdx="1" presStyleCnt="2" custScaleX="112707" custScaleY="66696" custLinFactNeighborX="-4320"/>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28571" t="-185695" r="-13682" b="-18255"/>
          </a:stretch>
        </a:blipFill>
      </dgm:spPr>
    </dgm:pt>
    <dgm:pt modelId="{AFF6548C-BC46-4F05-AE1C-2312F0C1B064}" type="pres">
      <dgm:prSet presAssocID="{7739B0E4-C847-459A-A005-317A44B83E70}" presName="text" presStyleLbl="node1" presStyleIdx="1" presStyleCnt="2">
        <dgm:presLayoutVars>
          <dgm:bulletEnabled val="1"/>
        </dgm:presLayoutVars>
      </dgm:prSet>
      <dgm:spPr/>
    </dgm:pt>
  </dgm:ptLst>
  <dgm:cxnLst>
    <dgm:cxn modelId="{50A62D22-4A39-4152-B710-274F87F43B5E}" type="presOf" srcId="{8A95CDA6-A339-4241-9938-AAEB42E9AEAC}" destId="{882F6E91-FE9D-407E-ACC8-95B43A9C9A2C}" srcOrd="0" destOrd="1" presId="urn:microsoft.com/office/officeart/2005/8/layout/vList4"/>
    <dgm:cxn modelId="{F311D331-6C78-457D-AFAD-94E120042E9C}" srcId="{1A6FC339-C1EB-4883-B3D4-22F543BF49CE}" destId="{7739B0E4-C847-459A-A005-317A44B83E70}" srcOrd="1" destOrd="0" parTransId="{A35D68D1-8F94-45A9-AFB6-728FBD977A8C}" sibTransId="{B9B9A013-D372-4E42-AEC7-4238C8EE092F}"/>
    <dgm:cxn modelId="{8FF43F34-DA6F-4F8F-A611-CBCAB62B5134}" srcId="{9C576912-7280-4E41-A0E0-172E12F239FA}" destId="{FA16CDFF-83B0-4EDF-B975-AE65D96249A6}" srcOrd="3" destOrd="0" parTransId="{1C10924D-2D55-4778-B0A3-59BCE79D2D3D}" sibTransId="{97553170-954A-4312-A990-C4D4025A3D7B}"/>
    <dgm:cxn modelId="{FC33AB36-5A21-4ED9-B970-D6094CFE75AA}" type="presOf" srcId="{7A18CE16-38A4-47BF-90C5-9B0DCF87BDEC}" destId="{9D4B9D81-890A-4CB5-9E3A-480D6DEC6AE5}" srcOrd="0" destOrd="1" presId="urn:microsoft.com/office/officeart/2005/8/layout/vList4"/>
    <dgm:cxn modelId="{E9A7853C-7450-4D21-A29D-E10D80518180}" srcId="{9C576912-7280-4E41-A0E0-172E12F239FA}" destId="{8A95CDA6-A339-4241-9938-AAEB42E9AEAC}" srcOrd="0" destOrd="0" parTransId="{F3444D32-431B-49DC-BAC8-0502AAEAE4C6}" sibTransId="{0F3E12A5-A07C-4947-9720-0E983039D6B4}"/>
    <dgm:cxn modelId="{D0370C42-5463-4E05-B3E1-86D84C75ADE9}" type="presOf" srcId="{FA217F1C-8FF5-411C-9C9F-E4BEBEA3CF82}" destId="{9D4B9D81-890A-4CB5-9E3A-480D6DEC6AE5}" srcOrd="0" destOrd="2" presId="urn:microsoft.com/office/officeart/2005/8/layout/vList4"/>
    <dgm:cxn modelId="{01D1B144-ADC5-4E00-B6A5-A0828DB06C84}" type="presOf" srcId="{7A18CE16-38A4-47BF-90C5-9B0DCF87BDEC}" destId="{AFF6548C-BC46-4F05-AE1C-2312F0C1B064}" srcOrd="1" destOrd="1" presId="urn:microsoft.com/office/officeart/2005/8/layout/vList4"/>
    <dgm:cxn modelId="{1FB9D36E-894A-4393-86C3-AB6672E35B22}" srcId="{7739B0E4-C847-459A-A005-317A44B83E70}" destId="{7A18CE16-38A4-47BF-90C5-9B0DCF87BDEC}" srcOrd="0" destOrd="0" parTransId="{FC018AD2-7F4E-44AB-9EEA-716C8CBDAB56}" sibTransId="{894A8DEF-AB4F-4C3D-AC20-C63146B7E43A}"/>
    <dgm:cxn modelId="{1593EF70-4846-48FD-88E9-926CC5825791}" type="presOf" srcId="{8A95CDA6-A339-4241-9938-AAEB42E9AEAC}" destId="{14700A77-F91C-44B2-BC02-6FB9374D946A}" srcOrd="1" destOrd="1" presId="urn:microsoft.com/office/officeart/2005/8/layout/vList4"/>
    <dgm:cxn modelId="{69B38D71-5A20-4826-8AD4-CBAF9BCDA59A}" type="presOf" srcId="{FA217F1C-8FF5-411C-9C9F-E4BEBEA3CF82}" destId="{AFF6548C-BC46-4F05-AE1C-2312F0C1B064}" srcOrd="1" destOrd="2" presId="urn:microsoft.com/office/officeart/2005/8/layout/vList4"/>
    <dgm:cxn modelId="{C1E1797F-20DD-4F38-A663-3ADDF8F274B8}" type="presOf" srcId="{FA16CDFF-83B0-4EDF-B975-AE65D96249A6}" destId="{882F6E91-FE9D-407E-ACC8-95B43A9C9A2C}" srcOrd="0" destOrd="4" presId="urn:microsoft.com/office/officeart/2005/8/layout/vList4"/>
    <dgm:cxn modelId="{99CD0D8A-3CB6-44AE-81CE-B63FB84B5AFA}" type="presOf" srcId="{7739B0E4-C847-459A-A005-317A44B83E70}" destId="{AFF6548C-BC46-4F05-AE1C-2312F0C1B064}" srcOrd="1" destOrd="0" presId="urn:microsoft.com/office/officeart/2005/8/layout/vList4"/>
    <dgm:cxn modelId="{7B183797-53C4-4A21-9076-98FEABD63188}" srcId="{9C576912-7280-4E41-A0E0-172E12F239FA}" destId="{820586AC-83F5-49FF-BCE8-B4EF0A072910}" srcOrd="1" destOrd="0" parTransId="{AC969692-BDF7-4DD6-AB30-6E9869C8BBD6}" sibTransId="{DBC10838-8CC0-406C-ACC5-CDE1AACAD302}"/>
    <dgm:cxn modelId="{050E4C97-08B5-4FCA-B229-0262B2C22B94}" type="presOf" srcId="{9BFE3A80-0555-41CA-B5D2-553C8F04F5A7}" destId="{14700A77-F91C-44B2-BC02-6FB9374D946A}" srcOrd="1" destOrd="3" presId="urn:microsoft.com/office/officeart/2005/8/layout/vList4"/>
    <dgm:cxn modelId="{8632D6A6-8050-4484-9ED3-FFFB823A915C}" type="presOf" srcId="{1A6FC339-C1EB-4883-B3D4-22F543BF49CE}" destId="{E5E39818-80F1-44F8-A00A-186D61CEBAC0}" srcOrd="0" destOrd="0" presId="urn:microsoft.com/office/officeart/2005/8/layout/vList4"/>
    <dgm:cxn modelId="{F625EFAF-E3B4-42EC-BFCE-B1D1673A5DB4}" type="presOf" srcId="{820586AC-83F5-49FF-BCE8-B4EF0A072910}" destId="{882F6E91-FE9D-407E-ACC8-95B43A9C9A2C}" srcOrd="0" destOrd="2" presId="urn:microsoft.com/office/officeart/2005/8/layout/vList4"/>
    <dgm:cxn modelId="{383F17B5-1089-48FA-BB3A-FC2B2436B018}" type="presOf" srcId="{7739B0E4-C847-459A-A005-317A44B83E70}" destId="{9D4B9D81-890A-4CB5-9E3A-480D6DEC6AE5}" srcOrd="0" destOrd="0" presId="urn:microsoft.com/office/officeart/2005/8/layout/vList4"/>
    <dgm:cxn modelId="{8550CFBB-9EBE-403D-9E21-AA999550E561}" type="presOf" srcId="{9C576912-7280-4E41-A0E0-172E12F239FA}" destId="{14700A77-F91C-44B2-BC02-6FB9374D946A}" srcOrd="1" destOrd="0" presId="urn:microsoft.com/office/officeart/2005/8/layout/vList4"/>
    <dgm:cxn modelId="{3C8349C4-6148-47AE-852F-A5B28C02515D}" type="presOf" srcId="{FA16CDFF-83B0-4EDF-B975-AE65D96249A6}" destId="{14700A77-F91C-44B2-BC02-6FB9374D946A}" srcOrd="1" destOrd="4" presId="urn:microsoft.com/office/officeart/2005/8/layout/vList4"/>
    <dgm:cxn modelId="{88DB12D2-B7DC-4497-9A84-D2C17D03A872}" srcId="{9C576912-7280-4E41-A0E0-172E12F239FA}" destId="{9BFE3A80-0555-41CA-B5D2-553C8F04F5A7}" srcOrd="2" destOrd="0" parTransId="{F84AF68B-4188-4949-93B4-2B78FF3D7519}" sibTransId="{E11A0164-5C1A-415B-AC8A-CC4429B83ACC}"/>
    <dgm:cxn modelId="{6AAA0CDB-6FA3-4500-A3DF-A9BBFFC5CADE}" srcId="{1A6FC339-C1EB-4883-B3D4-22F543BF49CE}" destId="{9C576912-7280-4E41-A0E0-172E12F239FA}" srcOrd="0" destOrd="0" parTransId="{D039D4C3-0385-43EF-A9D4-F2EBED9858EE}" sibTransId="{5DB29B71-A69A-4A93-9EC7-19D2BD5CD0C0}"/>
    <dgm:cxn modelId="{C5D5E6E1-CE8F-4FF9-8594-3087EF18A676}" type="presOf" srcId="{9C576912-7280-4E41-A0E0-172E12F239FA}" destId="{882F6E91-FE9D-407E-ACC8-95B43A9C9A2C}" srcOrd="0" destOrd="0" presId="urn:microsoft.com/office/officeart/2005/8/layout/vList4"/>
    <dgm:cxn modelId="{83123DEA-615A-47FB-B48A-54374DD1CFBA}" type="presOf" srcId="{820586AC-83F5-49FF-BCE8-B4EF0A072910}" destId="{14700A77-F91C-44B2-BC02-6FB9374D946A}" srcOrd="1" destOrd="2" presId="urn:microsoft.com/office/officeart/2005/8/layout/vList4"/>
    <dgm:cxn modelId="{E42821F2-F7DF-4320-871E-D923780475C0}" type="presOf" srcId="{9BFE3A80-0555-41CA-B5D2-553C8F04F5A7}" destId="{882F6E91-FE9D-407E-ACC8-95B43A9C9A2C}" srcOrd="0" destOrd="3" presId="urn:microsoft.com/office/officeart/2005/8/layout/vList4"/>
    <dgm:cxn modelId="{16D532F3-04E1-4A89-8E8F-613FEAF8F088}" srcId="{7739B0E4-C847-459A-A005-317A44B83E70}" destId="{FA217F1C-8FF5-411C-9C9F-E4BEBEA3CF82}" srcOrd="1" destOrd="0" parTransId="{AD15B485-6B38-4C70-8296-2C0A93D7E6A4}" sibTransId="{86C9421B-BD81-4C4D-90C9-BDAA3D33C2F7}"/>
    <dgm:cxn modelId="{6CCEBEF3-3A32-424C-A81E-7696BD67ED00}" type="presParOf" srcId="{E5E39818-80F1-44F8-A00A-186D61CEBAC0}" destId="{7CEA78CB-EDB7-4B0A-86DB-443FEB2DA785}" srcOrd="0" destOrd="0" presId="urn:microsoft.com/office/officeart/2005/8/layout/vList4"/>
    <dgm:cxn modelId="{A1E399B9-FAFC-4823-945F-4A1D82830162}" type="presParOf" srcId="{7CEA78CB-EDB7-4B0A-86DB-443FEB2DA785}" destId="{882F6E91-FE9D-407E-ACC8-95B43A9C9A2C}" srcOrd="0" destOrd="0" presId="urn:microsoft.com/office/officeart/2005/8/layout/vList4"/>
    <dgm:cxn modelId="{62F810C4-DA33-4BC8-9837-BA4447A98401}" type="presParOf" srcId="{7CEA78CB-EDB7-4B0A-86DB-443FEB2DA785}" destId="{AFF53DEB-76DA-4FE7-A41E-ADA2F9B9F19A}" srcOrd="1" destOrd="0" presId="urn:microsoft.com/office/officeart/2005/8/layout/vList4"/>
    <dgm:cxn modelId="{0F6FACBE-FD99-4DD8-BE99-9195AC0AA0B0}" type="presParOf" srcId="{7CEA78CB-EDB7-4B0A-86DB-443FEB2DA785}" destId="{14700A77-F91C-44B2-BC02-6FB9374D946A}" srcOrd="2" destOrd="0" presId="urn:microsoft.com/office/officeart/2005/8/layout/vList4"/>
    <dgm:cxn modelId="{EDEB230E-AA42-45D8-84F6-EE62C7B805F9}" type="presParOf" srcId="{E5E39818-80F1-44F8-A00A-186D61CEBAC0}" destId="{CEE35EBC-4479-43EB-9A09-C4DA0627CC3B}" srcOrd="1" destOrd="0" presId="urn:microsoft.com/office/officeart/2005/8/layout/vList4"/>
    <dgm:cxn modelId="{F867A999-0594-4C43-A069-7B4ABBAD4E25}" type="presParOf" srcId="{E5E39818-80F1-44F8-A00A-186D61CEBAC0}" destId="{DA0FD94B-927B-4027-9B79-2054315121A7}" srcOrd="2" destOrd="0" presId="urn:microsoft.com/office/officeart/2005/8/layout/vList4"/>
    <dgm:cxn modelId="{7D948BEB-69E0-409A-9863-9D04406BCF23}" type="presParOf" srcId="{DA0FD94B-927B-4027-9B79-2054315121A7}" destId="{9D4B9D81-890A-4CB5-9E3A-480D6DEC6AE5}" srcOrd="0" destOrd="0" presId="urn:microsoft.com/office/officeart/2005/8/layout/vList4"/>
    <dgm:cxn modelId="{D2C520DA-1725-4DBA-AA43-FFEDE0C19EF7}" type="presParOf" srcId="{DA0FD94B-927B-4027-9B79-2054315121A7}" destId="{25D69794-8B03-4B14-A98A-1C5BB3D3BB8C}" srcOrd="1" destOrd="0" presId="urn:microsoft.com/office/officeart/2005/8/layout/vList4"/>
    <dgm:cxn modelId="{177A391D-64F3-43FB-9E1B-BDA8A247E0FD}" type="presParOf" srcId="{DA0FD94B-927B-4027-9B79-2054315121A7}" destId="{AFF6548C-BC46-4F05-AE1C-2312F0C1B064}"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09A1AA-93BB-46AD-AA01-992DB3E8B7EA}" type="doc">
      <dgm:prSet loTypeId="urn:microsoft.com/office/officeart/2009/3/layout/HorizontalOrganizationChart" loCatId="hierarchy" qsTypeId="urn:microsoft.com/office/officeart/2005/8/quickstyle/simple1" qsCatId="simple" csTypeId="urn:microsoft.com/office/officeart/2005/8/colors/accent3_1" csCatId="accent3" phldr="1"/>
      <dgm:spPr/>
      <dgm:t>
        <a:bodyPr/>
        <a:lstStyle/>
        <a:p>
          <a:endParaRPr lang="en-US"/>
        </a:p>
      </dgm:t>
    </dgm:pt>
    <dgm:pt modelId="{1DB4180F-117B-4B24-9CD8-973A409D1198}">
      <dgm:prSet phldrT="[Text]" custT="1"/>
      <dgm:spPr/>
      <dgm:t>
        <a:bodyPr/>
        <a:lstStyle/>
        <a:p>
          <a:r>
            <a:rPr lang="lo-LA" sz="1200" dirty="0">
              <a:latin typeface="Phetsarath OT" panose="02000500000000020004" pitchFamily="2" charset="0"/>
              <a:cs typeface="Phetsarath OT" panose="02000500000000020004" pitchFamily="2" charset="0"/>
            </a:rPr>
            <a:t>ການອອກແບບການສຶກສາ</a:t>
          </a:r>
          <a:endParaRPr lang="en-US" sz="1200" dirty="0">
            <a:latin typeface="Phetsarath OT" panose="02000500000000020004" pitchFamily="2" charset="0"/>
            <a:cs typeface="Phetsarath OT" panose="02000500000000020004" pitchFamily="2" charset="0"/>
          </a:endParaRPr>
        </a:p>
      </dgm:t>
    </dgm:pt>
    <dgm:pt modelId="{0AC2AB29-5C84-4B36-89C9-FA5E730B4D63}" type="parTrans" cxnId="{05CB7BAC-1E83-4A80-8919-21E3B8DA56B6}">
      <dgm:prSet/>
      <dgm:spPr/>
      <dgm:t>
        <a:bodyPr/>
        <a:lstStyle/>
        <a:p>
          <a:endParaRPr lang="en-US" sz="1200">
            <a:latin typeface="Phetsarath OT" panose="02000500000000020004" pitchFamily="2" charset="0"/>
            <a:cs typeface="Phetsarath OT" panose="02000500000000020004" pitchFamily="2" charset="0"/>
          </a:endParaRPr>
        </a:p>
      </dgm:t>
    </dgm:pt>
    <dgm:pt modelId="{8FFDFB91-3026-4843-835E-045A9AAD4ADA}" type="sibTrans" cxnId="{05CB7BAC-1E83-4A80-8919-21E3B8DA56B6}">
      <dgm:prSet/>
      <dgm:spPr/>
      <dgm:t>
        <a:bodyPr/>
        <a:lstStyle/>
        <a:p>
          <a:endParaRPr lang="en-US" sz="1200">
            <a:latin typeface="Phetsarath OT" panose="02000500000000020004" pitchFamily="2" charset="0"/>
            <a:cs typeface="Phetsarath OT" panose="02000500000000020004" pitchFamily="2" charset="0"/>
          </a:endParaRPr>
        </a:p>
      </dgm:t>
    </dgm:pt>
    <dgm:pt modelId="{BBEE61F4-4867-4147-89F7-284A4C7FD51D}">
      <dgm:prSet phldrT="[Text]" custT="1"/>
      <dgm:spPr>
        <a:solidFill>
          <a:schemeClr val="accent2">
            <a:lumMod val="40000"/>
            <a:lumOff val="60000"/>
          </a:schemeClr>
        </a:solidFill>
      </dgm:spPr>
      <dgm:t>
        <a:bodyPr/>
        <a:lstStyle/>
        <a:p>
          <a:r>
            <a:rPr lang="lo-LA" sz="1200" dirty="0">
              <a:latin typeface="Phetsarath OT" panose="02000500000000020004" pitchFamily="2" charset="0"/>
              <a:cs typeface="Phetsarath OT" panose="02000500000000020004" pitchFamily="2" charset="0"/>
            </a:rPr>
            <a:t>ການບັນລະຍາຍ</a:t>
          </a:r>
          <a:endParaRPr lang="en-US" sz="1200" dirty="0">
            <a:latin typeface="Phetsarath OT" panose="02000500000000020004" pitchFamily="2" charset="0"/>
            <a:cs typeface="Phetsarath OT" panose="02000500000000020004" pitchFamily="2" charset="0"/>
          </a:endParaRPr>
        </a:p>
      </dgm:t>
    </dgm:pt>
    <dgm:pt modelId="{9D95AF9B-F4CF-4A44-84F2-6B77E3D681F8}" type="parTrans" cxnId="{B236DFE6-DA87-4330-9233-9B06A46C0F70}">
      <dgm:prSet/>
      <dgm:spPr/>
      <dgm:t>
        <a:bodyPr/>
        <a:lstStyle/>
        <a:p>
          <a:endParaRPr lang="en-US" sz="1200">
            <a:latin typeface="Phetsarath OT" panose="02000500000000020004" pitchFamily="2" charset="0"/>
            <a:cs typeface="Phetsarath OT" panose="02000500000000020004" pitchFamily="2" charset="0"/>
          </a:endParaRPr>
        </a:p>
      </dgm:t>
    </dgm:pt>
    <dgm:pt modelId="{A7C3D158-016F-464D-A60F-AF1285ED5ADE}" type="sibTrans" cxnId="{B236DFE6-DA87-4330-9233-9B06A46C0F70}">
      <dgm:prSet/>
      <dgm:spPr/>
      <dgm:t>
        <a:bodyPr/>
        <a:lstStyle/>
        <a:p>
          <a:endParaRPr lang="en-US" sz="1200">
            <a:latin typeface="Phetsarath OT" panose="02000500000000020004" pitchFamily="2" charset="0"/>
            <a:cs typeface="Phetsarath OT" panose="02000500000000020004" pitchFamily="2" charset="0"/>
          </a:endParaRPr>
        </a:p>
      </dgm:t>
    </dgm:pt>
    <dgm:pt modelId="{7E91BF28-F333-44CE-A67A-7302ED3D2424}">
      <dgm:prSet phldrT="[Text]" custT="1"/>
      <dgm:spPr>
        <a:solidFill>
          <a:schemeClr val="accent1">
            <a:lumMod val="60000"/>
            <a:lumOff val="40000"/>
          </a:schemeClr>
        </a:solidFill>
      </dgm:spPr>
      <dgm:t>
        <a:bodyPr/>
        <a:lstStyle/>
        <a:p>
          <a:r>
            <a:rPr lang="lo-LA" sz="1200" dirty="0">
              <a:latin typeface="Phetsarath OT" panose="02000500000000020004" pitchFamily="2" charset="0"/>
              <a:cs typeface="Phetsarath OT" panose="02000500000000020004" pitchFamily="2" charset="0"/>
            </a:rPr>
            <a:t>ການວິເຄາະ</a:t>
          </a:r>
          <a:endParaRPr lang="en-US" sz="1200" dirty="0">
            <a:latin typeface="Phetsarath OT" panose="02000500000000020004" pitchFamily="2" charset="0"/>
            <a:cs typeface="Phetsarath OT" panose="02000500000000020004" pitchFamily="2" charset="0"/>
          </a:endParaRPr>
        </a:p>
      </dgm:t>
    </dgm:pt>
    <dgm:pt modelId="{A6ED6840-B0B9-470A-8666-7252ADE20B18}" type="parTrans" cxnId="{4C1505FD-F614-4029-90E7-F6432BF77736}">
      <dgm:prSet/>
      <dgm:spPr/>
      <dgm:t>
        <a:bodyPr/>
        <a:lstStyle/>
        <a:p>
          <a:endParaRPr lang="en-US" sz="1200">
            <a:latin typeface="Phetsarath OT" panose="02000500000000020004" pitchFamily="2" charset="0"/>
            <a:cs typeface="Phetsarath OT" panose="02000500000000020004" pitchFamily="2" charset="0"/>
          </a:endParaRPr>
        </a:p>
      </dgm:t>
    </dgm:pt>
    <dgm:pt modelId="{962F129A-7DA4-4554-ADE4-3774A5113DC2}" type="sibTrans" cxnId="{4C1505FD-F614-4029-90E7-F6432BF77736}">
      <dgm:prSet/>
      <dgm:spPr/>
      <dgm:t>
        <a:bodyPr/>
        <a:lstStyle/>
        <a:p>
          <a:endParaRPr lang="en-US" sz="1200">
            <a:latin typeface="Phetsarath OT" panose="02000500000000020004" pitchFamily="2" charset="0"/>
            <a:cs typeface="Phetsarath OT" panose="02000500000000020004" pitchFamily="2" charset="0"/>
          </a:endParaRPr>
        </a:p>
      </dgm:t>
    </dgm:pt>
    <dgm:pt modelId="{497AD37A-1A52-4DD0-B9E9-C1F3FE2F67DC}">
      <dgm:prSet phldrT="[Text]" custT="1"/>
      <dgm:spPr>
        <a:solidFill>
          <a:schemeClr val="accent2">
            <a:lumMod val="20000"/>
            <a:lumOff val="80000"/>
          </a:schemeClr>
        </a:solidFill>
      </dgm:spPr>
      <dgm:t>
        <a:bodyPr/>
        <a:lstStyle/>
        <a:p>
          <a:r>
            <a:rPr lang="lo-LA" sz="1200" dirty="0">
              <a:latin typeface="Phetsarath OT" panose="02000500000000020004" pitchFamily="2" charset="0"/>
              <a:cs typeface="Phetsarath OT" panose="02000500000000020004" pitchFamily="2" charset="0"/>
            </a:rPr>
            <a:t>ກໍລະນີ ການລາຍງານ</a:t>
          </a:r>
          <a:endParaRPr lang="en-US" sz="1200" dirty="0">
            <a:latin typeface="Phetsarath OT" panose="02000500000000020004" pitchFamily="2" charset="0"/>
            <a:cs typeface="Phetsarath OT" panose="02000500000000020004" pitchFamily="2" charset="0"/>
          </a:endParaRPr>
        </a:p>
      </dgm:t>
    </dgm:pt>
    <dgm:pt modelId="{867D2D8B-A72B-408F-BBA3-736E24F14F15}" type="parTrans" cxnId="{E2DEAA53-07E3-402E-B246-42E118C5D1DA}">
      <dgm:prSet/>
      <dgm:spPr/>
      <dgm:t>
        <a:bodyPr/>
        <a:lstStyle/>
        <a:p>
          <a:endParaRPr lang="en-US" sz="1200">
            <a:latin typeface="Phetsarath OT" panose="02000500000000020004" pitchFamily="2" charset="0"/>
            <a:cs typeface="Phetsarath OT" panose="02000500000000020004" pitchFamily="2" charset="0"/>
          </a:endParaRPr>
        </a:p>
      </dgm:t>
    </dgm:pt>
    <dgm:pt modelId="{FEB1F392-D7EF-4FB8-BF7F-99628F300301}" type="sibTrans" cxnId="{E2DEAA53-07E3-402E-B246-42E118C5D1DA}">
      <dgm:prSet/>
      <dgm:spPr/>
      <dgm:t>
        <a:bodyPr/>
        <a:lstStyle/>
        <a:p>
          <a:endParaRPr lang="en-US" sz="1200">
            <a:latin typeface="Phetsarath OT" panose="02000500000000020004" pitchFamily="2" charset="0"/>
            <a:cs typeface="Phetsarath OT" panose="02000500000000020004" pitchFamily="2" charset="0"/>
          </a:endParaRPr>
        </a:p>
      </dgm:t>
    </dgm:pt>
    <dgm:pt modelId="{A559BD64-CD6C-41B8-8922-7DA0BDA75B9C}">
      <dgm:prSet phldrT="[Text]" custT="1"/>
      <dgm:spPr>
        <a:solidFill>
          <a:schemeClr val="accent1">
            <a:lumMod val="40000"/>
            <a:lumOff val="60000"/>
          </a:schemeClr>
        </a:solidFill>
      </dgm:spPr>
      <dgm:t>
        <a:bodyPr/>
        <a:lstStyle/>
        <a:p>
          <a:r>
            <a:rPr lang="lo-LA" sz="1200" dirty="0">
              <a:latin typeface="Phetsarath OT" panose="02000500000000020004" pitchFamily="2" charset="0"/>
              <a:cs typeface="Phetsarath OT" panose="02000500000000020004" pitchFamily="2" charset="0"/>
            </a:rPr>
            <a:t>ການສັງເກດ</a:t>
          </a:r>
          <a:endParaRPr lang="en-US" sz="1200" dirty="0">
            <a:latin typeface="Phetsarath OT" panose="02000500000000020004" pitchFamily="2" charset="0"/>
            <a:cs typeface="Phetsarath OT" panose="02000500000000020004" pitchFamily="2" charset="0"/>
          </a:endParaRPr>
        </a:p>
      </dgm:t>
    </dgm:pt>
    <dgm:pt modelId="{E0A2AD26-212D-4BD3-B7E3-8EAA7090E5F3}" type="parTrans" cxnId="{2B9D72BC-2437-4FD7-A84F-11C8C6D4EAE3}">
      <dgm:prSet/>
      <dgm:spPr/>
      <dgm:t>
        <a:bodyPr/>
        <a:lstStyle/>
        <a:p>
          <a:endParaRPr lang="en-US" sz="1200">
            <a:latin typeface="Phetsarath OT" panose="02000500000000020004" pitchFamily="2" charset="0"/>
            <a:cs typeface="Phetsarath OT" panose="02000500000000020004" pitchFamily="2" charset="0"/>
          </a:endParaRPr>
        </a:p>
      </dgm:t>
    </dgm:pt>
    <dgm:pt modelId="{5ED95116-F379-4B5E-8DC9-B2F2CF97D1B9}" type="sibTrans" cxnId="{2B9D72BC-2437-4FD7-A84F-11C8C6D4EAE3}">
      <dgm:prSet/>
      <dgm:spPr/>
      <dgm:t>
        <a:bodyPr/>
        <a:lstStyle/>
        <a:p>
          <a:endParaRPr lang="en-US" sz="1200">
            <a:latin typeface="Phetsarath OT" panose="02000500000000020004" pitchFamily="2" charset="0"/>
            <a:cs typeface="Phetsarath OT" panose="02000500000000020004" pitchFamily="2" charset="0"/>
          </a:endParaRPr>
        </a:p>
      </dgm:t>
    </dgm:pt>
    <dgm:pt modelId="{1A9346C5-C53B-4746-BDEC-A3671E7A8C78}">
      <dgm:prSet phldrT="[Text]" custT="1"/>
      <dgm:spPr>
        <a:solidFill>
          <a:schemeClr val="accent2">
            <a:lumMod val="20000"/>
            <a:lumOff val="80000"/>
          </a:schemeClr>
        </a:solidFill>
      </dgm:spPr>
      <dgm:t>
        <a:bodyPr/>
        <a:lstStyle/>
        <a:p>
          <a:r>
            <a:rPr lang="lo-LA" sz="1200" dirty="0">
              <a:latin typeface="Phetsarath OT" panose="02000500000000020004" pitchFamily="2" charset="0"/>
              <a:cs typeface="Phetsarath OT" panose="02000500000000020004" pitchFamily="2" charset="0"/>
            </a:rPr>
            <a:t>ຊຸດກໍລະນີ ສຶກສາ</a:t>
          </a:r>
          <a:endParaRPr lang="en-US" sz="1200" dirty="0">
            <a:latin typeface="Phetsarath OT" panose="02000500000000020004" pitchFamily="2" charset="0"/>
            <a:cs typeface="Phetsarath OT" panose="02000500000000020004" pitchFamily="2" charset="0"/>
          </a:endParaRPr>
        </a:p>
      </dgm:t>
    </dgm:pt>
    <dgm:pt modelId="{E3208CEE-F2FA-42E3-927D-39F4FC79E4FC}" type="parTrans" cxnId="{A4F8C377-A36D-4BCC-A15E-290EBB2C45DD}">
      <dgm:prSet/>
      <dgm:spPr/>
      <dgm:t>
        <a:bodyPr/>
        <a:lstStyle/>
        <a:p>
          <a:endParaRPr lang="en-US" sz="1200">
            <a:latin typeface="Phetsarath OT" panose="02000500000000020004" pitchFamily="2" charset="0"/>
            <a:cs typeface="Phetsarath OT" panose="02000500000000020004" pitchFamily="2" charset="0"/>
          </a:endParaRPr>
        </a:p>
      </dgm:t>
    </dgm:pt>
    <dgm:pt modelId="{847405EE-6297-43D1-8257-65C616EA6CBE}" type="sibTrans" cxnId="{A4F8C377-A36D-4BCC-A15E-290EBB2C45DD}">
      <dgm:prSet/>
      <dgm:spPr/>
      <dgm:t>
        <a:bodyPr/>
        <a:lstStyle/>
        <a:p>
          <a:endParaRPr lang="en-US" sz="1200">
            <a:latin typeface="Phetsarath OT" panose="02000500000000020004" pitchFamily="2" charset="0"/>
            <a:cs typeface="Phetsarath OT" panose="02000500000000020004" pitchFamily="2" charset="0"/>
          </a:endParaRPr>
        </a:p>
      </dgm:t>
    </dgm:pt>
    <dgm:pt modelId="{2DE0FCC6-E1F3-47C3-AB7F-5D434DC3C1BF}">
      <dgm:prSet phldrT="[Text]" custT="1"/>
      <dgm:spPr>
        <a:solidFill>
          <a:schemeClr val="accent2">
            <a:lumMod val="20000"/>
            <a:lumOff val="80000"/>
          </a:schemeClr>
        </a:solidFill>
      </dgm:spPr>
      <dgm:t>
        <a:bodyPr/>
        <a:lstStyle/>
        <a:p>
          <a:r>
            <a:rPr lang="en-US" sz="1200" dirty="0">
              <a:latin typeface="Phetsarath OT" panose="02000500000000020004" pitchFamily="2" charset="0"/>
              <a:cs typeface="Phetsarath OT" panose="02000500000000020004" pitchFamily="2" charset="0"/>
            </a:rPr>
            <a:t>Cross-Sectional (</a:t>
          </a:r>
          <a:r>
            <a:rPr lang="lo-LA" sz="1200" dirty="0">
              <a:latin typeface="Phetsarath OT" panose="02000500000000020004" pitchFamily="2" charset="0"/>
              <a:cs typeface="Phetsarath OT" panose="02000500000000020004" pitchFamily="2" charset="0"/>
            </a:rPr>
            <a:t>ການບັນລະຍາຍ</a:t>
          </a:r>
          <a:r>
            <a:rPr lang="en-US" sz="1200" dirty="0">
              <a:latin typeface="Phetsarath OT" panose="02000500000000020004" pitchFamily="2" charset="0"/>
              <a:cs typeface="Phetsarath OT" panose="02000500000000020004" pitchFamily="2" charset="0"/>
            </a:rPr>
            <a:t>)</a:t>
          </a:r>
        </a:p>
      </dgm:t>
    </dgm:pt>
    <dgm:pt modelId="{DD7EC380-1AC9-4784-8268-9ACCAFCAF669}" type="parTrans" cxnId="{C5BEB1D6-A7E1-44A3-9BEC-305573AC46EE}">
      <dgm:prSet/>
      <dgm:spPr/>
      <dgm:t>
        <a:bodyPr/>
        <a:lstStyle/>
        <a:p>
          <a:endParaRPr lang="en-US" sz="1200">
            <a:latin typeface="Phetsarath OT" panose="02000500000000020004" pitchFamily="2" charset="0"/>
            <a:cs typeface="Phetsarath OT" panose="02000500000000020004" pitchFamily="2" charset="0"/>
          </a:endParaRPr>
        </a:p>
      </dgm:t>
    </dgm:pt>
    <dgm:pt modelId="{A63E01E5-8CB8-42C1-9A4C-6E81F0A72FD8}" type="sibTrans" cxnId="{C5BEB1D6-A7E1-44A3-9BEC-305573AC46EE}">
      <dgm:prSet/>
      <dgm:spPr/>
      <dgm:t>
        <a:bodyPr/>
        <a:lstStyle/>
        <a:p>
          <a:endParaRPr lang="en-US" sz="1200">
            <a:latin typeface="Phetsarath OT" panose="02000500000000020004" pitchFamily="2" charset="0"/>
            <a:cs typeface="Phetsarath OT" panose="02000500000000020004" pitchFamily="2" charset="0"/>
          </a:endParaRPr>
        </a:p>
      </dgm:t>
    </dgm:pt>
    <dgm:pt modelId="{79E34B08-BEAB-492B-B181-3388E024288F}">
      <dgm:prSet phldrT="[Text]" custT="1"/>
      <dgm:spPr>
        <a:solidFill>
          <a:schemeClr val="accent5">
            <a:lumMod val="20000"/>
            <a:lumOff val="80000"/>
          </a:schemeClr>
        </a:solidFill>
      </dgm:spPr>
      <dgm:t>
        <a:bodyPr/>
        <a:lstStyle/>
        <a:p>
          <a:r>
            <a:rPr lang="lo-LA" sz="1200" dirty="0">
              <a:latin typeface="Phetsarath OT" panose="02000500000000020004" pitchFamily="2" charset="0"/>
              <a:cs typeface="Phetsarath OT" panose="02000500000000020004" pitchFamily="2" charset="0"/>
            </a:rPr>
            <a:t>ການທົດລອງ</a:t>
          </a:r>
          <a:endParaRPr lang="en-US" sz="1200" dirty="0">
            <a:latin typeface="Phetsarath OT" panose="02000500000000020004" pitchFamily="2" charset="0"/>
            <a:cs typeface="Phetsarath OT" panose="02000500000000020004" pitchFamily="2" charset="0"/>
          </a:endParaRPr>
        </a:p>
      </dgm:t>
    </dgm:pt>
    <dgm:pt modelId="{7A393992-DB52-4C60-8055-0FF11531645D}" type="parTrans" cxnId="{D9F3E91C-61BB-47BB-8D65-1E6F471192BD}">
      <dgm:prSet/>
      <dgm:spPr/>
      <dgm:t>
        <a:bodyPr/>
        <a:lstStyle/>
        <a:p>
          <a:endParaRPr lang="en-US" sz="1200">
            <a:latin typeface="Phetsarath OT" panose="02000500000000020004" pitchFamily="2" charset="0"/>
            <a:cs typeface="Phetsarath OT" panose="02000500000000020004" pitchFamily="2" charset="0"/>
          </a:endParaRPr>
        </a:p>
      </dgm:t>
    </dgm:pt>
    <dgm:pt modelId="{E74EECEC-32A5-4921-B35A-F6933379FB0B}" type="sibTrans" cxnId="{D9F3E91C-61BB-47BB-8D65-1E6F471192BD}">
      <dgm:prSet/>
      <dgm:spPr/>
      <dgm:t>
        <a:bodyPr/>
        <a:lstStyle/>
        <a:p>
          <a:endParaRPr lang="en-US" sz="1200">
            <a:latin typeface="Phetsarath OT" panose="02000500000000020004" pitchFamily="2" charset="0"/>
            <a:cs typeface="Phetsarath OT" panose="02000500000000020004" pitchFamily="2" charset="0"/>
          </a:endParaRPr>
        </a:p>
      </dgm:t>
    </dgm:pt>
    <dgm:pt modelId="{138FB0F7-6770-4EC1-93A8-5EEAC0C149AB}">
      <dgm:prSet phldrT="[Text]" custT="1"/>
      <dgm:spPr>
        <a:solidFill>
          <a:schemeClr val="accent1">
            <a:lumMod val="40000"/>
            <a:lumOff val="60000"/>
          </a:schemeClr>
        </a:solidFill>
      </dgm:spPr>
      <dgm:t>
        <a:bodyPr/>
        <a:lstStyle/>
        <a:p>
          <a:r>
            <a:rPr lang="lo-LA" sz="1200" dirty="0">
              <a:latin typeface="Phetsarath OT" panose="02000500000000020004" pitchFamily="2" charset="0"/>
              <a:cs typeface="Phetsarath OT" panose="02000500000000020004" pitchFamily="2" charset="0"/>
            </a:rPr>
            <a:t>ກໍລະນີຄວບຄຸມ</a:t>
          </a:r>
          <a:endParaRPr lang="en-US" sz="1200" dirty="0">
            <a:latin typeface="Phetsarath OT" panose="02000500000000020004" pitchFamily="2" charset="0"/>
            <a:cs typeface="Phetsarath OT" panose="02000500000000020004" pitchFamily="2" charset="0"/>
          </a:endParaRPr>
        </a:p>
      </dgm:t>
    </dgm:pt>
    <dgm:pt modelId="{13D0CFD7-00F0-4DA5-A55C-9D4686FE37C5}" type="parTrans" cxnId="{DAC62B10-430E-4122-B480-9733F557F429}">
      <dgm:prSet/>
      <dgm:spPr/>
      <dgm:t>
        <a:bodyPr/>
        <a:lstStyle/>
        <a:p>
          <a:endParaRPr lang="en-US" sz="1200">
            <a:latin typeface="Phetsarath OT" panose="02000500000000020004" pitchFamily="2" charset="0"/>
            <a:cs typeface="Phetsarath OT" panose="02000500000000020004" pitchFamily="2" charset="0"/>
          </a:endParaRPr>
        </a:p>
      </dgm:t>
    </dgm:pt>
    <dgm:pt modelId="{6B709382-DD64-4FF6-A653-649342E8F6FE}" type="sibTrans" cxnId="{DAC62B10-430E-4122-B480-9733F557F429}">
      <dgm:prSet/>
      <dgm:spPr/>
      <dgm:t>
        <a:bodyPr/>
        <a:lstStyle/>
        <a:p>
          <a:endParaRPr lang="en-US" sz="1200">
            <a:latin typeface="Phetsarath OT" panose="02000500000000020004" pitchFamily="2" charset="0"/>
            <a:cs typeface="Phetsarath OT" panose="02000500000000020004" pitchFamily="2" charset="0"/>
          </a:endParaRPr>
        </a:p>
      </dgm:t>
    </dgm:pt>
    <dgm:pt modelId="{86F5DB52-5FFE-4DE1-ACFA-7358B9122103}">
      <dgm:prSet phldrT="[Text]" custT="1"/>
      <dgm:spPr>
        <a:solidFill>
          <a:schemeClr val="accent1">
            <a:lumMod val="40000"/>
            <a:lumOff val="60000"/>
          </a:schemeClr>
        </a:solidFill>
      </dgm:spPr>
      <dgm:t>
        <a:bodyPr/>
        <a:lstStyle/>
        <a:p>
          <a:r>
            <a:rPr lang="lo-LA" sz="1200" dirty="0">
              <a:latin typeface="Phetsarath OT" panose="02000500000000020004" pitchFamily="2" charset="0"/>
              <a:cs typeface="Phetsarath OT" panose="02000500000000020004" pitchFamily="2" charset="0"/>
            </a:rPr>
            <a:t>ການສຶກສາແບບຕິດຕາມ(</a:t>
          </a:r>
          <a:r>
            <a:rPr lang="en-US" sz="1200" dirty="0">
              <a:latin typeface="Phetsarath OT" panose="02000500000000020004" pitchFamily="2" charset="0"/>
              <a:cs typeface="Phetsarath OT" panose="02000500000000020004" pitchFamily="2" charset="0"/>
            </a:rPr>
            <a:t>Cohort</a:t>
          </a:r>
          <a:r>
            <a:rPr lang="lo-LA" sz="1200" dirty="0">
              <a:latin typeface="Phetsarath OT" panose="02000500000000020004" pitchFamily="2" charset="0"/>
              <a:cs typeface="Phetsarath OT" panose="02000500000000020004" pitchFamily="2" charset="0"/>
            </a:rPr>
            <a:t>)</a:t>
          </a:r>
          <a:endParaRPr lang="en-US" sz="1200" dirty="0">
            <a:latin typeface="Phetsarath OT" panose="02000500000000020004" pitchFamily="2" charset="0"/>
            <a:cs typeface="Phetsarath OT" panose="02000500000000020004" pitchFamily="2" charset="0"/>
          </a:endParaRPr>
        </a:p>
      </dgm:t>
    </dgm:pt>
    <dgm:pt modelId="{74AE987A-3251-4D15-906D-A785355A2FE8}" type="parTrans" cxnId="{9226A210-23F3-4AF0-9981-824B27EA3D9D}">
      <dgm:prSet/>
      <dgm:spPr/>
      <dgm:t>
        <a:bodyPr/>
        <a:lstStyle/>
        <a:p>
          <a:endParaRPr lang="en-US" sz="1200">
            <a:latin typeface="Phetsarath OT" panose="02000500000000020004" pitchFamily="2" charset="0"/>
            <a:cs typeface="Phetsarath OT" panose="02000500000000020004" pitchFamily="2" charset="0"/>
          </a:endParaRPr>
        </a:p>
      </dgm:t>
    </dgm:pt>
    <dgm:pt modelId="{2723976A-2AA3-40C6-8B0B-DFC420334BAC}" type="sibTrans" cxnId="{9226A210-23F3-4AF0-9981-824B27EA3D9D}">
      <dgm:prSet/>
      <dgm:spPr/>
      <dgm:t>
        <a:bodyPr/>
        <a:lstStyle/>
        <a:p>
          <a:endParaRPr lang="en-US" sz="1200">
            <a:latin typeface="Phetsarath OT" panose="02000500000000020004" pitchFamily="2" charset="0"/>
            <a:cs typeface="Phetsarath OT" panose="02000500000000020004" pitchFamily="2" charset="0"/>
          </a:endParaRPr>
        </a:p>
      </dgm:t>
    </dgm:pt>
    <dgm:pt modelId="{57DE713D-3E2D-43CE-81C1-B6D23969128A}">
      <dgm:prSet phldrT="[Text]" custT="1"/>
      <dgm:spPr>
        <a:solidFill>
          <a:schemeClr val="accent1">
            <a:lumMod val="40000"/>
            <a:lumOff val="60000"/>
          </a:schemeClr>
        </a:solidFill>
      </dgm:spPr>
      <dgm:t>
        <a:bodyPr/>
        <a:lstStyle/>
        <a:p>
          <a:r>
            <a:rPr lang="en-US" sz="1200" dirty="0">
              <a:latin typeface="Phetsarath OT" panose="02000500000000020004" pitchFamily="2" charset="0"/>
              <a:cs typeface="Phetsarath OT" panose="02000500000000020004" pitchFamily="2" charset="0"/>
            </a:rPr>
            <a:t>Cross-Sectional (</a:t>
          </a:r>
          <a:r>
            <a:rPr lang="lo-LA" sz="1200" dirty="0">
              <a:latin typeface="Phetsarath OT" panose="02000500000000020004" pitchFamily="2" charset="0"/>
              <a:cs typeface="Phetsarath OT" panose="02000500000000020004" pitchFamily="2" charset="0"/>
            </a:rPr>
            <a:t>ແບບວິເຄາະ</a:t>
          </a:r>
          <a:r>
            <a:rPr lang="en-US" sz="1200" dirty="0">
              <a:latin typeface="Phetsarath OT" panose="02000500000000020004" pitchFamily="2" charset="0"/>
              <a:cs typeface="Phetsarath OT" panose="02000500000000020004" pitchFamily="2" charset="0"/>
            </a:rPr>
            <a:t>)</a:t>
          </a:r>
        </a:p>
      </dgm:t>
    </dgm:pt>
    <dgm:pt modelId="{6DF3DCD2-FCB7-4C1D-8C7D-9F59B34503BC}" type="parTrans" cxnId="{57C16916-9FC6-4393-84D4-0CEF2A59321B}">
      <dgm:prSet/>
      <dgm:spPr/>
      <dgm:t>
        <a:bodyPr/>
        <a:lstStyle/>
        <a:p>
          <a:endParaRPr lang="en-US" sz="1200">
            <a:latin typeface="Phetsarath OT" panose="02000500000000020004" pitchFamily="2" charset="0"/>
            <a:cs typeface="Phetsarath OT" panose="02000500000000020004" pitchFamily="2" charset="0"/>
          </a:endParaRPr>
        </a:p>
      </dgm:t>
    </dgm:pt>
    <dgm:pt modelId="{F07BDC9A-7CE6-4B87-9F1C-66522A6585A9}" type="sibTrans" cxnId="{57C16916-9FC6-4393-84D4-0CEF2A59321B}">
      <dgm:prSet/>
      <dgm:spPr/>
      <dgm:t>
        <a:bodyPr/>
        <a:lstStyle/>
        <a:p>
          <a:endParaRPr lang="en-US" sz="1200">
            <a:latin typeface="Phetsarath OT" panose="02000500000000020004" pitchFamily="2" charset="0"/>
            <a:cs typeface="Phetsarath OT" panose="02000500000000020004" pitchFamily="2" charset="0"/>
          </a:endParaRPr>
        </a:p>
      </dgm:t>
    </dgm:pt>
    <dgm:pt modelId="{388D9EEB-8241-4F28-AE1D-FCDB9FBFEED4}">
      <dgm:prSet phldrT="[Text]" custT="1"/>
      <dgm:spPr>
        <a:solidFill>
          <a:schemeClr val="accent5">
            <a:lumMod val="20000"/>
            <a:lumOff val="80000"/>
          </a:schemeClr>
        </a:solidFill>
      </dgm:spPr>
      <dgm:t>
        <a:bodyPr/>
        <a:lstStyle/>
        <a:p>
          <a:r>
            <a:rPr lang="lo-LA" sz="1200" dirty="0">
              <a:latin typeface="Phetsarath OT" panose="02000500000000020004" pitchFamily="2" charset="0"/>
              <a:cs typeface="Phetsarath OT" panose="02000500000000020004" pitchFamily="2" charset="0"/>
            </a:rPr>
            <a:t>ການທົດລອງກຸ່ມຄວບຄຸມແບບສຸ່ມ</a:t>
          </a:r>
          <a:endParaRPr lang="en-US" sz="1200" dirty="0">
            <a:latin typeface="Phetsarath OT" panose="02000500000000020004" pitchFamily="2" charset="0"/>
            <a:cs typeface="Phetsarath OT" panose="02000500000000020004" pitchFamily="2" charset="0"/>
          </a:endParaRPr>
        </a:p>
      </dgm:t>
    </dgm:pt>
    <dgm:pt modelId="{6AD284DA-180D-4CFF-B981-7B3C1EC7C4E8}" type="parTrans" cxnId="{BA3D656B-BE86-4D4D-BD2F-73E3F814BBC1}">
      <dgm:prSet/>
      <dgm:spPr/>
      <dgm:t>
        <a:bodyPr/>
        <a:lstStyle/>
        <a:p>
          <a:endParaRPr lang="en-US" sz="1200">
            <a:latin typeface="Phetsarath OT" panose="02000500000000020004" pitchFamily="2" charset="0"/>
            <a:cs typeface="Phetsarath OT" panose="02000500000000020004" pitchFamily="2" charset="0"/>
          </a:endParaRPr>
        </a:p>
      </dgm:t>
    </dgm:pt>
    <dgm:pt modelId="{EE61EA28-1127-43FB-8D63-B9A00B0460EC}" type="sibTrans" cxnId="{BA3D656B-BE86-4D4D-BD2F-73E3F814BBC1}">
      <dgm:prSet/>
      <dgm:spPr/>
      <dgm:t>
        <a:bodyPr/>
        <a:lstStyle/>
        <a:p>
          <a:endParaRPr lang="en-US" sz="1200">
            <a:latin typeface="Phetsarath OT" panose="02000500000000020004" pitchFamily="2" charset="0"/>
            <a:cs typeface="Phetsarath OT" panose="02000500000000020004" pitchFamily="2" charset="0"/>
          </a:endParaRPr>
        </a:p>
      </dgm:t>
    </dgm:pt>
    <dgm:pt modelId="{137AF722-97FC-497F-AC13-9B92CC25B3C5}">
      <dgm:prSet phldrT="[Text]" custT="1"/>
      <dgm:spPr>
        <a:solidFill>
          <a:schemeClr val="accent5">
            <a:lumMod val="20000"/>
            <a:lumOff val="80000"/>
          </a:schemeClr>
        </a:solidFill>
      </dgm:spPr>
      <dgm:t>
        <a:bodyPr/>
        <a:lstStyle/>
        <a:p>
          <a:r>
            <a:rPr lang="lo-LA" sz="1200" dirty="0">
              <a:latin typeface="Phetsarath OT" panose="02000500000000020004" pitchFamily="2" charset="0"/>
              <a:cs typeface="Phetsarath OT" panose="02000500000000020004" pitchFamily="2" charset="0"/>
            </a:rPr>
            <a:t>ການທົດລອງ ແບບ </a:t>
          </a:r>
          <a:r>
            <a:rPr lang="en-US" sz="1200" dirty="0">
              <a:latin typeface="Phetsarath OT" panose="02000500000000020004" pitchFamily="2" charset="0"/>
              <a:cs typeface="Phetsarath OT" panose="02000500000000020004" pitchFamily="2" charset="0"/>
            </a:rPr>
            <a:t>Quasi </a:t>
          </a:r>
          <a:r>
            <a:rPr lang="lo-LA" sz="1200" dirty="0">
              <a:latin typeface="Phetsarath OT" panose="02000500000000020004" pitchFamily="2" charset="0"/>
              <a:cs typeface="Phetsarath OT" panose="02000500000000020004" pitchFamily="2" charset="0"/>
            </a:rPr>
            <a:t> ຫຼື ບໍ່ມີການສຸ່ມ</a:t>
          </a:r>
          <a:endParaRPr lang="en-US" sz="1200" dirty="0">
            <a:latin typeface="Phetsarath OT" panose="02000500000000020004" pitchFamily="2" charset="0"/>
            <a:cs typeface="Phetsarath OT" panose="02000500000000020004" pitchFamily="2" charset="0"/>
          </a:endParaRPr>
        </a:p>
      </dgm:t>
    </dgm:pt>
    <dgm:pt modelId="{02C51B00-03CB-4A18-B0A3-0A5FE1D417AB}" type="parTrans" cxnId="{ED5CABA9-12EA-4DE4-AD5E-4C844D5D1528}">
      <dgm:prSet/>
      <dgm:spPr/>
      <dgm:t>
        <a:bodyPr/>
        <a:lstStyle/>
        <a:p>
          <a:endParaRPr lang="en-US" sz="1200">
            <a:latin typeface="Phetsarath OT" panose="02000500000000020004" pitchFamily="2" charset="0"/>
            <a:cs typeface="Phetsarath OT" panose="02000500000000020004" pitchFamily="2" charset="0"/>
          </a:endParaRPr>
        </a:p>
      </dgm:t>
    </dgm:pt>
    <dgm:pt modelId="{1751BB52-05C6-4B54-A285-87DEDB9DDE98}" type="sibTrans" cxnId="{ED5CABA9-12EA-4DE4-AD5E-4C844D5D1528}">
      <dgm:prSet/>
      <dgm:spPr/>
      <dgm:t>
        <a:bodyPr/>
        <a:lstStyle/>
        <a:p>
          <a:endParaRPr lang="en-US" sz="1200">
            <a:latin typeface="Phetsarath OT" panose="02000500000000020004" pitchFamily="2" charset="0"/>
            <a:cs typeface="Phetsarath OT" panose="02000500000000020004" pitchFamily="2" charset="0"/>
          </a:endParaRPr>
        </a:p>
      </dgm:t>
    </dgm:pt>
    <dgm:pt modelId="{69F92450-B28D-4B76-8485-EC314AEE7250}">
      <dgm:prSet phldrT="[Text]" custT="1"/>
      <dgm:spPr>
        <a:solidFill>
          <a:schemeClr val="accent5">
            <a:lumMod val="20000"/>
            <a:lumOff val="80000"/>
          </a:schemeClr>
        </a:solidFill>
      </dgm:spPr>
      <dgm:t>
        <a:bodyPr/>
        <a:lstStyle/>
        <a:p>
          <a:r>
            <a:rPr lang="lo-LA" sz="1200" dirty="0">
              <a:latin typeface="Phetsarath OT" panose="02000500000000020004" pitchFamily="2" charset="0"/>
              <a:cs typeface="Phetsarath OT" panose="02000500000000020004" pitchFamily="2" charset="0"/>
            </a:rPr>
            <a:t>ການທົດລອງ ກຸ່ມທີ່ບໍ່ຄວບຄຸມ</a:t>
          </a:r>
          <a:endParaRPr lang="en-US" sz="1200" dirty="0">
            <a:latin typeface="Phetsarath OT" panose="02000500000000020004" pitchFamily="2" charset="0"/>
            <a:cs typeface="Phetsarath OT" panose="02000500000000020004" pitchFamily="2" charset="0"/>
          </a:endParaRPr>
        </a:p>
      </dgm:t>
    </dgm:pt>
    <dgm:pt modelId="{9AEEE927-1864-4FBB-AEC8-1DCB94EE76B8}" type="parTrans" cxnId="{DC6F4838-4FEE-4025-BF02-5A1D132AE883}">
      <dgm:prSet/>
      <dgm:spPr/>
      <dgm:t>
        <a:bodyPr/>
        <a:lstStyle/>
        <a:p>
          <a:endParaRPr lang="en-US" sz="1200">
            <a:latin typeface="Phetsarath OT" panose="02000500000000020004" pitchFamily="2" charset="0"/>
            <a:cs typeface="Phetsarath OT" panose="02000500000000020004" pitchFamily="2" charset="0"/>
          </a:endParaRPr>
        </a:p>
      </dgm:t>
    </dgm:pt>
    <dgm:pt modelId="{78C461E6-DDDA-4437-BD2E-233FF5AD908E}" type="sibTrans" cxnId="{DC6F4838-4FEE-4025-BF02-5A1D132AE883}">
      <dgm:prSet/>
      <dgm:spPr/>
      <dgm:t>
        <a:bodyPr/>
        <a:lstStyle/>
        <a:p>
          <a:endParaRPr lang="en-US" sz="1200">
            <a:latin typeface="Phetsarath OT" panose="02000500000000020004" pitchFamily="2" charset="0"/>
            <a:cs typeface="Phetsarath OT" panose="02000500000000020004" pitchFamily="2" charset="0"/>
          </a:endParaRPr>
        </a:p>
      </dgm:t>
    </dgm:pt>
    <dgm:pt modelId="{8728DE70-5954-48BE-9FB4-26B3A6FD0444}">
      <dgm:prSet phldrT="[Text]" custT="1"/>
      <dgm:spPr>
        <a:solidFill>
          <a:schemeClr val="accent6">
            <a:lumMod val="40000"/>
            <a:lumOff val="60000"/>
          </a:schemeClr>
        </a:solidFill>
      </dgm:spPr>
      <dgm:t>
        <a:bodyPr/>
        <a:lstStyle/>
        <a:p>
          <a:r>
            <a:rPr lang="lo-LA" sz="1200" dirty="0">
              <a:solidFill>
                <a:schemeClr val="tx1"/>
              </a:solidFill>
              <a:latin typeface="Phetsarath OT" panose="02000500000000020004" pitchFamily="2" charset="0"/>
              <a:cs typeface="Phetsarath OT" panose="02000500000000020004" pitchFamily="2" charset="0"/>
            </a:rPr>
            <a:t>ການວິເຄາະຂໍ້ມູນຂະໜາດໃຫຍ່ ແລະ ການທົບທວນ</a:t>
          </a:r>
          <a:endParaRPr lang="en-US" sz="1200" dirty="0">
            <a:latin typeface="Phetsarath OT" panose="02000500000000020004" pitchFamily="2" charset="0"/>
            <a:cs typeface="Phetsarath OT" panose="02000500000000020004" pitchFamily="2" charset="0"/>
          </a:endParaRPr>
        </a:p>
      </dgm:t>
    </dgm:pt>
    <dgm:pt modelId="{FFFEB7D2-127D-4D15-B9B1-F199AADA1C3E}" type="parTrans" cxnId="{81329A88-4107-4859-9058-64E7E4DB9F23}">
      <dgm:prSet/>
      <dgm:spPr/>
      <dgm:t>
        <a:bodyPr/>
        <a:lstStyle/>
        <a:p>
          <a:endParaRPr lang="en-US" sz="1200">
            <a:latin typeface="Phetsarath OT" panose="02000500000000020004" pitchFamily="2" charset="0"/>
            <a:cs typeface="Phetsarath OT" panose="02000500000000020004" pitchFamily="2" charset="0"/>
          </a:endParaRPr>
        </a:p>
      </dgm:t>
    </dgm:pt>
    <dgm:pt modelId="{A6757EBC-ACCA-4BFC-AF4C-E0A7A1C28612}" type="sibTrans" cxnId="{81329A88-4107-4859-9058-64E7E4DB9F23}">
      <dgm:prSet/>
      <dgm:spPr/>
      <dgm:t>
        <a:bodyPr/>
        <a:lstStyle/>
        <a:p>
          <a:endParaRPr lang="en-US" sz="1200">
            <a:latin typeface="Phetsarath OT" panose="02000500000000020004" pitchFamily="2" charset="0"/>
            <a:cs typeface="Phetsarath OT" panose="02000500000000020004" pitchFamily="2" charset="0"/>
          </a:endParaRPr>
        </a:p>
      </dgm:t>
    </dgm:pt>
    <dgm:pt modelId="{C2C56E18-69A6-475C-81CB-C6A3C16868EB}" type="pres">
      <dgm:prSet presAssocID="{9A09A1AA-93BB-46AD-AA01-992DB3E8B7EA}" presName="hierChild1" presStyleCnt="0">
        <dgm:presLayoutVars>
          <dgm:orgChart val="1"/>
          <dgm:chPref val="1"/>
          <dgm:dir/>
          <dgm:animOne val="branch"/>
          <dgm:animLvl val="lvl"/>
          <dgm:resizeHandles/>
        </dgm:presLayoutVars>
      </dgm:prSet>
      <dgm:spPr/>
    </dgm:pt>
    <dgm:pt modelId="{799BF996-7A22-4B50-BC69-653FFA8704B4}" type="pres">
      <dgm:prSet presAssocID="{1DB4180F-117B-4B24-9CD8-973A409D1198}" presName="hierRoot1" presStyleCnt="0">
        <dgm:presLayoutVars>
          <dgm:hierBranch val="init"/>
        </dgm:presLayoutVars>
      </dgm:prSet>
      <dgm:spPr/>
    </dgm:pt>
    <dgm:pt modelId="{1B706C1D-3AC8-4F4A-926C-987AC66A4703}" type="pres">
      <dgm:prSet presAssocID="{1DB4180F-117B-4B24-9CD8-973A409D1198}" presName="rootComposite1" presStyleCnt="0"/>
      <dgm:spPr/>
    </dgm:pt>
    <dgm:pt modelId="{56B52DDA-C7C1-4A21-90E4-E803C840DD29}" type="pres">
      <dgm:prSet presAssocID="{1DB4180F-117B-4B24-9CD8-973A409D1198}" presName="rootText1" presStyleLbl="node0" presStyleIdx="0" presStyleCnt="1">
        <dgm:presLayoutVars>
          <dgm:chPref val="3"/>
        </dgm:presLayoutVars>
      </dgm:prSet>
      <dgm:spPr/>
    </dgm:pt>
    <dgm:pt modelId="{C37073AB-B47B-4203-BA0B-19AAB69E0EF8}" type="pres">
      <dgm:prSet presAssocID="{1DB4180F-117B-4B24-9CD8-973A409D1198}" presName="rootConnector1" presStyleLbl="node1" presStyleIdx="0" presStyleCnt="0"/>
      <dgm:spPr/>
    </dgm:pt>
    <dgm:pt modelId="{BAC4315E-0F96-4B4A-BE46-F532AAFBE236}" type="pres">
      <dgm:prSet presAssocID="{1DB4180F-117B-4B24-9CD8-973A409D1198}" presName="hierChild2" presStyleCnt="0"/>
      <dgm:spPr/>
    </dgm:pt>
    <dgm:pt modelId="{8F2DE6A4-04F7-4976-9782-92E1479E7D5C}" type="pres">
      <dgm:prSet presAssocID="{9D95AF9B-F4CF-4A44-84F2-6B77E3D681F8}" presName="Name64" presStyleLbl="parChTrans1D2" presStyleIdx="0" presStyleCnt="3"/>
      <dgm:spPr/>
    </dgm:pt>
    <dgm:pt modelId="{7B996888-50F7-4C5D-947C-2496E937C2A8}" type="pres">
      <dgm:prSet presAssocID="{BBEE61F4-4867-4147-89F7-284A4C7FD51D}" presName="hierRoot2" presStyleCnt="0">
        <dgm:presLayoutVars>
          <dgm:hierBranch val="init"/>
        </dgm:presLayoutVars>
      </dgm:prSet>
      <dgm:spPr/>
    </dgm:pt>
    <dgm:pt modelId="{8CF0B7F1-B3CD-45D3-BDF5-EAC9D2DDF632}" type="pres">
      <dgm:prSet presAssocID="{BBEE61F4-4867-4147-89F7-284A4C7FD51D}" presName="rootComposite" presStyleCnt="0"/>
      <dgm:spPr/>
    </dgm:pt>
    <dgm:pt modelId="{FFA81C6E-1E70-4719-B250-F8672F4C48AD}" type="pres">
      <dgm:prSet presAssocID="{BBEE61F4-4867-4147-89F7-284A4C7FD51D}" presName="rootText" presStyleLbl="node2" presStyleIdx="0" presStyleCnt="3">
        <dgm:presLayoutVars>
          <dgm:chPref val="3"/>
        </dgm:presLayoutVars>
      </dgm:prSet>
      <dgm:spPr/>
    </dgm:pt>
    <dgm:pt modelId="{E4DD225C-4F7F-4743-B73F-757BCB6D7BA1}" type="pres">
      <dgm:prSet presAssocID="{BBEE61F4-4867-4147-89F7-284A4C7FD51D}" presName="rootConnector" presStyleLbl="node2" presStyleIdx="0" presStyleCnt="3"/>
      <dgm:spPr/>
    </dgm:pt>
    <dgm:pt modelId="{F9156E6B-035B-46F3-A378-92F38B6D6D54}" type="pres">
      <dgm:prSet presAssocID="{BBEE61F4-4867-4147-89F7-284A4C7FD51D}" presName="hierChild4" presStyleCnt="0"/>
      <dgm:spPr/>
    </dgm:pt>
    <dgm:pt modelId="{E4C135F2-7CE7-4661-BDD6-29A563CC9237}" type="pres">
      <dgm:prSet presAssocID="{867D2D8B-A72B-408F-BBA3-736E24F14F15}" presName="Name64" presStyleLbl="parChTrans1D3" presStyleIdx="0" presStyleCnt="5"/>
      <dgm:spPr/>
    </dgm:pt>
    <dgm:pt modelId="{65DDFD36-8F14-417D-97E4-6D8D6507EAAE}" type="pres">
      <dgm:prSet presAssocID="{497AD37A-1A52-4DD0-B9E9-C1F3FE2F67DC}" presName="hierRoot2" presStyleCnt="0">
        <dgm:presLayoutVars>
          <dgm:hierBranch val="init"/>
        </dgm:presLayoutVars>
      </dgm:prSet>
      <dgm:spPr/>
    </dgm:pt>
    <dgm:pt modelId="{C23584C3-F57F-4CC9-B4CE-17BBD98EF248}" type="pres">
      <dgm:prSet presAssocID="{497AD37A-1A52-4DD0-B9E9-C1F3FE2F67DC}" presName="rootComposite" presStyleCnt="0"/>
      <dgm:spPr/>
    </dgm:pt>
    <dgm:pt modelId="{FC98D28D-95A6-4D0A-9CC6-53578FCA8334}" type="pres">
      <dgm:prSet presAssocID="{497AD37A-1A52-4DD0-B9E9-C1F3FE2F67DC}" presName="rootText" presStyleLbl="node3" presStyleIdx="0" presStyleCnt="5">
        <dgm:presLayoutVars>
          <dgm:chPref val="3"/>
        </dgm:presLayoutVars>
      </dgm:prSet>
      <dgm:spPr/>
    </dgm:pt>
    <dgm:pt modelId="{CA434833-5941-4161-928B-AC8B7EFE414A}" type="pres">
      <dgm:prSet presAssocID="{497AD37A-1A52-4DD0-B9E9-C1F3FE2F67DC}" presName="rootConnector" presStyleLbl="node3" presStyleIdx="0" presStyleCnt="5"/>
      <dgm:spPr/>
    </dgm:pt>
    <dgm:pt modelId="{63B6D670-28E9-49A6-9EFF-11128B753D6F}" type="pres">
      <dgm:prSet presAssocID="{497AD37A-1A52-4DD0-B9E9-C1F3FE2F67DC}" presName="hierChild4" presStyleCnt="0"/>
      <dgm:spPr/>
    </dgm:pt>
    <dgm:pt modelId="{D8713239-9CAB-4884-91C4-E0108CE7721E}" type="pres">
      <dgm:prSet presAssocID="{497AD37A-1A52-4DD0-B9E9-C1F3FE2F67DC}" presName="hierChild5" presStyleCnt="0"/>
      <dgm:spPr/>
    </dgm:pt>
    <dgm:pt modelId="{E67C5EE7-DAED-46FF-B8D7-3200CEC1BB06}" type="pres">
      <dgm:prSet presAssocID="{E3208CEE-F2FA-42E3-927D-39F4FC79E4FC}" presName="Name64" presStyleLbl="parChTrans1D3" presStyleIdx="1" presStyleCnt="5"/>
      <dgm:spPr/>
    </dgm:pt>
    <dgm:pt modelId="{C0A409BF-B664-4496-8B36-50A0E10C8D42}" type="pres">
      <dgm:prSet presAssocID="{1A9346C5-C53B-4746-BDEC-A3671E7A8C78}" presName="hierRoot2" presStyleCnt="0">
        <dgm:presLayoutVars>
          <dgm:hierBranch val="init"/>
        </dgm:presLayoutVars>
      </dgm:prSet>
      <dgm:spPr/>
    </dgm:pt>
    <dgm:pt modelId="{BF32A0BF-472A-445C-ABBE-CFA81AE600C9}" type="pres">
      <dgm:prSet presAssocID="{1A9346C5-C53B-4746-BDEC-A3671E7A8C78}" presName="rootComposite" presStyleCnt="0"/>
      <dgm:spPr/>
    </dgm:pt>
    <dgm:pt modelId="{49985DDB-E230-4E96-8C84-3CC8B95E8A25}" type="pres">
      <dgm:prSet presAssocID="{1A9346C5-C53B-4746-BDEC-A3671E7A8C78}" presName="rootText" presStyleLbl="node3" presStyleIdx="1" presStyleCnt="5">
        <dgm:presLayoutVars>
          <dgm:chPref val="3"/>
        </dgm:presLayoutVars>
      </dgm:prSet>
      <dgm:spPr/>
    </dgm:pt>
    <dgm:pt modelId="{723D498C-81DF-4C30-BA04-D7FECE9B1788}" type="pres">
      <dgm:prSet presAssocID="{1A9346C5-C53B-4746-BDEC-A3671E7A8C78}" presName="rootConnector" presStyleLbl="node3" presStyleIdx="1" presStyleCnt="5"/>
      <dgm:spPr/>
    </dgm:pt>
    <dgm:pt modelId="{F286ECAC-2EAA-4412-B2E2-AFE3B941A17E}" type="pres">
      <dgm:prSet presAssocID="{1A9346C5-C53B-4746-BDEC-A3671E7A8C78}" presName="hierChild4" presStyleCnt="0"/>
      <dgm:spPr/>
    </dgm:pt>
    <dgm:pt modelId="{3691B20A-B980-46AA-AF89-55E93F42985C}" type="pres">
      <dgm:prSet presAssocID="{1A9346C5-C53B-4746-BDEC-A3671E7A8C78}" presName="hierChild5" presStyleCnt="0"/>
      <dgm:spPr/>
    </dgm:pt>
    <dgm:pt modelId="{F33FA944-CDFC-4A3D-8AF7-B7C1EEFF7722}" type="pres">
      <dgm:prSet presAssocID="{DD7EC380-1AC9-4784-8268-9ACCAFCAF669}" presName="Name64" presStyleLbl="parChTrans1D3" presStyleIdx="2" presStyleCnt="5"/>
      <dgm:spPr/>
    </dgm:pt>
    <dgm:pt modelId="{71AFD467-EF02-4CF2-9B5B-36E3678D9C29}" type="pres">
      <dgm:prSet presAssocID="{2DE0FCC6-E1F3-47C3-AB7F-5D434DC3C1BF}" presName="hierRoot2" presStyleCnt="0">
        <dgm:presLayoutVars>
          <dgm:hierBranch val="init"/>
        </dgm:presLayoutVars>
      </dgm:prSet>
      <dgm:spPr/>
    </dgm:pt>
    <dgm:pt modelId="{DDB704DF-AF21-4A22-B9FB-3F70D74D1FE2}" type="pres">
      <dgm:prSet presAssocID="{2DE0FCC6-E1F3-47C3-AB7F-5D434DC3C1BF}" presName="rootComposite" presStyleCnt="0"/>
      <dgm:spPr/>
    </dgm:pt>
    <dgm:pt modelId="{1A6311C4-9D46-4D8E-B9F1-E1FFD0F6B0E6}" type="pres">
      <dgm:prSet presAssocID="{2DE0FCC6-E1F3-47C3-AB7F-5D434DC3C1BF}" presName="rootText" presStyleLbl="node3" presStyleIdx="2" presStyleCnt="5">
        <dgm:presLayoutVars>
          <dgm:chPref val="3"/>
        </dgm:presLayoutVars>
      </dgm:prSet>
      <dgm:spPr/>
    </dgm:pt>
    <dgm:pt modelId="{A34F6F1B-8069-42ED-A8F1-1E0387C280B2}" type="pres">
      <dgm:prSet presAssocID="{2DE0FCC6-E1F3-47C3-AB7F-5D434DC3C1BF}" presName="rootConnector" presStyleLbl="node3" presStyleIdx="2" presStyleCnt="5"/>
      <dgm:spPr/>
    </dgm:pt>
    <dgm:pt modelId="{7B25DC60-4682-45D3-B665-F3475D8CCDA6}" type="pres">
      <dgm:prSet presAssocID="{2DE0FCC6-E1F3-47C3-AB7F-5D434DC3C1BF}" presName="hierChild4" presStyleCnt="0"/>
      <dgm:spPr/>
    </dgm:pt>
    <dgm:pt modelId="{262FA027-8D88-460D-B467-AC8260024CE8}" type="pres">
      <dgm:prSet presAssocID="{2DE0FCC6-E1F3-47C3-AB7F-5D434DC3C1BF}" presName="hierChild5" presStyleCnt="0"/>
      <dgm:spPr/>
    </dgm:pt>
    <dgm:pt modelId="{06460426-BA72-48C6-B0A5-DB0853F2DF96}" type="pres">
      <dgm:prSet presAssocID="{BBEE61F4-4867-4147-89F7-284A4C7FD51D}" presName="hierChild5" presStyleCnt="0"/>
      <dgm:spPr/>
    </dgm:pt>
    <dgm:pt modelId="{AF707EB6-27E9-4D26-87B8-DA79F0BBB45D}" type="pres">
      <dgm:prSet presAssocID="{A6ED6840-B0B9-470A-8666-7252ADE20B18}" presName="Name64" presStyleLbl="parChTrans1D2" presStyleIdx="1" presStyleCnt="3"/>
      <dgm:spPr/>
    </dgm:pt>
    <dgm:pt modelId="{1EB4E5CD-026D-4072-932F-4652271F57FB}" type="pres">
      <dgm:prSet presAssocID="{7E91BF28-F333-44CE-A67A-7302ED3D2424}" presName="hierRoot2" presStyleCnt="0">
        <dgm:presLayoutVars>
          <dgm:hierBranch val="init"/>
        </dgm:presLayoutVars>
      </dgm:prSet>
      <dgm:spPr/>
    </dgm:pt>
    <dgm:pt modelId="{D263F059-A34D-48DE-931A-FCFD1DC3E887}" type="pres">
      <dgm:prSet presAssocID="{7E91BF28-F333-44CE-A67A-7302ED3D2424}" presName="rootComposite" presStyleCnt="0"/>
      <dgm:spPr/>
    </dgm:pt>
    <dgm:pt modelId="{AC5F1C72-6011-4D3A-A4A8-259FFDE8C6AC}" type="pres">
      <dgm:prSet presAssocID="{7E91BF28-F333-44CE-A67A-7302ED3D2424}" presName="rootText" presStyleLbl="node2" presStyleIdx="1" presStyleCnt="3">
        <dgm:presLayoutVars>
          <dgm:chPref val="3"/>
        </dgm:presLayoutVars>
      </dgm:prSet>
      <dgm:spPr/>
    </dgm:pt>
    <dgm:pt modelId="{D22887FA-8330-45F1-8EAB-839B2428D684}" type="pres">
      <dgm:prSet presAssocID="{7E91BF28-F333-44CE-A67A-7302ED3D2424}" presName="rootConnector" presStyleLbl="node2" presStyleIdx="1" presStyleCnt="3"/>
      <dgm:spPr/>
    </dgm:pt>
    <dgm:pt modelId="{FBA01658-979F-4943-8A94-2FFFB234910E}" type="pres">
      <dgm:prSet presAssocID="{7E91BF28-F333-44CE-A67A-7302ED3D2424}" presName="hierChild4" presStyleCnt="0"/>
      <dgm:spPr/>
    </dgm:pt>
    <dgm:pt modelId="{12EF784C-6B72-4FE7-AF61-D9F9230F373F}" type="pres">
      <dgm:prSet presAssocID="{E0A2AD26-212D-4BD3-B7E3-8EAA7090E5F3}" presName="Name64" presStyleLbl="parChTrans1D3" presStyleIdx="3" presStyleCnt="5"/>
      <dgm:spPr/>
    </dgm:pt>
    <dgm:pt modelId="{6874C685-2653-4F03-9D9F-633B8EB18037}" type="pres">
      <dgm:prSet presAssocID="{A559BD64-CD6C-41B8-8922-7DA0BDA75B9C}" presName="hierRoot2" presStyleCnt="0">
        <dgm:presLayoutVars>
          <dgm:hierBranch val="init"/>
        </dgm:presLayoutVars>
      </dgm:prSet>
      <dgm:spPr/>
    </dgm:pt>
    <dgm:pt modelId="{68CE283B-8255-41FF-8CDD-B2E471F66C75}" type="pres">
      <dgm:prSet presAssocID="{A559BD64-CD6C-41B8-8922-7DA0BDA75B9C}" presName="rootComposite" presStyleCnt="0"/>
      <dgm:spPr/>
    </dgm:pt>
    <dgm:pt modelId="{50DAADA1-EAF3-402C-9205-2327A6F96A4C}" type="pres">
      <dgm:prSet presAssocID="{A559BD64-CD6C-41B8-8922-7DA0BDA75B9C}" presName="rootText" presStyleLbl="node3" presStyleIdx="3" presStyleCnt="5">
        <dgm:presLayoutVars>
          <dgm:chPref val="3"/>
        </dgm:presLayoutVars>
      </dgm:prSet>
      <dgm:spPr/>
    </dgm:pt>
    <dgm:pt modelId="{28DB45BF-FBFC-454F-9E0F-536AC6E3AFDF}" type="pres">
      <dgm:prSet presAssocID="{A559BD64-CD6C-41B8-8922-7DA0BDA75B9C}" presName="rootConnector" presStyleLbl="node3" presStyleIdx="3" presStyleCnt="5"/>
      <dgm:spPr/>
    </dgm:pt>
    <dgm:pt modelId="{75769470-E842-4897-9543-05164CA58C64}" type="pres">
      <dgm:prSet presAssocID="{A559BD64-CD6C-41B8-8922-7DA0BDA75B9C}" presName="hierChild4" presStyleCnt="0"/>
      <dgm:spPr/>
    </dgm:pt>
    <dgm:pt modelId="{41F99A5A-EB38-44EB-9888-DA97350DE787}" type="pres">
      <dgm:prSet presAssocID="{6DF3DCD2-FCB7-4C1D-8C7D-9F59B34503BC}" presName="Name64" presStyleLbl="parChTrans1D4" presStyleIdx="0" presStyleCnt="6"/>
      <dgm:spPr/>
    </dgm:pt>
    <dgm:pt modelId="{012DF82D-913D-48BF-8B1E-D7433C779FE8}" type="pres">
      <dgm:prSet presAssocID="{57DE713D-3E2D-43CE-81C1-B6D23969128A}" presName="hierRoot2" presStyleCnt="0">
        <dgm:presLayoutVars>
          <dgm:hierBranch val="init"/>
        </dgm:presLayoutVars>
      </dgm:prSet>
      <dgm:spPr/>
    </dgm:pt>
    <dgm:pt modelId="{9730CC4D-BDCC-436D-86C5-55E100C350C5}" type="pres">
      <dgm:prSet presAssocID="{57DE713D-3E2D-43CE-81C1-B6D23969128A}" presName="rootComposite" presStyleCnt="0"/>
      <dgm:spPr/>
    </dgm:pt>
    <dgm:pt modelId="{843777AF-E882-4F9A-B7A8-82AB5D001CEA}" type="pres">
      <dgm:prSet presAssocID="{57DE713D-3E2D-43CE-81C1-B6D23969128A}" presName="rootText" presStyleLbl="node4" presStyleIdx="0" presStyleCnt="6">
        <dgm:presLayoutVars>
          <dgm:chPref val="3"/>
        </dgm:presLayoutVars>
      </dgm:prSet>
      <dgm:spPr/>
    </dgm:pt>
    <dgm:pt modelId="{391DC8C7-EDF4-4FE2-B148-BF873ED126F7}" type="pres">
      <dgm:prSet presAssocID="{57DE713D-3E2D-43CE-81C1-B6D23969128A}" presName="rootConnector" presStyleLbl="node4" presStyleIdx="0" presStyleCnt="6"/>
      <dgm:spPr/>
    </dgm:pt>
    <dgm:pt modelId="{29D48C6A-DA5E-4385-8BE4-C396F1CD92EF}" type="pres">
      <dgm:prSet presAssocID="{57DE713D-3E2D-43CE-81C1-B6D23969128A}" presName="hierChild4" presStyleCnt="0"/>
      <dgm:spPr/>
    </dgm:pt>
    <dgm:pt modelId="{CAAC5EA7-D5EE-4007-B0EF-E390980C172C}" type="pres">
      <dgm:prSet presAssocID="{57DE713D-3E2D-43CE-81C1-B6D23969128A}" presName="hierChild5" presStyleCnt="0"/>
      <dgm:spPr/>
    </dgm:pt>
    <dgm:pt modelId="{ECCDAEC2-412D-4AD2-9E79-A1E2C533D83D}" type="pres">
      <dgm:prSet presAssocID="{13D0CFD7-00F0-4DA5-A55C-9D4686FE37C5}" presName="Name64" presStyleLbl="parChTrans1D4" presStyleIdx="1" presStyleCnt="6"/>
      <dgm:spPr/>
    </dgm:pt>
    <dgm:pt modelId="{768C5CED-EFA1-4D0E-8E4A-A30045B77384}" type="pres">
      <dgm:prSet presAssocID="{138FB0F7-6770-4EC1-93A8-5EEAC0C149AB}" presName="hierRoot2" presStyleCnt="0">
        <dgm:presLayoutVars>
          <dgm:hierBranch val="init"/>
        </dgm:presLayoutVars>
      </dgm:prSet>
      <dgm:spPr/>
    </dgm:pt>
    <dgm:pt modelId="{C58B68D8-9EE5-4500-85AF-8A23BB0E87F6}" type="pres">
      <dgm:prSet presAssocID="{138FB0F7-6770-4EC1-93A8-5EEAC0C149AB}" presName="rootComposite" presStyleCnt="0"/>
      <dgm:spPr/>
    </dgm:pt>
    <dgm:pt modelId="{FB8BFEB0-D9F9-41C4-B69C-30C6160804D2}" type="pres">
      <dgm:prSet presAssocID="{138FB0F7-6770-4EC1-93A8-5EEAC0C149AB}" presName="rootText" presStyleLbl="node4" presStyleIdx="1" presStyleCnt="6">
        <dgm:presLayoutVars>
          <dgm:chPref val="3"/>
        </dgm:presLayoutVars>
      </dgm:prSet>
      <dgm:spPr/>
    </dgm:pt>
    <dgm:pt modelId="{A33BCA69-998D-4627-BB9C-26D28B04AAB1}" type="pres">
      <dgm:prSet presAssocID="{138FB0F7-6770-4EC1-93A8-5EEAC0C149AB}" presName="rootConnector" presStyleLbl="node4" presStyleIdx="1" presStyleCnt="6"/>
      <dgm:spPr/>
    </dgm:pt>
    <dgm:pt modelId="{65202ECF-9660-429A-8EBB-DEC5778FF78B}" type="pres">
      <dgm:prSet presAssocID="{138FB0F7-6770-4EC1-93A8-5EEAC0C149AB}" presName="hierChild4" presStyleCnt="0"/>
      <dgm:spPr/>
    </dgm:pt>
    <dgm:pt modelId="{8DD34035-A9A7-4C2F-AF27-DF9519414A84}" type="pres">
      <dgm:prSet presAssocID="{138FB0F7-6770-4EC1-93A8-5EEAC0C149AB}" presName="hierChild5" presStyleCnt="0"/>
      <dgm:spPr/>
    </dgm:pt>
    <dgm:pt modelId="{8222665A-7F89-46EB-B7E6-F53B0A74C794}" type="pres">
      <dgm:prSet presAssocID="{74AE987A-3251-4D15-906D-A785355A2FE8}" presName="Name64" presStyleLbl="parChTrans1D4" presStyleIdx="2" presStyleCnt="6"/>
      <dgm:spPr/>
    </dgm:pt>
    <dgm:pt modelId="{9AC07797-99E5-498A-99D9-C46D8117D84E}" type="pres">
      <dgm:prSet presAssocID="{86F5DB52-5FFE-4DE1-ACFA-7358B9122103}" presName="hierRoot2" presStyleCnt="0">
        <dgm:presLayoutVars>
          <dgm:hierBranch val="init"/>
        </dgm:presLayoutVars>
      </dgm:prSet>
      <dgm:spPr/>
    </dgm:pt>
    <dgm:pt modelId="{F29E7AC1-F557-4667-822B-50BBA40BD3FF}" type="pres">
      <dgm:prSet presAssocID="{86F5DB52-5FFE-4DE1-ACFA-7358B9122103}" presName="rootComposite" presStyleCnt="0"/>
      <dgm:spPr/>
    </dgm:pt>
    <dgm:pt modelId="{EEA082CB-8BE0-4240-8D00-AD9A2DE4BECD}" type="pres">
      <dgm:prSet presAssocID="{86F5DB52-5FFE-4DE1-ACFA-7358B9122103}" presName="rootText" presStyleLbl="node4" presStyleIdx="2" presStyleCnt="6">
        <dgm:presLayoutVars>
          <dgm:chPref val="3"/>
        </dgm:presLayoutVars>
      </dgm:prSet>
      <dgm:spPr/>
    </dgm:pt>
    <dgm:pt modelId="{C2E9AFC1-8430-46E0-9ABD-8136635B9C79}" type="pres">
      <dgm:prSet presAssocID="{86F5DB52-5FFE-4DE1-ACFA-7358B9122103}" presName="rootConnector" presStyleLbl="node4" presStyleIdx="2" presStyleCnt="6"/>
      <dgm:spPr/>
    </dgm:pt>
    <dgm:pt modelId="{C68E5DC4-09E0-4450-AC2A-A91581C26E1B}" type="pres">
      <dgm:prSet presAssocID="{86F5DB52-5FFE-4DE1-ACFA-7358B9122103}" presName="hierChild4" presStyleCnt="0"/>
      <dgm:spPr/>
    </dgm:pt>
    <dgm:pt modelId="{C197538B-070F-485E-BC81-181E7ECA4B1F}" type="pres">
      <dgm:prSet presAssocID="{86F5DB52-5FFE-4DE1-ACFA-7358B9122103}" presName="hierChild5" presStyleCnt="0"/>
      <dgm:spPr/>
    </dgm:pt>
    <dgm:pt modelId="{710AD5C5-8190-455E-B7C5-DC5C415E31F9}" type="pres">
      <dgm:prSet presAssocID="{A559BD64-CD6C-41B8-8922-7DA0BDA75B9C}" presName="hierChild5" presStyleCnt="0"/>
      <dgm:spPr/>
    </dgm:pt>
    <dgm:pt modelId="{86D1A35D-E473-4E65-8378-996D912C464E}" type="pres">
      <dgm:prSet presAssocID="{7A393992-DB52-4C60-8055-0FF11531645D}" presName="Name64" presStyleLbl="parChTrans1D3" presStyleIdx="4" presStyleCnt="5"/>
      <dgm:spPr/>
    </dgm:pt>
    <dgm:pt modelId="{55837B7E-58C0-4082-B690-09B3EA81BCB3}" type="pres">
      <dgm:prSet presAssocID="{79E34B08-BEAB-492B-B181-3388E024288F}" presName="hierRoot2" presStyleCnt="0">
        <dgm:presLayoutVars>
          <dgm:hierBranch val="init"/>
        </dgm:presLayoutVars>
      </dgm:prSet>
      <dgm:spPr/>
    </dgm:pt>
    <dgm:pt modelId="{07C9D8A4-ABFC-4C2C-92C6-454470572202}" type="pres">
      <dgm:prSet presAssocID="{79E34B08-BEAB-492B-B181-3388E024288F}" presName="rootComposite" presStyleCnt="0"/>
      <dgm:spPr/>
    </dgm:pt>
    <dgm:pt modelId="{FBFC6114-7F42-4020-9347-1FE1D84A2E32}" type="pres">
      <dgm:prSet presAssocID="{79E34B08-BEAB-492B-B181-3388E024288F}" presName="rootText" presStyleLbl="node3" presStyleIdx="4" presStyleCnt="5">
        <dgm:presLayoutVars>
          <dgm:chPref val="3"/>
        </dgm:presLayoutVars>
      </dgm:prSet>
      <dgm:spPr/>
    </dgm:pt>
    <dgm:pt modelId="{55890623-772A-446A-AC8E-A98C20E5A151}" type="pres">
      <dgm:prSet presAssocID="{79E34B08-BEAB-492B-B181-3388E024288F}" presName="rootConnector" presStyleLbl="node3" presStyleIdx="4" presStyleCnt="5"/>
      <dgm:spPr/>
    </dgm:pt>
    <dgm:pt modelId="{9C42B4A9-D716-44CA-9000-A5ED7C2091E9}" type="pres">
      <dgm:prSet presAssocID="{79E34B08-BEAB-492B-B181-3388E024288F}" presName="hierChild4" presStyleCnt="0"/>
      <dgm:spPr/>
    </dgm:pt>
    <dgm:pt modelId="{8C5C2D32-AD6B-46E0-8133-88C2957643F2}" type="pres">
      <dgm:prSet presAssocID="{6AD284DA-180D-4CFF-B981-7B3C1EC7C4E8}" presName="Name64" presStyleLbl="parChTrans1D4" presStyleIdx="3" presStyleCnt="6"/>
      <dgm:spPr/>
    </dgm:pt>
    <dgm:pt modelId="{1D19D4D4-2BA5-41D2-BD62-C3663430E35A}" type="pres">
      <dgm:prSet presAssocID="{388D9EEB-8241-4F28-AE1D-FCDB9FBFEED4}" presName="hierRoot2" presStyleCnt="0">
        <dgm:presLayoutVars>
          <dgm:hierBranch val="init"/>
        </dgm:presLayoutVars>
      </dgm:prSet>
      <dgm:spPr/>
    </dgm:pt>
    <dgm:pt modelId="{EB97C993-AC5F-4173-9023-BBDC4AE63399}" type="pres">
      <dgm:prSet presAssocID="{388D9EEB-8241-4F28-AE1D-FCDB9FBFEED4}" presName="rootComposite" presStyleCnt="0"/>
      <dgm:spPr/>
    </dgm:pt>
    <dgm:pt modelId="{204C68E4-5FF3-4B6D-8CD6-1DAB74A9C1A0}" type="pres">
      <dgm:prSet presAssocID="{388D9EEB-8241-4F28-AE1D-FCDB9FBFEED4}" presName="rootText" presStyleLbl="node4" presStyleIdx="3" presStyleCnt="6">
        <dgm:presLayoutVars>
          <dgm:chPref val="3"/>
        </dgm:presLayoutVars>
      </dgm:prSet>
      <dgm:spPr/>
    </dgm:pt>
    <dgm:pt modelId="{9FD40478-F371-4ED7-A3F2-DC667C5F5FF1}" type="pres">
      <dgm:prSet presAssocID="{388D9EEB-8241-4F28-AE1D-FCDB9FBFEED4}" presName="rootConnector" presStyleLbl="node4" presStyleIdx="3" presStyleCnt="6"/>
      <dgm:spPr/>
    </dgm:pt>
    <dgm:pt modelId="{767BD1D7-FD55-4E1E-BB06-D77E1077B560}" type="pres">
      <dgm:prSet presAssocID="{388D9EEB-8241-4F28-AE1D-FCDB9FBFEED4}" presName="hierChild4" presStyleCnt="0"/>
      <dgm:spPr/>
    </dgm:pt>
    <dgm:pt modelId="{CFA2D3EC-44C1-485C-84D8-B74A95CE3A8F}" type="pres">
      <dgm:prSet presAssocID="{388D9EEB-8241-4F28-AE1D-FCDB9FBFEED4}" presName="hierChild5" presStyleCnt="0"/>
      <dgm:spPr/>
    </dgm:pt>
    <dgm:pt modelId="{DB230C06-93F1-4918-A1DD-E7A71E46D1FE}" type="pres">
      <dgm:prSet presAssocID="{02C51B00-03CB-4A18-B0A3-0A5FE1D417AB}" presName="Name64" presStyleLbl="parChTrans1D4" presStyleIdx="4" presStyleCnt="6"/>
      <dgm:spPr/>
    </dgm:pt>
    <dgm:pt modelId="{06C85E2D-3DC8-4DFD-BBE7-DEA7B7D78C79}" type="pres">
      <dgm:prSet presAssocID="{137AF722-97FC-497F-AC13-9B92CC25B3C5}" presName="hierRoot2" presStyleCnt="0">
        <dgm:presLayoutVars>
          <dgm:hierBranch val="init"/>
        </dgm:presLayoutVars>
      </dgm:prSet>
      <dgm:spPr/>
    </dgm:pt>
    <dgm:pt modelId="{A313B7C7-4470-41E5-BB24-DFB5DAFAC8DB}" type="pres">
      <dgm:prSet presAssocID="{137AF722-97FC-497F-AC13-9B92CC25B3C5}" presName="rootComposite" presStyleCnt="0"/>
      <dgm:spPr/>
    </dgm:pt>
    <dgm:pt modelId="{037FF26A-1A81-4F4A-AC2C-512DF0EA00D1}" type="pres">
      <dgm:prSet presAssocID="{137AF722-97FC-497F-AC13-9B92CC25B3C5}" presName="rootText" presStyleLbl="node4" presStyleIdx="4" presStyleCnt="6">
        <dgm:presLayoutVars>
          <dgm:chPref val="3"/>
        </dgm:presLayoutVars>
      </dgm:prSet>
      <dgm:spPr/>
    </dgm:pt>
    <dgm:pt modelId="{240332B4-DCF2-4A6A-A8B4-CCB2763E22B7}" type="pres">
      <dgm:prSet presAssocID="{137AF722-97FC-497F-AC13-9B92CC25B3C5}" presName="rootConnector" presStyleLbl="node4" presStyleIdx="4" presStyleCnt="6"/>
      <dgm:spPr/>
    </dgm:pt>
    <dgm:pt modelId="{8385E727-692D-4FBE-AA0B-5F3D59AEA4A3}" type="pres">
      <dgm:prSet presAssocID="{137AF722-97FC-497F-AC13-9B92CC25B3C5}" presName="hierChild4" presStyleCnt="0"/>
      <dgm:spPr/>
    </dgm:pt>
    <dgm:pt modelId="{33C8E447-9E1E-4182-93FC-43C644B68DEA}" type="pres">
      <dgm:prSet presAssocID="{137AF722-97FC-497F-AC13-9B92CC25B3C5}" presName="hierChild5" presStyleCnt="0"/>
      <dgm:spPr/>
    </dgm:pt>
    <dgm:pt modelId="{D809AF61-F6B5-4D72-B9AF-2698B3271ED0}" type="pres">
      <dgm:prSet presAssocID="{9AEEE927-1864-4FBB-AEC8-1DCB94EE76B8}" presName="Name64" presStyleLbl="parChTrans1D4" presStyleIdx="5" presStyleCnt="6"/>
      <dgm:spPr/>
    </dgm:pt>
    <dgm:pt modelId="{7D87FFC9-C0D7-4444-843E-27439E098A1D}" type="pres">
      <dgm:prSet presAssocID="{69F92450-B28D-4B76-8485-EC314AEE7250}" presName="hierRoot2" presStyleCnt="0">
        <dgm:presLayoutVars>
          <dgm:hierBranch val="init"/>
        </dgm:presLayoutVars>
      </dgm:prSet>
      <dgm:spPr/>
    </dgm:pt>
    <dgm:pt modelId="{1DE0BA74-7885-490F-A43D-D7FB2E629126}" type="pres">
      <dgm:prSet presAssocID="{69F92450-B28D-4B76-8485-EC314AEE7250}" presName="rootComposite" presStyleCnt="0"/>
      <dgm:spPr/>
    </dgm:pt>
    <dgm:pt modelId="{0107F97D-BE95-420B-8FBA-BBAD61195EDC}" type="pres">
      <dgm:prSet presAssocID="{69F92450-B28D-4B76-8485-EC314AEE7250}" presName="rootText" presStyleLbl="node4" presStyleIdx="5" presStyleCnt="6">
        <dgm:presLayoutVars>
          <dgm:chPref val="3"/>
        </dgm:presLayoutVars>
      </dgm:prSet>
      <dgm:spPr/>
    </dgm:pt>
    <dgm:pt modelId="{6DEB4756-6FCD-4694-B057-D2755AD90D25}" type="pres">
      <dgm:prSet presAssocID="{69F92450-B28D-4B76-8485-EC314AEE7250}" presName="rootConnector" presStyleLbl="node4" presStyleIdx="5" presStyleCnt="6"/>
      <dgm:spPr/>
    </dgm:pt>
    <dgm:pt modelId="{BDEE90F5-4213-4C9F-BA7A-88A81FD5207A}" type="pres">
      <dgm:prSet presAssocID="{69F92450-B28D-4B76-8485-EC314AEE7250}" presName="hierChild4" presStyleCnt="0"/>
      <dgm:spPr/>
    </dgm:pt>
    <dgm:pt modelId="{73FB8F54-6CCA-4AA3-88AA-38B23FB45D0A}" type="pres">
      <dgm:prSet presAssocID="{69F92450-B28D-4B76-8485-EC314AEE7250}" presName="hierChild5" presStyleCnt="0"/>
      <dgm:spPr/>
    </dgm:pt>
    <dgm:pt modelId="{581819B9-3DA6-4BCE-AC26-E60C23F4DB33}" type="pres">
      <dgm:prSet presAssocID="{79E34B08-BEAB-492B-B181-3388E024288F}" presName="hierChild5" presStyleCnt="0"/>
      <dgm:spPr/>
    </dgm:pt>
    <dgm:pt modelId="{98F77587-1A8F-4EB2-A6C5-CD9D17259552}" type="pres">
      <dgm:prSet presAssocID="{7E91BF28-F333-44CE-A67A-7302ED3D2424}" presName="hierChild5" presStyleCnt="0"/>
      <dgm:spPr/>
    </dgm:pt>
    <dgm:pt modelId="{59C4A6E0-18BE-48A1-ADA8-0E3FFED47F77}" type="pres">
      <dgm:prSet presAssocID="{FFFEB7D2-127D-4D15-B9B1-F199AADA1C3E}" presName="Name64" presStyleLbl="parChTrans1D2" presStyleIdx="2" presStyleCnt="3"/>
      <dgm:spPr/>
    </dgm:pt>
    <dgm:pt modelId="{A3DE8A1E-F4CF-40EA-A7AB-DE8ADBE5C08B}" type="pres">
      <dgm:prSet presAssocID="{8728DE70-5954-48BE-9FB4-26B3A6FD0444}" presName="hierRoot2" presStyleCnt="0">
        <dgm:presLayoutVars>
          <dgm:hierBranch val="init"/>
        </dgm:presLayoutVars>
      </dgm:prSet>
      <dgm:spPr/>
    </dgm:pt>
    <dgm:pt modelId="{2100EDA9-7DB0-4F65-ADC0-7595EB17856D}" type="pres">
      <dgm:prSet presAssocID="{8728DE70-5954-48BE-9FB4-26B3A6FD0444}" presName="rootComposite" presStyleCnt="0"/>
      <dgm:spPr/>
    </dgm:pt>
    <dgm:pt modelId="{2610278E-462C-43CF-8D84-D72AFE31FED9}" type="pres">
      <dgm:prSet presAssocID="{8728DE70-5954-48BE-9FB4-26B3A6FD0444}" presName="rootText" presStyleLbl="node2" presStyleIdx="2" presStyleCnt="3" custScaleX="126691" custLinFactY="98270" custLinFactNeighborX="174" custLinFactNeighborY="100000">
        <dgm:presLayoutVars>
          <dgm:chPref val="3"/>
        </dgm:presLayoutVars>
      </dgm:prSet>
      <dgm:spPr/>
    </dgm:pt>
    <dgm:pt modelId="{F097C016-2086-4418-BF8A-3D7F59F3BB2D}" type="pres">
      <dgm:prSet presAssocID="{8728DE70-5954-48BE-9FB4-26B3A6FD0444}" presName="rootConnector" presStyleLbl="node2" presStyleIdx="2" presStyleCnt="3"/>
      <dgm:spPr/>
    </dgm:pt>
    <dgm:pt modelId="{35D1D14E-6538-4C96-965F-AA6809D5318C}" type="pres">
      <dgm:prSet presAssocID="{8728DE70-5954-48BE-9FB4-26B3A6FD0444}" presName="hierChild4" presStyleCnt="0"/>
      <dgm:spPr/>
    </dgm:pt>
    <dgm:pt modelId="{441C250E-67F2-435E-A835-376F7C959E02}" type="pres">
      <dgm:prSet presAssocID="{8728DE70-5954-48BE-9FB4-26B3A6FD0444}" presName="hierChild5" presStyleCnt="0"/>
      <dgm:spPr/>
    </dgm:pt>
    <dgm:pt modelId="{EF70986D-226B-47FC-A263-685B573C63C1}" type="pres">
      <dgm:prSet presAssocID="{1DB4180F-117B-4B24-9CD8-973A409D1198}" presName="hierChild3" presStyleCnt="0"/>
      <dgm:spPr/>
    </dgm:pt>
  </dgm:ptLst>
  <dgm:cxnLst>
    <dgm:cxn modelId="{D1D2DD03-6DC3-4FBF-9C29-80CDF707D908}" type="presOf" srcId="{BBEE61F4-4867-4147-89F7-284A4C7FD51D}" destId="{FFA81C6E-1E70-4719-B250-F8672F4C48AD}" srcOrd="0" destOrd="0" presId="urn:microsoft.com/office/officeart/2009/3/layout/HorizontalOrganizationChart"/>
    <dgm:cxn modelId="{B086AE06-FD44-4C95-8EC1-F8A4A18241B7}" type="presOf" srcId="{7E91BF28-F333-44CE-A67A-7302ED3D2424}" destId="{D22887FA-8330-45F1-8EAB-839B2428D684}" srcOrd="1" destOrd="0" presId="urn:microsoft.com/office/officeart/2009/3/layout/HorizontalOrganizationChart"/>
    <dgm:cxn modelId="{DAC62B10-430E-4122-B480-9733F557F429}" srcId="{A559BD64-CD6C-41B8-8922-7DA0BDA75B9C}" destId="{138FB0F7-6770-4EC1-93A8-5EEAC0C149AB}" srcOrd="1" destOrd="0" parTransId="{13D0CFD7-00F0-4DA5-A55C-9D4686FE37C5}" sibTransId="{6B709382-DD64-4FF6-A653-649342E8F6FE}"/>
    <dgm:cxn modelId="{9226A210-23F3-4AF0-9981-824B27EA3D9D}" srcId="{A559BD64-CD6C-41B8-8922-7DA0BDA75B9C}" destId="{86F5DB52-5FFE-4DE1-ACFA-7358B9122103}" srcOrd="2" destOrd="0" parTransId="{74AE987A-3251-4D15-906D-A785355A2FE8}" sibTransId="{2723976A-2AA3-40C6-8B0B-DFC420334BAC}"/>
    <dgm:cxn modelId="{57C16916-9FC6-4393-84D4-0CEF2A59321B}" srcId="{A559BD64-CD6C-41B8-8922-7DA0BDA75B9C}" destId="{57DE713D-3E2D-43CE-81C1-B6D23969128A}" srcOrd="0" destOrd="0" parTransId="{6DF3DCD2-FCB7-4C1D-8C7D-9F59B34503BC}" sibTransId="{F07BDC9A-7CE6-4B87-9F1C-66522A6585A9}"/>
    <dgm:cxn modelId="{00E6B31A-6050-4B71-8F31-7F019FD1A076}" type="presOf" srcId="{8728DE70-5954-48BE-9FB4-26B3A6FD0444}" destId="{2610278E-462C-43CF-8D84-D72AFE31FED9}" srcOrd="0" destOrd="0" presId="urn:microsoft.com/office/officeart/2009/3/layout/HorizontalOrganizationChart"/>
    <dgm:cxn modelId="{D9F3E91C-61BB-47BB-8D65-1E6F471192BD}" srcId="{7E91BF28-F333-44CE-A67A-7302ED3D2424}" destId="{79E34B08-BEAB-492B-B181-3388E024288F}" srcOrd="1" destOrd="0" parTransId="{7A393992-DB52-4C60-8055-0FF11531645D}" sibTransId="{E74EECEC-32A5-4921-B35A-F6933379FB0B}"/>
    <dgm:cxn modelId="{61764021-72F9-4B06-8849-A6C567E82363}" type="presOf" srcId="{A559BD64-CD6C-41B8-8922-7DA0BDA75B9C}" destId="{28DB45BF-FBFC-454F-9E0F-536AC6E3AFDF}" srcOrd="1" destOrd="0" presId="urn:microsoft.com/office/officeart/2009/3/layout/HorizontalOrganizationChart"/>
    <dgm:cxn modelId="{416B2B22-9FC9-4219-AB2D-AA60B04270E3}" type="presOf" srcId="{69F92450-B28D-4B76-8485-EC314AEE7250}" destId="{6DEB4756-6FCD-4694-B057-D2755AD90D25}" srcOrd="1" destOrd="0" presId="urn:microsoft.com/office/officeart/2009/3/layout/HorizontalOrganizationChart"/>
    <dgm:cxn modelId="{AC14A027-9475-43EF-8B46-DBCDFAF3BB48}" type="presOf" srcId="{138FB0F7-6770-4EC1-93A8-5EEAC0C149AB}" destId="{A33BCA69-998D-4627-BB9C-26D28B04AAB1}" srcOrd="1" destOrd="0" presId="urn:microsoft.com/office/officeart/2009/3/layout/HorizontalOrganizationChart"/>
    <dgm:cxn modelId="{7797F32A-BBD1-482A-8A66-FB2FABC1D150}" type="presOf" srcId="{6DF3DCD2-FCB7-4C1D-8C7D-9F59B34503BC}" destId="{41F99A5A-EB38-44EB-9888-DA97350DE787}" srcOrd="0" destOrd="0" presId="urn:microsoft.com/office/officeart/2009/3/layout/HorizontalOrganizationChart"/>
    <dgm:cxn modelId="{DC6F4838-4FEE-4025-BF02-5A1D132AE883}" srcId="{79E34B08-BEAB-492B-B181-3388E024288F}" destId="{69F92450-B28D-4B76-8485-EC314AEE7250}" srcOrd="2" destOrd="0" parTransId="{9AEEE927-1864-4FBB-AEC8-1DCB94EE76B8}" sibTransId="{78C461E6-DDDA-4437-BD2E-233FF5AD908E}"/>
    <dgm:cxn modelId="{82FD963B-93AA-4DB8-B376-D2DA185DEDFF}" type="presOf" srcId="{1A9346C5-C53B-4746-BDEC-A3671E7A8C78}" destId="{723D498C-81DF-4C30-BA04-D7FECE9B1788}" srcOrd="1" destOrd="0" presId="urn:microsoft.com/office/officeart/2009/3/layout/HorizontalOrganizationChart"/>
    <dgm:cxn modelId="{E834883C-6A95-4AA4-B302-CBE41A1F242E}" type="presOf" srcId="{79E34B08-BEAB-492B-B181-3388E024288F}" destId="{55890623-772A-446A-AC8E-A98C20E5A151}" srcOrd="1" destOrd="0" presId="urn:microsoft.com/office/officeart/2009/3/layout/HorizontalOrganizationChart"/>
    <dgm:cxn modelId="{6E5BCA3C-7B5F-4490-9FE7-5936A4C84C28}" type="presOf" srcId="{DD7EC380-1AC9-4784-8268-9ACCAFCAF669}" destId="{F33FA944-CDFC-4A3D-8AF7-B7C1EEFF7722}" srcOrd="0" destOrd="0" presId="urn:microsoft.com/office/officeart/2009/3/layout/HorizontalOrganizationChart"/>
    <dgm:cxn modelId="{44DAA23F-0AD2-4C04-978E-5039F0F6DF54}" type="presOf" srcId="{9A09A1AA-93BB-46AD-AA01-992DB3E8B7EA}" destId="{C2C56E18-69A6-475C-81CB-C6A3C16868EB}" srcOrd="0" destOrd="0" presId="urn:microsoft.com/office/officeart/2009/3/layout/HorizontalOrganizationChart"/>
    <dgm:cxn modelId="{788C4F61-1ECB-43BD-B49F-D8FECD45DD7C}" type="presOf" srcId="{86F5DB52-5FFE-4DE1-ACFA-7358B9122103}" destId="{EEA082CB-8BE0-4240-8D00-AD9A2DE4BECD}" srcOrd="0" destOrd="0" presId="urn:microsoft.com/office/officeart/2009/3/layout/HorizontalOrganizationChart"/>
    <dgm:cxn modelId="{6B135162-0582-46D9-B468-AFF7BBB4E0D4}" type="presOf" srcId="{57DE713D-3E2D-43CE-81C1-B6D23969128A}" destId="{843777AF-E882-4F9A-B7A8-82AB5D001CEA}" srcOrd="0" destOrd="0" presId="urn:microsoft.com/office/officeart/2009/3/layout/HorizontalOrganizationChart"/>
    <dgm:cxn modelId="{ACA07148-6F4A-4607-BEDD-A59552D0E849}" type="presOf" srcId="{79E34B08-BEAB-492B-B181-3388E024288F}" destId="{FBFC6114-7F42-4020-9347-1FE1D84A2E32}" srcOrd="0" destOrd="0" presId="urn:microsoft.com/office/officeart/2009/3/layout/HorizontalOrganizationChart"/>
    <dgm:cxn modelId="{2D298B6A-0AAA-4908-8E42-F9937A7AB287}" type="presOf" srcId="{137AF722-97FC-497F-AC13-9B92CC25B3C5}" destId="{037FF26A-1A81-4F4A-AC2C-512DF0EA00D1}" srcOrd="0" destOrd="0" presId="urn:microsoft.com/office/officeart/2009/3/layout/HorizontalOrganizationChart"/>
    <dgm:cxn modelId="{BA3D656B-BE86-4D4D-BD2F-73E3F814BBC1}" srcId="{79E34B08-BEAB-492B-B181-3388E024288F}" destId="{388D9EEB-8241-4F28-AE1D-FCDB9FBFEED4}" srcOrd="0" destOrd="0" parTransId="{6AD284DA-180D-4CFF-B981-7B3C1EC7C4E8}" sibTransId="{EE61EA28-1127-43FB-8D63-B9A00B0460EC}"/>
    <dgm:cxn modelId="{B356C94D-5DDC-4497-9D07-4B3C29FEA2DE}" type="presOf" srcId="{E3208CEE-F2FA-42E3-927D-39F4FC79E4FC}" destId="{E67C5EE7-DAED-46FF-B8D7-3200CEC1BB06}" srcOrd="0" destOrd="0" presId="urn:microsoft.com/office/officeart/2009/3/layout/HorizontalOrganizationChart"/>
    <dgm:cxn modelId="{2C129550-345C-412E-8C4E-67F9D830D509}" type="presOf" srcId="{1DB4180F-117B-4B24-9CD8-973A409D1198}" destId="{C37073AB-B47B-4203-BA0B-19AAB69E0EF8}" srcOrd="1" destOrd="0" presId="urn:microsoft.com/office/officeart/2009/3/layout/HorizontalOrganizationChart"/>
    <dgm:cxn modelId="{E2DEAA53-07E3-402E-B246-42E118C5D1DA}" srcId="{BBEE61F4-4867-4147-89F7-284A4C7FD51D}" destId="{497AD37A-1A52-4DD0-B9E9-C1F3FE2F67DC}" srcOrd="0" destOrd="0" parTransId="{867D2D8B-A72B-408F-BBA3-736E24F14F15}" sibTransId="{FEB1F392-D7EF-4FB8-BF7F-99628F300301}"/>
    <dgm:cxn modelId="{21E0A057-BC33-4951-89CB-672AA54A3DF1}" type="presOf" srcId="{497AD37A-1A52-4DD0-B9E9-C1F3FE2F67DC}" destId="{FC98D28D-95A6-4D0A-9CC6-53578FCA8334}" srcOrd="0" destOrd="0" presId="urn:microsoft.com/office/officeart/2009/3/layout/HorizontalOrganizationChart"/>
    <dgm:cxn modelId="{A4F8C377-A36D-4BCC-A15E-290EBB2C45DD}" srcId="{BBEE61F4-4867-4147-89F7-284A4C7FD51D}" destId="{1A9346C5-C53B-4746-BDEC-A3671E7A8C78}" srcOrd="1" destOrd="0" parTransId="{E3208CEE-F2FA-42E3-927D-39F4FC79E4FC}" sibTransId="{847405EE-6297-43D1-8257-65C616EA6CBE}"/>
    <dgm:cxn modelId="{58C5085A-B27E-4B8A-8D6B-0C5C2E7E7331}" type="presOf" srcId="{57DE713D-3E2D-43CE-81C1-B6D23969128A}" destId="{391DC8C7-EDF4-4FE2-B148-BF873ED126F7}" srcOrd="1" destOrd="0" presId="urn:microsoft.com/office/officeart/2009/3/layout/HorizontalOrganizationChart"/>
    <dgm:cxn modelId="{2165337A-AACD-414F-BAD3-F9F2391001EA}" type="presOf" srcId="{6AD284DA-180D-4CFF-B981-7B3C1EC7C4E8}" destId="{8C5C2D32-AD6B-46E0-8133-88C2957643F2}" srcOrd="0" destOrd="0" presId="urn:microsoft.com/office/officeart/2009/3/layout/HorizontalOrganizationChart"/>
    <dgm:cxn modelId="{F5605C5A-88C6-415A-AEA8-2BF9D414F0BA}" type="presOf" srcId="{13D0CFD7-00F0-4DA5-A55C-9D4686FE37C5}" destId="{ECCDAEC2-412D-4AD2-9E79-A1E2C533D83D}" srcOrd="0" destOrd="0" presId="urn:microsoft.com/office/officeart/2009/3/layout/HorizontalOrganizationChart"/>
    <dgm:cxn modelId="{5BE0B480-AFFA-4355-8C38-980B23CA8EF9}" type="presOf" srcId="{9D95AF9B-F4CF-4A44-84F2-6B77E3D681F8}" destId="{8F2DE6A4-04F7-4976-9782-92E1479E7D5C}" srcOrd="0" destOrd="0" presId="urn:microsoft.com/office/officeart/2009/3/layout/HorizontalOrganizationChart"/>
    <dgm:cxn modelId="{81329A88-4107-4859-9058-64E7E4DB9F23}" srcId="{1DB4180F-117B-4B24-9CD8-973A409D1198}" destId="{8728DE70-5954-48BE-9FB4-26B3A6FD0444}" srcOrd="2" destOrd="0" parTransId="{FFFEB7D2-127D-4D15-B9B1-F199AADA1C3E}" sibTransId="{A6757EBC-ACCA-4BFC-AF4C-E0A7A1C28612}"/>
    <dgm:cxn modelId="{46EF1396-EB08-4BBA-870C-F721213C93E4}" type="presOf" srcId="{7A393992-DB52-4C60-8055-0FF11531645D}" destId="{86D1A35D-E473-4E65-8378-996D912C464E}" srcOrd="0" destOrd="0" presId="urn:microsoft.com/office/officeart/2009/3/layout/HorizontalOrganizationChart"/>
    <dgm:cxn modelId="{B23B06A4-D052-4D5F-9290-A5B96BB9A4A5}" type="presOf" srcId="{8728DE70-5954-48BE-9FB4-26B3A6FD0444}" destId="{F097C016-2086-4418-BF8A-3D7F59F3BB2D}" srcOrd="1" destOrd="0" presId="urn:microsoft.com/office/officeart/2009/3/layout/HorizontalOrganizationChart"/>
    <dgm:cxn modelId="{EC3C78A7-F2A3-46B9-82D7-E102B6B6D166}" type="presOf" srcId="{867D2D8B-A72B-408F-BBA3-736E24F14F15}" destId="{E4C135F2-7CE7-4661-BDD6-29A563CC9237}" srcOrd="0" destOrd="0" presId="urn:microsoft.com/office/officeart/2009/3/layout/HorizontalOrganizationChart"/>
    <dgm:cxn modelId="{3D2D7CA9-7972-427D-995C-412AABD193CB}" type="presOf" srcId="{E0A2AD26-212D-4BD3-B7E3-8EAA7090E5F3}" destId="{12EF784C-6B72-4FE7-AF61-D9F9230F373F}" srcOrd="0" destOrd="0" presId="urn:microsoft.com/office/officeart/2009/3/layout/HorizontalOrganizationChart"/>
    <dgm:cxn modelId="{ED5CABA9-12EA-4DE4-AD5E-4C844D5D1528}" srcId="{79E34B08-BEAB-492B-B181-3388E024288F}" destId="{137AF722-97FC-497F-AC13-9B92CC25B3C5}" srcOrd="1" destOrd="0" parTransId="{02C51B00-03CB-4A18-B0A3-0A5FE1D417AB}" sibTransId="{1751BB52-05C6-4B54-A285-87DEDB9DDE98}"/>
    <dgm:cxn modelId="{D37595AB-0458-4621-9CC2-A803E286101C}" type="presOf" srcId="{7E91BF28-F333-44CE-A67A-7302ED3D2424}" destId="{AC5F1C72-6011-4D3A-A4A8-259FFDE8C6AC}" srcOrd="0" destOrd="0" presId="urn:microsoft.com/office/officeart/2009/3/layout/HorizontalOrganizationChart"/>
    <dgm:cxn modelId="{05CB7BAC-1E83-4A80-8919-21E3B8DA56B6}" srcId="{9A09A1AA-93BB-46AD-AA01-992DB3E8B7EA}" destId="{1DB4180F-117B-4B24-9CD8-973A409D1198}" srcOrd="0" destOrd="0" parTransId="{0AC2AB29-5C84-4B36-89C9-FA5E730B4D63}" sibTransId="{8FFDFB91-3026-4843-835E-045A9AAD4ADA}"/>
    <dgm:cxn modelId="{B6C5BFAC-4AD3-4B7E-99BA-7E63D1D70CF7}" type="presOf" srcId="{388D9EEB-8241-4F28-AE1D-FCDB9FBFEED4}" destId="{9FD40478-F371-4ED7-A3F2-DC667C5F5FF1}" srcOrd="1" destOrd="0" presId="urn:microsoft.com/office/officeart/2009/3/layout/HorizontalOrganizationChart"/>
    <dgm:cxn modelId="{4735FDB0-B38B-496F-BB87-AAB5C20F0AD9}" type="presOf" srcId="{BBEE61F4-4867-4147-89F7-284A4C7FD51D}" destId="{E4DD225C-4F7F-4743-B73F-757BCB6D7BA1}" srcOrd="1" destOrd="0" presId="urn:microsoft.com/office/officeart/2009/3/layout/HorizontalOrganizationChart"/>
    <dgm:cxn modelId="{BCD6F2B2-3345-43DF-B563-C362E8972F12}" type="presOf" srcId="{A559BD64-CD6C-41B8-8922-7DA0BDA75B9C}" destId="{50DAADA1-EAF3-402C-9205-2327A6F96A4C}" srcOrd="0" destOrd="0" presId="urn:microsoft.com/office/officeart/2009/3/layout/HorizontalOrganizationChart"/>
    <dgm:cxn modelId="{F86360B9-31A3-4168-80E9-A345519957EA}" type="presOf" srcId="{FFFEB7D2-127D-4D15-B9B1-F199AADA1C3E}" destId="{59C4A6E0-18BE-48A1-ADA8-0E3FFED47F77}" srcOrd="0" destOrd="0" presId="urn:microsoft.com/office/officeart/2009/3/layout/HorizontalOrganizationChart"/>
    <dgm:cxn modelId="{2B9D72BC-2437-4FD7-A84F-11C8C6D4EAE3}" srcId="{7E91BF28-F333-44CE-A67A-7302ED3D2424}" destId="{A559BD64-CD6C-41B8-8922-7DA0BDA75B9C}" srcOrd="0" destOrd="0" parTransId="{E0A2AD26-212D-4BD3-B7E3-8EAA7090E5F3}" sibTransId="{5ED95116-F379-4B5E-8DC9-B2F2CF97D1B9}"/>
    <dgm:cxn modelId="{06C6D6C0-8BF4-438F-91AC-722448CFDAA8}" type="presOf" srcId="{1DB4180F-117B-4B24-9CD8-973A409D1198}" destId="{56B52DDA-C7C1-4A21-90E4-E803C840DD29}" srcOrd="0" destOrd="0" presId="urn:microsoft.com/office/officeart/2009/3/layout/HorizontalOrganizationChart"/>
    <dgm:cxn modelId="{DCC4D6CD-43FF-441B-AFB4-83C2E1FD4389}" type="presOf" srcId="{2DE0FCC6-E1F3-47C3-AB7F-5D434DC3C1BF}" destId="{A34F6F1B-8069-42ED-A8F1-1E0387C280B2}" srcOrd="1" destOrd="0" presId="urn:microsoft.com/office/officeart/2009/3/layout/HorizontalOrganizationChart"/>
    <dgm:cxn modelId="{C5BEB1D6-A7E1-44A3-9BEC-305573AC46EE}" srcId="{BBEE61F4-4867-4147-89F7-284A4C7FD51D}" destId="{2DE0FCC6-E1F3-47C3-AB7F-5D434DC3C1BF}" srcOrd="2" destOrd="0" parTransId="{DD7EC380-1AC9-4784-8268-9ACCAFCAF669}" sibTransId="{A63E01E5-8CB8-42C1-9A4C-6E81F0A72FD8}"/>
    <dgm:cxn modelId="{4DA710DD-1075-47A1-AC08-C08C43B4D5DA}" type="presOf" srcId="{388D9EEB-8241-4F28-AE1D-FCDB9FBFEED4}" destId="{204C68E4-5FF3-4B6D-8CD6-1DAB74A9C1A0}" srcOrd="0" destOrd="0" presId="urn:microsoft.com/office/officeart/2009/3/layout/HorizontalOrganizationChart"/>
    <dgm:cxn modelId="{B236DFE6-DA87-4330-9233-9B06A46C0F70}" srcId="{1DB4180F-117B-4B24-9CD8-973A409D1198}" destId="{BBEE61F4-4867-4147-89F7-284A4C7FD51D}" srcOrd="0" destOrd="0" parTransId="{9D95AF9B-F4CF-4A44-84F2-6B77E3D681F8}" sibTransId="{A7C3D158-016F-464D-A60F-AF1285ED5ADE}"/>
    <dgm:cxn modelId="{E82702E8-1EFD-4E7C-9B7E-F4FE2BB65B30}" type="presOf" srcId="{9AEEE927-1864-4FBB-AEC8-1DCB94EE76B8}" destId="{D809AF61-F6B5-4D72-B9AF-2698B3271ED0}" srcOrd="0" destOrd="0" presId="urn:microsoft.com/office/officeart/2009/3/layout/HorizontalOrganizationChart"/>
    <dgm:cxn modelId="{95DF79EB-14A6-4727-A0EE-CCFF9CD2F9B9}" type="presOf" srcId="{02C51B00-03CB-4A18-B0A3-0A5FE1D417AB}" destId="{DB230C06-93F1-4918-A1DD-E7A71E46D1FE}" srcOrd="0" destOrd="0" presId="urn:microsoft.com/office/officeart/2009/3/layout/HorizontalOrganizationChart"/>
    <dgm:cxn modelId="{0ED753ED-CAE1-4F46-B6B1-D857BD8B274B}" type="presOf" srcId="{69F92450-B28D-4B76-8485-EC314AEE7250}" destId="{0107F97D-BE95-420B-8FBA-BBAD61195EDC}" srcOrd="0" destOrd="0" presId="urn:microsoft.com/office/officeart/2009/3/layout/HorizontalOrganizationChart"/>
    <dgm:cxn modelId="{EE61B5EF-A38A-4C47-B551-AF0BBDA2CBC9}" type="presOf" srcId="{86F5DB52-5FFE-4DE1-ACFA-7358B9122103}" destId="{C2E9AFC1-8430-46E0-9ABD-8136635B9C79}" srcOrd="1" destOrd="0" presId="urn:microsoft.com/office/officeart/2009/3/layout/HorizontalOrganizationChart"/>
    <dgm:cxn modelId="{48B871F4-BD5B-4A4F-ADD2-E39F465A1157}" type="presOf" srcId="{A6ED6840-B0B9-470A-8666-7252ADE20B18}" destId="{AF707EB6-27E9-4D26-87B8-DA79F0BBB45D}" srcOrd="0" destOrd="0" presId="urn:microsoft.com/office/officeart/2009/3/layout/HorizontalOrganizationChart"/>
    <dgm:cxn modelId="{A1476AF6-2BEF-499C-A31C-AB5F674FCB5D}" type="presOf" srcId="{74AE987A-3251-4D15-906D-A785355A2FE8}" destId="{8222665A-7F89-46EB-B7E6-F53B0A74C794}" srcOrd="0" destOrd="0" presId="urn:microsoft.com/office/officeart/2009/3/layout/HorizontalOrganizationChart"/>
    <dgm:cxn modelId="{ABAA24F8-68E9-48B3-92F2-45E3298884BC}" type="presOf" srcId="{1A9346C5-C53B-4746-BDEC-A3671E7A8C78}" destId="{49985DDB-E230-4E96-8C84-3CC8B95E8A25}" srcOrd="0" destOrd="0" presId="urn:microsoft.com/office/officeart/2009/3/layout/HorizontalOrganizationChart"/>
    <dgm:cxn modelId="{7D7158FB-E4EA-4C67-8F4F-524CFC758228}" type="presOf" srcId="{138FB0F7-6770-4EC1-93A8-5EEAC0C149AB}" destId="{FB8BFEB0-D9F9-41C4-B69C-30C6160804D2}" srcOrd="0" destOrd="0" presId="urn:microsoft.com/office/officeart/2009/3/layout/HorizontalOrganizationChart"/>
    <dgm:cxn modelId="{793DD0FB-5EF0-453B-9814-5F5FD5C9F4E8}" type="presOf" srcId="{2DE0FCC6-E1F3-47C3-AB7F-5D434DC3C1BF}" destId="{1A6311C4-9D46-4D8E-B9F1-E1FFD0F6B0E6}" srcOrd="0" destOrd="0" presId="urn:microsoft.com/office/officeart/2009/3/layout/HorizontalOrganizationChart"/>
    <dgm:cxn modelId="{338484FC-5D95-4928-98C7-7128D7A1A3F7}" type="presOf" srcId="{497AD37A-1A52-4DD0-B9E9-C1F3FE2F67DC}" destId="{CA434833-5941-4161-928B-AC8B7EFE414A}" srcOrd="1" destOrd="0" presId="urn:microsoft.com/office/officeart/2009/3/layout/HorizontalOrganizationChart"/>
    <dgm:cxn modelId="{4C1505FD-F614-4029-90E7-F6432BF77736}" srcId="{1DB4180F-117B-4B24-9CD8-973A409D1198}" destId="{7E91BF28-F333-44CE-A67A-7302ED3D2424}" srcOrd="1" destOrd="0" parTransId="{A6ED6840-B0B9-470A-8666-7252ADE20B18}" sibTransId="{962F129A-7DA4-4554-ADE4-3774A5113DC2}"/>
    <dgm:cxn modelId="{1D088AFF-0E02-4FC3-B9B5-22392F5B3803}" type="presOf" srcId="{137AF722-97FC-497F-AC13-9B92CC25B3C5}" destId="{240332B4-DCF2-4A6A-A8B4-CCB2763E22B7}" srcOrd="1" destOrd="0" presId="urn:microsoft.com/office/officeart/2009/3/layout/HorizontalOrganizationChart"/>
    <dgm:cxn modelId="{5F0161A1-C145-49AF-BC0A-0DF748324353}" type="presParOf" srcId="{C2C56E18-69A6-475C-81CB-C6A3C16868EB}" destId="{799BF996-7A22-4B50-BC69-653FFA8704B4}" srcOrd="0" destOrd="0" presId="urn:microsoft.com/office/officeart/2009/3/layout/HorizontalOrganizationChart"/>
    <dgm:cxn modelId="{32F72D6C-C748-49E0-9B26-45141F259478}" type="presParOf" srcId="{799BF996-7A22-4B50-BC69-653FFA8704B4}" destId="{1B706C1D-3AC8-4F4A-926C-987AC66A4703}" srcOrd="0" destOrd="0" presId="urn:microsoft.com/office/officeart/2009/3/layout/HorizontalOrganizationChart"/>
    <dgm:cxn modelId="{37B0CDEA-2FDB-493C-8F92-53CEC837634A}" type="presParOf" srcId="{1B706C1D-3AC8-4F4A-926C-987AC66A4703}" destId="{56B52DDA-C7C1-4A21-90E4-E803C840DD29}" srcOrd="0" destOrd="0" presId="urn:microsoft.com/office/officeart/2009/3/layout/HorizontalOrganizationChart"/>
    <dgm:cxn modelId="{3B2C098C-0610-4C5F-A39A-57AE1D004779}" type="presParOf" srcId="{1B706C1D-3AC8-4F4A-926C-987AC66A4703}" destId="{C37073AB-B47B-4203-BA0B-19AAB69E0EF8}" srcOrd="1" destOrd="0" presId="urn:microsoft.com/office/officeart/2009/3/layout/HorizontalOrganizationChart"/>
    <dgm:cxn modelId="{9D83E773-571B-47CB-9F33-99CEFBFCD3E7}" type="presParOf" srcId="{799BF996-7A22-4B50-BC69-653FFA8704B4}" destId="{BAC4315E-0F96-4B4A-BE46-F532AAFBE236}" srcOrd="1" destOrd="0" presId="urn:microsoft.com/office/officeart/2009/3/layout/HorizontalOrganizationChart"/>
    <dgm:cxn modelId="{D2F9FAA3-0D5D-4207-984A-E480784F3FBD}" type="presParOf" srcId="{BAC4315E-0F96-4B4A-BE46-F532AAFBE236}" destId="{8F2DE6A4-04F7-4976-9782-92E1479E7D5C}" srcOrd="0" destOrd="0" presId="urn:microsoft.com/office/officeart/2009/3/layout/HorizontalOrganizationChart"/>
    <dgm:cxn modelId="{1C63F660-AF56-4D93-99B6-91EED84402F1}" type="presParOf" srcId="{BAC4315E-0F96-4B4A-BE46-F532AAFBE236}" destId="{7B996888-50F7-4C5D-947C-2496E937C2A8}" srcOrd="1" destOrd="0" presId="urn:microsoft.com/office/officeart/2009/3/layout/HorizontalOrganizationChart"/>
    <dgm:cxn modelId="{2768EC1B-B2F8-4091-83A2-E94A7D98DA74}" type="presParOf" srcId="{7B996888-50F7-4C5D-947C-2496E937C2A8}" destId="{8CF0B7F1-B3CD-45D3-BDF5-EAC9D2DDF632}" srcOrd="0" destOrd="0" presId="urn:microsoft.com/office/officeart/2009/3/layout/HorizontalOrganizationChart"/>
    <dgm:cxn modelId="{A4CF46F9-1EA9-4ECF-892D-3D69E7ADA3ED}" type="presParOf" srcId="{8CF0B7F1-B3CD-45D3-BDF5-EAC9D2DDF632}" destId="{FFA81C6E-1E70-4719-B250-F8672F4C48AD}" srcOrd="0" destOrd="0" presId="urn:microsoft.com/office/officeart/2009/3/layout/HorizontalOrganizationChart"/>
    <dgm:cxn modelId="{EC2A7149-4311-49AE-B7AD-A2B3120AC0B2}" type="presParOf" srcId="{8CF0B7F1-B3CD-45D3-BDF5-EAC9D2DDF632}" destId="{E4DD225C-4F7F-4743-B73F-757BCB6D7BA1}" srcOrd="1" destOrd="0" presId="urn:microsoft.com/office/officeart/2009/3/layout/HorizontalOrganizationChart"/>
    <dgm:cxn modelId="{67D507EB-CD0D-46DF-8699-084B4073DD11}" type="presParOf" srcId="{7B996888-50F7-4C5D-947C-2496E937C2A8}" destId="{F9156E6B-035B-46F3-A378-92F38B6D6D54}" srcOrd="1" destOrd="0" presId="urn:microsoft.com/office/officeart/2009/3/layout/HorizontalOrganizationChart"/>
    <dgm:cxn modelId="{AFE713CA-E05A-46C3-8400-47623FC3FD7E}" type="presParOf" srcId="{F9156E6B-035B-46F3-A378-92F38B6D6D54}" destId="{E4C135F2-7CE7-4661-BDD6-29A563CC9237}" srcOrd="0" destOrd="0" presId="urn:microsoft.com/office/officeart/2009/3/layout/HorizontalOrganizationChart"/>
    <dgm:cxn modelId="{1FB2DE2C-DD96-4E9C-B940-D1ED6F59A947}" type="presParOf" srcId="{F9156E6B-035B-46F3-A378-92F38B6D6D54}" destId="{65DDFD36-8F14-417D-97E4-6D8D6507EAAE}" srcOrd="1" destOrd="0" presId="urn:microsoft.com/office/officeart/2009/3/layout/HorizontalOrganizationChart"/>
    <dgm:cxn modelId="{7B9A7B3C-E751-4688-AB3D-D063FDA740CE}" type="presParOf" srcId="{65DDFD36-8F14-417D-97E4-6D8D6507EAAE}" destId="{C23584C3-F57F-4CC9-B4CE-17BBD98EF248}" srcOrd="0" destOrd="0" presId="urn:microsoft.com/office/officeart/2009/3/layout/HorizontalOrganizationChart"/>
    <dgm:cxn modelId="{5DD050A5-2E70-47CA-8DB6-738AD38D7322}" type="presParOf" srcId="{C23584C3-F57F-4CC9-B4CE-17BBD98EF248}" destId="{FC98D28D-95A6-4D0A-9CC6-53578FCA8334}" srcOrd="0" destOrd="0" presId="urn:microsoft.com/office/officeart/2009/3/layout/HorizontalOrganizationChart"/>
    <dgm:cxn modelId="{DEAE907D-958F-4DE6-8209-0D80217621FF}" type="presParOf" srcId="{C23584C3-F57F-4CC9-B4CE-17BBD98EF248}" destId="{CA434833-5941-4161-928B-AC8B7EFE414A}" srcOrd="1" destOrd="0" presId="urn:microsoft.com/office/officeart/2009/3/layout/HorizontalOrganizationChart"/>
    <dgm:cxn modelId="{7B76DEF5-ACC6-4193-832F-3B96BEC86BAB}" type="presParOf" srcId="{65DDFD36-8F14-417D-97E4-6D8D6507EAAE}" destId="{63B6D670-28E9-49A6-9EFF-11128B753D6F}" srcOrd="1" destOrd="0" presId="urn:microsoft.com/office/officeart/2009/3/layout/HorizontalOrganizationChart"/>
    <dgm:cxn modelId="{28DE1572-B1B2-42E1-AB8A-5E2E8847AB78}" type="presParOf" srcId="{65DDFD36-8F14-417D-97E4-6D8D6507EAAE}" destId="{D8713239-9CAB-4884-91C4-E0108CE7721E}" srcOrd="2" destOrd="0" presId="urn:microsoft.com/office/officeart/2009/3/layout/HorizontalOrganizationChart"/>
    <dgm:cxn modelId="{2963FBD8-C132-41DE-B292-0D5B4A727921}" type="presParOf" srcId="{F9156E6B-035B-46F3-A378-92F38B6D6D54}" destId="{E67C5EE7-DAED-46FF-B8D7-3200CEC1BB06}" srcOrd="2" destOrd="0" presId="urn:microsoft.com/office/officeart/2009/3/layout/HorizontalOrganizationChart"/>
    <dgm:cxn modelId="{E00B2624-B11B-4A50-AE94-E15A0E4443EE}" type="presParOf" srcId="{F9156E6B-035B-46F3-A378-92F38B6D6D54}" destId="{C0A409BF-B664-4496-8B36-50A0E10C8D42}" srcOrd="3" destOrd="0" presId="urn:microsoft.com/office/officeart/2009/3/layout/HorizontalOrganizationChart"/>
    <dgm:cxn modelId="{2D77F174-318F-4F58-9B40-1506A055568B}" type="presParOf" srcId="{C0A409BF-B664-4496-8B36-50A0E10C8D42}" destId="{BF32A0BF-472A-445C-ABBE-CFA81AE600C9}" srcOrd="0" destOrd="0" presId="urn:microsoft.com/office/officeart/2009/3/layout/HorizontalOrganizationChart"/>
    <dgm:cxn modelId="{077FAC27-0DC4-40DB-8D7C-628DE4614F36}" type="presParOf" srcId="{BF32A0BF-472A-445C-ABBE-CFA81AE600C9}" destId="{49985DDB-E230-4E96-8C84-3CC8B95E8A25}" srcOrd="0" destOrd="0" presId="urn:microsoft.com/office/officeart/2009/3/layout/HorizontalOrganizationChart"/>
    <dgm:cxn modelId="{8038F1B2-CF2E-49E4-8B09-7C7B1698FB51}" type="presParOf" srcId="{BF32A0BF-472A-445C-ABBE-CFA81AE600C9}" destId="{723D498C-81DF-4C30-BA04-D7FECE9B1788}" srcOrd="1" destOrd="0" presId="urn:microsoft.com/office/officeart/2009/3/layout/HorizontalOrganizationChart"/>
    <dgm:cxn modelId="{0FD2749A-F45D-4AA3-943B-E297B544B856}" type="presParOf" srcId="{C0A409BF-B664-4496-8B36-50A0E10C8D42}" destId="{F286ECAC-2EAA-4412-B2E2-AFE3B941A17E}" srcOrd="1" destOrd="0" presId="urn:microsoft.com/office/officeart/2009/3/layout/HorizontalOrganizationChart"/>
    <dgm:cxn modelId="{6078679D-0091-43EF-BC3D-B3B83D768200}" type="presParOf" srcId="{C0A409BF-B664-4496-8B36-50A0E10C8D42}" destId="{3691B20A-B980-46AA-AF89-55E93F42985C}" srcOrd="2" destOrd="0" presId="urn:microsoft.com/office/officeart/2009/3/layout/HorizontalOrganizationChart"/>
    <dgm:cxn modelId="{45D6785B-C885-4662-AD1F-E3A03BAC38FE}" type="presParOf" srcId="{F9156E6B-035B-46F3-A378-92F38B6D6D54}" destId="{F33FA944-CDFC-4A3D-8AF7-B7C1EEFF7722}" srcOrd="4" destOrd="0" presId="urn:microsoft.com/office/officeart/2009/3/layout/HorizontalOrganizationChart"/>
    <dgm:cxn modelId="{0B8761EB-CBD9-47ED-8523-2352E726858F}" type="presParOf" srcId="{F9156E6B-035B-46F3-A378-92F38B6D6D54}" destId="{71AFD467-EF02-4CF2-9B5B-36E3678D9C29}" srcOrd="5" destOrd="0" presId="urn:microsoft.com/office/officeart/2009/3/layout/HorizontalOrganizationChart"/>
    <dgm:cxn modelId="{E90B1B35-E18D-4231-B97D-5847BFD1DB8B}" type="presParOf" srcId="{71AFD467-EF02-4CF2-9B5B-36E3678D9C29}" destId="{DDB704DF-AF21-4A22-B9FB-3F70D74D1FE2}" srcOrd="0" destOrd="0" presId="urn:microsoft.com/office/officeart/2009/3/layout/HorizontalOrganizationChart"/>
    <dgm:cxn modelId="{E5ED3E8D-82B4-420C-91A0-A508CA501B1A}" type="presParOf" srcId="{DDB704DF-AF21-4A22-B9FB-3F70D74D1FE2}" destId="{1A6311C4-9D46-4D8E-B9F1-E1FFD0F6B0E6}" srcOrd="0" destOrd="0" presId="urn:microsoft.com/office/officeart/2009/3/layout/HorizontalOrganizationChart"/>
    <dgm:cxn modelId="{5742D13C-B3E0-4D09-9B0B-173799BC53A2}" type="presParOf" srcId="{DDB704DF-AF21-4A22-B9FB-3F70D74D1FE2}" destId="{A34F6F1B-8069-42ED-A8F1-1E0387C280B2}" srcOrd="1" destOrd="0" presId="urn:microsoft.com/office/officeart/2009/3/layout/HorizontalOrganizationChart"/>
    <dgm:cxn modelId="{D3E69545-E408-423E-91C9-808989F70F37}" type="presParOf" srcId="{71AFD467-EF02-4CF2-9B5B-36E3678D9C29}" destId="{7B25DC60-4682-45D3-B665-F3475D8CCDA6}" srcOrd="1" destOrd="0" presId="urn:microsoft.com/office/officeart/2009/3/layout/HorizontalOrganizationChart"/>
    <dgm:cxn modelId="{46A6B33E-2BD0-436F-8922-AB62083D1577}" type="presParOf" srcId="{71AFD467-EF02-4CF2-9B5B-36E3678D9C29}" destId="{262FA027-8D88-460D-B467-AC8260024CE8}" srcOrd="2" destOrd="0" presId="urn:microsoft.com/office/officeart/2009/3/layout/HorizontalOrganizationChart"/>
    <dgm:cxn modelId="{3F6671AB-B498-41B6-B4B4-B595E4B8660C}" type="presParOf" srcId="{7B996888-50F7-4C5D-947C-2496E937C2A8}" destId="{06460426-BA72-48C6-B0A5-DB0853F2DF96}" srcOrd="2" destOrd="0" presId="urn:microsoft.com/office/officeart/2009/3/layout/HorizontalOrganizationChart"/>
    <dgm:cxn modelId="{FE1F89F2-EC61-4F45-96EE-6BB79446A035}" type="presParOf" srcId="{BAC4315E-0F96-4B4A-BE46-F532AAFBE236}" destId="{AF707EB6-27E9-4D26-87B8-DA79F0BBB45D}" srcOrd="2" destOrd="0" presId="urn:microsoft.com/office/officeart/2009/3/layout/HorizontalOrganizationChart"/>
    <dgm:cxn modelId="{D09B6C0C-F668-4023-B94F-18877F119FF3}" type="presParOf" srcId="{BAC4315E-0F96-4B4A-BE46-F532AAFBE236}" destId="{1EB4E5CD-026D-4072-932F-4652271F57FB}" srcOrd="3" destOrd="0" presId="urn:microsoft.com/office/officeart/2009/3/layout/HorizontalOrganizationChart"/>
    <dgm:cxn modelId="{BA0895AC-A621-4E7A-98BD-4420DE15A150}" type="presParOf" srcId="{1EB4E5CD-026D-4072-932F-4652271F57FB}" destId="{D263F059-A34D-48DE-931A-FCFD1DC3E887}" srcOrd="0" destOrd="0" presId="urn:microsoft.com/office/officeart/2009/3/layout/HorizontalOrganizationChart"/>
    <dgm:cxn modelId="{DC86AFE0-DE31-4A77-AC0D-5169B4A3766F}" type="presParOf" srcId="{D263F059-A34D-48DE-931A-FCFD1DC3E887}" destId="{AC5F1C72-6011-4D3A-A4A8-259FFDE8C6AC}" srcOrd="0" destOrd="0" presId="urn:microsoft.com/office/officeart/2009/3/layout/HorizontalOrganizationChart"/>
    <dgm:cxn modelId="{8AC14E85-0070-4950-ABE3-D6C5E2E9EB22}" type="presParOf" srcId="{D263F059-A34D-48DE-931A-FCFD1DC3E887}" destId="{D22887FA-8330-45F1-8EAB-839B2428D684}" srcOrd="1" destOrd="0" presId="urn:microsoft.com/office/officeart/2009/3/layout/HorizontalOrganizationChart"/>
    <dgm:cxn modelId="{36FF9DC9-60DF-446A-A8A8-0E09553B061C}" type="presParOf" srcId="{1EB4E5CD-026D-4072-932F-4652271F57FB}" destId="{FBA01658-979F-4943-8A94-2FFFB234910E}" srcOrd="1" destOrd="0" presId="urn:microsoft.com/office/officeart/2009/3/layout/HorizontalOrganizationChart"/>
    <dgm:cxn modelId="{E016743F-8A69-4F76-AF3D-594A59A5FD1B}" type="presParOf" srcId="{FBA01658-979F-4943-8A94-2FFFB234910E}" destId="{12EF784C-6B72-4FE7-AF61-D9F9230F373F}" srcOrd="0" destOrd="0" presId="urn:microsoft.com/office/officeart/2009/3/layout/HorizontalOrganizationChart"/>
    <dgm:cxn modelId="{58FDA426-FF4B-4A5E-B2ED-E3EBC18F6B24}" type="presParOf" srcId="{FBA01658-979F-4943-8A94-2FFFB234910E}" destId="{6874C685-2653-4F03-9D9F-633B8EB18037}" srcOrd="1" destOrd="0" presId="urn:microsoft.com/office/officeart/2009/3/layout/HorizontalOrganizationChart"/>
    <dgm:cxn modelId="{2FDCB743-F670-4FC2-AAF2-1AD8142D7105}" type="presParOf" srcId="{6874C685-2653-4F03-9D9F-633B8EB18037}" destId="{68CE283B-8255-41FF-8CDD-B2E471F66C75}" srcOrd="0" destOrd="0" presId="urn:microsoft.com/office/officeart/2009/3/layout/HorizontalOrganizationChart"/>
    <dgm:cxn modelId="{07009D6D-F852-4796-91F3-909792FB6DDC}" type="presParOf" srcId="{68CE283B-8255-41FF-8CDD-B2E471F66C75}" destId="{50DAADA1-EAF3-402C-9205-2327A6F96A4C}" srcOrd="0" destOrd="0" presId="urn:microsoft.com/office/officeart/2009/3/layout/HorizontalOrganizationChart"/>
    <dgm:cxn modelId="{567A0EF5-00A8-442A-BD0B-5AE8A8EFC63E}" type="presParOf" srcId="{68CE283B-8255-41FF-8CDD-B2E471F66C75}" destId="{28DB45BF-FBFC-454F-9E0F-536AC6E3AFDF}" srcOrd="1" destOrd="0" presId="urn:microsoft.com/office/officeart/2009/3/layout/HorizontalOrganizationChart"/>
    <dgm:cxn modelId="{362D2812-D7B9-47FD-8882-60730A44545E}" type="presParOf" srcId="{6874C685-2653-4F03-9D9F-633B8EB18037}" destId="{75769470-E842-4897-9543-05164CA58C64}" srcOrd="1" destOrd="0" presId="urn:microsoft.com/office/officeart/2009/3/layout/HorizontalOrganizationChart"/>
    <dgm:cxn modelId="{FB9A3306-236F-4564-80B4-92927AC6F8BC}" type="presParOf" srcId="{75769470-E842-4897-9543-05164CA58C64}" destId="{41F99A5A-EB38-44EB-9888-DA97350DE787}" srcOrd="0" destOrd="0" presId="urn:microsoft.com/office/officeart/2009/3/layout/HorizontalOrganizationChart"/>
    <dgm:cxn modelId="{57D44134-BAC2-468A-ADCF-65A51845BEE2}" type="presParOf" srcId="{75769470-E842-4897-9543-05164CA58C64}" destId="{012DF82D-913D-48BF-8B1E-D7433C779FE8}" srcOrd="1" destOrd="0" presId="urn:microsoft.com/office/officeart/2009/3/layout/HorizontalOrganizationChart"/>
    <dgm:cxn modelId="{5E5F2962-23B5-4E4F-9C87-DD011F5866CE}" type="presParOf" srcId="{012DF82D-913D-48BF-8B1E-D7433C779FE8}" destId="{9730CC4D-BDCC-436D-86C5-55E100C350C5}" srcOrd="0" destOrd="0" presId="urn:microsoft.com/office/officeart/2009/3/layout/HorizontalOrganizationChart"/>
    <dgm:cxn modelId="{7CC282D7-60CD-47D1-BD4A-53C198A263BE}" type="presParOf" srcId="{9730CC4D-BDCC-436D-86C5-55E100C350C5}" destId="{843777AF-E882-4F9A-B7A8-82AB5D001CEA}" srcOrd="0" destOrd="0" presId="urn:microsoft.com/office/officeart/2009/3/layout/HorizontalOrganizationChart"/>
    <dgm:cxn modelId="{E778650B-B322-4E9C-887A-C71230506606}" type="presParOf" srcId="{9730CC4D-BDCC-436D-86C5-55E100C350C5}" destId="{391DC8C7-EDF4-4FE2-B148-BF873ED126F7}" srcOrd="1" destOrd="0" presId="urn:microsoft.com/office/officeart/2009/3/layout/HorizontalOrganizationChart"/>
    <dgm:cxn modelId="{4017FFB4-D64E-415D-AB92-FAD5140C5A55}" type="presParOf" srcId="{012DF82D-913D-48BF-8B1E-D7433C779FE8}" destId="{29D48C6A-DA5E-4385-8BE4-C396F1CD92EF}" srcOrd="1" destOrd="0" presId="urn:microsoft.com/office/officeart/2009/3/layout/HorizontalOrganizationChart"/>
    <dgm:cxn modelId="{D636F6D0-B501-48A4-98E6-0492071F8ADE}" type="presParOf" srcId="{012DF82D-913D-48BF-8B1E-D7433C779FE8}" destId="{CAAC5EA7-D5EE-4007-B0EF-E390980C172C}" srcOrd="2" destOrd="0" presId="urn:microsoft.com/office/officeart/2009/3/layout/HorizontalOrganizationChart"/>
    <dgm:cxn modelId="{70EF10BE-00D6-4311-AEE3-5D020EC31CA1}" type="presParOf" srcId="{75769470-E842-4897-9543-05164CA58C64}" destId="{ECCDAEC2-412D-4AD2-9E79-A1E2C533D83D}" srcOrd="2" destOrd="0" presId="urn:microsoft.com/office/officeart/2009/3/layout/HorizontalOrganizationChart"/>
    <dgm:cxn modelId="{4648D606-D63C-40E5-A8D3-70D6586DB8C0}" type="presParOf" srcId="{75769470-E842-4897-9543-05164CA58C64}" destId="{768C5CED-EFA1-4D0E-8E4A-A30045B77384}" srcOrd="3" destOrd="0" presId="urn:microsoft.com/office/officeart/2009/3/layout/HorizontalOrganizationChart"/>
    <dgm:cxn modelId="{CFB45072-49D7-4F66-B6F6-F479FBFC4027}" type="presParOf" srcId="{768C5CED-EFA1-4D0E-8E4A-A30045B77384}" destId="{C58B68D8-9EE5-4500-85AF-8A23BB0E87F6}" srcOrd="0" destOrd="0" presId="urn:microsoft.com/office/officeart/2009/3/layout/HorizontalOrganizationChart"/>
    <dgm:cxn modelId="{DC2F0DA3-51D0-4E1E-9AEC-4CF395632107}" type="presParOf" srcId="{C58B68D8-9EE5-4500-85AF-8A23BB0E87F6}" destId="{FB8BFEB0-D9F9-41C4-B69C-30C6160804D2}" srcOrd="0" destOrd="0" presId="urn:microsoft.com/office/officeart/2009/3/layout/HorizontalOrganizationChart"/>
    <dgm:cxn modelId="{E52EF0F0-E754-410C-B7DD-3C8E6332734C}" type="presParOf" srcId="{C58B68D8-9EE5-4500-85AF-8A23BB0E87F6}" destId="{A33BCA69-998D-4627-BB9C-26D28B04AAB1}" srcOrd="1" destOrd="0" presId="urn:microsoft.com/office/officeart/2009/3/layout/HorizontalOrganizationChart"/>
    <dgm:cxn modelId="{AF58AF1F-4412-45F9-8EA6-812253FACAE4}" type="presParOf" srcId="{768C5CED-EFA1-4D0E-8E4A-A30045B77384}" destId="{65202ECF-9660-429A-8EBB-DEC5778FF78B}" srcOrd="1" destOrd="0" presId="urn:microsoft.com/office/officeart/2009/3/layout/HorizontalOrganizationChart"/>
    <dgm:cxn modelId="{265C2B61-AAA1-4F1D-A33F-6C5B9017709C}" type="presParOf" srcId="{768C5CED-EFA1-4D0E-8E4A-A30045B77384}" destId="{8DD34035-A9A7-4C2F-AF27-DF9519414A84}" srcOrd="2" destOrd="0" presId="urn:microsoft.com/office/officeart/2009/3/layout/HorizontalOrganizationChart"/>
    <dgm:cxn modelId="{A6E24384-6AB6-4705-8439-6DC953150BC6}" type="presParOf" srcId="{75769470-E842-4897-9543-05164CA58C64}" destId="{8222665A-7F89-46EB-B7E6-F53B0A74C794}" srcOrd="4" destOrd="0" presId="urn:microsoft.com/office/officeart/2009/3/layout/HorizontalOrganizationChart"/>
    <dgm:cxn modelId="{ED2F76A8-5FC6-4BEC-BF4F-546FAF9646A1}" type="presParOf" srcId="{75769470-E842-4897-9543-05164CA58C64}" destId="{9AC07797-99E5-498A-99D9-C46D8117D84E}" srcOrd="5" destOrd="0" presId="urn:microsoft.com/office/officeart/2009/3/layout/HorizontalOrganizationChart"/>
    <dgm:cxn modelId="{E855EEE2-3337-40E9-AEC9-00DD783A16BD}" type="presParOf" srcId="{9AC07797-99E5-498A-99D9-C46D8117D84E}" destId="{F29E7AC1-F557-4667-822B-50BBA40BD3FF}" srcOrd="0" destOrd="0" presId="urn:microsoft.com/office/officeart/2009/3/layout/HorizontalOrganizationChart"/>
    <dgm:cxn modelId="{6D6121EB-DA50-4191-992A-3F1B50FC4526}" type="presParOf" srcId="{F29E7AC1-F557-4667-822B-50BBA40BD3FF}" destId="{EEA082CB-8BE0-4240-8D00-AD9A2DE4BECD}" srcOrd="0" destOrd="0" presId="urn:microsoft.com/office/officeart/2009/3/layout/HorizontalOrganizationChart"/>
    <dgm:cxn modelId="{0EC85985-D9C2-47B6-BCEF-64573843A889}" type="presParOf" srcId="{F29E7AC1-F557-4667-822B-50BBA40BD3FF}" destId="{C2E9AFC1-8430-46E0-9ABD-8136635B9C79}" srcOrd="1" destOrd="0" presId="urn:microsoft.com/office/officeart/2009/3/layout/HorizontalOrganizationChart"/>
    <dgm:cxn modelId="{0DE0FDA0-61CA-466A-A33F-A3E34C3E3E53}" type="presParOf" srcId="{9AC07797-99E5-498A-99D9-C46D8117D84E}" destId="{C68E5DC4-09E0-4450-AC2A-A91581C26E1B}" srcOrd="1" destOrd="0" presId="urn:microsoft.com/office/officeart/2009/3/layout/HorizontalOrganizationChart"/>
    <dgm:cxn modelId="{FE343B41-2980-4B7E-9698-185C25DED343}" type="presParOf" srcId="{9AC07797-99E5-498A-99D9-C46D8117D84E}" destId="{C197538B-070F-485E-BC81-181E7ECA4B1F}" srcOrd="2" destOrd="0" presId="urn:microsoft.com/office/officeart/2009/3/layout/HorizontalOrganizationChart"/>
    <dgm:cxn modelId="{C21A4B4C-3578-4D0F-83F6-AF5CE0FFDF20}" type="presParOf" srcId="{6874C685-2653-4F03-9D9F-633B8EB18037}" destId="{710AD5C5-8190-455E-B7C5-DC5C415E31F9}" srcOrd="2" destOrd="0" presId="urn:microsoft.com/office/officeart/2009/3/layout/HorizontalOrganizationChart"/>
    <dgm:cxn modelId="{07A0ED72-8794-4EE6-8195-84D24C205A32}" type="presParOf" srcId="{FBA01658-979F-4943-8A94-2FFFB234910E}" destId="{86D1A35D-E473-4E65-8378-996D912C464E}" srcOrd="2" destOrd="0" presId="urn:microsoft.com/office/officeart/2009/3/layout/HorizontalOrganizationChart"/>
    <dgm:cxn modelId="{6DDB9231-FBFE-477F-8877-042319CFF3A3}" type="presParOf" srcId="{FBA01658-979F-4943-8A94-2FFFB234910E}" destId="{55837B7E-58C0-4082-B690-09B3EA81BCB3}" srcOrd="3" destOrd="0" presId="urn:microsoft.com/office/officeart/2009/3/layout/HorizontalOrganizationChart"/>
    <dgm:cxn modelId="{39049777-6AC3-4472-932C-552BFDC0D038}" type="presParOf" srcId="{55837B7E-58C0-4082-B690-09B3EA81BCB3}" destId="{07C9D8A4-ABFC-4C2C-92C6-454470572202}" srcOrd="0" destOrd="0" presId="urn:microsoft.com/office/officeart/2009/3/layout/HorizontalOrganizationChart"/>
    <dgm:cxn modelId="{6AE5C566-499F-486C-9D8B-20C494143E00}" type="presParOf" srcId="{07C9D8A4-ABFC-4C2C-92C6-454470572202}" destId="{FBFC6114-7F42-4020-9347-1FE1D84A2E32}" srcOrd="0" destOrd="0" presId="urn:microsoft.com/office/officeart/2009/3/layout/HorizontalOrganizationChart"/>
    <dgm:cxn modelId="{EBECE8A4-2140-49D3-BE86-4D91B6E00DCA}" type="presParOf" srcId="{07C9D8A4-ABFC-4C2C-92C6-454470572202}" destId="{55890623-772A-446A-AC8E-A98C20E5A151}" srcOrd="1" destOrd="0" presId="urn:microsoft.com/office/officeart/2009/3/layout/HorizontalOrganizationChart"/>
    <dgm:cxn modelId="{4BBC1822-1B30-46B1-8951-F22B75A93A6A}" type="presParOf" srcId="{55837B7E-58C0-4082-B690-09B3EA81BCB3}" destId="{9C42B4A9-D716-44CA-9000-A5ED7C2091E9}" srcOrd="1" destOrd="0" presId="urn:microsoft.com/office/officeart/2009/3/layout/HorizontalOrganizationChart"/>
    <dgm:cxn modelId="{1ED1C81D-0968-4951-ACA4-7A158929BF72}" type="presParOf" srcId="{9C42B4A9-D716-44CA-9000-A5ED7C2091E9}" destId="{8C5C2D32-AD6B-46E0-8133-88C2957643F2}" srcOrd="0" destOrd="0" presId="urn:microsoft.com/office/officeart/2009/3/layout/HorizontalOrganizationChart"/>
    <dgm:cxn modelId="{DA4D347C-E4FC-481B-8F19-0327BB05D0B0}" type="presParOf" srcId="{9C42B4A9-D716-44CA-9000-A5ED7C2091E9}" destId="{1D19D4D4-2BA5-41D2-BD62-C3663430E35A}" srcOrd="1" destOrd="0" presId="urn:microsoft.com/office/officeart/2009/3/layout/HorizontalOrganizationChart"/>
    <dgm:cxn modelId="{9499D53F-9A54-4850-8518-827589A9318A}" type="presParOf" srcId="{1D19D4D4-2BA5-41D2-BD62-C3663430E35A}" destId="{EB97C993-AC5F-4173-9023-BBDC4AE63399}" srcOrd="0" destOrd="0" presId="urn:microsoft.com/office/officeart/2009/3/layout/HorizontalOrganizationChart"/>
    <dgm:cxn modelId="{A71A79C1-841B-4EEF-A6F2-108EAA007953}" type="presParOf" srcId="{EB97C993-AC5F-4173-9023-BBDC4AE63399}" destId="{204C68E4-5FF3-4B6D-8CD6-1DAB74A9C1A0}" srcOrd="0" destOrd="0" presId="urn:microsoft.com/office/officeart/2009/3/layout/HorizontalOrganizationChart"/>
    <dgm:cxn modelId="{83044B5B-B820-4542-80B0-4E1E41AA06A3}" type="presParOf" srcId="{EB97C993-AC5F-4173-9023-BBDC4AE63399}" destId="{9FD40478-F371-4ED7-A3F2-DC667C5F5FF1}" srcOrd="1" destOrd="0" presId="urn:microsoft.com/office/officeart/2009/3/layout/HorizontalOrganizationChart"/>
    <dgm:cxn modelId="{8BA5AE28-9559-4420-8B6B-801E1C4B98F9}" type="presParOf" srcId="{1D19D4D4-2BA5-41D2-BD62-C3663430E35A}" destId="{767BD1D7-FD55-4E1E-BB06-D77E1077B560}" srcOrd="1" destOrd="0" presId="urn:microsoft.com/office/officeart/2009/3/layout/HorizontalOrganizationChart"/>
    <dgm:cxn modelId="{6E37EAA9-89AD-4EA7-9C05-B099D5EFC811}" type="presParOf" srcId="{1D19D4D4-2BA5-41D2-BD62-C3663430E35A}" destId="{CFA2D3EC-44C1-485C-84D8-B74A95CE3A8F}" srcOrd="2" destOrd="0" presId="urn:microsoft.com/office/officeart/2009/3/layout/HorizontalOrganizationChart"/>
    <dgm:cxn modelId="{89EBB0CC-733F-4C3B-847B-2BB8DEE73332}" type="presParOf" srcId="{9C42B4A9-D716-44CA-9000-A5ED7C2091E9}" destId="{DB230C06-93F1-4918-A1DD-E7A71E46D1FE}" srcOrd="2" destOrd="0" presId="urn:microsoft.com/office/officeart/2009/3/layout/HorizontalOrganizationChart"/>
    <dgm:cxn modelId="{8E89CC08-2BB1-494B-BA1A-47A0635AC7B7}" type="presParOf" srcId="{9C42B4A9-D716-44CA-9000-A5ED7C2091E9}" destId="{06C85E2D-3DC8-4DFD-BBE7-DEA7B7D78C79}" srcOrd="3" destOrd="0" presId="urn:microsoft.com/office/officeart/2009/3/layout/HorizontalOrganizationChart"/>
    <dgm:cxn modelId="{2FBF5E4B-D10D-4796-AFA4-A231D007D431}" type="presParOf" srcId="{06C85E2D-3DC8-4DFD-BBE7-DEA7B7D78C79}" destId="{A313B7C7-4470-41E5-BB24-DFB5DAFAC8DB}" srcOrd="0" destOrd="0" presId="urn:microsoft.com/office/officeart/2009/3/layout/HorizontalOrganizationChart"/>
    <dgm:cxn modelId="{02E402E1-EE13-4BCE-B1D6-1B10375A9BD7}" type="presParOf" srcId="{A313B7C7-4470-41E5-BB24-DFB5DAFAC8DB}" destId="{037FF26A-1A81-4F4A-AC2C-512DF0EA00D1}" srcOrd="0" destOrd="0" presId="urn:microsoft.com/office/officeart/2009/3/layout/HorizontalOrganizationChart"/>
    <dgm:cxn modelId="{CCAC31C3-FE68-4C0A-8AD6-3D7A236135E8}" type="presParOf" srcId="{A313B7C7-4470-41E5-BB24-DFB5DAFAC8DB}" destId="{240332B4-DCF2-4A6A-A8B4-CCB2763E22B7}" srcOrd="1" destOrd="0" presId="urn:microsoft.com/office/officeart/2009/3/layout/HorizontalOrganizationChart"/>
    <dgm:cxn modelId="{159A63BD-AE28-47FA-971E-3F74D1EECAF8}" type="presParOf" srcId="{06C85E2D-3DC8-4DFD-BBE7-DEA7B7D78C79}" destId="{8385E727-692D-4FBE-AA0B-5F3D59AEA4A3}" srcOrd="1" destOrd="0" presId="urn:microsoft.com/office/officeart/2009/3/layout/HorizontalOrganizationChart"/>
    <dgm:cxn modelId="{C02702C8-1B1F-4BC9-9D59-983D30456F16}" type="presParOf" srcId="{06C85E2D-3DC8-4DFD-BBE7-DEA7B7D78C79}" destId="{33C8E447-9E1E-4182-93FC-43C644B68DEA}" srcOrd="2" destOrd="0" presId="urn:microsoft.com/office/officeart/2009/3/layout/HorizontalOrganizationChart"/>
    <dgm:cxn modelId="{3085B413-B3C8-4B9F-BB7B-D90DAAE2EE3B}" type="presParOf" srcId="{9C42B4A9-D716-44CA-9000-A5ED7C2091E9}" destId="{D809AF61-F6B5-4D72-B9AF-2698B3271ED0}" srcOrd="4" destOrd="0" presId="urn:microsoft.com/office/officeart/2009/3/layout/HorizontalOrganizationChart"/>
    <dgm:cxn modelId="{683E086C-92C7-44D0-AF26-792DFBE647E0}" type="presParOf" srcId="{9C42B4A9-D716-44CA-9000-A5ED7C2091E9}" destId="{7D87FFC9-C0D7-4444-843E-27439E098A1D}" srcOrd="5" destOrd="0" presId="urn:microsoft.com/office/officeart/2009/3/layout/HorizontalOrganizationChart"/>
    <dgm:cxn modelId="{C45C8D1A-74A5-4A55-9035-EF4013F55217}" type="presParOf" srcId="{7D87FFC9-C0D7-4444-843E-27439E098A1D}" destId="{1DE0BA74-7885-490F-A43D-D7FB2E629126}" srcOrd="0" destOrd="0" presId="urn:microsoft.com/office/officeart/2009/3/layout/HorizontalOrganizationChart"/>
    <dgm:cxn modelId="{6D620B60-331E-4203-A82D-491B325573C6}" type="presParOf" srcId="{1DE0BA74-7885-490F-A43D-D7FB2E629126}" destId="{0107F97D-BE95-420B-8FBA-BBAD61195EDC}" srcOrd="0" destOrd="0" presId="urn:microsoft.com/office/officeart/2009/3/layout/HorizontalOrganizationChart"/>
    <dgm:cxn modelId="{958595A2-6AD0-46A1-AE5B-B5DBC5FF36E5}" type="presParOf" srcId="{1DE0BA74-7885-490F-A43D-D7FB2E629126}" destId="{6DEB4756-6FCD-4694-B057-D2755AD90D25}" srcOrd="1" destOrd="0" presId="urn:microsoft.com/office/officeart/2009/3/layout/HorizontalOrganizationChart"/>
    <dgm:cxn modelId="{5A9DF061-E61E-454F-A925-79FC619BF57A}" type="presParOf" srcId="{7D87FFC9-C0D7-4444-843E-27439E098A1D}" destId="{BDEE90F5-4213-4C9F-BA7A-88A81FD5207A}" srcOrd="1" destOrd="0" presId="urn:microsoft.com/office/officeart/2009/3/layout/HorizontalOrganizationChart"/>
    <dgm:cxn modelId="{CAD20B23-393B-43CA-909D-EF5A55B77DB3}" type="presParOf" srcId="{7D87FFC9-C0D7-4444-843E-27439E098A1D}" destId="{73FB8F54-6CCA-4AA3-88AA-38B23FB45D0A}" srcOrd="2" destOrd="0" presId="urn:microsoft.com/office/officeart/2009/3/layout/HorizontalOrganizationChart"/>
    <dgm:cxn modelId="{FD1DD81C-1CB7-4056-8A53-66D615AFD452}" type="presParOf" srcId="{55837B7E-58C0-4082-B690-09B3EA81BCB3}" destId="{581819B9-3DA6-4BCE-AC26-E60C23F4DB33}" srcOrd="2" destOrd="0" presId="urn:microsoft.com/office/officeart/2009/3/layout/HorizontalOrganizationChart"/>
    <dgm:cxn modelId="{ECBC4B06-35F6-445C-9432-D93C27F72347}" type="presParOf" srcId="{1EB4E5CD-026D-4072-932F-4652271F57FB}" destId="{98F77587-1A8F-4EB2-A6C5-CD9D17259552}" srcOrd="2" destOrd="0" presId="urn:microsoft.com/office/officeart/2009/3/layout/HorizontalOrganizationChart"/>
    <dgm:cxn modelId="{67150214-BA64-43E6-89DD-6E16A9004510}" type="presParOf" srcId="{BAC4315E-0F96-4B4A-BE46-F532AAFBE236}" destId="{59C4A6E0-18BE-48A1-ADA8-0E3FFED47F77}" srcOrd="4" destOrd="0" presId="urn:microsoft.com/office/officeart/2009/3/layout/HorizontalOrganizationChart"/>
    <dgm:cxn modelId="{CB31C641-5309-41A7-9C4B-F0F40B243537}" type="presParOf" srcId="{BAC4315E-0F96-4B4A-BE46-F532AAFBE236}" destId="{A3DE8A1E-F4CF-40EA-A7AB-DE8ADBE5C08B}" srcOrd="5" destOrd="0" presId="urn:microsoft.com/office/officeart/2009/3/layout/HorizontalOrganizationChart"/>
    <dgm:cxn modelId="{E35FA6F4-4736-4FE5-8DA2-39ABD46ED97B}" type="presParOf" srcId="{A3DE8A1E-F4CF-40EA-A7AB-DE8ADBE5C08B}" destId="{2100EDA9-7DB0-4F65-ADC0-7595EB17856D}" srcOrd="0" destOrd="0" presId="urn:microsoft.com/office/officeart/2009/3/layout/HorizontalOrganizationChart"/>
    <dgm:cxn modelId="{C9ACC6B6-30C1-41B6-844D-8E4A7F21696B}" type="presParOf" srcId="{2100EDA9-7DB0-4F65-ADC0-7595EB17856D}" destId="{2610278E-462C-43CF-8D84-D72AFE31FED9}" srcOrd="0" destOrd="0" presId="urn:microsoft.com/office/officeart/2009/3/layout/HorizontalOrganizationChart"/>
    <dgm:cxn modelId="{53B46E0F-4B9F-474D-9588-7C61DA4017A3}" type="presParOf" srcId="{2100EDA9-7DB0-4F65-ADC0-7595EB17856D}" destId="{F097C016-2086-4418-BF8A-3D7F59F3BB2D}" srcOrd="1" destOrd="0" presId="urn:microsoft.com/office/officeart/2009/3/layout/HorizontalOrganizationChart"/>
    <dgm:cxn modelId="{7B6069E2-6ED3-48B5-9FC5-DC60AB72537D}" type="presParOf" srcId="{A3DE8A1E-F4CF-40EA-A7AB-DE8ADBE5C08B}" destId="{35D1D14E-6538-4C96-965F-AA6809D5318C}" srcOrd="1" destOrd="0" presId="urn:microsoft.com/office/officeart/2009/3/layout/HorizontalOrganizationChart"/>
    <dgm:cxn modelId="{E9D24240-2BDB-457D-808D-7FD9066E80EC}" type="presParOf" srcId="{A3DE8A1E-F4CF-40EA-A7AB-DE8ADBE5C08B}" destId="{441C250E-67F2-435E-A835-376F7C959E02}" srcOrd="2" destOrd="0" presId="urn:microsoft.com/office/officeart/2009/3/layout/HorizontalOrganizationChart"/>
    <dgm:cxn modelId="{9804754F-209F-44DF-AC17-019E84609E7F}" type="presParOf" srcId="{799BF996-7A22-4B50-BC69-653FFA8704B4}" destId="{EF70986D-226B-47FC-A263-685B573C63C1}"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83264D-69DF-4BCB-82AA-83BEE8CE6AF9}" type="doc">
      <dgm:prSet loTypeId="urn:microsoft.com/office/officeart/2005/8/layout/target2" loCatId="relationship" qsTypeId="urn:microsoft.com/office/officeart/2005/8/quickstyle/simple1" qsCatId="simple" csTypeId="urn:microsoft.com/office/officeart/2005/8/colors/accent3_1" csCatId="accent3" phldr="1"/>
      <dgm:spPr/>
      <dgm:t>
        <a:bodyPr/>
        <a:lstStyle/>
        <a:p>
          <a:endParaRPr lang="en-US"/>
        </a:p>
      </dgm:t>
    </dgm:pt>
    <dgm:pt modelId="{E0C2E311-3927-4C87-9DF5-0F4C6AAD02A1}">
      <dgm:prSet phldrT="[Text]"/>
      <dgm:spPr/>
      <dgm:t>
        <a:bodyPr/>
        <a:lstStyle/>
        <a:p>
          <a:r>
            <a:rPr lang="lo-LA" dirty="0">
              <a:latin typeface="Phetsarath OT" panose="02000500000000020004" pitchFamily="2" charset="0"/>
              <a:cs typeface="Phetsarath OT" panose="02000500000000020004" pitchFamily="2" charset="0"/>
            </a:rPr>
            <a:t>ຂໍ້ມຸນຕົ້ນຕໍ</a:t>
          </a:r>
          <a:endParaRPr lang="en-US" dirty="0">
            <a:latin typeface="Phetsarath OT" panose="02000500000000020004" pitchFamily="2" charset="0"/>
            <a:cs typeface="Phetsarath OT" panose="02000500000000020004" pitchFamily="2" charset="0"/>
          </a:endParaRPr>
        </a:p>
      </dgm:t>
    </dgm:pt>
    <dgm:pt modelId="{D03BBB80-5D6D-429C-9955-0263385E7B8A}" type="parTrans" cxnId="{F72F723A-275A-429D-A573-2ABDB8242861}">
      <dgm:prSet/>
      <dgm:spPr/>
      <dgm:t>
        <a:bodyPr/>
        <a:lstStyle/>
        <a:p>
          <a:endParaRPr lang="en-US"/>
        </a:p>
      </dgm:t>
    </dgm:pt>
    <dgm:pt modelId="{939D15FC-1560-4656-AAB6-31B3FC292F69}" type="sibTrans" cxnId="{F72F723A-275A-429D-A573-2ABDB8242861}">
      <dgm:prSet/>
      <dgm:spPr/>
      <dgm:t>
        <a:bodyPr/>
        <a:lstStyle/>
        <a:p>
          <a:endParaRPr lang="en-US"/>
        </a:p>
      </dgm:t>
    </dgm:pt>
    <dgm:pt modelId="{16CD6419-10F9-41E8-8DD7-7ECC56E3C0F3}">
      <dgm:prSet phldrT="[Text]" custT="1"/>
      <dgm:spPr/>
      <dgm:t>
        <a:bodyPr/>
        <a:lstStyle/>
        <a:p>
          <a:r>
            <a:rPr lang="lo-LA" sz="1400" dirty="0">
              <a:latin typeface="Phetsarath OT" panose="02000500000000020004" pitchFamily="2" charset="0"/>
              <a:cs typeface="Phetsarath OT" panose="02000500000000020004" pitchFamily="2" charset="0"/>
            </a:rPr>
            <a:t>ຊຸດກໍລະນີສຶກສາ</a:t>
          </a:r>
          <a:endParaRPr lang="en-US" sz="1400" dirty="0">
            <a:latin typeface="Phetsarath OT" panose="02000500000000020004" pitchFamily="2" charset="0"/>
            <a:cs typeface="Phetsarath OT" panose="02000500000000020004" pitchFamily="2" charset="0"/>
          </a:endParaRPr>
        </a:p>
      </dgm:t>
    </dgm:pt>
    <dgm:pt modelId="{5498730A-0864-4984-A1BC-E190F2480A7A}" type="parTrans" cxnId="{E73B117F-2DEA-4A59-B9B2-3E2C6395603C}">
      <dgm:prSet/>
      <dgm:spPr/>
      <dgm:t>
        <a:bodyPr/>
        <a:lstStyle/>
        <a:p>
          <a:endParaRPr lang="en-US"/>
        </a:p>
      </dgm:t>
    </dgm:pt>
    <dgm:pt modelId="{9DBA36FA-64A5-415A-95B4-00A7482BBEDE}" type="sibTrans" cxnId="{E73B117F-2DEA-4A59-B9B2-3E2C6395603C}">
      <dgm:prSet/>
      <dgm:spPr/>
      <dgm:t>
        <a:bodyPr/>
        <a:lstStyle/>
        <a:p>
          <a:endParaRPr lang="en-US"/>
        </a:p>
      </dgm:t>
    </dgm:pt>
    <dgm:pt modelId="{44D5DDEE-D514-44A4-8656-A648D5A9B82F}">
      <dgm:prSet phldrT="[Text]"/>
      <dgm:spPr/>
      <dgm:t>
        <a:bodyPr/>
        <a:lstStyle/>
        <a:p>
          <a:r>
            <a:rPr lang="lo-LA" dirty="0">
              <a:latin typeface="Phetsarath OT" panose="02000500000000020004" pitchFamily="2" charset="0"/>
              <a:cs typeface="Phetsarath OT" panose="02000500000000020004" pitchFamily="2" charset="0"/>
            </a:rPr>
            <a:t>ຂໍ້ມູນຂັ້ນສອງ</a:t>
          </a:r>
          <a:endParaRPr lang="en-US" dirty="0">
            <a:latin typeface="Phetsarath OT" panose="02000500000000020004" pitchFamily="2" charset="0"/>
            <a:cs typeface="Phetsarath OT" panose="02000500000000020004" pitchFamily="2" charset="0"/>
          </a:endParaRPr>
        </a:p>
      </dgm:t>
    </dgm:pt>
    <dgm:pt modelId="{6A5A727D-5611-4AEA-A088-FF2C5FE53A5F}" type="parTrans" cxnId="{F110E854-2957-41A3-B3B2-844498998C5B}">
      <dgm:prSet/>
      <dgm:spPr/>
      <dgm:t>
        <a:bodyPr/>
        <a:lstStyle/>
        <a:p>
          <a:endParaRPr lang="en-US"/>
        </a:p>
      </dgm:t>
    </dgm:pt>
    <dgm:pt modelId="{724EA906-6FA4-45AC-B89B-591BD4028ED8}" type="sibTrans" cxnId="{F110E854-2957-41A3-B3B2-844498998C5B}">
      <dgm:prSet/>
      <dgm:spPr/>
      <dgm:t>
        <a:bodyPr/>
        <a:lstStyle/>
        <a:p>
          <a:endParaRPr lang="en-US"/>
        </a:p>
      </dgm:t>
    </dgm:pt>
    <dgm:pt modelId="{AEFDF7F4-6E80-4467-96C8-2F95411B3D19}">
      <dgm:prSet phldrT="[Text]"/>
      <dgm:spPr/>
      <dgm:t>
        <a:bodyPr/>
        <a:lstStyle/>
        <a:p>
          <a:endParaRPr lang="en-US" dirty="0"/>
        </a:p>
      </dgm:t>
    </dgm:pt>
    <dgm:pt modelId="{E4F52403-326B-480C-8940-97D088F3DE1C}" type="parTrans" cxnId="{A2B436AB-5690-49DB-A77A-922917317198}">
      <dgm:prSet/>
      <dgm:spPr/>
      <dgm:t>
        <a:bodyPr/>
        <a:lstStyle/>
        <a:p>
          <a:endParaRPr lang="en-US"/>
        </a:p>
      </dgm:t>
    </dgm:pt>
    <dgm:pt modelId="{506087B6-307D-4B18-ADAC-6A361EB20DDE}" type="sibTrans" cxnId="{A2B436AB-5690-49DB-A77A-922917317198}">
      <dgm:prSet/>
      <dgm:spPr/>
      <dgm:t>
        <a:bodyPr/>
        <a:lstStyle/>
        <a:p>
          <a:endParaRPr lang="en-US"/>
        </a:p>
      </dgm:t>
    </dgm:pt>
    <dgm:pt modelId="{7640D070-2C70-4780-8E11-C9736627E5C9}">
      <dgm:prSet phldrT="[Text]"/>
      <dgm:spPr/>
      <dgm:t>
        <a:bodyPr/>
        <a:lstStyle/>
        <a:p>
          <a:r>
            <a:rPr lang="lo-LA" dirty="0">
              <a:latin typeface="Phetsarath OT" panose="02000500000000020004" pitchFamily="2" charset="0"/>
              <a:cs typeface="Phetsarath OT" panose="02000500000000020004" pitchFamily="2" charset="0"/>
            </a:rPr>
            <a:t>ຂໍ້ມູນຂັ້ນສາມ</a:t>
          </a:r>
          <a:endParaRPr lang="en-US" dirty="0">
            <a:latin typeface="Phetsarath OT" panose="02000500000000020004" pitchFamily="2" charset="0"/>
            <a:cs typeface="Phetsarath OT" panose="02000500000000020004" pitchFamily="2" charset="0"/>
          </a:endParaRPr>
        </a:p>
      </dgm:t>
    </dgm:pt>
    <dgm:pt modelId="{6D02B93D-9784-461B-93BD-0A5BC766188F}" type="parTrans" cxnId="{D22F0874-927A-45DD-BC9F-5A52F7C970EB}">
      <dgm:prSet/>
      <dgm:spPr/>
      <dgm:t>
        <a:bodyPr/>
        <a:lstStyle/>
        <a:p>
          <a:endParaRPr lang="en-US"/>
        </a:p>
      </dgm:t>
    </dgm:pt>
    <dgm:pt modelId="{17F885A5-8073-4D26-B1B8-8D05332A728B}" type="sibTrans" cxnId="{D22F0874-927A-45DD-BC9F-5A52F7C970EB}">
      <dgm:prSet/>
      <dgm:spPr/>
      <dgm:t>
        <a:bodyPr/>
        <a:lstStyle/>
        <a:p>
          <a:endParaRPr lang="en-US"/>
        </a:p>
      </dgm:t>
    </dgm:pt>
    <dgm:pt modelId="{70B3642F-AE14-4496-9662-20D392F81413}">
      <dgm:prSet phldrT="[Text]" custT="1"/>
      <dgm:spPr/>
      <dgm:t>
        <a:bodyPr/>
        <a:lstStyle/>
        <a:p>
          <a:r>
            <a:rPr lang="lo-LA" sz="1400" dirty="0">
              <a:latin typeface="Phetsarath OT" panose="02000500000000020004" pitchFamily="2" charset="0"/>
              <a:cs typeface="Phetsarath OT" panose="02000500000000020004" pitchFamily="2" charset="0"/>
            </a:rPr>
            <a:t>ການສຶກສາແບບທົດລອງ</a:t>
          </a:r>
          <a:endParaRPr lang="en-US" sz="1400" dirty="0">
            <a:latin typeface="Phetsarath OT" panose="02000500000000020004" pitchFamily="2" charset="0"/>
            <a:cs typeface="Phetsarath OT" panose="02000500000000020004" pitchFamily="2" charset="0"/>
          </a:endParaRPr>
        </a:p>
      </dgm:t>
    </dgm:pt>
    <dgm:pt modelId="{77DE2684-940C-4AC2-9127-0EB25F53B532}" type="parTrans" cxnId="{08D07784-DEFB-49BE-8F2F-D4BAB87445BF}">
      <dgm:prSet/>
      <dgm:spPr/>
      <dgm:t>
        <a:bodyPr/>
        <a:lstStyle/>
        <a:p>
          <a:endParaRPr lang="en-US"/>
        </a:p>
      </dgm:t>
    </dgm:pt>
    <dgm:pt modelId="{37959BB8-B2C4-4347-BFF0-97E12C48E6B1}" type="sibTrans" cxnId="{08D07784-DEFB-49BE-8F2F-D4BAB87445BF}">
      <dgm:prSet/>
      <dgm:spPr/>
      <dgm:t>
        <a:bodyPr/>
        <a:lstStyle/>
        <a:p>
          <a:endParaRPr lang="en-US"/>
        </a:p>
      </dgm:t>
    </dgm:pt>
    <dgm:pt modelId="{201AADCA-1751-4D7E-B99C-3EA8FA4D6837}">
      <dgm:prSet phldrT="[Text]" custT="1"/>
      <dgm:spPr/>
      <dgm:t>
        <a:bodyPr/>
        <a:lstStyle/>
        <a:p>
          <a:r>
            <a:rPr lang="lo-LA" sz="1400" dirty="0">
              <a:latin typeface="Phetsarath OT" panose="02000500000000020004" pitchFamily="2" charset="0"/>
              <a:cs typeface="Phetsarath OT" panose="02000500000000020004" pitchFamily="2" charset="0"/>
            </a:rPr>
            <a:t>ການສຶກສາແບບຕິດຕາມ</a:t>
          </a:r>
          <a:endParaRPr lang="en-US" sz="1400" dirty="0">
            <a:latin typeface="Phetsarath OT" panose="02000500000000020004" pitchFamily="2" charset="0"/>
            <a:cs typeface="Phetsarath OT" panose="02000500000000020004" pitchFamily="2" charset="0"/>
          </a:endParaRPr>
        </a:p>
      </dgm:t>
    </dgm:pt>
    <dgm:pt modelId="{5C136A90-C230-4772-AEC8-91C99DA7A9BF}" type="parTrans" cxnId="{AA3769FA-898B-4F26-A75A-C4D1035B694C}">
      <dgm:prSet/>
      <dgm:spPr/>
      <dgm:t>
        <a:bodyPr/>
        <a:lstStyle/>
        <a:p>
          <a:endParaRPr lang="en-US"/>
        </a:p>
      </dgm:t>
    </dgm:pt>
    <dgm:pt modelId="{0D43FE98-97C1-48D3-B862-1B68D9DE2A95}" type="sibTrans" cxnId="{AA3769FA-898B-4F26-A75A-C4D1035B694C}">
      <dgm:prSet/>
      <dgm:spPr/>
      <dgm:t>
        <a:bodyPr/>
        <a:lstStyle/>
        <a:p>
          <a:endParaRPr lang="en-US"/>
        </a:p>
      </dgm:t>
    </dgm:pt>
    <dgm:pt modelId="{A249B8E4-BD47-40A6-A717-517E0A77F996}">
      <dgm:prSet phldrT="[Text]" custT="1"/>
      <dgm:spPr/>
      <dgm:t>
        <a:bodyPr/>
        <a:lstStyle/>
        <a:p>
          <a:r>
            <a:rPr lang="lo-LA" sz="1600" dirty="0">
              <a:latin typeface="Phetsarath OT" panose="02000500000000020004" pitchFamily="2" charset="0"/>
              <a:cs typeface="Phetsarath OT" panose="02000500000000020004" pitchFamily="2" charset="0"/>
            </a:rPr>
            <a:t>ການທົບທວນຄືນ ແລະ ການວິເຄາະຂໍ້ມູນຂະໜາດໃຫຍ່</a:t>
          </a:r>
          <a:endParaRPr lang="en-US" sz="1600" dirty="0">
            <a:latin typeface="Phetsarath OT" panose="02000500000000020004" pitchFamily="2" charset="0"/>
            <a:cs typeface="Phetsarath OT" panose="02000500000000020004" pitchFamily="2" charset="0"/>
          </a:endParaRPr>
        </a:p>
      </dgm:t>
    </dgm:pt>
    <dgm:pt modelId="{046B72AA-4BC0-4CDD-BE3A-80A20015CCC0}" type="parTrans" cxnId="{1078F1EA-F087-47A7-A522-9438C02F33C9}">
      <dgm:prSet/>
      <dgm:spPr/>
      <dgm:t>
        <a:bodyPr/>
        <a:lstStyle/>
        <a:p>
          <a:endParaRPr lang="en-US"/>
        </a:p>
      </dgm:t>
    </dgm:pt>
    <dgm:pt modelId="{876ED6FD-BE5A-4517-8676-4B5566B80FDC}" type="sibTrans" cxnId="{1078F1EA-F087-47A7-A522-9438C02F33C9}">
      <dgm:prSet/>
      <dgm:spPr/>
      <dgm:t>
        <a:bodyPr/>
        <a:lstStyle/>
        <a:p>
          <a:endParaRPr lang="en-US"/>
        </a:p>
      </dgm:t>
    </dgm:pt>
    <dgm:pt modelId="{C5F873D6-C509-4C39-8581-73BA1B603133}">
      <dgm:prSet phldrT="[Text]" custT="1"/>
      <dgm:spPr/>
      <dgm:t>
        <a:bodyPr/>
        <a:lstStyle/>
        <a:p>
          <a:r>
            <a:rPr lang="lo-LA" sz="1400" dirty="0">
              <a:latin typeface="Phetsarath OT" panose="02000500000000020004" pitchFamily="2" charset="0"/>
              <a:cs typeface="Phetsarath OT" panose="02000500000000020004" pitchFamily="2" charset="0"/>
            </a:rPr>
            <a:t>ການສຶກສາແບບ </a:t>
          </a:r>
          <a:r>
            <a:rPr lang="en-US" sz="1400" dirty="0">
              <a:latin typeface="Phetsarath OT" panose="02000500000000020004" pitchFamily="2" charset="0"/>
              <a:cs typeface="Phetsarath OT" panose="02000500000000020004" pitchFamily="2" charset="0"/>
            </a:rPr>
            <a:t>cross sectional</a:t>
          </a:r>
        </a:p>
      </dgm:t>
    </dgm:pt>
    <dgm:pt modelId="{93CE7E01-82E7-4AA9-A054-C890BD30F6B7}" type="parTrans" cxnId="{5E0B77C2-28E5-4CFC-9D29-CB9867E8B713}">
      <dgm:prSet/>
      <dgm:spPr/>
      <dgm:t>
        <a:bodyPr/>
        <a:lstStyle/>
        <a:p>
          <a:endParaRPr lang="en-US"/>
        </a:p>
      </dgm:t>
    </dgm:pt>
    <dgm:pt modelId="{A22E9593-91B3-4D6B-871B-422F18EB49B3}" type="sibTrans" cxnId="{5E0B77C2-28E5-4CFC-9D29-CB9867E8B713}">
      <dgm:prSet/>
      <dgm:spPr/>
      <dgm:t>
        <a:bodyPr/>
        <a:lstStyle/>
        <a:p>
          <a:endParaRPr lang="en-US"/>
        </a:p>
      </dgm:t>
    </dgm:pt>
    <dgm:pt modelId="{8FBE1678-859A-40B4-BC27-59F75F55C465}">
      <dgm:prSet phldrT="[Text]" custT="1"/>
      <dgm:spPr/>
      <dgm:t>
        <a:bodyPr/>
        <a:lstStyle/>
        <a:p>
          <a:r>
            <a:rPr lang="lo-LA" sz="1400" dirty="0">
              <a:latin typeface="Phetsarath OT" panose="02000500000000020004" pitchFamily="2" charset="0"/>
              <a:cs typeface="Phetsarath OT" panose="02000500000000020004" pitchFamily="2" charset="0"/>
            </a:rPr>
            <a:t>ການສຶກສາກໍລະນີຄວບຄຸມ</a:t>
          </a:r>
          <a:endParaRPr lang="en-US" sz="1400" dirty="0">
            <a:latin typeface="Phetsarath OT" panose="02000500000000020004" pitchFamily="2" charset="0"/>
            <a:cs typeface="Phetsarath OT" panose="02000500000000020004" pitchFamily="2" charset="0"/>
          </a:endParaRPr>
        </a:p>
      </dgm:t>
    </dgm:pt>
    <dgm:pt modelId="{46F8D74A-ECC0-452E-9563-27E737F563E9}" type="parTrans" cxnId="{31F62870-990D-4649-A822-6775C8BD1CDE}">
      <dgm:prSet/>
      <dgm:spPr/>
      <dgm:t>
        <a:bodyPr/>
        <a:lstStyle/>
        <a:p>
          <a:endParaRPr lang="en-US"/>
        </a:p>
      </dgm:t>
    </dgm:pt>
    <dgm:pt modelId="{19282120-4298-4C57-8E56-70D6A8718848}" type="sibTrans" cxnId="{31F62870-990D-4649-A822-6775C8BD1CDE}">
      <dgm:prSet/>
      <dgm:spPr/>
      <dgm:t>
        <a:bodyPr/>
        <a:lstStyle/>
        <a:p>
          <a:endParaRPr lang="en-US"/>
        </a:p>
      </dgm:t>
    </dgm:pt>
    <dgm:pt modelId="{1BEE9EFA-A06C-4C46-84D1-2F8D32BD743F}">
      <dgm:prSet phldrT="[Text]" custT="1"/>
      <dgm:spPr/>
      <dgm:t>
        <a:bodyPr/>
        <a:lstStyle/>
        <a:p>
          <a:r>
            <a:rPr lang="lo-LA" sz="1400" dirty="0">
              <a:latin typeface="Phetsarath OT" panose="02000500000000020004" pitchFamily="2" charset="0"/>
              <a:cs typeface="Phetsarath OT" panose="02000500000000020004" pitchFamily="2" charset="0"/>
            </a:rPr>
            <a:t>ການສຶກສາແບບຕິດຕາມ</a:t>
          </a:r>
          <a:endParaRPr lang="en-US" sz="1400" dirty="0">
            <a:latin typeface="Phetsarath OT" panose="02000500000000020004" pitchFamily="2" charset="0"/>
            <a:cs typeface="Phetsarath OT" panose="02000500000000020004" pitchFamily="2" charset="0"/>
          </a:endParaRPr>
        </a:p>
      </dgm:t>
    </dgm:pt>
    <dgm:pt modelId="{0ABE6AFD-3520-4AEA-A53C-35FA2F93B9EB}" type="parTrans" cxnId="{94E2EB37-8B14-4EEE-AD5A-12DFABE26A73}">
      <dgm:prSet/>
      <dgm:spPr/>
      <dgm:t>
        <a:bodyPr/>
        <a:lstStyle/>
        <a:p>
          <a:endParaRPr lang="en-US"/>
        </a:p>
      </dgm:t>
    </dgm:pt>
    <dgm:pt modelId="{83D916B0-60FD-4691-AF5E-332E960D3F37}" type="sibTrans" cxnId="{94E2EB37-8B14-4EEE-AD5A-12DFABE26A73}">
      <dgm:prSet/>
      <dgm:spPr/>
      <dgm:t>
        <a:bodyPr/>
        <a:lstStyle/>
        <a:p>
          <a:endParaRPr lang="en-US"/>
        </a:p>
      </dgm:t>
    </dgm:pt>
    <dgm:pt modelId="{7247548C-0C81-4D3C-88E9-0042ECB70F1A}">
      <dgm:prSet phldrT="[Text]" custT="1"/>
      <dgm:spPr/>
      <dgm:t>
        <a:bodyPr/>
        <a:lstStyle/>
        <a:p>
          <a:r>
            <a:rPr lang="lo-LA" sz="1400" dirty="0">
              <a:latin typeface="Phetsarath OT" panose="02000500000000020004" pitchFamily="2" charset="0"/>
              <a:cs typeface="Phetsarath OT" panose="02000500000000020004" pitchFamily="2" charset="0"/>
            </a:rPr>
            <a:t>ການສຶກສາແບບທົດລອງ</a:t>
          </a:r>
          <a:endParaRPr lang="en-US" sz="1400" dirty="0">
            <a:latin typeface="Phetsarath OT" panose="02000500000000020004" pitchFamily="2" charset="0"/>
            <a:cs typeface="Phetsarath OT" panose="02000500000000020004" pitchFamily="2" charset="0"/>
          </a:endParaRPr>
        </a:p>
      </dgm:t>
    </dgm:pt>
    <dgm:pt modelId="{35A73A8D-F9EE-4E88-BD97-FF16494E7666}" type="parTrans" cxnId="{48849339-A25B-4B32-9B57-B5BF1D4D9C30}">
      <dgm:prSet/>
      <dgm:spPr/>
      <dgm:t>
        <a:bodyPr/>
        <a:lstStyle/>
        <a:p>
          <a:endParaRPr lang="en-US"/>
        </a:p>
      </dgm:t>
    </dgm:pt>
    <dgm:pt modelId="{2DB4060F-78CD-471E-B002-5B0965BE1F6B}" type="sibTrans" cxnId="{48849339-A25B-4B32-9B57-B5BF1D4D9C30}">
      <dgm:prSet/>
      <dgm:spPr/>
      <dgm:t>
        <a:bodyPr/>
        <a:lstStyle/>
        <a:p>
          <a:endParaRPr lang="en-US"/>
        </a:p>
      </dgm:t>
    </dgm:pt>
    <dgm:pt modelId="{9EA28524-148B-47C4-A360-42310DBEDD87}">
      <dgm:prSet phldrT="[Text]" custT="1"/>
      <dgm:spPr/>
      <dgm:t>
        <a:bodyPr/>
        <a:lstStyle/>
        <a:p>
          <a:r>
            <a:rPr lang="lo-LA" sz="1400" dirty="0">
              <a:latin typeface="Phetsarath OT" panose="02000500000000020004" pitchFamily="2" charset="0"/>
              <a:cs typeface="Phetsarath OT" panose="02000500000000020004" pitchFamily="2" charset="0"/>
            </a:rPr>
            <a:t>ການສຶກສາເຊິງປະລິມານ</a:t>
          </a:r>
          <a:endParaRPr lang="en-US" sz="1400" dirty="0">
            <a:latin typeface="Phetsarath OT" panose="02000500000000020004" pitchFamily="2" charset="0"/>
            <a:cs typeface="Phetsarath OT" panose="02000500000000020004" pitchFamily="2" charset="0"/>
          </a:endParaRPr>
        </a:p>
      </dgm:t>
    </dgm:pt>
    <dgm:pt modelId="{16B76FD2-25A7-421C-92FD-9F7EC4A1CD7D}" type="parTrans" cxnId="{AF3F69BE-A713-48E6-A23C-1A4F0FE2C90E}">
      <dgm:prSet/>
      <dgm:spPr/>
      <dgm:t>
        <a:bodyPr/>
        <a:lstStyle/>
        <a:p>
          <a:endParaRPr lang="en-US"/>
        </a:p>
      </dgm:t>
    </dgm:pt>
    <dgm:pt modelId="{5A9C9C81-4047-4108-8CD4-6578E05E534F}" type="sibTrans" cxnId="{AF3F69BE-A713-48E6-A23C-1A4F0FE2C90E}">
      <dgm:prSet/>
      <dgm:spPr/>
      <dgm:t>
        <a:bodyPr/>
        <a:lstStyle/>
        <a:p>
          <a:endParaRPr lang="en-US"/>
        </a:p>
      </dgm:t>
    </dgm:pt>
    <dgm:pt modelId="{D9D47C13-DE03-4DC9-88EF-60BCFA603D7C}">
      <dgm:prSet phldrT="[Text]" custT="1"/>
      <dgm:spPr/>
      <dgm:t>
        <a:bodyPr/>
        <a:lstStyle/>
        <a:p>
          <a:r>
            <a:rPr lang="lo-LA" sz="1400" dirty="0">
              <a:latin typeface="Phetsarath OT" panose="02000500000000020004" pitchFamily="2" charset="0"/>
              <a:cs typeface="Phetsarath OT" panose="02000500000000020004" pitchFamily="2" charset="0"/>
            </a:rPr>
            <a:t>ການສຶກສາກໍລະນີຄວບຄຸມ</a:t>
          </a:r>
          <a:endParaRPr lang="en-US" sz="1400" dirty="0">
            <a:latin typeface="Phetsarath OT" panose="02000500000000020004" pitchFamily="2" charset="0"/>
            <a:cs typeface="Phetsarath OT" panose="02000500000000020004" pitchFamily="2" charset="0"/>
          </a:endParaRPr>
        </a:p>
      </dgm:t>
    </dgm:pt>
    <dgm:pt modelId="{38A64B99-E8B4-489E-869F-BBFDFC10091E}" type="sibTrans" cxnId="{81A104A8-9EDB-4DCC-B7D7-5C94E5D1FA82}">
      <dgm:prSet/>
      <dgm:spPr/>
      <dgm:t>
        <a:bodyPr/>
        <a:lstStyle/>
        <a:p>
          <a:endParaRPr lang="en-US"/>
        </a:p>
      </dgm:t>
    </dgm:pt>
    <dgm:pt modelId="{D8514AEE-E0ED-4C21-AA1D-40638A7CE7E5}" type="parTrans" cxnId="{81A104A8-9EDB-4DCC-B7D7-5C94E5D1FA82}">
      <dgm:prSet/>
      <dgm:spPr/>
      <dgm:t>
        <a:bodyPr/>
        <a:lstStyle/>
        <a:p>
          <a:endParaRPr lang="en-US"/>
        </a:p>
      </dgm:t>
    </dgm:pt>
    <dgm:pt modelId="{6A8B64C9-6593-41F1-94AB-ACBE1AACA822}">
      <dgm:prSet phldrT="[Text]" custT="1"/>
      <dgm:spPr/>
      <dgm:t>
        <a:bodyPr/>
        <a:lstStyle/>
        <a:p>
          <a:r>
            <a:rPr lang="lo-LA" sz="1400" dirty="0">
              <a:latin typeface="Phetsarath OT" panose="02000500000000020004" pitchFamily="2" charset="0"/>
              <a:cs typeface="Phetsarath OT" panose="02000500000000020004" pitchFamily="2" charset="0"/>
            </a:rPr>
            <a:t>ຊຸດກໍລະນີສຶກສາ</a:t>
          </a:r>
          <a:endParaRPr lang="en-US" sz="1400" dirty="0">
            <a:latin typeface="Phetsarath OT" panose="02000500000000020004" pitchFamily="2" charset="0"/>
            <a:cs typeface="Phetsarath OT" panose="02000500000000020004" pitchFamily="2" charset="0"/>
          </a:endParaRPr>
        </a:p>
      </dgm:t>
    </dgm:pt>
    <dgm:pt modelId="{2432A614-5650-4F15-B694-75EE0A4E57E4}" type="sibTrans" cxnId="{99D51D7D-0EA2-4175-A620-1A3CB1440D53}">
      <dgm:prSet/>
      <dgm:spPr/>
      <dgm:t>
        <a:bodyPr/>
        <a:lstStyle/>
        <a:p>
          <a:endParaRPr lang="en-US"/>
        </a:p>
      </dgm:t>
    </dgm:pt>
    <dgm:pt modelId="{95528DD8-29E8-414A-951D-59474B9DE344}" type="parTrans" cxnId="{99D51D7D-0EA2-4175-A620-1A3CB1440D53}">
      <dgm:prSet/>
      <dgm:spPr/>
      <dgm:t>
        <a:bodyPr/>
        <a:lstStyle/>
        <a:p>
          <a:endParaRPr lang="en-US"/>
        </a:p>
      </dgm:t>
    </dgm:pt>
    <dgm:pt modelId="{140F8B1B-F4D6-46F1-ABC4-249C5516A9ED}">
      <dgm:prSet phldrT="[Text]" custT="1"/>
      <dgm:spPr/>
      <dgm:t>
        <a:bodyPr/>
        <a:lstStyle/>
        <a:p>
          <a:r>
            <a:rPr lang="lo-LA" sz="1400" dirty="0">
              <a:latin typeface="Phetsarath OT" panose="02000500000000020004" pitchFamily="2" charset="0"/>
              <a:cs typeface="Phetsarath OT" panose="02000500000000020004" pitchFamily="2" charset="0"/>
            </a:rPr>
            <a:t>ການສຶກສາແບບ </a:t>
          </a:r>
          <a:r>
            <a:rPr lang="en-US" sz="1400" dirty="0">
              <a:latin typeface="Phetsarath OT" panose="02000500000000020004" pitchFamily="2" charset="0"/>
              <a:cs typeface="Phetsarath OT" panose="02000500000000020004" pitchFamily="2" charset="0"/>
            </a:rPr>
            <a:t>cross</a:t>
          </a:r>
          <a:r>
            <a:rPr lang="lo-LA" sz="1400" dirty="0">
              <a:latin typeface="Phetsarath OT" panose="02000500000000020004" pitchFamily="2" charset="0"/>
              <a:cs typeface="Phetsarath OT" panose="02000500000000020004" pitchFamily="2" charset="0"/>
            </a:rPr>
            <a:t> </a:t>
          </a:r>
          <a:r>
            <a:rPr lang="en-US" sz="1400" dirty="0">
              <a:latin typeface="Phetsarath OT" panose="02000500000000020004" pitchFamily="2" charset="0"/>
              <a:cs typeface="Phetsarath OT" panose="02000500000000020004" pitchFamily="2" charset="0"/>
            </a:rPr>
            <a:t>sectional</a:t>
          </a:r>
        </a:p>
      </dgm:t>
    </dgm:pt>
    <dgm:pt modelId="{6EC21DF4-A1DC-42EC-9A8E-43DE1245E8D8}" type="sibTrans" cxnId="{74D93C83-2789-4E9D-B8D0-BB304AA72525}">
      <dgm:prSet/>
      <dgm:spPr/>
      <dgm:t>
        <a:bodyPr/>
        <a:lstStyle/>
        <a:p>
          <a:endParaRPr lang="en-US"/>
        </a:p>
      </dgm:t>
    </dgm:pt>
    <dgm:pt modelId="{596CAFEC-7E27-4DF4-982E-24D1F4459655}" type="parTrans" cxnId="{74D93C83-2789-4E9D-B8D0-BB304AA72525}">
      <dgm:prSet/>
      <dgm:spPr/>
      <dgm:t>
        <a:bodyPr/>
        <a:lstStyle/>
        <a:p>
          <a:endParaRPr lang="en-US"/>
        </a:p>
      </dgm:t>
    </dgm:pt>
    <dgm:pt modelId="{558CB59F-C4D6-42CA-9066-3BF02E0F2E0B}" type="pres">
      <dgm:prSet presAssocID="{6483264D-69DF-4BCB-82AA-83BEE8CE6AF9}" presName="Name0" presStyleCnt="0">
        <dgm:presLayoutVars>
          <dgm:chMax val="3"/>
          <dgm:chPref val="1"/>
          <dgm:dir/>
          <dgm:animLvl val="lvl"/>
          <dgm:resizeHandles/>
        </dgm:presLayoutVars>
      </dgm:prSet>
      <dgm:spPr/>
    </dgm:pt>
    <dgm:pt modelId="{23BCE85E-20F9-4276-8CCF-3280400E3C1D}" type="pres">
      <dgm:prSet presAssocID="{6483264D-69DF-4BCB-82AA-83BEE8CE6AF9}" presName="outerBox" presStyleCnt="0"/>
      <dgm:spPr/>
    </dgm:pt>
    <dgm:pt modelId="{BF1A7AD1-DFD9-4C0E-AFE4-52AD028A3323}" type="pres">
      <dgm:prSet presAssocID="{6483264D-69DF-4BCB-82AA-83BEE8CE6AF9}" presName="outerBoxParent" presStyleLbl="node1" presStyleIdx="0" presStyleCnt="3" custLinFactNeighborY="20137"/>
      <dgm:spPr/>
    </dgm:pt>
    <dgm:pt modelId="{73D70E2E-9F91-415A-8061-CEF06BD75E22}" type="pres">
      <dgm:prSet presAssocID="{6483264D-69DF-4BCB-82AA-83BEE8CE6AF9}" presName="outerBoxChildren" presStyleCnt="0"/>
      <dgm:spPr/>
    </dgm:pt>
    <dgm:pt modelId="{BFB8E229-7C73-4DCC-A5C7-FCBA0B2D4189}" type="pres">
      <dgm:prSet presAssocID="{16CD6419-10F9-41E8-8DD7-7ECC56E3C0F3}" presName="oChild" presStyleLbl="fgAcc1" presStyleIdx="0" presStyleCnt="12" custScaleX="129683" custScaleY="121000" custLinFactY="-20076" custLinFactNeighborX="12984" custLinFactNeighborY="-100000">
        <dgm:presLayoutVars>
          <dgm:bulletEnabled val="1"/>
        </dgm:presLayoutVars>
      </dgm:prSet>
      <dgm:spPr/>
    </dgm:pt>
    <dgm:pt modelId="{098F09CD-5579-4795-9B7B-BFA1749ACC49}" type="pres">
      <dgm:prSet presAssocID="{9DBA36FA-64A5-415A-95B4-00A7482BBEDE}" presName="outerSibTrans" presStyleCnt="0"/>
      <dgm:spPr/>
    </dgm:pt>
    <dgm:pt modelId="{1F2D6BA2-16E6-4A83-B933-74015B4C081A}" type="pres">
      <dgm:prSet presAssocID="{C5F873D6-C509-4C39-8581-73BA1B603133}" presName="oChild" presStyleLbl="fgAcc1" presStyleIdx="1" presStyleCnt="12" custScaleX="129683" custScaleY="121000" custLinFactY="-20076" custLinFactNeighborX="12984" custLinFactNeighborY="-100000">
        <dgm:presLayoutVars>
          <dgm:bulletEnabled val="1"/>
        </dgm:presLayoutVars>
      </dgm:prSet>
      <dgm:spPr/>
    </dgm:pt>
    <dgm:pt modelId="{239C1E4C-038B-4815-8876-96EDD9C96B68}" type="pres">
      <dgm:prSet presAssocID="{A22E9593-91B3-4D6B-871B-422F18EB49B3}" presName="outerSibTrans" presStyleCnt="0"/>
      <dgm:spPr/>
    </dgm:pt>
    <dgm:pt modelId="{91B44BCE-C24E-4932-BCE3-674974BF4A0F}" type="pres">
      <dgm:prSet presAssocID="{8FBE1678-859A-40B4-BC27-59F75F55C465}" presName="oChild" presStyleLbl="fgAcc1" presStyleIdx="2" presStyleCnt="12" custScaleX="129683" custScaleY="121000" custLinFactY="-20076" custLinFactNeighborX="12984" custLinFactNeighborY="-100000">
        <dgm:presLayoutVars>
          <dgm:bulletEnabled val="1"/>
        </dgm:presLayoutVars>
      </dgm:prSet>
      <dgm:spPr/>
    </dgm:pt>
    <dgm:pt modelId="{618BAF2C-43CD-4AA4-BAC3-31096808A34F}" type="pres">
      <dgm:prSet presAssocID="{19282120-4298-4C57-8E56-70D6A8718848}" presName="outerSibTrans" presStyleCnt="0"/>
      <dgm:spPr/>
    </dgm:pt>
    <dgm:pt modelId="{2D1EAA33-CBD4-44CC-B69B-BB25A40AA16E}" type="pres">
      <dgm:prSet presAssocID="{1BEE9EFA-A06C-4C46-84D1-2F8D32BD743F}" presName="oChild" presStyleLbl="fgAcc1" presStyleIdx="3" presStyleCnt="12" custScaleX="129683" custScaleY="121000" custLinFactY="-20076" custLinFactNeighborX="12984" custLinFactNeighborY="-100000">
        <dgm:presLayoutVars>
          <dgm:bulletEnabled val="1"/>
        </dgm:presLayoutVars>
      </dgm:prSet>
      <dgm:spPr/>
    </dgm:pt>
    <dgm:pt modelId="{706931AD-DFC2-401C-BE6A-0E1A6745C0D5}" type="pres">
      <dgm:prSet presAssocID="{83D916B0-60FD-4691-AF5E-332E960D3F37}" presName="outerSibTrans" presStyleCnt="0"/>
      <dgm:spPr/>
    </dgm:pt>
    <dgm:pt modelId="{C2193915-28C3-4995-9064-C9AF3254666F}" type="pres">
      <dgm:prSet presAssocID="{7247548C-0C81-4D3C-88E9-0042ECB70F1A}" presName="oChild" presStyleLbl="fgAcc1" presStyleIdx="4" presStyleCnt="12" custScaleX="129683" custScaleY="121000" custLinFactY="-20076" custLinFactNeighborX="12984" custLinFactNeighborY="-100000">
        <dgm:presLayoutVars>
          <dgm:bulletEnabled val="1"/>
        </dgm:presLayoutVars>
      </dgm:prSet>
      <dgm:spPr/>
    </dgm:pt>
    <dgm:pt modelId="{D4516A8F-4A66-4EB0-BDEE-2D71DF6875C1}" type="pres">
      <dgm:prSet presAssocID="{2DB4060F-78CD-471E-B002-5B0965BE1F6B}" presName="outerSibTrans" presStyleCnt="0"/>
      <dgm:spPr/>
    </dgm:pt>
    <dgm:pt modelId="{94C75DAD-689A-435E-AD2E-3A84122EFE60}" type="pres">
      <dgm:prSet presAssocID="{9EA28524-148B-47C4-A360-42310DBEDD87}" presName="oChild" presStyleLbl="fgAcc1" presStyleIdx="5" presStyleCnt="12" custScaleX="129683" custScaleY="121000" custLinFactY="-20076" custLinFactNeighborX="12984" custLinFactNeighborY="-100000">
        <dgm:presLayoutVars>
          <dgm:bulletEnabled val="1"/>
        </dgm:presLayoutVars>
      </dgm:prSet>
      <dgm:spPr/>
    </dgm:pt>
    <dgm:pt modelId="{5D7AA0FC-3F13-4F78-9D40-3B21709AB5FD}" type="pres">
      <dgm:prSet presAssocID="{6483264D-69DF-4BCB-82AA-83BEE8CE6AF9}" presName="middleBox" presStyleCnt="0"/>
      <dgm:spPr/>
    </dgm:pt>
    <dgm:pt modelId="{AAAD85BB-1BB6-4E61-8DCD-2C153779A29C}" type="pres">
      <dgm:prSet presAssocID="{6483264D-69DF-4BCB-82AA-83BEE8CE6AF9}" presName="middleBoxParent" presStyleLbl="node1" presStyleIdx="1" presStyleCnt="3" custScaleX="93160" custLinFactNeighborX="1365"/>
      <dgm:spPr/>
    </dgm:pt>
    <dgm:pt modelId="{EEAF9938-0253-43AC-B291-CBE5041E785B}" type="pres">
      <dgm:prSet presAssocID="{6483264D-69DF-4BCB-82AA-83BEE8CE6AF9}" presName="middleBoxChildren" presStyleCnt="0"/>
      <dgm:spPr/>
    </dgm:pt>
    <dgm:pt modelId="{DF8E2CFD-E90A-4C2C-9A83-AD166FBEF649}" type="pres">
      <dgm:prSet presAssocID="{6A8B64C9-6593-41F1-94AB-ACBE1AACA822}" presName="mChild" presStyleLbl="fgAcc1" presStyleIdx="6" presStyleCnt="12" custScaleX="166957" custScaleY="2000000" custLinFactY="-1227451" custLinFactNeighborX="60691" custLinFactNeighborY="-1300000">
        <dgm:presLayoutVars>
          <dgm:bulletEnabled val="1"/>
        </dgm:presLayoutVars>
      </dgm:prSet>
      <dgm:spPr/>
    </dgm:pt>
    <dgm:pt modelId="{5570EF91-2EAC-4EBC-99DD-69CCE7A2C73D}" type="pres">
      <dgm:prSet presAssocID="{2432A614-5650-4F15-B694-75EE0A4E57E4}" presName="middleSibTrans" presStyleCnt="0"/>
      <dgm:spPr/>
    </dgm:pt>
    <dgm:pt modelId="{34930914-A8DA-42CE-B793-6F98136C8DFF}" type="pres">
      <dgm:prSet presAssocID="{140F8B1B-F4D6-46F1-ABC4-249C5516A9ED}" presName="mChild" presStyleLbl="fgAcc1" presStyleIdx="7" presStyleCnt="12" custScaleX="166957" custScaleY="2000000" custLinFactY="-683332" custLinFactNeighborX="62337" custLinFactNeighborY="-700000">
        <dgm:presLayoutVars>
          <dgm:bulletEnabled val="1"/>
        </dgm:presLayoutVars>
      </dgm:prSet>
      <dgm:spPr/>
    </dgm:pt>
    <dgm:pt modelId="{92808940-2865-40E3-A890-9AE6C5432E1F}" type="pres">
      <dgm:prSet presAssocID="{6EC21DF4-A1DC-42EC-9A8E-43DE1245E8D8}" presName="middleSibTrans" presStyleCnt="0"/>
      <dgm:spPr/>
    </dgm:pt>
    <dgm:pt modelId="{E4871C2D-67ED-47D4-AB5C-15930CA086B6}" type="pres">
      <dgm:prSet presAssocID="{D9D47C13-DE03-4DC9-88EF-60BCFA603D7C}" presName="mChild" presStyleLbl="fgAcc1" presStyleIdx="8" presStyleCnt="12" custScaleX="166957" custScaleY="2000000" custLinFactY="-73646" custLinFactNeighborX="62337" custLinFactNeighborY="-100000">
        <dgm:presLayoutVars>
          <dgm:bulletEnabled val="1"/>
        </dgm:presLayoutVars>
      </dgm:prSet>
      <dgm:spPr/>
    </dgm:pt>
    <dgm:pt modelId="{D4B025AD-5F30-4DDD-A9FA-6724F7368ECA}" type="pres">
      <dgm:prSet presAssocID="{38A64B99-E8B4-489E-869F-BBFDFC10091E}" presName="middleSibTrans" presStyleCnt="0"/>
      <dgm:spPr/>
    </dgm:pt>
    <dgm:pt modelId="{209F6C07-30B7-42B7-8711-EAB014A3D261}" type="pres">
      <dgm:prSet presAssocID="{201AADCA-1751-4D7E-B99C-3EA8FA4D6837}" presName="mChild" presStyleLbl="fgAcc1" presStyleIdx="9" presStyleCnt="12" custScaleX="166957" custScaleY="2000000" custLinFactY="-73646" custLinFactNeighborX="62337" custLinFactNeighborY="-100000">
        <dgm:presLayoutVars>
          <dgm:bulletEnabled val="1"/>
        </dgm:presLayoutVars>
      </dgm:prSet>
      <dgm:spPr/>
    </dgm:pt>
    <dgm:pt modelId="{1189AB33-BCA2-4B56-84E9-4919E4F49725}" type="pres">
      <dgm:prSet presAssocID="{0D43FE98-97C1-48D3-B862-1B68D9DE2A95}" presName="middleSibTrans" presStyleCnt="0"/>
      <dgm:spPr/>
    </dgm:pt>
    <dgm:pt modelId="{39AB641E-1A71-4A13-9E17-A236F2E4525E}" type="pres">
      <dgm:prSet presAssocID="{70B3642F-AE14-4496-9662-20D392F81413}" presName="mChild" presStyleLbl="fgAcc1" presStyleIdx="10" presStyleCnt="12" custScaleX="166957" custScaleY="2000000" custLinFactY="-73646" custLinFactNeighborX="62337" custLinFactNeighborY="-100000">
        <dgm:presLayoutVars>
          <dgm:bulletEnabled val="1"/>
        </dgm:presLayoutVars>
      </dgm:prSet>
      <dgm:spPr/>
    </dgm:pt>
    <dgm:pt modelId="{E446E125-5035-4602-A889-3D1A2E3DEA01}" type="pres">
      <dgm:prSet presAssocID="{6483264D-69DF-4BCB-82AA-83BEE8CE6AF9}" presName="centerBox" presStyleCnt="0"/>
      <dgm:spPr/>
    </dgm:pt>
    <dgm:pt modelId="{74B62EAC-6BA5-4784-833F-0B61A9515FCC}" type="pres">
      <dgm:prSet presAssocID="{6483264D-69DF-4BCB-82AA-83BEE8CE6AF9}" presName="centerBoxParent" presStyleLbl="node1" presStyleIdx="2" presStyleCnt="3" custScaleX="67666" custLinFactNeighborX="14094" custLinFactNeighborY="544"/>
      <dgm:spPr/>
    </dgm:pt>
    <dgm:pt modelId="{B1ED06CD-95C9-42C1-83DE-E9FE16F20FD7}" type="pres">
      <dgm:prSet presAssocID="{6483264D-69DF-4BCB-82AA-83BEE8CE6AF9}" presName="centerBoxChildren" presStyleCnt="0"/>
      <dgm:spPr/>
    </dgm:pt>
    <dgm:pt modelId="{03E86043-EBF7-4065-B5D7-7DCD818D18F6}" type="pres">
      <dgm:prSet presAssocID="{A249B8E4-BD47-40A6-A717-517E0A77F996}" presName="cChild" presStyleLbl="fgAcc1" presStyleIdx="11" presStyleCnt="12" custScaleX="59832" custLinFactNeighborX="35330" custLinFactNeighborY="-3774">
        <dgm:presLayoutVars>
          <dgm:bulletEnabled val="1"/>
        </dgm:presLayoutVars>
      </dgm:prSet>
      <dgm:spPr/>
    </dgm:pt>
  </dgm:ptLst>
  <dgm:cxnLst>
    <dgm:cxn modelId="{FF0F6B0A-12FD-4481-A1E3-706B35523557}" type="presOf" srcId="{140F8B1B-F4D6-46F1-ABC4-249C5516A9ED}" destId="{34930914-A8DA-42CE-B793-6F98136C8DFF}" srcOrd="0" destOrd="0" presId="urn:microsoft.com/office/officeart/2005/8/layout/target2"/>
    <dgm:cxn modelId="{BA7B6018-ED95-4395-9564-15BF36956E28}" type="presOf" srcId="{9EA28524-148B-47C4-A360-42310DBEDD87}" destId="{94C75DAD-689A-435E-AD2E-3A84122EFE60}" srcOrd="0" destOrd="0" presId="urn:microsoft.com/office/officeart/2005/8/layout/target2"/>
    <dgm:cxn modelId="{8F480E1C-F9A3-44D9-AA44-054942B0CDF2}" type="presOf" srcId="{D9D47C13-DE03-4DC9-88EF-60BCFA603D7C}" destId="{E4871C2D-67ED-47D4-AB5C-15930CA086B6}" srcOrd="0" destOrd="0" presId="urn:microsoft.com/office/officeart/2005/8/layout/target2"/>
    <dgm:cxn modelId="{80103B2E-F118-40F6-BC3B-35DF6895C406}" type="presOf" srcId="{1BEE9EFA-A06C-4C46-84D1-2F8D32BD743F}" destId="{2D1EAA33-CBD4-44CC-B69B-BB25A40AA16E}" srcOrd="0" destOrd="0" presId="urn:microsoft.com/office/officeart/2005/8/layout/target2"/>
    <dgm:cxn modelId="{19EB7536-9632-4B2D-9D5B-F37F2514E942}" type="presOf" srcId="{6A8B64C9-6593-41F1-94AB-ACBE1AACA822}" destId="{DF8E2CFD-E90A-4C2C-9A83-AD166FBEF649}" srcOrd="0" destOrd="0" presId="urn:microsoft.com/office/officeart/2005/8/layout/target2"/>
    <dgm:cxn modelId="{94E2EB37-8B14-4EEE-AD5A-12DFABE26A73}" srcId="{E0C2E311-3927-4C87-9DF5-0F4C6AAD02A1}" destId="{1BEE9EFA-A06C-4C46-84D1-2F8D32BD743F}" srcOrd="3" destOrd="0" parTransId="{0ABE6AFD-3520-4AEA-A53C-35FA2F93B9EB}" sibTransId="{83D916B0-60FD-4691-AF5E-332E960D3F37}"/>
    <dgm:cxn modelId="{48849339-A25B-4B32-9B57-B5BF1D4D9C30}" srcId="{E0C2E311-3927-4C87-9DF5-0F4C6AAD02A1}" destId="{7247548C-0C81-4D3C-88E9-0042ECB70F1A}" srcOrd="4" destOrd="0" parTransId="{35A73A8D-F9EE-4E88-BD97-FF16494E7666}" sibTransId="{2DB4060F-78CD-471E-B002-5B0965BE1F6B}"/>
    <dgm:cxn modelId="{F72F723A-275A-429D-A573-2ABDB8242861}" srcId="{6483264D-69DF-4BCB-82AA-83BEE8CE6AF9}" destId="{E0C2E311-3927-4C87-9DF5-0F4C6AAD02A1}" srcOrd="0" destOrd="0" parTransId="{D03BBB80-5D6D-429C-9955-0263385E7B8A}" sibTransId="{939D15FC-1560-4656-AAB6-31B3FC292F69}"/>
    <dgm:cxn modelId="{302B5340-5390-4DE8-BE4F-10FB5103C92B}" type="presOf" srcId="{70B3642F-AE14-4496-9662-20D392F81413}" destId="{39AB641E-1A71-4A13-9E17-A236F2E4525E}" srcOrd="0" destOrd="0" presId="urn:microsoft.com/office/officeart/2005/8/layout/target2"/>
    <dgm:cxn modelId="{08420944-4183-4A6D-9359-C32A26ADC040}" type="presOf" srcId="{A249B8E4-BD47-40A6-A717-517E0A77F996}" destId="{03E86043-EBF7-4065-B5D7-7DCD818D18F6}" srcOrd="0" destOrd="0" presId="urn:microsoft.com/office/officeart/2005/8/layout/target2"/>
    <dgm:cxn modelId="{7D609446-BC1D-471D-BA44-462C26299D7B}" type="presOf" srcId="{44D5DDEE-D514-44A4-8656-A648D5A9B82F}" destId="{AAAD85BB-1BB6-4E61-8DCD-2C153779A29C}" srcOrd="0" destOrd="0" presId="urn:microsoft.com/office/officeart/2005/8/layout/target2"/>
    <dgm:cxn modelId="{D844136E-5989-4872-AB1E-CBE9086431BE}" type="presOf" srcId="{C5F873D6-C509-4C39-8581-73BA1B603133}" destId="{1F2D6BA2-16E6-4A83-B933-74015B4C081A}" srcOrd="0" destOrd="0" presId="urn:microsoft.com/office/officeart/2005/8/layout/target2"/>
    <dgm:cxn modelId="{31F62870-990D-4649-A822-6775C8BD1CDE}" srcId="{E0C2E311-3927-4C87-9DF5-0F4C6AAD02A1}" destId="{8FBE1678-859A-40B4-BC27-59F75F55C465}" srcOrd="2" destOrd="0" parTransId="{46F8D74A-ECC0-452E-9563-27E737F563E9}" sibTransId="{19282120-4298-4C57-8E56-70D6A8718848}"/>
    <dgm:cxn modelId="{D22F0874-927A-45DD-BC9F-5A52F7C970EB}" srcId="{6483264D-69DF-4BCB-82AA-83BEE8CE6AF9}" destId="{7640D070-2C70-4780-8E11-C9736627E5C9}" srcOrd="2" destOrd="0" parTransId="{6D02B93D-9784-461B-93BD-0A5BC766188F}" sibTransId="{17F885A5-8073-4D26-B1B8-8D05332A728B}"/>
    <dgm:cxn modelId="{6E83AD74-76A3-4034-83D0-A4C0EE098B83}" type="presOf" srcId="{8FBE1678-859A-40B4-BC27-59F75F55C465}" destId="{91B44BCE-C24E-4932-BCE3-674974BF4A0F}" srcOrd="0" destOrd="0" presId="urn:microsoft.com/office/officeart/2005/8/layout/target2"/>
    <dgm:cxn modelId="{F110E854-2957-41A3-B3B2-844498998C5B}" srcId="{6483264D-69DF-4BCB-82AA-83BEE8CE6AF9}" destId="{44D5DDEE-D514-44A4-8656-A648D5A9B82F}" srcOrd="1" destOrd="0" parTransId="{6A5A727D-5611-4AEA-A088-FF2C5FE53A5F}" sibTransId="{724EA906-6FA4-45AC-B89B-591BD4028ED8}"/>
    <dgm:cxn modelId="{99D51D7D-0EA2-4175-A620-1A3CB1440D53}" srcId="{44D5DDEE-D514-44A4-8656-A648D5A9B82F}" destId="{6A8B64C9-6593-41F1-94AB-ACBE1AACA822}" srcOrd="0" destOrd="0" parTransId="{95528DD8-29E8-414A-951D-59474B9DE344}" sibTransId="{2432A614-5650-4F15-B694-75EE0A4E57E4}"/>
    <dgm:cxn modelId="{E73B117F-2DEA-4A59-B9B2-3E2C6395603C}" srcId="{E0C2E311-3927-4C87-9DF5-0F4C6AAD02A1}" destId="{16CD6419-10F9-41E8-8DD7-7ECC56E3C0F3}" srcOrd="0" destOrd="0" parTransId="{5498730A-0864-4984-A1BC-E190F2480A7A}" sibTransId="{9DBA36FA-64A5-415A-95B4-00A7482BBEDE}"/>
    <dgm:cxn modelId="{74D93C83-2789-4E9D-B8D0-BB304AA72525}" srcId="{44D5DDEE-D514-44A4-8656-A648D5A9B82F}" destId="{140F8B1B-F4D6-46F1-ABC4-249C5516A9ED}" srcOrd="1" destOrd="0" parTransId="{596CAFEC-7E27-4DF4-982E-24D1F4459655}" sibTransId="{6EC21DF4-A1DC-42EC-9A8E-43DE1245E8D8}"/>
    <dgm:cxn modelId="{08D07784-DEFB-49BE-8F2F-D4BAB87445BF}" srcId="{44D5DDEE-D514-44A4-8656-A648D5A9B82F}" destId="{70B3642F-AE14-4496-9662-20D392F81413}" srcOrd="4" destOrd="0" parTransId="{77DE2684-940C-4AC2-9127-0EB25F53B532}" sibTransId="{37959BB8-B2C4-4347-BFF0-97E12C48E6B1}"/>
    <dgm:cxn modelId="{81A104A8-9EDB-4DCC-B7D7-5C94E5D1FA82}" srcId="{44D5DDEE-D514-44A4-8656-A648D5A9B82F}" destId="{D9D47C13-DE03-4DC9-88EF-60BCFA603D7C}" srcOrd="2" destOrd="0" parTransId="{D8514AEE-E0ED-4C21-AA1D-40638A7CE7E5}" sibTransId="{38A64B99-E8B4-489E-869F-BBFDFC10091E}"/>
    <dgm:cxn modelId="{99BA08A9-E39C-4B8B-9250-4552439C44B3}" type="presOf" srcId="{7640D070-2C70-4780-8E11-C9736627E5C9}" destId="{74B62EAC-6BA5-4784-833F-0B61A9515FCC}" srcOrd="0" destOrd="0" presId="urn:microsoft.com/office/officeart/2005/8/layout/target2"/>
    <dgm:cxn modelId="{A2B436AB-5690-49DB-A77A-922917317198}" srcId="{6483264D-69DF-4BCB-82AA-83BEE8CE6AF9}" destId="{AEFDF7F4-6E80-4467-96C8-2F95411B3D19}" srcOrd="3" destOrd="0" parTransId="{E4F52403-326B-480C-8940-97D088F3DE1C}" sibTransId="{506087B6-307D-4B18-ADAC-6A361EB20DDE}"/>
    <dgm:cxn modelId="{AF3F69BE-A713-48E6-A23C-1A4F0FE2C90E}" srcId="{E0C2E311-3927-4C87-9DF5-0F4C6AAD02A1}" destId="{9EA28524-148B-47C4-A360-42310DBEDD87}" srcOrd="5" destOrd="0" parTransId="{16B76FD2-25A7-421C-92FD-9F7EC4A1CD7D}" sibTransId="{5A9C9C81-4047-4108-8CD4-6578E05E534F}"/>
    <dgm:cxn modelId="{5E0B77C2-28E5-4CFC-9D29-CB9867E8B713}" srcId="{E0C2E311-3927-4C87-9DF5-0F4C6AAD02A1}" destId="{C5F873D6-C509-4C39-8581-73BA1B603133}" srcOrd="1" destOrd="0" parTransId="{93CE7E01-82E7-4AA9-A054-C890BD30F6B7}" sibTransId="{A22E9593-91B3-4D6B-871B-422F18EB49B3}"/>
    <dgm:cxn modelId="{87EEE7C4-DA76-4F59-99C4-43364BB9B718}" type="presOf" srcId="{E0C2E311-3927-4C87-9DF5-0F4C6AAD02A1}" destId="{BF1A7AD1-DFD9-4C0E-AFE4-52AD028A3323}" srcOrd="0" destOrd="0" presId="urn:microsoft.com/office/officeart/2005/8/layout/target2"/>
    <dgm:cxn modelId="{7107BBCD-F13F-4281-BFD3-AF9F2BEAEBFD}" type="presOf" srcId="{16CD6419-10F9-41E8-8DD7-7ECC56E3C0F3}" destId="{BFB8E229-7C73-4DCC-A5C7-FCBA0B2D4189}" srcOrd="0" destOrd="0" presId="urn:microsoft.com/office/officeart/2005/8/layout/target2"/>
    <dgm:cxn modelId="{D197CBD6-D242-4EC1-B963-3851695BBEE6}" type="presOf" srcId="{7247548C-0C81-4D3C-88E9-0042ECB70F1A}" destId="{C2193915-28C3-4995-9064-C9AF3254666F}" srcOrd="0" destOrd="0" presId="urn:microsoft.com/office/officeart/2005/8/layout/target2"/>
    <dgm:cxn modelId="{5F600AE1-D631-47C7-9519-0D049DC19E49}" type="presOf" srcId="{201AADCA-1751-4D7E-B99C-3EA8FA4D6837}" destId="{209F6C07-30B7-42B7-8711-EAB014A3D261}" srcOrd="0" destOrd="0" presId="urn:microsoft.com/office/officeart/2005/8/layout/target2"/>
    <dgm:cxn modelId="{1078F1EA-F087-47A7-A522-9438C02F33C9}" srcId="{7640D070-2C70-4780-8E11-C9736627E5C9}" destId="{A249B8E4-BD47-40A6-A717-517E0A77F996}" srcOrd="0" destOrd="0" parTransId="{046B72AA-4BC0-4CDD-BE3A-80A20015CCC0}" sibTransId="{876ED6FD-BE5A-4517-8676-4B5566B80FDC}"/>
    <dgm:cxn modelId="{6012FFF9-19F7-40BA-911F-CC1E31045C2A}" type="presOf" srcId="{6483264D-69DF-4BCB-82AA-83BEE8CE6AF9}" destId="{558CB59F-C4D6-42CA-9066-3BF02E0F2E0B}" srcOrd="0" destOrd="0" presId="urn:microsoft.com/office/officeart/2005/8/layout/target2"/>
    <dgm:cxn modelId="{AA3769FA-898B-4F26-A75A-C4D1035B694C}" srcId="{44D5DDEE-D514-44A4-8656-A648D5A9B82F}" destId="{201AADCA-1751-4D7E-B99C-3EA8FA4D6837}" srcOrd="3" destOrd="0" parTransId="{5C136A90-C230-4772-AEC8-91C99DA7A9BF}" sibTransId="{0D43FE98-97C1-48D3-B862-1B68D9DE2A95}"/>
    <dgm:cxn modelId="{AF680D65-82CE-448F-B6FD-28CC2CF82845}" type="presParOf" srcId="{558CB59F-C4D6-42CA-9066-3BF02E0F2E0B}" destId="{23BCE85E-20F9-4276-8CCF-3280400E3C1D}" srcOrd="0" destOrd="0" presId="urn:microsoft.com/office/officeart/2005/8/layout/target2"/>
    <dgm:cxn modelId="{A85E3329-21A7-4FC6-ABB8-67CB21D6C1FD}" type="presParOf" srcId="{23BCE85E-20F9-4276-8CCF-3280400E3C1D}" destId="{BF1A7AD1-DFD9-4C0E-AFE4-52AD028A3323}" srcOrd="0" destOrd="0" presId="urn:microsoft.com/office/officeart/2005/8/layout/target2"/>
    <dgm:cxn modelId="{5E4B9CE9-3C16-4183-A30F-D8BA97AC3D14}" type="presParOf" srcId="{23BCE85E-20F9-4276-8CCF-3280400E3C1D}" destId="{73D70E2E-9F91-415A-8061-CEF06BD75E22}" srcOrd="1" destOrd="0" presId="urn:microsoft.com/office/officeart/2005/8/layout/target2"/>
    <dgm:cxn modelId="{3B097FF2-CB3E-4DF8-9AC4-36620AC394D8}" type="presParOf" srcId="{73D70E2E-9F91-415A-8061-CEF06BD75E22}" destId="{BFB8E229-7C73-4DCC-A5C7-FCBA0B2D4189}" srcOrd="0" destOrd="0" presId="urn:microsoft.com/office/officeart/2005/8/layout/target2"/>
    <dgm:cxn modelId="{45576BCA-EB1B-4B2B-82F5-33E67FC0F210}" type="presParOf" srcId="{73D70E2E-9F91-415A-8061-CEF06BD75E22}" destId="{098F09CD-5579-4795-9B7B-BFA1749ACC49}" srcOrd="1" destOrd="0" presId="urn:microsoft.com/office/officeart/2005/8/layout/target2"/>
    <dgm:cxn modelId="{9E32F74F-C904-4F84-867C-FF3985796662}" type="presParOf" srcId="{73D70E2E-9F91-415A-8061-CEF06BD75E22}" destId="{1F2D6BA2-16E6-4A83-B933-74015B4C081A}" srcOrd="2" destOrd="0" presId="urn:microsoft.com/office/officeart/2005/8/layout/target2"/>
    <dgm:cxn modelId="{019BA196-FEF2-4075-A907-7A2A1E9D9E8A}" type="presParOf" srcId="{73D70E2E-9F91-415A-8061-CEF06BD75E22}" destId="{239C1E4C-038B-4815-8876-96EDD9C96B68}" srcOrd="3" destOrd="0" presId="urn:microsoft.com/office/officeart/2005/8/layout/target2"/>
    <dgm:cxn modelId="{B1AA5C20-BD16-4E1F-891B-B3B3618E8FE9}" type="presParOf" srcId="{73D70E2E-9F91-415A-8061-CEF06BD75E22}" destId="{91B44BCE-C24E-4932-BCE3-674974BF4A0F}" srcOrd="4" destOrd="0" presId="urn:microsoft.com/office/officeart/2005/8/layout/target2"/>
    <dgm:cxn modelId="{2BD211C7-C0F7-4928-9624-6F8B6338F7D2}" type="presParOf" srcId="{73D70E2E-9F91-415A-8061-CEF06BD75E22}" destId="{618BAF2C-43CD-4AA4-BAC3-31096808A34F}" srcOrd="5" destOrd="0" presId="urn:microsoft.com/office/officeart/2005/8/layout/target2"/>
    <dgm:cxn modelId="{FF177DCB-B196-4E61-A91D-689F75F5112D}" type="presParOf" srcId="{73D70E2E-9F91-415A-8061-CEF06BD75E22}" destId="{2D1EAA33-CBD4-44CC-B69B-BB25A40AA16E}" srcOrd="6" destOrd="0" presId="urn:microsoft.com/office/officeart/2005/8/layout/target2"/>
    <dgm:cxn modelId="{86944399-5B97-459C-8678-2A41222663F9}" type="presParOf" srcId="{73D70E2E-9F91-415A-8061-CEF06BD75E22}" destId="{706931AD-DFC2-401C-BE6A-0E1A6745C0D5}" srcOrd="7" destOrd="0" presId="urn:microsoft.com/office/officeart/2005/8/layout/target2"/>
    <dgm:cxn modelId="{E7DBC606-E00B-4C00-9D3A-84069EBE38D5}" type="presParOf" srcId="{73D70E2E-9F91-415A-8061-CEF06BD75E22}" destId="{C2193915-28C3-4995-9064-C9AF3254666F}" srcOrd="8" destOrd="0" presId="urn:microsoft.com/office/officeart/2005/8/layout/target2"/>
    <dgm:cxn modelId="{4EF3E70E-9913-4D58-9A65-89B482526574}" type="presParOf" srcId="{73D70E2E-9F91-415A-8061-CEF06BD75E22}" destId="{D4516A8F-4A66-4EB0-BDEE-2D71DF6875C1}" srcOrd="9" destOrd="0" presId="urn:microsoft.com/office/officeart/2005/8/layout/target2"/>
    <dgm:cxn modelId="{24F7E521-37F7-4264-97B3-209BDD76AA2E}" type="presParOf" srcId="{73D70E2E-9F91-415A-8061-CEF06BD75E22}" destId="{94C75DAD-689A-435E-AD2E-3A84122EFE60}" srcOrd="10" destOrd="0" presId="urn:microsoft.com/office/officeart/2005/8/layout/target2"/>
    <dgm:cxn modelId="{8DB887F3-3370-408F-AA9D-166F786E4293}" type="presParOf" srcId="{558CB59F-C4D6-42CA-9066-3BF02E0F2E0B}" destId="{5D7AA0FC-3F13-4F78-9D40-3B21709AB5FD}" srcOrd="1" destOrd="0" presId="urn:microsoft.com/office/officeart/2005/8/layout/target2"/>
    <dgm:cxn modelId="{A62CC7F3-8FB4-46D6-8E8D-242AF9B8B735}" type="presParOf" srcId="{5D7AA0FC-3F13-4F78-9D40-3B21709AB5FD}" destId="{AAAD85BB-1BB6-4E61-8DCD-2C153779A29C}" srcOrd="0" destOrd="0" presId="urn:microsoft.com/office/officeart/2005/8/layout/target2"/>
    <dgm:cxn modelId="{81F02B2A-D729-4030-9865-AD3BAE9B2059}" type="presParOf" srcId="{5D7AA0FC-3F13-4F78-9D40-3B21709AB5FD}" destId="{EEAF9938-0253-43AC-B291-CBE5041E785B}" srcOrd="1" destOrd="0" presId="urn:microsoft.com/office/officeart/2005/8/layout/target2"/>
    <dgm:cxn modelId="{831FC8CC-2D0E-4E7F-852F-46517B273C26}" type="presParOf" srcId="{EEAF9938-0253-43AC-B291-CBE5041E785B}" destId="{DF8E2CFD-E90A-4C2C-9A83-AD166FBEF649}" srcOrd="0" destOrd="0" presId="urn:microsoft.com/office/officeart/2005/8/layout/target2"/>
    <dgm:cxn modelId="{6D3128AE-EF85-4040-A643-31C3B83B23C7}" type="presParOf" srcId="{EEAF9938-0253-43AC-B291-CBE5041E785B}" destId="{5570EF91-2EAC-4EBC-99DD-69CCE7A2C73D}" srcOrd="1" destOrd="0" presId="urn:microsoft.com/office/officeart/2005/8/layout/target2"/>
    <dgm:cxn modelId="{41F7F62B-4EDC-4480-9B0B-EADD53941CA0}" type="presParOf" srcId="{EEAF9938-0253-43AC-B291-CBE5041E785B}" destId="{34930914-A8DA-42CE-B793-6F98136C8DFF}" srcOrd="2" destOrd="0" presId="urn:microsoft.com/office/officeart/2005/8/layout/target2"/>
    <dgm:cxn modelId="{06B58DF5-7E0D-4F1F-9A3D-6A3B5E55C806}" type="presParOf" srcId="{EEAF9938-0253-43AC-B291-CBE5041E785B}" destId="{92808940-2865-40E3-A890-9AE6C5432E1F}" srcOrd="3" destOrd="0" presId="urn:microsoft.com/office/officeart/2005/8/layout/target2"/>
    <dgm:cxn modelId="{3AAB7994-7943-4CDA-BB9E-01B207CD1AB3}" type="presParOf" srcId="{EEAF9938-0253-43AC-B291-CBE5041E785B}" destId="{E4871C2D-67ED-47D4-AB5C-15930CA086B6}" srcOrd="4" destOrd="0" presId="urn:microsoft.com/office/officeart/2005/8/layout/target2"/>
    <dgm:cxn modelId="{831DE795-4644-4788-908E-4C7766824CA9}" type="presParOf" srcId="{EEAF9938-0253-43AC-B291-CBE5041E785B}" destId="{D4B025AD-5F30-4DDD-A9FA-6724F7368ECA}" srcOrd="5" destOrd="0" presId="urn:microsoft.com/office/officeart/2005/8/layout/target2"/>
    <dgm:cxn modelId="{CA70B143-5CB6-43F6-81E1-6B2A0E0E42D8}" type="presParOf" srcId="{EEAF9938-0253-43AC-B291-CBE5041E785B}" destId="{209F6C07-30B7-42B7-8711-EAB014A3D261}" srcOrd="6" destOrd="0" presId="urn:microsoft.com/office/officeart/2005/8/layout/target2"/>
    <dgm:cxn modelId="{CE359B78-D120-4807-BB2E-51DA8BFBFCEB}" type="presParOf" srcId="{EEAF9938-0253-43AC-B291-CBE5041E785B}" destId="{1189AB33-BCA2-4B56-84E9-4919E4F49725}" srcOrd="7" destOrd="0" presId="urn:microsoft.com/office/officeart/2005/8/layout/target2"/>
    <dgm:cxn modelId="{2B7CE39B-88FA-417B-8FD7-96CF0FED5322}" type="presParOf" srcId="{EEAF9938-0253-43AC-B291-CBE5041E785B}" destId="{39AB641E-1A71-4A13-9E17-A236F2E4525E}" srcOrd="8" destOrd="0" presId="urn:microsoft.com/office/officeart/2005/8/layout/target2"/>
    <dgm:cxn modelId="{7E8B2791-4177-4F64-9A70-95F8A3D6B3A1}" type="presParOf" srcId="{558CB59F-C4D6-42CA-9066-3BF02E0F2E0B}" destId="{E446E125-5035-4602-A889-3D1A2E3DEA01}" srcOrd="2" destOrd="0" presId="urn:microsoft.com/office/officeart/2005/8/layout/target2"/>
    <dgm:cxn modelId="{67EC2BBF-9EDF-42F1-BC54-3AC73F8B2A4E}" type="presParOf" srcId="{E446E125-5035-4602-A889-3D1A2E3DEA01}" destId="{74B62EAC-6BA5-4784-833F-0B61A9515FCC}" srcOrd="0" destOrd="0" presId="urn:microsoft.com/office/officeart/2005/8/layout/target2"/>
    <dgm:cxn modelId="{CFB75A5E-35E3-4051-8684-B50DFE63D192}" type="presParOf" srcId="{E446E125-5035-4602-A889-3D1A2E3DEA01}" destId="{B1ED06CD-95C9-42C1-83DE-E9FE16F20FD7}" srcOrd="1" destOrd="0" presId="urn:microsoft.com/office/officeart/2005/8/layout/target2"/>
    <dgm:cxn modelId="{746D75E2-0FFD-4CD4-A328-F0281231C78F}" type="presParOf" srcId="{B1ED06CD-95C9-42C1-83DE-E9FE16F20FD7}" destId="{03E86043-EBF7-4065-B5D7-7DCD818D18F6}" srcOrd="0"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6D0E0D-B3F0-455C-A4CF-4ADF95D58954}" type="doc">
      <dgm:prSet loTypeId="urn:microsoft.com/office/officeart/2005/8/layout/hList1" loCatId="list" qsTypeId="urn:microsoft.com/office/officeart/2005/8/quickstyle/simple1" qsCatId="simple" csTypeId="urn:microsoft.com/office/officeart/2005/8/colors/accent3_1" csCatId="accent3" phldr="1"/>
      <dgm:spPr/>
      <dgm:t>
        <a:bodyPr/>
        <a:lstStyle/>
        <a:p>
          <a:endParaRPr lang="en-US"/>
        </a:p>
      </dgm:t>
    </dgm:pt>
    <dgm:pt modelId="{9303DBA5-D64D-438C-83EC-11358C06FB2F}">
      <dgm:prSet phldrT="[Text]"/>
      <dgm:spPr/>
      <dgm:t>
        <a:bodyPr/>
        <a:lstStyle/>
        <a:p>
          <a:pPr>
            <a:buSzPts val="1000"/>
            <a:buFont typeface="Courier New" panose="02070309020205020404" pitchFamily="49" charset="0"/>
            <a:buChar char="o"/>
          </a:pPr>
          <a:r>
            <a:rPr lang="lo-LA" dirty="0">
              <a:latin typeface="Phetsarath OT" panose="02000500000000020004" pitchFamily="2" charset="0"/>
              <a:ea typeface="Times New Roman" panose="02020603050405020304" pitchFamily="18" charset="0"/>
              <a:cs typeface="Phetsarath OT" panose="02000500000000020004" pitchFamily="2" charset="0"/>
            </a:rPr>
            <a:t>ຂໍ້ມູນຕົ້ນຕໍ</a:t>
          </a:r>
          <a:endParaRPr lang="en-US" dirty="0">
            <a:latin typeface="Phetsarath OT" panose="02000500000000020004" pitchFamily="2" charset="0"/>
            <a:cs typeface="Phetsarath OT" panose="02000500000000020004" pitchFamily="2" charset="0"/>
          </a:endParaRPr>
        </a:p>
      </dgm:t>
    </dgm:pt>
    <dgm:pt modelId="{26983BA1-1E33-47BF-985A-F6B3CCD451C7}" type="parTrans" cxnId="{0A27EA43-E2F8-4C34-A6A2-F06BF663EE54}">
      <dgm:prSet/>
      <dgm:spPr/>
      <dgm:t>
        <a:bodyPr/>
        <a:lstStyle/>
        <a:p>
          <a:endParaRPr lang="en-US">
            <a:latin typeface="Phetsarath OT" panose="02000500000000020004" pitchFamily="2" charset="0"/>
            <a:cs typeface="Phetsarath OT" panose="02000500000000020004" pitchFamily="2" charset="0"/>
          </a:endParaRPr>
        </a:p>
      </dgm:t>
    </dgm:pt>
    <dgm:pt modelId="{50CF459B-555D-407F-98E7-E3659E76A95F}" type="sibTrans" cxnId="{0A27EA43-E2F8-4C34-A6A2-F06BF663EE54}">
      <dgm:prSet/>
      <dgm:spPr/>
      <dgm:t>
        <a:bodyPr/>
        <a:lstStyle/>
        <a:p>
          <a:endParaRPr lang="en-US">
            <a:latin typeface="Phetsarath OT" panose="02000500000000020004" pitchFamily="2" charset="0"/>
            <a:cs typeface="Phetsarath OT" panose="02000500000000020004" pitchFamily="2" charset="0"/>
          </a:endParaRPr>
        </a:p>
      </dgm:t>
    </dgm:pt>
    <dgm:pt modelId="{5DDCC3B8-0E4A-4C4A-9FAE-ACB1FAE67175}">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ຂໍ້ມູນຂັ້ນສອງ</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145EDB6E-4460-4579-97C9-297379905595}" type="parTrans" cxnId="{9F5FA32D-D6BA-4502-A1F9-C7F199359596}">
      <dgm:prSet/>
      <dgm:spPr/>
      <dgm:t>
        <a:bodyPr/>
        <a:lstStyle/>
        <a:p>
          <a:endParaRPr lang="en-US">
            <a:latin typeface="Phetsarath OT" panose="02000500000000020004" pitchFamily="2" charset="0"/>
            <a:cs typeface="Phetsarath OT" panose="02000500000000020004" pitchFamily="2" charset="0"/>
          </a:endParaRPr>
        </a:p>
      </dgm:t>
    </dgm:pt>
    <dgm:pt modelId="{381B8B12-F45C-448F-8E41-97E7BAD6E5F9}" type="sibTrans" cxnId="{9F5FA32D-D6BA-4502-A1F9-C7F199359596}">
      <dgm:prSet/>
      <dgm:spPr/>
      <dgm:t>
        <a:bodyPr/>
        <a:lstStyle/>
        <a:p>
          <a:endParaRPr lang="en-US">
            <a:latin typeface="Phetsarath OT" panose="02000500000000020004" pitchFamily="2" charset="0"/>
            <a:cs typeface="Phetsarath OT" panose="02000500000000020004" pitchFamily="2" charset="0"/>
          </a:endParaRPr>
        </a:p>
      </dgm:t>
    </dgm:pt>
    <dgm:pt modelId="{309B0180-76E3-49B1-8D1B-60161964032F}">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ຂໍ້ມູນຂັ້ນສາມ</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070CA270-4219-436D-8A3D-8E4DDDA120F9}" type="parTrans" cxnId="{73B2A653-B9DE-45F0-A1DF-0E83D61A3E36}">
      <dgm:prSet/>
      <dgm:spPr/>
      <dgm:t>
        <a:bodyPr/>
        <a:lstStyle/>
        <a:p>
          <a:endParaRPr lang="en-US">
            <a:latin typeface="Phetsarath OT" panose="02000500000000020004" pitchFamily="2" charset="0"/>
            <a:cs typeface="Phetsarath OT" panose="02000500000000020004" pitchFamily="2" charset="0"/>
          </a:endParaRPr>
        </a:p>
      </dgm:t>
    </dgm:pt>
    <dgm:pt modelId="{EBA229A2-147B-4276-A23E-D59617974782}" type="sibTrans" cxnId="{73B2A653-B9DE-45F0-A1DF-0E83D61A3E36}">
      <dgm:prSet/>
      <dgm:spPr/>
      <dgm:t>
        <a:bodyPr/>
        <a:lstStyle/>
        <a:p>
          <a:endParaRPr lang="en-US">
            <a:latin typeface="Phetsarath OT" panose="02000500000000020004" pitchFamily="2" charset="0"/>
            <a:cs typeface="Phetsarath OT" panose="02000500000000020004" pitchFamily="2" charset="0"/>
          </a:endParaRPr>
        </a:p>
      </dgm:t>
    </dgm:pt>
    <dgm:pt modelId="{C724D8B5-543F-4EC1-8525-5071C44FD793}">
      <dgm:prSet phldrT="[Text]"/>
      <dgm:spPr/>
      <dgm:t>
        <a:bodyPr/>
        <a:lstStyle/>
        <a:p>
          <a:pPr>
            <a:buSzPct val="100000"/>
            <a:buFont typeface="Arial" panose="020B0604020202020204" pitchFamily="34" charset="0"/>
            <a:buChar char="•"/>
          </a:pPr>
          <a:r>
            <a:rPr lang="lo-LA" dirty="0">
              <a:latin typeface="Phetsarath OT" panose="02000500000000020004" pitchFamily="2" charset="0"/>
              <a:ea typeface="Times New Roman" panose="02020603050405020304" pitchFamily="18" charset="0"/>
              <a:cs typeface="Phetsarath OT" panose="02000500000000020004" pitchFamily="2" charset="0"/>
            </a:rPr>
            <a:t> ຂໍ້ມູນຖືກເກັບກຳ ແລະ ວິເຄາະ ເພື່ອຕອບຄາຖາມທີ່ສະເພາະ</a:t>
          </a:r>
          <a:r>
            <a:rPr lang="en-US" dirty="0">
              <a:latin typeface="Phetsarath OT" panose="02000500000000020004" pitchFamily="2" charset="0"/>
              <a:ea typeface="Times New Roman" panose="02020603050405020304" pitchFamily="18" charset="0"/>
              <a:cs typeface="Phetsarath OT" panose="02000500000000020004" pitchFamily="2" charset="0"/>
            </a:rPr>
            <a:t> (</a:t>
          </a:r>
          <a:r>
            <a:rPr lang="lo-LA" dirty="0">
              <a:latin typeface="Phetsarath OT" panose="02000500000000020004" pitchFamily="2" charset="0"/>
              <a:ea typeface="Times New Roman" panose="02020603050405020304" pitchFamily="18" charset="0"/>
              <a:cs typeface="Phetsarath OT" panose="02000500000000020004" pitchFamily="2" charset="0"/>
            </a:rPr>
            <a:t>ພວກເຮົາເລີ່ມຈາກສູນ</a:t>
          </a:r>
          <a:r>
            <a:rPr lang="en-US" dirty="0">
              <a:latin typeface="Phetsarath OT" panose="02000500000000020004" pitchFamily="2" charset="0"/>
              <a:ea typeface="Times New Roman" panose="02020603050405020304" pitchFamily="18" charset="0"/>
              <a:cs typeface="Phetsarath OT" panose="02000500000000020004" pitchFamily="2" charset="0"/>
            </a:rPr>
            <a:t>)</a:t>
          </a:r>
          <a:endParaRPr lang="en-US" dirty="0">
            <a:latin typeface="Phetsarath OT" panose="02000500000000020004" pitchFamily="2" charset="0"/>
            <a:cs typeface="Phetsarath OT" panose="02000500000000020004" pitchFamily="2" charset="0"/>
          </a:endParaRPr>
        </a:p>
      </dgm:t>
    </dgm:pt>
    <dgm:pt modelId="{7471C807-6871-4629-9F3C-A7DB168F1DF0}" type="parTrans" cxnId="{E7D49D97-9FCE-4731-B829-5FEB7A172064}">
      <dgm:prSet/>
      <dgm:spPr/>
      <dgm:t>
        <a:bodyPr/>
        <a:lstStyle/>
        <a:p>
          <a:endParaRPr lang="en-US">
            <a:latin typeface="Phetsarath OT" panose="02000500000000020004" pitchFamily="2" charset="0"/>
            <a:cs typeface="Phetsarath OT" panose="02000500000000020004" pitchFamily="2" charset="0"/>
          </a:endParaRPr>
        </a:p>
      </dgm:t>
    </dgm:pt>
    <dgm:pt modelId="{62B08C77-7833-4584-AABF-B08A56D0940D}" type="sibTrans" cxnId="{E7D49D97-9FCE-4731-B829-5FEB7A172064}">
      <dgm:prSet/>
      <dgm:spPr/>
      <dgm:t>
        <a:bodyPr/>
        <a:lstStyle/>
        <a:p>
          <a:endParaRPr lang="en-US">
            <a:latin typeface="Phetsarath OT" panose="02000500000000020004" pitchFamily="2" charset="0"/>
            <a:cs typeface="Phetsarath OT" panose="02000500000000020004" pitchFamily="2" charset="0"/>
          </a:endParaRPr>
        </a:p>
      </dgm:t>
    </dgm:pt>
    <dgm:pt modelId="{C4B5120C-E725-4C72-AC16-A4D622E1F269}">
      <dgm:prSet/>
      <dgm:spPr/>
      <dgm:t>
        <a:bodyPr/>
        <a:lstStyle/>
        <a:p>
          <a:r>
            <a:rPr lang="en-US" dirty="0">
              <a:latin typeface="Phetsarath OT" panose="02000500000000020004" pitchFamily="2" charset="0"/>
              <a:ea typeface="Times New Roman" panose="02020603050405020304" pitchFamily="18" charset="0"/>
              <a:cs typeface="Phetsarath OT" panose="02000500000000020004" pitchFamily="2" charset="0"/>
            </a:rPr>
            <a:t> </a:t>
          </a:r>
          <a:r>
            <a:rPr lang="lo-LA" dirty="0">
              <a:latin typeface="Phetsarath OT" panose="02000500000000020004" pitchFamily="2" charset="0"/>
              <a:ea typeface="Times New Roman" panose="02020603050405020304" pitchFamily="18" charset="0"/>
              <a:cs typeface="Phetsarath OT" panose="02000500000000020004" pitchFamily="2" charset="0"/>
            </a:rPr>
            <a:t>ຊຸດຂໍ້ມູນ ແລະ ບັນດາຕົວແປທີ່ມີຢູ່ແລ້ວ ທີເກັບກຳສຳລັບ ຈຸດປະສົງທີ່ສະເພາະ</a:t>
          </a:r>
          <a:r>
            <a:rPr lang="en-US" dirty="0">
              <a:latin typeface="Phetsarath OT" panose="02000500000000020004" pitchFamily="2" charset="0"/>
              <a:ea typeface="Times New Roman" panose="02020603050405020304" pitchFamily="18" charset="0"/>
              <a:cs typeface="Phetsarath OT" panose="02000500000000020004" pitchFamily="2" charset="0"/>
            </a:rPr>
            <a:t>, </a:t>
          </a:r>
          <a:r>
            <a:rPr lang="lo-LA" dirty="0">
              <a:latin typeface="Phetsarath OT" panose="02000500000000020004" pitchFamily="2" charset="0"/>
              <a:ea typeface="Times New Roman" panose="02020603050405020304" pitchFamily="18" charset="0"/>
              <a:cs typeface="Phetsarath OT" panose="02000500000000020004" pitchFamily="2" charset="0"/>
            </a:rPr>
            <a:t>ແຕ່ຂໍ້ມູນ ສາມາດໃຊ້ໃນການຕອບຄຳຖາມການຄົ້ນຄວ້າອື່ນ</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B5142112-1776-4E4B-93C3-4620E75FCE95}" type="parTrans" cxnId="{C1AD780D-3DF7-4145-8A92-A06686BD4260}">
      <dgm:prSet/>
      <dgm:spPr/>
      <dgm:t>
        <a:bodyPr/>
        <a:lstStyle/>
        <a:p>
          <a:endParaRPr lang="en-US">
            <a:latin typeface="Phetsarath OT" panose="02000500000000020004" pitchFamily="2" charset="0"/>
            <a:cs typeface="Phetsarath OT" panose="02000500000000020004" pitchFamily="2" charset="0"/>
          </a:endParaRPr>
        </a:p>
      </dgm:t>
    </dgm:pt>
    <dgm:pt modelId="{497BC476-36F7-4FA6-8466-9B99127BB396}" type="sibTrans" cxnId="{C1AD780D-3DF7-4145-8A92-A06686BD4260}">
      <dgm:prSet/>
      <dgm:spPr/>
      <dgm:t>
        <a:bodyPr/>
        <a:lstStyle/>
        <a:p>
          <a:endParaRPr lang="en-US">
            <a:latin typeface="Phetsarath OT" panose="02000500000000020004" pitchFamily="2" charset="0"/>
            <a:cs typeface="Phetsarath OT" panose="02000500000000020004" pitchFamily="2" charset="0"/>
          </a:endParaRPr>
        </a:p>
      </dgm:t>
    </dgm:pt>
    <dgm:pt modelId="{05A40307-3447-40B0-8B12-4B1E0CD89165}">
      <dgm:prSet/>
      <dgm:spPr/>
      <dgm:t>
        <a:bodyPr/>
        <a:lstStyle/>
        <a:p>
          <a:r>
            <a:rPr lang="lo-LA" dirty="0">
              <a:latin typeface="Phetsarath OT" panose="02000500000000020004" pitchFamily="2" charset="0"/>
              <a:cs typeface="Phetsarath OT" panose="02000500000000020004" pitchFamily="2" charset="0"/>
            </a:rPr>
            <a:t> ຜົນການຄົ້ນຄວ້າຂອງບົດຄົ້ນຄວ້າ ທີ່ຈັດພິມຜ່ານມາ ທີ່ທ່ານສາມາດລວບລວມ ເພື່ອການທົບທວນ ຄືນ ແລະ ການວິເຄາະຂໍ້ມູນຂະໜາດໃຫຍ່</a:t>
          </a:r>
          <a:r>
            <a:rPr lang="en-US" dirty="0">
              <a:latin typeface="Phetsarath OT" panose="02000500000000020004" pitchFamily="2" charset="0"/>
              <a:ea typeface="Times New Roman" panose="02020603050405020304" pitchFamily="18" charset="0"/>
              <a:cs typeface="Phetsarath OT" panose="02000500000000020004" pitchFamily="2" charset="0"/>
            </a:rPr>
            <a:t>, </a:t>
          </a:r>
          <a:r>
            <a:rPr lang="lo-LA" dirty="0">
              <a:latin typeface="Phetsarath OT" panose="02000500000000020004" pitchFamily="2" charset="0"/>
              <a:ea typeface="Times New Roman" panose="02020603050405020304" pitchFamily="18" charset="0"/>
              <a:cs typeface="Phetsarath OT" panose="02000500000000020004" pitchFamily="2" charset="0"/>
            </a:rPr>
            <a:t>ດ້ວຍຈຸດປະສົງເພື່ອລວບລວມຜົນໄດ້ຮັບຂອງຫົວຂໍ້ທີ່ສະເພາະ</a:t>
          </a:r>
          <a:r>
            <a:rPr lang="en-US" dirty="0">
              <a:latin typeface="Phetsarath OT" panose="02000500000000020004" pitchFamily="2" charset="0"/>
              <a:ea typeface="Times New Roman" panose="02020603050405020304" pitchFamily="18" charset="0"/>
              <a:cs typeface="Phetsarath OT" panose="02000500000000020004" pitchFamily="2" charset="0"/>
            </a:rPr>
            <a:t>.</a:t>
          </a:r>
        </a:p>
      </dgm:t>
    </dgm:pt>
    <dgm:pt modelId="{EE8BA461-7BB0-4039-A9D9-ED23FB3980E0}" type="parTrans" cxnId="{A440E66B-BC76-4FDA-8FC4-803E3E88268E}">
      <dgm:prSet/>
      <dgm:spPr/>
      <dgm:t>
        <a:bodyPr/>
        <a:lstStyle/>
        <a:p>
          <a:endParaRPr lang="en-US">
            <a:latin typeface="Phetsarath OT" panose="02000500000000020004" pitchFamily="2" charset="0"/>
            <a:cs typeface="Phetsarath OT" panose="02000500000000020004" pitchFamily="2" charset="0"/>
          </a:endParaRPr>
        </a:p>
      </dgm:t>
    </dgm:pt>
    <dgm:pt modelId="{7FD6C69C-2F66-4E1F-9711-F60E3FF39CD0}" type="sibTrans" cxnId="{A440E66B-BC76-4FDA-8FC4-803E3E88268E}">
      <dgm:prSet/>
      <dgm:spPr/>
      <dgm:t>
        <a:bodyPr/>
        <a:lstStyle/>
        <a:p>
          <a:endParaRPr lang="en-US">
            <a:latin typeface="Phetsarath OT" panose="02000500000000020004" pitchFamily="2" charset="0"/>
            <a:cs typeface="Phetsarath OT" panose="02000500000000020004" pitchFamily="2" charset="0"/>
          </a:endParaRPr>
        </a:p>
      </dgm:t>
    </dgm:pt>
    <dgm:pt modelId="{EC516484-6679-43EB-8917-1F0E048E659B}">
      <dgm:prSet/>
      <dgm:spPr/>
      <dgm:t>
        <a:bodyPr/>
        <a:lstStyle/>
        <a:p>
          <a:r>
            <a:rPr lang="lo-LA" i="1" dirty="0">
              <a:latin typeface="Phetsarath OT" panose="02000500000000020004" pitchFamily="2" charset="0"/>
              <a:ea typeface="Times New Roman" panose="02020603050405020304" pitchFamily="18" charset="0"/>
              <a:cs typeface="Phetsarath OT" panose="02000500000000020004" pitchFamily="2" charset="0"/>
            </a:rPr>
            <a:t>ຕົວຢ່າງ</a:t>
          </a:r>
          <a:r>
            <a:rPr lang="en-US" i="1" dirty="0">
              <a:latin typeface="Phetsarath OT" panose="02000500000000020004" pitchFamily="2" charset="0"/>
              <a:ea typeface="Times New Roman" panose="02020603050405020304" pitchFamily="18" charset="0"/>
              <a:cs typeface="Phetsarath OT" panose="02000500000000020004" pitchFamily="2" charset="0"/>
            </a:rPr>
            <a:t>: </a:t>
          </a:r>
          <a:r>
            <a:rPr lang="lo-LA" i="1" dirty="0">
              <a:latin typeface="Phetsarath OT" panose="02000500000000020004" pitchFamily="2" charset="0"/>
              <a:ea typeface="Times New Roman" panose="02020603050405020304" pitchFamily="18" charset="0"/>
              <a:cs typeface="Phetsarath OT" panose="02000500000000020004" pitchFamily="2" charset="0"/>
            </a:rPr>
            <a:t>ຂໍ້ມູນປະຊາກອນແຫ່ງຊາດ</a:t>
          </a:r>
          <a:endParaRPr lang="en-US" i="1" dirty="0">
            <a:latin typeface="Phetsarath OT" panose="02000500000000020004" pitchFamily="2" charset="0"/>
            <a:ea typeface="Times New Roman" panose="02020603050405020304" pitchFamily="18" charset="0"/>
            <a:cs typeface="Phetsarath OT" panose="02000500000000020004" pitchFamily="2" charset="0"/>
          </a:endParaRPr>
        </a:p>
      </dgm:t>
    </dgm:pt>
    <dgm:pt modelId="{43DDDDC0-8D1D-4383-A583-B5B01E26297B}" type="parTrans" cxnId="{0D6AB741-4556-41F9-950F-C129038A759E}">
      <dgm:prSet/>
      <dgm:spPr/>
      <dgm:t>
        <a:bodyPr/>
        <a:lstStyle/>
        <a:p>
          <a:endParaRPr lang="en-US">
            <a:latin typeface="Phetsarath OT" panose="02000500000000020004" pitchFamily="2" charset="0"/>
            <a:cs typeface="Phetsarath OT" panose="02000500000000020004" pitchFamily="2" charset="0"/>
          </a:endParaRPr>
        </a:p>
      </dgm:t>
    </dgm:pt>
    <dgm:pt modelId="{EF69A054-4F45-4E11-A051-A5FB07CC8B1C}" type="sibTrans" cxnId="{0D6AB741-4556-41F9-950F-C129038A759E}">
      <dgm:prSet/>
      <dgm:spPr/>
      <dgm:t>
        <a:bodyPr/>
        <a:lstStyle/>
        <a:p>
          <a:endParaRPr lang="en-US">
            <a:latin typeface="Phetsarath OT" panose="02000500000000020004" pitchFamily="2" charset="0"/>
            <a:cs typeface="Phetsarath OT" panose="02000500000000020004" pitchFamily="2" charset="0"/>
          </a:endParaRPr>
        </a:p>
      </dgm:t>
    </dgm:pt>
    <dgm:pt modelId="{11E8B6DA-C959-443C-9E8B-1B335E3A72CF}">
      <dgm:prSet phldrT="[Text]"/>
      <dgm:spPr/>
      <dgm:t>
        <a:bodyPr/>
        <a:lstStyle/>
        <a:p>
          <a:pPr>
            <a:buSzPct val="100000"/>
            <a:buFont typeface="Arial" panose="020B0604020202020204" pitchFamily="34" charset="0"/>
            <a:buChar char="•"/>
          </a:pPr>
          <a:r>
            <a:rPr lang="lo-LA" i="1" dirty="0">
              <a:latin typeface="Phetsarath OT" panose="02000500000000020004" pitchFamily="2" charset="0"/>
              <a:cs typeface="Phetsarath OT" panose="02000500000000020004" pitchFamily="2" charset="0"/>
            </a:rPr>
            <a:t>ຕົວຢ່າງ</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ການຄັດເລືອກຄົນເຈັບທີ່ຂາດສານອາຫານທີ່ຕ້ອງໄດ້ຮັບການເສີມວິຕາມິນ </a:t>
          </a:r>
          <a:r>
            <a:rPr lang="en-US" i="1" dirty="0">
              <a:latin typeface="Phetsarath OT" panose="02000500000000020004" pitchFamily="2" charset="0"/>
              <a:cs typeface="Phetsarath OT" panose="02000500000000020004" pitchFamily="2" charset="0"/>
            </a:rPr>
            <a:t>A</a:t>
          </a:r>
        </a:p>
      </dgm:t>
    </dgm:pt>
    <dgm:pt modelId="{DCDB3BF6-BFE3-4257-B088-A608A839C2FF}" type="parTrans" cxnId="{ACB7AB6D-1AD5-4AB0-AB93-B22EDCF58C40}">
      <dgm:prSet/>
      <dgm:spPr/>
      <dgm:t>
        <a:bodyPr/>
        <a:lstStyle/>
        <a:p>
          <a:endParaRPr lang="en-US">
            <a:latin typeface="Phetsarath OT" panose="02000500000000020004" pitchFamily="2" charset="0"/>
            <a:cs typeface="Phetsarath OT" panose="02000500000000020004" pitchFamily="2" charset="0"/>
          </a:endParaRPr>
        </a:p>
      </dgm:t>
    </dgm:pt>
    <dgm:pt modelId="{2C917DAB-DED1-4141-AC4F-46397CD37F6B}" type="sibTrans" cxnId="{ACB7AB6D-1AD5-4AB0-AB93-B22EDCF58C40}">
      <dgm:prSet/>
      <dgm:spPr/>
      <dgm:t>
        <a:bodyPr/>
        <a:lstStyle/>
        <a:p>
          <a:endParaRPr lang="en-US">
            <a:latin typeface="Phetsarath OT" panose="02000500000000020004" pitchFamily="2" charset="0"/>
            <a:cs typeface="Phetsarath OT" panose="02000500000000020004" pitchFamily="2" charset="0"/>
          </a:endParaRPr>
        </a:p>
      </dgm:t>
    </dgm:pt>
    <dgm:pt modelId="{3CABB756-002B-433A-9D22-381783B182FF}">
      <dgm:prSet phldrT="[Text]"/>
      <dgm:spPr/>
      <dgm:t>
        <a:bodyPr/>
        <a:lstStyle/>
        <a:p>
          <a:pPr>
            <a:buSzPct val="100000"/>
            <a:buFont typeface="Arial" panose="020B0604020202020204" pitchFamily="34" charset="0"/>
            <a:buChar char="•"/>
          </a:pPr>
          <a:r>
            <a:rPr lang="lo-LA" dirty="0">
              <a:latin typeface="Phetsarath OT" panose="02000500000000020004" pitchFamily="2" charset="0"/>
              <a:cs typeface="Phetsarath OT" panose="02000500000000020004" pitchFamily="2" charset="0"/>
            </a:rPr>
            <a:t> ຈຸດອ່ອນ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ໃຊ້ເວລາດົນ ແລະ ມີລາຄາແພງ</a:t>
          </a:r>
          <a:endParaRPr lang="en-US" dirty="0">
            <a:latin typeface="Phetsarath OT" panose="02000500000000020004" pitchFamily="2" charset="0"/>
            <a:cs typeface="Phetsarath OT" panose="02000500000000020004" pitchFamily="2" charset="0"/>
          </a:endParaRPr>
        </a:p>
      </dgm:t>
    </dgm:pt>
    <dgm:pt modelId="{B5FEBEEF-77B8-481D-8446-BCCCF3EE06DA}" type="parTrans" cxnId="{73DBAC21-76D1-460E-BB70-97022C72DBE0}">
      <dgm:prSet/>
      <dgm:spPr/>
      <dgm:t>
        <a:bodyPr/>
        <a:lstStyle/>
        <a:p>
          <a:endParaRPr lang="en-US">
            <a:latin typeface="Phetsarath OT" panose="02000500000000020004" pitchFamily="2" charset="0"/>
            <a:cs typeface="Phetsarath OT" panose="02000500000000020004" pitchFamily="2" charset="0"/>
          </a:endParaRPr>
        </a:p>
      </dgm:t>
    </dgm:pt>
    <dgm:pt modelId="{6CAFF839-8333-44F5-B703-92680A7C1E10}" type="sibTrans" cxnId="{73DBAC21-76D1-460E-BB70-97022C72DBE0}">
      <dgm:prSet/>
      <dgm:spPr/>
      <dgm:t>
        <a:bodyPr/>
        <a:lstStyle/>
        <a:p>
          <a:endParaRPr lang="en-US">
            <a:latin typeface="Phetsarath OT" panose="02000500000000020004" pitchFamily="2" charset="0"/>
            <a:cs typeface="Phetsarath OT" panose="02000500000000020004" pitchFamily="2" charset="0"/>
          </a:endParaRPr>
        </a:p>
      </dgm:t>
    </dgm:pt>
    <dgm:pt modelId="{013EE218-C30E-431A-A441-A54FB29B5C01}">
      <dgm:prSet phldrT="[Text]"/>
      <dgm:spPr/>
      <dgm:t>
        <a:bodyPr/>
        <a:lstStyle/>
        <a:p>
          <a:pPr>
            <a:buSzPct val="100000"/>
            <a:buFont typeface="Arial" panose="020B0604020202020204" pitchFamily="34" charset="0"/>
            <a:buChar char="•"/>
          </a:pPr>
          <a:r>
            <a:rPr lang="lo-LA" dirty="0">
              <a:latin typeface="Phetsarath OT" panose="02000500000000020004" pitchFamily="2" charset="0"/>
              <a:cs typeface="Phetsarath OT" panose="02000500000000020004" pitchFamily="2" charset="0"/>
            </a:rPr>
            <a:t> ຂໍ້ມູນຕົ້ນສະບັບທີ່ສະເພາະ ແລະ ຈຳເປັນສຳລັບຄຳຖາມຄົ້ນຄວ້າ</a:t>
          </a:r>
          <a:endParaRPr lang="en-US" dirty="0">
            <a:latin typeface="Phetsarath OT" panose="02000500000000020004" pitchFamily="2" charset="0"/>
            <a:cs typeface="Phetsarath OT" panose="02000500000000020004" pitchFamily="2" charset="0"/>
          </a:endParaRPr>
        </a:p>
      </dgm:t>
    </dgm:pt>
    <dgm:pt modelId="{BBE97473-DA49-4495-8EF1-0E99D40D7978}" type="parTrans" cxnId="{0BE2A57D-2F5B-4535-AA0B-EFA6B7632520}">
      <dgm:prSet/>
      <dgm:spPr/>
      <dgm:t>
        <a:bodyPr/>
        <a:lstStyle/>
        <a:p>
          <a:endParaRPr lang="en-US">
            <a:latin typeface="Phetsarath OT" panose="02000500000000020004" pitchFamily="2" charset="0"/>
            <a:cs typeface="Phetsarath OT" panose="02000500000000020004" pitchFamily="2" charset="0"/>
          </a:endParaRPr>
        </a:p>
      </dgm:t>
    </dgm:pt>
    <dgm:pt modelId="{E8D9EA69-4183-4B2C-B7DE-C412C7F2A538}" type="sibTrans" cxnId="{0BE2A57D-2F5B-4535-AA0B-EFA6B7632520}">
      <dgm:prSet/>
      <dgm:spPr/>
      <dgm:t>
        <a:bodyPr/>
        <a:lstStyle/>
        <a:p>
          <a:endParaRPr lang="en-US">
            <a:latin typeface="Phetsarath OT" panose="02000500000000020004" pitchFamily="2" charset="0"/>
            <a:cs typeface="Phetsarath OT" panose="02000500000000020004" pitchFamily="2" charset="0"/>
          </a:endParaRPr>
        </a:p>
      </dgm:t>
    </dgm:pt>
    <dgm:pt modelId="{407C6B2E-20D4-4BDC-8D3E-BF8D247BD8DC}">
      <dgm:prSet phldrT="[Text]"/>
      <dgm:spPr/>
      <dgm:t>
        <a:bodyPr/>
        <a:lstStyle/>
        <a:p>
          <a:pPr>
            <a:buSzPct val="100000"/>
            <a:buFont typeface="Arial" panose="020B0604020202020204" pitchFamily="34" charset="0"/>
            <a:buChar char="•"/>
          </a:pPr>
          <a:r>
            <a:rPr lang="lo-LA" dirty="0">
              <a:latin typeface="Phetsarath OT" panose="02000500000000020004" pitchFamily="2" charset="0"/>
              <a:cs typeface="Phetsarath OT" panose="02000500000000020004" pitchFamily="2" charset="0"/>
            </a:rPr>
            <a:t> ຂໍ້ມູນປະຈຸບັນ</a:t>
          </a:r>
          <a:endParaRPr lang="en-US" dirty="0">
            <a:latin typeface="Phetsarath OT" panose="02000500000000020004" pitchFamily="2" charset="0"/>
            <a:cs typeface="Phetsarath OT" panose="02000500000000020004" pitchFamily="2" charset="0"/>
          </a:endParaRPr>
        </a:p>
      </dgm:t>
    </dgm:pt>
    <dgm:pt modelId="{B2E87675-FB90-42DA-B12C-B100410EF449}" type="parTrans" cxnId="{FF0BF1B1-D194-4178-9423-D1D624CFF737}">
      <dgm:prSet/>
      <dgm:spPr/>
      <dgm:t>
        <a:bodyPr/>
        <a:lstStyle/>
        <a:p>
          <a:endParaRPr lang="en-US">
            <a:latin typeface="Phetsarath OT" panose="02000500000000020004" pitchFamily="2" charset="0"/>
            <a:cs typeface="Phetsarath OT" panose="02000500000000020004" pitchFamily="2" charset="0"/>
          </a:endParaRPr>
        </a:p>
      </dgm:t>
    </dgm:pt>
    <dgm:pt modelId="{0F25E896-533A-4CE0-AD68-D9CF5334F7BB}" type="sibTrans" cxnId="{FF0BF1B1-D194-4178-9423-D1D624CFF737}">
      <dgm:prSet/>
      <dgm:spPr/>
      <dgm:t>
        <a:bodyPr/>
        <a:lstStyle/>
        <a:p>
          <a:endParaRPr lang="en-US">
            <a:latin typeface="Phetsarath OT" panose="02000500000000020004" pitchFamily="2" charset="0"/>
            <a:cs typeface="Phetsarath OT" panose="02000500000000020004" pitchFamily="2" charset="0"/>
          </a:endParaRPr>
        </a:p>
      </dgm:t>
    </dgm:pt>
    <dgm:pt modelId="{E13A0207-1C1D-4BF2-AF38-BA32772F12B3}">
      <dgm:prSet phldrT="[Text]"/>
      <dgm:spPr/>
      <dgm:t>
        <a:bodyPr/>
        <a:lstStyle/>
        <a:p>
          <a:pPr>
            <a:buSzPct val="100000"/>
            <a:buFont typeface="Arial" panose="020B0604020202020204" pitchFamily="34" charset="0"/>
            <a:buChar char="•"/>
          </a:pPr>
          <a:r>
            <a:rPr lang="lo-LA" dirty="0">
              <a:latin typeface="Phetsarath OT" panose="02000500000000020004" pitchFamily="2" charset="0"/>
              <a:cs typeface="Phetsarath OT" panose="02000500000000020004" pitchFamily="2" charset="0"/>
            </a:rPr>
            <a:t> ສາມາດຫຼິກລ້າງການລຳອຽງ</a:t>
          </a:r>
          <a:endParaRPr lang="en-US" dirty="0">
            <a:latin typeface="Phetsarath OT" panose="02000500000000020004" pitchFamily="2" charset="0"/>
            <a:cs typeface="Phetsarath OT" panose="02000500000000020004" pitchFamily="2" charset="0"/>
          </a:endParaRPr>
        </a:p>
      </dgm:t>
    </dgm:pt>
    <dgm:pt modelId="{7974B921-9080-4F6A-A348-4513CA8FE63E}" type="parTrans" cxnId="{58EF34FA-DFA7-4AED-928C-097ACDBA89F9}">
      <dgm:prSet/>
      <dgm:spPr/>
      <dgm:t>
        <a:bodyPr/>
        <a:lstStyle/>
        <a:p>
          <a:endParaRPr lang="en-US">
            <a:latin typeface="Phetsarath OT" panose="02000500000000020004" pitchFamily="2" charset="0"/>
            <a:cs typeface="Phetsarath OT" panose="02000500000000020004" pitchFamily="2" charset="0"/>
          </a:endParaRPr>
        </a:p>
      </dgm:t>
    </dgm:pt>
    <dgm:pt modelId="{1D47E5A1-A9C2-45C3-B0A9-7F2521C7655B}" type="sibTrans" cxnId="{58EF34FA-DFA7-4AED-928C-097ACDBA89F9}">
      <dgm:prSet/>
      <dgm:spPr/>
      <dgm:t>
        <a:bodyPr/>
        <a:lstStyle/>
        <a:p>
          <a:endParaRPr lang="en-US">
            <a:latin typeface="Phetsarath OT" panose="02000500000000020004" pitchFamily="2" charset="0"/>
            <a:cs typeface="Phetsarath OT" panose="02000500000000020004" pitchFamily="2" charset="0"/>
          </a:endParaRPr>
        </a:p>
      </dgm:t>
    </dgm:pt>
    <dgm:pt modelId="{F4DF92AD-BEC9-4DD6-99A7-961C9E16F06F}">
      <dgm:prSet phldrT="[Text]"/>
      <dgm:spPr/>
      <dgm:t>
        <a:bodyPr/>
        <a:lstStyle/>
        <a:p>
          <a:pPr>
            <a:buSzPct val="100000"/>
            <a:buFont typeface="Arial" panose="020B0604020202020204" pitchFamily="34" charset="0"/>
            <a:buChar char="•"/>
          </a:pPr>
          <a:r>
            <a:rPr lang="lo-LA" dirty="0">
              <a:latin typeface="Phetsarath OT" panose="02000500000000020004" pitchFamily="2" charset="0"/>
              <a:cs typeface="Phetsarath OT" panose="02000500000000020004" pitchFamily="2" charset="0"/>
            </a:rPr>
            <a:t> ມີຄວາມຍຶດຫຍຸ່ນຫຼາຍ</a:t>
          </a:r>
          <a:endParaRPr lang="en-US" dirty="0">
            <a:latin typeface="Phetsarath OT" panose="02000500000000020004" pitchFamily="2" charset="0"/>
            <a:cs typeface="Phetsarath OT" panose="02000500000000020004" pitchFamily="2" charset="0"/>
          </a:endParaRPr>
        </a:p>
      </dgm:t>
    </dgm:pt>
    <dgm:pt modelId="{638CC24E-EDB9-4867-8840-A9414B7CB622}" type="parTrans" cxnId="{3F61B2D7-2FED-4C5E-BA82-E035E32EC997}">
      <dgm:prSet/>
      <dgm:spPr/>
      <dgm:t>
        <a:bodyPr/>
        <a:lstStyle/>
        <a:p>
          <a:endParaRPr lang="en-US">
            <a:latin typeface="Phetsarath OT" panose="02000500000000020004" pitchFamily="2" charset="0"/>
            <a:cs typeface="Phetsarath OT" panose="02000500000000020004" pitchFamily="2" charset="0"/>
          </a:endParaRPr>
        </a:p>
      </dgm:t>
    </dgm:pt>
    <dgm:pt modelId="{B09D6204-3BB4-4A43-A014-219D8D8A15A5}" type="sibTrans" cxnId="{3F61B2D7-2FED-4C5E-BA82-E035E32EC997}">
      <dgm:prSet/>
      <dgm:spPr/>
      <dgm:t>
        <a:bodyPr/>
        <a:lstStyle/>
        <a:p>
          <a:endParaRPr lang="en-US">
            <a:latin typeface="Phetsarath OT" panose="02000500000000020004" pitchFamily="2" charset="0"/>
            <a:cs typeface="Phetsarath OT" panose="02000500000000020004" pitchFamily="2" charset="0"/>
          </a:endParaRPr>
        </a:p>
      </dgm:t>
    </dgm:pt>
    <dgm:pt modelId="{6239DDEC-734D-4BAD-B55F-2AD5DA9BC94E}">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ບໍ່ແພງ</a:t>
          </a:r>
          <a:r>
            <a:rPr lang="en-US" dirty="0">
              <a:latin typeface="Phetsarath OT" panose="02000500000000020004" pitchFamily="2" charset="0"/>
              <a:ea typeface="Times New Roman" panose="02020603050405020304" pitchFamily="18" charset="0"/>
              <a:cs typeface="Phetsarath OT" panose="02000500000000020004" pitchFamily="2" charset="0"/>
            </a:rPr>
            <a:t> </a:t>
          </a:r>
        </a:p>
      </dgm:t>
    </dgm:pt>
    <dgm:pt modelId="{957DA78F-71E9-4AC5-9B19-DF62899F2384}" type="parTrans" cxnId="{D173AD8B-550A-4B9D-AC0A-A92C03462D7E}">
      <dgm:prSet/>
      <dgm:spPr/>
      <dgm:t>
        <a:bodyPr/>
        <a:lstStyle/>
        <a:p>
          <a:endParaRPr lang="en-US">
            <a:latin typeface="Phetsarath OT" panose="02000500000000020004" pitchFamily="2" charset="0"/>
            <a:cs typeface="Phetsarath OT" panose="02000500000000020004" pitchFamily="2" charset="0"/>
          </a:endParaRPr>
        </a:p>
      </dgm:t>
    </dgm:pt>
    <dgm:pt modelId="{3BBCFE11-8025-4827-BED8-DAEC57A863F6}" type="sibTrans" cxnId="{D173AD8B-550A-4B9D-AC0A-A92C03462D7E}">
      <dgm:prSet/>
      <dgm:spPr/>
      <dgm:t>
        <a:bodyPr/>
        <a:lstStyle/>
        <a:p>
          <a:endParaRPr lang="en-US">
            <a:latin typeface="Phetsarath OT" panose="02000500000000020004" pitchFamily="2" charset="0"/>
            <a:cs typeface="Phetsarath OT" panose="02000500000000020004" pitchFamily="2" charset="0"/>
          </a:endParaRPr>
        </a:p>
      </dgm:t>
    </dgm:pt>
    <dgm:pt modelId="{E3DA051B-6D51-44EC-A6B5-85EFE9A5A9A6}">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ປະຫຍັດເວລາ</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0BAD2215-99C2-482F-8867-DA553812975F}" type="parTrans" cxnId="{4E44986A-B2F1-4C99-931C-56913A91674E}">
      <dgm:prSet/>
      <dgm:spPr/>
      <dgm:t>
        <a:bodyPr/>
        <a:lstStyle/>
        <a:p>
          <a:endParaRPr lang="en-US">
            <a:latin typeface="Phetsarath OT" panose="02000500000000020004" pitchFamily="2" charset="0"/>
            <a:cs typeface="Phetsarath OT" panose="02000500000000020004" pitchFamily="2" charset="0"/>
          </a:endParaRPr>
        </a:p>
      </dgm:t>
    </dgm:pt>
    <dgm:pt modelId="{14BEC6B8-9F0B-4826-B4AD-D05781B93AA4}" type="sibTrans" cxnId="{4E44986A-B2F1-4C99-931C-56913A91674E}">
      <dgm:prSet/>
      <dgm:spPr/>
      <dgm:t>
        <a:bodyPr/>
        <a:lstStyle/>
        <a:p>
          <a:endParaRPr lang="en-US">
            <a:latin typeface="Phetsarath OT" panose="02000500000000020004" pitchFamily="2" charset="0"/>
            <a:cs typeface="Phetsarath OT" panose="02000500000000020004" pitchFamily="2" charset="0"/>
          </a:endParaRPr>
        </a:p>
      </dgm:t>
    </dgm:pt>
    <dgm:pt modelId="{33695C46-92CB-474B-A679-DF674EAE9381}">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ຈຸດອ່ອນ</a:t>
          </a:r>
          <a:r>
            <a:rPr lang="en-US" dirty="0">
              <a:latin typeface="Phetsarath OT" panose="02000500000000020004" pitchFamily="2" charset="0"/>
              <a:ea typeface="Times New Roman" panose="02020603050405020304" pitchFamily="18" charset="0"/>
              <a:cs typeface="Phetsarath OT" panose="02000500000000020004" pitchFamily="2" charset="0"/>
            </a:rPr>
            <a:t>:</a:t>
          </a:r>
        </a:p>
      </dgm:t>
    </dgm:pt>
    <dgm:pt modelId="{C36A10FE-115F-4006-9088-59D3938D80CF}" type="parTrans" cxnId="{9C2AAE5B-B1ED-4B68-A63B-680CAC270AC1}">
      <dgm:prSet/>
      <dgm:spPr/>
      <dgm:t>
        <a:bodyPr/>
        <a:lstStyle/>
        <a:p>
          <a:endParaRPr lang="en-US">
            <a:latin typeface="Phetsarath OT" panose="02000500000000020004" pitchFamily="2" charset="0"/>
            <a:cs typeface="Phetsarath OT" panose="02000500000000020004" pitchFamily="2" charset="0"/>
          </a:endParaRPr>
        </a:p>
      </dgm:t>
    </dgm:pt>
    <dgm:pt modelId="{3B07813A-E97D-4EBA-8F95-02E88346B56D}" type="sibTrans" cxnId="{9C2AAE5B-B1ED-4B68-A63B-680CAC270AC1}">
      <dgm:prSet/>
      <dgm:spPr/>
      <dgm:t>
        <a:bodyPr/>
        <a:lstStyle/>
        <a:p>
          <a:endParaRPr lang="en-US">
            <a:latin typeface="Phetsarath OT" panose="02000500000000020004" pitchFamily="2" charset="0"/>
            <a:cs typeface="Phetsarath OT" panose="02000500000000020004" pitchFamily="2" charset="0"/>
          </a:endParaRPr>
        </a:p>
      </dgm:t>
    </dgm:pt>
    <dgm:pt modelId="{DF238FE6-206A-4852-BDF6-90270E75D7E3}">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ຂໍ້ມູນທີ່ຜ່ານມາ (ອາດີດ)</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E49A7470-CF8A-4FF8-9030-CC4ACE98164E}" type="parTrans" cxnId="{F5B88464-4DB0-4A35-B9B4-2B132DF8EA7E}">
      <dgm:prSet/>
      <dgm:spPr/>
      <dgm:t>
        <a:bodyPr/>
        <a:lstStyle/>
        <a:p>
          <a:endParaRPr lang="en-US">
            <a:latin typeface="Phetsarath OT" panose="02000500000000020004" pitchFamily="2" charset="0"/>
            <a:cs typeface="Phetsarath OT" panose="02000500000000020004" pitchFamily="2" charset="0"/>
          </a:endParaRPr>
        </a:p>
      </dgm:t>
    </dgm:pt>
    <dgm:pt modelId="{7536D8CF-6F62-4856-A6D7-F440788934CE}" type="sibTrans" cxnId="{F5B88464-4DB0-4A35-B9B4-2B132DF8EA7E}">
      <dgm:prSet/>
      <dgm:spPr/>
      <dgm:t>
        <a:bodyPr/>
        <a:lstStyle/>
        <a:p>
          <a:endParaRPr lang="en-US">
            <a:latin typeface="Phetsarath OT" panose="02000500000000020004" pitchFamily="2" charset="0"/>
            <a:cs typeface="Phetsarath OT" panose="02000500000000020004" pitchFamily="2" charset="0"/>
          </a:endParaRPr>
        </a:p>
      </dgm:t>
    </dgm:pt>
    <dgm:pt modelId="{907946E0-4B50-4176-A884-F926B5DB8723}">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ຄວາມລຳອຽງບໍ່ສາມາດຕັດອອກໄດ້ ຖ້າພວກເຮົາບໍ່ມີຕົວແປຮ່ວມຂອງຄວາມສົນໃຈທັງໝົດ</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BF15D7D3-87E2-49F1-A5F3-84CAAD7CE20C}" type="sibTrans" cxnId="{FAF7FBE6-3B19-49D0-A46A-B12E4EB67173}">
      <dgm:prSet/>
      <dgm:spPr/>
      <dgm:t>
        <a:bodyPr/>
        <a:lstStyle/>
        <a:p>
          <a:endParaRPr lang="en-US">
            <a:latin typeface="Phetsarath OT" panose="02000500000000020004" pitchFamily="2" charset="0"/>
            <a:cs typeface="Phetsarath OT" panose="02000500000000020004" pitchFamily="2" charset="0"/>
          </a:endParaRPr>
        </a:p>
      </dgm:t>
    </dgm:pt>
    <dgm:pt modelId="{B087F82B-96CE-488E-BFC6-9AB1EED26329}" type="parTrans" cxnId="{FAF7FBE6-3B19-49D0-A46A-B12E4EB67173}">
      <dgm:prSet/>
      <dgm:spPr/>
      <dgm:t>
        <a:bodyPr/>
        <a:lstStyle/>
        <a:p>
          <a:endParaRPr lang="en-US">
            <a:latin typeface="Phetsarath OT" panose="02000500000000020004" pitchFamily="2" charset="0"/>
            <a:cs typeface="Phetsarath OT" panose="02000500000000020004" pitchFamily="2" charset="0"/>
          </a:endParaRPr>
        </a:p>
      </dgm:t>
    </dgm:pt>
    <dgm:pt modelId="{36FD2C02-6AF2-417D-A07D-43B64AB9370F}">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ບໍ່ມີຄວາມຍືດຫຍຸ່ນ</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8747525E-E078-4D4B-8EFE-3C246F5D9448}" type="sibTrans" cxnId="{2DC29693-3B78-4A3E-AEC5-6917332A359D}">
      <dgm:prSet/>
      <dgm:spPr/>
      <dgm:t>
        <a:bodyPr/>
        <a:lstStyle/>
        <a:p>
          <a:endParaRPr lang="en-US">
            <a:latin typeface="Phetsarath OT" panose="02000500000000020004" pitchFamily="2" charset="0"/>
            <a:cs typeface="Phetsarath OT" panose="02000500000000020004" pitchFamily="2" charset="0"/>
          </a:endParaRPr>
        </a:p>
      </dgm:t>
    </dgm:pt>
    <dgm:pt modelId="{9349B627-F300-44FC-94F1-19B6CEC3815E}" type="parTrans" cxnId="{2DC29693-3B78-4A3E-AEC5-6917332A359D}">
      <dgm:prSet/>
      <dgm:spPr/>
      <dgm:t>
        <a:bodyPr/>
        <a:lstStyle/>
        <a:p>
          <a:endParaRPr lang="en-US">
            <a:latin typeface="Phetsarath OT" panose="02000500000000020004" pitchFamily="2" charset="0"/>
            <a:cs typeface="Phetsarath OT" panose="02000500000000020004" pitchFamily="2" charset="0"/>
          </a:endParaRPr>
        </a:p>
      </dgm:t>
    </dgm:pt>
    <dgm:pt modelId="{5A908DB7-C4F1-4036-B60C-9C6B81933250}">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ບາງຄັ້ງມີຊຸດຕົວຢ່າງທີ່ມີຂະໜາດໃຫຍ່</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5610EE59-C83D-4AED-9798-AF073BD55A7D}" type="parTrans" cxnId="{26A1B9D4-6EF2-4400-8B7A-A806864A1D8F}">
      <dgm:prSet/>
      <dgm:spPr/>
      <dgm:t>
        <a:bodyPr/>
        <a:lstStyle/>
        <a:p>
          <a:endParaRPr lang="en-US">
            <a:latin typeface="Phetsarath OT" panose="02000500000000020004" pitchFamily="2" charset="0"/>
            <a:cs typeface="Phetsarath OT" panose="02000500000000020004" pitchFamily="2" charset="0"/>
          </a:endParaRPr>
        </a:p>
      </dgm:t>
    </dgm:pt>
    <dgm:pt modelId="{E71689A7-C05A-430A-BBE2-876B025F6405}" type="sibTrans" cxnId="{26A1B9D4-6EF2-4400-8B7A-A806864A1D8F}">
      <dgm:prSet/>
      <dgm:spPr/>
      <dgm:t>
        <a:bodyPr/>
        <a:lstStyle/>
        <a:p>
          <a:endParaRPr lang="en-US">
            <a:latin typeface="Phetsarath OT" panose="02000500000000020004" pitchFamily="2" charset="0"/>
            <a:cs typeface="Phetsarath OT" panose="02000500000000020004" pitchFamily="2" charset="0"/>
          </a:endParaRPr>
        </a:p>
      </dgm:t>
    </dgm:pt>
    <dgm:pt modelId="{E41B4553-B21A-4EC5-8055-8FC48B9882C2}">
      <dgm:prSet phldrT="[Text]"/>
      <dgm:spPr/>
      <dgm:t>
        <a:bodyPr/>
        <a:lstStyle/>
        <a:p>
          <a:pPr>
            <a:buSzPct val="100000"/>
            <a:buFont typeface="Arial" panose="020B0604020202020204" pitchFamily="34" charset="0"/>
            <a:buChar char="•"/>
          </a:pPr>
          <a:endParaRPr lang="en-US" dirty="0">
            <a:latin typeface="Phetsarath OT" panose="02000500000000020004" pitchFamily="2" charset="0"/>
            <a:cs typeface="Phetsarath OT" panose="02000500000000020004" pitchFamily="2" charset="0"/>
          </a:endParaRPr>
        </a:p>
      </dgm:t>
    </dgm:pt>
    <dgm:pt modelId="{087E2085-DE04-4C73-96E4-EA4C6984FCDF}" type="parTrans" cxnId="{C1F479A0-3113-4892-8234-D25FF1611040}">
      <dgm:prSet/>
      <dgm:spPr/>
      <dgm:t>
        <a:bodyPr/>
        <a:lstStyle/>
        <a:p>
          <a:endParaRPr lang="en-US">
            <a:latin typeface="Phetsarath OT" panose="02000500000000020004" pitchFamily="2" charset="0"/>
            <a:cs typeface="Phetsarath OT" panose="02000500000000020004" pitchFamily="2" charset="0"/>
          </a:endParaRPr>
        </a:p>
      </dgm:t>
    </dgm:pt>
    <dgm:pt modelId="{61EA365E-418E-4FCB-83CF-9384A392FE49}" type="sibTrans" cxnId="{C1F479A0-3113-4892-8234-D25FF1611040}">
      <dgm:prSet/>
      <dgm:spPr/>
      <dgm:t>
        <a:bodyPr/>
        <a:lstStyle/>
        <a:p>
          <a:endParaRPr lang="en-US">
            <a:latin typeface="Phetsarath OT" panose="02000500000000020004" pitchFamily="2" charset="0"/>
            <a:cs typeface="Phetsarath OT" panose="02000500000000020004" pitchFamily="2" charset="0"/>
          </a:endParaRPr>
        </a:p>
      </dgm:t>
    </dgm:pt>
    <dgm:pt modelId="{2F87D515-972D-44A0-BD09-2723CD9A090C}">
      <dgm:prSet/>
      <dgm:spPr/>
      <dgm:t>
        <a:bodyPr/>
        <a:lstStyle/>
        <a:p>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5C42D0A5-8BE6-4B40-8EE6-4A8EF8335EFF}" type="parTrans" cxnId="{9E5AD3DA-61B7-49F1-8A5A-33EA06878689}">
      <dgm:prSet/>
      <dgm:spPr/>
      <dgm:t>
        <a:bodyPr/>
        <a:lstStyle/>
        <a:p>
          <a:endParaRPr lang="en-US">
            <a:latin typeface="Phetsarath OT" panose="02000500000000020004" pitchFamily="2" charset="0"/>
            <a:cs typeface="Phetsarath OT" panose="02000500000000020004" pitchFamily="2" charset="0"/>
          </a:endParaRPr>
        </a:p>
      </dgm:t>
    </dgm:pt>
    <dgm:pt modelId="{DD30AEE2-BCC5-4E49-9E58-CBAA1DE6A3F2}" type="sibTrans" cxnId="{9E5AD3DA-61B7-49F1-8A5A-33EA06878689}">
      <dgm:prSet/>
      <dgm:spPr/>
      <dgm:t>
        <a:bodyPr/>
        <a:lstStyle/>
        <a:p>
          <a:endParaRPr lang="en-US">
            <a:latin typeface="Phetsarath OT" panose="02000500000000020004" pitchFamily="2" charset="0"/>
            <a:cs typeface="Phetsarath OT" panose="02000500000000020004" pitchFamily="2" charset="0"/>
          </a:endParaRPr>
        </a:p>
      </dgm:t>
    </dgm:pt>
    <dgm:pt modelId="{AFE28E6E-406C-447B-894B-2A3634DF0F84}">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ຈຸດແຂງ</a:t>
          </a:r>
          <a:r>
            <a:rPr lang="en-US" dirty="0">
              <a:latin typeface="Phetsarath OT" panose="02000500000000020004" pitchFamily="2" charset="0"/>
              <a:ea typeface="Times New Roman" panose="02020603050405020304" pitchFamily="18" charset="0"/>
              <a:cs typeface="Phetsarath OT" panose="02000500000000020004" pitchFamily="2" charset="0"/>
            </a:rPr>
            <a:t>:</a:t>
          </a:r>
        </a:p>
      </dgm:t>
    </dgm:pt>
    <dgm:pt modelId="{13E70AA7-00BA-4E34-B042-38E216FAA61F}" type="parTrans" cxnId="{793297CB-D111-444A-ABEE-87167FB66A5B}">
      <dgm:prSet/>
      <dgm:spPr/>
      <dgm:t>
        <a:bodyPr/>
        <a:lstStyle/>
        <a:p>
          <a:endParaRPr lang="en-US">
            <a:latin typeface="Phetsarath OT" panose="02000500000000020004" pitchFamily="2" charset="0"/>
            <a:cs typeface="Phetsarath OT" panose="02000500000000020004" pitchFamily="2" charset="0"/>
          </a:endParaRPr>
        </a:p>
      </dgm:t>
    </dgm:pt>
    <dgm:pt modelId="{A035215D-E4B9-41C8-B9FF-1AA3E7B80A4F}" type="sibTrans" cxnId="{793297CB-D111-444A-ABEE-87167FB66A5B}">
      <dgm:prSet/>
      <dgm:spPr/>
      <dgm:t>
        <a:bodyPr/>
        <a:lstStyle/>
        <a:p>
          <a:endParaRPr lang="en-US">
            <a:latin typeface="Phetsarath OT" panose="02000500000000020004" pitchFamily="2" charset="0"/>
            <a:cs typeface="Phetsarath OT" panose="02000500000000020004" pitchFamily="2" charset="0"/>
          </a:endParaRPr>
        </a:p>
      </dgm:t>
    </dgm:pt>
    <dgm:pt modelId="{1B09C961-659C-422B-8D2D-61C42E56ADF6}">
      <dgm:prSet phldrT="[Text]"/>
      <dgm:spPr/>
      <dgm:t>
        <a:bodyPr/>
        <a:lstStyle/>
        <a:p>
          <a:pPr>
            <a:buSzPct val="100000"/>
            <a:buFont typeface="Arial" panose="020B0604020202020204" pitchFamily="34" charset="0"/>
            <a:buChar char="•"/>
          </a:pPr>
          <a:r>
            <a:rPr lang="lo-LA" dirty="0">
              <a:latin typeface="Phetsarath OT" panose="02000500000000020004" pitchFamily="2" charset="0"/>
              <a:cs typeface="Phetsarath OT" panose="02000500000000020004" pitchFamily="2" charset="0"/>
            </a:rPr>
            <a:t>ຈຸດແຂງ</a:t>
          </a:r>
          <a:r>
            <a:rPr lang="en-US" dirty="0">
              <a:latin typeface="Phetsarath OT" panose="02000500000000020004" pitchFamily="2" charset="0"/>
              <a:cs typeface="Phetsarath OT" panose="02000500000000020004" pitchFamily="2" charset="0"/>
            </a:rPr>
            <a:t>:</a:t>
          </a:r>
        </a:p>
      </dgm:t>
    </dgm:pt>
    <dgm:pt modelId="{A6750FFB-6A38-4683-A9C6-0C2602A9BAF6}" type="parTrans" cxnId="{A459D6D7-61C5-4077-90D4-2B231BB1B16B}">
      <dgm:prSet/>
      <dgm:spPr/>
      <dgm:t>
        <a:bodyPr/>
        <a:lstStyle/>
        <a:p>
          <a:endParaRPr lang="en-US">
            <a:latin typeface="Phetsarath OT" panose="02000500000000020004" pitchFamily="2" charset="0"/>
            <a:cs typeface="Phetsarath OT" panose="02000500000000020004" pitchFamily="2" charset="0"/>
          </a:endParaRPr>
        </a:p>
      </dgm:t>
    </dgm:pt>
    <dgm:pt modelId="{511F2850-62E2-4995-8FEB-497835252609}" type="sibTrans" cxnId="{A459D6D7-61C5-4077-90D4-2B231BB1B16B}">
      <dgm:prSet/>
      <dgm:spPr/>
      <dgm:t>
        <a:bodyPr/>
        <a:lstStyle/>
        <a:p>
          <a:endParaRPr lang="en-US">
            <a:latin typeface="Phetsarath OT" panose="02000500000000020004" pitchFamily="2" charset="0"/>
            <a:cs typeface="Phetsarath OT" panose="02000500000000020004" pitchFamily="2" charset="0"/>
          </a:endParaRPr>
        </a:p>
      </dgm:t>
    </dgm:pt>
    <dgm:pt modelId="{23995AF8-065B-4514-931E-4531A941766E}">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ຈຸດດີ</a:t>
          </a:r>
          <a:r>
            <a:rPr lang="en-US" dirty="0">
              <a:latin typeface="Phetsarath OT" panose="02000500000000020004" pitchFamily="2" charset="0"/>
              <a:ea typeface="Times New Roman" panose="02020603050405020304" pitchFamily="18" charset="0"/>
              <a:cs typeface="Phetsarath OT" panose="02000500000000020004" pitchFamily="2" charset="0"/>
            </a:rPr>
            <a:t>:</a:t>
          </a:r>
        </a:p>
      </dgm:t>
    </dgm:pt>
    <dgm:pt modelId="{AE309B1A-5D1D-40AC-8C38-21FDD655460B}" type="parTrans" cxnId="{3015A497-2156-4CEB-A999-3436FC7962B2}">
      <dgm:prSet/>
      <dgm:spPr/>
      <dgm:t>
        <a:bodyPr/>
        <a:lstStyle/>
        <a:p>
          <a:endParaRPr lang="en-US">
            <a:latin typeface="Phetsarath OT" panose="02000500000000020004" pitchFamily="2" charset="0"/>
            <a:cs typeface="Phetsarath OT" panose="02000500000000020004" pitchFamily="2" charset="0"/>
          </a:endParaRPr>
        </a:p>
      </dgm:t>
    </dgm:pt>
    <dgm:pt modelId="{28A07236-13CD-48AB-8CB3-546DC11790BB}" type="sibTrans" cxnId="{3015A497-2156-4CEB-A999-3436FC7962B2}">
      <dgm:prSet/>
      <dgm:spPr/>
      <dgm:t>
        <a:bodyPr/>
        <a:lstStyle/>
        <a:p>
          <a:endParaRPr lang="en-US">
            <a:latin typeface="Phetsarath OT" panose="02000500000000020004" pitchFamily="2" charset="0"/>
            <a:cs typeface="Phetsarath OT" panose="02000500000000020004" pitchFamily="2" charset="0"/>
          </a:endParaRPr>
        </a:p>
      </dgm:t>
    </dgm:pt>
    <dgm:pt modelId="{44F17A7C-0317-4B9E-80FD-8122B523D84D}">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ປະເມີນ</a:t>
          </a:r>
          <a:r>
            <a:rPr lang="lo-LA" dirty="0">
              <a:latin typeface="Phetsarath OT" panose="02000500000000020004" pitchFamily="2" charset="0"/>
              <a:cs typeface="Phetsarath OT" panose="02000500000000020004" pitchFamily="2" charset="0"/>
            </a:rPr>
            <a:t>ຄວາມບໍ່ສອດຄ່ອງຂອງຜົນໄດ້ຮັບຂອງການສຶກສາ</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588CDFA8-D975-4A11-AF29-DAD1E2634020}" type="parTrans" cxnId="{50F0492E-4FCA-4277-AE65-E000D2930D12}">
      <dgm:prSet/>
      <dgm:spPr/>
      <dgm:t>
        <a:bodyPr/>
        <a:lstStyle/>
        <a:p>
          <a:endParaRPr lang="en-US">
            <a:latin typeface="Phetsarath OT" panose="02000500000000020004" pitchFamily="2" charset="0"/>
            <a:cs typeface="Phetsarath OT" panose="02000500000000020004" pitchFamily="2" charset="0"/>
          </a:endParaRPr>
        </a:p>
      </dgm:t>
    </dgm:pt>
    <dgm:pt modelId="{C8012D59-C194-4C18-BD35-731BF961C937}" type="sibTrans" cxnId="{50F0492E-4FCA-4277-AE65-E000D2930D12}">
      <dgm:prSet/>
      <dgm:spPr/>
      <dgm:t>
        <a:bodyPr/>
        <a:lstStyle/>
        <a:p>
          <a:endParaRPr lang="en-US">
            <a:latin typeface="Phetsarath OT" panose="02000500000000020004" pitchFamily="2" charset="0"/>
            <a:cs typeface="Phetsarath OT" panose="02000500000000020004" pitchFamily="2" charset="0"/>
          </a:endParaRPr>
        </a:p>
      </dgm:t>
    </dgm:pt>
    <dgm:pt modelId="{09C406E7-5CF9-4135-A39C-E3A9D07E3E11}">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ບໍ່ແພງ</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BBE54CAF-9C68-455B-AFAB-E6D9C34182EE}" type="parTrans" cxnId="{D973F9EA-46D4-4A84-9651-8F6DDBA65DF9}">
      <dgm:prSet/>
      <dgm:spPr/>
      <dgm:t>
        <a:bodyPr/>
        <a:lstStyle/>
        <a:p>
          <a:endParaRPr lang="en-US">
            <a:latin typeface="Phetsarath OT" panose="02000500000000020004" pitchFamily="2" charset="0"/>
            <a:cs typeface="Phetsarath OT" panose="02000500000000020004" pitchFamily="2" charset="0"/>
          </a:endParaRPr>
        </a:p>
      </dgm:t>
    </dgm:pt>
    <dgm:pt modelId="{B5D4874E-FDE1-4EEC-A748-E6239FCCD6CD}" type="sibTrans" cxnId="{D973F9EA-46D4-4A84-9651-8F6DDBA65DF9}">
      <dgm:prSet/>
      <dgm:spPr/>
      <dgm:t>
        <a:bodyPr/>
        <a:lstStyle/>
        <a:p>
          <a:endParaRPr lang="en-US">
            <a:latin typeface="Phetsarath OT" panose="02000500000000020004" pitchFamily="2" charset="0"/>
            <a:cs typeface="Phetsarath OT" panose="02000500000000020004" pitchFamily="2" charset="0"/>
          </a:endParaRPr>
        </a:p>
      </dgm:t>
    </dgm:pt>
    <dgm:pt modelId="{332789ED-6A20-4D07-BF00-7EE83CFFDA7D}">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ຕ້ອງການການສຶກສາ ແລະ ຂະໜາດຕົວຢ່າງທີ່ພຽງພໍ ເພື່ອເຮັດການສະຫຼຸບ</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F42A0A6C-1FE9-4BE2-A499-F8A698733636}" type="parTrans" cxnId="{370A518D-EFC6-4303-A0FA-FD80CC762A0F}">
      <dgm:prSet/>
      <dgm:spPr/>
      <dgm:t>
        <a:bodyPr/>
        <a:lstStyle/>
        <a:p>
          <a:endParaRPr lang="en-US">
            <a:latin typeface="Phetsarath OT" panose="02000500000000020004" pitchFamily="2" charset="0"/>
            <a:cs typeface="Phetsarath OT" panose="02000500000000020004" pitchFamily="2" charset="0"/>
          </a:endParaRPr>
        </a:p>
      </dgm:t>
    </dgm:pt>
    <dgm:pt modelId="{BFF783E6-3D61-4123-8EAD-F1C0E9ACFC4F}" type="sibTrans" cxnId="{370A518D-EFC6-4303-A0FA-FD80CC762A0F}">
      <dgm:prSet/>
      <dgm:spPr/>
      <dgm:t>
        <a:bodyPr/>
        <a:lstStyle/>
        <a:p>
          <a:endParaRPr lang="en-US">
            <a:latin typeface="Phetsarath OT" panose="02000500000000020004" pitchFamily="2" charset="0"/>
            <a:cs typeface="Phetsarath OT" panose="02000500000000020004" pitchFamily="2" charset="0"/>
          </a:endParaRPr>
        </a:p>
      </dgm:t>
    </dgm:pt>
    <dgm:pt modelId="{F2026FED-3E17-43BC-9DEA-9F64C0609FC0}">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ໃຊ້ການວິເຄາະ ເພື່ອສະຫຼຸບການຄາດຄະເນ</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96EBB3D0-7DDF-4489-A461-FE2F1C408A2F}" type="parTrans" cxnId="{14F89CAD-468D-46A4-AD4F-5B313BB0EE79}">
      <dgm:prSet/>
      <dgm:spPr/>
    </dgm:pt>
    <dgm:pt modelId="{99E5F68B-651F-4804-A2DC-5B3F56760D6E}" type="sibTrans" cxnId="{14F89CAD-468D-46A4-AD4F-5B313BB0EE79}">
      <dgm:prSet/>
      <dgm:spPr/>
    </dgm:pt>
    <dgm:pt modelId="{1F05587D-71F9-449F-8510-037745DFDB25}">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ຈຸດອ່ອນ</a:t>
          </a:r>
          <a:r>
            <a:rPr lang="en-US" dirty="0">
              <a:latin typeface="Phetsarath OT" panose="02000500000000020004" pitchFamily="2" charset="0"/>
              <a:ea typeface="Times New Roman" panose="02020603050405020304" pitchFamily="18" charset="0"/>
              <a:cs typeface="Phetsarath OT" panose="02000500000000020004" pitchFamily="2" charset="0"/>
            </a:rPr>
            <a:t>:</a:t>
          </a:r>
        </a:p>
      </dgm:t>
    </dgm:pt>
    <dgm:pt modelId="{8AB31DF6-2214-4B15-B691-E8C12BCFA307}" type="sibTrans" cxnId="{2A47D428-9339-4A0C-9249-E58DC6B83642}">
      <dgm:prSet/>
      <dgm:spPr/>
      <dgm:t>
        <a:bodyPr/>
        <a:lstStyle/>
        <a:p>
          <a:endParaRPr lang="en-US">
            <a:latin typeface="Phetsarath OT" panose="02000500000000020004" pitchFamily="2" charset="0"/>
            <a:cs typeface="Phetsarath OT" panose="02000500000000020004" pitchFamily="2" charset="0"/>
          </a:endParaRPr>
        </a:p>
      </dgm:t>
    </dgm:pt>
    <dgm:pt modelId="{CCFA6CD0-A161-4CF4-8246-2B385E506971}" type="parTrans" cxnId="{2A47D428-9339-4A0C-9249-E58DC6B83642}">
      <dgm:prSet/>
      <dgm:spPr/>
      <dgm:t>
        <a:bodyPr/>
        <a:lstStyle/>
        <a:p>
          <a:endParaRPr lang="en-US">
            <a:latin typeface="Phetsarath OT" panose="02000500000000020004" pitchFamily="2" charset="0"/>
            <a:cs typeface="Phetsarath OT" panose="02000500000000020004" pitchFamily="2" charset="0"/>
          </a:endParaRPr>
        </a:p>
      </dgm:t>
    </dgm:pt>
    <dgm:pt modelId="{CCCAEF2F-2E02-4AE6-9183-8BABE1BBF177}">
      <dgm:prSet/>
      <dgm:spPr/>
      <dgm: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 ການສຶກສາຕົ້ນສະບັບ ສາມາດມີຄວາມລຳອຽງ</a:t>
          </a:r>
          <a:endParaRPr lang="en-US" dirty="0">
            <a:latin typeface="Phetsarath OT" panose="02000500000000020004" pitchFamily="2" charset="0"/>
            <a:ea typeface="Times New Roman" panose="02020603050405020304" pitchFamily="18" charset="0"/>
            <a:cs typeface="Phetsarath OT" panose="02000500000000020004" pitchFamily="2" charset="0"/>
          </a:endParaRPr>
        </a:p>
      </dgm:t>
    </dgm:pt>
    <dgm:pt modelId="{DA85C4D9-7D2E-4F51-ADCD-014E61713CAA}" type="parTrans" cxnId="{1F7A1616-5A95-4E58-8B7C-4F20BB82B6F7}">
      <dgm:prSet/>
      <dgm:spPr/>
    </dgm:pt>
    <dgm:pt modelId="{9C8DF025-AA83-49FC-8FAE-B39836B1F2D6}" type="sibTrans" cxnId="{1F7A1616-5A95-4E58-8B7C-4F20BB82B6F7}">
      <dgm:prSet/>
      <dgm:spPr/>
    </dgm:pt>
    <dgm:pt modelId="{1C29EACA-3D6C-4625-9431-1A0AA2883181}" type="pres">
      <dgm:prSet presAssocID="{DC6D0E0D-B3F0-455C-A4CF-4ADF95D58954}" presName="Name0" presStyleCnt="0">
        <dgm:presLayoutVars>
          <dgm:dir/>
          <dgm:animLvl val="lvl"/>
          <dgm:resizeHandles val="exact"/>
        </dgm:presLayoutVars>
      </dgm:prSet>
      <dgm:spPr/>
    </dgm:pt>
    <dgm:pt modelId="{31296B6F-0246-4D09-A8AA-125680A8A2A6}" type="pres">
      <dgm:prSet presAssocID="{9303DBA5-D64D-438C-83EC-11358C06FB2F}" presName="composite" presStyleCnt="0"/>
      <dgm:spPr/>
    </dgm:pt>
    <dgm:pt modelId="{E3D9941A-0D37-41F4-AB9A-DEA4EFDF6076}" type="pres">
      <dgm:prSet presAssocID="{9303DBA5-D64D-438C-83EC-11358C06FB2F}" presName="parTx" presStyleLbl="alignNode1" presStyleIdx="0" presStyleCnt="3">
        <dgm:presLayoutVars>
          <dgm:chMax val="0"/>
          <dgm:chPref val="0"/>
          <dgm:bulletEnabled val="1"/>
        </dgm:presLayoutVars>
      </dgm:prSet>
      <dgm:spPr/>
    </dgm:pt>
    <dgm:pt modelId="{5DFE1E9D-48C2-41CB-A8C1-93CB9D955817}" type="pres">
      <dgm:prSet presAssocID="{9303DBA5-D64D-438C-83EC-11358C06FB2F}" presName="desTx" presStyleLbl="alignAccFollowNode1" presStyleIdx="0" presStyleCnt="3">
        <dgm:presLayoutVars>
          <dgm:bulletEnabled val="1"/>
        </dgm:presLayoutVars>
      </dgm:prSet>
      <dgm:spPr/>
    </dgm:pt>
    <dgm:pt modelId="{1953BAD9-81B3-4D24-A41A-2C57D36605C6}" type="pres">
      <dgm:prSet presAssocID="{50CF459B-555D-407F-98E7-E3659E76A95F}" presName="space" presStyleCnt="0"/>
      <dgm:spPr/>
    </dgm:pt>
    <dgm:pt modelId="{BAA3DFF4-CCC1-4D1E-9E91-43504CDAEDC0}" type="pres">
      <dgm:prSet presAssocID="{5DDCC3B8-0E4A-4C4A-9FAE-ACB1FAE67175}" presName="composite" presStyleCnt="0"/>
      <dgm:spPr/>
    </dgm:pt>
    <dgm:pt modelId="{7B747B6F-9457-40E2-9CB6-847567E32E5B}" type="pres">
      <dgm:prSet presAssocID="{5DDCC3B8-0E4A-4C4A-9FAE-ACB1FAE67175}" presName="parTx" presStyleLbl="alignNode1" presStyleIdx="1" presStyleCnt="3">
        <dgm:presLayoutVars>
          <dgm:chMax val="0"/>
          <dgm:chPref val="0"/>
          <dgm:bulletEnabled val="1"/>
        </dgm:presLayoutVars>
      </dgm:prSet>
      <dgm:spPr/>
    </dgm:pt>
    <dgm:pt modelId="{950FB819-C6E7-4288-9566-F76FBABE0DFA}" type="pres">
      <dgm:prSet presAssocID="{5DDCC3B8-0E4A-4C4A-9FAE-ACB1FAE67175}" presName="desTx" presStyleLbl="alignAccFollowNode1" presStyleIdx="1" presStyleCnt="3">
        <dgm:presLayoutVars>
          <dgm:bulletEnabled val="1"/>
        </dgm:presLayoutVars>
      </dgm:prSet>
      <dgm:spPr/>
    </dgm:pt>
    <dgm:pt modelId="{5823336B-EC59-4DAA-A7BB-C02A979BCC06}" type="pres">
      <dgm:prSet presAssocID="{381B8B12-F45C-448F-8E41-97E7BAD6E5F9}" presName="space" presStyleCnt="0"/>
      <dgm:spPr/>
    </dgm:pt>
    <dgm:pt modelId="{F0545656-97BD-4F68-AC88-5AE0F2BD6908}" type="pres">
      <dgm:prSet presAssocID="{309B0180-76E3-49B1-8D1B-60161964032F}" presName="composite" presStyleCnt="0"/>
      <dgm:spPr/>
    </dgm:pt>
    <dgm:pt modelId="{DDAE0D9D-5A21-4729-A417-CE58CFF350EB}" type="pres">
      <dgm:prSet presAssocID="{309B0180-76E3-49B1-8D1B-60161964032F}" presName="parTx" presStyleLbl="alignNode1" presStyleIdx="2" presStyleCnt="3">
        <dgm:presLayoutVars>
          <dgm:chMax val="0"/>
          <dgm:chPref val="0"/>
          <dgm:bulletEnabled val="1"/>
        </dgm:presLayoutVars>
      </dgm:prSet>
      <dgm:spPr/>
    </dgm:pt>
    <dgm:pt modelId="{48EA9313-9FC3-4577-BFCA-BC53BD39A106}" type="pres">
      <dgm:prSet presAssocID="{309B0180-76E3-49B1-8D1B-60161964032F}" presName="desTx" presStyleLbl="alignAccFollowNode1" presStyleIdx="2" presStyleCnt="3" custLinFactNeighborY="129">
        <dgm:presLayoutVars>
          <dgm:bulletEnabled val="1"/>
        </dgm:presLayoutVars>
      </dgm:prSet>
      <dgm:spPr/>
    </dgm:pt>
  </dgm:ptLst>
  <dgm:cxnLst>
    <dgm:cxn modelId="{C1AD780D-3DF7-4145-8A92-A06686BD4260}" srcId="{5DDCC3B8-0E4A-4C4A-9FAE-ACB1FAE67175}" destId="{C4B5120C-E725-4C72-AC16-A4D622E1F269}" srcOrd="0" destOrd="0" parTransId="{B5142112-1776-4E4B-93C3-4620E75FCE95}" sibTransId="{497BC476-36F7-4FA6-8466-9B99127BB396}"/>
    <dgm:cxn modelId="{FB1D7F13-EC5F-4BB2-B25A-A19AB1ABE0A3}" type="presOf" srcId="{C724D8B5-543F-4EC1-8525-5071C44FD793}" destId="{5DFE1E9D-48C2-41CB-A8C1-93CB9D955817}" srcOrd="0" destOrd="0" presId="urn:microsoft.com/office/officeart/2005/8/layout/hList1"/>
    <dgm:cxn modelId="{1F7A1616-5A95-4E58-8B7C-4F20BB82B6F7}" srcId="{309B0180-76E3-49B1-8D1B-60161964032F}" destId="{CCCAEF2F-2E02-4AE6-9183-8BABE1BBF177}" srcOrd="4" destOrd="0" parTransId="{DA85C4D9-7D2E-4F51-ADCD-014E61713CAA}" sibTransId="{9C8DF025-AA83-49FC-8FAE-B39836B1F2D6}"/>
    <dgm:cxn modelId="{DB6ED417-6A75-478C-B553-ECEE1976982A}" type="presOf" srcId="{309B0180-76E3-49B1-8D1B-60161964032F}" destId="{DDAE0D9D-5A21-4729-A417-CE58CFF350EB}" srcOrd="0" destOrd="0" presId="urn:microsoft.com/office/officeart/2005/8/layout/hList1"/>
    <dgm:cxn modelId="{73DBAC21-76D1-460E-BB70-97022C72DBE0}" srcId="{9303DBA5-D64D-438C-83EC-11358C06FB2F}" destId="{3CABB756-002B-433A-9D22-381783B182FF}" srcOrd="2" destOrd="0" parTransId="{B5FEBEEF-77B8-481D-8446-BCCCF3EE06DA}" sibTransId="{6CAFF839-8333-44F5-B703-92680A7C1E10}"/>
    <dgm:cxn modelId="{180B1328-BBD8-4341-BC7F-9E4CAE033FA4}" type="presOf" srcId="{F2026FED-3E17-43BC-9DEA-9F64C0609FC0}" destId="{48EA9313-9FC3-4577-BFCA-BC53BD39A106}" srcOrd="0" destOrd="4" presId="urn:microsoft.com/office/officeart/2005/8/layout/hList1"/>
    <dgm:cxn modelId="{2A47D428-9339-4A0C-9249-E58DC6B83642}" srcId="{309B0180-76E3-49B1-8D1B-60161964032F}" destId="{1F05587D-71F9-449F-8510-037745DFDB25}" srcOrd="2" destOrd="0" parTransId="{CCFA6CD0-A161-4CF4-8246-2B385E506971}" sibTransId="{8AB31DF6-2214-4B15-B691-E8C12BCFA307}"/>
    <dgm:cxn modelId="{40307A29-3238-4FA3-9AA7-1D92F9AFA129}" type="presOf" srcId="{3CABB756-002B-433A-9D22-381783B182FF}" destId="{5DFE1E9D-48C2-41CB-A8C1-93CB9D955817}" srcOrd="0" destOrd="6" presId="urn:microsoft.com/office/officeart/2005/8/layout/hList1"/>
    <dgm:cxn modelId="{9F5FA32D-D6BA-4502-A1F9-C7F199359596}" srcId="{DC6D0E0D-B3F0-455C-A4CF-4ADF95D58954}" destId="{5DDCC3B8-0E4A-4C4A-9FAE-ACB1FAE67175}" srcOrd="1" destOrd="0" parTransId="{145EDB6E-4460-4579-97C9-297379905595}" sibTransId="{381B8B12-F45C-448F-8E41-97E7BAD6E5F9}"/>
    <dgm:cxn modelId="{50F0492E-4FCA-4277-AE65-E000D2930D12}" srcId="{23995AF8-065B-4514-931E-4531A941766E}" destId="{44F17A7C-0317-4B9E-80FD-8122B523D84D}" srcOrd="0" destOrd="0" parTransId="{588CDFA8-D975-4A11-AF29-DAD1E2634020}" sibTransId="{C8012D59-C194-4C18-BD35-731BF961C937}"/>
    <dgm:cxn modelId="{E019752E-212C-4176-BA29-218CC9F6375D}" type="presOf" srcId="{DC6D0E0D-B3F0-455C-A4CF-4ADF95D58954}" destId="{1C29EACA-3D6C-4625-9431-1A0AA2883181}" srcOrd="0" destOrd="0" presId="urn:microsoft.com/office/officeart/2005/8/layout/hList1"/>
    <dgm:cxn modelId="{54ADAA3A-7913-48F0-BBC5-E6F1AB3E0F48}" type="presOf" srcId="{332789ED-6A20-4D07-BF00-7EE83CFFDA7D}" destId="{48EA9313-9FC3-4577-BFCA-BC53BD39A106}" srcOrd="0" destOrd="6" presId="urn:microsoft.com/office/officeart/2005/8/layout/hList1"/>
    <dgm:cxn modelId="{9C2AAE5B-B1ED-4B68-A63B-680CAC270AC1}" srcId="{AFE28E6E-406C-447B-894B-2A3634DF0F84}" destId="{33695C46-92CB-474B-A679-DF674EAE9381}" srcOrd="3" destOrd="0" parTransId="{C36A10FE-115F-4006-9088-59D3938D80CF}" sibTransId="{3B07813A-E97D-4EBA-8F95-02E88346B56D}"/>
    <dgm:cxn modelId="{93BDF75C-103D-4253-82CB-267BC9693E35}" type="presOf" srcId="{1F05587D-71F9-449F-8510-037745DFDB25}" destId="{48EA9313-9FC3-4577-BFCA-BC53BD39A106}" srcOrd="0" destOrd="5" presId="urn:microsoft.com/office/officeart/2005/8/layout/hList1"/>
    <dgm:cxn modelId="{5A1FA55F-2A40-41EB-B86F-55158B7B7967}" type="presOf" srcId="{44F17A7C-0317-4B9E-80FD-8122B523D84D}" destId="{48EA9313-9FC3-4577-BFCA-BC53BD39A106}" srcOrd="0" destOrd="2" presId="urn:microsoft.com/office/officeart/2005/8/layout/hList1"/>
    <dgm:cxn modelId="{0D6AB741-4556-41F9-950F-C129038A759E}" srcId="{AFE28E6E-406C-447B-894B-2A3634DF0F84}" destId="{EC516484-6679-43EB-8917-1F0E048E659B}" srcOrd="5" destOrd="0" parTransId="{43DDDDC0-8D1D-4383-A583-B5B01E26297B}" sibTransId="{EF69A054-4F45-4E11-A051-A5FB07CC8B1C}"/>
    <dgm:cxn modelId="{0A27EA43-E2F8-4C34-A6A2-F06BF663EE54}" srcId="{DC6D0E0D-B3F0-455C-A4CF-4ADF95D58954}" destId="{9303DBA5-D64D-438C-83EC-11358C06FB2F}" srcOrd="0" destOrd="0" parTransId="{26983BA1-1E33-47BF-985A-F6B3CCD451C7}" sibTransId="{50CF459B-555D-407F-98E7-E3659E76A95F}"/>
    <dgm:cxn modelId="{F5B88464-4DB0-4A35-B9B4-2B132DF8EA7E}" srcId="{33695C46-92CB-474B-A679-DF674EAE9381}" destId="{DF238FE6-206A-4852-BDF6-90270E75D7E3}" srcOrd="0" destOrd="0" parTransId="{E49A7470-CF8A-4FF8-9030-CC4ACE98164E}" sibTransId="{7536D8CF-6F62-4856-A6D7-F440788934CE}"/>
    <dgm:cxn modelId="{6BECE045-AE12-4AED-AC67-470AEB3D8BD0}" type="presOf" srcId="{33695C46-92CB-474B-A679-DF674EAE9381}" destId="{950FB819-C6E7-4288-9566-F76FBABE0DFA}" srcOrd="0" destOrd="5" presId="urn:microsoft.com/office/officeart/2005/8/layout/hList1"/>
    <dgm:cxn modelId="{4E44986A-B2F1-4C99-931C-56913A91674E}" srcId="{AFE28E6E-406C-447B-894B-2A3634DF0F84}" destId="{E3DA051B-6D51-44EC-A6B5-85EFE9A5A9A6}" srcOrd="1" destOrd="0" parTransId="{0BAD2215-99C2-482F-8867-DA553812975F}" sibTransId="{14BEC6B8-9F0B-4826-B4AD-D05781B93AA4}"/>
    <dgm:cxn modelId="{A440E66B-BC76-4FDA-8FC4-803E3E88268E}" srcId="{309B0180-76E3-49B1-8D1B-60161964032F}" destId="{05A40307-3447-40B0-8B12-4B1E0CD89165}" srcOrd="0" destOrd="0" parTransId="{EE8BA461-7BB0-4039-A9D9-ED23FB3980E0}" sibTransId="{7FD6C69C-2F66-4E1F-9711-F60E3FF39CD0}"/>
    <dgm:cxn modelId="{ACB7AB6D-1AD5-4AB0-AB93-B22EDCF58C40}" srcId="{9303DBA5-D64D-438C-83EC-11358C06FB2F}" destId="{11E8B6DA-C959-443C-9E8B-1B335E3A72CF}" srcOrd="4" destOrd="0" parTransId="{DCDB3BF6-BFE3-4257-B088-A608A839C2FF}" sibTransId="{2C917DAB-DED1-4141-AC4F-46397CD37F6B}"/>
    <dgm:cxn modelId="{E570616F-BBE5-451C-8120-07D88D3847AC}" type="presOf" srcId="{5A908DB7-C4F1-4036-B60C-9C6B81933250}" destId="{950FB819-C6E7-4288-9566-F76FBABE0DFA}" srcOrd="0" destOrd="4" presId="urn:microsoft.com/office/officeart/2005/8/layout/hList1"/>
    <dgm:cxn modelId="{6F4A6072-7BBC-4821-B470-817393BE8E84}" type="presOf" srcId="{E3DA051B-6D51-44EC-A6B5-85EFE9A5A9A6}" destId="{950FB819-C6E7-4288-9566-F76FBABE0DFA}" srcOrd="0" destOrd="3" presId="urn:microsoft.com/office/officeart/2005/8/layout/hList1"/>
    <dgm:cxn modelId="{822E0A53-A0F6-4370-AF64-A4ABC340579B}" type="presOf" srcId="{23995AF8-065B-4514-931E-4531A941766E}" destId="{48EA9313-9FC3-4577-BFCA-BC53BD39A106}" srcOrd="0" destOrd="1" presId="urn:microsoft.com/office/officeart/2005/8/layout/hList1"/>
    <dgm:cxn modelId="{73B2A653-B9DE-45F0-A1DF-0E83D61A3E36}" srcId="{DC6D0E0D-B3F0-455C-A4CF-4ADF95D58954}" destId="{309B0180-76E3-49B1-8D1B-60161964032F}" srcOrd="2" destOrd="0" parTransId="{070CA270-4219-436D-8A3D-8E4DDDA120F9}" sibTransId="{EBA229A2-147B-4276-A23E-D59617974782}"/>
    <dgm:cxn modelId="{BBC5C856-8E89-4CE0-94FA-154C9A48D5A3}" type="presOf" srcId="{E13A0207-1C1D-4BF2-AF38-BA32772F12B3}" destId="{5DFE1E9D-48C2-41CB-A8C1-93CB9D955817}" srcOrd="0" destOrd="4" presId="urn:microsoft.com/office/officeart/2005/8/layout/hList1"/>
    <dgm:cxn modelId="{37DFC577-ABC7-437F-B175-9EEA95A2442B}" type="presOf" srcId="{EC516484-6679-43EB-8917-1F0E048E659B}" destId="{950FB819-C6E7-4288-9566-F76FBABE0DFA}" srcOrd="0" destOrd="10" presId="urn:microsoft.com/office/officeart/2005/8/layout/hList1"/>
    <dgm:cxn modelId="{28B00459-972A-40CB-8E8D-6B74F407C602}" type="presOf" srcId="{CCCAEF2F-2E02-4AE6-9183-8BABE1BBF177}" destId="{48EA9313-9FC3-4577-BFCA-BC53BD39A106}" srcOrd="0" destOrd="7" presId="urn:microsoft.com/office/officeart/2005/8/layout/hList1"/>
    <dgm:cxn modelId="{534F017A-E9BC-4C27-B16B-FF7B6AD8C468}" type="presOf" srcId="{9303DBA5-D64D-438C-83EC-11358C06FB2F}" destId="{E3D9941A-0D37-41F4-AB9A-DEA4EFDF6076}" srcOrd="0" destOrd="0" presId="urn:microsoft.com/office/officeart/2005/8/layout/hList1"/>
    <dgm:cxn modelId="{A1C30B7D-3D55-4618-94C7-9BC6A890B952}" type="presOf" srcId="{2F87D515-972D-44A0-BD09-2723CD9A090C}" destId="{950FB819-C6E7-4288-9566-F76FBABE0DFA}" srcOrd="0" destOrd="9" presId="urn:microsoft.com/office/officeart/2005/8/layout/hList1"/>
    <dgm:cxn modelId="{0BE2A57D-2F5B-4535-AA0B-EFA6B7632520}" srcId="{1B09C961-659C-422B-8D2D-61C42E56ADF6}" destId="{013EE218-C30E-431A-A441-A54FB29B5C01}" srcOrd="0" destOrd="0" parTransId="{BBE97473-DA49-4495-8EF1-0E99D40D7978}" sibTransId="{E8D9EA69-4183-4B2C-B7DE-C412C7F2A538}"/>
    <dgm:cxn modelId="{6ADD7380-08E8-4FAD-917E-AE0D0231A9C9}" type="presOf" srcId="{407C6B2E-20D4-4BDC-8D3E-BF8D247BD8DC}" destId="{5DFE1E9D-48C2-41CB-A8C1-93CB9D955817}" srcOrd="0" destOrd="3" presId="urn:microsoft.com/office/officeart/2005/8/layout/hList1"/>
    <dgm:cxn modelId="{F67B7B85-8AE3-4798-8ADE-549E0C31F896}" type="presOf" srcId="{5DDCC3B8-0E4A-4C4A-9FAE-ACB1FAE67175}" destId="{7B747B6F-9457-40E2-9CB6-847567E32E5B}" srcOrd="0" destOrd="0" presId="urn:microsoft.com/office/officeart/2005/8/layout/hList1"/>
    <dgm:cxn modelId="{C6D99B88-30F0-4E1A-87C2-033D5DB47E31}" type="presOf" srcId="{11E8B6DA-C959-443C-9E8B-1B335E3A72CF}" destId="{5DFE1E9D-48C2-41CB-A8C1-93CB9D955817}" srcOrd="0" destOrd="8" presId="urn:microsoft.com/office/officeart/2005/8/layout/hList1"/>
    <dgm:cxn modelId="{D173AD8B-550A-4B9D-AC0A-A92C03462D7E}" srcId="{AFE28E6E-406C-447B-894B-2A3634DF0F84}" destId="{6239DDEC-734D-4BAD-B55F-2AD5DA9BC94E}" srcOrd="0" destOrd="0" parTransId="{957DA78F-71E9-4AC5-9B19-DF62899F2384}" sibTransId="{3BBCFE11-8025-4827-BED8-DAEC57A863F6}"/>
    <dgm:cxn modelId="{370A518D-EFC6-4303-A0FA-FD80CC762A0F}" srcId="{309B0180-76E3-49B1-8D1B-60161964032F}" destId="{332789ED-6A20-4D07-BF00-7EE83CFFDA7D}" srcOrd="3" destOrd="0" parTransId="{F42A0A6C-1FE9-4BE2-A499-F8A698733636}" sibTransId="{BFF783E6-3D61-4123-8EAD-F1C0E9ACFC4F}"/>
    <dgm:cxn modelId="{EB9AAB90-85F2-4A59-84F2-9514136577E9}" type="presOf" srcId="{907946E0-4B50-4176-A884-F926B5DB8723}" destId="{950FB819-C6E7-4288-9566-F76FBABE0DFA}" srcOrd="0" destOrd="7" presId="urn:microsoft.com/office/officeart/2005/8/layout/hList1"/>
    <dgm:cxn modelId="{6B30B492-16A7-4E09-823B-60347A2E8723}" type="presOf" srcId="{AFE28E6E-406C-447B-894B-2A3634DF0F84}" destId="{950FB819-C6E7-4288-9566-F76FBABE0DFA}" srcOrd="0" destOrd="1" presId="urn:microsoft.com/office/officeart/2005/8/layout/hList1"/>
    <dgm:cxn modelId="{2DC29693-3B78-4A3E-AEC5-6917332A359D}" srcId="{33695C46-92CB-474B-A679-DF674EAE9381}" destId="{36FD2C02-6AF2-417D-A07D-43B64AB9370F}" srcOrd="2" destOrd="0" parTransId="{9349B627-F300-44FC-94F1-19B6CEC3815E}" sibTransId="{8747525E-E078-4D4B-8EFE-3C246F5D9448}"/>
    <dgm:cxn modelId="{06ADAB96-6373-4063-81B7-0D0E4063F43A}" type="presOf" srcId="{DF238FE6-206A-4852-BDF6-90270E75D7E3}" destId="{950FB819-C6E7-4288-9566-F76FBABE0DFA}" srcOrd="0" destOrd="6" presId="urn:microsoft.com/office/officeart/2005/8/layout/hList1"/>
    <dgm:cxn modelId="{E7D49D97-9FCE-4731-B829-5FEB7A172064}" srcId="{9303DBA5-D64D-438C-83EC-11358C06FB2F}" destId="{C724D8B5-543F-4EC1-8525-5071C44FD793}" srcOrd="0" destOrd="0" parTransId="{7471C807-6871-4629-9F3C-A7DB168F1DF0}" sibTransId="{62B08C77-7833-4584-AABF-B08A56D0940D}"/>
    <dgm:cxn modelId="{3015A497-2156-4CEB-A999-3436FC7962B2}" srcId="{309B0180-76E3-49B1-8D1B-60161964032F}" destId="{23995AF8-065B-4514-931E-4531A941766E}" srcOrd="1" destOrd="0" parTransId="{AE309B1A-5D1D-40AC-8C38-21FDD655460B}" sibTransId="{28A07236-13CD-48AB-8CB3-546DC11790BB}"/>
    <dgm:cxn modelId="{8D2DE79B-3F80-4F8F-B532-0ED7E9D98AC0}" type="presOf" srcId="{05A40307-3447-40B0-8B12-4B1E0CD89165}" destId="{48EA9313-9FC3-4577-BFCA-BC53BD39A106}" srcOrd="0" destOrd="0" presId="urn:microsoft.com/office/officeart/2005/8/layout/hList1"/>
    <dgm:cxn modelId="{C1F479A0-3113-4892-8234-D25FF1611040}" srcId="{9303DBA5-D64D-438C-83EC-11358C06FB2F}" destId="{E41B4553-B21A-4EC5-8055-8FC48B9882C2}" srcOrd="3" destOrd="0" parTransId="{087E2085-DE04-4C73-96E4-EA4C6984FCDF}" sibTransId="{61EA365E-418E-4FCB-83CF-9384A392FE49}"/>
    <dgm:cxn modelId="{14F89CAD-468D-46A4-AD4F-5B313BB0EE79}" srcId="{23995AF8-065B-4514-931E-4531A941766E}" destId="{F2026FED-3E17-43BC-9DEA-9F64C0609FC0}" srcOrd="2" destOrd="0" parTransId="{96EBB3D0-7DDF-4489-A461-FE2F1C408A2F}" sibTransId="{99E5F68B-651F-4804-A2DC-5B3F56760D6E}"/>
    <dgm:cxn modelId="{6C8C69B0-38A9-4A5A-A188-DDDD1C6806FF}" type="presOf" srcId="{6239DDEC-734D-4BAD-B55F-2AD5DA9BC94E}" destId="{950FB819-C6E7-4288-9566-F76FBABE0DFA}" srcOrd="0" destOrd="2" presId="urn:microsoft.com/office/officeart/2005/8/layout/hList1"/>
    <dgm:cxn modelId="{FF0BF1B1-D194-4178-9423-D1D624CFF737}" srcId="{1B09C961-659C-422B-8D2D-61C42E56ADF6}" destId="{407C6B2E-20D4-4BDC-8D3E-BF8D247BD8DC}" srcOrd="1" destOrd="0" parTransId="{B2E87675-FB90-42DA-B12C-B100410EF449}" sibTransId="{0F25E896-533A-4CE0-AD68-D9CF5334F7BB}"/>
    <dgm:cxn modelId="{5A336EB6-B8DD-47B6-8B75-E1978B382067}" type="presOf" srcId="{C4B5120C-E725-4C72-AC16-A4D622E1F269}" destId="{950FB819-C6E7-4288-9566-F76FBABE0DFA}" srcOrd="0" destOrd="0" presId="urn:microsoft.com/office/officeart/2005/8/layout/hList1"/>
    <dgm:cxn modelId="{CBCAFFC8-4C9F-4260-99A5-26AF6F8BB3F9}" type="presOf" srcId="{36FD2C02-6AF2-417D-A07D-43B64AB9370F}" destId="{950FB819-C6E7-4288-9566-F76FBABE0DFA}" srcOrd="0" destOrd="8" presId="urn:microsoft.com/office/officeart/2005/8/layout/hList1"/>
    <dgm:cxn modelId="{FA3AFCC9-CD31-43E3-A409-E3D1C05045B3}" type="presOf" srcId="{F4DF92AD-BEC9-4DD6-99A7-961C9E16F06F}" destId="{5DFE1E9D-48C2-41CB-A8C1-93CB9D955817}" srcOrd="0" destOrd="5" presId="urn:microsoft.com/office/officeart/2005/8/layout/hList1"/>
    <dgm:cxn modelId="{793297CB-D111-444A-ABEE-87167FB66A5B}" srcId="{5DDCC3B8-0E4A-4C4A-9FAE-ACB1FAE67175}" destId="{AFE28E6E-406C-447B-894B-2A3634DF0F84}" srcOrd="1" destOrd="0" parTransId="{13E70AA7-00BA-4E34-B042-38E216FAA61F}" sibTransId="{A035215D-E4B9-41C8-B9FF-1AA3E7B80A4F}"/>
    <dgm:cxn modelId="{26A1B9D4-6EF2-4400-8B7A-A806864A1D8F}" srcId="{AFE28E6E-406C-447B-894B-2A3634DF0F84}" destId="{5A908DB7-C4F1-4036-B60C-9C6B81933250}" srcOrd="2" destOrd="0" parTransId="{5610EE59-C83D-4AED-9798-AF073BD55A7D}" sibTransId="{E71689A7-C05A-430A-BBE2-876B025F6405}"/>
    <dgm:cxn modelId="{3F61B2D7-2FED-4C5E-BA82-E035E32EC997}" srcId="{1B09C961-659C-422B-8D2D-61C42E56ADF6}" destId="{F4DF92AD-BEC9-4DD6-99A7-961C9E16F06F}" srcOrd="3" destOrd="0" parTransId="{638CC24E-EDB9-4867-8840-A9414B7CB622}" sibTransId="{B09D6204-3BB4-4A43-A014-219D8D8A15A5}"/>
    <dgm:cxn modelId="{A459D6D7-61C5-4077-90D4-2B231BB1B16B}" srcId="{9303DBA5-D64D-438C-83EC-11358C06FB2F}" destId="{1B09C961-659C-422B-8D2D-61C42E56ADF6}" srcOrd="1" destOrd="0" parTransId="{A6750FFB-6A38-4683-A9C6-0C2602A9BAF6}" sibTransId="{511F2850-62E2-4995-8FEB-497835252609}"/>
    <dgm:cxn modelId="{9E5AD3DA-61B7-49F1-8A5A-33EA06878689}" srcId="{AFE28E6E-406C-447B-894B-2A3634DF0F84}" destId="{2F87D515-972D-44A0-BD09-2723CD9A090C}" srcOrd="4" destOrd="0" parTransId="{5C42D0A5-8BE6-4B40-8EE6-4A8EF8335EFF}" sibTransId="{DD30AEE2-BCC5-4E49-9E58-CBAA1DE6A3F2}"/>
    <dgm:cxn modelId="{73F31DE0-9604-42C8-BA43-4C9F2E245DF0}" type="presOf" srcId="{1B09C961-659C-422B-8D2D-61C42E56ADF6}" destId="{5DFE1E9D-48C2-41CB-A8C1-93CB9D955817}" srcOrd="0" destOrd="1" presId="urn:microsoft.com/office/officeart/2005/8/layout/hList1"/>
    <dgm:cxn modelId="{FAF7FBE6-3B19-49D0-A46A-B12E4EB67173}" srcId="{33695C46-92CB-474B-A679-DF674EAE9381}" destId="{907946E0-4B50-4176-A884-F926B5DB8723}" srcOrd="1" destOrd="0" parTransId="{B087F82B-96CE-488E-BFC6-9AB1EED26329}" sibTransId="{BF15D7D3-87E2-49F1-A5F3-84CAAD7CE20C}"/>
    <dgm:cxn modelId="{D973F9EA-46D4-4A84-9651-8F6DDBA65DF9}" srcId="{23995AF8-065B-4514-931E-4531A941766E}" destId="{09C406E7-5CF9-4135-A39C-E3A9D07E3E11}" srcOrd="1" destOrd="0" parTransId="{BBE54CAF-9C68-455B-AFAB-E6D9C34182EE}" sibTransId="{B5D4874E-FDE1-4EEC-A748-E6239FCCD6CD}"/>
    <dgm:cxn modelId="{1462F3EF-21E5-4720-9B5B-85770DF69239}" type="presOf" srcId="{09C406E7-5CF9-4135-A39C-E3A9D07E3E11}" destId="{48EA9313-9FC3-4577-BFCA-BC53BD39A106}" srcOrd="0" destOrd="3" presId="urn:microsoft.com/office/officeart/2005/8/layout/hList1"/>
    <dgm:cxn modelId="{6056D7F1-2F22-4730-8A5F-7B8F918D70A2}" type="presOf" srcId="{E41B4553-B21A-4EC5-8055-8FC48B9882C2}" destId="{5DFE1E9D-48C2-41CB-A8C1-93CB9D955817}" srcOrd="0" destOrd="7" presId="urn:microsoft.com/office/officeart/2005/8/layout/hList1"/>
    <dgm:cxn modelId="{28C7B9F9-8376-47C7-86B0-99B7512DA2BA}" type="presOf" srcId="{013EE218-C30E-431A-A441-A54FB29B5C01}" destId="{5DFE1E9D-48C2-41CB-A8C1-93CB9D955817}" srcOrd="0" destOrd="2" presId="urn:microsoft.com/office/officeart/2005/8/layout/hList1"/>
    <dgm:cxn modelId="{58EF34FA-DFA7-4AED-928C-097ACDBA89F9}" srcId="{1B09C961-659C-422B-8D2D-61C42E56ADF6}" destId="{E13A0207-1C1D-4BF2-AF38-BA32772F12B3}" srcOrd="2" destOrd="0" parTransId="{7974B921-9080-4F6A-A348-4513CA8FE63E}" sibTransId="{1D47E5A1-A9C2-45C3-B0A9-7F2521C7655B}"/>
    <dgm:cxn modelId="{A1AE81BC-CD0E-46A7-BB2D-902DEDAD516B}" type="presParOf" srcId="{1C29EACA-3D6C-4625-9431-1A0AA2883181}" destId="{31296B6F-0246-4D09-A8AA-125680A8A2A6}" srcOrd="0" destOrd="0" presId="urn:microsoft.com/office/officeart/2005/8/layout/hList1"/>
    <dgm:cxn modelId="{C643C265-C677-4F4E-8391-649CEDDF6856}" type="presParOf" srcId="{31296B6F-0246-4D09-A8AA-125680A8A2A6}" destId="{E3D9941A-0D37-41F4-AB9A-DEA4EFDF6076}" srcOrd="0" destOrd="0" presId="urn:microsoft.com/office/officeart/2005/8/layout/hList1"/>
    <dgm:cxn modelId="{DEFC906A-71A7-45EF-BBEC-E8871FEF7345}" type="presParOf" srcId="{31296B6F-0246-4D09-A8AA-125680A8A2A6}" destId="{5DFE1E9D-48C2-41CB-A8C1-93CB9D955817}" srcOrd="1" destOrd="0" presId="urn:microsoft.com/office/officeart/2005/8/layout/hList1"/>
    <dgm:cxn modelId="{6A0A528B-F1E1-4654-BDFF-44F9136266EA}" type="presParOf" srcId="{1C29EACA-3D6C-4625-9431-1A0AA2883181}" destId="{1953BAD9-81B3-4D24-A41A-2C57D36605C6}" srcOrd="1" destOrd="0" presId="urn:microsoft.com/office/officeart/2005/8/layout/hList1"/>
    <dgm:cxn modelId="{9EA6A95A-DC43-46DA-B101-642A721FAD21}" type="presParOf" srcId="{1C29EACA-3D6C-4625-9431-1A0AA2883181}" destId="{BAA3DFF4-CCC1-4D1E-9E91-43504CDAEDC0}" srcOrd="2" destOrd="0" presId="urn:microsoft.com/office/officeart/2005/8/layout/hList1"/>
    <dgm:cxn modelId="{9550A633-06C1-4E0A-B87C-BB952073B8F1}" type="presParOf" srcId="{BAA3DFF4-CCC1-4D1E-9E91-43504CDAEDC0}" destId="{7B747B6F-9457-40E2-9CB6-847567E32E5B}" srcOrd="0" destOrd="0" presId="urn:microsoft.com/office/officeart/2005/8/layout/hList1"/>
    <dgm:cxn modelId="{C505AAF3-6C50-452A-ADDA-5AE10E45905E}" type="presParOf" srcId="{BAA3DFF4-CCC1-4D1E-9E91-43504CDAEDC0}" destId="{950FB819-C6E7-4288-9566-F76FBABE0DFA}" srcOrd="1" destOrd="0" presId="urn:microsoft.com/office/officeart/2005/8/layout/hList1"/>
    <dgm:cxn modelId="{F01E3F6F-3EFD-4CF8-971C-5B32E5B57968}" type="presParOf" srcId="{1C29EACA-3D6C-4625-9431-1A0AA2883181}" destId="{5823336B-EC59-4DAA-A7BB-C02A979BCC06}" srcOrd="3" destOrd="0" presId="urn:microsoft.com/office/officeart/2005/8/layout/hList1"/>
    <dgm:cxn modelId="{4AEE5AFD-A01F-4793-A69B-6D5336E92D20}" type="presParOf" srcId="{1C29EACA-3D6C-4625-9431-1A0AA2883181}" destId="{F0545656-97BD-4F68-AC88-5AE0F2BD6908}" srcOrd="4" destOrd="0" presId="urn:microsoft.com/office/officeart/2005/8/layout/hList1"/>
    <dgm:cxn modelId="{D1FC1875-62AC-4225-AEAC-3FCC78674A51}" type="presParOf" srcId="{F0545656-97BD-4F68-AC88-5AE0F2BD6908}" destId="{DDAE0D9D-5A21-4729-A417-CE58CFF350EB}" srcOrd="0" destOrd="0" presId="urn:microsoft.com/office/officeart/2005/8/layout/hList1"/>
    <dgm:cxn modelId="{37B342C2-7EEC-4EB8-9151-5AF697282A0C}" type="presParOf" srcId="{F0545656-97BD-4F68-AC88-5AE0F2BD6908}" destId="{48EA9313-9FC3-4577-BFCA-BC53BD39A10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872E81-1C44-4E07-BA08-75D687F8F047}"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n-US"/>
        </a:p>
      </dgm:t>
    </dgm:pt>
    <dgm:pt modelId="{8F147B2B-B016-42E0-9879-728FD9B23D74}">
      <dgm:prSet/>
      <dgm:spPr/>
      <dgm:t>
        <a:bodyPr/>
        <a:lstStyle/>
        <a:p>
          <a:r>
            <a:rPr lang="lo-LA" dirty="0">
              <a:latin typeface="Phetsarath OT" panose="02000500000000020004" pitchFamily="2" charset="0"/>
              <a:cs typeface="Phetsarath OT" panose="02000500000000020004" pitchFamily="2" charset="0"/>
            </a:rPr>
            <a:t>ການປະເມີນດ້ານອາຫານ</a:t>
          </a:r>
          <a:endParaRPr lang="en-US" dirty="0">
            <a:latin typeface="Phetsarath OT" panose="02000500000000020004" pitchFamily="2" charset="0"/>
            <a:cs typeface="Phetsarath OT" panose="02000500000000020004" pitchFamily="2" charset="0"/>
          </a:endParaRPr>
        </a:p>
      </dgm:t>
    </dgm:pt>
    <dgm:pt modelId="{77B2BB06-BDA3-4FB4-ADC8-D77B309543B0}" type="parTrans" cxnId="{93DFC18B-2150-4A04-96A5-7A3E5F8AE970}">
      <dgm:prSet/>
      <dgm:spPr/>
      <dgm:t>
        <a:bodyPr/>
        <a:lstStyle/>
        <a:p>
          <a:endParaRPr lang="en-US"/>
        </a:p>
      </dgm:t>
    </dgm:pt>
    <dgm:pt modelId="{947DCD1E-5BA1-4ADD-BE62-465B719E1A47}" type="sibTrans" cxnId="{93DFC18B-2150-4A04-96A5-7A3E5F8AE970}">
      <dgm:prSet/>
      <dgm:spPr/>
      <dgm:t>
        <a:bodyPr/>
        <a:lstStyle/>
        <a:p>
          <a:endParaRPr lang="en-US"/>
        </a:p>
      </dgm:t>
    </dgm:pt>
    <dgm:pt modelId="{C2559340-70E4-4555-B59B-E07F55B6AA27}">
      <dgm:prSet/>
      <dgm:spPr/>
      <dgm:t>
        <a:bodyPr/>
        <a:lstStyle/>
        <a:p>
          <a:r>
            <a:rPr lang="lo-LA" dirty="0">
              <a:latin typeface="Phetsarath OT" panose="02000500000000020004" pitchFamily="2" charset="0"/>
              <a:cs typeface="Phetsarath OT" panose="02000500000000020004" pitchFamily="2" charset="0"/>
            </a:rPr>
            <a:t>ການຍ້ອນຫຼັງ 24 ຊົ່ວໂມງ </a:t>
          </a:r>
          <a:endParaRPr lang="en-US" dirty="0">
            <a:latin typeface="Phetsarath OT" panose="02000500000000020004" pitchFamily="2" charset="0"/>
            <a:cs typeface="Phetsarath OT" panose="02000500000000020004" pitchFamily="2" charset="0"/>
          </a:endParaRPr>
        </a:p>
      </dgm:t>
    </dgm:pt>
    <dgm:pt modelId="{313A12FD-D9E3-4642-8686-632225138B10}" type="parTrans" cxnId="{15DA9D5B-BDAB-449C-AE5E-89D25BABB76A}">
      <dgm:prSet/>
      <dgm:spPr/>
      <dgm:t>
        <a:bodyPr/>
        <a:lstStyle/>
        <a:p>
          <a:endParaRPr lang="en-US"/>
        </a:p>
      </dgm:t>
    </dgm:pt>
    <dgm:pt modelId="{F38730C0-76C8-4CB6-9A66-72699CCD6B9B}" type="sibTrans" cxnId="{15DA9D5B-BDAB-449C-AE5E-89D25BABB76A}">
      <dgm:prSet/>
      <dgm:spPr/>
      <dgm:t>
        <a:bodyPr/>
        <a:lstStyle/>
        <a:p>
          <a:endParaRPr lang="en-US"/>
        </a:p>
      </dgm:t>
    </dgm:pt>
    <dgm:pt modelId="{C68832C8-AA42-42B0-B5EA-41BE1611B6E7}">
      <dgm:prSet/>
      <dgm:spPr/>
      <dgm:t>
        <a:bodyPr/>
        <a:lstStyle/>
        <a:p>
          <a:r>
            <a:rPr lang="lo-LA" dirty="0">
              <a:latin typeface="Phetsarath OT" panose="02000500000000020004" pitchFamily="2" charset="0"/>
              <a:cs typeface="Phetsarath OT" panose="02000500000000020004" pitchFamily="2" charset="0"/>
            </a:rPr>
            <a:t>ການບັນທຶກອາຫານ</a:t>
          </a:r>
          <a:endParaRPr lang="en-US" dirty="0">
            <a:latin typeface="Phetsarath OT" panose="02000500000000020004" pitchFamily="2" charset="0"/>
            <a:cs typeface="Phetsarath OT" panose="02000500000000020004" pitchFamily="2" charset="0"/>
          </a:endParaRPr>
        </a:p>
      </dgm:t>
    </dgm:pt>
    <dgm:pt modelId="{31DCB346-2908-4EEC-BC57-7082E50FC5A3}" type="parTrans" cxnId="{DA3E19B3-06DA-4A51-8079-DE7A131480F4}">
      <dgm:prSet/>
      <dgm:spPr/>
      <dgm:t>
        <a:bodyPr/>
        <a:lstStyle/>
        <a:p>
          <a:endParaRPr lang="en-US"/>
        </a:p>
      </dgm:t>
    </dgm:pt>
    <dgm:pt modelId="{D65DBF12-970E-4792-BA10-26EFD7F39F4C}" type="sibTrans" cxnId="{DA3E19B3-06DA-4A51-8079-DE7A131480F4}">
      <dgm:prSet/>
      <dgm:spPr/>
      <dgm:t>
        <a:bodyPr/>
        <a:lstStyle/>
        <a:p>
          <a:endParaRPr lang="en-US"/>
        </a:p>
      </dgm:t>
    </dgm:pt>
    <dgm:pt modelId="{DDAB4F44-B247-49FA-8680-D43BB595A111}">
      <dgm:prSet/>
      <dgm:spPr/>
      <dgm:t>
        <a:bodyPr/>
        <a:lstStyle/>
        <a:p>
          <a:r>
            <a:rPr lang="lo-LA" dirty="0">
              <a:latin typeface="Phetsarath OT" panose="02000500000000020004" pitchFamily="2" charset="0"/>
              <a:cs typeface="Phetsarath OT" panose="02000500000000020004" pitchFamily="2" charset="0"/>
            </a:rPr>
            <a:t>ການສອບຖາມຄວາມຖີ່ຂອງການບໍລິໂພກອາຫານ</a:t>
          </a:r>
          <a:endParaRPr lang="en-US" dirty="0">
            <a:latin typeface="Phetsarath OT" panose="02000500000000020004" pitchFamily="2" charset="0"/>
            <a:cs typeface="Phetsarath OT" panose="02000500000000020004" pitchFamily="2" charset="0"/>
          </a:endParaRPr>
        </a:p>
      </dgm:t>
    </dgm:pt>
    <dgm:pt modelId="{3F762FC5-C878-43F3-BE00-A64265F98137}" type="parTrans" cxnId="{AB946246-5633-4C1E-BBFE-52FF86941CAF}">
      <dgm:prSet/>
      <dgm:spPr/>
      <dgm:t>
        <a:bodyPr/>
        <a:lstStyle/>
        <a:p>
          <a:endParaRPr lang="en-US"/>
        </a:p>
      </dgm:t>
    </dgm:pt>
    <dgm:pt modelId="{8F227727-D86B-411C-88ED-F7F3926515C6}" type="sibTrans" cxnId="{AB946246-5633-4C1E-BBFE-52FF86941CAF}">
      <dgm:prSet/>
      <dgm:spPr/>
      <dgm:t>
        <a:bodyPr/>
        <a:lstStyle/>
        <a:p>
          <a:endParaRPr lang="en-US"/>
        </a:p>
      </dgm:t>
    </dgm:pt>
    <dgm:pt modelId="{E683C9EF-BC3F-40C4-9C44-BFA97D7A63F4}">
      <dgm:prSet/>
      <dgm:spPr/>
      <dgm:t>
        <a:bodyPr/>
        <a:lstStyle/>
        <a:p>
          <a:r>
            <a:rPr lang="lo-LA" dirty="0">
              <a:latin typeface="Phetsarath OT" panose="02000500000000020004" pitchFamily="2" charset="0"/>
              <a:cs typeface="Phetsarath OT" panose="02000500000000020004" pitchFamily="2" charset="0"/>
            </a:rPr>
            <a:t>ການຊອກຫາ ຕົວຊີ້ບອກສະຖານະດ້ານຊີວະພາບ</a:t>
          </a:r>
          <a:endParaRPr lang="en-US" dirty="0">
            <a:latin typeface="Phetsarath OT" panose="02000500000000020004" pitchFamily="2" charset="0"/>
            <a:cs typeface="Phetsarath OT" panose="02000500000000020004" pitchFamily="2" charset="0"/>
          </a:endParaRPr>
        </a:p>
      </dgm:t>
    </dgm:pt>
    <dgm:pt modelId="{008A1EAA-00A2-4153-8648-1C9AE15CC065}" type="parTrans" cxnId="{CCB96EB3-C4D7-429F-BD1F-4E47D9F41CD3}">
      <dgm:prSet/>
      <dgm:spPr/>
      <dgm:t>
        <a:bodyPr/>
        <a:lstStyle/>
        <a:p>
          <a:endParaRPr lang="en-US"/>
        </a:p>
      </dgm:t>
    </dgm:pt>
    <dgm:pt modelId="{0E8DA0BF-F13F-41F8-B26C-A5972F9A6A93}" type="sibTrans" cxnId="{CCB96EB3-C4D7-429F-BD1F-4E47D9F41CD3}">
      <dgm:prSet/>
      <dgm:spPr/>
      <dgm:t>
        <a:bodyPr/>
        <a:lstStyle/>
        <a:p>
          <a:endParaRPr lang="en-US"/>
        </a:p>
      </dgm:t>
    </dgm:pt>
    <dgm:pt modelId="{B6468307-6077-459A-AB72-4FF78B0F1E7C}">
      <dgm:prSet/>
      <dgm:spPr/>
      <dgm:t>
        <a:bodyPr/>
        <a:lstStyle/>
        <a:p>
          <a:r>
            <a:rPr lang="lo-LA" dirty="0">
              <a:latin typeface="Phetsarath OT" panose="02000500000000020004" pitchFamily="2" charset="0"/>
              <a:cs typeface="Phetsarath OT" panose="02000500000000020004" pitchFamily="2" charset="0"/>
            </a:rPr>
            <a:t>ການວັດແທກຮ່າງກາຍ ແລະ ອົງປະກອບຂອງຮ່າງກາຍ.  </a:t>
          </a:r>
          <a:endParaRPr lang="en-US" dirty="0">
            <a:latin typeface="Phetsarath OT" panose="02000500000000020004" pitchFamily="2" charset="0"/>
            <a:cs typeface="Phetsarath OT" panose="02000500000000020004" pitchFamily="2" charset="0"/>
          </a:endParaRPr>
        </a:p>
      </dgm:t>
    </dgm:pt>
    <dgm:pt modelId="{3893896B-8B7F-463C-B57A-68351F1B98FE}" type="parTrans" cxnId="{4D2888D9-8A25-4DA7-81A9-63547244CED3}">
      <dgm:prSet/>
      <dgm:spPr/>
      <dgm:t>
        <a:bodyPr/>
        <a:lstStyle/>
        <a:p>
          <a:endParaRPr lang="en-US"/>
        </a:p>
      </dgm:t>
    </dgm:pt>
    <dgm:pt modelId="{E37DB8F7-0255-4CF0-A634-8C0B0D03F997}" type="sibTrans" cxnId="{4D2888D9-8A25-4DA7-81A9-63547244CED3}">
      <dgm:prSet/>
      <dgm:spPr/>
      <dgm:t>
        <a:bodyPr/>
        <a:lstStyle/>
        <a:p>
          <a:endParaRPr lang="en-US"/>
        </a:p>
      </dgm:t>
    </dgm:pt>
    <dgm:pt modelId="{15E5C89B-0E79-491C-AD5A-4CE749146D13}">
      <dgm:prSet/>
      <dgm:spPr/>
      <dgm:t>
        <a:bodyPr/>
        <a:lstStyle/>
        <a:p>
          <a:r>
            <a:rPr lang="lo-LA" dirty="0">
              <a:latin typeface="Phetsarath OT" panose="02000500000000020004" pitchFamily="2" charset="0"/>
              <a:cs typeface="Phetsarath OT" panose="02000500000000020004" pitchFamily="2" charset="0"/>
            </a:rPr>
            <a:t>ນ້ໍາຫນັກ/ ຄວາມສູງ/ ການວັດຮອບແຂນເບື້ອງເທິງ/ ການວັດຮອບທ້ອງ/ ການວັດແທກຄວາມຫ່ຽວຂອງຜິວໜັງ/ </a:t>
          </a:r>
          <a:r>
            <a:rPr lang="en-US" dirty="0">
              <a:latin typeface="Phetsarath OT" panose="02000500000000020004" pitchFamily="2" charset="0"/>
              <a:cs typeface="Phetsarath OT" panose="02000500000000020004" pitchFamily="2" charset="0"/>
            </a:rPr>
            <a:t>BMI</a:t>
          </a:r>
        </a:p>
      </dgm:t>
    </dgm:pt>
    <dgm:pt modelId="{6473485F-0EC3-4F90-B931-C5C2D835F9BB}" type="parTrans" cxnId="{57C8A162-0FB8-4441-A832-F6B8F31A3101}">
      <dgm:prSet/>
      <dgm:spPr/>
      <dgm:t>
        <a:bodyPr/>
        <a:lstStyle/>
        <a:p>
          <a:endParaRPr lang="en-US"/>
        </a:p>
      </dgm:t>
    </dgm:pt>
    <dgm:pt modelId="{D7164D87-8F2B-4BD0-B21A-5D85A5FA841D}" type="sibTrans" cxnId="{57C8A162-0FB8-4441-A832-F6B8F31A3101}">
      <dgm:prSet/>
      <dgm:spPr/>
      <dgm:t>
        <a:bodyPr/>
        <a:lstStyle/>
        <a:p>
          <a:endParaRPr lang="en-US"/>
        </a:p>
      </dgm:t>
    </dgm:pt>
    <dgm:pt modelId="{03A52B50-014D-46EE-9FD7-EC483325561D}">
      <dgm:prSet/>
      <dgm:spPr/>
      <dgm:t>
        <a:bodyPr/>
        <a:lstStyle/>
        <a:p>
          <a:r>
            <a:rPr lang="lo-LA" dirty="0">
              <a:latin typeface="Phetsarath OT" panose="02000500000000020004" pitchFamily="2" charset="0"/>
              <a:cs typeface="Phetsarath OT" panose="02000500000000020004" pitchFamily="2" charset="0"/>
            </a:rPr>
            <a:t>ການປະເມີນຄວາມໜາແໜ້ນຂອງຮ່າງກາຍດ້ວຍໄຟຟ້າ (</a:t>
          </a:r>
          <a:r>
            <a:rPr lang="en-US" dirty="0">
              <a:latin typeface="Phetsarath OT" panose="02000500000000020004" pitchFamily="2" charset="0"/>
              <a:cs typeface="Phetsarath OT" panose="02000500000000020004" pitchFamily="2" charset="0"/>
            </a:rPr>
            <a:t>Bioelectrical impedance</a:t>
          </a:r>
          <a:r>
            <a:rPr lang="lo-LA" dirty="0">
              <a:latin typeface="Phetsarath OT" panose="02000500000000020004" pitchFamily="2" charset="0"/>
              <a:cs typeface="Phetsarath OT" panose="02000500000000020004" pitchFamily="2" charset="0"/>
            </a:rPr>
            <a:t>)</a:t>
          </a:r>
          <a:endParaRPr lang="en-US" dirty="0">
            <a:latin typeface="Phetsarath OT" panose="02000500000000020004" pitchFamily="2" charset="0"/>
            <a:cs typeface="Phetsarath OT" panose="02000500000000020004" pitchFamily="2" charset="0"/>
          </a:endParaRPr>
        </a:p>
      </dgm:t>
    </dgm:pt>
    <dgm:pt modelId="{F985CBE5-8611-4C0E-99B3-11E9998CEF3E}" type="parTrans" cxnId="{9057A292-18C4-4A8D-932B-F10ABA0F1BB0}">
      <dgm:prSet/>
      <dgm:spPr/>
      <dgm:t>
        <a:bodyPr/>
        <a:lstStyle/>
        <a:p>
          <a:endParaRPr lang="en-US"/>
        </a:p>
      </dgm:t>
    </dgm:pt>
    <dgm:pt modelId="{5EEAB849-759F-432B-9867-8A846B5C239C}" type="sibTrans" cxnId="{9057A292-18C4-4A8D-932B-F10ABA0F1BB0}">
      <dgm:prSet/>
      <dgm:spPr/>
      <dgm:t>
        <a:bodyPr/>
        <a:lstStyle/>
        <a:p>
          <a:endParaRPr lang="en-US"/>
        </a:p>
      </dgm:t>
    </dgm:pt>
    <dgm:pt modelId="{A6D5F123-AC7F-40AF-B9D4-7999B461B3D1}">
      <dgm:prSet/>
      <dgm:spPr/>
      <dgm:t>
        <a:bodyPr/>
        <a:lstStyle/>
        <a:p>
          <a:r>
            <a:rPr lang="lo-LA" dirty="0">
              <a:latin typeface="Phetsarath OT" panose="02000500000000020004" pitchFamily="2" charset="0"/>
              <a:cs typeface="Phetsarath OT" panose="02000500000000020004" pitchFamily="2" charset="0"/>
            </a:rPr>
            <a:t>ການຊ່ອງລັງສີ (</a:t>
          </a:r>
          <a:r>
            <a:rPr lang="en-US" dirty="0">
              <a:latin typeface="Phetsarath OT" panose="02000500000000020004" pitchFamily="2" charset="0"/>
              <a:cs typeface="Phetsarath OT" panose="02000500000000020004" pitchFamily="2" charset="0"/>
            </a:rPr>
            <a:t>Dual-energy X ray absorptiometry</a:t>
          </a:r>
          <a:r>
            <a:rPr lang="lo-LA" dirty="0">
              <a:latin typeface="Phetsarath OT" panose="02000500000000020004" pitchFamily="2" charset="0"/>
              <a:cs typeface="Phetsarath OT" panose="02000500000000020004" pitchFamily="2" charset="0"/>
            </a:rPr>
            <a:t>)</a:t>
          </a:r>
          <a:endParaRPr lang="en-US" dirty="0">
            <a:latin typeface="Phetsarath OT" panose="02000500000000020004" pitchFamily="2" charset="0"/>
            <a:cs typeface="Phetsarath OT" panose="02000500000000020004" pitchFamily="2" charset="0"/>
          </a:endParaRPr>
        </a:p>
      </dgm:t>
    </dgm:pt>
    <dgm:pt modelId="{D4C6529C-0905-459F-8A7E-E074650BD07E}" type="parTrans" cxnId="{982EF5F4-AB0F-4E3A-A965-2DB7B179AF35}">
      <dgm:prSet/>
      <dgm:spPr/>
      <dgm:t>
        <a:bodyPr/>
        <a:lstStyle/>
        <a:p>
          <a:endParaRPr lang="en-US"/>
        </a:p>
      </dgm:t>
    </dgm:pt>
    <dgm:pt modelId="{C86EF136-8D98-490E-9F2D-E06FC1CCF716}" type="sibTrans" cxnId="{982EF5F4-AB0F-4E3A-A965-2DB7B179AF35}">
      <dgm:prSet/>
      <dgm:spPr/>
      <dgm:t>
        <a:bodyPr/>
        <a:lstStyle/>
        <a:p>
          <a:endParaRPr lang="en-US"/>
        </a:p>
      </dgm:t>
    </dgm:pt>
    <dgm:pt modelId="{308C095F-4A08-46BC-B16B-D96AF5B52AC5}">
      <dgm:prSet/>
      <dgm:spPr/>
      <dgm:t>
        <a:bodyPr/>
        <a:lstStyle/>
        <a:p>
          <a:r>
            <a:rPr lang="lo-LA" dirty="0">
              <a:latin typeface="Phetsarath OT" panose="02000500000000020004" pitchFamily="2" charset="0"/>
              <a:cs typeface="Phetsarath OT" panose="02000500000000020004" pitchFamily="2" charset="0"/>
            </a:rPr>
            <a:t>ການອອກກຳລັງກາຍ</a:t>
          </a:r>
          <a:endParaRPr lang="en-US" dirty="0">
            <a:latin typeface="Phetsarath OT" panose="02000500000000020004" pitchFamily="2" charset="0"/>
            <a:cs typeface="Phetsarath OT" panose="02000500000000020004" pitchFamily="2" charset="0"/>
          </a:endParaRPr>
        </a:p>
      </dgm:t>
    </dgm:pt>
    <dgm:pt modelId="{1CEDC652-5F99-49C4-A087-A43D3610709B}" type="parTrans" cxnId="{7B49C18A-72E9-4CC4-B4F0-0A360A6BD330}">
      <dgm:prSet/>
      <dgm:spPr/>
      <dgm:t>
        <a:bodyPr/>
        <a:lstStyle/>
        <a:p>
          <a:endParaRPr lang="en-US"/>
        </a:p>
      </dgm:t>
    </dgm:pt>
    <dgm:pt modelId="{C0B02256-6DD2-42AC-AA4F-D6AF568BBE55}" type="sibTrans" cxnId="{7B49C18A-72E9-4CC4-B4F0-0A360A6BD330}">
      <dgm:prSet/>
      <dgm:spPr/>
      <dgm:t>
        <a:bodyPr/>
        <a:lstStyle/>
        <a:p>
          <a:endParaRPr lang="en-US"/>
        </a:p>
      </dgm:t>
    </dgm:pt>
    <dgm:pt modelId="{E8231618-8EFB-4451-8BD0-A86DE3E55CA2}">
      <dgm:prSet/>
      <dgm:spPr/>
      <dgm:t>
        <a:bodyPr/>
        <a:lstStyle/>
        <a:p>
          <a:r>
            <a:rPr lang="lo-LA" dirty="0">
              <a:latin typeface="Phetsarath OT" panose="02000500000000020004" pitchFamily="2" charset="0"/>
              <a:cs typeface="Phetsarath OT" panose="02000500000000020004" pitchFamily="2" charset="0"/>
            </a:rPr>
            <a:t>ວັດແທກຄວາມເລັ່ງ/ ເຄື່ອງນັບບາດກ້າວ</a:t>
          </a:r>
          <a:endParaRPr lang="en-US" dirty="0">
            <a:latin typeface="Phetsarath OT" panose="02000500000000020004" pitchFamily="2" charset="0"/>
            <a:cs typeface="Phetsarath OT" panose="02000500000000020004" pitchFamily="2" charset="0"/>
          </a:endParaRPr>
        </a:p>
      </dgm:t>
    </dgm:pt>
    <dgm:pt modelId="{F62B7CB1-2B68-4E96-AB86-DA12DE40CA7E}" type="parTrans" cxnId="{63E06564-9BA0-4B07-9802-FF853DA42CC4}">
      <dgm:prSet/>
      <dgm:spPr/>
      <dgm:t>
        <a:bodyPr/>
        <a:lstStyle/>
        <a:p>
          <a:endParaRPr lang="en-US"/>
        </a:p>
      </dgm:t>
    </dgm:pt>
    <dgm:pt modelId="{700B9E1E-13FD-4C37-980A-F815164EE996}" type="sibTrans" cxnId="{63E06564-9BA0-4B07-9802-FF853DA42CC4}">
      <dgm:prSet/>
      <dgm:spPr/>
      <dgm:t>
        <a:bodyPr/>
        <a:lstStyle/>
        <a:p>
          <a:endParaRPr lang="en-US"/>
        </a:p>
      </dgm:t>
    </dgm:pt>
    <dgm:pt modelId="{B10F83E2-A353-4220-954E-5A7663261504}">
      <dgm:prSet/>
      <dgm:spPr/>
      <dgm:t>
        <a:bodyPr/>
        <a:lstStyle/>
        <a:p>
          <a:r>
            <a:rPr lang="lo-LA" dirty="0">
              <a:latin typeface="Phetsarath OT" panose="02000500000000020004" pitchFamily="2" charset="0"/>
              <a:cs typeface="Phetsarath OT" panose="02000500000000020004" pitchFamily="2" charset="0"/>
            </a:rPr>
            <a:t>ແບບສອບຖາມ </a:t>
          </a:r>
          <a:endParaRPr lang="en-US" dirty="0">
            <a:latin typeface="Phetsarath OT" panose="02000500000000020004" pitchFamily="2" charset="0"/>
            <a:cs typeface="Phetsarath OT" panose="02000500000000020004" pitchFamily="2" charset="0"/>
          </a:endParaRPr>
        </a:p>
      </dgm:t>
    </dgm:pt>
    <dgm:pt modelId="{9B483A41-33CB-458E-B013-D6578373CFF4}" type="parTrans" cxnId="{18D75B0C-C96A-4837-963E-4EF9562E3BFB}">
      <dgm:prSet/>
      <dgm:spPr/>
      <dgm:t>
        <a:bodyPr/>
        <a:lstStyle/>
        <a:p>
          <a:endParaRPr lang="en-US"/>
        </a:p>
      </dgm:t>
    </dgm:pt>
    <dgm:pt modelId="{493261DC-0854-4DE7-90CC-893E79B70034}" type="sibTrans" cxnId="{18D75B0C-C96A-4837-963E-4EF9562E3BFB}">
      <dgm:prSet/>
      <dgm:spPr/>
      <dgm:t>
        <a:bodyPr/>
        <a:lstStyle/>
        <a:p>
          <a:endParaRPr lang="en-US"/>
        </a:p>
      </dgm:t>
    </dgm:pt>
    <dgm:pt modelId="{887683D7-2CB4-48DF-AE8C-1E6B0D1F8E0E}">
      <dgm:prSet/>
      <dgm:spPr/>
      <dgm:t>
        <a:bodyPr/>
        <a:lstStyle/>
        <a:p>
          <a:r>
            <a:rPr lang="lo-LA" dirty="0">
              <a:latin typeface="Phetsarath OT" panose="02000500000000020004" pitchFamily="2" charset="0"/>
              <a:cs typeface="Phetsarath OT" panose="02000500000000020004" pitchFamily="2" charset="0"/>
            </a:rPr>
            <a:t>ການວັດປະລິມານຄວາມຮ້ອນທາງອ້ອມ</a:t>
          </a:r>
          <a:endParaRPr lang="en-US" dirty="0">
            <a:latin typeface="Phetsarath OT" panose="02000500000000020004" pitchFamily="2" charset="0"/>
            <a:cs typeface="Phetsarath OT" panose="02000500000000020004" pitchFamily="2" charset="0"/>
          </a:endParaRPr>
        </a:p>
      </dgm:t>
    </dgm:pt>
    <dgm:pt modelId="{2BFFFB87-5C06-41BD-90B4-BB38CB23E7BE}" type="parTrans" cxnId="{670A56A7-2E16-4AEA-8D98-41666A7CC484}">
      <dgm:prSet/>
      <dgm:spPr/>
      <dgm:t>
        <a:bodyPr/>
        <a:lstStyle/>
        <a:p>
          <a:endParaRPr lang="en-US"/>
        </a:p>
      </dgm:t>
    </dgm:pt>
    <dgm:pt modelId="{EC02FEAC-2C18-4009-BE13-6FD1FCAD71F8}" type="sibTrans" cxnId="{670A56A7-2E16-4AEA-8D98-41666A7CC484}">
      <dgm:prSet/>
      <dgm:spPr/>
      <dgm:t>
        <a:bodyPr/>
        <a:lstStyle/>
        <a:p>
          <a:endParaRPr lang="en-US"/>
        </a:p>
      </dgm:t>
    </dgm:pt>
    <dgm:pt modelId="{73F4F0BC-D3E6-4518-AC1A-8AABD8CA4232}">
      <dgm:prSet/>
      <dgm:spPr/>
      <dgm:t>
        <a:bodyPr/>
        <a:lstStyle/>
        <a:p>
          <a:r>
            <a:rPr lang="lo-LA" dirty="0">
              <a:latin typeface="Phetsarath OT" panose="02000500000000020004" pitchFamily="2" charset="0"/>
              <a:cs typeface="Phetsarath OT" panose="02000500000000020004" pitchFamily="2" charset="0"/>
            </a:rPr>
            <a:t> ຄວາມໜາແໜ້ນຂອງຮ່າງກາຍ </a:t>
          </a:r>
          <a:endParaRPr lang="en-US" dirty="0">
            <a:latin typeface="Phetsarath OT" panose="02000500000000020004" pitchFamily="2" charset="0"/>
            <a:cs typeface="Phetsarath OT" panose="02000500000000020004" pitchFamily="2" charset="0"/>
          </a:endParaRPr>
        </a:p>
      </dgm:t>
    </dgm:pt>
    <dgm:pt modelId="{91A2C85B-E861-47AD-8E51-732E9A014EC9}" type="parTrans" cxnId="{1C5139B4-F944-4257-8203-DF8AE5E673F1}">
      <dgm:prSet/>
      <dgm:spPr/>
    </dgm:pt>
    <dgm:pt modelId="{B030CB21-884F-4E11-8F08-47B18A878BD6}" type="sibTrans" cxnId="{1C5139B4-F944-4257-8203-DF8AE5E673F1}">
      <dgm:prSet/>
      <dgm:spPr/>
    </dgm:pt>
    <dgm:pt modelId="{BCC1FDA6-8C11-4B63-B314-0263A3955F16}" type="pres">
      <dgm:prSet presAssocID="{4A872E81-1C44-4E07-BA08-75D687F8F047}" presName="linear" presStyleCnt="0">
        <dgm:presLayoutVars>
          <dgm:animLvl val="lvl"/>
          <dgm:resizeHandles val="exact"/>
        </dgm:presLayoutVars>
      </dgm:prSet>
      <dgm:spPr/>
    </dgm:pt>
    <dgm:pt modelId="{7C6FBCC4-8591-4735-8985-68EEE3506302}" type="pres">
      <dgm:prSet presAssocID="{8F147B2B-B016-42E0-9879-728FD9B23D74}" presName="parentText" presStyleLbl="node1" presStyleIdx="0" presStyleCnt="3">
        <dgm:presLayoutVars>
          <dgm:chMax val="0"/>
          <dgm:bulletEnabled val="1"/>
        </dgm:presLayoutVars>
      </dgm:prSet>
      <dgm:spPr/>
    </dgm:pt>
    <dgm:pt modelId="{ED38203F-1632-488A-B19C-AC7756998A35}" type="pres">
      <dgm:prSet presAssocID="{8F147B2B-B016-42E0-9879-728FD9B23D74}" presName="childText" presStyleLbl="revTx" presStyleIdx="0" presStyleCnt="3">
        <dgm:presLayoutVars>
          <dgm:bulletEnabled val="1"/>
        </dgm:presLayoutVars>
      </dgm:prSet>
      <dgm:spPr/>
    </dgm:pt>
    <dgm:pt modelId="{13827212-8D23-4963-84A9-80A3CBC63540}" type="pres">
      <dgm:prSet presAssocID="{B6468307-6077-459A-AB72-4FF78B0F1E7C}" presName="parentText" presStyleLbl="node1" presStyleIdx="1" presStyleCnt="3" custLinFactNeighborX="-412" custLinFactNeighborY="-4367">
        <dgm:presLayoutVars>
          <dgm:chMax val="0"/>
          <dgm:bulletEnabled val="1"/>
        </dgm:presLayoutVars>
      </dgm:prSet>
      <dgm:spPr/>
    </dgm:pt>
    <dgm:pt modelId="{5F75B307-0367-4A32-A5A3-A2106DCB6C4A}" type="pres">
      <dgm:prSet presAssocID="{B6468307-6077-459A-AB72-4FF78B0F1E7C}" presName="childText" presStyleLbl="revTx" presStyleIdx="1" presStyleCnt="3">
        <dgm:presLayoutVars>
          <dgm:bulletEnabled val="1"/>
        </dgm:presLayoutVars>
      </dgm:prSet>
      <dgm:spPr/>
    </dgm:pt>
    <dgm:pt modelId="{80763AFB-A002-474C-BC62-696789A92E52}" type="pres">
      <dgm:prSet presAssocID="{308C095F-4A08-46BC-B16B-D96AF5B52AC5}" presName="parentText" presStyleLbl="node1" presStyleIdx="2" presStyleCnt="3">
        <dgm:presLayoutVars>
          <dgm:chMax val="0"/>
          <dgm:bulletEnabled val="1"/>
        </dgm:presLayoutVars>
      </dgm:prSet>
      <dgm:spPr/>
    </dgm:pt>
    <dgm:pt modelId="{E7118D87-1FDF-4F31-97DD-E2F49BD811B4}" type="pres">
      <dgm:prSet presAssocID="{308C095F-4A08-46BC-B16B-D96AF5B52AC5}" presName="childText" presStyleLbl="revTx" presStyleIdx="2" presStyleCnt="3" custLinFactNeighborX="-2392" custLinFactNeighborY="1375">
        <dgm:presLayoutVars>
          <dgm:bulletEnabled val="1"/>
        </dgm:presLayoutVars>
      </dgm:prSet>
      <dgm:spPr/>
    </dgm:pt>
  </dgm:ptLst>
  <dgm:cxnLst>
    <dgm:cxn modelId="{6712A500-1B83-4EF7-9CF0-9898D5702A3F}" type="presOf" srcId="{A6D5F123-AC7F-40AF-B9D4-7999B461B3D1}" destId="{5F75B307-0367-4A32-A5A3-A2106DCB6C4A}" srcOrd="0" destOrd="2" presId="urn:microsoft.com/office/officeart/2005/8/layout/vList2"/>
    <dgm:cxn modelId="{18D75B0C-C96A-4837-963E-4EF9562E3BFB}" srcId="{308C095F-4A08-46BC-B16B-D96AF5B52AC5}" destId="{B10F83E2-A353-4220-954E-5A7663261504}" srcOrd="1" destOrd="0" parTransId="{9B483A41-33CB-458E-B013-D6578373CFF4}" sibTransId="{493261DC-0854-4DE7-90CC-893E79B70034}"/>
    <dgm:cxn modelId="{EDD7C31C-6E8B-4663-A6B0-DC9B32423BAA}" type="presOf" srcId="{8F147B2B-B016-42E0-9879-728FD9B23D74}" destId="{7C6FBCC4-8591-4735-8985-68EEE3506302}" srcOrd="0" destOrd="0" presId="urn:microsoft.com/office/officeart/2005/8/layout/vList2"/>
    <dgm:cxn modelId="{058A1D20-29D2-49E7-B301-1582EF846CA2}" type="presOf" srcId="{15E5C89B-0E79-491C-AD5A-4CE749146D13}" destId="{5F75B307-0367-4A32-A5A3-A2106DCB6C4A}" srcOrd="0" destOrd="0" presId="urn:microsoft.com/office/officeart/2005/8/layout/vList2"/>
    <dgm:cxn modelId="{15DA9D5B-BDAB-449C-AE5E-89D25BABB76A}" srcId="{8F147B2B-B016-42E0-9879-728FD9B23D74}" destId="{C2559340-70E4-4555-B59B-E07F55B6AA27}" srcOrd="0" destOrd="0" parTransId="{313A12FD-D9E3-4642-8686-632225138B10}" sibTransId="{F38730C0-76C8-4CB6-9A66-72699CCD6B9B}"/>
    <dgm:cxn modelId="{57C8A162-0FB8-4441-A832-F6B8F31A3101}" srcId="{B6468307-6077-459A-AB72-4FF78B0F1E7C}" destId="{15E5C89B-0E79-491C-AD5A-4CE749146D13}" srcOrd="0" destOrd="0" parTransId="{6473485F-0EC3-4F90-B931-C5C2D835F9BB}" sibTransId="{D7164D87-8F2B-4BD0-B21A-5D85A5FA841D}"/>
    <dgm:cxn modelId="{63E06564-9BA0-4B07-9802-FF853DA42CC4}" srcId="{308C095F-4A08-46BC-B16B-D96AF5B52AC5}" destId="{E8231618-8EFB-4451-8BD0-A86DE3E55CA2}" srcOrd="0" destOrd="0" parTransId="{F62B7CB1-2B68-4E96-AB86-DA12DE40CA7E}" sibTransId="{700B9E1E-13FD-4C37-980A-F815164EE996}"/>
    <dgm:cxn modelId="{60D33766-63E6-4CE0-9B8C-0C95C80A5686}" type="presOf" srcId="{03A52B50-014D-46EE-9FD7-EC483325561D}" destId="{5F75B307-0367-4A32-A5A3-A2106DCB6C4A}" srcOrd="0" destOrd="1" presId="urn:microsoft.com/office/officeart/2005/8/layout/vList2"/>
    <dgm:cxn modelId="{13013846-74E4-4B0F-AC40-B68FBA5A72FD}" type="presOf" srcId="{C2559340-70E4-4555-B59B-E07F55B6AA27}" destId="{ED38203F-1632-488A-B19C-AC7756998A35}" srcOrd="0" destOrd="0" presId="urn:microsoft.com/office/officeart/2005/8/layout/vList2"/>
    <dgm:cxn modelId="{AB946246-5633-4C1E-BBFE-52FF86941CAF}" srcId="{8F147B2B-B016-42E0-9879-728FD9B23D74}" destId="{DDAB4F44-B247-49FA-8680-D43BB595A111}" srcOrd="2" destOrd="0" parTransId="{3F762FC5-C878-43F3-BE00-A64265F98137}" sibTransId="{8F227727-D86B-411C-88ED-F7F3926515C6}"/>
    <dgm:cxn modelId="{D947986B-F155-4A69-9F22-2EDB3C76D262}" type="presOf" srcId="{C68832C8-AA42-42B0-B5EA-41BE1611B6E7}" destId="{ED38203F-1632-488A-B19C-AC7756998A35}" srcOrd="0" destOrd="1" presId="urn:microsoft.com/office/officeart/2005/8/layout/vList2"/>
    <dgm:cxn modelId="{E8B5EC4E-AA54-4AAA-85C4-FD7BB77145F0}" type="presOf" srcId="{E683C9EF-BC3F-40C4-9C44-BFA97D7A63F4}" destId="{ED38203F-1632-488A-B19C-AC7756998A35}" srcOrd="0" destOrd="3" presId="urn:microsoft.com/office/officeart/2005/8/layout/vList2"/>
    <dgm:cxn modelId="{E6969775-59EB-4A88-9229-A0E9205489E8}" type="presOf" srcId="{B6468307-6077-459A-AB72-4FF78B0F1E7C}" destId="{13827212-8D23-4963-84A9-80A3CBC63540}" srcOrd="0" destOrd="0" presId="urn:microsoft.com/office/officeart/2005/8/layout/vList2"/>
    <dgm:cxn modelId="{7B49C18A-72E9-4CC4-B4F0-0A360A6BD330}" srcId="{4A872E81-1C44-4E07-BA08-75D687F8F047}" destId="{308C095F-4A08-46BC-B16B-D96AF5B52AC5}" srcOrd="2" destOrd="0" parTransId="{1CEDC652-5F99-49C4-A087-A43D3610709B}" sibTransId="{C0B02256-6DD2-42AC-AA4F-D6AF568BBE55}"/>
    <dgm:cxn modelId="{93DFC18B-2150-4A04-96A5-7A3E5F8AE970}" srcId="{4A872E81-1C44-4E07-BA08-75D687F8F047}" destId="{8F147B2B-B016-42E0-9879-728FD9B23D74}" srcOrd="0" destOrd="0" parTransId="{77B2BB06-BDA3-4FB4-ADC8-D77B309543B0}" sibTransId="{947DCD1E-5BA1-4ADD-BE62-465B719E1A47}"/>
    <dgm:cxn modelId="{7E47F18E-F5A1-4553-9197-CA5AE998B909}" type="presOf" srcId="{B10F83E2-A353-4220-954E-5A7663261504}" destId="{E7118D87-1FDF-4F31-97DD-E2F49BD811B4}" srcOrd="0" destOrd="1" presId="urn:microsoft.com/office/officeart/2005/8/layout/vList2"/>
    <dgm:cxn modelId="{9057A292-18C4-4A8D-932B-F10ABA0F1BB0}" srcId="{B6468307-6077-459A-AB72-4FF78B0F1E7C}" destId="{03A52B50-014D-46EE-9FD7-EC483325561D}" srcOrd="1" destOrd="0" parTransId="{F985CBE5-8611-4C0E-99B3-11E9998CEF3E}" sibTransId="{5EEAB849-759F-432B-9867-8A846B5C239C}"/>
    <dgm:cxn modelId="{61BCE292-22EF-413B-8F23-B2763951C822}" type="presOf" srcId="{73F4F0BC-D3E6-4518-AC1A-8AABD8CA4232}" destId="{5F75B307-0367-4A32-A5A3-A2106DCB6C4A}" srcOrd="0" destOrd="3" presId="urn:microsoft.com/office/officeart/2005/8/layout/vList2"/>
    <dgm:cxn modelId="{FA2FC899-1969-4ED0-BB54-7A2495CBB03E}" type="presOf" srcId="{308C095F-4A08-46BC-B16B-D96AF5B52AC5}" destId="{80763AFB-A002-474C-BC62-696789A92E52}" srcOrd="0" destOrd="0" presId="urn:microsoft.com/office/officeart/2005/8/layout/vList2"/>
    <dgm:cxn modelId="{670A56A7-2E16-4AEA-8D98-41666A7CC484}" srcId="{308C095F-4A08-46BC-B16B-D96AF5B52AC5}" destId="{887683D7-2CB4-48DF-AE8C-1E6B0D1F8E0E}" srcOrd="2" destOrd="0" parTransId="{2BFFFB87-5C06-41BD-90B4-BB38CB23E7BE}" sibTransId="{EC02FEAC-2C18-4009-BE13-6FD1FCAD71F8}"/>
    <dgm:cxn modelId="{BE811DB1-C789-4455-8A5E-645C9432BDC3}" type="presOf" srcId="{4A872E81-1C44-4E07-BA08-75D687F8F047}" destId="{BCC1FDA6-8C11-4B63-B314-0263A3955F16}" srcOrd="0" destOrd="0" presId="urn:microsoft.com/office/officeart/2005/8/layout/vList2"/>
    <dgm:cxn modelId="{DA3E19B3-06DA-4A51-8079-DE7A131480F4}" srcId="{8F147B2B-B016-42E0-9879-728FD9B23D74}" destId="{C68832C8-AA42-42B0-B5EA-41BE1611B6E7}" srcOrd="1" destOrd="0" parTransId="{31DCB346-2908-4EEC-BC57-7082E50FC5A3}" sibTransId="{D65DBF12-970E-4792-BA10-26EFD7F39F4C}"/>
    <dgm:cxn modelId="{CCB96EB3-C4D7-429F-BD1F-4E47D9F41CD3}" srcId="{8F147B2B-B016-42E0-9879-728FD9B23D74}" destId="{E683C9EF-BC3F-40C4-9C44-BFA97D7A63F4}" srcOrd="3" destOrd="0" parTransId="{008A1EAA-00A2-4153-8648-1C9AE15CC065}" sibTransId="{0E8DA0BF-F13F-41F8-B26C-A5972F9A6A93}"/>
    <dgm:cxn modelId="{1C5139B4-F944-4257-8203-DF8AE5E673F1}" srcId="{B6468307-6077-459A-AB72-4FF78B0F1E7C}" destId="{73F4F0BC-D3E6-4518-AC1A-8AABD8CA4232}" srcOrd="3" destOrd="0" parTransId="{91A2C85B-E861-47AD-8E51-732E9A014EC9}" sibTransId="{B030CB21-884F-4E11-8F08-47B18A878BD6}"/>
    <dgm:cxn modelId="{8BCE8BBC-2B8A-4F0E-943D-2AC1C8C96F4F}" type="presOf" srcId="{887683D7-2CB4-48DF-AE8C-1E6B0D1F8E0E}" destId="{E7118D87-1FDF-4F31-97DD-E2F49BD811B4}" srcOrd="0" destOrd="2" presId="urn:microsoft.com/office/officeart/2005/8/layout/vList2"/>
    <dgm:cxn modelId="{982FC8CF-3FA3-4DE9-B34F-95A70E6BF846}" type="presOf" srcId="{DDAB4F44-B247-49FA-8680-D43BB595A111}" destId="{ED38203F-1632-488A-B19C-AC7756998A35}" srcOrd="0" destOrd="2" presId="urn:microsoft.com/office/officeart/2005/8/layout/vList2"/>
    <dgm:cxn modelId="{4D2888D9-8A25-4DA7-81A9-63547244CED3}" srcId="{4A872E81-1C44-4E07-BA08-75D687F8F047}" destId="{B6468307-6077-459A-AB72-4FF78B0F1E7C}" srcOrd="1" destOrd="0" parTransId="{3893896B-8B7F-463C-B57A-68351F1B98FE}" sibTransId="{E37DB8F7-0255-4CF0-A634-8C0B0D03F997}"/>
    <dgm:cxn modelId="{2A2EC7DC-BB91-4640-BE73-E243660BA3C1}" type="presOf" srcId="{E8231618-8EFB-4451-8BD0-A86DE3E55CA2}" destId="{E7118D87-1FDF-4F31-97DD-E2F49BD811B4}" srcOrd="0" destOrd="0" presId="urn:microsoft.com/office/officeart/2005/8/layout/vList2"/>
    <dgm:cxn modelId="{982EF5F4-AB0F-4E3A-A965-2DB7B179AF35}" srcId="{B6468307-6077-459A-AB72-4FF78B0F1E7C}" destId="{A6D5F123-AC7F-40AF-B9D4-7999B461B3D1}" srcOrd="2" destOrd="0" parTransId="{D4C6529C-0905-459F-8A7E-E074650BD07E}" sibTransId="{C86EF136-8D98-490E-9F2D-E06FC1CCF716}"/>
    <dgm:cxn modelId="{F5349472-98E5-4F5A-9077-681AFCB4F30A}" type="presParOf" srcId="{BCC1FDA6-8C11-4B63-B314-0263A3955F16}" destId="{7C6FBCC4-8591-4735-8985-68EEE3506302}" srcOrd="0" destOrd="0" presId="urn:microsoft.com/office/officeart/2005/8/layout/vList2"/>
    <dgm:cxn modelId="{44894753-BDC4-4083-815C-B8A313708BD5}" type="presParOf" srcId="{BCC1FDA6-8C11-4B63-B314-0263A3955F16}" destId="{ED38203F-1632-488A-B19C-AC7756998A35}" srcOrd="1" destOrd="0" presId="urn:microsoft.com/office/officeart/2005/8/layout/vList2"/>
    <dgm:cxn modelId="{5D0F6703-A797-4FB7-98B6-0800210D6A2A}" type="presParOf" srcId="{BCC1FDA6-8C11-4B63-B314-0263A3955F16}" destId="{13827212-8D23-4963-84A9-80A3CBC63540}" srcOrd="2" destOrd="0" presId="urn:microsoft.com/office/officeart/2005/8/layout/vList2"/>
    <dgm:cxn modelId="{162A461A-5325-4ACB-92AC-F696AA43BA83}" type="presParOf" srcId="{BCC1FDA6-8C11-4B63-B314-0263A3955F16}" destId="{5F75B307-0367-4A32-A5A3-A2106DCB6C4A}" srcOrd="3" destOrd="0" presId="urn:microsoft.com/office/officeart/2005/8/layout/vList2"/>
    <dgm:cxn modelId="{801104C6-8C0F-440D-9186-8D500F1A45B0}" type="presParOf" srcId="{BCC1FDA6-8C11-4B63-B314-0263A3955F16}" destId="{80763AFB-A002-474C-BC62-696789A92E52}" srcOrd="4" destOrd="0" presId="urn:microsoft.com/office/officeart/2005/8/layout/vList2"/>
    <dgm:cxn modelId="{246EE96A-9891-4096-A83A-627B9405C265}" type="presParOf" srcId="{BCC1FDA6-8C11-4B63-B314-0263A3955F16}" destId="{E7118D87-1FDF-4F31-97DD-E2F49BD811B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9D7B29B-F3F0-49A6-B2D7-941769AE5CC9}" type="doc">
      <dgm:prSet loTypeId="urn:microsoft.com/office/officeart/2005/8/layout/chevron1" loCatId="process" qsTypeId="urn:microsoft.com/office/officeart/2005/8/quickstyle/simple1" qsCatId="simple" csTypeId="urn:microsoft.com/office/officeart/2005/8/colors/accent3_1" csCatId="accent3" phldr="1"/>
      <dgm:spPr/>
    </dgm:pt>
    <dgm:pt modelId="{031F64AE-B626-41E9-B96B-1105B0D058C9}">
      <dgm:prSet phldrT="[Text]" custT="1"/>
      <dgm:spPr/>
      <dgm:t>
        <a:bodyPr/>
        <a:lstStyle/>
        <a:p>
          <a:r>
            <a:rPr lang="lo-LA" sz="1400" dirty="0">
              <a:latin typeface="Phetsarath OT" panose="02000500000000020004" pitchFamily="2" charset="0"/>
              <a:cs typeface="Phetsarath OT" panose="02000500000000020004" pitchFamily="2" charset="0"/>
            </a:rPr>
            <a:t>ສານອາຫານ</a:t>
          </a:r>
          <a:endParaRPr lang="en-US" sz="1400" dirty="0">
            <a:latin typeface="Phetsarath OT" panose="02000500000000020004" pitchFamily="2" charset="0"/>
            <a:cs typeface="Phetsarath OT" panose="02000500000000020004" pitchFamily="2" charset="0"/>
          </a:endParaRPr>
        </a:p>
      </dgm:t>
    </dgm:pt>
    <dgm:pt modelId="{A4DAC771-2704-44E0-B052-3E9B9932F689}" type="parTrans" cxnId="{9E1A6ED3-1758-46A3-AD11-AA4C0A904C84}">
      <dgm:prSet/>
      <dgm:spPr/>
      <dgm:t>
        <a:bodyPr/>
        <a:lstStyle/>
        <a:p>
          <a:endParaRPr lang="en-US" sz="1400">
            <a:latin typeface="Phetsarath OT" panose="02000500000000020004" pitchFamily="2" charset="0"/>
            <a:cs typeface="Phetsarath OT" panose="02000500000000020004" pitchFamily="2" charset="0"/>
          </a:endParaRPr>
        </a:p>
      </dgm:t>
    </dgm:pt>
    <dgm:pt modelId="{37F57669-4B80-4B66-9E96-651C73802FDB}" type="sibTrans" cxnId="{9E1A6ED3-1758-46A3-AD11-AA4C0A904C84}">
      <dgm:prSet/>
      <dgm:spPr/>
      <dgm:t>
        <a:bodyPr/>
        <a:lstStyle/>
        <a:p>
          <a:endParaRPr lang="en-US" sz="1400">
            <a:latin typeface="Phetsarath OT" panose="02000500000000020004" pitchFamily="2" charset="0"/>
            <a:cs typeface="Phetsarath OT" panose="02000500000000020004" pitchFamily="2" charset="0"/>
          </a:endParaRPr>
        </a:p>
      </dgm:t>
    </dgm:pt>
    <dgm:pt modelId="{56E3E87B-E92B-42CD-964F-3B3BCB35FD9E}">
      <dgm:prSet phldrT="[Text]" custT="1"/>
      <dgm:spPr/>
      <dgm:t>
        <a:bodyPr/>
        <a:lstStyle/>
        <a:p>
          <a:r>
            <a:rPr lang="lo-LA" sz="1400" dirty="0">
              <a:latin typeface="Phetsarath OT" panose="02000500000000020004" pitchFamily="2" charset="0"/>
              <a:cs typeface="Phetsarath OT" panose="02000500000000020004" pitchFamily="2" charset="0"/>
            </a:rPr>
            <a:t>ລາຍການອາຫານ</a:t>
          </a:r>
          <a:endParaRPr lang="en-US" sz="1400" dirty="0">
            <a:latin typeface="Phetsarath OT" panose="02000500000000020004" pitchFamily="2" charset="0"/>
            <a:cs typeface="Phetsarath OT" panose="02000500000000020004" pitchFamily="2" charset="0"/>
          </a:endParaRPr>
        </a:p>
      </dgm:t>
    </dgm:pt>
    <dgm:pt modelId="{2EEFF7DB-60A0-4FA1-9113-34487C434D17}" type="parTrans" cxnId="{CA304028-AC3B-4A01-AF10-6BEB6409AD75}">
      <dgm:prSet/>
      <dgm:spPr/>
      <dgm:t>
        <a:bodyPr/>
        <a:lstStyle/>
        <a:p>
          <a:endParaRPr lang="en-US" sz="1400">
            <a:latin typeface="Phetsarath OT" panose="02000500000000020004" pitchFamily="2" charset="0"/>
            <a:cs typeface="Phetsarath OT" panose="02000500000000020004" pitchFamily="2" charset="0"/>
          </a:endParaRPr>
        </a:p>
      </dgm:t>
    </dgm:pt>
    <dgm:pt modelId="{85F647A5-C9EE-4B32-A98C-AB7CF9CFA26C}" type="sibTrans" cxnId="{CA304028-AC3B-4A01-AF10-6BEB6409AD75}">
      <dgm:prSet/>
      <dgm:spPr/>
      <dgm:t>
        <a:bodyPr/>
        <a:lstStyle/>
        <a:p>
          <a:endParaRPr lang="en-US" sz="1400">
            <a:latin typeface="Phetsarath OT" panose="02000500000000020004" pitchFamily="2" charset="0"/>
            <a:cs typeface="Phetsarath OT" panose="02000500000000020004" pitchFamily="2" charset="0"/>
          </a:endParaRPr>
        </a:p>
      </dgm:t>
    </dgm:pt>
    <dgm:pt modelId="{320C8431-9B06-4803-BC73-817ECCB6BF52}">
      <dgm:prSet phldrT="[Text]" custT="1"/>
      <dgm:spPr/>
      <dgm:t>
        <a:bodyPr/>
        <a:lstStyle/>
        <a:p>
          <a:r>
            <a:rPr lang="lo-LA" sz="1400" dirty="0">
              <a:latin typeface="Phetsarath OT" panose="02000500000000020004" pitchFamily="2" charset="0"/>
              <a:cs typeface="Phetsarath OT" panose="02000500000000020004" pitchFamily="2" charset="0"/>
            </a:rPr>
            <a:t>ຮູບແບບຂອງອາຫານ</a:t>
          </a:r>
          <a:endParaRPr lang="en-US" sz="1400" dirty="0">
            <a:latin typeface="Phetsarath OT" panose="02000500000000020004" pitchFamily="2" charset="0"/>
            <a:cs typeface="Phetsarath OT" panose="02000500000000020004" pitchFamily="2" charset="0"/>
          </a:endParaRPr>
        </a:p>
      </dgm:t>
    </dgm:pt>
    <dgm:pt modelId="{F5006A10-62E1-4789-9464-5BC38BC81C1C}" type="parTrans" cxnId="{E3A59D94-0AA1-4814-8904-2E829A968272}">
      <dgm:prSet/>
      <dgm:spPr/>
      <dgm:t>
        <a:bodyPr/>
        <a:lstStyle/>
        <a:p>
          <a:endParaRPr lang="en-US" sz="1400">
            <a:latin typeface="Phetsarath OT" panose="02000500000000020004" pitchFamily="2" charset="0"/>
            <a:cs typeface="Phetsarath OT" panose="02000500000000020004" pitchFamily="2" charset="0"/>
          </a:endParaRPr>
        </a:p>
      </dgm:t>
    </dgm:pt>
    <dgm:pt modelId="{348DF256-4A66-4D42-B6CD-5BBEBF41E824}" type="sibTrans" cxnId="{E3A59D94-0AA1-4814-8904-2E829A968272}">
      <dgm:prSet/>
      <dgm:spPr/>
      <dgm:t>
        <a:bodyPr/>
        <a:lstStyle/>
        <a:p>
          <a:endParaRPr lang="en-US" sz="1400">
            <a:latin typeface="Phetsarath OT" panose="02000500000000020004" pitchFamily="2" charset="0"/>
            <a:cs typeface="Phetsarath OT" panose="02000500000000020004" pitchFamily="2" charset="0"/>
          </a:endParaRPr>
        </a:p>
      </dgm:t>
    </dgm:pt>
    <dgm:pt modelId="{39C689A2-3D3B-4F74-955A-A28721A61994}">
      <dgm:prSet phldrT="[Text]" custT="1"/>
      <dgm:spPr/>
      <dgm:t>
        <a:bodyPr/>
        <a:lstStyle/>
        <a:p>
          <a:r>
            <a:rPr lang="lo-LA" sz="1400" dirty="0">
              <a:latin typeface="Phetsarath OT" panose="02000500000000020004" pitchFamily="2" charset="0"/>
              <a:cs typeface="Phetsarath OT" panose="02000500000000020004" pitchFamily="2" charset="0"/>
            </a:rPr>
            <a:t>ໝວດອາຫານ</a:t>
          </a:r>
          <a:endParaRPr lang="en-US" sz="1400" dirty="0">
            <a:latin typeface="Phetsarath OT" panose="02000500000000020004" pitchFamily="2" charset="0"/>
            <a:cs typeface="Phetsarath OT" panose="02000500000000020004" pitchFamily="2" charset="0"/>
          </a:endParaRPr>
        </a:p>
      </dgm:t>
    </dgm:pt>
    <dgm:pt modelId="{5CC6A968-B92F-4F9A-8F5B-743F8A6F3394}" type="parTrans" cxnId="{97CA23FD-C09D-4213-AC05-3FE4F6BBB280}">
      <dgm:prSet/>
      <dgm:spPr/>
      <dgm:t>
        <a:bodyPr/>
        <a:lstStyle/>
        <a:p>
          <a:endParaRPr lang="en-US" sz="1600">
            <a:latin typeface="Phetsarath OT" panose="02000500000000020004" pitchFamily="2" charset="0"/>
            <a:cs typeface="Phetsarath OT" panose="02000500000000020004" pitchFamily="2" charset="0"/>
          </a:endParaRPr>
        </a:p>
      </dgm:t>
    </dgm:pt>
    <dgm:pt modelId="{458283D3-040F-40F6-A493-06B31A0CB266}" type="sibTrans" cxnId="{97CA23FD-C09D-4213-AC05-3FE4F6BBB280}">
      <dgm:prSet/>
      <dgm:spPr/>
      <dgm:t>
        <a:bodyPr/>
        <a:lstStyle/>
        <a:p>
          <a:endParaRPr lang="en-US" sz="1600">
            <a:latin typeface="Phetsarath OT" panose="02000500000000020004" pitchFamily="2" charset="0"/>
            <a:cs typeface="Phetsarath OT" panose="02000500000000020004" pitchFamily="2" charset="0"/>
          </a:endParaRPr>
        </a:p>
      </dgm:t>
    </dgm:pt>
    <dgm:pt modelId="{FE295EC5-F351-4DAA-87B9-030596161163}">
      <dgm:prSet phldrT="[Text]" custT="1"/>
      <dgm:spPr/>
      <dgm:t>
        <a:bodyPr/>
        <a:lstStyle/>
        <a:p>
          <a:r>
            <a:rPr lang="lo-LA" sz="1400" dirty="0">
              <a:latin typeface="Phetsarath OT" panose="02000500000000020004" pitchFamily="2" charset="0"/>
              <a:cs typeface="Phetsarath OT" panose="02000500000000020004" pitchFamily="2" charset="0"/>
            </a:rPr>
            <a:t>ຕົວຊີ້ບອກສະຖານະດ້ານຊີວະພາບ</a:t>
          </a:r>
          <a:endParaRPr lang="en-US" sz="1400" dirty="0">
            <a:latin typeface="Phetsarath OT" panose="02000500000000020004" pitchFamily="2" charset="0"/>
            <a:cs typeface="Phetsarath OT" panose="02000500000000020004" pitchFamily="2" charset="0"/>
          </a:endParaRPr>
        </a:p>
      </dgm:t>
    </dgm:pt>
    <dgm:pt modelId="{8DBA9FDE-CBFD-4EFE-B0FF-542EF7C46920}" type="sibTrans" cxnId="{844CB24B-DE67-4276-9978-572E6589B5D4}">
      <dgm:prSet/>
      <dgm:spPr/>
      <dgm:t>
        <a:bodyPr/>
        <a:lstStyle/>
        <a:p>
          <a:endParaRPr lang="en-US" sz="1400">
            <a:latin typeface="Phetsarath OT" panose="02000500000000020004" pitchFamily="2" charset="0"/>
            <a:cs typeface="Phetsarath OT" panose="02000500000000020004" pitchFamily="2" charset="0"/>
          </a:endParaRPr>
        </a:p>
      </dgm:t>
    </dgm:pt>
    <dgm:pt modelId="{D8CCB3F1-0B7C-4051-9C8C-F41875E33BDA}" type="parTrans" cxnId="{844CB24B-DE67-4276-9978-572E6589B5D4}">
      <dgm:prSet/>
      <dgm:spPr/>
      <dgm:t>
        <a:bodyPr/>
        <a:lstStyle/>
        <a:p>
          <a:endParaRPr lang="en-US" sz="1400">
            <a:latin typeface="Phetsarath OT" panose="02000500000000020004" pitchFamily="2" charset="0"/>
            <a:cs typeface="Phetsarath OT" panose="02000500000000020004" pitchFamily="2" charset="0"/>
          </a:endParaRPr>
        </a:p>
      </dgm:t>
    </dgm:pt>
    <dgm:pt modelId="{F2970BA9-CA97-41E7-A94A-78FD61006155}" type="pres">
      <dgm:prSet presAssocID="{79D7B29B-F3F0-49A6-B2D7-941769AE5CC9}" presName="Name0" presStyleCnt="0">
        <dgm:presLayoutVars>
          <dgm:dir/>
          <dgm:animLvl val="lvl"/>
          <dgm:resizeHandles val="exact"/>
        </dgm:presLayoutVars>
      </dgm:prSet>
      <dgm:spPr/>
    </dgm:pt>
    <dgm:pt modelId="{D9D65484-9E86-44ED-A896-3E4226C7EB87}" type="pres">
      <dgm:prSet presAssocID="{FE295EC5-F351-4DAA-87B9-030596161163}" presName="parTxOnly" presStyleLbl="node1" presStyleIdx="0" presStyleCnt="5" custScaleX="110000">
        <dgm:presLayoutVars>
          <dgm:chMax val="0"/>
          <dgm:chPref val="0"/>
          <dgm:bulletEnabled val="1"/>
        </dgm:presLayoutVars>
      </dgm:prSet>
      <dgm:spPr/>
    </dgm:pt>
    <dgm:pt modelId="{AB366625-B470-4212-9475-AFD7FEF87B94}" type="pres">
      <dgm:prSet presAssocID="{8DBA9FDE-CBFD-4EFE-B0FF-542EF7C46920}" presName="parTxOnlySpace" presStyleCnt="0"/>
      <dgm:spPr/>
    </dgm:pt>
    <dgm:pt modelId="{6CEA27F7-97F0-442C-8FB3-007FD789409A}" type="pres">
      <dgm:prSet presAssocID="{031F64AE-B626-41E9-B96B-1105B0D058C9}" presName="parTxOnly" presStyleLbl="node1" presStyleIdx="1" presStyleCnt="5">
        <dgm:presLayoutVars>
          <dgm:chMax val="0"/>
          <dgm:chPref val="0"/>
          <dgm:bulletEnabled val="1"/>
        </dgm:presLayoutVars>
      </dgm:prSet>
      <dgm:spPr/>
    </dgm:pt>
    <dgm:pt modelId="{ACFFF604-AB1B-4B9C-A736-DCD22F10AC66}" type="pres">
      <dgm:prSet presAssocID="{37F57669-4B80-4B66-9E96-651C73802FDB}" presName="parTxOnlySpace" presStyleCnt="0"/>
      <dgm:spPr/>
    </dgm:pt>
    <dgm:pt modelId="{9E057BC0-7903-4B9A-92A2-B40130A1B3BC}" type="pres">
      <dgm:prSet presAssocID="{56E3E87B-E92B-42CD-964F-3B3BCB35FD9E}" presName="parTxOnly" presStyleLbl="node1" presStyleIdx="2" presStyleCnt="5">
        <dgm:presLayoutVars>
          <dgm:chMax val="0"/>
          <dgm:chPref val="0"/>
          <dgm:bulletEnabled val="1"/>
        </dgm:presLayoutVars>
      </dgm:prSet>
      <dgm:spPr/>
    </dgm:pt>
    <dgm:pt modelId="{A2C75B75-EAF7-438C-A75E-7CA880A9115A}" type="pres">
      <dgm:prSet presAssocID="{85F647A5-C9EE-4B32-A98C-AB7CF9CFA26C}" presName="parTxOnlySpace" presStyleCnt="0"/>
      <dgm:spPr/>
    </dgm:pt>
    <dgm:pt modelId="{0993104D-8EC7-4BAD-9AC9-1624BB9BBE47}" type="pres">
      <dgm:prSet presAssocID="{39C689A2-3D3B-4F74-955A-A28721A61994}" presName="parTxOnly" presStyleLbl="node1" presStyleIdx="3" presStyleCnt="5" custLinFactNeighborX="-348" custLinFactNeighborY="1405">
        <dgm:presLayoutVars>
          <dgm:chMax val="0"/>
          <dgm:chPref val="0"/>
          <dgm:bulletEnabled val="1"/>
        </dgm:presLayoutVars>
      </dgm:prSet>
      <dgm:spPr/>
    </dgm:pt>
    <dgm:pt modelId="{9628ED65-D70A-43B9-AF3A-F1E5A2596F71}" type="pres">
      <dgm:prSet presAssocID="{458283D3-040F-40F6-A493-06B31A0CB266}" presName="parTxOnlySpace" presStyleCnt="0"/>
      <dgm:spPr/>
    </dgm:pt>
    <dgm:pt modelId="{BE139590-C89E-419F-B45E-3ECB603C116B}" type="pres">
      <dgm:prSet presAssocID="{320C8431-9B06-4803-BC73-817ECCB6BF52}" presName="parTxOnly" presStyleLbl="node1" presStyleIdx="4" presStyleCnt="5">
        <dgm:presLayoutVars>
          <dgm:chMax val="0"/>
          <dgm:chPref val="0"/>
          <dgm:bulletEnabled val="1"/>
        </dgm:presLayoutVars>
      </dgm:prSet>
      <dgm:spPr/>
    </dgm:pt>
  </dgm:ptLst>
  <dgm:cxnLst>
    <dgm:cxn modelId="{2D181126-BE26-4EE1-BFE0-6F7CDD6A83C2}" type="presOf" srcId="{320C8431-9B06-4803-BC73-817ECCB6BF52}" destId="{BE139590-C89E-419F-B45E-3ECB603C116B}" srcOrd="0" destOrd="0" presId="urn:microsoft.com/office/officeart/2005/8/layout/chevron1"/>
    <dgm:cxn modelId="{CA304028-AC3B-4A01-AF10-6BEB6409AD75}" srcId="{79D7B29B-F3F0-49A6-B2D7-941769AE5CC9}" destId="{56E3E87B-E92B-42CD-964F-3B3BCB35FD9E}" srcOrd="2" destOrd="0" parTransId="{2EEFF7DB-60A0-4FA1-9113-34487C434D17}" sibTransId="{85F647A5-C9EE-4B32-A98C-AB7CF9CFA26C}"/>
    <dgm:cxn modelId="{14AEA839-07F2-4885-89DA-B7F0D057BA30}" type="presOf" srcId="{031F64AE-B626-41E9-B96B-1105B0D058C9}" destId="{6CEA27F7-97F0-442C-8FB3-007FD789409A}" srcOrd="0" destOrd="0" presId="urn:microsoft.com/office/officeart/2005/8/layout/chevron1"/>
    <dgm:cxn modelId="{CB4F2A68-D9D2-4845-AA9A-B0F3D6FCF306}" type="presOf" srcId="{56E3E87B-E92B-42CD-964F-3B3BCB35FD9E}" destId="{9E057BC0-7903-4B9A-92A2-B40130A1B3BC}" srcOrd="0" destOrd="0" presId="urn:microsoft.com/office/officeart/2005/8/layout/chevron1"/>
    <dgm:cxn modelId="{844CB24B-DE67-4276-9978-572E6589B5D4}" srcId="{79D7B29B-F3F0-49A6-B2D7-941769AE5CC9}" destId="{FE295EC5-F351-4DAA-87B9-030596161163}" srcOrd="0" destOrd="0" parTransId="{D8CCB3F1-0B7C-4051-9C8C-F41875E33BDA}" sibTransId="{8DBA9FDE-CBFD-4EFE-B0FF-542EF7C46920}"/>
    <dgm:cxn modelId="{5CE3186D-BF03-4392-9175-AE3D427DDF1F}" type="presOf" srcId="{FE295EC5-F351-4DAA-87B9-030596161163}" destId="{D9D65484-9E86-44ED-A896-3E4226C7EB87}" srcOrd="0" destOrd="0" presId="urn:microsoft.com/office/officeart/2005/8/layout/chevron1"/>
    <dgm:cxn modelId="{E3A59D94-0AA1-4814-8904-2E829A968272}" srcId="{79D7B29B-F3F0-49A6-B2D7-941769AE5CC9}" destId="{320C8431-9B06-4803-BC73-817ECCB6BF52}" srcOrd="4" destOrd="0" parTransId="{F5006A10-62E1-4789-9464-5BC38BC81C1C}" sibTransId="{348DF256-4A66-4D42-B6CD-5BBEBF41E824}"/>
    <dgm:cxn modelId="{564CAAAD-9366-4915-9EB4-50B0AB54BF64}" type="presOf" srcId="{79D7B29B-F3F0-49A6-B2D7-941769AE5CC9}" destId="{F2970BA9-CA97-41E7-A94A-78FD61006155}" srcOrd="0" destOrd="0" presId="urn:microsoft.com/office/officeart/2005/8/layout/chevron1"/>
    <dgm:cxn modelId="{15A8CCBB-326C-4F83-8E5A-1BF5BF4239B3}" type="presOf" srcId="{39C689A2-3D3B-4F74-955A-A28721A61994}" destId="{0993104D-8EC7-4BAD-9AC9-1624BB9BBE47}" srcOrd="0" destOrd="0" presId="urn:microsoft.com/office/officeart/2005/8/layout/chevron1"/>
    <dgm:cxn modelId="{9E1A6ED3-1758-46A3-AD11-AA4C0A904C84}" srcId="{79D7B29B-F3F0-49A6-B2D7-941769AE5CC9}" destId="{031F64AE-B626-41E9-B96B-1105B0D058C9}" srcOrd="1" destOrd="0" parTransId="{A4DAC771-2704-44E0-B052-3E9B9932F689}" sibTransId="{37F57669-4B80-4B66-9E96-651C73802FDB}"/>
    <dgm:cxn modelId="{97CA23FD-C09D-4213-AC05-3FE4F6BBB280}" srcId="{79D7B29B-F3F0-49A6-B2D7-941769AE5CC9}" destId="{39C689A2-3D3B-4F74-955A-A28721A61994}" srcOrd="3" destOrd="0" parTransId="{5CC6A968-B92F-4F9A-8F5B-743F8A6F3394}" sibTransId="{458283D3-040F-40F6-A493-06B31A0CB266}"/>
    <dgm:cxn modelId="{E26465B7-C3D1-4DC6-A3D4-4EDC2E5BDB5B}" type="presParOf" srcId="{F2970BA9-CA97-41E7-A94A-78FD61006155}" destId="{D9D65484-9E86-44ED-A896-3E4226C7EB87}" srcOrd="0" destOrd="0" presId="urn:microsoft.com/office/officeart/2005/8/layout/chevron1"/>
    <dgm:cxn modelId="{4BC0DE02-F7C6-4747-8149-2BDB7757193F}" type="presParOf" srcId="{F2970BA9-CA97-41E7-A94A-78FD61006155}" destId="{AB366625-B470-4212-9475-AFD7FEF87B94}" srcOrd="1" destOrd="0" presId="urn:microsoft.com/office/officeart/2005/8/layout/chevron1"/>
    <dgm:cxn modelId="{3E877E54-17F9-4C6A-8FCD-2C99AA3437D6}" type="presParOf" srcId="{F2970BA9-CA97-41E7-A94A-78FD61006155}" destId="{6CEA27F7-97F0-442C-8FB3-007FD789409A}" srcOrd="2" destOrd="0" presId="urn:microsoft.com/office/officeart/2005/8/layout/chevron1"/>
    <dgm:cxn modelId="{083DB8C7-754D-421F-8472-989F3AA69D41}" type="presParOf" srcId="{F2970BA9-CA97-41E7-A94A-78FD61006155}" destId="{ACFFF604-AB1B-4B9C-A736-DCD22F10AC66}" srcOrd="3" destOrd="0" presId="urn:microsoft.com/office/officeart/2005/8/layout/chevron1"/>
    <dgm:cxn modelId="{86258CEF-A4F0-4DF1-957F-C3067EDE4FB7}" type="presParOf" srcId="{F2970BA9-CA97-41E7-A94A-78FD61006155}" destId="{9E057BC0-7903-4B9A-92A2-B40130A1B3BC}" srcOrd="4" destOrd="0" presId="urn:microsoft.com/office/officeart/2005/8/layout/chevron1"/>
    <dgm:cxn modelId="{2609CF1F-7B12-46E6-8321-A62A606DD57A}" type="presParOf" srcId="{F2970BA9-CA97-41E7-A94A-78FD61006155}" destId="{A2C75B75-EAF7-438C-A75E-7CA880A9115A}" srcOrd="5" destOrd="0" presId="urn:microsoft.com/office/officeart/2005/8/layout/chevron1"/>
    <dgm:cxn modelId="{AAA553A8-1602-4419-8C48-FCA16012D09E}" type="presParOf" srcId="{F2970BA9-CA97-41E7-A94A-78FD61006155}" destId="{0993104D-8EC7-4BAD-9AC9-1624BB9BBE47}" srcOrd="6" destOrd="0" presId="urn:microsoft.com/office/officeart/2005/8/layout/chevron1"/>
    <dgm:cxn modelId="{EBC5176C-9DCE-42BE-9F24-674C18275606}" type="presParOf" srcId="{F2970BA9-CA97-41E7-A94A-78FD61006155}" destId="{9628ED65-D70A-43B9-AF3A-F1E5A2596F71}" srcOrd="7" destOrd="0" presId="urn:microsoft.com/office/officeart/2005/8/layout/chevron1"/>
    <dgm:cxn modelId="{F1DFEA20-F873-4BC9-B74F-5857ADE615D9}" type="presParOf" srcId="{F2970BA9-CA97-41E7-A94A-78FD61006155}" destId="{BE139590-C89E-419F-B45E-3ECB603C116B}"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6FFA4-2564-4A03-A35B-CA4DF110A9FD}">
      <dsp:nvSpPr>
        <dsp:cNvPr id="0" name=""/>
        <dsp:cNvSpPr/>
      </dsp:nvSpPr>
      <dsp:spPr>
        <a:xfrm>
          <a:off x="0" y="0"/>
          <a:ext cx="7603573" cy="234893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lo-LA" sz="1800" b="1" kern="1200" dirty="0">
              <a:latin typeface="Phetsarath OT" panose="02000500000000020004" pitchFamily="2" charset="0"/>
              <a:cs typeface="Phetsarath OT" panose="02000500000000020004" pitchFamily="2" charset="0"/>
            </a:rPr>
            <a:t>ກຸ່ມຕົວຢ່າງຂອງຄວາມເປັນໄປບໍ່ໄດ້</a:t>
          </a:r>
          <a:r>
            <a:rPr lang="en-US" sz="1800" b="1" kern="1200" dirty="0">
              <a:latin typeface="Phetsarath OT" panose="02000500000000020004" pitchFamily="2" charset="0"/>
              <a:cs typeface="Phetsarath OT" panose="02000500000000020004" pitchFamily="2" charset="0"/>
            </a:rPr>
            <a:t> (</a:t>
          </a:r>
          <a:r>
            <a:rPr lang="lo-LA" sz="1800" b="1" kern="1200" dirty="0">
              <a:latin typeface="Phetsarath OT" panose="02000500000000020004" pitchFamily="2" charset="0"/>
              <a:cs typeface="Phetsarath OT" panose="02000500000000020004" pitchFamily="2" charset="0"/>
            </a:rPr>
            <a:t>ກຸ່ມຕົວຢ່າງທີ່ສະດວກ</a:t>
          </a:r>
          <a:r>
            <a:rPr lang="en-US" sz="1800" b="1" kern="1200" dirty="0">
              <a:latin typeface="Phetsarath OT" panose="02000500000000020004" pitchFamily="2" charset="0"/>
              <a:cs typeface="Phetsarath OT" panose="02000500000000020004" pitchFamily="2" charset="0"/>
            </a:rPr>
            <a:t>, </a:t>
          </a:r>
          <a:r>
            <a:rPr lang="lo-LA" sz="1800" b="1" kern="1200" dirty="0">
              <a:latin typeface="Phetsarath OT" panose="02000500000000020004" pitchFamily="2" charset="0"/>
              <a:cs typeface="Phetsarath OT" panose="02000500000000020004" pitchFamily="2" charset="0"/>
            </a:rPr>
            <a:t>ກຸ່ມຕົວຢ່າງແບບຕ່ອງໂສ້</a:t>
          </a:r>
          <a:r>
            <a:rPr lang="en-US" sz="1800" b="1" kern="1200" dirty="0">
              <a:latin typeface="Phetsarath OT" panose="02000500000000020004" pitchFamily="2" charset="0"/>
              <a:cs typeface="Phetsarath OT" panose="02000500000000020004" pitchFamily="2" charset="0"/>
            </a:rPr>
            <a:t>)</a:t>
          </a:r>
        </a:p>
        <a:p>
          <a:pPr marL="171450" lvl="1" indent="-171450" algn="l" defTabSz="800100">
            <a:lnSpc>
              <a:spcPct val="90000"/>
            </a:lnSpc>
            <a:spcBef>
              <a:spcPct val="0"/>
            </a:spcBef>
            <a:spcAft>
              <a:spcPct val="15000"/>
            </a:spcAft>
            <a:buChar char="•"/>
          </a:pPr>
          <a:r>
            <a:rPr lang="lo-LA" sz="1800" kern="1200" dirty="0">
              <a:latin typeface="Phetsarath OT" panose="02000500000000020004" pitchFamily="2" charset="0"/>
              <a:cs typeface="Phetsarath OT" panose="02000500000000020004" pitchFamily="2" charset="0"/>
            </a:rPr>
            <a:t>ຜູ້ເຂົ້າຮ່ວມຍິນດີ ທີ່ຈະເຂົ້າຮ່ວມການສຶກສາແບບສະໝັກໃຈ</a:t>
          </a:r>
          <a:endParaRPr lang="en-US" sz="1800" kern="1200" dirty="0">
            <a:latin typeface="Phetsarath OT" panose="02000500000000020004" pitchFamily="2" charset="0"/>
            <a:cs typeface="Phetsarath OT" panose="02000500000000020004" pitchFamily="2" charset="0"/>
          </a:endParaRPr>
        </a:p>
        <a:p>
          <a:pPr marL="171450" lvl="1" indent="-171450" algn="l" defTabSz="800100">
            <a:lnSpc>
              <a:spcPct val="90000"/>
            </a:lnSpc>
            <a:spcBef>
              <a:spcPct val="0"/>
            </a:spcBef>
            <a:spcAft>
              <a:spcPct val="15000"/>
            </a:spcAft>
            <a:buChar char="•"/>
          </a:pPr>
          <a:r>
            <a:rPr lang="lo-LA" sz="1800" kern="1200" dirty="0">
              <a:latin typeface="Phetsarath OT" panose="02000500000000020004" pitchFamily="2" charset="0"/>
              <a:cs typeface="Phetsarath OT" panose="02000500000000020004" pitchFamily="2" charset="0"/>
            </a:rPr>
            <a:t>ເປັນວິທີການທີ່ງ່າຍ ສຳລັບຈັບກຸ່ມປະຊາກອນ</a:t>
          </a:r>
          <a:endParaRPr lang="en-US" sz="1800" kern="1200" dirty="0">
            <a:latin typeface="Phetsarath OT" panose="02000500000000020004" pitchFamily="2" charset="0"/>
            <a:cs typeface="Phetsarath OT" panose="02000500000000020004" pitchFamily="2" charset="0"/>
          </a:endParaRPr>
        </a:p>
        <a:p>
          <a:pPr marL="171450" lvl="1" indent="-171450" algn="l" defTabSz="800100">
            <a:lnSpc>
              <a:spcPct val="90000"/>
            </a:lnSpc>
            <a:spcBef>
              <a:spcPct val="0"/>
            </a:spcBef>
            <a:spcAft>
              <a:spcPct val="15000"/>
            </a:spcAft>
            <a:buChar char="•"/>
          </a:pPr>
          <a:r>
            <a:rPr lang="lo-LA" sz="1800" kern="1200" dirty="0">
              <a:latin typeface="Phetsarath OT" panose="02000500000000020004" pitchFamily="2" charset="0"/>
              <a:cs typeface="Phetsarath OT" panose="02000500000000020004" pitchFamily="2" charset="0"/>
            </a:rPr>
            <a:t>ເໝາະສຳລັບກໍລະນີໃໝ່ ຈາກກໍລະນີທີ່ລົງທະບຽນ</a:t>
          </a:r>
          <a:endParaRPr lang="en-US" sz="1800" kern="1200" dirty="0">
            <a:latin typeface="Phetsarath OT" panose="02000500000000020004" pitchFamily="2" charset="0"/>
            <a:cs typeface="Phetsarath OT" panose="02000500000000020004" pitchFamily="2" charset="0"/>
          </a:endParaRPr>
        </a:p>
        <a:p>
          <a:pPr marL="171450" lvl="1" indent="-171450" algn="l" defTabSz="800100">
            <a:lnSpc>
              <a:spcPct val="90000"/>
            </a:lnSpc>
            <a:spcBef>
              <a:spcPct val="0"/>
            </a:spcBef>
            <a:spcAft>
              <a:spcPct val="15000"/>
            </a:spcAft>
            <a:buChar char="•"/>
          </a:pPr>
          <a:r>
            <a:rPr lang="lo-LA" sz="1800" kern="1200" dirty="0">
              <a:latin typeface="Phetsarath OT" panose="02000500000000020004" pitchFamily="2" charset="0"/>
              <a:cs typeface="Phetsarath OT" panose="02000500000000020004" pitchFamily="2" charset="0"/>
            </a:rPr>
            <a:t>ບໍ່ສາມາດສະລຸບໄດ້</a:t>
          </a:r>
          <a:endParaRPr lang="en-US" sz="1800" kern="1200" dirty="0">
            <a:latin typeface="Phetsarath OT" panose="02000500000000020004" pitchFamily="2" charset="0"/>
            <a:cs typeface="Phetsarath OT" panose="02000500000000020004" pitchFamily="2" charset="0"/>
          </a:endParaRPr>
        </a:p>
      </dsp:txBody>
      <dsp:txXfrm>
        <a:off x="1695887" y="0"/>
        <a:ext cx="5907685" cy="2348935"/>
      </dsp:txXfrm>
    </dsp:sp>
    <dsp:sp modelId="{3174C96E-7F55-4750-8EAB-90D1F28CB0C7}">
      <dsp:nvSpPr>
        <dsp:cNvPr id="0" name=""/>
        <dsp:cNvSpPr/>
      </dsp:nvSpPr>
      <dsp:spPr>
        <a:xfrm>
          <a:off x="123894" y="473773"/>
          <a:ext cx="1637718" cy="1401387"/>
        </a:xfrm>
        <a:prstGeom prst="roundRect">
          <a:avLst>
            <a:gd name="adj" fmla="val 10000"/>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25841" t="-33332" r="-151285" b="-138098"/>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B47CB3-D524-483E-8581-5CC3404EC2CB}">
      <dsp:nvSpPr>
        <dsp:cNvPr id="0" name=""/>
        <dsp:cNvSpPr/>
      </dsp:nvSpPr>
      <dsp:spPr>
        <a:xfrm>
          <a:off x="0" y="2493383"/>
          <a:ext cx="7603573" cy="1751733"/>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lo-LA" sz="1800" b="1" i="0" kern="1200" dirty="0">
              <a:latin typeface="Phetsarath OT" panose="02000500000000020004" pitchFamily="2" charset="0"/>
              <a:cs typeface="Phetsarath OT" panose="02000500000000020004" pitchFamily="2" charset="0"/>
            </a:rPr>
            <a:t>ກຸ່ມຕົວຢ່າງແບບສຸ່ມທີ່ງ່າຍ</a:t>
          </a:r>
          <a:endParaRPr lang="en-US" sz="1800" b="1" kern="1200" dirty="0">
            <a:latin typeface="Phetsarath OT" panose="02000500000000020004" pitchFamily="2" charset="0"/>
            <a:cs typeface="Phetsarath OT" panose="02000500000000020004" pitchFamily="2" charset="0"/>
          </a:endParaRPr>
        </a:p>
        <a:p>
          <a:pPr marL="171450" lvl="1" indent="-171450" algn="l" defTabSz="800100">
            <a:lnSpc>
              <a:spcPct val="90000"/>
            </a:lnSpc>
            <a:spcBef>
              <a:spcPct val="0"/>
            </a:spcBef>
            <a:spcAft>
              <a:spcPct val="15000"/>
            </a:spcAft>
            <a:buChar char="•"/>
          </a:pPr>
          <a:r>
            <a:rPr lang="lo-LA" sz="1800" b="0" i="0" kern="1200" dirty="0">
              <a:latin typeface="Phetsarath OT" panose="02000500000000020004" pitchFamily="2" charset="0"/>
              <a:cs typeface="Phetsarath OT" panose="02000500000000020004" pitchFamily="2" charset="0"/>
            </a:rPr>
            <a:t>ສະມາຊິກທຸກຄົນຂອງກຸ່ມປະຊາກອນ ມີໂອກາດເທົ່າທຽມກັນໃນການຖືກຄັດເລືອກ</a:t>
          </a:r>
          <a:endParaRPr lang="en-US" sz="1800" kern="1200" dirty="0">
            <a:latin typeface="Phetsarath OT" panose="02000500000000020004" pitchFamily="2" charset="0"/>
            <a:cs typeface="Phetsarath OT" panose="02000500000000020004" pitchFamily="2" charset="0"/>
          </a:endParaRPr>
        </a:p>
        <a:p>
          <a:pPr marL="171450" lvl="1" indent="-171450" algn="l" defTabSz="800100">
            <a:lnSpc>
              <a:spcPct val="90000"/>
            </a:lnSpc>
            <a:spcBef>
              <a:spcPct val="0"/>
            </a:spcBef>
            <a:spcAft>
              <a:spcPct val="15000"/>
            </a:spcAft>
            <a:buChar char="•"/>
          </a:pPr>
          <a:r>
            <a:rPr lang="lo-LA" sz="1800" b="1" kern="1200" dirty="0">
              <a:latin typeface="Phetsarath OT" panose="02000500000000020004" pitchFamily="2" charset="0"/>
              <a:cs typeface="Phetsarath OT" panose="02000500000000020004" pitchFamily="2" charset="0"/>
            </a:rPr>
            <a:t>ເມື່ອນຳໃຊ້</a:t>
          </a:r>
          <a:r>
            <a:rPr lang="en-US" sz="1800" kern="1200" dirty="0">
              <a:latin typeface="Phetsarath OT" panose="02000500000000020004" pitchFamily="2" charset="0"/>
              <a:cs typeface="Phetsarath OT" panose="02000500000000020004" pitchFamily="2" charset="0"/>
            </a:rPr>
            <a:t>: </a:t>
          </a:r>
          <a:r>
            <a:rPr lang="lo-LA" sz="1800" kern="1200" dirty="0">
              <a:latin typeface="Phetsarath OT" panose="02000500000000020004" pitchFamily="2" charset="0"/>
              <a:cs typeface="Phetsarath OT" panose="02000500000000020004" pitchFamily="2" charset="0"/>
            </a:rPr>
            <a:t>ເມື່ອປະຊາກອນທຸກຄົນ ສາມາດເຂົ້າຮ່ວມໄດ້</a:t>
          </a:r>
          <a:r>
            <a:rPr lang="en-US" sz="1800" kern="1200" dirty="0">
              <a:latin typeface="Phetsarath OT" panose="02000500000000020004" pitchFamily="2" charset="0"/>
              <a:cs typeface="Phetsarath OT" panose="02000500000000020004" pitchFamily="2" charset="0"/>
            </a:rPr>
            <a:t>.</a:t>
          </a:r>
        </a:p>
      </dsp:txBody>
      <dsp:txXfrm>
        <a:off x="1695887" y="2493383"/>
        <a:ext cx="5907685" cy="1751733"/>
      </dsp:txXfrm>
    </dsp:sp>
    <dsp:sp modelId="{50B67FDA-F83B-435B-B9C1-31097928FABF}">
      <dsp:nvSpPr>
        <dsp:cNvPr id="0" name=""/>
        <dsp:cNvSpPr/>
      </dsp:nvSpPr>
      <dsp:spPr>
        <a:xfrm>
          <a:off x="175173" y="2699281"/>
          <a:ext cx="1520714" cy="1401387"/>
        </a:xfrm>
        <a:prstGeom prst="roundRect">
          <a:avLst>
            <a:gd name="adj" fmla="val 10000"/>
          </a:avLst>
        </a:prstGeom>
        <a:blipFill dpi="0" rotWithShape="1">
          <a:blip xmlns:r="http://schemas.openxmlformats.org/officeDocument/2006/relationships" r:embed="rId2"/>
          <a:srcRect/>
          <a:stretch>
            <a:fillRect l="-11517" t="-37483" r="-136363" b="-139257"/>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ED2019-2717-4B91-80F1-49A80B0F846C}">
      <dsp:nvSpPr>
        <dsp:cNvPr id="0" name=""/>
        <dsp:cNvSpPr/>
      </dsp:nvSpPr>
      <dsp:spPr>
        <a:xfrm>
          <a:off x="0" y="4451015"/>
          <a:ext cx="7603573" cy="1751733"/>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lo-LA" sz="1800" b="1" kern="1200" dirty="0">
              <a:latin typeface="Phetsarath OT" panose="02000500000000020004" pitchFamily="2" charset="0"/>
              <a:cs typeface="Phetsarath OT" panose="02000500000000020004" pitchFamily="2" charset="0"/>
            </a:rPr>
            <a:t>ກຸ່ມຕົວຢ່າງແບບເປັນລະບົບ</a:t>
          </a:r>
          <a:endParaRPr lang="en-US" sz="1800" b="1" kern="1200" dirty="0">
            <a:latin typeface="Phetsarath OT" panose="02000500000000020004" pitchFamily="2" charset="0"/>
            <a:cs typeface="Phetsarath OT" panose="02000500000000020004" pitchFamily="2" charset="0"/>
          </a:endParaRPr>
        </a:p>
        <a:p>
          <a:pPr marL="171450" lvl="1" indent="-171450" algn="l" defTabSz="800100" rtl="0">
            <a:lnSpc>
              <a:spcPct val="90000"/>
            </a:lnSpc>
            <a:spcBef>
              <a:spcPct val="0"/>
            </a:spcBef>
            <a:spcAft>
              <a:spcPct val="15000"/>
            </a:spcAft>
            <a:buChar char="•"/>
          </a:pPr>
          <a:r>
            <a:rPr lang="lo-LA" sz="1800" kern="1200" dirty="0">
              <a:latin typeface="Phetsarath OT" panose="02000500000000020004" pitchFamily="2" charset="0"/>
              <a:cs typeface="Phetsarath OT" panose="02000500000000020004" pitchFamily="2" charset="0"/>
            </a:rPr>
            <a:t>ຄັດເລືອກຜູ້ເຂົ້າຮ່ວມ ດ້ວຍວິທີການທີ່ເປັນລະບົບ ຊຶ່ງທຸກຄົນ ແມ່ນຖືກຄັດເລືອກຈາກບັນຊີລາຍຊື່</a:t>
          </a:r>
          <a:endParaRPr lang="en-US" sz="1800" b="0" kern="1200" dirty="0">
            <a:latin typeface="Phetsarath OT" panose="02000500000000020004" pitchFamily="2" charset="0"/>
            <a:cs typeface="Phetsarath OT" panose="02000500000000020004" pitchFamily="2" charset="0"/>
          </a:endParaRPr>
        </a:p>
        <a:p>
          <a:pPr marL="171450" lvl="1" indent="-171450" algn="l" defTabSz="800100">
            <a:lnSpc>
              <a:spcPct val="90000"/>
            </a:lnSpc>
            <a:spcBef>
              <a:spcPct val="0"/>
            </a:spcBef>
            <a:spcAft>
              <a:spcPct val="15000"/>
            </a:spcAft>
            <a:buChar char="•"/>
          </a:pPr>
          <a:r>
            <a:rPr lang="lo-LA" sz="1800" b="1" kern="1200" dirty="0">
              <a:latin typeface="Phetsarath OT" panose="02000500000000020004" pitchFamily="2" charset="0"/>
              <a:cs typeface="Phetsarath OT" panose="02000500000000020004" pitchFamily="2" charset="0"/>
            </a:rPr>
            <a:t>ເມື່ອນຳໃຊ້</a:t>
          </a:r>
          <a:r>
            <a:rPr lang="en-US" sz="1800" kern="1200" dirty="0">
              <a:latin typeface="Phetsarath OT" panose="02000500000000020004" pitchFamily="2" charset="0"/>
              <a:cs typeface="Phetsarath OT" panose="02000500000000020004" pitchFamily="2" charset="0"/>
            </a:rPr>
            <a:t>: </a:t>
          </a:r>
          <a:r>
            <a:rPr lang="lo-LA" sz="1800" kern="1200" dirty="0">
              <a:latin typeface="Phetsarath OT" panose="02000500000000020004" pitchFamily="2" charset="0"/>
              <a:cs typeface="Phetsarath OT" panose="02000500000000020004" pitchFamily="2" charset="0"/>
            </a:rPr>
            <a:t>ເມື່ອບາງສ່ວນຂອງຄົນທີ່ເປັນຕົວແທນ ສາມາດເຂົ້າຮ່ວມໄດ້.</a:t>
          </a:r>
          <a:endParaRPr lang="en-US" sz="1800" b="0" kern="1200" dirty="0">
            <a:latin typeface="Phetsarath OT" panose="02000500000000020004" pitchFamily="2" charset="0"/>
            <a:cs typeface="Phetsarath OT" panose="02000500000000020004" pitchFamily="2" charset="0"/>
          </a:endParaRPr>
        </a:p>
      </dsp:txBody>
      <dsp:txXfrm>
        <a:off x="1695887" y="4451015"/>
        <a:ext cx="5907685" cy="1751733"/>
      </dsp:txXfrm>
    </dsp:sp>
    <dsp:sp modelId="{AC9E4D32-6420-4A4A-BD77-81904AAD35D1}">
      <dsp:nvSpPr>
        <dsp:cNvPr id="0" name=""/>
        <dsp:cNvSpPr/>
      </dsp:nvSpPr>
      <dsp:spPr>
        <a:xfrm>
          <a:off x="175173" y="4626189"/>
          <a:ext cx="1520714" cy="1401387"/>
        </a:xfrm>
        <a:prstGeom prst="roundRect">
          <a:avLst>
            <a:gd name="adj" fmla="val 10000"/>
          </a:avLst>
        </a:prstGeom>
        <a:blipFill dpi="0" rotWithShape="1">
          <a:blip xmlns:r="http://schemas.openxmlformats.org/officeDocument/2006/relationships" r:embed="rId2"/>
          <a:srcRect/>
          <a:stretch>
            <a:fillRect l="-158250" t="-43396" r="-23526" b="-138676"/>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F6E91-FE9D-407E-ACC8-95B43A9C9A2C}">
      <dsp:nvSpPr>
        <dsp:cNvPr id="0" name=""/>
        <dsp:cNvSpPr/>
      </dsp:nvSpPr>
      <dsp:spPr>
        <a:xfrm>
          <a:off x="0" y="0"/>
          <a:ext cx="7502235" cy="293875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lo-LA" sz="1800" b="1" i="0" kern="1200" dirty="0">
              <a:latin typeface="Phetsarath OT" panose="02000500000000020004" pitchFamily="2" charset="0"/>
              <a:cs typeface="Phetsarath OT" panose="02000500000000020004" pitchFamily="2" charset="0"/>
            </a:rPr>
            <a:t>ກຸ່ມຕົວຢ່າງແບບສຸ່ມທີ່ແບ່ງຂັ້ນ</a:t>
          </a:r>
          <a:endParaRPr lang="en-US" sz="1800" b="1" kern="1200" dirty="0">
            <a:latin typeface="Phetsarath OT" panose="02000500000000020004" pitchFamily="2" charset="0"/>
            <a:cs typeface="Phetsarath OT" panose="02000500000000020004" pitchFamily="2" charset="0"/>
          </a:endParaRPr>
        </a:p>
        <a:p>
          <a:pPr marL="171450" lvl="1" indent="-171450" algn="l" defTabSz="800100">
            <a:lnSpc>
              <a:spcPct val="90000"/>
            </a:lnSpc>
            <a:spcBef>
              <a:spcPct val="0"/>
            </a:spcBef>
            <a:spcAft>
              <a:spcPct val="15000"/>
            </a:spcAft>
            <a:buChar char="•"/>
          </a:pPr>
          <a:r>
            <a:rPr lang="lo-LA" sz="1800" b="0" i="0" kern="1200" dirty="0">
              <a:latin typeface="Phetsarath OT" panose="02000500000000020004" pitchFamily="2" charset="0"/>
              <a:cs typeface="Phetsarath OT" panose="02000500000000020004" pitchFamily="2" charset="0"/>
            </a:rPr>
            <a:t>ຖ້າມີການກະຈາຍຂອງປະຊາກອນທີ່ບໍ່ສະເໝີກັນ</a:t>
          </a:r>
          <a:r>
            <a:rPr lang="en-US" sz="1800" b="0" i="0" kern="1200" dirty="0">
              <a:latin typeface="Phetsarath OT" panose="02000500000000020004" pitchFamily="2" charset="0"/>
              <a:cs typeface="Phetsarath OT" panose="02000500000000020004" pitchFamily="2" charset="0"/>
            </a:rPr>
            <a:t> (</a:t>
          </a:r>
          <a:r>
            <a:rPr lang="lo-LA" sz="1800" b="0" i="0" kern="1200" dirty="0">
              <a:latin typeface="Phetsarath OT" panose="02000500000000020004" pitchFamily="2" charset="0"/>
              <a:cs typeface="Phetsarath OT" panose="02000500000000020004" pitchFamily="2" charset="0"/>
            </a:rPr>
            <a:t>ອາຍຸ</a:t>
          </a:r>
          <a:r>
            <a:rPr lang="en-US" sz="1800" b="0" i="0" kern="1200" dirty="0">
              <a:latin typeface="Phetsarath OT" panose="02000500000000020004" pitchFamily="2" charset="0"/>
              <a:cs typeface="Phetsarath OT" panose="02000500000000020004" pitchFamily="2" charset="0"/>
            </a:rPr>
            <a:t>, </a:t>
          </a:r>
          <a:r>
            <a:rPr lang="lo-LA" sz="1800" b="0" i="0" kern="1200" dirty="0">
              <a:latin typeface="Phetsarath OT" panose="02000500000000020004" pitchFamily="2" charset="0"/>
              <a:cs typeface="Phetsarath OT" panose="02000500000000020004" pitchFamily="2" charset="0"/>
            </a:rPr>
            <a:t>ເພດ</a:t>
          </a:r>
          <a:r>
            <a:rPr lang="en-US" sz="1800" b="0" i="0" kern="1200" dirty="0">
              <a:latin typeface="Phetsarath OT" panose="02000500000000020004" pitchFamily="2" charset="0"/>
              <a:cs typeface="Phetsarath OT" panose="02000500000000020004" pitchFamily="2" charset="0"/>
            </a:rPr>
            <a:t>, </a:t>
          </a:r>
          <a:r>
            <a:rPr lang="lo-LA" sz="1800" b="0" i="0" kern="1200" dirty="0">
              <a:latin typeface="Phetsarath OT" panose="02000500000000020004" pitchFamily="2" charset="0"/>
              <a:cs typeface="Phetsarath OT" panose="02000500000000020004" pitchFamily="2" charset="0"/>
            </a:rPr>
            <a:t>ສະພາບເສດຖະກິດສັງຄົມ</a:t>
          </a:r>
          <a:r>
            <a:rPr lang="en-US" sz="1800" b="0" i="0" kern="1200" dirty="0">
              <a:latin typeface="Phetsarath OT" panose="02000500000000020004" pitchFamily="2" charset="0"/>
              <a:cs typeface="Phetsarath OT" panose="02000500000000020004" pitchFamily="2" charset="0"/>
            </a:rPr>
            <a:t>) </a:t>
          </a:r>
          <a:r>
            <a:rPr lang="lo-LA" sz="1800" b="0" i="0" kern="1200" dirty="0">
              <a:latin typeface="Phetsarath OT" panose="02000500000000020004" pitchFamily="2" charset="0"/>
              <a:cs typeface="Phetsarath OT" panose="02000500000000020004" pitchFamily="2" charset="0"/>
            </a:rPr>
            <a:t>ພວກເຮົາສາມາດແບ່ງຂັ້ນ ກຸ່ມຕົວຢ່າງແບບສຸ່ມ ອີງຕາມປັດໄຈເຫຼົ່ານັ້ນ. ແຕ່ລະຂັ້ນ ຈະມີອັດຕາສ່ວນທີ່ແຕກຕ່າງກັນ ຈາກການສຸ່ມຄັດເລືອກຜູ້ເຂົ້າຮ່ວມ</a:t>
          </a:r>
          <a:r>
            <a:rPr lang="en-US" sz="1800" kern="1200" dirty="0">
              <a:latin typeface="Phetsarath OT" panose="02000500000000020004" pitchFamily="2" charset="0"/>
              <a:cs typeface="Phetsarath OT" panose="02000500000000020004" pitchFamily="2" charset="0"/>
            </a:rPr>
            <a:t>, </a:t>
          </a:r>
          <a:r>
            <a:rPr lang="lo-LA" sz="1800" kern="1200" dirty="0">
              <a:latin typeface="Phetsarath OT" panose="02000500000000020004" pitchFamily="2" charset="0"/>
              <a:cs typeface="Phetsarath OT" panose="02000500000000020004" pitchFamily="2" charset="0"/>
            </a:rPr>
            <a:t>ອີງຕາມການແຈກຢາຍຂອງກຸ່ມປະຊາກອນ</a:t>
          </a:r>
          <a:r>
            <a:rPr lang="en-US" sz="1800" kern="1200" dirty="0">
              <a:latin typeface="Phetsarath OT" panose="02000500000000020004" pitchFamily="2" charset="0"/>
              <a:cs typeface="Phetsarath OT" panose="02000500000000020004" pitchFamily="2" charset="0"/>
            </a:rPr>
            <a:t>.</a:t>
          </a:r>
        </a:p>
        <a:p>
          <a:pPr marL="171450" lvl="1" indent="-171450" algn="l" defTabSz="800100">
            <a:lnSpc>
              <a:spcPct val="90000"/>
            </a:lnSpc>
            <a:spcBef>
              <a:spcPct val="0"/>
            </a:spcBef>
            <a:spcAft>
              <a:spcPct val="15000"/>
            </a:spcAft>
            <a:buChar char="•"/>
          </a:pPr>
          <a:r>
            <a:rPr lang="lo-LA" sz="1800" b="1" kern="1200" dirty="0">
              <a:latin typeface="Phetsarath OT" panose="02000500000000020004" pitchFamily="2" charset="0"/>
              <a:cs typeface="Phetsarath OT" panose="02000500000000020004" pitchFamily="2" charset="0"/>
            </a:rPr>
            <a:t>ເມື່ອນຳໃຊ້</a:t>
          </a:r>
          <a:r>
            <a:rPr lang="en-US" sz="1800" kern="1200" dirty="0">
              <a:latin typeface="Phetsarath OT" panose="02000500000000020004" pitchFamily="2" charset="0"/>
              <a:cs typeface="Phetsarath OT" panose="02000500000000020004" pitchFamily="2" charset="0"/>
            </a:rPr>
            <a:t>: </a:t>
          </a:r>
          <a:r>
            <a:rPr lang="lo-LA" sz="1800" kern="1200" dirty="0">
              <a:latin typeface="Phetsarath OT" panose="02000500000000020004" pitchFamily="2" charset="0"/>
              <a:cs typeface="Phetsarath OT" panose="02000500000000020004" pitchFamily="2" charset="0"/>
            </a:rPr>
            <a:t>ຖ້າພວກເຮົາຕ້ອງການສຶກສາ ກຸ່ມຍ່ອຍທີ່ສະເພາະຂອງປະຊາກອນ</a:t>
          </a:r>
          <a:r>
            <a:rPr lang="en-US" sz="1800" kern="1200" dirty="0">
              <a:latin typeface="Phetsarath OT" panose="02000500000000020004" pitchFamily="2" charset="0"/>
              <a:cs typeface="Phetsarath OT" panose="02000500000000020004" pitchFamily="2" charset="0"/>
            </a:rPr>
            <a:t> (</a:t>
          </a:r>
          <a:r>
            <a:rPr lang="lo-LA" sz="1800" kern="1200" dirty="0">
              <a:latin typeface="Phetsarath OT" panose="02000500000000020004" pitchFamily="2" charset="0"/>
              <a:cs typeface="Phetsarath OT" panose="02000500000000020004" pitchFamily="2" charset="0"/>
            </a:rPr>
            <a:t>ຕົວຢ່າງ ເພດ</a:t>
          </a:r>
          <a:r>
            <a:rPr lang="en-US" sz="1800" kern="1200" dirty="0">
              <a:latin typeface="Phetsarath OT" panose="02000500000000020004" pitchFamily="2" charset="0"/>
              <a:cs typeface="Phetsarath OT" panose="02000500000000020004" pitchFamily="2" charset="0"/>
            </a:rPr>
            <a:t>)</a:t>
          </a:r>
        </a:p>
        <a:p>
          <a:pPr marL="171450" lvl="1" indent="-171450" algn="l" defTabSz="800100">
            <a:lnSpc>
              <a:spcPct val="90000"/>
            </a:lnSpc>
            <a:spcBef>
              <a:spcPct val="0"/>
            </a:spcBef>
            <a:spcAft>
              <a:spcPct val="15000"/>
            </a:spcAft>
            <a:buChar char="•"/>
          </a:pPr>
          <a:endParaRPr lang="en-US" sz="1800" kern="1200" dirty="0">
            <a:latin typeface="Phetsarath OT" panose="02000500000000020004" pitchFamily="2" charset="0"/>
            <a:cs typeface="Phetsarath OT" panose="02000500000000020004" pitchFamily="2" charset="0"/>
          </a:endParaRPr>
        </a:p>
        <a:p>
          <a:pPr marL="171450" lvl="1" indent="-171450" algn="l" defTabSz="800100">
            <a:lnSpc>
              <a:spcPct val="90000"/>
            </a:lnSpc>
            <a:spcBef>
              <a:spcPct val="0"/>
            </a:spcBef>
            <a:spcAft>
              <a:spcPct val="15000"/>
            </a:spcAft>
            <a:buChar char="•"/>
          </a:pPr>
          <a:endParaRPr lang="en-US" sz="1800" kern="1200" dirty="0">
            <a:latin typeface="Phetsarath OT" panose="02000500000000020004" pitchFamily="2" charset="0"/>
            <a:cs typeface="Phetsarath OT" panose="02000500000000020004" pitchFamily="2" charset="0"/>
          </a:endParaRPr>
        </a:p>
      </dsp:txBody>
      <dsp:txXfrm>
        <a:off x="1793128" y="0"/>
        <a:ext cx="5709106" cy="2938755"/>
      </dsp:txXfrm>
    </dsp:sp>
    <dsp:sp modelId="{AFF53DEB-76DA-4FE7-A41E-ADA2F9B9F19A}">
      <dsp:nvSpPr>
        <dsp:cNvPr id="0" name=""/>
        <dsp:cNvSpPr/>
      </dsp:nvSpPr>
      <dsp:spPr>
        <a:xfrm>
          <a:off x="146942" y="684921"/>
          <a:ext cx="1662285" cy="1568912"/>
        </a:xfrm>
        <a:prstGeom prst="roundRect">
          <a:avLst>
            <a:gd name="adj" fmla="val 10000"/>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5904" t="-194959" r="-138834" b="-24043"/>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4B9D81-890A-4CB5-9E3A-480D6DEC6AE5}">
      <dsp:nvSpPr>
        <dsp:cNvPr id="0" name=""/>
        <dsp:cNvSpPr/>
      </dsp:nvSpPr>
      <dsp:spPr>
        <a:xfrm>
          <a:off x="0" y="3231689"/>
          <a:ext cx="7502235" cy="281076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lo-LA" sz="1800" b="1" i="0" kern="1200" dirty="0">
              <a:latin typeface="Phetsarath OT" panose="02000500000000020004" pitchFamily="2" charset="0"/>
              <a:cs typeface="Phetsarath OT" panose="02000500000000020004" pitchFamily="2" charset="0"/>
            </a:rPr>
            <a:t>ກຸ່ມຕົວຢ່າງແບບແບ່ງກຸ່ມ</a:t>
          </a:r>
          <a:endParaRPr lang="en-US" sz="1800" b="1" kern="1200" dirty="0">
            <a:latin typeface="Phetsarath OT" panose="02000500000000020004" pitchFamily="2" charset="0"/>
            <a:cs typeface="Phetsarath OT" panose="02000500000000020004" pitchFamily="2" charset="0"/>
          </a:endParaRPr>
        </a:p>
        <a:p>
          <a:pPr marL="171450" lvl="1" indent="-171450" algn="l" defTabSz="800100" rtl="0">
            <a:lnSpc>
              <a:spcPct val="90000"/>
            </a:lnSpc>
            <a:spcBef>
              <a:spcPct val="0"/>
            </a:spcBef>
            <a:spcAft>
              <a:spcPct val="15000"/>
            </a:spcAft>
            <a:buChar char="•"/>
          </a:pPr>
          <a:r>
            <a:rPr lang="lo-LA" sz="1800" b="0" i="0" kern="1200" dirty="0">
              <a:latin typeface="Phetsarath OT" panose="02000500000000020004" pitchFamily="2" charset="0"/>
              <a:cs typeface="Phetsarath OT" panose="02000500000000020004" pitchFamily="2" charset="0"/>
            </a:rPr>
            <a:t>ຜູ້ເຂົ້າຮ່ວມຖືກຄັດເລືອກເປັນກຸ່ມ, ຊຶ່ງຖືກເລືອກແບບສຸ່ມ; </a:t>
          </a:r>
          <a:r>
            <a:rPr lang="en-US" sz="1800" b="0" i="0" kern="1200" dirty="0">
              <a:latin typeface="Phetsarath OT" panose="02000500000000020004" pitchFamily="2" charset="0"/>
              <a:cs typeface="Phetsarath OT" panose="02000500000000020004" pitchFamily="2" charset="0"/>
            </a:rPr>
            <a:t> (</a:t>
          </a:r>
          <a:r>
            <a:rPr lang="lo-LA" sz="1800" b="0" i="0" kern="1200" dirty="0">
              <a:latin typeface="Phetsarath OT" panose="02000500000000020004" pitchFamily="2" charset="0"/>
              <a:cs typeface="Phetsarath OT" panose="02000500000000020004" pitchFamily="2" charset="0"/>
            </a:rPr>
            <a:t>ຕົວຢ່າງ</a:t>
          </a:r>
          <a:r>
            <a:rPr lang="en-US" sz="1800" b="0" i="0" kern="1200" dirty="0">
              <a:latin typeface="Phetsarath OT" panose="02000500000000020004" pitchFamily="2" charset="0"/>
              <a:cs typeface="Phetsarath OT" panose="02000500000000020004" pitchFamily="2" charset="0"/>
            </a:rPr>
            <a:t>, </a:t>
          </a:r>
          <a:r>
            <a:rPr lang="lo-LA" sz="1800" b="0" i="0" kern="1200" dirty="0">
              <a:latin typeface="Phetsarath OT" panose="02000500000000020004" pitchFamily="2" charset="0"/>
              <a:cs typeface="Phetsarath OT" panose="02000500000000020004" pitchFamily="2" charset="0"/>
            </a:rPr>
            <a:t>ຄົວເຮືອນ ຫຼື ໂຮງຮຽນ</a:t>
          </a:r>
          <a:r>
            <a:rPr lang="en-US" sz="1800" b="0" i="0" kern="1200" dirty="0">
              <a:latin typeface="Phetsarath OT" panose="02000500000000020004" pitchFamily="2" charset="0"/>
              <a:cs typeface="Phetsarath OT" panose="02000500000000020004" pitchFamily="2" charset="0"/>
            </a:rPr>
            <a:t>). </a:t>
          </a:r>
          <a:r>
            <a:rPr lang="lo-LA" sz="1800" b="0" i="0" kern="1200" dirty="0">
              <a:latin typeface="Phetsarath OT" panose="02000500000000020004" pitchFamily="2" charset="0"/>
              <a:cs typeface="Phetsarath OT" panose="02000500000000020004" pitchFamily="2" charset="0"/>
            </a:rPr>
            <a:t>ກຸ່ມຕົວຢ່າງນີ້ ອາດໃຫ້ຜົນໄດ້ຮັບທີ່ຜິດພາດ</a:t>
          </a:r>
          <a:r>
            <a:rPr lang="en-US" sz="1800" b="0" i="0" kern="1200" dirty="0">
              <a:latin typeface="Phetsarath OT" panose="02000500000000020004" pitchFamily="2" charset="0"/>
              <a:cs typeface="Phetsarath OT" panose="02000500000000020004" pitchFamily="2" charset="0"/>
            </a:rPr>
            <a:t>,</a:t>
          </a:r>
          <a:r>
            <a:rPr lang="lo-LA" sz="1800" b="0" i="0" kern="1200" dirty="0">
              <a:latin typeface="Phetsarath OT" panose="02000500000000020004" pitchFamily="2" charset="0"/>
              <a:cs typeface="Phetsarath OT" panose="02000500000000020004" pitchFamily="2" charset="0"/>
            </a:rPr>
            <a:t> ໂດຍສະເພາະ ຖ້າມີການແຜ່ຂະຫຍາຍຂອງພະຍາດ ໃນຂົງເຂດທີ່ສະເພາະ</a:t>
          </a:r>
          <a:endParaRPr lang="en-US" sz="1800" kern="1200" dirty="0">
            <a:latin typeface="Phetsarath OT" panose="02000500000000020004" pitchFamily="2" charset="0"/>
            <a:cs typeface="Phetsarath OT" panose="02000500000000020004" pitchFamily="2" charset="0"/>
          </a:endParaRPr>
        </a:p>
        <a:p>
          <a:pPr marL="171450" lvl="1" indent="-171450" algn="l" defTabSz="800100">
            <a:lnSpc>
              <a:spcPct val="90000"/>
            </a:lnSpc>
            <a:spcBef>
              <a:spcPct val="0"/>
            </a:spcBef>
            <a:spcAft>
              <a:spcPct val="15000"/>
            </a:spcAft>
            <a:buChar char="•"/>
          </a:pPr>
          <a:r>
            <a:rPr lang="lo-LA" sz="1800" b="1" kern="1200" dirty="0">
              <a:latin typeface="Phetsarath OT" panose="02000500000000020004" pitchFamily="2" charset="0"/>
              <a:cs typeface="Phetsarath OT" panose="02000500000000020004" pitchFamily="2" charset="0"/>
            </a:rPr>
            <a:t>ເມື່ອນຳໃຊ້: </a:t>
          </a:r>
          <a:r>
            <a:rPr lang="lo-LA" sz="1800" b="0" kern="1200" dirty="0">
              <a:latin typeface="Phetsarath OT" panose="02000500000000020004" pitchFamily="2" charset="0"/>
              <a:cs typeface="Phetsarath OT" panose="02000500000000020004" pitchFamily="2" charset="0"/>
            </a:rPr>
            <a:t>ຖ້າປະຊາກອນ ມີການແບ່ງແຍກ ແລະ/ ຫຼື ການເຂົ້າເຖິງພວກເຂົາທັງໝົດມີຄວາມຫຍຸ້ງຍາກ</a:t>
          </a:r>
          <a:r>
            <a:rPr lang="en-US" sz="1800" kern="1200" dirty="0">
              <a:latin typeface="Phetsarath OT" panose="02000500000000020004" pitchFamily="2" charset="0"/>
              <a:cs typeface="Phetsarath OT" panose="02000500000000020004" pitchFamily="2" charset="0"/>
            </a:rPr>
            <a:t> (</a:t>
          </a:r>
          <a:r>
            <a:rPr lang="lo-LA" sz="1800" kern="1200" dirty="0">
              <a:latin typeface="Phetsarath OT" panose="02000500000000020004" pitchFamily="2" charset="0"/>
              <a:cs typeface="Phetsarath OT" panose="02000500000000020004" pitchFamily="2" charset="0"/>
            </a:rPr>
            <a:t>ຕົວຢ່າງ, ໂຮງຮຽນ ແລະ ກຸ່ມບ້ານ</a:t>
          </a:r>
          <a:r>
            <a:rPr lang="en-US" sz="1800" kern="1200" dirty="0">
              <a:latin typeface="Phetsarath OT" panose="02000500000000020004" pitchFamily="2" charset="0"/>
              <a:cs typeface="Phetsarath OT" panose="02000500000000020004" pitchFamily="2" charset="0"/>
            </a:rPr>
            <a:t>)</a:t>
          </a:r>
        </a:p>
      </dsp:txBody>
      <dsp:txXfrm>
        <a:off x="1793128" y="3231689"/>
        <a:ext cx="5709106" cy="2810765"/>
      </dsp:txXfrm>
    </dsp:sp>
    <dsp:sp modelId="{25D69794-8B03-4B14-A98A-1C5BB3D3BB8C}">
      <dsp:nvSpPr>
        <dsp:cNvPr id="0" name=""/>
        <dsp:cNvSpPr/>
      </dsp:nvSpPr>
      <dsp:spPr>
        <a:xfrm>
          <a:off x="132531" y="3855992"/>
          <a:ext cx="1691108" cy="1561654"/>
        </a:xfrm>
        <a:prstGeom prst="roundRect">
          <a:avLst>
            <a:gd name="adj" fmla="val 10000"/>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28571" t="-185695" r="-13682" b="-18255"/>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4A6E0-18BE-48A1-ADA8-0E3FFED47F77}">
      <dsp:nvSpPr>
        <dsp:cNvPr id="0" name=""/>
        <dsp:cNvSpPr/>
      </dsp:nvSpPr>
      <dsp:spPr>
        <a:xfrm>
          <a:off x="2356875" y="2913486"/>
          <a:ext cx="313820" cy="2007367"/>
        </a:xfrm>
        <a:custGeom>
          <a:avLst/>
          <a:gdLst/>
          <a:ahLst/>
          <a:cxnLst/>
          <a:rect l="0" t="0" r="0" b="0"/>
          <a:pathLst>
            <a:path>
              <a:moveTo>
                <a:pt x="0" y="0"/>
              </a:moveTo>
              <a:lnTo>
                <a:pt x="158263" y="0"/>
              </a:lnTo>
              <a:lnTo>
                <a:pt x="158263" y="2007367"/>
              </a:lnTo>
              <a:lnTo>
                <a:pt x="313820" y="200736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09AF61-F6B5-4D72-B9AF-2698B3271ED0}">
      <dsp:nvSpPr>
        <dsp:cNvPr id="0" name=""/>
        <dsp:cNvSpPr/>
      </dsp:nvSpPr>
      <dsp:spPr>
        <a:xfrm>
          <a:off x="6090242" y="4251276"/>
          <a:ext cx="311113" cy="668894"/>
        </a:xfrm>
        <a:custGeom>
          <a:avLst/>
          <a:gdLst/>
          <a:ahLst/>
          <a:cxnLst/>
          <a:rect l="0" t="0" r="0" b="0"/>
          <a:pathLst>
            <a:path>
              <a:moveTo>
                <a:pt x="0" y="0"/>
              </a:moveTo>
              <a:lnTo>
                <a:pt x="155556" y="0"/>
              </a:lnTo>
              <a:lnTo>
                <a:pt x="155556" y="668894"/>
              </a:lnTo>
              <a:lnTo>
                <a:pt x="311113" y="668894"/>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230C06-93F1-4918-A1DD-E7A71E46D1FE}">
      <dsp:nvSpPr>
        <dsp:cNvPr id="0" name=""/>
        <dsp:cNvSpPr/>
      </dsp:nvSpPr>
      <dsp:spPr>
        <a:xfrm>
          <a:off x="6090242" y="4205556"/>
          <a:ext cx="311113" cy="91440"/>
        </a:xfrm>
        <a:custGeom>
          <a:avLst/>
          <a:gdLst/>
          <a:ahLst/>
          <a:cxnLst/>
          <a:rect l="0" t="0" r="0" b="0"/>
          <a:pathLst>
            <a:path>
              <a:moveTo>
                <a:pt x="0" y="45720"/>
              </a:moveTo>
              <a:lnTo>
                <a:pt x="311113" y="45720"/>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5C2D32-AD6B-46E0-8133-88C2957643F2}">
      <dsp:nvSpPr>
        <dsp:cNvPr id="0" name=""/>
        <dsp:cNvSpPr/>
      </dsp:nvSpPr>
      <dsp:spPr>
        <a:xfrm>
          <a:off x="6090242" y="3582381"/>
          <a:ext cx="311113" cy="668894"/>
        </a:xfrm>
        <a:custGeom>
          <a:avLst/>
          <a:gdLst/>
          <a:ahLst/>
          <a:cxnLst/>
          <a:rect l="0" t="0" r="0" b="0"/>
          <a:pathLst>
            <a:path>
              <a:moveTo>
                <a:pt x="0" y="668894"/>
              </a:moveTo>
              <a:lnTo>
                <a:pt x="155556" y="668894"/>
              </a:lnTo>
              <a:lnTo>
                <a:pt x="155556" y="0"/>
              </a:lnTo>
              <a:lnTo>
                <a:pt x="311113" y="0"/>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D1A35D-E473-4E65-8378-996D912C464E}">
      <dsp:nvSpPr>
        <dsp:cNvPr id="0" name=""/>
        <dsp:cNvSpPr/>
      </dsp:nvSpPr>
      <dsp:spPr>
        <a:xfrm>
          <a:off x="4223558" y="3247934"/>
          <a:ext cx="311113" cy="1003342"/>
        </a:xfrm>
        <a:custGeom>
          <a:avLst/>
          <a:gdLst/>
          <a:ahLst/>
          <a:cxnLst/>
          <a:rect l="0" t="0" r="0" b="0"/>
          <a:pathLst>
            <a:path>
              <a:moveTo>
                <a:pt x="0" y="0"/>
              </a:moveTo>
              <a:lnTo>
                <a:pt x="155556" y="0"/>
              </a:lnTo>
              <a:lnTo>
                <a:pt x="155556" y="1003342"/>
              </a:lnTo>
              <a:lnTo>
                <a:pt x="311113" y="10033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22665A-7F89-46EB-B7E6-F53B0A74C794}">
      <dsp:nvSpPr>
        <dsp:cNvPr id="0" name=""/>
        <dsp:cNvSpPr/>
      </dsp:nvSpPr>
      <dsp:spPr>
        <a:xfrm>
          <a:off x="6090242" y="2244592"/>
          <a:ext cx="311113" cy="668894"/>
        </a:xfrm>
        <a:custGeom>
          <a:avLst/>
          <a:gdLst/>
          <a:ahLst/>
          <a:cxnLst/>
          <a:rect l="0" t="0" r="0" b="0"/>
          <a:pathLst>
            <a:path>
              <a:moveTo>
                <a:pt x="0" y="0"/>
              </a:moveTo>
              <a:lnTo>
                <a:pt x="155556" y="0"/>
              </a:lnTo>
              <a:lnTo>
                <a:pt x="155556" y="668894"/>
              </a:lnTo>
              <a:lnTo>
                <a:pt x="311113" y="668894"/>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CDAEC2-412D-4AD2-9E79-A1E2C533D83D}">
      <dsp:nvSpPr>
        <dsp:cNvPr id="0" name=""/>
        <dsp:cNvSpPr/>
      </dsp:nvSpPr>
      <dsp:spPr>
        <a:xfrm>
          <a:off x="6090242" y="2198872"/>
          <a:ext cx="311113" cy="91440"/>
        </a:xfrm>
        <a:custGeom>
          <a:avLst/>
          <a:gdLst/>
          <a:ahLst/>
          <a:cxnLst/>
          <a:rect l="0" t="0" r="0" b="0"/>
          <a:pathLst>
            <a:path>
              <a:moveTo>
                <a:pt x="0" y="45720"/>
              </a:moveTo>
              <a:lnTo>
                <a:pt x="311113" y="45720"/>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F99A5A-EB38-44EB-9888-DA97350DE787}">
      <dsp:nvSpPr>
        <dsp:cNvPr id="0" name=""/>
        <dsp:cNvSpPr/>
      </dsp:nvSpPr>
      <dsp:spPr>
        <a:xfrm>
          <a:off x="6090242" y="1575697"/>
          <a:ext cx="311113" cy="668894"/>
        </a:xfrm>
        <a:custGeom>
          <a:avLst/>
          <a:gdLst/>
          <a:ahLst/>
          <a:cxnLst/>
          <a:rect l="0" t="0" r="0" b="0"/>
          <a:pathLst>
            <a:path>
              <a:moveTo>
                <a:pt x="0" y="668894"/>
              </a:moveTo>
              <a:lnTo>
                <a:pt x="155556" y="668894"/>
              </a:lnTo>
              <a:lnTo>
                <a:pt x="155556" y="0"/>
              </a:lnTo>
              <a:lnTo>
                <a:pt x="311113" y="0"/>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EF784C-6B72-4FE7-AF61-D9F9230F373F}">
      <dsp:nvSpPr>
        <dsp:cNvPr id="0" name=""/>
        <dsp:cNvSpPr/>
      </dsp:nvSpPr>
      <dsp:spPr>
        <a:xfrm>
          <a:off x="4223558" y="2244592"/>
          <a:ext cx="311113" cy="1003342"/>
        </a:xfrm>
        <a:custGeom>
          <a:avLst/>
          <a:gdLst/>
          <a:ahLst/>
          <a:cxnLst/>
          <a:rect l="0" t="0" r="0" b="0"/>
          <a:pathLst>
            <a:path>
              <a:moveTo>
                <a:pt x="0" y="1003342"/>
              </a:moveTo>
              <a:lnTo>
                <a:pt x="155556" y="1003342"/>
              </a:lnTo>
              <a:lnTo>
                <a:pt x="155556" y="0"/>
              </a:lnTo>
              <a:lnTo>
                <a:pt x="311113" y="0"/>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707EB6-27E9-4D26-87B8-DA79F0BBB45D}">
      <dsp:nvSpPr>
        <dsp:cNvPr id="0" name=""/>
        <dsp:cNvSpPr/>
      </dsp:nvSpPr>
      <dsp:spPr>
        <a:xfrm>
          <a:off x="2356875" y="2913486"/>
          <a:ext cx="311113" cy="334447"/>
        </a:xfrm>
        <a:custGeom>
          <a:avLst/>
          <a:gdLst/>
          <a:ahLst/>
          <a:cxnLst/>
          <a:rect l="0" t="0" r="0" b="0"/>
          <a:pathLst>
            <a:path>
              <a:moveTo>
                <a:pt x="0" y="0"/>
              </a:moveTo>
              <a:lnTo>
                <a:pt x="155556" y="0"/>
              </a:lnTo>
              <a:lnTo>
                <a:pt x="155556" y="334447"/>
              </a:lnTo>
              <a:lnTo>
                <a:pt x="311113" y="3344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3FA944-CDFC-4A3D-8AF7-B7C1EEFF7722}">
      <dsp:nvSpPr>
        <dsp:cNvPr id="0" name=""/>
        <dsp:cNvSpPr/>
      </dsp:nvSpPr>
      <dsp:spPr>
        <a:xfrm>
          <a:off x="4223558" y="906802"/>
          <a:ext cx="311113" cy="668894"/>
        </a:xfrm>
        <a:custGeom>
          <a:avLst/>
          <a:gdLst/>
          <a:ahLst/>
          <a:cxnLst/>
          <a:rect l="0" t="0" r="0" b="0"/>
          <a:pathLst>
            <a:path>
              <a:moveTo>
                <a:pt x="0" y="0"/>
              </a:moveTo>
              <a:lnTo>
                <a:pt x="155556" y="0"/>
              </a:lnTo>
              <a:lnTo>
                <a:pt x="155556" y="668894"/>
              </a:lnTo>
              <a:lnTo>
                <a:pt x="311113" y="668894"/>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7C5EE7-DAED-46FF-B8D7-3200CEC1BB06}">
      <dsp:nvSpPr>
        <dsp:cNvPr id="0" name=""/>
        <dsp:cNvSpPr/>
      </dsp:nvSpPr>
      <dsp:spPr>
        <a:xfrm>
          <a:off x="4223558" y="861082"/>
          <a:ext cx="311113" cy="91440"/>
        </a:xfrm>
        <a:custGeom>
          <a:avLst/>
          <a:gdLst/>
          <a:ahLst/>
          <a:cxnLst/>
          <a:rect l="0" t="0" r="0" b="0"/>
          <a:pathLst>
            <a:path>
              <a:moveTo>
                <a:pt x="0" y="45720"/>
              </a:moveTo>
              <a:lnTo>
                <a:pt x="311113" y="45720"/>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C135F2-7CE7-4661-BDD6-29A563CC9237}">
      <dsp:nvSpPr>
        <dsp:cNvPr id="0" name=""/>
        <dsp:cNvSpPr/>
      </dsp:nvSpPr>
      <dsp:spPr>
        <a:xfrm>
          <a:off x="4223558" y="237907"/>
          <a:ext cx="311113" cy="668894"/>
        </a:xfrm>
        <a:custGeom>
          <a:avLst/>
          <a:gdLst/>
          <a:ahLst/>
          <a:cxnLst/>
          <a:rect l="0" t="0" r="0" b="0"/>
          <a:pathLst>
            <a:path>
              <a:moveTo>
                <a:pt x="0" y="668894"/>
              </a:moveTo>
              <a:lnTo>
                <a:pt x="155556" y="668894"/>
              </a:lnTo>
              <a:lnTo>
                <a:pt x="155556" y="0"/>
              </a:lnTo>
              <a:lnTo>
                <a:pt x="311113" y="0"/>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2DE6A4-04F7-4976-9782-92E1479E7D5C}">
      <dsp:nvSpPr>
        <dsp:cNvPr id="0" name=""/>
        <dsp:cNvSpPr/>
      </dsp:nvSpPr>
      <dsp:spPr>
        <a:xfrm>
          <a:off x="2356875" y="906802"/>
          <a:ext cx="311113" cy="2006684"/>
        </a:xfrm>
        <a:custGeom>
          <a:avLst/>
          <a:gdLst/>
          <a:ahLst/>
          <a:cxnLst/>
          <a:rect l="0" t="0" r="0" b="0"/>
          <a:pathLst>
            <a:path>
              <a:moveTo>
                <a:pt x="0" y="2006684"/>
              </a:moveTo>
              <a:lnTo>
                <a:pt x="155556" y="2006684"/>
              </a:lnTo>
              <a:lnTo>
                <a:pt x="155556" y="0"/>
              </a:lnTo>
              <a:lnTo>
                <a:pt x="311113"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B52DDA-C7C1-4A21-90E4-E803C840DD29}">
      <dsp:nvSpPr>
        <dsp:cNvPr id="0" name=""/>
        <dsp:cNvSpPr/>
      </dsp:nvSpPr>
      <dsp:spPr>
        <a:xfrm>
          <a:off x="801305" y="2676262"/>
          <a:ext cx="1555569" cy="47444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ການອອກແບບການສຶກສາ</a:t>
          </a:r>
          <a:endParaRPr lang="en-US" sz="1200" kern="1200" dirty="0">
            <a:latin typeface="Phetsarath OT" panose="02000500000000020004" pitchFamily="2" charset="0"/>
            <a:cs typeface="Phetsarath OT" panose="02000500000000020004" pitchFamily="2" charset="0"/>
          </a:endParaRPr>
        </a:p>
      </dsp:txBody>
      <dsp:txXfrm>
        <a:off x="801305" y="2676262"/>
        <a:ext cx="1555569" cy="474448"/>
      </dsp:txXfrm>
    </dsp:sp>
    <dsp:sp modelId="{FFA81C6E-1E70-4719-B250-F8672F4C48AD}">
      <dsp:nvSpPr>
        <dsp:cNvPr id="0" name=""/>
        <dsp:cNvSpPr/>
      </dsp:nvSpPr>
      <dsp:spPr>
        <a:xfrm>
          <a:off x="2667988" y="669577"/>
          <a:ext cx="1555569" cy="474448"/>
        </a:xfrm>
        <a:prstGeom prst="rect">
          <a:avLst/>
        </a:prstGeom>
        <a:solidFill>
          <a:schemeClr val="accent2">
            <a:lumMod val="40000"/>
            <a:lumOff val="6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ການບັນລະຍາຍ</a:t>
          </a:r>
          <a:endParaRPr lang="en-US" sz="1200" kern="1200" dirty="0">
            <a:latin typeface="Phetsarath OT" panose="02000500000000020004" pitchFamily="2" charset="0"/>
            <a:cs typeface="Phetsarath OT" panose="02000500000000020004" pitchFamily="2" charset="0"/>
          </a:endParaRPr>
        </a:p>
      </dsp:txBody>
      <dsp:txXfrm>
        <a:off x="2667988" y="669577"/>
        <a:ext cx="1555569" cy="474448"/>
      </dsp:txXfrm>
    </dsp:sp>
    <dsp:sp modelId="{FC98D28D-95A6-4D0A-9CC6-53578FCA8334}">
      <dsp:nvSpPr>
        <dsp:cNvPr id="0" name=""/>
        <dsp:cNvSpPr/>
      </dsp:nvSpPr>
      <dsp:spPr>
        <a:xfrm>
          <a:off x="4534672" y="682"/>
          <a:ext cx="1555569" cy="474448"/>
        </a:xfrm>
        <a:prstGeom prst="rect">
          <a:avLst/>
        </a:prstGeom>
        <a:solidFill>
          <a:schemeClr val="accent2">
            <a:lumMod val="20000"/>
            <a:lumOff val="8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ກໍລະນີ ການລາຍງານ</a:t>
          </a:r>
          <a:endParaRPr lang="en-US" sz="1200" kern="1200" dirty="0">
            <a:latin typeface="Phetsarath OT" panose="02000500000000020004" pitchFamily="2" charset="0"/>
            <a:cs typeface="Phetsarath OT" panose="02000500000000020004" pitchFamily="2" charset="0"/>
          </a:endParaRPr>
        </a:p>
      </dsp:txBody>
      <dsp:txXfrm>
        <a:off x="4534672" y="682"/>
        <a:ext cx="1555569" cy="474448"/>
      </dsp:txXfrm>
    </dsp:sp>
    <dsp:sp modelId="{49985DDB-E230-4E96-8C84-3CC8B95E8A25}">
      <dsp:nvSpPr>
        <dsp:cNvPr id="0" name=""/>
        <dsp:cNvSpPr/>
      </dsp:nvSpPr>
      <dsp:spPr>
        <a:xfrm>
          <a:off x="4534672" y="669577"/>
          <a:ext cx="1555569" cy="474448"/>
        </a:xfrm>
        <a:prstGeom prst="rect">
          <a:avLst/>
        </a:prstGeom>
        <a:solidFill>
          <a:schemeClr val="accent2">
            <a:lumMod val="20000"/>
            <a:lumOff val="8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ຊຸດກໍລະນີ ສຶກສາ</a:t>
          </a:r>
          <a:endParaRPr lang="en-US" sz="1200" kern="1200" dirty="0">
            <a:latin typeface="Phetsarath OT" panose="02000500000000020004" pitchFamily="2" charset="0"/>
            <a:cs typeface="Phetsarath OT" panose="02000500000000020004" pitchFamily="2" charset="0"/>
          </a:endParaRPr>
        </a:p>
      </dsp:txBody>
      <dsp:txXfrm>
        <a:off x="4534672" y="669577"/>
        <a:ext cx="1555569" cy="474448"/>
      </dsp:txXfrm>
    </dsp:sp>
    <dsp:sp modelId="{1A6311C4-9D46-4D8E-B9F1-E1FFD0F6B0E6}">
      <dsp:nvSpPr>
        <dsp:cNvPr id="0" name=""/>
        <dsp:cNvSpPr/>
      </dsp:nvSpPr>
      <dsp:spPr>
        <a:xfrm>
          <a:off x="4534672" y="1338472"/>
          <a:ext cx="1555569" cy="474448"/>
        </a:xfrm>
        <a:prstGeom prst="rect">
          <a:avLst/>
        </a:prstGeom>
        <a:solidFill>
          <a:schemeClr val="accent2">
            <a:lumMod val="20000"/>
            <a:lumOff val="8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Phetsarath OT" panose="02000500000000020004" pitchFamily="2" charset="0"/>
              <a:cs typeface="Phetsarath OT" panose="02000500000000020004" pitchFamily="2" charset="0"/>
            </a:rPr>
            <a:t>Cross-Sectional (</a:t>
          </a:r>
          <a:r>
            <a:rPr lang="lo-LA" sz="1200" kern="1200" dirty="0">
              <a:latin typeface="Phetsarath OT" panose="02000500000000020004" pitchFamily="2" charset="0"/>
              <a:cs typeface="Phetsarath OT" panose="02000500000000020004" pitchFamily="2" charset="0"/>
            </a:rPr>
            <a:t>ການບັນລະຍາຍ</a:t>
          </a:r>
          <a:r>
            <a:rPr lang="en-US" sz="1200" kern="1200" dirty="0">
              <a:latin typeface="Phetsarath OT" panose="02000500000000020004" pitchFamily="2" charset="0"/>
              <a:cs typeface="Phetsarath OT" panose="02000500000000020004" pitchFamily="2" charset="0"/>
            </a:rPr>
            <a:t>)</a:t>
          </a:r>
        </a:p>
      </dsp:txBody>
      <dsp:txXfrm>
        <a:off x="4534672" y="1338472"/>
        <a:ext cx="1555569" cy="474448"/>
      </dsp:txXfrm>
    </dsp:sp>
    <dsp:sp modelId="{AC5F1C72-6011-4D3A-A4A8-259FFDE8C6AC}">
      <dsp:nvSpPr>
        <dsp:cNvPr id="0" name=""/>
        <dsp:cNvSpPr/>
      </dsp:nvSpPr>
      <dsp:spPr>
        <a:xfrm>
          <a:off x="2667988" y="3010710"/>
          <a:ext cx="1555569" cy="474448"/>
        </a:xfrm>
        <a:prstGeom prst="rect">
          <a:avLst/>
        </a:prstGeom>
        <a:solidFill>
          <a:schemeClr val="accent1">
            <a:lumMod val="60000"/>
            <a:lumOff val="4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ການວິເຄາະ</a:t>
          </a:r>
          <a:endParaRPr lang="en-US" sz="1200" kern="1200" dirty="0">
            <a:latin typeface="Phetsarath OT" panose="02000500000000020004" pitchFamily="2" charset="0"/>
            <a:cs typeface="Phetsarath OT" panose="02000500000000020004" pitchFamily="2" charset="0"/>
          </a:endParaRPr>
        </a:p>
      </dsp:txBody>
      <dsp:txXfrm>
        <a:off x="2667988" y="3010710"/>
        <a:ext cx="1555569" cy="474448"/>
      </dsp:txXfrm>
    </dsp:sp>
    <dsp:sp modelId="{50DAADA1-EAF3-402C-9205-2327A6F96A4C}">
      <dsp:nvSpPr>
        <dsp:cNvPr id="0" name=""/>
        <dsp:cNvSpPr/>
      </dsp:nvSpPr>
      <dsp:spPr>
        <a:xfrm>
          <a:off x="4534672" y="2007367"/>
          <a:ext cx="1555569" cy="474448"/>
        </a:xfrm>
        <a:prstGeom prst="rect">
          <a:avLst/>
        </a:prstGeom>
        <a:solidFill>
          <a:schemeClr val="accent1">
            <a:lumMod val="40000"/>
            <a:lumOff val="6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ການສັງເກດ</a:t>
          </a:r>
          <a:endParaRPr lang="en-US" sz="1200" kern="1200" dirty="0">
            <a:latin typeface="Phetsarath OT" panose="02000500000000020004" pitchFamily="2" charset="0"/>
            <a:cs typeface="Phetsarath OT" panose="02000500000000020004" pitchFamily="2" charset="0"/>
          </a:endParaRPr>
        </a:p>
      </dsp:txBody>
      <dsp:txXfrm>
        <a:off x="4534672" y="2007367"/>
        <a:ext cx="1555569" cy="474448"/>
      </dsp:txXfrm>
    </dsp:sp>
    <dsp:sp modelId="{843777AF-E882-4F9A-B7A8-82AB5D001CEA}">
      <dsp:nvSpPr>
        <dsp:cNvPr id="0" name=""/>
        <dsp:cNvSpPr/>
      </dsp:nvSpPr>
      <dsp:spPr>
        <a:xfrm>
          <a:off x="6401355" y="1338472"/>
          <a:ext cx="1555569" cy="474448"/>
        </a:xfrm>
        <a:prstGeom prst="rect">
          <a:avLst/>
        </a:prstGeom>
        <a:solidFill>
          <a:schemeClr val="accent1">
            <a:lumMod val="40000"/>
            <a:lumOff val="6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Phetsarath OT" panose="02000500000000020004" pitchFamily="2" charset="0"/>
              <a:cs typeface="Phetsarath OT" panose="02000500000000020004" pitchFamily="2" charset="0"/>
            </a:rPr>
            <a:t>Cross-Sectional (</a:t>
          </a:r>
          <a:r>
            <a:rPr lang="lo-LA" sz="1200" kern="1200" dirty="0">
              <a:latin typeface="Phetsarath OT" panose="02000500000000020004" pitchFamily="2" charset="0"/>
              <a:cs typeface="Phetsarath OT" panose="02000500000000020004" pitchFamily="2" charset="0"/>
            </a:rPr>
            <a:t>ແບບວິເຄາະ</a:t>
          </a:r>
          <a:r>
            <a:rPr lang="en-US" sz="1200" kern="1200" dirty="0">
              <a:latin typeface="Phetsarath OT" panose="02000500000000020004" pitchFamily="2" charset="0"/>
              <a:cs typeface="Phetsarath OT" panose="02000500000000020004" pitchFamily="2" charset="0"/>
            </a:rPr>
            <a:t>)</a:t>
          </a:r>
        </a:p>
      </dsp:txBody>
      <dsp:txXfrm>
        <a:off x="6401355" y="1338472"/>
        <a:ext cx="1555569" cy="474448"/>
      </dsp:txXfrm>
    </dsp:sp>
    <dsp:sp modelId="{FB8BFEB0-D9F9-41C4-B69C-30C6160804D2}">
      <dsp:nvSpPr>
        <dsp:cNvPr id="0" name=""/>
        <dsp:cNvSpPr/>
      </dsp:nvSpPr>
      <dsp:spPr>
        <a:xfrm>
          <a:off x="6401355" y="2007367"/>
          <a:ext cx="1555569" cy="474448"/>
        </a:xfrm>
        <a:prstGeom prst="rect">
          <a:avLst/>
        </a:prstGeom>
        <a:solidFill>
          <a:schemeClr val="accent1">
            <a:lumMod val="40000"/>
            <a:lumOff val="6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ກໍລະນີຄວບຄຸມ</a:t>
          </a:r>
          <a:endParaRPr lang="en-US" sz="1200" kern="1200" dirty="0">
            <a:latin typeface="Phetsarath OT" panose="02000500000000020004" pitchFamily="2" charset="0"/>
            <a:cs typeface="Phetsarath OT" panose="02000500000000020004" pitchFamily="2" charset="0"/>
          </a:endParaRPr>
        </a:p>
      </dsp:txBody>
      <dsp:txXfrm>
        <a:off x="6401355" y="2007367"/>
        <a:ext cx="1555569" cy="474448"/>
      </dsp:txXfrm>
    </dsp:sp>
    <dsp:sp modelId="{EEA082CB-8BE0-4240-8D00-AD9A2DE4BECD}">
      <dsp:nvSpPr>
        <dsp:cNvPr id="0" name=""/>
        <dsp:cNvSpPr/>
      </dsp:nvSpPr>
      <dsp:spPr>
        <a:xfrm>
          <a:off x="6401355" y="2676262"/>
          <a:ext cx="1555569" cy="474448"/>
        </a:xfrm>
        <a:prstGeom prst="rect">
          <a:avLst/>
        </a:prstGeom>
        <a:solidFill>
          <a:schemeClr val="accent1">
            <a:lumMod val="40000"/>
            <a:lumOff val="6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ການສຶກສາແບບຕິດຕາມ(</a:t>
          </a:r>
          <a:r>
            <a:rPr lang="en-US" sz="1200" kern="1200" dirty="0">
              <a:latin typeface="Phetsarath OT" panose="02000500000000020004" pitchFamily="2" charset="0"/>
              <a:cs typeface="Phetsarath OT" panose="02000500000000020004" pitchFamily="2" charset="0"/>
            </a:rPr>
            <a:t>Cohort</a:t>
          </a:r>
          <a:r>
            <a:rPr lang="lo-LA" sz="1200" kern="1200" dirty="0">
              <a:latin typeface="Phetsarath OT" panose="02000500000000020004" pitchFamily="2" charset="0"/>
              <a:cs typeface="Phetsarath OT" panose="02000500000000020004" pitchFamily="2" charset="0"/>
            </a:rPr>
            <a:t>)</a:t>
          </a:r>
          <a:endParaRPr lang="en-US" sz="1200" kern="1200" dirty="0">
            <a:latin typeface="Phetsarath OT" panose="02000500000000020004" pitchFamily="2" charset="0"/>
            <a:cs typeface="Phetsarath OT" panose="02000500000000020004" pitchFamily="2" charset="0"/>
          </a:endParaRPr>
        </a:p>
      </dsp:txBody>
      <dsp:txXfrm>
        <a:off x="6401355" y="2676262"/>
        <a:ext cx="1555569" cy="474448"/>
      </dsp:txXfrm>
    </dsp:sp>
    <dsp:sp modelId="{FBFC6114-7F42-4020-9347-1FE1D84A2E32}">
      <dsp:nvSpPr>
        <dsp:cNvPr id="0" name=""/>
        <dsp:cNvSpPr/>
      </dsp:nvSpPr>
      <dsp:spPr>
        <a:xfrm>
          <a:off x="4534672" y="4014052"/>
          <a:ext cx="1555569" cy="474448"/>
        </a:xfrm>
        <a:prstGeom prst="rect">
          <a:avLst/>
        </a:prstGeom>
        <a:solidFill>
          <a:schemeClr val="accent5">
            <a:lumMod val="20000"/>
            <a:lumOff val="8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ການທົດລອງ</a:t>
          </a:r>
          <a:endParaRPr lang="en-US" sz="1200" kern="1200" dirty="0">
            <a:latin typeface="Phetsarath OT" panose="02000500000000020004" pitchFamily="2" charset="0"/>
            <a:cs typeface="Phetsarath OT" panose="02000500000000020004" pitchFamily="2" charset="0"/>
          </a:endParaRPr>
        </a:p>
      </dsp:txBody>
      <dsp:txXfrm>
        <a:off x="4534672" y="4014052"/>
        <a:ext cx="1555569" cy="474448"/>
      </dsp:txXfrm>
    </dsp:sp>
    <dsp:sp modelId="{204C68E4-5FF3-4B6D-8CD6-1DAB74A9C1A0}">
      <dsp:nvSpPr>
        <dsp:cNvPr id="0" name=""/>
        <dsp:cNvSpPr/>
      </dsp:nvSpPr>
      <dsp:spPr>
        <a:xfrm>
          <a:off x="6401355" y="3345157"/>
          <a:ext cx="1555569" cy="474448"/>
        </a:xfrm>
        <a:prstGeom prst="rect">
          <a:avLst/>
        </a:prstGeom>
        <a:solidFill>
          <a:schemeClr val="accent5">
            <a:lumMod val="20000"/>
            <a:lumOff val="8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ການທົດລອງກຸ່ມຄວບຄຸມແບບສຸ່ມ</a:t>
          </a:r>
          <a:endParaRPr lang="en-US" sz="1200" kern="1200" dirty="0">
            <a:latin typeface="Phetsarath OT" panose="02000500000000020004" pitchFamily="2" charset="0"/>
            <a:cs typeface="Phetsarath OT" panose="02000500000000020004" pitchFamily="2" charset="0"/>
          </a:endParaRPr>
        </a:p>
      </dsp:txBody>
      <dsp:txXfrm>
        <a:off x="6401355" y="3345157"/>
        <a:ext cx="1555569" cy="474448"/>
      </dsp:txXfrm>
    </dsp:sp>
    <dsp:sp modelId="{037FF26A-1A81-4F4A-AC2C-512DF0EA00D1}">
      <dsp:nvSpPr>
        <dsp:cNvPr id="0" name=""/>
        <dsp:cNvSpPr/>
      </dsp:nvSpPr>
      <dsp:spPr>
        <a:xfrm>
          <a:off x="6401355" y="4014052"/>
          <a:ext cx="1555569" cy="474448"/>
        </a:xfrm>
        <a:prstGeom prst="rect">
          <a:avLst/>
        </a:prstGeom>
        <a:solidFill>
          <a:schemeClr val="accent5">
            <a:lumMod val="20000"/>
            <a:lumOff val="8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ການທົດລອງ ແບບ </a:t>
          </a:r>
          <a:r>
            <a:rPr lang="en-US" sz="1200" kern="1200" dirty="0">
              <a:latin typeface="Phetsarath OT" panose="02000500000000020004" pitchFamily="2" charset="0"/>
              <a:cs typeface="Phetsarath OT" panose="02000500000000020004" pitchFamily="2" charset="0"/>
            </a:rPr>
            <a:t>Quasi </a:t>
          </a:r>
          <a:r>
            <a:rPr lang="lo-LA" sz="1200" kern="1200" dirty="0">
              <a:latin typeface="Phetsarath OT" panose="02000500000000020004" pitchFamily="2" charset="0"/>
              <a:cs typeface="Phetsarath OT" panose="02000500000000020004" pitchFamily="2" charset="0"/>
            </a:rPr>
            <a:t> ຫຼື ບໍ່ມີການສຸ່ມ</a:t>
          </a:r>
          <a:endParaRPr lang="en-US" sz="1200" kern="1200" dirty="0">
            <a:latin typeface="Phetsarath OT" panose="02000500000000020004" pitchFamily="2" charset="0"/>
            <a:cs typeface="Phetsarath OT" panose="02000500000000020004" pitchFamily="2" charset="0"/>
          </a:endParaRPr>
        </a:p>
      </dsp:txBody>
      <dsp:txXfrm>
        <a:off x="6401355" y="4014052"/>
        <a:ext cx="1555569" cy="474448"/>
      </dsp:txXfrm>
    </dsp:sp>
    <dsp:sp modelId="{0107F97D-BE95-420B-8FBA-BBAD61195EDC}">
      <dsp:nvSpPr>
        <dsp:cNvPr id="0" name=""/>
        <dsp:cNvSpPr/>
      </dsp:nvSpPr>
      <dsp:spPr>
        <a:xfrm>
          <a:off x="6401355" y="4682947"/>
          <a:ext cx="1555569" cy="474448"/>
        </a:xfrm>
        <a:prstGeom prst="rect">
          <a:avLst/>
        </a:prstGeom>
        <a:solidFill>
          <a:schemeClr val="accent5">
            <a:lumMod val="20000"/>
            <a:lumOff val="8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latin typeface="Phetsarath OT" panose="02000500000000020004" pitchFamily="2" charset="0"/>
              <a:cs typeface="Phetsarath OT" panose="02000500000000020004" pitchFamily="2" charset="0"/>
            </a:rPr>
            <a:t>ການທົດລອງ ກຸ່ມທີ່ບໍ່ຄວບຄຸມ</a:t>
          </a:r>
          <a:endParaRPr lang="en-US" sz="1200" kern="1200" dirty="0">
            <a:latin typeface="Phetsarath OT" panose="02000500000000020004" pitchFamily="2" charset="0"/>
            <a:cs typeface="Phetsarath OT" panose="02000500000000020004" pitchFamily="2" charset="0"/>
          </a:endParaRPr>
        </a:p>
      </dsp:txBody>
      <dsp:txXfrm>
        <a:off x="6401355" y="4682947"/>
        <a:ext cx="1555569" cy="474448"/>
      </dsp:txXfrm>
    </dsp:sp>
    <dsp:sp modelId="{2610278E-462C-43CF-8D84-D72AFE31FED9}">
      <dsp:nvSpPr>
        <dsp:cNvPr id="0" name=""/>
        <dsp:cNvSpPr/>
      </dsp:nvSpPr>
      <dsp:spPr>
        <a:xfrm>
          <a:off x="2670695" y="4683630"/>
          <a:ext cx="1970766" cy="474448"/>
        </a:xfrm>
        <a:prstGeom prst="rect">
          <a:avLst/>
        </a:prstGeom>
        <a:solidFill>
          <a:schemeClr val="accent6">
            <a:lumMod val="40000"/>
            <a:lumOff val="6000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o-LA" sz="1200" kern="1200" dirty="0">
              <a:solidFill>
                <a:schemeClr val="tx1"/>
              </a:solidFill>
              <a:latin typeface="Phetsarath OT" panose="02000500000000020004" pitchFamily="2" charset="0"/>
              <a:cs typeface="Phetsarath OT" panose="02000500000000020004" pitchFamily="2" charset="0"/>
            </a:rPr>
            <a:t>ການວິເຄາະຂໍ້ມູນຂະໜາດໃຫຍ່ ແລະ ການທົບທວນ</a:t>
          </a:r>
          <a:endParaRPr lang="en-US" sz="1200" kern="1200" dirty="0">
            <a:latin typeface="Phetsarath OT" panose="02000500000000020004" pitchFamily="2" charset="0"/>
            <a:cs typeface="Phetsarath OT" panose="02000500000000020004" pitchFamily="2" charset="0"/>
          </a:endParaRPr>
        </a:p>
      </dsp:txBody>
      <dsp:txXfrm>
        <a:off x="2670695" y="4683630"/>
        <a:ext cx="1970766" cy="4744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A7AD1-DFD9-4C0E-AFE4-52AD028A3323}">
      <dsp:nvSpPr>
        <dsp:cNvPr id="0" name=""/>
        <dsp:cNvSpPr/>
      </dsp:nvSpPr>
      <dsp:spPr>
        <a:xfrm>
          <a:off x="0" y="0"/>
          <a:ext cx="8531794" cy="4139008"/>
        </a:xfrm>
        <a:prstGeom prst="roundRect">
          <a:avLst>
            <a:gd name="adj" fmla="val 85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3212330" numCol="1" spcCol="1270" anchor="t" anchorCtr="0">
          <a:noAutofit/>
        </a:bodyPr>
        <a:lstStyle/>
        <a:p>
          <a:pPr marL="0" lvl="0" indent="0" algn="l" defTabSz="1200150">
            <a:lnSpc>
              <a:spcPct val="90000"/>
            </a:lnSpc>
            <a:spcBef>
              <a:spcPct val="0"/>
            </a:spcBef>
            <a:spcAft>
              <a:spcPct val="35000"/>
            </a:spcAft>
            <a:buNone/>
          </a:pPr>
          <a:r>
            <a:rPr lang="lo-LA" sz="2700" kern="1200" dirty="0">
              <a:latin typeface="Phetsarath OT" panose="02000500000000020004" pitchFamily="2" charset="0"/>
              <a:cs typeface="Phetsarath OT" panose="02000500000000020004" pitchFamily="2" charset="0"/>
            </a:rPr>
            <a:t>ຂໍ້ມຸນຕົ້ນຕໍ</a:t>
          </a:r>
          <a:endParaRPr lang="en-US" sz="2700" kern="1200" dirty="0">
            <a:latin typeface="Phetsarath OT" panose="02000500000000020004" pitchFamily="2" charset="0"/>
            <a:cs typeface="Phetsarath OT" panose="02000500000000020004" pitchFamily="2" charset="0"/>
          </a:endParaRPr>
        </a:p>
      </dsp:txBody>
      <dsp:txXfrm>
        <a:off x="103043" y="103043"/>
        <a:ext cx="8325708" cy="3932922"/>
      </dsp:txXfrm>
    </dsp:sp>
    <dsp:sp modelId="{BFB8E229-7C73-4DCC-A5C7-FCBA0B2D4189}">
      <dsp:nvSpPr>
        <dsp:cNvPr id="0" name=""/>
        <dsp:cNvSpPr/>
      </dsp:nvSpPr>
      <dsp:spPr>
        <a:xfrm>
          <a:off x="189523" y="939983"/>
          <a:ext cx="1659642" cy="468173"/>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ຊຸດກໍລະນີສຶກສາ</a:t>
          </a:r>
          <a:endParaRPr lang="en-US" sz="1400" kern="1200" dirty="0">
            <a:latin typeface="Phetsarath OT" panose="02000500000000020004" pitchFamily="2" charset="0"/>
            <a:cs typeface="Phetsarath OT" panose="02000500000000020004" pitchFamily="2" charset="0"/>
          </a:endParaRPr>
        </a:p>
      </dsp:txBody>
      <dsp:txXfrm>
        <a:off x="203921" y="954381"/>
        <a:ext cx="1630846" cy="439377"/>
      </dsp:txXfrm>
    </dsp:sp>
    <dsp:sp modelId="{1F2D6BA2-16E6-4A83-B933-74015B4C081A}">
      <dsp:nvSpPr>
        <dsp:cNvPr id="0" name=""/>
        <dsp:cNvSpPr/>
      </dsp:nvSpPr>
      <dsp:spPr>
        <a:xfrm>
          <a:off x="189523" y="1425247"/>
          <a:ext cx="1659642" cy="468173"/>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ການສຶກສາແບບ </a:t>
          </a:r>
          <a:r>
            <a:rPr lang="en-US" sz="1400" kern="1200" dirty="0">
              <a:latin typeface="Phetsarath OT" panose="02000500000000020004" pitchFamily="2" charset="0"/>
              <a:cs typeface="Phetsarath OT" panose="02000500000000020004" pitchFamily="2" charset="0"/>
            </a:rPr>
            <a:t>cross sectional</a:t>
          </a:r>
        </a:p>
      </dsp:txBody>
      <dsp:txXfrm>
        <a:off x="203921" y="1439645"/>
        <a:ext cx="1630846" cy="439377"/>
      </dsp:txXfrm>
    </dsp:sp>
    <dsp:sp modelId="{91B44BCE-C24E-4932-BCE3-674974BF4A0F}">
      <dsp:nvSpPr>
        <dsp:cNvPr id="0" name=""/>
        <dsp:cNvSpPr/>
      </dsp:nvSpPr>
      <dsp:spPr>
        <a:xfrm>
          <a:off x="189523" y="1910512"/>
          <a:ext cx="1659642" cy="468173"/>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ການສຶກສາກໍລະນີຄວບຄຸມ</a:t>
          </a:r>
          <a:endParaRPr lang="en-US" sz="1400" kern="1200" dirty="0">
            <a:latin typeface="Phetsarath OT" panose="02000500000000020004" pitchFamily="2" charset="0"/>
            <a:cs typeface="Phetsarath OT" panose="02000500000000020004" pitchFamily="2" charset="0"/>
          </a:endParaRPr>
        </a:p>
      </dsp:txBody>
      <dsp:txXfrm>
        <a:off x="203921" y="1924910"/>
        <a:ext cx="1630846" cy="439377"/>
      </dsp:txXfrm>
    </dsp:sp>
    <dsp:sp modelId="{2D1EAA33-CBD4-44CC-B69B-BB25A40AA16E}">
      <dsp:nvSpPr>
        <dsp:cNvPr id="0" name=""/>
        <dsp:cNvSpPr/>
      </dsp:nvSpPr>
      <dsp:spPr>
        <a:xfrm>
          <a:off x="189523" y="2395776"/>
          <a:ext cx="1659642" cy="468173"/>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ການສຶກສາແບບຕິດຕາມ</a:t>
          </a:r>
          <a:endParaRPr lang="en-US" sz="1400" kern="1200" dirty="0">
            <a:latin typeface="Phetsarath OT" panose="02000500000000020004" pitchFamily="2" charset="0"/>
            <a:cs typeface="Phetsarath OT" panose="02000500000000020004" pitchFamily="2" charset="0"/>
          </a:endParaRPr>
        </a:p>
      </dsp:txBody>
      <dsp:txXfrm>
        <a:off x="203921" y="2410174"/>
        <a:ext cx="1630846" cy="439377"/>
      </dsp:txXfrm>
    </dsp:sp>
    <dsp:sp modelId="{C2193915-28C3-4995-9064-C9AF3254666F}">
      <dsp:nvSpPr>
        <dsp:cNvPr id="0" name=""/>
        <dsp:cNvSpPr/>
      </dsp:nvSpPr>
      <dsp:spPr>
        <a:xfrm>
          <a:off x="189523" y="2881040"/>
          <a:ext cx="1659642" cy="468173"/>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ການສຶກສາແບບທົດລອງ</a:t>
          </a:r>
          <a:endParaRPr lang="en-US" sz="1400" kern="1200" dirty="0">
            <a:latin typeface="Phetsarath OT" panose="02000500000000020004" pitchFamily="2" charset="0"/>
            <a:cs typeface="Phetsarath OT" panose="02000500000000020004" pitchFamily="2" charset="0"/>
          </a:endParaRPr>
        </a:p>
      </dsp:txBody>
      <dsp:txXfrm>
        <a:off x="203921" y="2895438"/>
        <a:ext cx="1630846" cy="439377"/>
      </dsp:txXfrm>
    </dsp:sp>
    <dsp:sp modelId="{94C75DAD-689A-435E-AD2E-3A84122EFE60}">
      <dsp:nvSpPr>
        <dsp:cNvPr id="0" name=""/>
        <dsp:cNvSpPr/>
      </dsp:nvSpPr>
      <dsp:spPr>
        <a:xfrm>
          <a:off x="189523" y="3366305"/>
          <a:ext cx="1659642" cy="468173"/>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ການສຶກສາເຊິງປະລິມານ</a:t>
          </a:r>
          <a:endParaRPr lang="en-US" sz="1400" kern="1200" dirty="0">
            <a:latin typeface="Phetsarath OT" panose="02000500000000020004" pitchFamily="2" charset="0"/>
            <a:cs typeface="Phetsarath OT" panose="02000500000000020004" pitchFamily="2" charset="0"/>
          </a:endParaRPr>
        </a:p>
      </dsp:txBody>
      <dsp:txXfrm>
        <a:off x="203921" y="3380703"/>
        <a:ext cx="1630846" cy="439377"/>
      </dsp:txXfrm>
    </dsp:sp>
    <dsp:sp modelId="{AAAD85BB-1BB6-4E61-8DCD-2C153779A29C}">
      <dsp:nvSpPr>
        <dsp:cNvPr id="0" name=""/>
        <dsp:cNvSpPr/>
      </dsp:nvSpPr>
      <dsp:spPr>
        <a:xfrm>
          <a:off x="2022749" y="1034752"/>
          <a:ext cx="6159869" cy="2897305"/>
        </a:xfrm>
        <a:prstGeom prst="roundRect">
          <a:avLst>
            <a:gd name="adj" fmla="val 105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839789" numCol="1" spcCol="1270" anchor="t" anchorCtr="0">
          <a:noAutofit/>
        </a:bodyPr>
        <a:lstStyle/>
        <a:p>
          <a:pPr marL="0" lvl="0" indent="0" algn="l" defTabSz="1200150">
            <a:lnSpc>
              <a:spcPct val="90000"/>
            </a:lnSpc>
            <a:spcBef>
              <a:spcPct val="0"/>
            </a:spcBef>
            <a:spcAft>
              <a:spcPct val="35000"/>
            </a:spcAft>
            <a:buNone/>
          </a:pPr>
          <a:r>
            <a:rPr lang="lo-LA" sz="2700" kern="1200" dirty="0">
              <a:latin typeface="Phetsarath OT" panose="02000500000000020004" pitchFamily="2" charset="0"/>
              <a:cs typeface="Phetsarath OT" panose="02000500000000020004" pitchFamily="2" charset="0"/>
            </a:rPr>
            <a:t>ຂໍ້ມູນຂັ້ນສອງ</a:t>
          </a:r>
          <a:endParaRPr lang="en-US" sz="2700" kern="1200" dirty="0">
            <a:latin typeface="Phetsarath OT" panose="02000500000000020004" pitchFamily="2" charset="0"/>
            <a:cs typeface="Phetsarath OT" panose="02000500000000020004" pitchFamily="2" charset="0"/>
          </a:endParaRPr>
        </a:p>
      </dsp:txBody>
      <dsp:txXfrm>
        <a:off x="2111851" y="1123854"/>
        <a:ext cx="5981665" cy="2719101"/>
      </dsp:txXfrm>
    </dsp:sp>
    <dsp:sp modelId="{DF8E2CFD-E90A-4C2C-9A83-AD166FBEF649}">
      <dsp:nvSpPr>
        <dsp:cNvPr id="0" name=""/>
        <dsp:cNvSpPr/>
      </dsp:nvSpPr>
      <dsp:spPr>
        <a:xfrm>
          <a:off x="2231528" y="1828480"/>
          <a:ext cx="2207886" cy="331990"/>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ຊຸດກໍລະນີສຶກສາ</a:t>
          </a:r>
          <a:endParaRPr lang="en-US" sz="1400" kern="1200" dirty="0">
            <a:latin typeface="Phetsarath OT" panose="02000500000000020004" pitchFamily="2" charset="0"/>
            <a:cs typeface="Phetsarath OT" panose="02000500000000020004" pitchFamily="2" charset="0"/>
          </a:endParaRPr>
        </a:p>
      </dsp:txBody>
      <dsp:txXfrm>
        <a:off x="2241738" y="1838690"/>
        <a:ext cx="2187466" cy="311570"/>
      </dsp:txXfrm>
    </dsp:sp>
    <dsp:sp modelId="{34930914-A8DA-42CE-B793-6F98136C8DFF}">
      <dsp:nvSpPr>
        <dsp:cNvPr id="0" name=""/>
        <dsp:cNvSpPr/>
      </dsp:nvSpPr>
      <dsp:spPr>
        <a:xfrm>
          <a:off x="2253295" y="2259718"/>
          <a:ext cx="2207886" cy="331990"/>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ການສຶກສາແບບ </a:t>
          </a:r>
          <a:r>
            <a:rPr lang="en-US" sz="1400" kern="1200" dirty="0">
              <a:latin typeface="Phetsarath OT" panose="02000500000000020004" pitchFamily="2" charset="0"/>
              <a:cs typeface="Phetsarath OT" panose="02000500000000020004" pitchFamily="2" charset="0"/>
            </a:rPr>
            <a:t>cross</a:t>
          </a:r>
          <a:r>
            <a:rPr lang="lo-LA" sz="1400" kern="1200" dirty="0">
              <a:latin typeface="Phetsarath OT" panose="02000500000000020004" pitchFamily="2" charset="0"/>
              <a:cs typeface="Phetsarath OT" panose="02000500000000020004" pitchFamily="2" charset="0"/>
            </a:rPr>
            <a:t> </a:t>
          </a:r>
          <a:r>
            <a:rPr lang="en-US" sz="1400" kern="1200" dirty="0">
              <a:latin typeface="Phetsarath OT" panose="02000500000000020004" pitchFamily="2" charset="0"/>
              <a:cs typeface="Phetsarath OT" panose="02000500000000020004" pitchFamily="2" charset="0"/>
            </a:rPr>
            <a:t>sectional</a:t>
          </a:r>
        </a:p>
      </dsp:txBody>
      <dsp:txXfrm>
        <a:off x="2263505" y="2269928"/>
        <a:ext cx="2187466" cy="311570"/>
      </dsp:txXfrm>
    </dsp:sp>
    <dsp:sp modelId="{E4871C2D-67ED-47D4-AB5C-15930CA086B6}">
      <dsp:nvSpPr>
        <dsp:cNvPr id="0" name=""/>
        <dsp:cNvSpPr/>
      </dsp:nvSpPr>
      <dsp:spPr>
        <a:xfrm>
          <a:off x="2253295" y="2701839"/>
          <a:ext cx="2207886" cy="331990"/>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ການສຶກສາກໍລະນີຄວບຄຸມ</a:t>
          </a:r>
          <a:endParaRPr lang="en-US" sz="1400" kern="1200" dirty="0">
            <a:latin typeface="Phetsarath OT" panose="02000500000000020004" pitchFamily="2" charset="0"/>
            <a:cs typeface="Phetsarath OT" panose="02000500000000020004" pitchFamily="2" charset="0"/>
          </a:endParaRPr>
        </a:p>
      </dsp:txBody>
      <dsp:txXfrm>
        <a:off x="2263505" y="2712049"/>
        <a:ext cx="2187466" cy="311570"/>
      </dsp:txXfrm>
    </dsp:sp>
    <dsp:sp modelId="{209F6C07-30B7-42B7-8711-EAB014A3D261}">
      <dsp:nvSpPr>
        <dsp:cNvPr id="0" name=""/>
        <dsp:cNvSpPr/>
      </dsp:nvSpPr>
      <dsp:spPr>
        <a:xfrm>
          <a:off x="2253295" y="3035105"/>
          <a:ext cx="2207886" cy="331990"/>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ການສຶກສາແບບຕິດຕາມ</a:t>
          </a:r>
          <a:endParaRPr lang="en-US" sz="1400" kern="1200" dirty="0">
            <a:latin typeface="Phetsarath OT" panose="02000500000000020004" pitchFamily="2" charset="0"/>
            <a:cs typeface="Phetsarath OT" panose="02000500000000020004" pitchFamily="2" charset="0"/>
          </a:endParaRPr>
        </a:p>
      </dsp:txBody>
      <dsp:txXfrm>
        <a:off x="2263505" y="3045315"/>
        <a:ext cx="2187466" cy="311570"/>
      </dsp:txXfrm>
    </dsp:sp>
    <dsp:sp modelId="{39AB641E-1A71-4A13-9E17-A236F2E4525E}">
      <dsp:nvSpPr>
        <dsp:cNvPr id="0" name=""/>
        <dsp:cNvSpPr/>
      </dsp:nvSpPr>
      <dsp:spPr>
        <a:xfrm>
          <a:off x="2253295" y="3368370"/>
          <a:ext cx="2207886" cy="331990"/>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ການສຶກສາແບບທົດລອງ</a:t>
          </a:r>
          <a:endParaRPr lang="en-US" sz="1400" kern="1200" dirty="0">
            <a:latin typeface="Phetsarath OT" panose="02000500000000020004" pitchFamily="2" charset="0"/>
            <a:cs typeface="Phetsarath OT" panose="02000500000000020004" pitchFamily="2" charset="0"/>
          </a:endParaRPr>
        </a:p>
      </dsp:txBody>
      <dsp:txXfrm>
        <a:off x="2263505" y="3378580"/>
        <a:ext cx="2187466" cy="311570"/>
      </dsp:txXfrm>
    </dsp:sp>
    <dsp:sp modelId="{74B62EAC-6BA5-4784-833F-0B61A9515FCC}">
      <dsp:nvSpPr>
        <dsp:cNvPr id="0" name=""/>
        <dsp:cNvSpPr/>
      </dsp:nvSpPr>
      <dsp:spPr>
        <a:xfrm>
          <a:off x="4802961" y="2078510"/>
          <a:ext cx="3204083" cy="1655603"/>
        </a:xfrm>
        <a:prstGeom prst="roundRect">
          <a:avLst>
            <a:gd name="adj" fmla="val 105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934496" numCol="1" spcCol="1270" anchor="t" anchorCtr="0">
          <a:noAutofit/>
        </a:bodyPr>
        <a:lstStyle/>
        <a:p>
          <a:pPr marL="0" lvl="0" indent="0" algn="l" defTabSz="1200150">
            <a:lnSpc>
              <a:spcPct val="90000"/>
            </a:lnSpc>
            <a:spcBef>
              <a:spcPct val="0"/>
            </a:spcBef>
            <a:spcAft>
              <a:spcPct val="35000"/>
            </a:spcAft>
            <a:buNone/>
          </a:pPr>
          <a:r>
            <a:rPr lang="lo-LA" sz="2700" kern="1200" dirty="0">
              <a:latin typeface="Phetsarath OT" panose="02000500000000020004" pitchFamily="2" charset="0"/>
              <a:cs typeface="Phetsarath OT" panose="02000500000000020004" pitchFamily="2" charset="0"/>
            </a:rPr>
            <a:t>ຂໍ້ມູນຂັ້ນສາມ</a:t>
          </a:r>
          <a:endParaRPr lang="en-US" sz="2700" kern="1200" dirty="0">
            <a:latin typeface="Phetsarath OT" panose="02000500000000020004" pitchFamily="2" charset="0"/>
            <a:cs typeface="Phetsarath OT" panose="02000500000000020004" pitchFamily="2" charset="0"/>
          </a:endParaRPr>
        </a:p>
      </dsp:txBody>
      <dsp:txXfrm>
        <a:off x="4853877" y="2129426"/>
        <a:ext cx="3102251" cy="1553771"/>
      </dsp:txXfrm>
    </dsp:sp>
    <dsp:sp modelId="{03E86043-EBF7-4065-B5D7-7DCD818D18F6}">
      <dsp:nvSpPr>
        <dsp:cNvPr id="0" name=""/>
        <dsp:cNvSpPr/>
      </dsp:nvSpPr>
      <dsp:spPr>
        <a:xfrm>
          <a:off x="5077717" y="2786408"/>
          <a:ext cx="2691475" cy="745021"/>
        </a:xfrm>
        <a:prstGeom prst="roundRect">
          <a:avLst>
            <a:gd name="adj" fmla="val 105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o-LA" sz="1600" kern="1200" dirty="0">
              <a:latin typeface="Phetsarath OT" panose="02000500000000020004" pitchFamily="2" charset="0"/>
              <a:cs typeface="Phetsarath OT" panose="02000500000000020004" pitchFamily="2" charset="0"/>
            </a:rPr>
            <a:t>ການທົບທວນຄືນ ແລະ ການວິເຄາະຂໍ້ມູນຂະໜາດໃຫຍ່</a:t>
          </a:r>
          <a:endParaRPr lang="en-US" sz="1600" kern="1200" dirty="0">
            <a:latin typeface="Phetsarath OT" panose="02000500000000020004" pitchFamily="2" charset="0"/>
            <a:cs typeface="Phetsarath OT" panose="02000500000000020004" pitchFamily="2" charset="0"/>
          </a:endParaRPr>
        </a:p>
      </dsp:txBody>
      <dsp:txXfrm>
        <a:off x="5100629" y="2809320"/>
        <a:ext cx="2645651" cy="6991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9941A-0D37-41F4-AB9A-DEA4EFDF6076}">
      <dsp:nvSpPr>
        <dsp:cNvPr id="0" name=""/>
        <dsp:cNvSpPr/>
      </dsp:nvSpPr>
      <dsp:spPr>
        <a:xfrm>
          <a:off x="2641" y="198242"/>
          <a:ext cx="2575090" cy="3168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SzPts val="1000"/>
            <a:buFont typeface="Courier New" panose="02070309020205020404" pitchFamily="49" charset="0"/>
            <a:buNone/>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ຂໍ້ມູນຕົ້ນຕໍ</a:t>
          </a:r>
          <a:endParaRPr lang="en-US" sz="1100" kern="1200" dirty="0">
            <a:latin typeface="Phetsarath OT" panose="02000500000000020004" pitchFamily="2" charset="0"/>
            <a:cs typeface="Phetsarath OT" panose="02000500000000020004" pitchFamily="2" charset="0"/>
          </a:endParaRPr>
        </a:p>
      </dsp:txBody>
      <dsp:txXfrm>
        <a:off x="2641" y="198242"/>
        <a:ext cx="2575090" cy="316800"/>
      </dsp:txXfrm>
    </dsp:sp>
    <dsp:sp modelId="{5DFE1E9D-48C2-41CB-A8C1-93CB9D955817}">
      <dsp:nvSpPr>
        <dsp:cNvPr id="0" name=""/>
        <dsp:cNvSpPr/>
      </dsp:nvSpPr>
      <dsp:spPr>
        <a:xfrm>
          <a:off x="2641" y="515042"/>
          <a:ext cx="2575090" cy="3281819"/>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SzPct val="100000"/>
            <a:buFont typeface="Arial" panose="020B0604020202020204" pitchFamily="34" charset="0"/>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ຂໍ້ມູນຖືກເກັບກຳ ແລະ ວິເຄາະ ເພື່ອຕອບຄາຖາມທີ່ສະເພາະ</a:t>
          </a: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 (</a:t>
          </a: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ພວກເຮົາເລີ່ມຈາກສູນ</a:t>
          </a: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a:t>
          </a:r>
          <a:endParaRPr lang="en-US" sz="1100" kern="1200" dirty="0">
            <a:latin typeface="Phetsarath OT" panose="02000500000000020004" pitchFamily="2" charset="0"/>
            <a:cs typeface="Phetsarath OT" panose="02000500000000020004" pitchFamily="2" charset="0"/>
          </a:endParaRPr>
        </a:p>
        <a:p>
          <a:pPr marL="57150" lvl="1" indent="-57150" algn="l" defTabSz="488950">
            <a:lnSpc>
              <a:spcPct val="90000"/>
            </a:lnSpc>
            <a:spcBef>
              <a:spcPct val="0"/>
            </a:spcBef>
            <a:spcAft>
              <a:spcPct val="15000"/>
            </a:spcAft>
            <a:buSzPct val="100000"/>
            <a:buFont typeface="Arial" panose="020B0604020202020204" pitchFamily="34" charset="0"/>
            <a:buChar char="•"/>
          </a:pPr>
          <a:r>
            <a:rPr lang="lo-LA" sz="1100" kern="1200" dirty="0">
              <a:latin typeface="Phetsarath OT" panose="02000500000000020004" pitchFamily="2" charset="0"/>
              <a:cs typeface="Phetsarath OT" panose="02000500000000020004" pitchFamily="2" charset="0"/>
            </a:rPr>
            <a:t>ຈຸດແຂງ</a:t>
          </a:r>
          <a:r>
            <a:rPr lang="en-US" sz="1100" kern="1200" dirty="0">
              <a:latin typeface="Phetsarath OT" panose="02000500000000020004" pitchFamily="2" charset="0"/>
              <a:cs typeface="Phetsarath OT" panose="02000500000000020004" pitchFamily="2" charset="0"/>
            </a:rPr>
            <a:t>:</a:t>
          </a:r>
        </a:p>
        <a:p>
          <a:pPr marL="114300" lvl="2" indent="-57150" algn="l" defTabSz="488950">
            <a:lnSpc>
              <a:spcPct val="90000"/>
            </a:lnSpc>
            <a:spcBef>
              <a:spcPct val="0"/>
            </a:spcBef>
            <a:spcAft>
              <a:spcPct val="15000"/>
            </a:spcAft>
            <a:buSzPct val="100000"/>
            <a:buFont typeface="Arial" panose="020B0604020202020204" pitchFamily="34" charset="0"/>
            <a:buChar char="•"/>
          </a:pPr>
          <a:r>
            <a:rPr lang="lo-LA" sz="1100" kern="1200" dirty="0">
              <a:latin typeface="Phetsarath OT" panose="02000500000000020004" pitchFamily="2" charset="0"/>
              <a:cs typeface="Phetsarath OT" panose="02000500000000020004" pitchFamily="2" charset="0"/>
            </a:rPr>
            <a:t> ຂໍ້ມູນຕົ້ນສະບັບທີ່ສະເພາະ ແລະ ຈຳເປັນສຳລັບຄຳຖາມຄົ້ນຄວ້າ</a:t>
          </a:r>
          <a:endParaRPr lang="en-US" sz="1100" kern="1200" dirty="0">
            <a:latin typeface="Phetsarath OT" panose="02000500000000020004" pitchFamily="2" charset="0"/>
            <a:cs typeface="Phetsarath OT" panose="02000500000000020004" pitchFamily="2" charset="0"/>
          </a:endParaRPr>
        </a:p>
        <a:p>
          <a:pPr marL="114300" lvl="2" indent="-57150" algn="l" defTabSz="488950">
            <a:lnSpc>
              <a:spcPct val="90000"/>
            </a:lnSpc>
            <a:spcBef>
              <a:spcPct val="0"/>
            </a:spcBef>
            <a:spcAft>
              <a:spcPct val="15000"/>
            </a:spcAft>
            <a:buSzPct val="100000"/>
            <a:buFont typeface="Arial" panose="020B0604020202020204" pitchFamily="34" charset="0"/>
            <a:buChar char="•"/>
          </a:pPr>
          <a:r>
            <a:rPr lang="lo-LA" sz="1100" kern="1200" dirty="0">
              <a:latin typeface="Phetsarath OT" panose="02000500000000020004" pitchFamily="2" charset="0"/>
              <a:cs typeface="Phetsarath OT" panose="02000500000000020004" pitchFamily="2" charset="0"/>
            </a:rPr>
            <a:t> ຂໍ້ມູນປະຈຸບັນ</a:t>
          </a:r>
          <a:endParaRPr lang="en-US" sz="1100" kern="1200" dirty="0">
            <a:latin typeface="Phetsarath OT" panose="02000500000000020004" pitchFamily="2" charset="0"/>
            <a:cs typeface="Phetsarath OT" panose="02000500000000020004" pitchFamily="2" charset="0"/>
          </a:endParaRPr>
        </a:p>
        <a:p>
          <a:pPr marL="114300" lvl="2" indent="-57150" algn="l" defTabSz="488950">
            <a:lnSpc>
              <a:spcPct val="90000"/>
            </a:lnSpc>
            <a:spcBef>
              <a:spcPct val="0"/>
            </a:spcBef>
            <a:spcAft>
              <a:spcPct val="15000"/>
            </a:spcAft>
            <a:buSzPct val="100000"/>
            <a:buFont typeface="Arial" panose="020B0604020202020204" pitchFamily="34" charset="0"/>
            <a:buChar char="•"/>
          </a:pPr>
          <a:r>
            <a:rPr lang="lo-LA" sz="1100" kern="1200" dirty="0">
              <a:latin typeface="Phetsarath OT" panose="02000500000000020004" pitchFamily="2" charset="0"/>
              <a:cs typeface="Phetsarath OT" panose="02000500000000020004" pitchFamily="2" charset="0"/>
            </a:rPr>
            <a:t> ສາມາດຫຼິກລ້າງການລຳອຽງ</a:t>
          </a:r>
          <a:endParaRPr lang="en-US" sz="1100" kern="1200" dirty="0">
            <a:latin typeface="Phetsarath OT" panose="02000500000000020004" pitchFamily="2" charset="0"/>
            <a:cs typeface="Phetsarath OT" panose="02000500000000020004" pitchFamily="2" charset="0"/>
          </a:endParaRPr>
        </a:p>
        <a:p>
          <a:pPr marL="114300" lvl="2" indent="-57150" algn="l" defTabSz="488950">
            <a:lnSpc>
              <a:spcPct val="90000"/>
            </a:lnSpc>
            <a:spcBef>
              <a:spcPct val="0"/>
            </a:spcBef>
            <a:spcAft>
              <a:spcPct val="15000"/>
            </a:spcAft>
            <a:buSzPct val="100000"/>
            <a:buFont typeface="Arial" panose="020B0604020202020204" pitchFamily="34" charset="0"/>
            <a:buChar char="•"/>
          </a:pPr>
          <a:r>
            <a:rPr lang="lo-LA" sz="1100" kern="1200" dirty="0">
              <a:latin typeface="Phetsarath OT" panose="02000500000000020004" pitchFamily="2" charset="0"/>
              <a:cs typeface="Phetsarath OT" panose="02000500000000020004" pitchFamily="2" charset="0"/>
            </a:rPr>
            <a:t> ມີຄວາມຍຶດຫຍຸ່ນຫຼາຍ</a:t>
          </a:r>
          <a:endParaRPr lang="en-US" sz="1100" kern="1200" dirty="0">
            <a:latin typeface="Phetsarath OT" panose="02000500000000020004" pitchFamily="2" charset="0"/>
            <a:cs typeface="Phetsarath OT" panose="02000500000000020004" pitchFamily="2" charset="0"/>
          </a:endParaRPr>
        </a:p>
        <a:p>
          <a:pPr marL="57150" lvl="1" indent="-57150" algn="l" defTabSz="488950">
            <a:lnSpc>
              <a:spcPct val="90000"/>
            </a:lnSpc>
            <a:spcBef>
              <a:spcPct val="0"/>
            </a:spcBef>
            <a:spcAft>
              <a:spcPct val="15000"/>
            </a:spcAft>
            <a:buSzPct val="100000"/>
            <a:buFont typeface="Arial" panose="020B0604020202020204" pitchFamily="34" charset="0"/>
            <a:buChar char="•"/>
          </a:pPr>
          <a:r>
            <a:rPr lang="lo-LA" sz="1100" kern="1200" dirty="0">
              <a:latin typeface="Phetsarath OT" panose="02000500000000020004" pitchFamily="2" charset="0"/>
              <a:cs typeface="Phetsarath OT" panose="02000500000000020004" pitchFamily="2" charset="0"/>
            </a:rPr>
            <a:t> ຈຸດອ່ອນ</a:t>
          </a:r>
          <a:r>
            <a:rPr lang="en-US" sz="1100" kern="1200" dirty="0">
              <a:latin typeface="Phetsarath OT" panose="02000500000000020004" pitchFamily="2" charset="0"/>
              <a:cs typeface="Phetsarath OT" panose="02000500000000020004" pitchFamily="2" charset="0"/>
            </a:rPr>
            <a:t>: </a:t>
          </a:r>
          <a:r>
            <a:rPr lang="lo-LA" sz="1100" kern="1200" dirty="0">
              <a:latin typeface="Phetsarath OT" panose="02000500000000020004" pitchFamily="2" charset="0"/>
              <a:cs typeface="Phetsarath OT" panose="02000500000000020004" pitchFamily="2" charset="0"/>
            </a:rPr>
            <a:t>ໃຊ້ເວລາດົນ ແລະ ມີລາຄາແພງ</a:t>
          </a:r>
          <a:endParaRPr lang="en-US" sz="1100" kern="1200" dirty="0">
            <a:latin typeface="Phetsarath OT" panose="02000500000000020004" pitchFamily="2" charset="0"/>
            <a:cs typeface="Phetsarath OT" panose="02000500000000020004" pitchFamily="2" charset="0"/>
          </a:endParaRPr>
        </a:p>
        <a:p>
          <a:pPr marL="57150" lvl="1" indent="-57150" algn="l" defTabSz="488950">
            <a:lnSpc>
              <a:spcPct val="90000"/>
            </a:lnSpc>
            <a:spcBef>
              <a:spcPct val="0"/>
            </a:spcBef>
            <a:spcAft>
              <a:spcPct val="15000"/>
            </a:spcAft>
            <a:buSzPct val="100000"/>
            <a:buFont typeface="Arial" panose="020B0604020202020204" pitchFamily="34" charset="0"/>
            <a:buChar char="•"/>
          </a:pPr>
          <a:endParaRPr lang="en-US" sz="1100" kern="1200" dirty="0">
            <a:latin typeface="Phetsarath OT" panose="02000500000000020004" pitchFamily="2" charset="0"/>
            <a:cs typeface="Phetsarath OT" panose="02000500000000020004" pitchFamily="2" charset="0"/>
          </a:endParaRPr>
        </a:p>
        <a:p>
          <a:pPr marL="57150" lvl="1" indent="-57150" algn="l" defTabSz="488950">
            <a:lnSpc>
              <a:spcPct val="90000"/>
            </a:lnSpc>
            <a:spcBef>
              <a:spcPct val="0"/>
            </a:spcBef>
            <a:spcAft>
              <a:spcPct val="15000"/>
            </a:spcAft>
            <a:buSzPct val="100000"/>
            <a:buFont typeface="Arial" panose="020B0604020202020204" pitchFamily="34" charset="0"/>
            <a:buChar char="•"/>
          </a:pPr>
          <a:r>
            <a:rPr lang="lo-LA" sz="1100" i="1" kern="1200" dirty="0">
              <a:latin typeface="Phetsarath OT" panose="02000500000000020004" pitchFamily="2" charset="0"/>
              <a:cs typeface="Phetsarath OT" panose="02000500000000020004" pitchFamily="2" charset="0"/>
            </a:rPr>
            <a:t>ຕົວຢ່າງ</a:t>
          </a:r>
          <a:r>
            <a:rPr lang="en-US" sz="1100" i="1" kern="1200" dirty="0">
              <a:latin typeface="Phetsarath OT" panose="02000500000000020004" pitchFamily="2" charset="0"/>
              <a:cs typeface="Phetsarath OT" panose="02000500000000020004" pitchFamily="2" charset="0"/>
            </a:rPr>
            <a:t> </a:t>
          </a:r>
          <a:r>
            <a:rPr lang="lo-LA" sz="1100" i="1" kern="1200" dirty="0">
              <a:latin typeface="Phetsarath OT" panose="02000500000000020004" pitchFamily="2" charset="0"/>
              <a:cs typeface="Phetsarath OT" panose="02000500000000020004" pitchFamily="2" charset="0"/>
            </a:rPr>
            <a:t>ການຄັດເລືອກຄົນເຈັບທີ່ຂາດສານອາຫານທີ່ຕ້ອງໄດ້ຮັບການເສີມວິຕາມິນ </a:t>
          </a:r>
          <a:r>
            <a:rPr lang="en-US" sz="1100" i="1" kern="1200" dirty="0">
              <a:latin typeface="Phetsarath OT" panose="02000500000000020004" pitchFamily="2" charset="0"/>
              <a:cs typeface="Phetsarath OT" panose="02000500000000020004" pitchFamily="2" charset="0"/>
            </a:rPr>
            <a:t>A</a:t>
          </a:r>
        </a:p>
      </dsp:txBody>
      <dsp:txXfrm>
        <a:off x="2641" y="515042"/>
        <a:ext cx="2575090" cy="3281819"/>
      </dsp:txXfrm>
    </dsp:sp>
    <dsp:sp modelId="{7B747B6F-9457-40E2-9CB6-847567E32E5B}">
      <dsp:nvSpPr>
        <dsp:cNvPr id="0" name=""/>
        <dsp:cNvSpPr/>
      </dsp:nvSpPr>
      <dsp:spPr>
        <a:xfrm>
          <a:off x="2938243" y="198242"/>
          <a:ext cx="2575090" cy="3168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ຂໍ້ມູນຂັ້ນສອງ</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dsp:txBody>
      <dsp:txXfrm>
        <a:off x="2938243" y="198242"/>
        <a:ext cx="2575090" cy="316800"/>
      </dsp:txXfrm>
    </dsp:sp>
    <dsp:sp modelId="{950FB819-C6E7-4288-9566-F76FBABE0DFA}">
      <dsp:nvSpPr>
        <dsp:cNvPr id="0" name=""/>
        <dsp:cNvSpPr/>
      </dsp:nvSpPr>
      <dsp:spPr>
        <a:xfrm>
          <a:off x="2938243" y="515042"/>
          <a:ext cx="2575090" cy="3281819"/>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 </a:t>
          </a: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ຊຸດຂໍ້ມູນ ແລະ ບັນດາຕົວແປທີ່ມີຢູ່ແລ້ວ ທີເກັບກຳສຳລັບ ຈຸດປະສົງທີ່ສະເພາະ</a:t>
          </a: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 </a:t>
          </a: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ແຕ່ຂໍ້ມູນ ສາມາດໃຊ້ໃນການຕອບຄຳຖາມການຄົ້ນຄວ້າອື່ນ</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57150" lvl="1"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ຈຸດແຂງ</a:t>
          </a: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a:t>
          </a:r>
        </a:p>
        <a:p>
          <a:pPr marL="114300" lvl="2"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ບໍ່ແພງ</a:t>
          </a: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 </a:t>
          </a:r>
        </a:p>
        <a:p>
          <a:pPr marL="114300" lvl="2"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ປະຫຍັດເວລາ</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114300" lvl="2"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ບາງຄັ້ງມີຊຸດຕົວຢ່າງທີ່ມີຂະໜາດໃຫຍ່</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114300" lvl="2"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ຈຸດອ່ອນ</a:t>
          </a: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a:t>
          </a:r>
        </a:p>
        <a:p>
          <a:pPr marL="171450" lvl="3"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ຂໍ້ມູນທີ່ຜ່ານມາ (ອາດີດ)</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171450" lvl="3"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a:t>
          </a:r>
          <a:r>
            <a:rPr lang="lo-LA" sz="1100" kern="1200" dirty="0">
              <a:latin typeface="Phetsarath OT" panose="02000500000000020004" pitchFamily="2" charset="0"/>
              <a:cs typeface="Phetsarath OT" panose="02000500000000020004" pitchFamily="2" charset="0"/>
            </a:rPr>
            <a:t>ຄວາມລຳອຽງບໍ່ສາມາດຕັດອອກໄດ້ ຖ້າພວກເຮົາບໍ່ມີຕົວແປຮ່ວມຂອງຄວາມສົນໃຈທັງໝົດ</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171450" lvl="3"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ບໍ່ມີຄວາມຍືດຫຍຸ່ນ</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114300" lvl="2" indent="-57150" algn="l" defTabSz="488950">
            <a:lnSpc>
              <a:spcPct val="90000"/>
            </a:lnSpc>
            <a:spcBef>
              <a:spcPct val="0"/>
            </a:spcBef>
            <a:spcAft>
              <a:spcPct val="15000"/>
            </a:spcAft>
            <a:buChar char="•"/>
          </a:pP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114300" lvl="2" indent="-57150" algn="l" defTabSz="488950">
            <a:lnSpc>
              <a:spcPct val="90000"/>
            </a:lnSpc>
            <a:spcBef>
              <a:spcPct val="0"/>
            </a:spcBef>
            <a:spcAft>
              <a:spcPct val="15000"/>
            </a:spcAft>
            <a:buChar char="•"/>
          </a:pPr>
          <a:r>
            <a:rPr lang="lo-LA" sz="1100" i="1" kern="1200" dirty="0">
              <a:latin typeface="Phetsarath OT" panose="02000500000000020004" pitchFamily="2" charset="0"/>
              <a:ea typeface="Times New Roman" panose="02020603050405020304" pitchFamily="18" charset="0"/>
              <a:cs typeface="Phetsarath OT" panose="02000500000000020004" pitchFamily="2" charset="0"/>
            </a:rPr>
            <a:t>ຕົວຢ່າງ</a:t>
          </a:r>
          <a:r>
            <a:rPr lang="en-US" sz="1100" i="1" kern="1200" dirty="0">
              <a:latin typeface="Phetsarath OT" panose="02000500000000020004" pitchFamily="2" charset="0"/>
              <a:ea typeface="Times New Roman" panose="02020603050405020304" pitchFamily="18" charset="0"/>
              <a:cs typeface="Phetsarath OT" panose="02000500000000020004" pitchFamily="2" charset="0"/>
            </a:rPr>
            <a:t>: </a:t>
          </a:r>
          <a:r>
            <a:rPr lang="lo-LA" sz="1100" i="1" kern="1200" dirty="0">
              <a:latin typeface="Phetsarath OT" panose="02000500000000020004" pitchFamily="2" charset="0"/>
              <a:ea typeface="Times New Roman" panose="02020603050405020304" pitchFamily="18" charset="0"/>
              <a:cs typeface="Phetsarath OT" panose="02000500000000020004" pitchFamily="2" charset="0"/>
            </a:rPr>
            <a:t>ຂໍ້ມູນປະຊາກອນແຫ່ງຊາດ</a:t>
          </a:r>
          <a:endParaRPr lang="en-US" sz="1100" i="1" kern="1200" dirty="0">
            <a:latin typeface="Phetsarath OT" panose="02000500000000020004" pitchFamily="2" charset="0"/>
            <a:ea typeface="Times New Roman" panose="02020603050405020304" pitchFamily="18" charset="0"/>
            <a:cs typeface="Phetsarath OT" panose="02000500000000020004" pitchFamily="2" charset="0"/>
          </a:endParaRPr>
        </a:p>
      </dsp:txBody>
      <dsp:txXfrm>
        <a:off x="2938243" y="515042"/>
        <a:ext cx="2575090" cy="3281819"/>
      </dsp:txXfrm>
    </dsp:sp>
    <dsp:sp modelId="{DDAE0D9D-5A21-4729-A417-CE58CFF350EB}">
      <dsp:nvSpPr>
        <dsp:cNvPr id="0" name=""/>
        <dsp:cNvSpPr/>
      </dsp:nvSpPr>
      <dsp:spPr>
        <a:xfrm>
          <a:off x="5873846" y="198242"/>
          <a:ext cx="2575090" cy="3168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ຂໍ້ມູນຂັ້ນສາມ</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dsp:txBody>
      <dsp:txXfrm>
        <a:off x="5873846" y="198242"/>
        <a:ext cx="2575090" cy="316800"/>
      </dsp:txXfrm>
    </dsp:sp>
    <dsp:sp modelId="{48EA9313-9FC3-4577-BFCA-BC53BD39A106}">
      <dsp:nvSpPr>
        <dsp:cNvPr id="0" name=""/>
        <dsp:cNvSpPr/>
      </dsp:nvSpPr>
      <dsp:spPr>
        <a:xfrm>
          <a:off x="5873846" y="519276"/>
          <a:ext cx="2575090" cy="3281819"/>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lo-LA" sz="1100" kern="1200" dirty="0">
              <a:latin typeface="Phetsarath OT" panose="02000500000000020004" pitchFamily="2" charset="0"/>
              <a:cs typeface="Phetsarath OT" panose="02000500000000020004" pitchFamily="2" charset="0"/>
            </a:rPr>
            <a:t> ຜົນການຄົ້ນຄວ້າຂອງບົດຄົ້ນຄວ້າ ທີ່ຈັດພິມຜ່ານມາ ທີ່ທ່ານສາມາດລວບລວມ ເພື່ອການທົບທວນ ຄືນ ແລະ ການວິເຄາະຂໍ້ມູນຂະໜາດໃຫຍ່</a:t>
          </a: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 </a:t>
          </a: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ດ້ວຍຈຸດປະສົງເພື່ອລວບລວມຜົນໄດ້ຮັບຂອງຫົວຂໍ້ທີ່ສະເພາະ</a:t>
          </a: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a:t>
          </a:r>
        </a:p>
        <a:p>
          <a:pPr marL="57150" lvl="1"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ຈຸດດີ</a:t>
          </a: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a:t>
          </a:r>
        </a:p>
        <a:p>
          <a:pPr marL="114300" lvl="2"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ປະເມີນ</a:t>
          </a:r>
          <a:r>
            <a:rPr lang="lo-LA" sz="1100" kern="1200" dirty="0">
              <a:latin typeface="Phetsarath OT" panose="02000500000000020004" pitchFamily="2" charset="0"/>
              <a:cs typeface="Phetsarath OT" panose="02000500000000020004" pitchFamily="2" charset="0"/>
            </a:rPr>
            <a:t>ຄວາມບໍ່ສອດຄ່ອງຂອງຜົນໄດ້ຮັບຂອງການສຶກສາ</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114300" lvl="2"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ບໍ່ແພງ</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114300" lvl="2"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ໃຊ້ການວິເຄາະ ເພື່ອສະຫຼຸບການຄາດຄະເນ</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57150" lvl="1"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ຈຸດອ່ອນ</a:t>
          </a:r>
          <a:r>
            <a:rPr lang="en-US" sz="1100" kern="1200" dirty="0">
              <a:latin typeface="Phetsarath OT" panose="02000500000000020004" pitchFamily="2" charset="0"/>
              <a:ea typeface="Times New Roman" panose="02020603050405020304" pitchFamily="18" charset="0"/>
              <a:cs typeface="Phetsarath OT" panose="02000500000000020004" pitchFamily="2" charset="0"/>
            </a:rPr>
            <a:t>:</a:t>
          </a:r>
        </a:p>
        <a:p>
          <a:pPr marL="57150" lvl="1"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a:t>
          </a:r>
          <a:r>
            <a:rPr lang="lo-LA" sz="1100" kern="1200" dirty="0">
              <a:latin typeface="Phetsarath OT" panose="02000500000000020004" pitchFamily="2" charset="0"/>
              <a:cs typeface="Phetsarath OT" panose="02000500000000020004" pitchFamily="2" charset="0"/>
            </a:rPr>
            <a:t>ຕ້ອງການການສຶກສາ ແລະ ຂະໜາດຕົວຢ່າງທີ່ພຽງພໍ ເພື່ອເຮັດການສະຫຼຸບ</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a:p>
          <a:pPr marL="57150" lvl="1" indent="-57150" algn="l" defTabSz="488950">
            <a:lnSpc>
              <a:spcPct val="90000"/>
            </a:lnSpc>
            <a:spcBef>
              <a:spcPct val="0"/>
            </a:spcBef>
            <a:spcAft>
              <a:spcPct val="15000"/>
            </a:spcAft>
            <a:buChar char="•"/>
          </a:pPr>
          <a:r>
            <a:rPr lang="lo-LA" sz="1100" kern="1200" dirty="0">
              <a:latin typeface="Phetsarath OT" panose="02000500000000020004" pitchFamily="2" charset="0"/>
              <a:ea typeface="Times New Roman" panose="02020603050405020304" pitchFamily="18" charset="0"/>
              <a:cs typeface="Phetsarath OT" panose="02000500000000020004" pitchFamily="2" charset="0"/>
            </a:rPr>
            <a:t> ການສຶກສາຕົ້ນສະບັບ ສາມາດມີຄວາມລຳອຽງ</a:t>
          </a:r>
          <a:endParaRPr lang="en-US" sz="1100" kern="1200" dirty="0">
            <a:latin typeface="Phetsarath OT" panose="02000500000000020004" pitchFamily="2" charset="0"/>
            <a:ea typeface="Times New Roman" panose="02020603050405020304" pitchFamily="18" charset="0"/>
            <a:cs typeface="Phetsarath OT" panose="02000500000000020004" pitchFamily="2" charset="0"/>
          </a:endParaRPr>
        </a:p>
      </dsp:txBody>
      <dsp:txXfrm>
        <a:off x="5873846" y="519276"/>
        <a:ext cx="2575090" cy="32818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6FBCC4-8591-4735-8985-68EEE3506302}">
      <dsp:nvSpPr>
        <dsp:cNvPr id="0" name=""/>
        <dsp:cNvSpPr/>
      </dsp:nvSpPr>
      <dsp:spPr>
        <a:xfrm>
          <a:off x="0" y="13164"/>
          <a:ext cx="8397586" cy="46800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lo-LA" sz="1600" kern="1200" dirty="0">
              <a:latin typeface="Phetsarath OT" panose="02000500000000020004" pitchFamily="2" charset="0"/>
              <a:cs typeface="Phetsarath OT" panose="02000500000000020004" pitchFamily="2" charset="0"/>
            </a:rPr>
            <a:t>ການປະເມີນດ້ານອາຫານ</a:t>
          </a:r>
          <a:endParaRPr lang="en-US" sz="1600" kern="1200" dirty="0">
            <a:latin typeface="Phetsarath OT" panose="02000500000000020004" pitchFamily="2" charset="0"/>
            <a:cs typeface="Phetsarath OT" panose="02000500000000020004" pitchFamily="2" charset="0"/>
          </a:endParaRPr>
        </a:p>
      </dsp:txBody>
      <dsp:txXfrm>
        <a:off x="22846" y="36010"/>
        <a:ext cx="8351894" cy="422308"/>
      </dsp:txXfrm>
    </dsp:sp>
    <dsp:sp modelId="{ED38203F-1632-488A-B19C-AC7756998A35}">
      <dsp:nvSpPr>
        <dsp:cNvPr id="0" name=""/>
        <dsp:cNvSpPr/>
      </dsp:nvSpPr>
      <dsp:spPr>
        <a:xfrm>
          <a:off x="0" y="481164"/>
          <a:ext cx="8397586"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623"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ການຍ້ອນຫຼັງ 24 ຊົ່ວໂມງ </a:t>
          </a:r>
          <a:endParaRPr lang="en-US" sz="1200" kern="1200" dirty="0">
            <a:latin typeface="Phetsarath OT" panose="02000500000000020004" pitchFamily="2" charset="0"/>
            <a:cs typeface="Phetsarath OT" panose="02000500000000020004" pitchFamily="2" charset="0"/>
          </a:endParaRPr>
        </a:p>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ການບັນທຶກອາຫານ</a:t>
          </a:r>
          <a:endParaRPr lang="en-US" sz="1200" kern="1200" dirty="0">
            <a:latin typeface="Phetsarath OT" panose="02000500000000020004" pitchFamily="2" charset="0"/>
            <a:cs typeface="Phetsarath OT" panose="02000500000000020004" pitchFamily="2" charset="0"/>
          </a:endParaRPr>
        </a:p>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ການສອບຖາມຄວາມຖີ່ຂອງການບໍລິໂພກອາຫານ</a:t>
          </a:r>
          <a:endParaRPr lang="en-US" sz="1200" kern="1200" dirty="0">
            <a:latin typeface="Phetsarath OT" panose="02000500000000020004" pitchFamily="2" charset="0"/>
            <a:cs typeface="Phetsarath OT" panose="02000500000000020004" pitchFamily="2" charset="0"/>
          </a:endParaRPr>
        </a:p>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ການຊອກຫາ ຕົວຊີ້ບອກສະຖານະດ້ານຊີວະພາບ</a:t>
          </a:r>
          <a:endParaRPr lang="en-US" sz="1200" kern="1200" dirty="0">
            <a:latin typeface="Phetsarath OT" panose="02000500000000020004" pitchFamily="2" charset="0"/>
            <a:cs typeface="Phetsarath OT" panose="02000500000000020004" pitchFamily="2" charset="0"/>
          </a:endParaRPr>
        </a:p>
      </dsp:txBody>
      <dsp:txXfrm>
        <a:off x="0" y="481164"/>
        <a:ext cx="8397586" cy="1059840"/>
      </dsp:txXfrm>
    </dsp:sp>
    <dsp:sp modelId="{13827212-8D23-4963-84A9-80A3CBC63540}">
      <dsp:nvSpPr>
        <dsp:cNvPr id="0" name=""/>
        <dsp:cNvSpPr/>
      </dsp:nvSpPr>
      <dsp:spPr>
        <a:xfrm>
          <a:off x="0" y="1494721"/>
          <a:ext cx="8397586" cy="46800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lo-LA" sz="1600" kern="1200" dirty="0">
              <a:latin typeface="Phetsarath OT" panose="02000500000000020004" pitchFamily="2" charset="0"/>
              <a:cs typeface="Phetsarath OT" panose="02000500000000020004" pitchFamily="2" charset="0"/>
            </a:rPr>
            <a:t>ການວັດແທກຮ່າງກາຍ ແລະ ອົງປະກອບຂອງຮ່າງກາຍ.  </a:t>
          </a:r>
          <a:endParaRPr lang="en-US" sz="1600" kern="1200" dirty="0">
            <a:latin typeface="Phetsarath OT" panose="02000500000000020004" pitchFamily="2" charset="0"/>
            <a:cs typeface="Phetsarath OT" panose="02000500000000020004" pitchFamily="2" charset="0"/>
          </a:endParaRPr>
        </a:p>
      </dsp:txBody>
      <dsp:txXfrm>
        <a:off x="22846" y="1517567"/>
        <a:ext cx="8351894" cy="422308"/>
      </dsp:txXfrm>
    </dsp:sp>
    <dsp:sp modelId="{5F75B307-0367-4A32-A5A3-A2106DCB6C4A}">
      <dsp:nvSpPr>
        <dsp:cNvPr id="0" name=""/>
        <dsp:cNvSpPr/>
      </dsp:nvSpPr>
      <dsp:spPr>
        <a:xfrm>
          <a:off x="0" y="2009004"/>
          <a:ext cx="8397586"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623"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ນ້ໍາຫນັກ/ ຄວາມສູງ/ ການວັດຮອບແຂນເບື້ອງເທິງ/ ການວັດຮອບທ້ອງ/ ການວັດແທກຄວາມຫ່ຽວຂອງຜິວໜັງ/ </a:t>
          </a:r>
          <a:r>
            <a:rPr lang="en-US" sz="1200" kern="1200" dirty="0">
              <a:latin typeface="Phetsarath OT" panose="02000500000000020004" pitchFamily="2" charset="0"/>
              <a:cs typeface="Phetsarath OT" panose="02000500000000020004" pitchFamily="2" charset="0"/>
            </a:rPr>
            <a:t>BMI</a:t>
          </a:r>
        </a:p>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ການປະເມີນຄວາມໜາແໜ້ນຂອງຮ່າງກາຍດ້ວຍໄຟຟ້າ (</a:t>
          </a:r>
          <a:r>
            <a:rPr lang="en-US" sz="1200" kern="1200" dirty="0">
              <a:latin typeface="Phetsarath OT" panose="02000500000000020004" pitchFamily="2" charset="0"/>
              <a:cs typeface="Phetsarath OT" panose="02000500000000020004" pitchFamily="2" charset="0"/>
            </a:rPr>
            <a:t>Bioelectrical impedance</a:t>
          </a:r>
          <a:r>
            <a:rPr lang="lo-LA" sz="1200" kern="1200" dirty="0">
              <a:latin typeface="Phetsarath OT" panose="02000500000000020004" pitchFamily="2" charset="0"/>
              <a:cs typeface="Phetsarath OT" panose="02000500000000020004" pitchFamily="2" charset="0"/>
            </a:rPr>
            <a:t>)</a:t>
          </a:r>
          <a:endParaRPr lang="en-US" sz="1200" kern="1200" dirty="0">
            <a:latin typeface="Phetsarath OT" panose="02000500000000020004" pitchFamily="2" charset="0"/>
            <a:cs typeface="Phetsarath OT" panose="02000500000000020004" pitchFamily="2" charset="0"/>
          </a:endParaRPr>
        </a:p>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ການຊ່ອງລັງສີ (</a:t>
          </a:r>
          <a:r>
            <a:rPr lang="en-US" sz="1200" kern="1200" dirty="0">
              <a:latin typeface="Phetsarath OT" panose="02000500000000020004" pitchFamily="2" charset="0"/>
              <a:cs typeface="Phetsarath OT" panose="02000500000000020004" pitchFamily="2" charset="0"/>
            </a:rPr>
            <a:t>Dual-energy X ray absorptiometry</a:t>
          </a:r>
          <a:r>
            <a:rPr lang="lo-LA" sz="1200" kern="1200" dirty="0">
              <a:latin typeface="Phetsarath OT" panose="02000500000000020004" pitchFamily="2" charset="0"/>
              <a:cs typeface="Phetsarath OT" panose="02000500000000020004" pitchFamily="2" charset="0"/>
            </a:rPr>
            <a:t>)</a:t>
          </a:r>
          <a:endParaRPr lang="en-US" sz="1200" kern="1200" dirty="0">
            <a:latin typeface="Phetsarath OT" panose="02000500000000020004" pitchFamily="2" charset="0"/>
            <a:cs typeface="Phetsarath OT" panose="02000500000000020004" pitchFamily="2" charset="0"/>
          </a:endParaRPr>
        </a:p>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 ຄວາມໜາແໜ້ນຂອງຮ່າງກາຍ </a:t>
          </a:r>
          <a:endParaRPr lang="en-US" sz="1200" kern="1200" dirty="0">
            <a:latin typeface="Phetsarath OT" panose="02000500000000020004" pitchFamily="2" charset="0"/>
            <a:cs typeface="Phetsarath OT" panose="02000500000000020004" pitchFamily="2" charset="0"/>
          </a:endParaRPr>
        </a:p>
      </dsp:txBody>
      <dsp:txXfrm>
        <a:off x="0" y="2009004"/>
        <a:ext cx="8397586" cy="1059840"/>
      </dsp:txXfrm>
    </dsp:sp>
    <dsp:sp modelId="{80763AFB-A002-474C-BC62-696789A92E52}">
      <dsp:nvSpPr>
        <dsp:cNvPr id="0" name=""/>
        <dsp:cNvSpPr/>
      </dsp:nvSpPr>
      <dsp:spPr>
        <a:xfrm>
          <a:off x="0" y="3068844"/>
          <a:ext cx="8397586" cy="46800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lo-LA" sz="1600" kern="1200" dirty="0">
              <a:latin typeface="Phetsarath OT" panose="02000500000000020004" pitchFamily="2" charset="0"/>
              <a:cs typeface="Phetsarath OT" panose="02000500000000020004" pitchFamily="2" charset="0"/>
            </a:rPr>
            <a:t>ການອອກກຳລັງກາຍ</a:t>
          </a:r>
          <a:endParaRPr lang="en-US" sz="1600" kern="1200" dirty="0">
            <a:latin typeface="Phetsarath OT" panose="02000500000000020004" pitchFamily="2" charset="0"/>
            <a:cs typeface="Phetsarath OT" panose="02000500000000020004" pitchFamily="2" charset="0"/>
          </a:endParaRPr>
        </a:p>
      </dsp:txBody>
      <dsp:txXfrm>
        <a:off x="22846" y="3091690"/>
        <a:ext cx="8351894" cy="422308"/>
      </dsp:txXfrm>
    </dsp:sp>
    <dsp:sp modelId="{E7118D87-1FDF-4F31-97DD-E2F49BD811B4}">
      <dsp:nvSpPr>
        <dsp:cNvPr id="0" name=""/>
        <dsp:cNvSpPr/>
      </dsp:nvSpPr>
      <dsp:spPr>
        <a:xfrm>
          <a:off x="0" y="3543279"/>
          <a:ext cx="8397586" cy="794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623"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ວັດແທກຄວາມເລັ່ງ/ ເຄື່ອງນັບບາດກ້າວ</a:t>
          </a:r>
          <a:endParaRPr lang="en-US" sz="1200" kern="1200" dirty="0">
            <a:latin typeface="Phetsarath OT" panose="02000500000000020004" pitchFamily="2" charset="0"/>
            <a:cs typeface="Phetsarath OT" panose="02000500000000020004" pitchFamily="2" charset="0"/>
          </a:endParaRPr>
        </a:p>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ແບບສອບຖາມ </a:t>
          </a:r>
          <a:endParaRPr lang="en-US" sz="1200" kern="1200" dirty="0">
            <a:latin typeface="Phetsarath OT" panose="02000500000000020004" pitchFamily="2" charset="0"/>
            <a:cs typeface="Phetsarath OT" panose="02000500000000020004" pitchFamily="2" charset="0"/>
          </a:endParaRPr>
        </a:p>
        <a:p>
          <a:pPr marL="114300" lvl="1" indent="-114300" algn="l" defTabSz="533400">
            <a:lnSpc>
              <a:spcPct val="90000"/>
            </a:lnSpc>
            <a:spcBef>
              <a:spcPct val="0"/>
            </a:spcBef>
            <a:spcAft>
              <a:spcPct val="20000"/>
            </a:spcAft>
            <a:buChar char="•"/>
          </a:pPr>
          <a:r>
            <a:rPr lang="lo-LA" sz="1200" kern="1200" dirty="0">
              <a:latin typeface="Phetsarath OT" panose="02000500000000020004" pitchFamily="2" charset="0"/>
              <a:cs typeface="Phetsarath OT" panose="02000500000000020004" pitchFamily="2" charset="0"/>
            </a:rPr>
            <a:t>ການວັດປະລິມານຄວາມຮ້ອນທາງອ້ອມ</a:t>
          </a:r>
          <a:endParaRPr lang="en-US" sz="1200" kern="1200" dirty="0">
            <a:latin typeface="Phetsarath OT" panose="02000500000000020004" pitchFamily="2" charset="0"/>
            <a:cs typeface="Phetsarath OT" panose="02000500000000020004" pitchFamily="2" charset="0"/>
          </a:endParaRPr>
        </a:p>
      </dsp:txBody>
      <dsp:txXfrm>
        <a:off x="0" y="3543279"/>
        <a:ext cx="8397586" cy="7948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D65484-9E86-44ED-A896-3E4226C7EB87}">
      <dsp:nvSpPr>
        <dsp:cNvPr id="0" name=""/>
        <dsp:cNvSpPr/>
      </dsp:nvSpPr>
      <dsp:spPr>
        <a:xfrm>
          <a:off x="1828" y="71834"/>
          <a:ext cx="1523144" cy="553870"/>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ຕົວຊີ້ບອກສະຖານະດ້ານຊີວະພາບ</a:t>
          </a:r>
          <a:endParaRPr lang="en-US" sz="1400" kern="1200" dirty="0">
            <a:latin typeface="Phetsarath OT" panose="02000500000000020004" pitchFamily="2" charset="0"/>
            <a:cs typeface="Phetsarath OT" panose="02000500000000020004" pitchFamily="2" charset="0"/>
          </a:endParaRPr>
        </a:p>
      </dsp:txBody>
      <dsp:txXfrm>
        <a:off x="278763" y="71834"/>
        <a:ext cx="969274" cy="553870"/>
      </dsp:txXfrm>
    </dsp:sp>
    <dsp:sp modelId="{6CEA27F7-97F0-442C-8FB3-007FD789409A}">
      <dsp:nvSpPr>
        <dsp:cNvPr id="0" name=""/>
        <dsp:cNvSpPr/>
      </dsp:nvSpPr>
      <dsp:spPr>
        <a:xfrm>
          <a:off x="1386504" y="71834"/>
          <a:ext cx="1384676" cy="553870"/>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ສານອາຫານ</a:t>
          </a:r>
          <a:endParaRPr lang="en-US" sz="1400" kern="1200" dirty="0">
            <a:latin typeface="Phetsarath OT" panose="02000500000000020004" pitchFamily="2" charset="0"/>
            <a:cs typeface="Phetsarath OT" panose="02000500000000020004" pitchFamily="2" charset="0"/>
          </a:endParaRPr>
        </a:p>
      </dsp:txBody>
      <dsp:txXfrm>
        <a:off x="1663439" y="71834"/>
        <a:ext cx="830806" cy="553870"/>
      </dsp:txXfrm>
    </dsp:sp>
    <dsp:sp modelId="{9E057BC0-7903-4B9A-92A2-B40130A1B3BC}">
      <dsp:nvSpPr>
        <dsp:cNvPr id="0" name=""/>
        <dsp:cNvSpPr/>
      </dsp:nvSpPr>
      <dsp:spPr>
        <a:xfrm>
          <a:off x="2632713" y="71834"/>
          <a:ext cx="1384676" cy="553870"/>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ລາຍການອາຫານ</a:t>
          </a:r>
          <a:endParaRPr lang="en-US" sz="1400" kern="1200" dirty="0">
            <a:latin typeface="Phetsarath OT" panose="02000500000000020004" pitchFamily="2" charset="0"/>
            <a:cs typeface="Phetsarath OT" panose="02000500000000020004" pitchFamily="2" charset="0"/>
          </a:endParaRPr>
        </a:p>
      </dsp:txBody>
      <dsp:txXfrm>
        <a:off x="2909648" y="71834"/>
        <a:ext cx="830806" cy="553870"/>
      </dsp:txXfrm>
    </dsp:sp>
    <dsp:sp modelId="{0993104D-8EC7-4BAD-9AC9-1624BB9BBE47}">
      <dsp:nvSpPr>
        <dsp:cNvPr id="0" name=""/>
        <dsp:cNvSpPr/>
      </dsp:nvSpPr>
      <dsp:spPr>
        <a:xfrm>
          <a:off x="3878440" y="79616"/>
          <a:ext cx="1384676" cy="553870"/>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ໝວດອາຫານ</a:t>
          </a:r>
          <a:endParaRPr lang="en-US" sz="1400" kern="1200" dirty="0">
            <a:latin typeface="Phetsarath OT" panose="02000500000000020004" pitchFamily="2" charset="0"/>
            <a:cs typeface="Phetsarath OT" panose="02000500000000020004" pitchFamily="2" charset="0"/>
          </a:endParaRPr>
        </a:p>
      </dsp:txBody>
      <dsp:txXfrm>
        <a:off x="4155375" y="79616"/>
        <a:ext cx="830806" cy="553870"/>
      </dsp:txXfrm>
    </dsp:sp>
    <dsp:sp modelId="{BE139590-C89E-419F-B45E-3ECB603C116B}">
      <dsp:nvSpPr>
        <dsp:cNvPr id="0" name=""/>
        <dsp:cNvSpPr/>
      </dsp:nvSpPr>
      <dsp:spPr>
        <a:xfrm>
          <a:off x="5125131" y="71834"/>
          <a:ext cx="1384676" cy="553870"/>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lo-LA" sz="1400" kern="1200" dirty="0">
              <a:latin typeface="Phetsarath OT" panose="02000500000000020004" pitchFamily="2" charset="0"/>
              <a:cs typeface="Phetsarath OT" panose="02000500000000020004" pitchFamily="2" charset="0"/>
            </a:rPr>
            <a:t>ຮູບແບບຂອງອາຫານ</a:t>
          </a:r>
          <a:endParaRPr lang="en-US" sz="1400" kern="1200" dirty="0">
            <a:latin typeface="Phetsarath OT" panose="02000500000000020004" pitchFamily="2" charset="0"/>
            <a:cs typeface="Phetsarath OT" panose="02000500000000020004" pitchFamily="2" charset="0"/>
          </a:endParaRPr>
        </a:p>
      </dsp:txBody>
      <dsp:txXfrm>
        <a:off x="5402066" y="71834"/>
        <a:ext cx="830806" cy="553870"/>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0F44C2-2B48-2440-B91F-9AA6981E740C}" type="datetimeFigureOut">
              <a:rPr lang="en-US" smtClean="0"/>
              <a:t>9/7/2022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77AE1-64B2-544E-9109-A75612B0A115}" type="slidenum">
              <a:rPr lang="en-US" smtClean="0"/>
              <a:t>‹#›</a:t>
            </a:fld>
            <a:endParaRPr lang="en-US"/>
          </a:p>
        </p:txBody>
      </p:sp>
    </p:spTree>
    <p:extLst>
      <p:ext uri="{BB962C8B-B14F-4D97-AF65-F5344CB8AC3E}">
        <p14:creationId xmlns:p14="http://schemas.microsoft.com/office/powerpoint/2010/main" val="295593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ຍິນດີຕ້ອນຮັບເຂົ້າສູ່ ໂມດູນ </a:t>
            </a:r>
            <a:r>
              <a:rPr lang="en-US" dirty="0"/>
              <a:t>5.5, </a:t>
            </a:r>
            <a:r>
              <a:rPr lang="lo-LA" sz="1200" b="0" dirty="0">
                <a:latin typeface="Phetsarath OT" panose="02000500000000020004" pitchFamily="2" charset="0"/>
                <a:ea typeface="Times New Roman" panose="02020603050405020304" pitchFamily="18" charset="0"/>
                <a:cs typeface="Phetsarath OT" panose="02000500000000020004" pitchFamily="2" charset="0"/>
              </a:rPr>
              <a:t>ວິທີການຄົ້ນຄ້ວາ</a:t>
            </a:r>
            <a:r>
              <a:rPr lang="en-US" sz="1200" b="0" dirty="0">
                <a:latin typeface="Phetsarath OT" panose="02000500000000020004" pitchFamily="2" charset="0"/>
                <a:ea typeface="Times New Roman" panose="02020603050405020304" pitchFamily="18" charset="0"/>
                <a:cs typeface="Phetsarath OT" panose="02000500000000020004" pitchFamily="2" charset="0"/>
              </a:rPr>
              <a:t> </a:t>
            </a:r>
            <a:r>
              <a:rPr lang="lo-LA" sz="1200" b="0" dirty="0">
                <a:latin typeface="Phetsarath OT" panose="02000500000000020004" pitchFamily="2" charset="0"/>
                <a:ea typeface="Times New Roman" panose="02020603050405020304" pitchFamily="18" charset="0"/>
                <a:cs typeface="Phetsarath OT" panose="02000500000000020004" pitchFamily="2" charset="0"/>
              </a:rPr>
              <a:t>ໃນການຄົ້ນຄວ້າດ້ານໂພຊະນາການ</a:t>
            </a:r>
            <a:endParaRPr lang="en-US" b="0" dirty="0">
              <a:latin typeface="Phetsarath OT" panose="02000500000000020004" pitchFamily="2" charset="0"/>
              <a:cs typeface="Phetsarath OT" panose="02000500000000020004" pitchFamily="2" charset="0"/>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1</a:t>
            </a:fld>
            <a:endParaRPr lang="en-US"/>
          </a:p>
        </p:txBody>
      </p:sp>
    </p:spTree>
    <p:extLst>
      <p:ext uri="{BB962C8B-B14F-4D97-AF65-F5344CB8AC3E}">
        <p14:creationId xmlns:p14="http://schemas.microsoft.com/office/powerpoint/2010/main" val="3193791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ການສຶກສາແບບວິເຄາະ ກວດສອບການພົວພັນ ດ້ວຍການວັດແທກການພົວພັນ ລະຫວ່າງບັນດາປັດໄຈສ່ຽງ ຂອງຜົນໄດ້ຮັບທີ່ສະເພາະ, ແລະ ໂດຍທົ່ວໄປ ທ່ານມັກມີຜົນກະທົບທີ່ກ່ຽວຂ້ອງກັບສົມມຸດຕິຖານ ຫຼຶ  ທິດທາງຂອງສົມມຸດຕິຖານ. ການສຶກສາແບບສັງເກດການ, ນັກຄົ້ນຄວ້າ ສັງເກດ ແຕ່ລະບຸກຄົນ ໂດຍບໍ່ມີ ຫຼື ມີການແຊກແຊງພວກເຂົາ. ຕົວຢ່າງ, ການສຶກສາແບບ </a:t>
            </a:r>
            <a:r>
              <a:rPr lang="en-US"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Cross sectional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ສາມາດເປັນຕົວຢ່າງຂອງການອອກແບບປະເພດນີ້. ການອະທິບາຍການພົວພັນ ຂອງການວັດແທກເຫດການ ແລະ ຜົນໄດ້ຮັບໃນເວລາດຽວກັນ. ທ່ານສາມາດວັດແທກເຫດການ ແລະ ຜົນໄດ້ຮັບ ສຳລັບການສຶກສາແບບ </a:t>
            </a:r>
            <a:r>
              <a:rPr lang="en-US"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cross-sectional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ແລະ ການສຶກສາເຫຼົ່ານີ້ ມັກຈະເປັນພື້ນຖານຂອງການສຶກສາອື່ນໆ. ຢ່າງໃກດໍ່ຕາມ, ທ່ານບໍ່ມີຂໍ້ມູນ ທີ່ກ່ຽວຂ້ອງ ຊຶ່ງເປັນສາເຫດ ແລະ ຜົນກະທົບ. ມີຄວາມຫຍຸ້ງຍາກຫຼາຍ ທີ່ຈະພິສູດໄດ້ ການເກີດພະຍາດກ່ອນ ຫຼື ບໍ່. ໃນກໍລະນີ ການສຶກສາແບບຄວບຄຸມ, ພວກເຮົາຈຳແນກກຸ່ມບຸກຄົນ ທີ່ມີຜົນໄດ້ຮັບທີ່ສະເພາະ ຫຼື ການເປັນພະຍາດ, ໃຜເປັນສາເຫດ, ພວກເຮົາ ຈັບຄູ່ກັບກຸ່ມຄວບຄຸມ ຜູ້ທີ່ບໍ່ເປັນພະຍາດ. ແລະ ພວກເຮົາຍ້ອນກັບຄືນໄປ ແລະ ເບິ່ງຄວາມແຕກຕ່າງຂອງການເກີດພະຍາດ ຫຼື ການເກີດພະຍາດໃນກໍລະນິສຶກສາ ແລະ ກຸ່ມຄວບຄຸມ. ການອອກແບບການສຶກສາແບບຄວບຄຸມ ບໍ່ແພງຫຼາຍ ແລະ ບໍ່ໃຊ້ເວລາຫຼາຍເທົ່າ ການສຶກສາແບບຕິດຕາມ ຫຼື ການສຸ່ມ. ແລະ ມັກໃຊ້ໃນກໍລະນີຂອງພະຍາດທີ່ເກີດຂື້ນໄດ້ຍາກ ຫຼື ພະຍາດທີ່ໃຊ້ເວລາໃນການຝັກໂຕດົນ.  ມັນບໍ່ດີສຳລັບພະຍາດທີ່ເກີດຂື້ນຍາກ. ແລະ ມີຈຸດແຂງທີ່ເປັນການລຳອຽງ. ການສຶກສາແບບຕິດຕາມ, ທ່ານຕິດຕາມບັນດາບຸກຄົນ ແລະ ສົມທຽບໃຜເປັນພະຍາດ ແລະ ບໍ່ເປັນພະຍາດ ຈາກບັນດາປັດໄຈຄວາມສ່ຽງທີ່ສະເພາະ ເພື່ອຕິດຕາມເບິ່ງ ໃຜຈະພັດທະນາຈົນເຖິງຜົນໄດ້ຮັບ. ສິ່ງດັ່ງກ່າວ ແມ່ນການວັດແທກການເກີດພະຍາດ. ພວກເຮົາຮູ້ວ່າ ການເກີດພະຍາດ ແມ່ນວັດແທກກ່ອນຜົນໄດ້ຮັບ, ແລະ ມັນດີສຳລັບ ພະຍາດທີ່ເກີດຂື້ນໄດ້ຍາກ, ໃນຂະນະການສຶກສາກໍລະນີຄວບຄຸມ ແມ່ນດີສຳລັບຜົນໄດ້ຮັບ ຫຼື ພະຍາດທີ່ເກີດຂື້ນຍາກ, ຈຸດອອ່ນ ສຳລັບການສຶກສາແບບຕິດຕາມ ຫຼື ບັນຫາສຳລັບການສຶກສາແບບຕິດຕາມ ແມ່ນການຂາດການຕິດຕາມ ຫຼື ການທຳລາຍຫຼາຍກວ່າ. ເປັນການສຶກສາທີ່ມີລາຄາແພງ ແລະ ໃຊ້ເວລາດົນ, ແລະ ການສຶກສາເຫຼົ່ານັ້ນ ມັກຈະດີກວ່າ ແລະ ຊັດເຈນກວ່າ ສຳລັບການສຶກສາທີ່ມີກຸ່ມຕົວຢ່າງຂະໜາດໃຫຍ່. ມັນອາດຫຍຸ້ງຍາກ ໃນການຊອກຫາທຶນ ສໍາລັບການສຶກສາແບບຕິດຕາມ.</a:t>
            </a:r>
            <a:r>
              <a:rPr lang="en-US"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10</a:t>
            </a:fld>
            <a:endParaRPr lang="en-US"/>
          </a:p>
        </p:txBody>
      </p:sp>
    </p:spTree>
    <p:extLst>
      <p:ext uri="{BB962C8B-B14F-4D97-AF65-F5344CB8AC3E}">
        <p14:creationId xmlns:p14="http://schemas.microsoft.com/office/powerpoint/2010/main" val="1656388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o-LA" sz="1800" kern="1200" dirty="0">
                <a:solidFill>
                  <a:srgbClr val="000000"/>
                </a:solidFill>
                <a:effectLst/>
                <a:latin typeface="Times New Roman" panose="02020603050405020304" pitchFamily="18" charset="0"/>
                <a:ea typeface="Times New Roman" panose="02020603050405020304" pitchFamily="18" charset="0"/>
                <a:cs typeface="Phetsarath OT" panose="02000500000000020004" pitchFamily="2" charset="0"/>
              </a:rPr>
              <a:t>ແລະ ສຸດທ້າຍ</a:t>
            </a:r>
            <a:r>
              <a:rPr lang="en-US" sz="1800" kern="1200" dirty="0">
                <a:solidFill>
                  <a:srgbClr val="000000"/>
                </a:solidFill>
                <a:effectLst/>
                <a:latin typeface="Phetsarath OT" panose="02000500000000020004" pitchFamily="2" charset="0"/>
                <a:ea typeface="Times New Roman" panose="02020603050405020304" pitchFamily="18" charset="0"/>
              </a:rPr>
              <a:t>,</a:t>
            </a:r>
            <a:r>
              <a:rPr lang="lo-LA" sz="1800" kern="1200" dirty="0">
                <a:solidFill>
                  <a:srgbClr val="000000"/>
                </a:solidFill>
                <a:effectLst/>
                <a:latin typeface="Phetsarath OT" panose="02000500000000020004" pitchFamily="2" charset="0"/>
                <a:ea typeface="Times New Roman" panose="02020603050405020304" pitchFamily="18" charset="0"/>
              </a:rPr>
              <a:t> ພວກເຮົາມີການສຶກສາແບບທົດລອງ ແລະ ແບບມາດຕະການ</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ຊຶ່ງນັກຄົ້ນຄວ້າຄຸ້ມຄອງມາດຕະການເອງ, ປະກອບມີການສຶກສາກຸ່ມຄວບຄຸມແບບສຸ່ມ</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ການສຶກສາກຸ່ມຄວບຄຸມທີ່ບໍ່ແມ່ນແບບສຸ່ມ</a:t>
            </a:r>
            <a:r>
              <a:rPr lang="en-US" sz="1800" kern="1200" dirty="0">
                <a:solidFill>
                  <a:srgbClr val="000000"/>
                </a:solidFill>
                <a:effectLst/>
                <a:latin typeface="Phetsarath OT" panose="02000500000000020004" pitchFamily="2" charset="0"/>
                <a:ea typeface="Times New Roman" panose="02020603050405020304" pitchFamily="18" charset="0"/>
              </a:rPr>
              <a:t>,</a:t>
            </a:r>
            <a:r>
              <a:rPr lang="lo-LA" sz="1800" kern="1200" dirty="0">
                <a:solidFill>
                  <a:srgbClr val="000000"/>
                </a:solidFill>
                <a:effectLst/>
                <a:latin typeface="Phetsarath OT" panose="02000500000000020004" pitchFamily="2" charset="0"/>
                <a:ea typeface="Times New Roman" panose="02020603050405020304" pitchFamily="18" charset="0"/>
              </a:rPr>
              <a:t> ການສຶກສາກຸ່ມແບບສຸ່ມ. ແລະ ໃນນັ້ນ</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ທ່ານສາມາດເບິ່ງການແຈກຢາຍຂອງຕົວແປທີ່ມີທ່າແຮງ ເພາະທ່ານກໍາລັງສຸ່ມຫາບຸກຄົນເຂົ້າໄປໃນກຸ່ມ ທີເຮັດການສຶກສາ  ຫຼື ກຸ່ມຄວບຄຸມ</a:t>
            </a:r>
            <a:r>
              <a:rPr lang="en-US" sz="1800" kern="1200" dirty="0">
                <a:solidFill>
                  <a:srgbClr val="000000"/>
                </a:solidFill>
                <a:effectLst/>
                <a:latin typeface="Phetsarath OT" panose="02000500000000020004" pitchFamily="2" charset="0"/>
                <a:ea typeface="Times New Roman" panose="02020603050405020304" pitchFamily="18" charset="0"/>
              </a:rPr>
              <a:t>,</a:t>
            </a:r>
            <a:r>
              <a:rPr lang="lo-LA" sz="1800" kern="1200" dirty="0">
                <a:solidFill>
                  <a:srgbClr val="000000"/>
                </a:solidFill>
                <a:effectLst/>
                <a:latin typeface="Phetsarath OT" panose="02000500000000020004" pitchFamily="2" charset="0"/>
                <a:ea typeface="Times New Roman" panose="02020603050405020304" pitchFamily="18" charset="0"/>
              </a:rPr>
              <a:t> ຊຶ່ງມັນສະໜອງຫຼັກຖານໃນລະດັບສູງສຸດ</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ມັນເປັນມາດຕະຖານສຳຄັນ</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ແຕ່ທ່ານບໍ່ສາມາດສຸ່ມໄດ້ສໍາລັບທຸກປະເພດຂອງ​ຄວາມ​ສໍາ​ພັນ​. ທ່ານ​ບໍ່​ສາ​ມາດສຸ່ມຄົນທີ່​ສູບ​ຢາ</a:t>
            </a:r>
            <a:r>
              <a:rPr lang="en-US" sz="1800" kern="1200" dirty="0">
                <a:solidFill>
                  <a:srgbClr val="000000"/>
                </a:solidFill>
                <a:effectLst/>
                <a:latin typeface="Phetsarath OT" panose="02000500000000020004" pitchFamily="2" charset="0"/>
                <a:ea typeface="Times New Roman" panose="02020603050405020304" pitchFamily="18" charset="0"/>
              </a:rPr>
              <a:t>,</a:t>
            </a:r>
            <a:r>
              <a:rPr lang="lo-LA" sz="1800" kern="1200" dirty="0">
                <a:solidFill>
                  <a:srgbClr val="000000"/>
                </a:solidFill>
                <a:effectLst/>
                <a:latin typeface="Phetsarath OT" panose="02000500000000020004" pitchFamily="2" charset="0"/>
                <a:ea typeface="Times New Roman" panose="02020603050405020304" pitchFamily="18" charset="0"/>
              </a:rPr>
              <a:t> ຫຼື​ ບໍ່​ໄດ້​ສູບ​ຢາ ​ແລະ ​ເບິ່ງ​ພັດ​ທະ​ນາການຂອງການເປັນ​ພະຍາດມະ​ເຮັງ​ປອດ</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ທ່ານ​ບໍ່​ສາ​ມາດສຸ່ມຄົນທີ່​ຂາດ​ສານ​ອາ​ຫານ</a:t>
            </a:r>
            <a:r>
              <a:rPr lang="en-US" sz="1800" kern="1200" dirty="0">
                <a:solidFill>
                  <a:srgbClr val="000000"/>
                </a:solidFill>
                <a:effectLst/>
                <a:latin typeface="Phetsarath OT" panose="02000500000000020004" pitchFamily="2" charset="0"/>
                <a:ea typeface="Times New Roman" panose="02020603050405020304" pitchFamily="18" charset="0"/>
              </a:rPr>
              <a:t>,</a:t>
            </a:r>
            <a:r>
              <a:rPr lang="lo-LA" sz="1800" kern="1200" dirty="0">
                <a:solidFill>
                  <a:srgbClr val="000000"/>
                </a:solidFill>
                <a:effectLst/>
                <a:latin typeface="Phetsarath OT" panose="02000500000000020004" pitchFamily="2" charset="0"/>
                <a:ea typeface="Times New Roman" panose="02020603050405020304" pitchFamily="18" charset="0"/>
              </a:rPr>
              <a:t> ແລະ ​ບໍ່​​ຂາດ​ສານ​ອາ​ຫານ. ດັ່ງນັ້ນ,​ ເຖິງຈະສາມາດເຮັດໄດ້ ແຕ່ຍັງຕ້ອງມີການພິຈາລະນາດ້ານຈັນຍາບັນຫຼາຍດ້ານ ຊຶ່ງການສຶກສາກຸ່ມຄວບຄຸມແບບສຸ່ມ ມີລາຄາແພງຫຼາຍ. ແລະ ການສຶກສາ ບໍ່ສາມາດເຮັດໄດ້ ສຳລັບທຸກສະຖານະການ.</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11</a:t>
            </a:fld>
            <a:endParaRPr lang="en-US"/>
          </a:p>
        </p:txBody>
      </p:sp>
    </p:spTree>
    <p:extLst>
      <p:ext uri="{BB962C8B-B14F-4D97-AF65-F5344CB8AC3E}">
        <p14:creationId xmlns:p14="http://schemas.microsoft.com/office/powerpoint/2010/main" val="663879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ການອອກແບບການສຶກສາທີ່ຖືກຕ້ອງ ແມ່ນກ່ຽວຂ້ອງກັບປະເພດຂອງຂໍ້ມູນທີ່ມີ ຫຼື ພວກເຮົາກໍາລັງວາງແຜນທີ່ຈະເກັບຂໍ້ມູນ, ພວກເຮົາຄິດເຖິງຂໍ້ມູນຕົ້ນຕໍ ເປັນຂໍ້ມູນທີ່ທ່ານຕ້ອງເກັບດ້ວຍຕົນເອງ ສຳລັບນັກຄົ້ນຄວ້າ. ດັ່ງນັ້ນ, ທ່ານສາມາດນໍາໃຊ້ຂໍ້ມູນຕົ້ນຕໍ ສໍາລັບຊຸດກໍລະນີສຶກສາ, ການສຶກສາແບບ </a:t>
            </a:r>
            <a:r>
              <a:rPr lang="en-US" dirty="0"/>
              <a:t>cross sectional</a:t>
            </a:r>
            <a:r>
              <a:rPr lang="lo-LA" dirty="0"/>
              <a:t>, ການສຶກສາແບບຕິດຕາມ, ການສຶກສາແບບທົດລອງ ແລະ ຄຸນນະພາບ. ຂໍ້ມູນຂັ້ນສອງ, ການສຶກສາໂດຍໃຊ້ຂໍ້ມູນຂັ້ນສອງແມ່ນເລື່ອງປົກກະຕິ.  ແລະ ທ່ານສາມາດພົບເຫັນຂໍ້ມູນຈາກການສໍາຫຼວດລະດັບຊາດ ທີ່ຄົນອື່ນນຳໃຊ້ໃນການສຶກສາຂອງຕົນເອງ. ນັ້ນແມ່ນຕົວຢ່າງຂອງການນໍາໃຊ້ຂໍ້ມູນຂັ້ນສອງ. ແລະ ຫຼັງຈາກນັ້ນ ພວກເຮົາສາມາດນຳໃຊ້ຂໍ້ມູນຂັ້ນສາມ ໃນການອະທິບາຍການສຶກສາ ທີ່ເປັນການທົບທວນຄືນ ຫຼື ການວິເຄາະຂໍ້ມູນຂະໜາດໃຫຍ່ </a:t>
            </a:r>
          </a:p>
          <a:p>
            <a:endParaRPr lang="lo-LA" dirty="0"/>
          </a:p>
        </p:txBody>
      </p:sp>
      <p:sp>
        <p:nvSpPr>
          <p:cNvPr id="4" name="Slide Number Placeholder 3"/>
          <p:cNvSpPr>
            <a:spLocks noGrp="1"/>
          </p:cNvSpPr>
          <p:nvPr>
            <p:ph type="sldNum" sz="quarter" idx="5"/>
          </p:nvPr>
        </p:nvSpPr>
        <p:spPr/>
        <p:txBody>
          <a:bodyPr/>
          <a:lstStyle/>
          <a:p>
            <a:fld id="{6CE77AE1-64B2-544E-9109-A75612B0A115}" type="slidenum">
              <a:rPr lang="en-US" smtClean="0"/>
              <a:t>12</a:t>
            </a:fld>
            <a:endParaRPr lang="en-US"/>
          </a:p>
        </p:txBody>
      </p:sp>
    </p:spTree>
    <p:extLst>
      <p:ext uri="{BB962C8B-B14F-4D97-AF65-F5344CB8AC3E}">
        <p14:creationId xmlns:p14="http://schemas.microsoft.com/office/powerpoint/2010/main" val="1520481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ຂໍ້ມູນຕົ້ນຕໍທີ່ຖືກເກັບກຳ ແລະ ວິເຄາະ ເພື່ອຕອບຄຳຖາມທີ່ສະເພາະ. ພວກເຮົາເລີ່ມຕົ້ນຈາກສູນ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ພວກເຮົາບໍ່ມີຂໍ້ມູນ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ແລະ ຫຼັງຈາກນັ້ນພວກເຮົາເກັບກໍາຂໍ້ມູນ ແລະ ວິເຄາະຂໍ້ມູນ. ຈຸດແຂງແມ່ນ ເປັນຂໍ້ມູນຕົ້ນສະບັບທີ່ສະເພາະ ທີ່ພວກເຮົາຕ້ອງການສໍາລັບຄໍາຖາມຄົ້ນຄວ້າຂອງພວກເຮົາ</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ພວກເຮົາຕ້ອງຖາມ ຫຼື ເກັບກໍາຂໍ້ມູນທັງຫມົດ ທີ່ພວກເຮົາຕ້ອງການເກັບກຳ ເປັນສິ່ງທີ່ເຮັດໄດ້. ຂໍ້ມູນແມ່ນ ເປັນຂໍ້ມູນປະຈຸບັນທີ່ສຸດ</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ຊຶ່ງຊ່ວຍໃຫ້ພວກເຮົາຫຼີກລ້ຽງຄວາມລໍາອຽງ. ແລະ ທ່ານສາມາດຍືດຫຍຸ່ນໃນສິ່ງທີ່ທ່ານເຮັດ ຫຼື ບໍ່ສາມາດເກັບກໍາ ຖ້າທ່ານເປັນບຸກຄົນ ຫຼື ທີມງານກຳລັງເກັບກໍາຂໍ້ມູນ. ແຕ່ ມັນອາດໃຊ້ເວລາຫຼາຍ ແລະ ມີຄ່າໃຊ້ຈ່າຍສູງ. ແລະ ຂໍ້ມູນຂັ້ນສອງ ແມ່ນໃຊ້ຊຸດຂໍ້ມູນທີ່ມີຢູ່ແລ້ວ</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ແລະ ຕົວແປທີ່ໄດ້ເກັບກໍາ ສຳລັບຈຸດປະສົງສະເພາະ. ແຕ່ຂໍ້ມູນສາມາດຖືກນໍາໃຊ້ ເພື່ອຕອບຄໍາຖາມຄົ້ນຄວ້າອື່ນໆ. ມັນມີລາຄາບໍ່ແພງ, ແມ້ວ່າຫຼາຍຄັ້ງທີ່ທ່ານຕ້ອງຈ່າຍ ສຳລັບຊຸດຂໍ້ມຸນຂັ້ນສອງ ເພື່ອການວິເຄາະຂໍ້ມູນຂັ້ນສອງ. ບາງຄັ້ງຂໍ້ມູນດັ່ງກ່າວ ແມ່ນເປັນຊຸດຕົວຢ່າງທີ່ຂະໜາດໃຫຍ່  ຊື່ງຕ້ອງການທັກສະໃນການວິເຄາະດ້ານສະຖິຕິທີ່ຊັບຊ້ອນ. ປົກກະຕິແລ້ວ ມັນເປັນຂໍ້ມູນທີ່ຜ່ານມາ. ແລະ ທ່ານຕ້ອງໄດ້ນຳມາພິຈາລະນາ ເມື່ອທ່ານຕ້ອງການໃຊ້ໃນປະຈຸບັນນີ້, ຂໍ້ມູນປະຈຸບັນ.  ຄວາມລຳອຽງບໍ່ສາມາດຕັດອອກໄດ້ ຖ້າພວກເຮົາບໍ່ມີຕົວແປຮ່ວມຂອງຄວາມສົນໃຈທັງໝົດ. ແລະ ມັນມີຄວາມຍຶດຫຍຸ່ນໜ້ອຍ. ທ່ານບໍ່ສາມາດ ເພີ່ມຕົວແປໃສ່ຊຸດຂໍ້ມູນຂັ້ນສອງ ຍົກເວັ້ນແຕ່ທ່ານສາມາດຕິດຕໍ່ກັບບຸກຄົນເຫຼົ່ານັ້ນ ກັບຂໍ້ມູນຕົ້ນຕໍ ທີ່ທ່ານໄດ້ເກັບມາ. ຕົວຢ່າງຂໍ້ມູນຂັ້ນສອງແມ່ນ ຂໍ້ມູນປະຊາກອນ. ຂໍ້ມູນຂັ້ນສາມ</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ແມ່ນຜົນການຄົ້ນຄວ້າຂອງບົດຄົ້ນຄວ້າ ທີ່ຈັດພິມຜ່ານມາ ທີ່ທ່ານສາມາດລວບລວມ ເພື່ອການທົບທວນຄືນ ແລະ ການວິເຄາະຂໍ້ມູນຂະໜາດໃຫຍ່. ຂໍ້ມູນດັ່ງກ່າວ ມີປະໂຫຍດ ແຕ່ທ່ານຕ້ອງການເບີ່ງຄວາມບໍ່ສອດຄ່ອງຂອງຜົນໄດ້ຮັບ. ຈາກການສຶກສາ ຫຼື ທົບທວນຄືນຢ່າງເລິກເຊີ່ງ ປະເພດຂອງການສຶກສາທີ່ໄດ້ດຳເນີນຢູ່ໃນຂົງເຂດ ແລະ ຂະໜາດຂອງຄວາມແຕກຕ່າງທີ່ພົບເຫັນ ສຳລັບການພົວພັນທີ່ສະເພາະທີ່ທ່ານຕ້ອງການ ຊຶ່ງຢ່າງໃດກໍ່ຕາມ ທ່ານຕ້ອງການການສຶກສາ ແລະ ຂະໜາດຕົວຢ່າງທີ່ພຽງພໍ ສຳລັບບັນດາບົດການສຶກສາ ເພື່ອເຮັດການສະຫຼຸບໃນເວລາເຮັດການວິເຄາະຂໍ້ມູນຂະໜາດໃຫຍ່. ການສຶກສາຕົ້ນສະບັບ ອາດມີຄວາມລຳອຽງ ຊື່ງ ຈະເປັນຄວາມລຳອຽງຕໍ່  ການສຶກສາຂໍ້ມູນຂັ້ນສາມ. </a:t>
            </a:r>
            <a:endParaRPr lang="en-US"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Cordia New" panose="020B0304020202020204" pitchFamily="34" charset="-34"/>
              </a:rPr>
              <a:t> </a:t>
            </a:r>
          </a:p>
        </p:txBody>
      </p:sp>
      <p:sp>
        <p:nvSpPr>
          <p:cNvPr id="4" name="Slide Number Placeholder 3"/>
          <p:cNvSpPr>
            <a:spLocks noGrp="1"/>
          </p:cNvSpPr>
          <p:nvPr>
            <p:ph type="sldNum" sz="quarter" idx="5"/>
          </p:nvPr>
        </p:nvSpPr>
        <p:spPr/>
        <p:txBody>
          <a:bodyPr/>
          <a:lstStyle/>
          <a:p>
            <a:fld id="{6CE77AE1-64B2-544E-9109-A75612B0A115}" type="slidenum">
              <a:rPr lang="en-US" smtClean="0"/>
              <a:t>13</a:t>
            </a:fld>
            <a:endParaRPr lang="en-US"/>
          </a:p>
        </p:txBody>
      </p:sp>
    </p:spTree>
    <p:extLst>
      <p:ext uri="{BB962C8B-B14F-4D97-AF65-F5344CB8AC3E}">
        <p14:creationId xmlns:p14="http://schemas.microsoft.com/office/powerpoint/2010/main" val="691780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ເມື່ອພວກເຮົາກໍານົດປະເພດຂໍ້ມູນສໍາລັບການສຶກສາ</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ພວກເຮົາຕ້ອງພິຈາລະນາແຫຼ່ງຂໍ້ມູນ ຫຼື ເຄື່ອງມື ທີ່ຕ້ອງການ ເພື່ອເກັບກໍາຂໍ້ມູນ. ທັງນີ້ແຫຼ່ງຂໍ້ມູນ ແມ່ນຂຶ້ນກັບຄໍາຖາມຄົ້ນຄວ້າ</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ກຸ່ມປະຊາກອນທີ່ສຶກສາ</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ງົບປະມານ ແລະ ຊັບພະຍາກອນທີ່ມີຢູ່</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ແລະ ຊ່ວງໄລຍະເວລາຂອງພວກເຮົາ. ການສຶກສາ ສາມາດເປັນແບບເຊິງຄຸນນະພາບ</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ແລະ ເຊິງປະລິມານ. ທັງຫມົດນີ້ແມ່ນຂຶ້ນກັບຄໍາຖາມຄົ້ນຄ້ວາ. ວິທີການເກັບກໍາຂໍ້ມູນ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ທີ່ພວກເຮົາຈະສົນທະນາເພີ່ມເຕີມ ຢູ່ໂມດູນ</a:t>
            </a:r>
            <a:r>
              <a:rPr lang="en-US"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6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ປະກອບມີການສໍາຫຼວດ</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ການສໍາພາດ</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ກຸ່ມສົນທະນາກຸ່ມ</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ການກວດທາງດ້ານຊີວະການແພດ</a:t>
            </a:r>
            <a:r>
              <a:rPr lang="en-US"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ຊີວະເຄມີ</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ການບັນທຶກທາງການແພດ</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ຂໍ້ມູນບັນທຶກປະເພດອື່ນໆ.</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14</a:t>
            </a:fld>
            <a:endParaRPr lang="en-US"/>
          </a:p>
        </p:txBody>
      </p:sp>
    </p:spTree>
    <p:extLst>
      <p:ext uri="{BB962C8B-B14F-4D97-AF65-F5344CB8AC3E}">
        <p14:creationId xmlns:p14="http://schemas.microsoft.com/office/powerpoint/2010/main" val="4279064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ມີເຄື່ອງມື ແລະ ເຕັກນິກທີ່ສະເພາະ ທີ່ພວກເຮົາສາມາດເກັບກຳຂໍ້ມູນດ້ານອາຫານ ແລະ ໂພຊະນາການ. ທັງການເກັບກຳຂໍ້ມູນ ແລະ ບັນດາຂໍ້ມູນ ມີຈຸດແຂງ ແລະ ຂໍ້ຈຳກັດ ແລະ ແນ່ນອນການນຳໃຊ້ ແມ່ນຂື້ນກັບຄຳຖາມຄົ້ນຄວ້າ. ບາງເຄື່ອງມືປະກອບມີ ການປະເມີນດ້ານອາຫານ ເຊັ່ນການຍ້ອນຫຼັງ 24 ຊົ່ວໂມງ ຫຼື ການສອບຖາມຄວາມຖີ່ຂອງການບໍລິໂພກອາຫານ, ການວັດແທກຮ່າງກາຍ, ອົງປະກອບຂອງຮ່າງກາຍ. ການວັດແທກທີ່</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ຄລາສສິກ ປະກອບມີ: ນ້ໍາຫນັກ ແລະ ຄວາມສູງ ແລະ ການວັດຮອບທ້ອງ</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ຈົນຮອດການວັດແທກໃໝ່ໆ ທີ່ມີລາຄາແພງເຊັ່ນ ການຊ່ອງລັງສີ, ຄວາມໜາແໜ້ນຂອງຮ່າງກາຍ. ການອອກຳລັງກາຍ ທີ່ສາມາດວັດແທກດ້ວຍເຄື່ອງວັດແທກຄວາມເລັ່ງ, ເຄື່ອງນັບບາດກ້າວ, ແບບສອບຖາມ ຫຼື ການວັດປະລິມານຄວາມຮ້ອນ</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15</a:t>
            </a:fld>
            <a:endParaRPr lang="en-US"/>
          </a:p>
        </p:txBody>
      </p:sp>
    </p:spTree>
    <p:extLst>
      <p:ext uri="{BB962C8B-B14F-4D97-AF65-F5344CB8AC3E}">
        <p14:creationId xmlns:p14="http://schemas.microsoft.com/office/powerpoint/2010/main" val="912007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ພວກເຮົາກຳນົດຕົວແປ ສຳລັບການຄົ້ນຄວ້າດ້ານໂພຊະນາການແນວໃດ? ບັນດາຕົວແປທີ່ໃຊ້ ແມ່ນຂື້ນກັບ ການອອກແບບການສຶກສາ, ຄຳຖາມຄົ້ນຄວ້າ</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ແລະ ລະດັບຂອງການວິເຄາະ</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ໂດຍທົ່ວໄປແລ້ວ, ບັນດາຕົວແປດ້ານໂພຊະນາການ ເລີ່ມຕັ້ງແຕ່ລະດັບສານອາຫານທີ່ນ້ອຍທີ່ສຸດ ຊຶ່ງວັດແທກໂດຍໃຊ້ການກວດຫາຕົວຊີ້ບອກສະຖານະດ້ານຊີວະພາບ</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ໄປຈົນເຖິງຮູບແບບຂອງອາຫານ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ເຊັ່ນ ໃນລະດັບບຸກຄົນ ຫຼື ຊຸມຊົນ ຫຼື ພູມສັນຖານ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ເມື່ອກຳນົດບັນດາຕົວແປດ້ານໂພຊະນາການ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ພວກເຮົາຕ້ອງພິຈາລະນາ ລະດັບຂອງການຈັດປະເພດຂອງບັນດາຕົວແປທີ່ເກີດຂື້ນ, ຊຶ່ງຈະມີການປະເມີນ ຖ້າທ່ານມີການວັດແທດອາຫານຄືນ, ປະຕິກິລິຍາທີ່ເປັນໄປໄດ້ ຫຼື ການພົວພັນຂອງສານອາຫານ, ການແປຜົນໄດ້ຮັບ, ແລະ ບັນດາຕົວແປອື່ນໆ ທີ່ເປັນສ່ວນໜື່ງຂອງການສຶກສາ</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16</a:t>
            </a:fld>
            <a:endParaRPr lang="en-US"/>
          </a:p>
        </p:txBody>
      </p:sp>
    </p:spTree>
    <p:extLst>
      <p:ext uri="{BB962C8B-B14F-4D97-AF65-F5344CB8AC3E}">
        <p14:creationId xmlns:p14="http://schemas.microsoft.com/office/powerpoint/2010/main" val="2484410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ພວກເຮົາມາສົນທະນາກັນ ກ່ຽວກັບລະດັບຄວາມແຕກຕ່າງຂອງການວັດແທກ. ຕົວຊີ້ບອກສະຖານະດ້ານຊີວະພາບຂອງອາຫານ ແມ່ນຕົວຊີ້ວັດດ້ານຊີວະເຄມີຂອງປະລິມານສານອາຫານທີ່ບໍລິໂພກ, ຊຶ່ງອາດແມ່ນໄລຍະບໍ່ດົນ ຫຼື ໄລຍະຍາວນານ, ແລະ/ຫຼື ຕົວຊີ້ບອກຜົນສະທ້ອນຂອງການເຜົາຜານຂອງອາຫານທີ່ບໍລິໂພກ. ສິ່ງເຫຼົ່ານີ້ແມ່ນ ການວັດແທກຕາມຈຸດປະສົງ ແລະ ຖືກພິຈາລະນາໃຫ້ເປັນມາດຕະຖານສຳຄັນ ໃນການວັດແທກປະລິມານສານອາຫານທີ່ບໍລິໂພກ, ຫຼຸຸດການລຳອຽງ ແລະ ການຈັດປະເພດທີ່ຜິດພາດ ຊື່ງພົບເຫັນໄດ້ທົ່ວໄປ ໃນການປະເມີນອາຫານ</a:t>
            </a:r>
            <a:endParaRPr lang="en-US"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cs typeface="DokChampa" panose="020B0604020202020204" pitchFamily="34" charset="-34"/>
              </a:rPr>
              <a:t> </a:t>
            </a:r>
            <a:endParaRPr lang="en-US" sz="1800" dirty="0">
              <a:effectLst/>
              <a:latin typeface="Times New Roman" panose="02020603050405020304" pitchFamily="18" charset="0"/>
              <a:ea typeface="Times New Roman" panose="02020603050405020304" pitchFamily="18" charset="0"/>
            </a:endParaRPr>
          </a:p>
          <a:p>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ປະເພດຂອງຕົວຊີ້ບອກສະຖານະດ້ານຊີວະພາບ ປະກອບມີ ການຟື້ນຟູ ຊື່ງເປັນການຄາດຄະເນລະດັບການບໍລິໂພກທີ່ແນ່ນອນ ໃນຊ່ວງໄລຍະໃດໜື່ງ. ຕົວຢ່າງ, ການກວດຫາທາດ </a:t>
            </a:r>
            <a:r>
              <a:rPr lang="en-US" sz="1800" kern="1200" dirty="0">
                <a:effectLst/>
                <a:latin typeface="Calibri" panose="020F0502020204030204" pitchFamily="34" charset="0"/>
                <a:ea typeface="Times New Roman" panose="02020603050405020304" pitchFamily="18" charset="0"/>
                <a:cs typeface="Cordia New" panose="020B0304020202020204" pitchFamily="34" charset="-34"/>
              </a:rPr>
              <a:t>nitrogen</a:t>
            </a:r>
            <a:r>
              <a:rPr lang="lo-LA" sz="1800" kern="1200" dirty="0">
                <a:effectLst/>
                <a:latin typeface="Calibri" panose="020F0502020204030204" pitchFamily="34" charset="0"/>
                <a:ea typeface="Times New Roman" panose="02020603050405020304" pitchFamily="18" charset="0"/>
                <a:cs typeface="DokChampa" panose="020B0604020202020204" pitchFamily="34" charset="-34"/>
              </a:rPr>
              <a:t> ໃນນ້ຳຍ່ຽວ ແມ່ນການວັດແທກປະລິິມານການບໍລິໂພກທາດໂປຮຕິນ.​ ຄວາມເຂັ້ມຂຸ້ນ ແມ່ນການວັດແທກຄວາມເຂັ້ມຂຸ້ນຂອງສານອາຫານສະເພາະໃນຮ່າງກາຍ; ຕົວຢ່າງ,​ປະລິມານທາດອາຊີດໂຟລິກ ຢູ່ໃນເລືອດຂອງທ່ານ. ການສະໜັບສະໜູນ ຫຼື ການຕິດຕາມອາຫານສະເພາະ</a:t>
            </a:r>
            <a:r>
              <a:rPr lang="lo-LA" sz="1800" kern="1200" dirty="0">
                <a:effectLst/>
                <a:latin typeface="Times New Roman" panose="02020603050405020304" pitchFamily="18" charset="0"/>
                <a:ea typeface="Times New Roman" panose="02020603050405020304" pitchFamily="18" charset="0"/>
                <a:cs typeface="Calibri" panose="020F0502020204030204" pitchFamily="34" charset="0"/>
              </a:rPr>
              <a:t> </a:t>
            </a:r>
            <a:r>
              <a:rPr lang="lo-LA" sz="1800" kern="1200" dirty="0">
                <a:effectLst/>
                <a:latin typeface="Calibri" panose="020F0502020204030204" pitchFamily="34" charset="0"/>
                <a:ea typeface="Times New Roman" panose="02020603050405020304" pitchFamily="18" charset="0"/>
                <a:cs typeface="DokChampa" panose="020B0604020202020204" pitchFamily="34" charset="-34"/>
              </a:rPr>
              <a:t>ເຊັ່ນກົດໄຂມັນ </a:t>
            </a:r>
            <a:r>
              <a:rPr lang="en-US" sz="1800" kern="1200" dirty="0">
                <a:effectLst/>
                <a:latin typeface="Calibri" panose="020F0502020204030204" pitchFamily="34" charset="0"/>
                <a:ea typeface="Times New Roman" panose="02020603050405020304" pitchFamily="18" charset="0"/>
                <a:cs typeface="Cordia New" panose="020B0304020202020204" pitchFamily="34" charset="-34"/>
              </a:rPr>
              <a:t>omega </a:t>
            </a:r>
            <a:r>
              <a:rPr lang="lo-LA" sz="1800" kern="1200" dirty="0">
                <a:effectLst/>
                <a:latin typeface="Calibri" panose="020F0502020204030204" pitchFamily="34" charset="0"/>
                <a:ea typeface="Times New Roman" panose="02020603050405020304" pitchFamily="18" charset="0"/>
                <a:cs typeface="DokChampa" panose="020B0604020202020204" pitchFamily="34" charset="-34"/>
              </a:rPr>
              <a:t>3 ຢູ່ໃນອາຫານເສີມ ນ້ຳມັນຕັບປາ. ບາງຂໍ້ຄວນພິຈາລະນາ</a:t>
            </a:r>
            <a:r>
              <a:rPr lang="lo-LA" sz="1800" kern="1200" dirty="0">
                <a:effectLst/>
                <a:latin typeface="Times New Roman" panose="02020603050405020304" pitchFamily="18" charset="0"/>
                <a:ea typeface="Times New Roman" panose="02020603050405020304" pitchFamily="18" charset="0"/>
                <a:cs typeface="Calibri" panose="020F0502020204030204" pitchFamily="34" charset="0"/>
              </a:rPr>
              <a:t> </a:t>
            </a:r>
            <a:r>
              <a:rPr lang="lo-LA" sz="1800" kern="1200" dirty="0">
                <a:effectLst/>
                <a:latin typeface="Calibri" panose="020F0502020204030204" pitchFamily="34" charset="0"/>
                <a:ea typeface="Times New Roman" panose="02020603050405020304" pitchFamily="18" charset="0"/>
                <a:cs typeface="DokChampa" panose="020B0604020202020204" pitchFamily="34" charset="-34"/>
              </a:rPr>
              <a:t>ເມື່ອຄໍານຶງເຖິງເວລາຂອງການວັດແທກ</a:t>
            </a:r>
            <a:r>
              <a:rPr lang="en-US" sz="1800" kern="1200" dirty="0">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effectLst/>
                <a:latin typeface="Calibri" panose="020F0502020204030204" pitchFamily="34" charset="0"/>
                <a:ea typeface="Times New Roman" panose="02020603050405020304" pitchFamily="18" charset="0"/>
                <a:cs typeface="DokChampa" panose="020B0604020202020204" pitchFamily="34" charset="-34"/>
              </a:rPr>
              <a:t> ເຊັ່ນ ທ່ານຈະສາມາດວັດແທກ ສິ່ງທີ່ຜູ້ທີ່ບໍລິໂພກ ໃນໄລຍະບໍ່ດົນ ຫຼື ໃນໄລຍະຍາວໄດ້ບໍ</a:t>
            </a:r>
            <a:r>
              <a:rPr lang="en-US" sz="1800" kern="1200" dirty="0">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effectLst/>
                <a:latin typeface="Calibri" panose="020F0502020204030204" pitchFamily="34" charset="0"/>
                <a:ea typeface="Times New Roman" panose="02020603050405020304" pitchFamily="18" charset="0"/>
                <a:cs typeface="DokChampa" panose="020B0604020202020204" pitchFamily="34" charset="-34"/>
              </a:rPr>
              <a:t> ແລະ ສິ່ງທີ່ເໝາະສົມທີ່ສຸດ ສຳລັບຄໍາຖາມຄົ້ນຄວ້າຂອງທ່ານ ແມ່ນຫຍັງ</a:t>
            </a:r>
            <a:r>
              <a:rPr lang="en-US" sz="1800" kern="1200" dirty="0">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effectLst/>
                <a:latin typeface="Calibri" panose="020F0502020204030204" pitchFamily="34" charset="0"/>
                <a:ea typeface="Times New Roman" panose="02020603050405020304" pitchFamily="18" charset="0"/>
                <a:cs typeface="DokChampa" panose="020B0604020202020204" pitchFamily="34" charset="-34"/>
              </a:rPr>
              <a:t> ຄວາມຜິດພາດຂອງຄົນສາມາດເກີດຂື້ນໄດ້</a:t>
            </a:r>
            <a:r>
              <a:rPr lang="en-US" sz="1800" kern="1200" dirty="0">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effectLst/>
                <a:latin typeface="Calibri" panose="020F0502020204030204" pitchFamily="34" charset="0"/>
                <a:ea typeface="Times New Roman" panose="02020603050405020304" pitchFamily="18" charset="0"/>
                <a:cs typeface="DokChampa" panose="020B0604020202020204" pitchFamily="34" charset="-34"/>
              </a:rPr>
              <a:t>ພວກມັນສາມາດໄດ້ຮັບຜົນກະທົບ ຈາກຕົວກໍານົດທີ່ບໍ່ແມ່ນອາຫານ ເຊັ່ນ: ການສູບຢາ ຫຼືພັນທຸກໍາ. ບັນຫາດ້ານຈັນຍາທຳ ໃນການເກັບກຳ ແລະ ຮັກສາຂໍ້ມູນດ້ານຊີວະການແພດ ແລະ ມັນບໍ່ເຫມາະສົມສໍາລັບສານອາຫານທັງຫມົດ</a:t>
            </a:r>
            <a:r>
              <a:rPr lang="en-US" sz="1800" kern="1200" dirty="0">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effectLst/>
                <a:latin typeface="Calibri" panose="020F0502020204030204" pitchFamily="34" charset="0"/>
                <a:ea typeface="Times New Roman" panose="02020603050405020304" pitchFamily="18" charset="0"/>
                <a:cs typeface="DokChampa" panose="020B0604020202020204" pitchFamily="34" charset="-34"/>
              </a:rPr>
              <a:t> ຕົວຢ່າງ ເສັ້ນໄຍ.</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CE77AE1-64B2-544E-9109-A75612B0A115}" type="slidenum">
              <a:rPr lang="en-US" smtClean="0"/>
              <a:t>17</a:t>
            </a:fld>
            <a:endParaRPr lang="en-US"/>
          </a:p>
        </p:txBody>
      </p:sp>
    </p:spTree>
    <p:extLst>
      <p:ext uri="{BB962C8B-B14F-4D97-AF65-F5344CB8AC3E}">
        <p14:creationId xmlns:p14="http://schemas.microsoft.com/office/powerpoint/2010/main" val="435323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ລະດັບໂພຊະນາການ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ມີຜົນຕໍ່ສຸຂະພາບຫຼາຍຢ່າງ ທີ່ກ່ຽວຂ້ອງກັບສານອາຫານສະເພາະ. ດັ່ງນັ້ນ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ລະດັບການວັດແທກ ເປັນທີ່ຕ້ອງການຫຼາຍ ສຳລັບການລະບາດວິທະຍາດ້ານໂພຊະນາການ. ຢ່າງໃດກໍ່ຕາມ</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ພວກເຮົາຕ້ອງພິຈາລະນາ ບັນດາສານອາຫານ ທີ່ມັກມີຄວາມກ່ຽວຂ້ອງກັນ. ສານອາຫານ ທີ່ພົວພັນກັບພະຍາດ ອາດຈະສັບສົນກັບສານອາຫານອື່ນໆ ທີ່ມີຢູ່ໃນລາຍການອາຫານ. ນອກຈາກນັ້ນ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ການໄດ້ຮັບສານອາຫານໃດຫນຶ່ງ ສາມາດຖືກດັດແປງ ຫຼື ປັບປ່ຽນສານອາຫານອື່ນໆ</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ການດູດຊຶມ</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ການເຜົາຜານ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ແລະ ຄວາມຕ້ອງການຂອງສານອາຫານນັ້ນ. ພວກເຮົາຕ້ອງແນ່ໃຈວ່າ ພວກເຮົາກໍານົດອາຫານເສີມ ເມື່ອສຶກສາບັນດາສານອາຫານ. ຄົນກິນອາຫານເສີມບໍ</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ນອກນັ້ນ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ປະລິມານສານອາຫານທີ່ບໍລິໂພກທັງໝົດ ຊ່ວຍໃນການທົດສອບທີ່ມີປະສິດທີພາດຫຼາຍຂື້ນ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ເມື່ອປຽບທຽບກັບບັນດາສານອາຫານ ໃນລາຍການອາຫານໃດຫນຶ່ງ</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ເນື່ອງຈາກ ສານອາຫານໄດ້ຖືກແຈກຢາຍຢູ່ໃນຫຼາຍລາຍການອາຫານ.</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18</a:t>
            </a:fld>
            <a:endParaRPr lang="en-US"/>
          </a:p>
        </p:txBody>
      </p:sp>
    </p:spTree>
    <p:extLst>
      <p:ext uri="{BB962C8B-B14F-4D97-AF65-F5344CB8AC3E}">
        <p14:creationId xmlns:p14="http://schemas.microsoft.com/office/powerpoint/2010/main" val="315067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ການວັດແທກລາຍການອາຫານ ແລະ ໝວດອາຫານ. ປະເພດ ແລະ ປະລິມານຂອງອາຫານທີ່ບໍລິໂພກເຂົ້າໄປ ບໍ່ແມ່ນອາຫານທີ່ກໍານົດ ສໍາລັບຄວາມສ່ຽງຂອງການເປັນພະຍາດ. ພວກເຮົາກິນອາຫານ, ບໍ່ແມ່ນສານອາຫານ, ສະນັ້ນ ການວັດແທກລາຍການອາຫານ ແລະ ໝວດອາຫານ ໃຫ້ຜົນດີສໍາລັບການເບິ່ງການພົວພັນລະຫວ່າງໝວດອາຫານ ແລະ ບັນດາພະຍາດ. ລາຍການອາຫານ ແລະ ໝວດອາຫານ ແມ່ນມີຄວາມໃກ້ຊິດກັບອາຫານທີ່ແນະນຳ ແລະ ເຂົ້າໃຈງ່າຍຂື້ນ ສຳລັບບຸກຄົນສ່ວນໃຫຍ່. ແຕ່ໂຄງສ້າງຂອງອາຫານແມ່ນສັບສົນຫຼາຍ, ແລະ ອາດຈະມີປະຕິສໍາພັນຫຼາຍ ລະຫວ່າງສານອາຫານ ແລະ ສານທີ່ອາດຈະສົ່ງຜົນກະທົບຕໍ່ຊີວະພາບ ແລະ ການດູດຊຶມສານອາຫານທີ່ແຕກຕ່າງກັນ. ໂດຍທົ່ວໄປ, ພວກເຮົາຈໍາເປັນຕ້ອງວິເຄາະທັງບັນດາສານອາຫານ ແລະ ລາຍການອາຫານ ສໍາລັບກົນໄກພື້ນຖານທີ່ອາດເປັນໄປໄດ້</a:t>
            </a:r>
          </a:p>
          <a:p>
            <a:endParaRPr lang="lo-LA" dirty="0"/>
          </a:p>
        </p:txBody>
      </p:sp>
      <p:sp>
        <p:nvSpPr>
          <p:cNvPr id="4" name="Slide Number Placeholder 3"/>
          <p:cNvSpPr>
            <a:spLocks noGrp="1"/>
          </p:cNvSpPr>
          <p:nvPr>
            <p:ph type="sldNum" sz="quarter" idx="5"/>
          </p:nvPr>
        </p:nvSpPr>
        <p:spPr/>
        <p:txBody>
          <a:bodyPr/>
          <a:lstStyle/>
          <a:p>
            <a:fld id="{6CE77AE1-64B2-544E-9109-A75612B0A115}" type="slidenum">
              <a:rPr lang="en-US" smtClean="0"/>
              <a:t>19</a:t>
            </a:fld>
            <a:endParaRPr lang="en-US"/>
          </a:p>
        </p:txBody>
      </p:sp>
    </p:spTree>
    <p:extLst>
      <p:ext uri="{BB962C8B-B14F-4D97-AF65-F5344CB8AC3E}">
        <p14:creationId xmlns:p14="http://schemas.microsoft.com/office/powerpoint/2010/main" val="686831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o-LA" dirty="0"/>
              <a:t>ໂມດູນ</a:t>
            </a:r>
            <a:r>
              <a:rPr lang="en-US" dirty="0"/>
              <a:t> 5.4, </a:t>
            </a:r>
            <a:r>
              <a:rPr lang="lo-LA" dirty="0">
                <a:latin typeface="Phetsarath OT" panose="02000500000000020004" pitchFamily="2" charset="0"/>
                <a:cs typeface="Phetsarath OT" panose="02000500000000020004" pitchFamily="2" charset="0"/>
              </a:rPr>
              <a:t>ພວກເຮົາໄດ້ຮຽນກ່ຽວກັບ </a:t>
            </a:r>
            <a:r>
              <a:rPr lang="lo-LA" dirty="0">
                <a:solidFill>
                  <a:srgbClr val="000000"/>
                </a:solidFill>
                <a:latin typeface="Phetsarath OT" panose="02000500000000020004" pitchFamily="2" charset="0"/>
                <a:cs typeface="Phetsarath OT" panose="02000500000000020004" pitchFamily="2" charset="0"/>
              </a:rPr>
              <a:t>ກໍານົດຊ່ອງຫວ່າງການຄົ້ນຄວ້າ</a:t>
            </a:r>
            <a:r>
              <a:rPr lang="lo-LA" b="0" i="0" u="none" strike="noStrike" dirty="0">
                <a:solidFill>
                  <a:srgbClr val="000000"/>
                </a:solidFill>
                <a:effectLst/>
                <a:latin typeface="Phetsarath OT" panose="02000500000000020004" pitchFamily="2" charset="0"/>
                <a:cs typeface="Phetsarath OT" panose="02000500000000020004" pitchFamily="2" charset="0"/>
              </a:rPr>
              <a:t>, </a:t>
            </a:r>
            <a:r>
              <a:rPr lang="en-US" b="0" i="0" dirty="0">
                <a:solidFill>
                  <a:srgbClr val="000000"/>
                </a:solidFill>
                <a:effectLst/>
                <a:latin typeface="Phetsarath OT" panose="02000500000000020004" pitchFamily="2" charset="0"/>
                <a:cs typeface="Phetsarath OT" panose="02000500000000020004" pitchFamily="2" charset="0"/>
              </a:rPr>
              <a:t>​</a:t>
            </a:r>
            <a:r>
              <a:rPr lang="lo-LA" b="0" i="0" dirty="0">
                <a:solidFill>
                  <a:srgbClr val="000000"/>
                </a:solidFill>
                <a:effectLst/>
                <a:latin typeface="Phetsarath OT" panose="02000500000000020004" pitchFamily="2" charset="0"/>
                <a:cs typeface="Phetsarath OT" panose="02000500000000020004" pitchFamily="2" charset="0"/>
              </a:rPr>
              <a:t>ກໍານົດຄໍາຖາມຄົ້ນຄ້ວາເພື່ອແກ້ໄຂບັນຫາທີ່ຕ້ອງໄດ້ຮັບການແກ້ໄຂບັນຫາ ທີ່ຕ້ອງໄດ້ຮັບການແກ້ໄຂ,</a:t>
            </a:r>
          </a:p>
          <a:p>
            <a:pPr marL="0" marR="0" lvl="0" indent="0" algn="l" defTabSz="914400" rtl="0" eaLnBrk="1" fontAlgn="auto" latinLnBrk="0" hangingPunct="1">
              <a:lnSpc>
                <a:spcPct val="100000"/>
              </a:lnSpc>
              <a:spcBef>
                <a:spcPts val="0"/>
              </a:spcBef>
              <a:spcAft>
                <a:spcPts val="0"/>
              </a:spcAft>
              <a:buClrTx/>
              <a:buSzTx/>
              <a:buFontTx/>
              <a:buNone/>
              <a:tabLst/>
              <a:defRPr/>
            </a:pPr>
            <a:r>
              <a:rPr lang="lo-LA" b="0" i="0" dirty="0">
                <a:solidFill>
                  <a:srgbClr val="000000"/>
                </a:solidFill>
                <a:effectLst/>
                <a:latin typeface="Phetsarath OT" panose="02000500000000020004" pitchFamily="2" charset="0"/>
                <a:cs typeface="Phetsarath OT" panose="02000500000000020004" pitchFamily="2" charset="0"/>
              </a:rPr>
              <a:t>ພັດທະນາຈຸດປະສົງທົ່ວໄປ ແລະ ສະເພາະ ພ້ອມກັບສົມມຸດຕິຖານຂອງແຕ່ລະຈຸດປະສົງ,​ ກໍານົດຄວາມສໍາຄັນ ແລະ ນະວັດກໍາຂອງການສຶກສາ. </a:t>
            </a:r>
            <a:r>
              <a:rPr lang="lo-LA" dirty="0">
                <a:solidFill>
                  <a:srgbClr val="000000"/>
                </a:solidFill>
                <a:latin typeface="Phetsarath OT" panose="02000500000000020004" pitchFamily="2" charset="0"/>
                <a:cs typeface="Phetsarath OT" panose="02000500000000020004" pitchFamily="2" charset="0"/>
              </a:rPr>
              <a:t>ໃນໂມດູນນີ້ ພວກເຮົາຈະເບິ່ງພາບລວມ ຂອງບັນດາອົງປະກອບວິທີການທີ່ແຕກຕ່າງກັນ ທີ່ພວກເຮົາຈໍາເປັນຕ້ອງພິຈາລະນາ ໃນຂະນະທີ່ພັດທະນາ ການສຶກສາຂອງພວກເຮົາ.</a:t>
            </a:r>
            <a:endParaRPr lang="en-US" dirty="0">
              <a:solidFill>
                <a:srgbClr val="000000"/>
              </a:solidFill>
              <a:latin typeface="Phetsarath OT" panose="02000500000000020004" pitchFamily="2" charset="0"/>
              <a:cs typeface="Phetsarath OT" panose="02000500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o-LA" b="0" i="0" dirty="0">
              <a:solidFill>
                <a:srgbClr val="000000"/>
              </a:solidFill>
              <a:effectLst/>
              <a:latin typeface="Phetsarath OT" panose="02000500000000020004" pitchFamily="2" charset="0"/>
              <a:cs typeface="Phetsarath OT" panose="02000500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Phetsarath OT" panose="02000500000000020004" pitchFamily="2" charset="0"/>
              <a:cs typeface="Phetsarath OT" panose="02000500000000020004" pitchFamily="2" charset="0"/>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2</a:t>
            </a:fld>
            <a:endParaRPr lang="en-US"/>
          </a:p>
        </p:txBody>
      </p:sp>
    </p:spTree>
    <p:extLst>
      <p:ext uri="{BB962C8B-B14F-4D97-AF65-F5344CB8AC3E}">
        <p14:creationId xmlns:p14="http://schemas.microsoft.com/office/powerpoint/2010/main" val="1278183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ແລະ ສຸດທ້າຍ, ເມື່ອພວກເຮົາຄິດເຖິງຮູບແບບຂອງອາຫານ ມີຂໍ້ຈໍາກັດຫຼາຍຢ່າງ ໃນການວິເຄາະແບບດັ້ງເດີມ: ຄວາມຫຼາກຫຼາຍດ້ານຊີວະພາບ, ຄວາມສັບສົນດ້ານການພົວພັນ, ແລະ ຜົນກະທົບທີ່ເຈືອຈາງ.  ຊຶ່ງເໝາະສຳລັບການທົດສອບຜົນກະທົບຂອງສານອາຫານ ຢູ່ໃນອາຫານທີ່ບໍລິໂພກ, ເຊັ່ນດຽວກັບ ການບໍລິໂພກອາຫານທີ່ໃຫ້ພະລັງງານ, ແລະ ໂດຍສະເພາະແມ່ນກ່ຽວຂ້ອງກັບຜົນໄດ້ຮັບ ທີ່ພົວພັນກັບອົງປະກອບຂອງອາຫານຫຼາຍຊະນິດ. ແລະ ຜົນໄດ້ຮັບ ແມ່ນມີລັກສະນະທົ່ວໄປຫຼາຍກວ່າ, ເວັ້ນແຕ່ວ່າ ຖ້າຮູບແບບເກີດຂື້ນຊ້ໍາອີກໃນກຸ່ມປະຊາກອນອື່ນ.</a:t>
            </a:r>
          </a:p>
          <a:p>
            <a:endParaRPr lang="lo-LA" dirty="0"/>
          </a:p>
        </p:txBody>
      </p:sp>
      <p:sp>
        <p:nvSpPr>
          <p:cNvPr id="4" name="Slide Number Placeholder 3"/>
          <p:cNvSpPr>
            <a:spLocks noGrp="1"/>
          </p:cNvSpPr>
          <p:nvPr>
            <p:ph type="sldNum" sz="quarter" idx="5"/>
          </p:nvPr>
        </p:nvSpPr>
        <p:spPr/>
        <p:txBody>
          <a:bodyPr/>
          <a:lstStyle/>
          <a:p>
            <a:fld id="{6CE77AE1-64B2-544E-9109-A75612B0A115}" type="slidenum">
              <a:rPr lang="en-US" smtClean="0"/>
              <a:t>20</a:t>
            </a:fld>
            <a:endParaRPr lang="en-US"/>
          </a:p>
        </p:txBody>
      </p:sp>
    </p:spTree>
    <p:extLst>
      <p:ext uri="{BB962C8B-B14F-4D97-AF65-F5344CB8AC3E}">
        <p14:creationId xmlns:p14="http://schemas.microsoft.com/office/powerpoint/2010/main" val="12189667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ການວັດແທກຮ່າງກາຍ ແມ່ນການວັດແທກທີ່ນຳໃຊ້ຫຼາຍທີ່ສຸດ ເພື່ອປະເມີນສະພາບໂພຊະນາການ</a:t>
            </a:r>
            <a:r>
              <a:rPr lang="en-US" dirty="0"/>
              <a:t>. </a:t>
            </a:r>
            <a:r>
              <a:rPr lang="lo-LA" dirty="0"/>
              <a:t>ການວັດແທກທີ່ຄຮາສິກ</a:t>
            </a:r>
            <a:r>
              <a:rPr lang="en-US" dirty="0"/>
              <a:t> -- </a:t>
            </a:r>
            <a:r>
              <a:rPr lang="lo-LA" dirty="0"/>
              <a:t>ນ້ຳໜັກ</a:t>
            </a:r>
            <a:r>
              <a:rPr lang="en-US" dirty="0"/>
              <a:t>, </a:t>
            </a:r>
            <a:r>
              <a:rPr lang="lo-LA" dirty="0"/>
              <a:t>ລວງສູງ</a:t>
            </a:r>
            <a:r>
              <a:rPr lang="en-US" dirty="0"/>
              <a:t>, </a:t>
            </a:r>
            <a:r>
              <a:rPr lang="lo-LA" dirty="0"/>
              <a:t>ມວນສານຮ່າງກາຍ</a:t>
            </a:r>
            <a:r>
              <a:rPr lang="en-US" dirty="0"/>
              <a:t> -- </a:t>
            </a:r>
            <a:r>
              <a:rPr lang="lo-LA" dirty="0"/>
              <a:t>ແມ່ນງ່າຍດາຍ ໃນການເກັບກຳ ຫຼາຍກວ່າບັນດາຕົວແປອື່ນໆ</a:t>
            </a:r>
            <a:r>
              <a:rPr lang="en-US" dirty="0"/>
              <a:t>. </a:t>
            </a:r>
            <a:r>
              <a:rPr lang="lo-LA" dirty="0"/>
              <a:t>ແລະ ການວັດແທກທີ່ສັບສົນຫຼາຍຂື້ນ ອາດຕ້ອງໄດ້ມີການຝຶກອົບຮົມ ຫຼື ຊ່ຽວຊານທີ່ໄດ້ຮັບການຝຶກອົບຮົມ</a:t>
            </a:r>
            <a:r>
              <a:rPr lang="en-US" dirty="0"/>
              <a:t>. </a:t>
            </a:r>
            <a:r>
              <a:rPr lang="lo-LA" dirty="0"/>
              <a:t>ແຕ່ການສຶກສາຄົ້ນຄວ້າ</a:t>
            </a:r>
            <a:r>
              <a:rPr lang="en-US" dirty="0"/>
              <a:t>, </a:t>
            </a:r>
            <a:r>
              <a:rPr lang="lo-LA" dirty="0"/>
              <a:t>ພວກເຮົາຈຳເປັນຕ້ອງແນ່ໃຈ ດ້ານຄວາມຖືກຕ້ອງ ແລະ ຊັດເຈນ</a:t>
            </a:r>
            <a:r>
              <a:rPr lang="en-US" dirty="0"/>
              <a:t> </a:t>
            </a:r>
            <a:r>
              <a:rPr lang="lo-LA" dirty="0"/>
              <a:t>ກ່ຽວກັບການເກັບກຳການວັດແທກນີ້</a:t>
            </a:r>
            <a:r>
              <a:rPr lang="en-US" dirty="0"/>
              <a:t>. </a:t>
            </a:r>
            <a:r>
              <a:rPr lang="lo-LA" dirty="0"/>
              <a:t>ແລະ ໃນກໍລະດັ່ງກ່າວ</a:t>
            </a:r>
            <a:r>
              <a:rPr lang="en-US" dirty="0"/>
              <a:t> </a:t>
            </a:r>
            <a:r>
              <a:rPr lang="lo-LA" dirty="0"/>
              <a:t>ການຝຶກອົບຮົມບຸກຄະລາກອນ ສຳລັບການສຶກສາຄົ້ນຄວ້າ ແມ່ນມີຄວາມສຳຄັນຫຼາຍທີ່ສຸດ</a:t>
            </a:r>
            <a:r>
              <a:rPr lang="en-US" dirty="0"/>
              <a:t>. </a:t>
            </a:r>
            <a:r>
              <a:rPr lang="lo-LA" dirty="0"/>
              <a:t>ແຕ່ແຫຼ່ງຂໍ້ມູນທີ່ທ່ານສືກສາ</a:t>
            </a:r>
            <a:r>
              <a:rPr lang="en-US" dirty="0"/>
              <a:t>, </a:t>
            </a:r>
            <a:r>
              <a:rPr lang="lo-LA" dirty="0"/>
              <a:t>ອຸປະກອນ</a:t>
            </a:r>
            <a:r>
              <a:rPr lang="en-US" dirty="0"/>
              <a:t>, </a:t>
            </a:r>
            <a:r>
              <a:rPr lang="lo-LA" dirty="0"/>
              <a:t>ເວລາຂອງບຸກຄົນ</a:t>
            </a:r>
            <a:r>
              <a:rPr lang="en-US" dirty="0"/>
              <a:t>, </a:t>
            </a:r>
            <a:r>
              <a:rPr lang="lo-LA" dirty="0"/>
              <a:t>ແລະ ງົບປະມານ</a:t>
            </a:r>
            <a:r>
              <a:rPr lang="en-US" dirty="0"/>
              <a:t>, </a:t>
            </a:r>
            <a:r>
              <a:rPr lang="lo-LA" dirty="0"/>
              <a:t>ອາດມີຜົນກະທົບຕໍ່ຄວາມຖືກຕ້ອງຂອງການວັດແທກ ຫຼື ຄວາມຕ້ອງການ ໃນການວັດແທກດ້ວຍຕົນເອງຫຼາຍຂຶ້ນ ຖ້າທ່ານບໍ່ສາມາດສະຫນອງຊັບພະຍາກອນສໍາລັບ ເຄື່ອງມືວັດແທກປະເພດຕ່າງໆ.</a:t>
            </a:r>
            <a:r>
              <a:rPr lang="en-US" dirty="0"/>
              <a:t>. </a:t>
            </a:r>
            <a:endParaRPr lang="lo-LA" dirty="0"/>
          </a:p>
          <a:p>
            <a:endParaRPr lang="lo-LA" dirty="0"/>
          </a:p>
        </p:txBody>
      </p:sp>
      <p:sp>
        <p:nvSpPr>
          <p:cNvPr id="4" name="Slide Number Placeholder 3"/>
          <p:cNvSpPr>
            <a:spLocks noGrp="1"/>
          </p:cNvSpPr>
          <p:nvPr>
            <p:ph type="sldNum" sz="quarter" idx="5"/>
          </p:nvPr>
        </p:nvSpPr>
        <p:spPr/>
        <p:txBody>
          <a:bodyPr/>
          <a:lstStyle/>
          <a:p>
            <a:fld id="{6CE77AE1-64B2-544E-9109-A75612B0A115}" type="slidenum">
              <a:rPr lang="en-US" smtClean="0"/>
              <a:t>21</a:t>
            </a:fld>
            <a:endParaRPr lang="en-US"/>
          </a:p>
        </p:txBody>
      </p:sp>
    </p:spTree>
    <p:extLst>
      <p:ext uri="{BB962C8B-B14F-4D97-AF65-F5344CB8AC3E}">
        <p14:creationId xmlns:p14="http://schemas.microsoft.com/office/powerpoint/2010/main" val="4185398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ການອອກກຳລັງກາຍ ແມ່ນພື້ນຖານໃນການກໍານົດ ການໃຊ້ພະລັງງານ ທີ່ແຕກຕ່າງກັນລະຫວ່າງຄົນ ແນວໃດ. ທ່ານຕ້ອງພິຈາລະນາ ປະເພດ, ໄລຍະເວລາ, ຄວາມຖີ່ ແລະ ຄວາມເຂັ້ມຂຸ້ນຂອງການອອກກໍາລັງກາຍ. ແລະ ການວັດແທກນີ້ ອີງໃສ່ແຫຼ່ງຊັບພະຍາກອນທີ່ມີ ສຳລັບການສຶກສາ. ຂໍ້ມູນທີ່ຊັດເຈນ ແລະ ລາຍລະອຽດຫຼາຍຂຶ້ນ ເຊັ່ນດຽວກັບ ຮູບແບບການອອກກຳລັງກາຍ ໃນໄລຍະຍາວ ແມ່ນສໍາຄັນຢ່າງຍີ່ງ ຕໍ່ຜົນຂອງການອອກກຳລັງກາຍ ເປັນການວັດແທກ ການໃຊ້ພະລັງງານ, ເປັນປັດໄຈສ່ຽງຕໍ່ການເປັນພະຍາດ, ແລະ ເຮັດໃຫ້ເກີດຄວາມສັບສົນ ທີ່ກ່ຽວຂ້ອງກັບ ສີ່ງທີ່ທ່ານກຳລັງພະຍາຍາມ ເພື່ອວັດແທກ. .</a:t>
            </a:r>
          </a:p>
          <a:p>
            <a:endParaRPr lang="lo-LA" dirty="0"/>
          </a:p>
        </p:txBody>
      </p:sp>
      <p:sp>
        <p:nvSpPr>
          <p:cNvPr id="4" name="Slide Number Placeholder 3"/>
          <p:cNvSpPr>
            <a:spLocks noGrp="1"/>
          </p:cNvSpPr>
          <p:nvPr>
            <p:ph type="sldNum" sz="quarter" idx="5"/>
          </p:nvPr>
        </p:nvSpPr>
        <p:spPr/>
        <p:txBody>
          <a:bodyPr/>
          <a:lstStyle/>
          <a:p>
            <a:fld id="{6CE77AE1-64B2-544E-9109-A75612B0A115}" type="slidenum">
              <a:rPr lang="en-US" smtClean="0"/>
              <a:t>22</a:t>
            </a:fld>
            <a:endParaRPr lang="en-US"/>
          </a:p>
        </p:txBody>
      </p:sp>
    </p:spTree>
    <p:extLst>
      <p:ext uri="{BB962C8B-B14F-4D97-AF65-F5344CB8AC3E}">
        <p14:creationId xmlns:p14="http://schemas.microsoft.com/office/powerpoint/2010/main" val="277275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ມີຫລາຍວິທີ ໃນການວິເຄາະບັນດາຕົວແປດ້ານໂພຊະນາການ</a:t>
            </a:r>
            <a:r>
              <a:rPr lang="en-US" dirty="0"/>
              <a:t>, </a:t>
            </a:r>
            <a:r>
              <a:rPr lang="lo-LA" dirty="0"/>
              <a:t>ແລະ</a:t>
            </a:r>
            <a:r>
              <a:rPr lang="en-US" dirty="0"/>
              <a:t> </a:t>
            </a:r>
            <a:r>
              <a:rPr lang="lo-LA" dirty="0"/>
              <a:t>ເພື່ອຈັດການ ແລະ ປ່ຽນແປງຂໍ້ມູນ ທີ່ທ່ານກຳລັງໃຊ້ໃນການວິເຄາະຂອງທ່ານ</a:t>
            </a:r>
            <a:r>
              <a:rPr lang="en-US" dirty="0"/>
              <a:t>. </a:t>
            </a:r>
            <a:r>
              <a:rPr lang="lo-LA" dirty="0"/>
              <a:t>ແລະ ວິທີການທີ່ເລືອກ ແມ່ນຂື້ນກັບຄຳຖາມຄົ້ນຄວ້າ ແລະ ປະເພດຂອງຂໍ້ມູນທີ່ທ່ານມີ</a:t>
            </a:r>
            <a:r>
              <a:rPr lang="en-US" dirty="0"/>
              <a:t>. </a:t>
            </a:r>
            <a:r>
              <a:rPr lang="lo-LA" dirty="0"/>
              <a:t>ໂດຍທົ່ວໄປແລ້ວ, ເຕັກນິກການວິເຄາະ ຕ້ອງກຳນົດໃນໄລຍະການວາງແຜນສຶກສາ</a:t>
            </a:r>
            <a:r>
              <a:rPr lang="en-US" dirty="0"/>
              <a:t>, </a:t>
            </a:r>
            <a:r>
              <a:rPr lang="lo-LA" dirty="0"/>
              <a:t>ແລະ ຫຼັງການເກັບກຳຂໍ້ມູນ ເພື່ອຫຼີກເວັ້ນ ສິ່ງທີ່ພວກເຮົາເອີ້ນວ່າ ການຫຼອກລວງ, </a:t>
            </a:r>
            <a:r>
              <a:rPr lang="en-US" dirty="0"/>
              <a:t> </a:t>
            </a:r>
            <a:r>
              <a:rPr lang="lo-LA" dirty="0"/>
              <a:t>ຄວາມສຳພັນທີ່ຫຼອກລວງ</a:t>
            </a:r>
            <a:r>
              <a:rPr lang="en-US" dirty="0"/>
              <a:t>. </a:t>
            </a:r>
            <a:r>
              <a:rPr lang="lo-LA" dirty="0"/>
              <a:t>ດັ່ງນັ້ນ, ທ່ານຄວນມີ ສົມມຸດຕິຖານບູລິມາສິດ ແລະ ແຜນການວິເຄາະ ເພື່ອທົດສອບສົມມຸດຕິຖານນັ້ນ. </a:t>
            </a:r>
            <a:endParaRPr lang="en-US" dirty="0"/>
          </a:p>
        </p:txBody>
      </p:sp>
      <p:sp>
        <p:nvSpPr>
          <p:cNvPr id="4" name="Slide Number Placeholder 3"/>
          <p:cNvSpPr>
            <a:spLocks noGrp="1"/>
          </p:cNvSpPr>
          <p:nvPr>
            <p:ph type="sldNum" sz="quarter" idx="5"/>
          </p:nvPr>
        </p:nvSpPr>
        <p:spPr/>
        <p:txBody>
          <a:bodyPr/>
          <a:lstStyle/>
          <a:p>
            <a:fld id="{6CE77AE1-64B2-544E-9109-A75612B0A115}" type="slidenum">
              <a:rPr lang="en-US" smtClean="0"/>
              <a:t>23</a:t>
            </a:fld>
            <a:endParaRPr lang="en-US"/>
          </a:p>
        </p:txBody>
      </p:sp>
    </p:spTree>
    <p:extLst>
      <p:ext uri="{BB962C8B-B14F-4D97-AF65-F5344CB8AC3E}">
        <p14:creationId xmlns:p14="http://schemas.microsoft.com/office/powerpoint/2010/main" val="7547867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ໂດຍພື້ນຖານ ການຈັດການຂໍ້ມູນ ແລະ ເຕັກນິກການວິເຄາະ ທີ່ທ່ານກຳລັງຈະນຳໃຊ້ ໃນການຄົ້ນຄວ້າໂພຊະນາການ ແມ່ນການຈັດປະເພດ. ແລະ ມັນເປັນປະໂຫຍດຫຼາຍ ໂດຍສະເພາະ ລາຍການອາຫານ ແລະ ໝວດອາຫານ. ຕົວຢ່າງ, ທ່ານສາມາດວັດແທກປະລິມານປາທີ່ບໍລິໂພກ ໜ້ອຍກວ່າເດືອນລະຄັ້ງ, </a:t>
            </a:r>
            <a:r>
              <a:rPr lang="th-TH" dirty="0"/>
              <a:t> </a:t>
            </a:r>
            <a:r>
              <a:rPr lang="lo-LA" dirty="0"/>
              <a:t>1 ຫາ 3 ຄັ້ງຕໍ່ອາທິດ, 1 ຄັ້ງຕໍ່ອາທິດ, ອື່ນໆ ແທນທີ່ຈະເປັນປະລິມານປາທີ່ບໍລິໂພກທຸກມື້, ແລະ ແນ່ນອນ </a:t>
            </a:r>
            <a:r>
              <a:rPr lang="th-TH" dirty="0"/>
              <a:t> </a:t>
            </a:r>
            <a:r>
              <a:rPr lang="lo-LA" dirty="0"/>
              <a:t>ມັນຈະມີຄວາມແຕກຕ່າງກັນກັບເຄື່ອງມືຂອງທ່ານ. ແຕ່ການຈັດປະເພດຂໍ້ມູນ ຊ່ວຍເບີ່ງເຫັນຂໍ້ມູນງ່າຍຂື້ນ, ແລະ ມັນຈະງ່າຍຂື້ນ ໃນການສະແດງປະລິມານການບໍລິໂພກອາຫາທີ່ແນະນຳ.  ນອກຈາກນີ້, ຍັງຫຼຸດຜ່ອນຜົນກະທົບຂອງຄ່າຜິດປົກະຕິ. ຖ້າທ່ານມີຄົນຈຳນວນໜ້ອຍທີ່ບໍລິໂພກປາໜ້ອຍກວ່າ 1 ຄັ້ງຕໍ່ເດືອນ ຫຼື ໜ້ອຍກວ່າ 5 ຄັ້ງຕໍ່ອາທິດ, ການຈັດປະເພດ ຈະຊ່ວຍຫຼຸດຜ່ອນບັນຫາດັ່ງກ່າວ. </a:t>
            </a:r>
            <a:endParaRPr lang="en-US" dirty="0"/>
          </a:p>
        </p:txBody>
      </p:sp>
      <p:sp>
        <p:nvSpPr>
          <p:cNvPr id="4" name="Slide Number Placeholder 3"/>
          <p:cNvSpPr>
            <a:spLocks noGrp="1"/>
          </p:cNvSpPr>
          <p:nvPr>
            <p:ph type="sldNum" sz="quarter" idx="5"/>
          </p:nvPr>
        </p:nvSpPr>
        <p:spPr/>
        <p:txBody>
          <a:bodyPr/>
          <a:lstStyle/>
          <a:p>
            <a:fld id="{6CE77AE1-64B2-544E-9109-A75612B0A115}" type="slidenum">
              <a:rPr lang="en-US" smtClean="0"/>
              <a:t>24</a:t>
            </a:fld>
            <a:endParaRPr lang="en-US"/>
          </a:p>
        </p:txBody>
      </p:sp>
    </p:spTree>
    <p:extLst>
      <p:ext uri="{BB962C8B-B14F-4D97-AF65-F5344CB8AC3E}">
        <p14:creationId xmlns:p14="http://schemas.microsoft.com/office/powerpoint/2010/main" val="42706034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ເຊັ່ນດຽວກັນ, ທ່ານອາດຈັດປະເພດ ຂໍ້ມູນປະລິມານສານອາຫານເປັນ </a:t>
            </a:r>
            <a:r>
              <a:rPr lang="en-US" dirty="0"/>
              <a:t>quantile </a:t>
            </a:r>
            <a:r>
              <a:rPr lang="lo-LA" dirty="0"/>
              <a:t>ຄືການແຈກຢາຍຢູ່ໃນ </a:t>
            </a:r>
            <a:r>
              <a:rPr lang="en-US" dirty="0"/>
              <a:t>quantiles, </a:t>
            </a:r>
            <a:r>
              <a:rPr lang="lo-LA" dirty="0"/>
              <a:t>ຊື່ງສາມາດຊ່ວຍຫຼຸດຜ່ອນຜົນກະທົບຂອງຄ່າຜິດປົກກະຕິ</a:t>
            </a:r>
            <a:r>
              <a:rPr lang="en-US" dirty="0"/>
              <a:t>. </a:t>
            </a:r>
            <a:r>
              <a:rPr lang="lo-LA" dirty="0"/>
              <a:t>ໜື່ງໃນຕົວຢ່າງແມ່ນ ກົດໄຂມັນ </a:t>
            </a:r>
            <a:r>
              <a:rPr lang="en-US" dirty="0"/>
              <a:t>omega </a:t>
            </a:r>
            <a:r>
              <a:rPr lang="lo-LA" dirty="0"/>
              <a:t>3, ຊື່ງມັກຈະຖືກວັດແທກຈາກການບໍລິໂພກຢູ່ໃນ </a:t>
            </a:r>
            <a:r>
              <a:rPr lang="en-US" dirty="0"/>
              <a:t>quartile.</a:t>
            </a:r>
            <a:endParaRPr lang="lo-LA" dirty="0"/>
          </a:p>
          <a:p>
            <a:endParaRPr lang="lo-LA" dirty="0"/>
          </a:p>
        </p:txBody>
      </p:sp>
      <p:sp>
        <p:nvSpPr>
          <p:cNvPr id="4" name="Slide Number Placeholder 3"/>
          <p:cNvSpPr>
            <a:spLocks noGrp="1"/>
          </p:cNvSpPr>
          <p:nvPr>
            <p:ph type="sldNum" sz="quarter" idx="5"/>
          </p:nvPr>
        </p:nvSpPr>
        <p:spPr/>
        <p:txBody>
          <a:bodyPr/>
          <a:lstStyle/>
          <a:p>
            <a:fld id="{6CE77AE1-64B2-544E-9109-A75612B0A115}" type="slidenum">
              <a:rPr lang="en-US" smtClean="0"/>
              <a:t>25</a:t>
            </a:fld>
            <a:endParaRPr lang="en-US"/>
          </a:p>
        </p:txBody>
      </p:sp>
    </p:spTree>
    <p:extLst>
      <p:ext uri="{BB962C8B-B14F-4D97-AF65-F5344CB8AC3E}">
        <p14:creationId xmlns:p14="http://schemas.microsoft.com/office/powerpoint/2010/main" val="37047993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o-LA" dirty="0"/>
              <a:t>ການແຈກຢາຍຢ່າງຕໍ່ເນື່ອງ, ມັນເປັນປະໂຫຍດສຳລັບຂໍ້ມູນ ກ່ຽວກັບຕົວ</a:t>
            </a:r>
            <a:r>
              <a:rPr lang="lo-LA" sz="1200" kern="1200" dirty="0">
                <a:solidFill>
                  <a:srgbClr val="000000"/>
                </a:solidFill>
                <a:effectLst/>
                <a:latin typeface="Calibri" panose="020F0502020204030204" pitchFamily="34" charset="0"/>
                <a:ea typeface="Times New Roman" panose="02020603050405020304" pitchFamily="18" charset="0"/>
                <a:cs typeface="+mn-cs"/>
              </a:rPr>
              <a:t>ຊີ້ບອກສະຖານະດ້ານຊີວະພາບຂອງສານອາຫານ ແລະ ເພີ່ມຄວາມສາມາດຂອງການວິເຄາະ. </a:t>
            </a:r>
            <a:endParaRPr lang="lo-LA" dirty="0"/>
          </a:p>
          <a:p>
            <a:r>
              <a:rPr lang="lo-LA" dirty="0"/>
              <a:t>ທ່ານສາມາດເບິ່ງເຫັນຄວາມສັບສົນ</a:t>
            </a:r>
            <a:r>
              <a:rPr lang="en-US" dirty="0"/>
              <a:t>. </a:t>
            </a:r>
            <a:r>
              <a:rPr lang="lo-LA" dirty="0"/>
              <a:t>ສິ່ງນີ້ອາດຈະເປັນຕົວຢ່າງຂອງການວັດແທກປະລິມານເປັນມິລີກຮາມທາດອາຊິດສະເພາະເຫຼົ່ານີ້.</a:t>
            </a:r>
          </a:p>
          <a:p>
            <a:endParaRPr lang="lo-LA" dirty="0"/>
          </a:p>
          <a:p>
            <a:endParaRPr lang="lo-LA" dirty="0"/>
          </a:p>
        </p:txBody>
      </p:sp>
      <p:sp>
        <p:nvSpPr>
          <p:cNvPr id="4" name="Slide Number Placeholder 3"/>
          <p:cNvSpPr>
            <a:spLocks noGrp="1"/>
          </p:cNvSpPr>
          <p:nvPr>
            <p:ph type="sldNum" sz="quarter" idx="5"/>
          </p:nvPr>
        </p:nvSpPr>
        <p:spPr/>
        <p:txBody>
          <a:bodyPr/>
          <a:lstStyle/>
          <a:p>
            <a:fld id="{6CE77AE1-64B2-544E-9109-A75612B0A115}" type="slidenum">
              <a:rPr lang="en-US" smtClean="0"/>
              <a:t>26</a:t>
            </a:fld>
            <a:endParaRPr lang="en-US"/>
          </a:p>
        </p:txBody>
      </p:sp>
    </p:spTree>
    <p:extLst>
      <p:ext uri="{BB962C8B-B14F-4D97-AF65-F5344CB8AC3E}">
        <p14:creationId xmlns:p14="http://schemas.microsoft.com/office/powerpoint/2010/main" val="39140295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ດັ່ງທີ່ຂ້າພະເຈົ້າໄດ້ກ່າວມາກ່ອນ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ທ່ານຕ້ອງພິຈາລະນາການວັດແທກຊ້ຳຄືນ ສຳລັບການວິເຄາະຂອງທ່ານ. ຖ້າພວກເຮົາມີການວັດແທກຫຼາຍຄັ້ງໃນໄລຍະຜ່ານມາ</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ທ່ານອາດຈະເລືອກ ຊ່ວງໄລຍະເວລາໃດຫນຶ່ງສໍາລັບການວິເຄາະ ໂດຍອີງໃສ່ຄໍາຖາມຄົ້ນຄວ້າຂອງທ່ານ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ຫຼື ທ່ານອາດຈະເບິ່ງການປ່ຽນແປງໃນໄລຍະເວລາຜ່ານມາ. ແຕ່ພວກເຮົາສາມາດນໍາໃຊ້ການວັດແທກລ່າສຸດ</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ພວກເຮົາສາມາດນໍາໃຊ້ຂໍ້ມູນເບື້ຶອງຕົ້ນ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ພວກເຮົາສາມາດນໍາໃຊ້ຄ່າສະເລ່ຍສະສົມ</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ມັນຂຶ້ນກັບຄໍາຖາມຄົ້ນຄວ້າຂອງທ່ານ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ແຕ່ຕ້ອງແນ່ໃຈວ່າ ທ່ານກໍາລັງພິຈາລະນາ ຈຸດເວລາທີ່ທ່ານມີການວັດແທກຄືນ. ເຊັ່ນດຽວກັນ</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ທ່ານຕ້ອງແນ່ໃຈອີກຄັ້ງວ່າ ທ່ານກຳລັງພິຈາລະນາຄວາມສຳພັນ ແລະ ການພົວພັນລະຫວ່າງລາຍການອາຫານ / ໝວດອາຫານ ແລະ ຂໍ້ມູນຮູບແບບຂອງອາຫານ ເມື່ອທ່ານຕ້ອງວັດແທກສິ່ງດຽວກັນໃນຫຼາຍລະດັບ</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ແລະ ຍັງມີຜົນກະທົບທີ່ສົ່ງເສີມກັນ</a:t>
            </a:r>
            <a:r>
              <a:rPr lang="lo-LA"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ຫຼື ກົງກັນຂ້າມກັນຂອງສານອາຫານບາງປະເພດ</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ຊື່ງຈະມີການໂຕ້ຕອບເຊີ່ງກັນແລະກັນ. ຕົວຢ່າງ ກົດໄຂມັນ </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omega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3 ແລະ ທາດບາຫຼອດຢູ່ໃນປາ.</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27</a:t>
            </a:fld>
            <a:endParaRPr lang="en-US"/>
          </a:p>
        </p:txBody>
      </p:sp>
    </p:spTree>
    <p:extLst>
      <p:ext uri="{BB962C8B-B14F-4D97-AF65-F5344CB8AC3E}">
        <p14:creationId xmlns:p14="http://schemas.microsoft.com/office/powerpoint/2010/main" val="32429796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o-LA" sz="1800" dirty="0">
                <a:effectLst/>
                <a:latin typeface="Calibri" panose="020F0502020204030204" pitchFamily="34" charset="0"/>
                <a:ea typeface="Calibri" panose="020F0502020204030204" pitchFamily="34" charset="0"/>
                <a:cs typeface="Phetsarath OT" panose="02000500000000020004" pitchFamily="2" charset="0"/>
              </a:rPr>
              <a:t>ມີຫຼາກຫຼາຍບັນຫາກ່ຽວກັບການວິເຄາະ ທີ່ທ່ານຄວນຜິດຈາລະນາ ສຳລັບການຄົ້ນຄ້ວາດ້ານໂພຊະນາການຂອງທ່ານ, ແລະ ຫົວຂໍ້ດັ່ງກ່າວ ພວກເຮົາຈະສົນທະນາກັນຕື່ມໃນໂມດູນ 7. ຂໍມູນທີ່ຂາດຫາຍ ຄວນໄດ້ຮັບການສຳຫຼວດ ແລະ ເຂົ້າໃຈຮູບແບບຂອງການຂາດຫາຍ. ທ່ານສາມາດໃຊ້ການຕື່ມຂໍ້ມູນແທນການລຶບອອກຈາກຊຸດຂໍ້ມູນ. ການວິເຄາະກຸ່ມຍ່ອຍ ມີຄວາມສຳຄັນ ແລະ ຖືກຄວນພິຈາລະນາ ເມື່ອມີເຫດຜົນດ້ານຄລີນິກ ຫຼື ດ້ານຊີວະວິທະຍາ ທີ່ມີຜົນກະທົບຕໍ່ການຄາດຄະເນ. ຄວາມຕ້ອງການອາຊິດໂຟລິກທີ່ແຕກຕ່າງ ລະຫວ່າງຜູ້ຊາຍ ແລະ ແມ່ຍິງ, ແລະ ເບີ່ງຄວາມແຕກຕ່າງລະຫວ່າງເພດ ແມ່ນມີຄວາມສຳຄັນຫຼາຍ ແລະ ຫຼາຍຄັ້ງກໍ່ຖືກມອງຂ້າມ. ຫຼາຍຄັ້ງມີຄວາມຜິດພາດໃນແທກຜິດພາດ ໃນການຄົ້ນຄວ້າດ້ານໂພຊະນາການ ແລະ ມີຜົນໄດ້ຮັບຂອງການຄາດຄະເນການພົວພັນທີ່ລຳອຽງ ແຕ່ຄວາມຮຸນແຮງ ແລະ ຄວາມເປັນທຳມະຊາດຂອງການລຳອຽງ ແມ່ນຂື້ນກັບປະເພດຂອງຄວາມຜິດພາດ ແລະ ໃນບາງກໍລະນີ ສາມາດແກ້ໄຂໄດ້. ສະນັ້ນ, ຜົນກະທົບຂອງການໄກ່ເກ່ຍ, ບາງຄັ້ງພວກເຮົາສາມາດເຫັນໄດ້ ການພົວພັນລະຫວ່າງເຫດການທີ່ເກີດຂື້ນ ແລະ ຜົນໄດ້ຮັບ ທີ່ສາມາດໄກ່ເກ່ຍໄດ້ ໂດຍຕົວແປທີສາມ. ແລະ ຄວນມີການສຳຫຼວດຂໍ້ມູນ ຊ່ວງໄລຍະເວລາໃດໜື່ງ, ໂດຍສະເພາະເມື່ອທ່ານກຳລັງແນະນຳກ່ຽວກັບສາເຫດທີ່ເກີດຂື້ນ. ການບໍ່ມີການພົວພັນ ສາມາດເປັນຜົນມາຈາກການສຸ່ມຕົວແປຢູ່ໃນຂໍ້ມູນ, ໃນຂະນະທີ່ຕົວແປໃນລະບົບ ສາມາດເຮັດໃຫ້ເກີດການລຳອຽງ ທີ່ກ່ຽວພັນກັບທິດທາງໃດໜື່ງ.</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endParaRPr lang="lo-LA" dirty="0"/>
          </a:p>
        </p:txBody>
      </p:sp>
      <p:sp>
        <p:nvSpPr>
          <p:cNvPr id="4" name="Slide Number Placeholder 3"/>
          <p:cNvSpPr>
            <a:spLocks noGrp="1"/>
          </p:cNvSpPr>
          <p:nvPr>
            <p:ph type="sldNum" sz="quarter" idx="5"/>
          </p:nvPr>
        </p:nvSpPr>
        <p:spPr/>
        <p:txBody>
          <a:bodyPr/>
          <a:lstStyle/>
          <a:p>
            <a:fld id="{6CE77AE1-64B2-544E-9109-A75612B0A115}" type="slidenum">
              <a:rPr lang="en-US" smtClean="0"/>
              <a:t>28</a:t>
            </a:fld>
            <a:endParaRPr lang="en-US"/>
          </a:p>
        </p:txBody>
      </p:sp>
    </p:spTree>
    <p:extLst>
      <p:ext uri="{BB962C8B-B14F-4D97-AF65-F5344CB8AC3E}">
        <p14:creationId xmlns:p14="http://schemas.microsoft.com/office/powerpoint/2010/main" val="10858473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ດັ່ງນັ້ນ, ຂໍ້ຄວາມທີ່ສໍາຄັນຈາກພາກນີ້ແມ່ນ ການສຶກສາກຸ່ມປະຊາກອນ, ພວກເຮົາຈໍາເປັນຕ້ອງກໍານົດພູມທີ່ຕັ້ງສະຖານທີ່, ອາຍຸ, ເພດ, ແ ລະຄຸນລັກສະນະອື່ນໆທີ່ກ່ຽວຂ້ອງ. ກຸ່ມຕົວຢ່າງ ແມ່ນດີທີ່ສຸດ ເພາະມັນເປັນຕົວແທນ ແລະ ນໍາໄປສູ່ການຄົ້ນພົບ ທີ່ຖືກຕ້ອງ ແລະ ຊັດເຈນກວ່າ. ວິທີການເກັບຕົວຢ່າງ ແມ່ນແຕກຕ່າງກັນຂື້ນກັບຄຳຖາມຄົ້ນຄວ້າ ແລະ ຂໍ້ຈໍາກັດການສຶກສາຂອງທ່ານ. ການອອກແບບການສຶກສາ ຂຶ້ນກັບຄໍາຖາມຄົ້ນຄ້ວາ, ຂໍ້ຈໍາກັດຂອງການສຶກສາ, ແລະ ຂໍ້ມູນ ແລະ ແຫຼ່ງຂໍ້ມູນທີ່ມີຢູ່. ເມື່ອພວກເຮົາກໍານົດປະເພດຂໍ້ມູນ, ພວກເຮົາຕ້ອງພິຈາລະນາແຫຼ່ງຂໍ້ມູນ ຫຼື ເຄື່ອງມືທີ່ຈໍາເປັນ ເພື່ອເກັບກໍາຂໍ້ມູນ ຖ້າພວກເຮົາເກັບກໍາຂໍ້ມູນຕົ້ນຕໍ.</a:t>
            </a:r>
            <a:endParaRPr lang="en-US" dirty="0"/>
          </a:p>
        </p:txBody>
      </p:sp>
      <p:sp>
        <p:nvSpPr>
          <p:cNvPr id="4" name="Slide Number Placeholder 3"/>
          <p:cNvSpPr>
            <a:spLocks noGrp="1"/>
          </p:cNvSpPr>
          <p:nvPr>
            <p:ph type="sldNum" sz="quarter" idx="5"/>
          </p:nvPr>
        </p:nvSpPr>
        <p:spPr/>
        <p:txBody>
          <a:bodyPr/>
          <a:lstStyle/>
          <a:p>
            <a:fld id="{6CE77AE1-64B2-544E-9109-A75612B0A115}" type="slidenum">
              <a:rPr lang="en-US" smtClean="0"/>
              <a:t>29</a:t>
            </a:fld>
            <a:endParaRPr lang="en-US"/>
          </a:p>
        </p:txBody>
      </p:sp>
    </p:spTree>
    <p:extLst>
      <p:ext uri="{BB962C8B-B14F-4D97-AF65-F5344CB8AC3E}">
        <p14:creationId xmlns:p14="http://schemas.microsoft.com/office/powerpoint/2010/main" val="405058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ສິ່ງສໍາຄັນແມ່ນ ມັນຈໍາເປັນຕ້ອງກ່ຽວຂ້ອງກັບຄໍາຖາມການຄົ້ນຄວ້າ. ທ່ານອາດຈະສົນໃຈ ການສຳຜັດກັບຢາປາບສັດຕູພືດ ແລະ ຜົນກະທົບແນວໃດຕໍ່ຜູ້ຊາຍ ແລະ ຜູ້ຍິງທີ່ເຮັດວຽກຢູ່ທົ່ງສາລີ. ດັ່ງນັ້ນ, ທ່ານຢາກຮູ້ອາຊີບຂອງພວກເຂົາ ທີ່ເຮັດວຽກຢູ່ທົ່ງສາລີ. ຕົວຢ່າງ ຜົນກະທົບຈາກ ການລ້ຽງລູກດ້ວຍນົມ ແລະ ພັດທະນາການຂອງເດັກຢູ່ແຂວງສາລະວັນ ແມ່ນຫຍັງ</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ປະຊາກອນສຶກສາ ອາດແມ່ນເດັກອ່ອນທັງໝົດ ທີ່ກຳນົດອາຍຸແຕ່ 0 ຫາ 1 ປີ ຈາກແຂວງສາລະວັນ ຕາມເວລາທີ່ກຳນົດ.</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3</a:t>
            </a:fld>
            <a:endParaRPr lang="en-US"/>
          </a:p>
        </p:txBody>
      </p:sp>
    </p:spTree>
    <p:extLst>
      <p:ext uri="{BB962C8B-B14F-4D97-AF65-F5344CB8AC3E}">
        <p14:creationId xmlns:p14="http://schemas.microsoft.com/office/powerpoint/2010/main" val="24490441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ຂໍ້ມູນດ້ານໂພຊະນາການ ສາມາດເກັບກຳໄດ້ຈາກຫຼາກຫຼາຍເຄື່ອງມື, ປະກອບມີ ການຍ້ອນຄືນ 24ຊົ່ວໂມງ, ບັນດາຄຳຖາມ, ການຊອກຫາຕົວຊີ້ບອກສະຖານະດ້ານຊີວະພາບ ແລະ ການວັດແທກຮ່າງກາຍ. ແຕ່ການເລືອກເຄື່ອງມື ຂື້ນກັບຄຳຖາມຄົ້ນຄວ້າ ແລະ ຕົວແປຂອງຄວາມສົນໃຈຂອງທ່ານ. ເຕັກນິກການວິເຄາະຂໍ້ມູນ ຂື້ນກັບຂໍ້ມູນຕົວແປ ແລະ ຄຳຖາມຄົ້ນຄວ້າ, ແຕ່ ຄວນພິຈາລະນາຂໍ້ຈຳກັດ ແລະ ຈຸດແຂງຂອງແຕ່ລະເຕັກນິກສະເໝີ. ການສຳຫຼວດຂໍ້ມູນກ່ອນການວິເຄາະ ແມ່ນສຳຄັນ ເພື່ອຫຼີກລ້ຽງ ຫຼື ແກ້ໄຂ ບັນຫາການວິເຄາະ ທີ່ສາມາດເປັນຜົນກະທົບຕໍ່ຜົນໄດ້ຮັບ.  </a:t>
            </a:r>
          </a:p>
          <a:p>
            <a:endParaRPr lang="lo-LA" dirty="0"/>
          </a:p>
        </p:txBody>
      </p:sp>
      <p:sp>
        <p:nvSpPr>
          <p:cNvPr id="4" name="Slide Number Placeholder 3"/>
          <p:cNvSpPr>
            <a:spLocks noGrp="1"/>
          </p:cNvSpPr>
          <p:nvPr>
            <p:ph type="sldNum" sz="quarter" idx="5"/>
          </p:nvPr>
        </p:nvSpPr>
        <p:spPr/>
        <p:txBody>
          <a:bodyPr/>
          <a:lstStyle/>
          <a:p>
            <a:fld id="{6CE77AE1-64B2-544E-9109-A75612B0A115}" type="slidenum">
              <a:rPr lang="en-US" smtClean="0"/>
              <a:t>30</a:t>
            </a:fld>
            <a:endParaRPr lang="en-US"/>
          </a:p>
        </p:txBody>
      </p:sp>
    </p:spTree>
    <p:extLst>
      <p:ext uri="{BB962C8B-B14F-4D97-AF65-F5344CB8AC3E}">
        <p14:creationId xmlns:p14="http://schemas.microsoft.com/office/powerpoint/2010/main" val="6710982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o-LA" dirty="0"/>
          </a:p>
          <a:p>
            <a:r>
              <a:rPr lang="lo-LA" dirty="0"/>
              <a:t>ດັ່ງນັ້ນ, ບົດຝຶກຫັດນີ້ ອີງໃສ່ຈຸດປະສົງຂອງການຄົ້ນຄວ້າ ແລະ ສົມມຸດຕິຖານ ທີ່ທ່ານສ້າງຂື້ນ ຢູ່ໂມດູນ 5.4. ພິຈາລະນາໂຄງສ້າງຂອງຂໍ້ມູນຂອງທ່ານ, ພວກເຮົາໃຊ້ຂໍ້ມູນປະເພດໃດ? ມັນແມ່ນຂໍ້ມູນຕົ້ນຕໍ, ຂໍ້ມູນຂັ້ນສອງ, ຂໍ້ມູນຂັ້ນສາມບໍ? ທ່າແຮງຂອງການອອກແບບການສຶກສາ ທີ່ທ່ານສາມາດນໍາສະເຫນີ ສໍາລັບການສຶກສາຂອງທ່ານ ແມ່ນຫຍັງ? ເຕັກນິກການວິເຄາະ ທີ່ເປັນທ່າແຮງ ທີ່ສາມາດນໍາໃຊ້ໃນການສຶກສາຂອງທ່ານ ແມ່ນຫຍັງ? ແລະ ການພິຈາລະນາໃດ ທີ່ຈະຕ້ອງໄດ້ຄໍານຶງເຖິງ ສຳລັບການສຶກສາຂອງທ່ານ ໂດຍສະເພາະກ່ຽວກັບການວັດແທກ ຫຼື ກຸ່ມປະຊາກອນການສຶກສາ ແມ່ນຫຍັງ?</a:t>
            </a:r>
          </a:p>
        </p:txBody>
      </p:sp>
      <p:sp>
        <p:nvSpPr>
          <p:cNvPr id="4" name="Slide Number Placeholder 3"/>
          <p:cNvSpPr>
            <a:spLocks noGrp="1"/>
          </p:cNvSpPr>
          <p:nvPr>
            <p:ph type="sldNum" sz="quarter" idx="5"/>
          </p:nvPr>
        </p:nvSpPr>
        <p:spPr/>
        <p:txBody>
          <a:bodyPr/>
          <a:lstStyle/>
          <a:p>
            <a:fld id="{6CE77AE1-64B2-544E-9109-A75612B0A115}" type="slidenum">
              <a:rPr lang="en-US" smtClean="0"/>
              <a:t>31</a:t>
            </a:fld>
            <a:endParaRPr lang="en-US"/>
          </a:p>
        </p:txBody>
      </p:sp>
    </p:spTree>
    <p:extLst>
      <p:ext uri="{BB962C8B-B14F-4D97-AF65-F5344CB8AC3E}">
        <p14:creationId xmlns:p14="http://schemas.microsoft.com/office/powerpoint/2010/main" val="41414938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ຂອບໃຈຫຼາຍໆ ແລະ ກະລຸນາແຈ້ງໃຫ້ພວກເຮົາຊາບ ຖ້າທ່ານມີຄຳຖາມ. </a:t>
            </a:r>
            <a:endParaRPr lang="en-US" dirty="0"/>
          </a:p>
        </p:txBody>
      </p:sp>
      <p:sp>
        <p:nvSpPr>
          <p:cNvPr id="4" name="Slide Number Placeholder 3"/>
          <p:cNvSpPr>
            <a:spLocks noGrp="1"/>
          </p:cNvSpPr>
          <p:nvPr>
            <p:ph type="sldNum" sz="quarter" idx="5"/>
          </p:nvPr>
        </p:nvSpPr>
        <p:spPr/>
        <p:txBody>
          <a:bodyPr/>
          <a:lstStyle/>
          <a:p>
            <a:fld id="{6CE77AE1-64B2-544E-9109-A75612B0A115}" type="slidenum">
              <a:rPr lang="en-US" smtClean="0"/>
              <a:t>32</a:t>
            </a:fld>
            <a:endParaRPr lang="en-US"/>
          </a:p>
        </p:txBody>
      </p:sp>
    </p:spTree>
    <p:extLst>
      <p:ext uri="{BB962C8B-B14F-4D97-AF65-F5344CB8AC3E}">
        <p14:creationId xmlns:p14="http://schemas.microsoft.com/office/powerpoint/2010/main" val="2583188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o-LA" sz="1800" kern="1200" dirty="0">
                <a:solidFill>
                  <a:srgbClr val="000000"/>
                </a:solidFill>
                <a:effectLst/>
                <a:latin typeface="Times New Roman" panose="02020603050405020304" pitchFamily="18" charset="0"/>
                <a:ea typeface="Times New Roman" panose="02020603050405020304" pitchFamily="18" charset="0"/>
                <a:cs typeface="Phetsarath OT" panose="02000500000000020004" pitchFamily="2" charset="0"/>
              </a:rPr>
              <a:t>ຕົວຢ່າງການສຶກສາ ແມ່ນສ່ວນຫນຶ່ງໃນການກຳນົດກຸ່ມປະຊາກອນສຶກສາຢ່າງເຕັມທີ່. ເມື່ອພວກເຮົາບໍ່ສາມາດວັດແທກປະຊາກອນທັງໝົດ</a:t>
            </a:r>
            <a:r>
              <a:rPr lang="en-US" sz="1800" kern="1200" dirty="0">
                <a:solidFill>
                  <a:srgbClr val="000000"/>
                </a:solidFill>
                <a:effectLst/>
                <a:latin typeface="Phetsarath OT" panose="02000500000000020004" pitchFamily="2" charset="0"/>
                <a:ea typeface="Times New Roman" panose="02020603050405020304" pitchFamily="18" charset="0"/>
              </a:rPr>
              <a:t>,</a:t>
            </a:r>
            <a:r>
              <a:rPr lang="lo-LA" sz="1800" kern="1200" dirty="0">
                <a:solidFill>
                  <a:srgbClr val="000000"/>
                </a:solidFill>
                <a:effectLst/>
                <a:latin typeface="Phetsarath OT" panose="02000500000000020004" pitchFamily="2" charset="0"/>
                <a:ea typeface="Times New Roman" panose="02020603050405020304" pitchFamily="18" charset="0"/>
              </a:rPr>
              <a:t> ເຊິ່ງຍາກຫຼາຍທີ່ພວກເຮົາຈະສາມາດເຮັດໄດ້</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ພວກເຮົາຕ້ອງມີກຸ່ມຕົວຢ່າງ. ພວກເຮົາຕ້ອງການກຸ່ມຕົວຢ່າງທີ່ເປັນຕົວແທນ ເພາະຜົນການສຶກສາທີ່ໄດ້ຮັບຈະຖືກຕ້ອງ ແລະ ມີຄວາມຊັດເຈນກວ່າ. ກຸ່ມຕົວຢ່າຂອງຄວາມເປັນໄປໄດ້ ໃຫ້ໂອກາດທີ່ດີທີ່ສຸດທີ່ສຳລັບພວກເຮົາ ໃນການມີກຸ່ມຕົວຢ່າງທີ່ເປັນຕົວແທນ. ແລະ ກຸ່ມຕົວຢ່າງຂອງຄວາມເປັນໄປໄດ້ ເປີດໂອກາດໃຫ້ເລືອກສະມາຊິກຂອງກຸ່ມປະຊາກອນທີ່ຮູ້ຈັກ. ຕົວຢ່າງ</a:t>
            </a:r>
            <a:r>
              <a:rPr lang="en-US" sz="1800" kern="1200" dirty="0">
                <a:solidFill>
                  <a:srgbClr val="000000"/>
                </a:solidFill>
                <a:effectLst/>
                <a:latin typeface="Phetsarath OT" panose="02000500000000020004" pitchFamily="2" charset="0"/>
                <a:ea typeface="Times New Roman" panose="02020603050405020304" pitchFamily="18" charset="0"/>
              </a:rPr>
              <a:t>,</a:t>
            </a:r>
            <a:r>
              <a:rPr lang="lo-LA" sz="1800" kern="1200" dirty="0">
                <a:solidFill>
                  <a:srgbClr val="000000"/>
                </a:solidFill>
                <a:effectLst/>
                <a:latin typeface="Phetsarath OT" panose="02000500000000020004" pitchFamily="2" charset="0"/>
                <a:ea typeface="Times New Roman" panose="02020603050405020304" pitchFamily="18" charset="0"/>
              </a:rPr>
              <a:t> ກຸ່ມປະຊາກອນສືກສາແມ່ນ ເດັກອ່ອນ ຢູ່ແຂວງສາລະວັນ</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ຕົວຢ່າງຂອງພວກເຮົາອາດແມ່ນ 10% ຂອງເດັກອ່ອນທີ່ມີອາຍຸຈາກ 0 ຫາ  1 ປີ ຢູ່ແຂວງສາລະວັນ ຕາມເວລາທີ່ກໍານົດ. ແລະ ແນ່ນອນຕ້ອງມີການສະຫນອງກຸ່ມຕົວຢ່າງທີ່ເໝາະສົມ ລວມທັງເງື່ອນໄຂ ແລະ ຂໍ້ຍົກເວັ້ນສໍາລັບການກຳນົດການສຶກສາທີຖືກຕ້ອງ.</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4</a:t>
            </a:fld>
            <a:endParaRPr lang="en-US"/>
          </a:p>
        </p:txBody>
      </p:sp>
    </p:spTree>
    <p:extLst>
      <p:ext uri="{BB962C8B-B14F-4D97-AF65-F5344CB8AC3E}">
        <p14:creationId xmlns:p14="http://schemas.microsoft.com/office/powerpoint/2010/main" val="369150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lo-LA" sz="1800" dirty="0">
                <a:effectLst/>
                <a:latin typeface="Calibri" panose="020F0502020204030204" pitchFamily="34" charset="0"/>
                <a:ea typeface="Calibri" panose="020F0502020204030204" pitchFamily="34" charset="0"/>
                <a:cs typeface="Phetsarath OT" panose="02000500000000020004" pitchFamily="2" charset="0"/>
              </a:rPr>
              <a:t>ບາງວິທີເກັບຕົວຢ່າງ - ແລະ ພວກເຮົາຈະເວົ້າຕື່ມອີກເລັກນ້ອຍກ່ຽວກັບຫົວຂໍ້ນີ້ ຢູ່ໂມດູນ 6 ເຊັ່ນກັນ - ແມ່ນກຸ່ມຕົວຢ່າງຂອງຄວາມເປັນໄປໄດ້ ຫຼື ບໍ່ໄດ້. ກຸ່ມຕົວຢ່າງຂອງຄວາມເປັນໄປບໍ່ໄດ້ ລວມມີກຸ່ມຕົວຢ່າງທີ່ສະດວກ ແລະ ກຸ່ມຕົວຢ່າງແບບຕ່ອງໂສ້. ແມ້ວ່າບາງຄັ້ງ ກຸ່ມຕົວຢ່າງແບບຕ່ອງໂສ້ມີຄວາມແນ່ນອນກວ່າ ຕົວຢ່າງທີ່ສະດວກ</a:t>
            </a:r>
            <a:r>
              <a:rPr lang="en-US" sz="1800" dirty="0">
                <a:effectLst/>
                <a:latin typeface="Phetsarath OT" panose="02000500000000020004" pitchFamily="2" charset="0"/>
                <a:ea typeface="Calibri" panose="020F0502020204030204" pitchFamily="34" charset="0"/>
                <a:cs typeface="Cordia New" panose="020B0304020202020204" pitchFamily="34" charset="-34"/>
              </a:rPr>
              <a:t>, </a:t>
            </a:r>
            <a:r>
              <a:rPr lang="lo-LA" sz="1800" dirty="0">
                <a:effectLst/>
                <a:latin typeface="Calibri" panose="020F0502020204030204" pitchFamily="34" charset="0"/>
                <a:ea typeface="Calibri" panose="020F0502020204030204" pitchFamily="34" charset="0"/>
                <a:cs typeface="Phetsarath OT" panose="02000500000000020004" pitchFamily="2" charset="0"/>
              </a:rPr>
              <a:t>ໂດຍສະເພາະ ເມື່ອຈັບຄູ່ກັບບາງເຕັກນິກການວິເຄາະໃດໜື່ງ. ແຕ່ກຸ່ມຕົວຢ່າງຂອງຄວາມເປັນໄປບໍ່ໄດ້</a:t>
            </a:r>
            <a:r>
              <a:rPr lang="en-US" sz="1800" dirty="0">
                <a:effectLst/>
                <a:latin typeface="Phetsarath OT" panose="02000500000000020004" pitchFamily="2" charset="0"/>
                <a:ea typeface="Calibri" panose="020F0502020204030204" pitchFamily="34" charset="0"/>
                <a:cs typeface="Cordia New" panose="020B0304020202020204" pitchFamily="34" charset="-34"/>
              </a:rPr>
              <a:t>, </a:t>
            </a:r>
            <a:r>
              <a:rPr lang="lo-LA" sz="1800" dirty="0">
                <a:effectLst/>
                <a:latin typeface="Calibri" panose="020F0502020204030204" pitchFamily="34" charset="0"/>
                <a:ea typeface="Calibri" panose="020F0502020204030204" pitchFamily="34" charset="0"/>
                <a:cs typeface="Phetsarath OT" panose="02000500000000020004" pitchFamily="2" charset="0"/>
              </a:rPr>
              <a:t>ຜູ້ເຂົ້າຮ່ວມ ແມ່ນສະໝັກໃຈເຂົ້າຮ່ວມ. ແລະ ປົກກະຕິແລ້ວ ເປັນວິທີການທີ່ສະດວກ ໃນການເລືອກກຸ່ມປະຊາກອນ ຫຼື ກຸ່ມຄົນທີ່ງ່າຍໃນການເຂົ້າເຖິງ. ວິທີການນີ້ ແມ່ນແນະນຳໃຫ້ໃນກໍລະນີໃຫມ່ ຈາກກໍລະນີທີ່ລົງທະບຽນ ຫຼື ກໍລະນີ. ດັ່ງນັ້ນ, ທ່ານອາດສາມາດແນະນໍາໃຫ້ຜູ້ເຂົ້າຮ່ວມ ແນະນຳຄົນອື່ນທີ່ພວກເຂົາຮູ້ຈັກ ມາເຂົ້າຮ່ວມໃນການສຶກສາ. ຢ່າງໃດກໍຕາມ</a:t>
            </a:r>
            <a:r>
              <a:rPr lang="en-US" sz="1800" dirty="0">
                <a:effectLst/>
                <a:latin typeface="Phetsarath OT" panose="02000500000000020004" pitchFamily="2" charset="0"/>
                <a:ea typeface="Calibri" panose="020F0502020204030204" pitchFamily="34" charset="0"/>
                <a:cs typeface="Cordia New" panose="020B0304020202020204" pitchFamily="34" charset="-34"/>
              </a:rPr>
              <a:t>, </a:t>
            </a:r>
            <a:r>
              <a:rPr lang="lo-LA" sz="1800" dirty="0">
                <a:effectLst/>
                <a:latin typeface="Calibri" panose="020F0502020204030204" pitchFamily="34" charset="0"/>
                <a:ea typeface="Calibri" panose="020F0502020204030204" pitchFamily="34" charset="0"/>
                <a:cs typeface="Phetsarath OT" panose="02000500000000020004" pitchFamily="2" charset="0"/>
              </a:rPr>
              <a:t>ມັນບໍ່ສາມາດສະຫຼຸບໄດ້. ທ່ານບໍ່ສາມາດເອົາກຸ່ມຕົວຢ່າງຂອງຄວາມເປັນໄປບໍ່ໄດ້ ແລະ ບອກວ່າແມ່ນຜົນໄດ້ຮັບຈາກການສຶກສາ, ທີ່ພວກເຮົາເຊື່ອວ່າ ສາມາດນໍາໃຊ້ໄດ້ກັບທຸກຄົນໃນກຸ່ມນີ້. </a:t>
            </a:r>
          </a:p>
          <a:p>
            <a:pPr algn="just">
              <a:lnSpc>
                <a:spcPct val="107000"/>
              </a:lnSpc>
              <a:spcAft>
                <a:spcPts val="800"/>
              </a:spcAft>
            </a:pPr>
            <a:endParaRPr lang="lo-LA" sz="1800" dirty="0">
              <a:effectLst/>
              <a:latin typeface="Calibri" panose="020F0502020204030204" pitchFamily="34" charset="0"/>
              <a:ea typeface="Calibri" panose="020F0502020204030204" pitchFamily="34" charset="0"/>
              <a:cs typeface="Phetsarath OT" panose="02000500000000020004" pitchFamily="2" charset="0"/>
            </a:endParaRPr>
          </a:p>
          <a:p>
            <a:pPr algn="just">
              <a:lnSpc>
                <a:spcPct val="107000"/>
              </a:lnSpc>
              <a:spcAft>
                <a:spcPts val="800"/>
              </a:spcAft>
            </a:pPr>
            <a:r>
              <a:rPr lang="lo-LA" sz="1800" dirty="0">
                <a:effectLst/>
                <a:latin typeface="Calibri" panose="020F0502020204030204" pitchFamily="34" charset="0"/>
                <a:ea typeface="Calibri" panose="020F0502020204030204" pitchFamily="34" charset="0"/>
                <a:cs typeface="Phetsarath OT" panose="02000500000000020004" pitchFamily="2" charset="0"/>
              </a:rPr>
              <a:t>ການເກັບກຳກຸ່ມຕົວຢ່າງແບບສຸ່ມທີ່ງ່າຍ</a:t>
            </a:r>
            <a:r>
              <a:rPr lang="en-US" sz="1800" dirty="0">
                <a:effectLst/>
                <a:latin typeface="Phetsarath OT" panose="02000500000000020004" pitchFamily="2" charset="0"/>
                <a:ea typeface="Calibri" panose="020F0502020204030204" pitchFamily="34" charset="0"/>
                <a:cs typeface="Cordia New" panose="020B0304020202020204" pitchFamily="34" charset="-34"/>
              </a:rPr>
              <a:t>, </a:t>
            </a:r>
            <a:r>
              <a:rPr lang="lo-LA" sz="1800" dirty="0">
                <a:effectLst/>
                <a:latin typeface="Calibri" panose="020F0502020204030204" pitchFamily="34" charset="0"/>
                <a:ea typeface="Calibri" panose="020F0502020204030204" pitchFamily="34" charset="0"/>
                <a:cs typeface="Phetsarath OT" panose="02000500000000020004" pitchFamily="2" charset="0"/>
              </a:rPr>
              <a:t>ສະມາຊິກຂອງກຸ່ມປະຊາກອນທຸກຄົນ ມີໂອກາດເທົ່າທຽມກັນໃນການຖືກຄັດເລືອກ</a:t>
            </a:r>
            <a:r>
              <a:rPr lang="en-US" sz="1800" dirty="0">
                <a:effectLst/>
                <a:latin typeface="Phetsarath OT" panose="02000500000000020004" pitchFamily="2" charset="0"/>
                <a:ea typeface="Calibri" panose="020F0502020204030204" pitchFamily="34" charset="0"/>
                <a:cs typeface="Cordia New" panose="020B0304020202020204" pitchFamily="34" charset="-34"/>
              </a:rPr>
              <a:t>, </a:t>
            </a:r>
            <a:r>
              <a:rPr lang="lo-LA" sz="1800" dirty="0">
                <a:effectLst/>
                <a:latin typeface="Calibri" panose="020F0502020204030204" pitchFamily="34" charset="0"/>
                <a:ea typeface="Calibri" panose="020F0502020204030204" pitchFamily="34" charset="0"/>
                <a:cs typeface="Phetsarath OT" panose="02000500000000020004" pitchFamily="2" charset="0"/>
              </a:rPr>
              <a:t>ແຕ່ ເປັນວິທີທີ່ດີກວ່າ ຖ້າປະຊາກອນທັງຫມົດຂອງທ່ານສາມາດເຂົ້າຮ່ວມ. </a:t>
            </a:r>
          </a:p>
          <a:p>
            <a:pPr algn="just">
              <a:lnSpc>
                <a:spcPct val="107000"/>
              </a:lnSpc>
              <a:spcAft>
                <a:spcPts val="800"/>
              </a:spcAft>
            </a:pPr>
            <a:endParaRPr lang="lo-LA" sz="1800" dirty="0">
              <a:effectLst/>
              <a:latin typeface="Calibri" panose="020F0502020204030204" pitchFamily="34" charset="0"/>
              <a:ea typeface="Calibri" panose="020F0502020204030204" pitchFamily="34" charset="0"/>
              <a:cs typeface="Phetsarath OT" panose="02000500000000020004" pitchFamily="2" charset="0"/>
            </a:endParaRPr>
          </a:p>
          <a:p>
            <a:pPr algn="just">
              <a:lnSpc>
                <a:spcPct val="107000"/>
              </a:lnSpc>
              <a:spcAft>
                <a:spcPts val="800"/>
              </a:spcAft>
            </a:pPr>
            <a:r>
              <a:rPr lang="lo-LA" sz="1800" dirty="0">
                <a:effectLst/>
                <a:latin typeface="Calibri" panose="020F0502020204030204" pitchFamily="34" charset="0"/>
                <a:ea typeface="Calibri" panose="020F0502020204030204" pitchFamily="34" charset="0"/>
                <a:cs typeface="Phetsarath OT" panose="02000500000000020004" pitchFamily="2" charset="0"/>
              </a:rPr>
              <a:t>ການເກັບກຸ່ມຕົວຢ່າງແບບປັນລະບົບ</a:t>
            </a:r>
            <a:r>
              <a:rPr lang="en-US" sz="1800" dirty="0">
                <a:effectLst/>
                <a:latin typeface="Phetsarath OT" panose="02000500000000020004" pitchFamily="2" charset="0"/>
                <a:ea typeface="Calibri" panose="020F0502020204030204" pitchFamily="34" charset="0"/>
                <a:cs typeface="Cordia New" panose="020B0304020202020204" pitchFamily="34" charset="-34"/>
              </a:rPr>
              <a:t>, </a:t>
            </a:r>
            <a:r>
              <a:rPr lang="lo-LA" sz="1800" dirty="0">
                <a:effectLst/>
                <a:latin typeface="Calibri" panose="020F0502020204030204" pitchFamily="34" charset="0"/>
                <a:ea typeface="Calibri" panose="020F0502020204030204" pitchFamily="34" charset="0"/>
                <a:cs typeface="Phetsarath OT" panose="02000500000000020004" pitchFamily="2" charset="0"/>
              </a:rPr>
              <a:t>ທ່ານມີບັນຊີລາຍຊື່ຂອງສະມາຊິກທຸກຄົນໃນກຸ່ມປະຊາກອນ. ແລະ ທ່ານເລືອກຜູ້ເຂົ້າຮ່ວມ ດ້ວຍວິທີການທີ່ເປັນລະບົບ</a:t>
            </a:r>
            <a:r>
              <a:rPr lang="en-US" sz="1800" dirty="0">
                <a:effectLst/>
                <a:latin typeface="Phetsarath OT" panose="02000500000000020004" pitchFamily="2" charset="0"/>
                <a:ea typeface="Calibri" panose="020F0502020204030204" pitchFamily="34" charset="0"/>
                <a:cs typeface="Cordia New" panose="020B0304020202020204" pitchFamily="34" charset="-34"/>
              </a:rPr>
              <a:t>, </a:t>
            </a:r>
            <a:r>
              <a:rPr lang="lo-LA" sz="1800" dirty="0">
                <a:effectLst/>
                <a:latin typeface="Calibri" panose="020F0502020204030204" pitchFamily="34" charset="0"/>
                <a:ea typeface="Calibri" panose="020F0502020204030204" pitchFamily="34" charset="0"/>
                <a:cs typeface="Phetsarath OT" panose="02000500000000020004" pitchFamily="2" charset="0"/>
              </a:rPr>
              <a:t>ໃນກໍລະນີ ລຳດັບຈຳນວນ ຫຼື ບຸກຄົນ</a:t>
            </a:r>
            <a:r>
              <a:rPr lang="en-US" sz="1800" dirty="0">
                <a:effectLst/>
                <a:latin typeface="Phetsarath OT" panose="02000500000000020004" pitchFamily="2" charset="0"/>
                <a:ea typeface="Calibri" panose="020F0502020204030204" pitchFamily="34" charset="0"/>
                <a:cs typeface="Cordia New" panose="020B0304020202020204" pitchFamily="34" charset="-34"/>
              </a:rPr>
              <a:t>, </a:t>
            </a:r>
            <a:r>
              <a:rPr lang="lo-LA" sz="1800" dirty="0">
                <a:effectLst/>
                <a:latin typeface="Calibri" panose="020F0502020204030204" pitchFamily="34" charset="0"/>
                <a:ea typeface="Calibri" panose="020F0502020204030204" pitchFamily="34" charset="0"/>
                <a:cs typeface="Phetsarath OT" panose="02000500000000020004" pitchFamily="2" charset="0"/>
              </a:rPr>
              <a:t>ບາງບຸກຄົນຖືກຄັດເລືອກຈາກບັນຊີລາຍຊື່ ແລະ ເລືອກເອົາບຸກຄົນທໍາອິດໂດຍຜ່ານຂະບວນການສຸ່ມນີ້. ທ່ານສາມາດນໍາໃຊ້ວິທີການນີ້ ເມື່ອບາງສ່ວນຂອງຄົນທີ່ເປັນຕົວແທນ ສາມາດເຂົ້າຮ່ວມໄດ້.</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p:txBody>
      </p:sp>
      <p:sp>
        <p:nvSpPr>
          <p:cNvPr id="4" name="Slide Number Placeholder 3"/>
          <p:cNvSpPr>
            <a:spLocks noGrp="1"/>
          </p:cNvSpPr>
          <p:nvPr>
            <p:ph type="sldNum" sz="quarter" idx="5"/>
          </p:nvPr>
        </p:nvSpPr>
        <p:spPr/>
        <p:txBody>
          <a:bodyPr/>
          <a:lstStyle/>
          <a:p>
            <a:fld id="{1501E062-79A8-4B30-A247-D8C3D3D5A0E7}" type="slidenum">
              <a:rPr lang="en-US"/>
              <a:t>5</a:t>
            </a:fld>
            <a:endParaRPr lang="en-US"/>
          </a:p>
        </p:txBody>
      </p:sp>
    </p:spTree>
    <p:extLst>
      <p:ext uri="{BB962C8B-B14F-4D97-AF65-F5344CB8AC3E}">
        <p14:creationId xmlns:p14="http://schemas.microsoft.com/office/powerpoint/2010/main" val="3266160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o-LA" sz="1800" kern="1200" dirty="0">
                <a:solidFill>
                  <a:srgbClr val="000000"/>
                </a:solidFill>
                <a:effectLst/>
                <a:latin typeface="Times New Roman" panose="02020603050405020304" pitchFamily="18" charset="0"/>
                <a:ea typeface="Times New Roman" panose="02020603050405020304" pitchFamily="18" charset="0"/>
                <a:cs typeface="Phetsarath OT" panose="02000500000000020004" pitchFamily="2" charset="0"/>
              </a:rPr>
              <a:t>ກຸ່ມຕົວຢ່າງແບບສຸ່ມທີ່ແບ່ງຂັ້ນ ປົກກະຕິຈະຖືກນຳໃຊ້ ເມື່ອພວກເຮົາຕ້ອງການສຶກສາກຸ່ມຍ່ອຍ ທີ່ສະເພາະຂອງປະຊາກອນ. ຕົວຢ່າງ: ຜູ້ຊາຍ ແລະ ແມ່ຍິງ ຫຼື ຄົນທີ່ເກີດເປັນເພດຊາຍ ແລະ ເພດຍິງ. ຖ້າມີການກະຈາຍຂອງປະຊາກອນທີ່ບໍ່ສະເໝີກັນ</a:t>
            </a:r>
            <a:r>
              <a:rPr lang="en-US" sz="1800" kern="1200" dirty="0">
                <a:solidFill>
                  <a:srgbClr val="000000"/>
                </a:solidFill>
                <a:effectLst/>
                <a:latin typeface="Phetsarath OT" panose="02000500000000020004" pitchFamily="2" charset="0"/>
                <a:ea typeface="Times New Roman" panose="02020603050405020304" pitchFamily="18" charset="0"/>
              </a:rPr>
              <a:t>,</a:t>
            </a:r>
            <a:r>
              <a:rPr lang="lo-LA" sz="1800" kern="1200" dirty="0">
                <a:solidFill>
                  <a:srgbClr val="000000"/>
                </a:solidFill>
                <a:effectLst/>
                <a:latin typeface="Phetsarath OT" panose="02000500000000020004" pitchFamily="2" charset="0"/>
                <a:ea typeface="Times New Roman" panose="02020603050405020304" pitchFamily="18" charset="0"/>
              </a:rPr>
              <a:t> ພວກເຮົາຍັງສາມາດນໍາໃຊ້ສໍາລັບອາຍຸ ແລະ ສະພາບເສດຖະກິດສັງຄົມ</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 ພວກເຮົາສາມາດແບ່ງຂັ້ນ ຂອງຕົວຢ່າງ ຕາມປັດໄຈເຫຼົ່ານັ້ນ. ສະນັ້ນ, ພວກເຮົາ​ຈຶ່ງ​ແຍກຜູ້​ຊາຍ ແລະ ຜູ້​ຍິງ​ອອກ​ເປັນຂັ້ນ. ແລະ ຈາກນັ້ນ</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ໃນແຕ່ລະຂັ້ນ</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ພວກເຮົາສຸ່ມເລືອກເອົາກຸ່ມຕົວຢ່າງຈາກຜູ້ເຂົ້າຮ່ວມ</a:t>
            </a:r>
            <a:r>
              <a:rPr lang="en-US" sz="1800" kern="1200" dirty="0">
                <a:solidFill>
                  <a:srgbClr val="000000"/>
                </a:solidFill>
                <a:effectLst/>
                <a:latin typeface="Phetsarath OT" panose="02000500000000020004" pitchFamily="2" charset="0"/>
                <a:ea typeface="Times New Roman" panose="02020603050405020304" pitchFamily="18" charset="0"/>
              </a:rPr>
              <a:t>,</a:t>
            </a:r>
            <a:r>
              <a:rPr lang="lo-LA" sz="1800" kern="1200" dirty="0">
                <a:solidFill>
                  <a:srgbClr val="000000"/>
                </a:solidFill>
                <a:effectLst/>
                <a:latin typeface="Phetsarath OT" panose="02000500000000020004" pitchFamily="2" charset="0"/>
                <a:ea typeface="Times New Roman" panose="02020603050405020304" pitchFamily="18" charset="0"/>
              </a:rPr>
              <a:t> ພວກເຮົາສຸ່ມເລືອກຜູ້ເຂົ້າຮ່ວມ. </a:t>
            </a:r>
          </a:p>
          <a:p>
            <a:pPr algn="just"/>
            <a:endParaRPr lang="lo-LA" sz="1800" kern="1200" dirty="0">
              <a:solidFill>
                <a:srgbClr val="000000"/>
              </a:solidFill>
              <a:effectLst/>
              <a:latin typeface="Phetsarath OT" panose="02000500000000020004" pitchFamily="2" charset="0"/>
              <a:ea typeface="Times New Roman" panose="02020603050405020304" pitchFamily="18" charset="0"/>
            </a:endParaRPr>
          </a:p>
          <a:p>
            <a:pPr algn="just"/>
            <a:r>
              <a:rPr lang="lo-LA" sz="1800" kern="1200" dirty="0">
                <a:solidFill>
                  <a:srgbClr val="000000"/>
                </a:solidFill>
                <a:effectLst/>
                <a:latin typeface="Phetsarath OT" panose="02000500000000020004" pitchFamily="2" charset="0"/>
                <a:ea typeface="Times New Roman" panose="02020603050405020304" pitchFamily="18" charset="0"/>
              </a:rPr>
              <a:t>ກຸ່ມຕົວຢ່າງແບບແບ່ງກຸ່ມ</a:t>
            </a:r>
            <a:r>
              <a:rPr lang="en-US" sz="1800" kern="1200" dirty="0">
                <a:solidFill>
                  <a:srgbClr val="000000"/>
                </a:solidFill>
                <a:effectLst/>
                <a:latin typeface="Phetsarath OT" panose="02000500000000020004" pitchFamily="2" charset="0"/>
                <a:ea typeface="Times New Roman" panose="02020603050405020304" pitchFamily="18" charset="0"/>
              </a:rPr>
              <a:t>,</a:t>
            </a:r>
            <a:r>
              <a:rPr lang="lo-LA" sz="1800" kern="1200" dirty="0">
                <a:solidFill>
                  <a:srgbClr val="000000"/>
                </a:solidFill>
                <a:effectLst/>
                <a:latin typeface="Phetsarath OT" panose="02000500000000020004" pitchFamily="2" charset="0"/>
                <a:ea typeface="Times New Roman" panose="02020603050405020304" pitchFamily="18" charset="0"/>
              </a:rPr>
              <a:t> ຜູ້ເຂົ້າຮ່ວມຖືກຄັດເລືອກເປັນກຸ່ມ ຫຼື ກຸ່ມທີ່ເກີດຂື້ນຕາມທໍາມະຊາດ. ແລະ ກຸ່ມເຫຼົ່ານັ້ນ ຖືກເລືອກແບບສຸ່ມ</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ຕົວຢ່າງ</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ຄົວເຮືອນ ຫຼື ໂຮງຮຽນ. ພວກເຮົາສາມາດນໍາໃຊ້ວິທີການນີ້ໄດ້ເລື້ອຍໆ ຖ້າກຸ່ມປະຊາກອນແມ່ນຫາຍາກ ຫຼື ແບ່ງແຍກ ແລະ ມີການເຂົ້າເຖິງພວກເຂົາທັງຫມົດມີຄວາມຫຍຸ້ງຍາກ. ຕົວຢ່າງທີ່ດີ ແມ່ນໂຮງຮຽນ</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ກຸ່ມບ້ານ</a:t>
            </a:r>
            <a:r>
              <a:rPr lang="en-US" sz="1800" kern="1200" dirty="0">
                <a:solidFill>
                  <a:srgbClr val="000000"/>
                </a:solidFill>
                <a:effectLst/>
                <a:latin typeface="Phetsarath OT" panose="02000500000000020004" pitchFamily="2" charset="0"/>
                <a:ea typeface="Times New Roman" panose="02020603050405020304" pitchFamily="18" charset="0"/>
              </a:rPr>
              <a:t>, </a:t>
            </a:r>
            <a:r>
              <a:rPr lang="lo-LA" sz="1800" kern="1200" dirty="0">
                <a:solidFill>
                  <a:srgbClr val="000000"/>
                </a:solidFill>
                <a:effectLst/>
                <a:latin typeface="Phetsarath OT" panose="02000500000000020004" pitchFamily="2" charset="0"/>
                <a:ea typeface="Times New Roman" panose="02020603050405020304" pitchFamily="18" charset="0"/>
              </a:rPr>
              <a:t>ແລະ ຄົວເຮືອນ.</a:t>
            </a:r>
          </a:p>
        </p:txBody>
      </p:sp>
      <p:sp>
        <p:nvSpPr>
          <p:cNvPr id="4" name="Slide Number Placeholder 3"/>
          <p:cNvSpPr>
            <a:spLocks noGrp="1"/>
          </p:cNvSpPr>
          <p:nvPr>
            <p:ph type="sldNum" sz="quarter" idx="5"/>
          </p:nvPr>
        </p:nvSpPr>
        <p:spPr/>
        <p:txBody>
          <a:bodyPr/>
          <a:lstStyle/>
          <a:p>
            <a:fld id="{1501E062-79A8-4B30-A247-D8C3D3D5A0E7}" type="slidenum">
              <a:rPr lang="en-US" smtClean="0"/>
              <a:t>6</a:t>
            </a:fld>
            <a:endParaRPr lang="en-US"/>
          </a:p>
        </p:txBody>
      </p:sp>
    </p:spTree>
    <p:extLst>
      <p:ext uri="{BB962C8B-B14F-4D97-AF65-F5344CB8AC3E}">
        <p14:creationId xmlns:p14="http://schemas.microsoft.com/office/powerpoint/2010/main" val="279602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lo-LA" sz="1800" dirty="0">
                <a:effectLst/>
                <a:latin typeface="Calibri" panose="020F0502020204030204" pitchFamily="34" charset="0"/>
                <a:ea typeface="Calibri" panose="020F0502020204030204" pitchFamily="34" charset="0"/>
                <a:cs typeface="DokChampa" panose="020B0604020202020204" pitchFamily="34" charset="-34"/>
              </a:rPr>
              <a:t>ມີຫຼາກຫຼາຍການອອກແບບການສຶກສາ ທີ່ສາມາດນໍາໃຊ້ໃນການຄົ້ນຄວ້າດ້ານໂພຊະນາການ</a:t>
            </a:r>
            <a:r>
              <a:rPr lang="en-US" sz="1800" dirty="0">
                <a:effectLst/>
                <a:latin typeface="Calibri" panose="020F0502020204030204" pitchFamily="34" charset="0"/>
                <a:ea typeface="Calibri" panose="020F0502020204030204" pitchFamily="34" charset="0"/>
                <a:cs typeface="DokChampa" panose="020B0604020202020204" pitchFamily="34" charset="-34"/>
              </a:rPr>
              <a:t>, </a:t>
            </a:r>
            <a:r>
              <a:rPr lang="lo-LA" sz="1800" dirty="0">
                <a:effectLst/>
                <a:latin typeface="Calibri" panose="020F0502020204030204" pitchFamily="34" charset="0"/>
                <a:ea typeface="Calibri" panose="020F0502020204030204" pitchFamily="34" charset="0"/>
                <a:cs typeface="DokChampa" panose="020B0604020202020204" pitchFamily="34" charset="-34"/>
              </a:rPr>
              <a:t>ແລະ ພວກເຮົາຈະສົນທະນາຕື່ມອີກ ຢູ່ໂມດູນ 6. ທຸກການອອກແບບ ມີຈຸດແຂງ ແລະ ຂໍ້ຈໍາກັດ</a:t>
            </a:r>
            <a:r>
              <a:rPr lang="en-US" sz="1800" dirty="0">
                <a:effectLst/>
                <a:latin typeface="Calibri" panose="020F0502020204030204" pitchFamily="34" charset="0"/>
                <a:ea typeface="Calibri" panose="020F0502020204030204" pitchFamily="34" charset="0"/>
                <a:cs typeface="DokChampa" panose="020B0604020202020204" pitchFamily="34" charset="-34"/>
              </a:rPr>
              <a:t>, </a:t>
            </a:r>
            <a:r>
              <a:rPr lang="lo-LA" sz="1800" dirty="0">
                <a:effectLst/>
                <a:latin typeface="Calibri" panose="020F0502020204030204" pitchFamily="34" charset="0"/>
                <a:ea typeface="Calibri" panose="020F0502020204030204" pitchFamily="34" charset="0"/>
                <a:cs typeface="DokChampa" panose="020B0604020202020204" pitchFamily="34" charset="-34"/>
              </a:rPr>
              <a:t>ແຕ່ສໍາຄັນທີ່ສຸດ ແມ່ນຕ້ອງຍອມຮັບຈຸດແຂງ ແລະ ຂໍ້ຈຳກັດເມື່ອທ່ານເຮັດການສຶກສາ ແລະ ເມື່ອທ່ານເຮັດການສື່ສານກ່ຽວກັບການສື່ສານ. ນັກຄົ້ນຄວ້າ ຕ້ອງຮູ້ດີກ່ຽວກັບຈຸດແຂງ ແລະ ຂໍ້ຈຳກັດຂອງການສຶກສາ ແລະ ຕ້ອງໃຫ້ແນ່ໃຈວ່າ ທ່ານຮູ້ສິ່ງເຫຼົ່ານັ້ນ ລວມທັງຂໍ້ຈຳກັດທີ່ທ່ານອະທິບາຍຢູ່ຜົນໄດ້ຮັບຂອງທ່ານ. ການອອກແບບການສຶກສາ ແມ່ນຂື້ນກັບລະດັບຂອງຂໍ້ມູນທີ່ທ່ານກຳລັງເກັບກຳ. ພວກເຮົາກຳລັງເກັບກຳຂໍ້ມູນໃໝ່, ຫຼື ຂໍ້ມູນຂັ້ນສອງ ກ່ຽວກັບລະດັບຂອງປະຊາກອນ, ຫຼື ຈາກກຸ່ມບຸກຄົນ? ກອບເວລາຂອງການສຶກສາ ແລະ ການເກັບກຳຂໍ້ມູນ, ຄຳຖາມຄົ້ນຄວ້າ, ຄ່າໃຊ້ຈ່າຍ ແລະ ແຫຼ່ງຂໍ້ມູນ.  ພວກເຮົາມັກເຮັດການສຶກສາທີ່ຄວບຄຸມການສຸ່ມ, ແຕ່ສ່ວນຫຼາຍ ມີຄ່າໃຊ້ຈ່າຍ ແລະ ຂາດ  ຊັບພະຍາກອນ. ແລະ ຍັງຂື້ນກັບຄວາມຄາດຫວັງ ແລະ ຄວາມຖີ່ຂອງຜົນໄດ້ຮັບ. ດັ່ງນັ້ນ, ພວກເຮົາອາດເລືອກການສຶກສາທີ່ແຕກຕ່າງ ສຳລັບພະຍາດທີ່ເກີດຂື້ນໄດ້ຍາກ ແລະ ງ່າຍ. </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p:txBody>
      </p:sp>
      <p:sp>
        <p:nvSpPr>
          <p:cNvPr id="4" name="Slide Number Placeholder 3"/>
          <p:cNvSpPr>
            <a:spLocks noGrp="1"/>
          </p:cNvSpPr>
          <p:nvPr>
            <p:ph type="sldNum" sz="quarter" idx="5"/>
          </p:nvPr>
        </p:nvSpPr>
        <p:spPr/>
        <p:txBody>
          <a:bodyPr/>
          <a:lstStyle/>
          <a:p>
            <a:fld id="{6CE77AE1-64B2-544E-9109-A75612B0A115}" type="slidenum">
              <a:rPr lang="en-US" smtClean="0"/>
              <a:t>7</a:t>
            </a:fld>
            <a:endParaRPr lang="en-US"/>
          </a:p>
        </p:txBody>
      </p:sp>
    </p:spTree>
    <p:extLst>
      <p:ext uri="{BB962C8B-B14F-4D97-AF65-F5344CB8AC3E}">
        <p14:creationId xmlns:p14="http://schemas.microsoft.com/office/powerpoint/2010/main" val="2929707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o-LA" dirty="0"/>
              <a:t>ນີ້ແມ່ນປະເພດຂອງການອອກແບບການສືກສາ ການອອກແບບການສືກສາທີ່ເປັນແບບບັນລະຍາຍ ແລະ ແບບວິເຄາະ. ພວກເຮົາຈະລົງເລິກຢູ່ໂມດູນ 6. </a:t>
            </a:r>
            <a:endParaRPr lang="en-US" dirty="0"/>
          </a:p>
        </p:txBody>
      </p:sp>
      <p:sp>
        <p:nvSpPr>
          <p:cNvPr id="4" name="Slide Number Placeholder 3"/>
          <p:cNvSpPr>
            <a:spLocks noGrp="1"/>
          </p:cNvSpPr>
          <p:nvPr>
            <p:ph type="sldNum" sz="quarter" idx="5"/>
          </p:nvPr>
        </p:nvSpPr>
        <p:spPr/>
        <p:txBody>
          <a:bodyPr/>
          <a:lstStyle/>
          <a:p>
            <a:fld id="{6CE77AE1-64B2-544E-9109-A75612B0A115}" type="slidenum">
              <a:rPr lang="en-US" smtClean="0"/>
              <a:t>8</a:t>
            </a:fld>
            <a:endParaRPr lang="en-US"/>
          </a:p>
        </p:txBody>
      </p:sp>
    </p:spTree>
    <p:extLst>
      <p:ext uri="{BB962C8B-B14F-4D97-AF65-F5344CB8AC3E}">
        <p14:creationId xmlns:p14="http://schemas.microsoft.com/office/powerpoint/2010/main" val="3476300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ດັ່ງພາບລວມ</a:t>
            </a:r>
            <a:r>
              <a:rPr lang="en-US" sz="1800" dirty="0">
                <a:effectLst/>
                <a:latin typeface="Times New Roman" panose="02020603050405020304" pitchFamily="18" charset="0"/>
                <a:ea typeface="Times New Roman" panose="02020603050405020304" pitchFamily="18" charset="0"/>
                <a:cs typeface="DokChampa" panose="020B0604020202020204" pitchFamily="34" charset="-34"/>
              </a:rPr>
              <a:t>, </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ການສຶກສາແບບບັນລະຍາຍ ປົກກະຕິຈະອະທິບາຍ ການກະຈາຍຂອງໜື່ງ ຫຼື ຫຼາຍຕົວແປ ໂດຍບໍ່ສົມມຸດຕິຖານຫຼັກ</a:t>
            </a:r>
            <a:r>
              <a:rPr lang="en-US" sz="1800" dirty="0">
                <a:effectLst/>
                <a:latin typeface="Times New Roman" panose="02020603050405020304" pitchFamily="18" charset="0"/>
                <a:ea typeface="Times New Roman" panose="02020603050405020304" pitchFamily="18" charset="0"/>
                <a:cs typeface="DokChampa" panose="020B0604020202020204" pitchFamily="34" charset="-34"/>
              </a:rPr>
              <a:t>. </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ຂ້າພະເຈົ້າມັກຄິດວ່າ ການສືກສາເຫຼົ່ານັ້ນແມ່ນ "ໃຜ</a:t>
            </a:r>
            <a:r>
              <a:rPr lang="en-US" sz="1800" dirty="0">
                <a:effectLst/>
                <a:latin typeface="Times New Roman" panose="02020603050405020304" pitchFamily="18" charset="0"/>
                <a:ea typeface="Times New Roman" panose="02020603050405020304" pitchFamily="18" charset="0"/>
                <a:cs typeface="DokChampa" panose="020B0604020202020204" pitchFamily="34" charset="-34"/>
              </a:rPr>
              <a:t>, </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ແມ່ນຫຍັງ</a:t>
            </a:r>
            <a:r>
              <a:rPr lang="en-US" sz="1800" dirty="0">
                <a:effectLst/>
                <a:latin typeface="Times New Roman" panose="02020603050405020304" pitchFamily="18" charset="0"/>
                <a:ea typeface="Times New Roman" panose="02020603050405020304" pitchFamily="18" charset="0"/>
                <a:cs typeface="DokChampa" panose="020B0604020202020204" pitchFamily="34" charset="-34"/>
              </a:rPr>
              <a:t>, </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ເມື່ອໃດ ແລະ ເວລາໃດ". ໜື່ງໃນການອອກແບບການສຶກສາ </a:t>
            </a:r>
            <a:r>
              <a:rPr lang="lo-LA" sz="1800" dirty="0">
                <a:effectLst/>
                <a:latin typeface="Times New Roman" panose="02020603050405020304" pitchFamily="18" charset="0"/>
                <a:ea typeface="Times New Roman" panose="02020603050405020304" pitchFamily="18" charset="0"/>
                <a:cs typeface="+mn-cs"/>
              </a:rPr>
              <a:t>ແມ່ນກໍລະນີການ</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ລາຍງານ ຫຼື ຊຸດກໍລະນີສຶກສາ. ບົດລາຍງານກໍລະນີສຶກສາ ອະທິບາຍ ກໍລະນີສ່ວນບຸກຄົນ ທີ່ມີສະພາບຜິດປົກກະຕິ. ໂດຍປົກກະຕິ ພວກເຮົາເຫັນກໍລະນີການລາຍງານ ເຊັ່ນກໍລະນີພະຍາດທີ່ເກີດຍາກ</a:t>
            </a:r>
            <a:r>
              <a:rPr lang="en-US" sz="1800" dirty="0">
                <a:effectLst/>
                <a:latin typeface="Times New Roman" panose="02020603050405020304" pitchFamily="18" charset="0"/>
                <a:ea typeface="Times New Roman" panose="02020603050405020304" pitchFamily="18" charset="0"/>
                <a:cs typeface="DokChampa" panose="020B0604020202020204" pitchFamily="34" charset="-34"/>
              </a:rPr>
              <a:t>, </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ຫຼື ເມື່ອພວກເຮົາເຫັນພະຍາດຄັ້ງທຳອິດ. ພວກເຮົາສາມາດເບີ່ງບັນດາບົດຄົ້ນຄວ້າ ທີ່ອະທິບາຍກ່ຽວກັບ ກໍລະນີທຳອິດຂອງ </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Zika virus</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ຫຼື ກໍລະນີທຳອິດຂອງພະຍາດອັກເສບປອດຍ້ອນເຊື້ອພະຍາດ </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Pneumocystis </a:t>
            </a:r>
            <a:r>
              <a:rPr lang="en-US" sz="1800" kern="1200" dirty="0" err="1">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Carini</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ນຳຄົນທີ່ເປັນ </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HIV</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ຢູ່ສະຫະລັດອາເມລິກາ. ຊຸດກໍລະນີສຶກສາ, ຈະອະທິບາຍຫຼາຍກໍລະນີຕິດຕໍ່ກັນ ທີ່ມີສະພາບຜິດປົກະຕິ. ດັ່ງທີ່ພວກເຂົາໄດ້ອະທິບາຍ ຜູ້ຊາຍ 6 ຄົນຢູ່ສະຫະລັດອາເມລິກາ ທີ່ເປັນພະຍາດອັກເສບປອດຍ້ອນເຊື້ອພະຍາດ </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Pneumocystis </a:t>
            </a:r>
            <a:r>
              <a:rPr lang="en-US" sz="1800" kern="1200" dirty="0" err="1">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Carini</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 ແລະ </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ຜູ້ທີ່ເປັນພູມຕ້ານທານບົກຜ່ອງ</a:t>
            </a:r>
            <a:r>
              <a:rPr lang="en-US" sz="1800" dirty="0">
                <a:effectLst/>
                <a:latin typeface="Times New Roman" panose="02020603050405020304" pitchFamily="18" charset="0"/>
                <a:ea typeface="Times New Roman" panose="02020603050405020304" pitchFamily="18" charset="0"/>
                <a:cs typeface="DokChampa" panose="020B0604020202020204" pitchFamily="34" charset="-34"/>
              </a:rPr>
              <a:t>, </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ພວກເຂົາສາມາດລວບລວມຊຸດກໍລະນີສຶກສາ ຂອງບຸກຄົນທໍາອິດທີ່ເປັນ </a:t>
            </a:r>
            <a:r>
              <a:rPr lang="en-US" sz="1800" dirty="0">
                <a:effectLst/>
                <a:latin typeface="Times New Roman" panose="02020603050405020304" pitchFamily="18" charset="0"/>
                <a:ea typeface="Times New Roman" panose="02020603050405020304" pitchFamily="18" charset="0"/>
                <a:cs typeface="DokChampa" panose="020B0604020202020204" pitchFamily="34" charset="-34"/>
              </a:rPr>
              <a:t>AIDS</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 ໃນສະຫະລັດອາເມລິກາ. ຈຸດແຂງ ແມ່ນ</a:t>
            </a:r>
            <a:r>
              <a:rPr lang="en-US" sz="1800" dirty="0">
                <a:effectLst/>
                <a:latin typeface="Times New Roman" panose="02020603050405020304" pitchFamily="18" charset="0"/>
                <a:ea typeface="Times New Roman" panose="02020603050405020304" pitchFamily="18" charset="0"/>
                <a:cs typeface="DokChampa" panose="020B0604020202020204" pitchFamily="34" charset="-34"/>
              </a:rPr>
              <a:t> </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ການສຶກສາເຫຼົ່ານັ້ນ ຖືກນຳໃຊ້ໃນການໄຈ້ແຍກ ຫຼື ອະທິບາຍພະຍາດ ຫຼື ສະພາບທີ່ບໍ່ຮູ້ຈັກ ຫຼື ເປັນພະຍາດທີ່ເກີດຂື້ນໃໝ່ ຫຼື ຊ່ອງວ່າງໃໝ່. ຈຸດອ່ອນ ແມ່ນເປັນການເລົ່າເລື່ອງ. ປົກກະຕິ ແມ່ນ 1 ບຸກຄົນ, 1 ຄົນເຈັບ ຫຼື 1 ພະຍາດຂອງກຸ່ມຄົນເຈັບ ໃນຊຸດກໍລະນີສຶກສາ. ມັນມີຄຸນຄ່າຈໍາກັດ</a:t>
            </a:r>
            <a:r>
              <a:rPr lang="en-US" sz="1800" dirty="0">
                <a:effectLst/>
                <a:latin typeface="Times New Roman" panose="02020603050405020304" pitchFamily="18" charset="0"/>
                <a:ea typeface="Times New Roman" panose="02020603050405020304" pitchFamily="18" charset="0"/>
                <a:cs typeface="DokChampa" panose="020B0604020202020204" pitchFamily="34" charset="-34"/>
              </a:rPr>
              <a:t>,</a:t>
            </a:r>
            <a:r>
              <a:rPr lang="lo-LA" sz="1800" dirty="0">
                <a:effectLst/>
                <a:latin typeface="Times New Roman" panose="02020603050405020304" pitchFamily="18" charset="0"/>
                <a:ea typeface="Times New Roman" panose="02020603050405020304" pitchFamily="18" charset="0"/>
                <a:cs typeface="DokChampa" panose="020B0604020202020204" pitchFamily="34" charset="-34"/>
              </a:rPr>
              <a:t> ແຕ່ຈຸດດີແມ່ນເປັນເຫດຜົນດ້ານປະຫວັດສາດ ເຊັ່ນດຽວກັບ ການຮັບຮູ້ການເກີດບັນຫາໃໝ່ຕໍ່ກັບສຸຂະພາບ. ການສຶກສາ</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ແບບ </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Cross sectional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ອະທິບາຍການກະຈາຍຂອງ ໜື່ງ ຫຼື ຫຼາຍປັດໄຈ</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ພວກເຮົາສາມາດເອີ້ນວ່າ ການສຶກສາອັດຕາການຊຸກຊຸມ</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ປະເພດຂອງການສຶກສາແບບ </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cross sectional.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ປົກກະຕິການສຶກສານີ້ ຈະເປັນພາບຖ່າຍຂອງຄວາມຖີ່ຂອງບັນດາປັດໄຈ ແລະ ຜົນໄດ້ຮັບ. ແຕ່ການວັດແທກ ເຫດການ ແລະ ຜົນໄດ້ຮັບ ທີ່ເກີດຂື້ນໃນເວລາດຽວ. ການເຮັດ ການສືກສາແມ່ນງ່າຍ ຫຼື ຄ່າໃຊ້ຈ່າຍບໍ່ແພງ. ມັນແມ່ນ ຕົວຢ່າງຂອງການສຳຫຼວດການຄົ້ນຄວ້າ. ແຕ່ ບໍ່ມີຂໍ້ມູນສຶກສາ ກ່ຽວກັບ</a:t>
            </a:r>
            <a:r>
              <a:rPr lang="en-US" sz="1800" kern="1200" dirty="0">
                <a:solidFill>
                  <a:srgbClr val="000000"/>
                </a:solidFill>
                <a:effectLst/>
                <a:latin typeface="Calibri" panose="020F0502020204030204" pitchFamily="34" charset="0"/>
                <a:ea typeface="Times New Roman" panose="02020603050405020304" pitchFamily="18" charset="0"/>
                <a:cs typeface="Cordia New" panose="020B0304020202020204" pitchFamily="34" charset="-34"/>
              </a:rPr>
              <a:t> cross sectional, </a:t>
            </a:r>
            <a:r>
              <a:rPr lang="lo-LA" sz="1800" kern="1200" dirty="0">
                <a:solidFill>
                  <a:srgbClr val="000000"/>
                </a:solidFill>
                <a:effectLst/>
                <a:latin typeface="Calibri" panose="020F0502020204030204" pitchFamily="34" charset="0"/>
                <a:ea typeface="Times New Roman" panose="02020603050405020304" pitchFamily="18" charset="0"/>
                <a:cs typeface="DokChampa" panose="020B0604020202020204" pitchFamily="34" charset="-34"/>
              </a:rPr>
              <a:t>ທ່ານສາມາດບອກໄດ້ພຽງວ່າ ເຫດການ ແລະ ຜົນໄດ້ຮັບ ທີ່ເກີດຂື້ນໃນເວລາດຽວກັນ, ແລະ ທ່ານສາມາດເບີ່ງການພົວພັນ ການຊຸຸກຊຸມຂອງປັດໄຈສ່ຽງ ຫຼຶ ເຫດການ ແລະ ການຊຸກຊຸມຂອງຜົນໄດ້ຮັບ ໃນກຸ່ມປະຊາກອນ </a:t>
            </a:r>
            <a:endParaRPr lang="en-US"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Cordia New" panose="020B0304020202020204" pitchFamily="34" charset="-34"/>
              </a:rPr>
              <a:t> </a:t>
            </a:r>
          </a:p>
        </p:txBody>
      </p:sp>
      <p:sp>
        <p:nvSpPr>
          <p:cNvPr id="4" name="Slide Number Placeholder 3"/>
          <p:cNvSpPr>
            <a:spLocks noGrp="1"/>
          </p:cNvSpPr>
          <p:nvPr>
            <p:ph type="sldNum" sz="quarter" idx="5"/>
          </p:nvPr>
        </p:nvSpPr>
        <p:spPr/>
        <p:txBody>
          <a:bodyPr/>
          <a:lstStyle/>
          <a:p>
            <a:fld id="{6CE77AE1-64B2-544E-9109-A75612B0A115}" type="slidenum">
              <a:rPr lang="en-US" smtClean="0"/>
              <a:t>9</a:t>
            </a:fld>
            <a:endParaRPr lang="en-US"/>
          </a:p>
        </p:txBody>
      </p:sp>
    </p:spTree>
    <p:extLst>
      <p:ext uri="{BB962C8B-B14F-4D97-AF65-F5344CB8AC3E}">
        <p14:creationId xmlns:p14="http://schemas.microsoft.com/office/powerpoint/2010/main" val="41189147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435406"/>
            <a:ext cx="6858000" cy="2027494"/>
          </a:xfrm>
          <a:prstGeom prst="rect">
            <a:avLst/>
          </a:prstGeom>
        </p:spPr>
        <p:txBody>
          <a:bodyPr anchor="b">
            <a:normAutofit/>
          </a:bodyPr>
          <a:lstStyle>
            <a:lvl1pPr algn="l">
              <a:defRPr sz="4125" b="0">
                <a:solidFill>
                  <a:schemeClr val="bg1"/>
                </a:solidFill>
                <a:latin typeface="Georgia" panose="02040502050405020303" pitchFamily="18" charset="0"/>
                <a:cs typeface="Arial" panose="020B0604020202020204" pitchFamily="34" charset="0"/>
              </a:defRPr>
            </a:lvl1pPr>
          </a:lstStyle>
          <a:p>
            <a:r>
              <a:rPr lang="en-US" dirty="0"/>
              <a:t>Insert </a:t>
            </a:r>
            <a:r>
              <a:rPr lang="en-US" dirty="0" err="1"/>
              <a:t>Powerpoint</a:t>
            </a:r>
            <a:r>
              <a:rPr lang="en-US" dirty="0"/>
              <a:t> Title</a:t>
            </a:r>
          </a:p>
        </p:txBody>
      </p:sp>
      <p:sp>
        <p:nvSpPr>
          <p:cNvPr id="3" name="Subtitle 2"/>
          <p:cNvSpPr>
            <a:spLocks noGrp="1"/>
          </p:cNvSpPr>
          <p:nvPr>
            <p:ph type="subTitle" idx="1" hasCustomPrompt="1"/>
          </p:nvPr>
        </p:nvSpPr>
        <p:spPr>
          <a:xfrm>
            <a:off x="1143000" y="2554975"/>
            <a:ext cx="6858000" cy="1404961"/>
          </a:xfrm>
          <a:prstGeom prst="rect">
            <a:avLst/>
          </a:prstGeom>
        </p:spPr>
        <p:txBody>
          <a:bodyPr>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500" b="0">
                <a:solidFill>
                  <a:schemeClr val="bg1"/>
                </a:solidFill>
                <a:latin typeface="Calibri" panose="020F0502020204030204" pitchFamily="34" charset="0"/>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Insert </a:t>
            </a:r>
            <a:r>
              <a:rPr lang="en-US" dirty="0" err="1"/>
              <a:t>Powerpoint</a:t>
            </a:r>
            <a:r>
              <a:rPr lang="en-US" dirty="0"/>
              <a:t> Subtitle</a:t>
            </a:r>
          </a:p>
        </p:txBody>
      </p:sp>
      <p:cxnSp>
        <p:nvCxnSpPr>
          <p:cNvPr id="5" name="Straight Connector 4">
            <a:extLst>
              <a:ext uri="{FF2B5EF4-FFF2-40B4-BE49-F238E27FC236}">
                <a16:creationId xmlns:a16="http://schemas.microsoft.com/office/drawing/2014/main" id="{FA910277-0FA1-1F46-9FD7-836ED090B7BF}"/>
              </a:ext>
            </a:extLst>
          </p:cNvPr>
          <p:cNvCxnSpPr>
            <a:cxnSpLocks/>
          </p:cNvCxnSpPr>
          <p:nvPr userDrawn="1"/>
        </p:nvCxnSpPr>
        <p:spPr>
          <a:xfrm>
            <a:off x="1143000" y="2471268"/>
            <a:ext cx="6858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Picture 10" descr="Text&#10;&#10;Description automatically generated with medium confidence">
            <a:extLst>
              <a:ext uri="{FF2B5EF4-FFF2-40B4-BE49-F238E27FC236}">
                <a16:creationId xmlns:a16="http://schemas.microsoft.com/office/drawing/2014/main" id="{BEBE40AE-9D6B-494E-AA98-4B73602A1C30}"/>
              </a:ext>
            </a:extLst>
          </p:cNvPr>
          <p:cNvPicPr>
            <a:picLocks noChangeAspect="1"/>
          </p:cNvPicPr>
          <p:nvPr userDrawn="1"/>
        </p:nvPicPr>
        <p:blipFill>
          <a:blip r:embed="rId3"/>
          <a:stretch>
            <a:fillRect/>
          </a:stretch>
        </p:blipFill>
        <p:spPr>
          <a:xfrm>
            <a:off x="0" y="4836759"/>
            <a:ext cx="9144000" cy="1158132"/>
          </a:xfrm>
          <a:prstGeom prst="rect">
            <a:avLst/>
          </a:prstGeom>
          <a:effectLst>
            <a:outerShdw blurRad="127000" dist="76200" dir="5400000" algn="tl" rotWithShape="0">
              <a:prstClr val="black">
                <a:alpha val="40000"/>
              </a:prstClr>
            </a:outerShdw>
          </a:effectLst>
        </p:spPr>
      </p:pic>
      <p:sp>
        <p:nvSpPr>
          <p:cNvPr id="9" name="Triangle 2">
            <a:extLst>
              <a:ext uri="{FF2B5EF4-FFF2-40B4-BE49-F238E27FC236}">
                <a16:creationId xmlns:a16="http://schemas.microsoft.com/office/drawing/2014/main" id="{C4C4C8D2-5E76-0340-BD75-529702744DC7}"/>
              </a:ext>
            </a:extLst>
          </p:cNvPr>
          <p:cNvSpPr/>
          <p:nvPr userDrawn="1"/>
        </p:nvSpPr>
        <p:spPr>
          <a:xfrm rot="5400000">
            <a:off x="-13306" y="6957"/>
            <a:ext cx="1506796" cy="1486533"/>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riangle 2">
            <a:extLst>
              <a:ext uri="{FF2B5EF4-FFF2-40B4-BE49-F238E27FC236}">
                <a16:creationId xmlns:a16="http://schemas.microsoft.com/office/drawing/2014/main" id="{6A922BE3-F9F8-BA45-A8C0-6D998F541EA4}"/>
              </a:ext>
            </a:extLst>
          </p:cNvPr>
          <p:cNvSpPr/>
          <p:nvPr userDrawn="1"/>
        </p:nvSpPr>
        <p:spPr>
          <a:xfrm rot="5400000">
            <a:off x="-11754" y="5401"/>
            <a:ext cx="1275607" cy="1258454"/>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080927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inal Slide">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143000" y="1175356"/>
            <a:ext cx="6858000" cy="2387600"/>
          </a:xfrm>
          <a:prstGeom prst="rect">
            <a:avLst/>
          </a:prstGeom>
        </p:spPr>
        <p:txBody>
          <a:bodyPr anchor="b">
            <a:normAutofit/>
          </a:bodyPr>
          <a:lstStyle>
            <a:lvl1pPr algn="ctr">
              <a:defRPr sz="4125" b="0" i="0">
                <a:solidFill>
                  <a:schemeClr val="bg1"/>
                </a:solidFill>
                <a:latin typeface="Georgia" panose="02040502050405020303" pitchFamily="18" charset="0"/>
                <a:cs typeface="Arial" panose="020B0604020202020204" pitchFamily="34" charset="0"/>
              </a:defRPr>
            </a:lvl1pPr>
          </a:lstStyle>
          <a:p>
            <a:r>
              <a:rPr lang="en-US" dirty="0"/>
              <a:t>Insert Final Thoughts</a:t>
            </a:r>
          </a:p>
        </p:txBody>
      </p:sp>
      <p:cxnSp>
        <p:nvCxnSpPr>
          <p:cNvPr id="4" name="Straight Connector 3">
            <a:extLst>
              <a:ext uri="{FF2B5EF4-FFF2-40B4-BE49-F238E27FC236}">
                <a16:creationId xmlns:a16="http://schemas.microsoft.com/office/drawing/2014/main" id="{37167ACD-AB06-FF41-AA10-BD7149D7A7F6}"/>
              </a:ext>
            </a:extLst>
          </p:cNvPr>
          <p:cNvCxnSpPr>
            <a:cxnSpLocks/>
          </p:cNvCxnSpPr>
          <p:nvPr userDrawn="1"/>
        </p:nvCxnSpPr>
        <p:spPr>
          <a:xfrm>
            <a:off x="1143000" y="3562956"/>
            <a:ext cx="6858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descr="Text&#10;&#10;Description automatically generated with medium confidence">
            <a:extLst>
              <a:ext uri="{FF2B5EF4-FFF2-40B4-BE49-F238E27FC236}">
                <a16:creationId xmlns:a16="http://schemas.microsoft.com/office/drawing/2014/main" id="{E9380D8C-34F1-514B-B8D2-1FDFA55E0481}"/>
              </a:ext>
            </a:extLst>
          </p:cNvPr>
          <p:cNvPicPr>
            <a:picLocks noChangeAspect="1"/>
          </p:cNvPicPr>
          <p:nvPr userDrawn="1"/>
        </p:nvPicPr>
        <p:blipFill>
          <a:blip r:embed="rId3"/>
          <a:stretch>
            <a:fillRect/>
          </a:stretch>
        </p:blipFill>
        <p:spPr>
          <a:xfrm>
            <a:off x="0" y="4836759"/>
            <a:ext cx="9144000" cy="1158132"/>
          </a:xfrm>
          <a:prstGeom prst="rect">
            <a:avLst/>
          </a:prstGeom>
          <a:effectLst>
            <a:outerShdw blurRad="127000" dist="76200" dir="5400000" algn="tl" rotWithShape="0">
              <a:prstClr val="black">
                <a:alpha val="40000"/>
              </a:prstClr>
            </a:outerShdw>
          </a:effectLst>
        </p:spPr>
      </p:pic>
      <p:sp>
        <p:nvSpPr>
          <p:cNvPr id="9" name="Triangle 2">
            <a:extLst>
              <a:ext uri="{FF2B5EF4-FFF2-40B4-BE49-F238E27FC236}">
                <a16:creationId xmlns:a16="http://schemas.microsoft.com/office/drawing/2014/main" id="{C1005787-6556-EB44-9694-BE9AD99691FA}"/>
              </a:ext>
            </a:extLst>
          </p:cNvPr>
          <p:cNvSpPr/>
          <p:nvPr userDrawn="1"/>
        </p:nvSpPr>
        <p:spPr>
          <a:xfrm rot="5400000">
            <a:off x="-13306" y="6957"/>
            <a:ext cx="1506796" cy="1486533"/>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riangle 2">
            <a:extLst>
              <a:ext uri="{FF2B5EF4-FFF2-40B4-BE49-F238E27FC236}">
                <a16:creationId xmlns:a16="http://schemas.microsoft.com/office/drawing/2014/main" id="{A1CED9DE-2B16-9342-8E84-378077EDAF16}"/>
              </a:ext>
            </a:extLst>
          </p:cNvPr>
          <p:cNvSpPr/>
          <p:nvPr userDrawn="1"/>
        </p:nvSpPr>
        <p:spPr>
          <a:xfrm rot="5400000">
            <a:off x="-11754" y="5401"/>
            <a:ext cx="1275607" cy="1258454"/>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047457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04FBD-0A48-4988-975F-3CA01BB4F9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6BCF54-B032-48B1-BE63-0C8B1B54A7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BFF1F2-9C67-442F-80BB-91B6E98BD264}"/>
              </a:ext>
            </a:extLst>
          </p:cNvPr>
          <p:cNvSpPr>
            <a:spLocks noGrp="1"/>
          </p:cNvSpPr>
          <p:nvPr>
            <p:ph type="dt" sz="half" idx="10"/>
          </p:nvPr>
        </p:nvSpPr>
        <p:spPr/>
        <p:txBody>
          <a:bodyPr/>
          <a:lstStyle/>
          <a:p>
            <a:fld id="{65B582F3-456D-463E-B307-B9C1408518C8}" type="datetimeFigureOut">
              <a:rPr lang="en-US" smtClean="0"/>
              <a:t>9/7/2022</a:t>
            </a:fld>
            <a:endParaRPr lang="en-US"/>
          </a:p>
        </p:txBody>
      </p:sp>
      <p:sp>
        <p:nvSpPr>
          <p:cNvPr id="5" name="Footer Placeholder 4">
            <a:extLst>
              <a:ext uri="{FF2B5EF4-FFF2-40B4-BE49-F238E27FC236}">
                <a16:creationId xmlns:a16="http://schemas.microsoft.com/office/drawing/2014/main" id="{7EA91729-A3DB-4A92-B4A2-3BE43059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0D3F2-7233-4572-A2F8-5B738E59D044}"/>
              </a:ext>
            </a:extLst>
          </p:cNvPr>
          <p:cNvSpPr>
            <a:spLocks noGrp="1"/>
          </p:cNvSpPr>
          <p:nvPr>
            <p:ph type="sldNum" sz="quarter" idx="12"/>
          </p:nvPr>
        </p:nvSpPr>
        <p:spPr/>
        <p:txBody>
          <a:bodyPr/>
          <a:lstStyle/>
          <a:p>
            <a:fld id="{C692506B-FD56-437E-8872-DC5A44E4783E}" type="slidenum">
              <a:rPr lang="en-US" smtClean="0"/>
              <a:t>‹#›</a:t>
            </a:fld>
            <a:endParaRPr lang="en-US"/>
          </a:p>
        </p:txBody>
      </p:sp>
    </p:spTree>
    <p:extLst>
      <p:ext uri="{BB962C8B-B14F-4D97-AF65-F5344CB8AC3E}">
        <p14:creationId xmlns:p14="http://schemas.microsoft.com/office/powerpoint/2010/main" val="75725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399AF-5922-44E5-9E71-FB33E80F091E}"/>
              </a:ext>
            </a:extLst>
          </p:cNvPr>
          <p:cNvSpPr>
            <a:spLocks noGrp="1"/>
          </p:cNvSpPr>
          <p:nvPr>
            <p:ph type="title"/>
          </p:nvPr>
        </p:nvSpPr>
        <p:spPr/>
        <p:txBody>
          <a:body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2F52E914-CF20-4F3F-B23A-83D49186144F}"/>
              </a:ext>
            </a:extLst>
          </p:cNvPr>
          <p:cNvSpPr>
            <a:spLocks noGrp="1"/>
          </p:cNvSpPr>
          <p:nvPr>
            <p:ph sz="quarter" idx="10"/>
          </p:nvPr>
        </p:nvSpPr>
        <p:spPr>
          <a:xfrm>
            <a:off x="628650" y="1487967"/>
            <a:ext cx="7886700"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a:extLst>
              <a:ext uri="{FF2B5EF4-FFF2-40B4-BE49-F238E27FC236}">
                <a16:creationId xmlns:a16="http://schemas.microsoft.com/office/drawing/2014/main" id="{09EE821C-D3FC-F840-B5AB-7C546ADF2701}"/>
              </a:ext>
            </a:extLst>
          </p:cNvPr>
          <p:cNvSpPr>
            <a:spLocks noGrp="1"/>
          </p:cNvSpPr>
          <p:nvPr>
            <p:ph type="sldNum" sz="quarter" idx="11"/>
          </p:nvPr>
        </p:nvSpPr>
        <p:spPr>
          <a:xfrm>
            <a:off x="7070497" y="6348809"/>
            <a:ext cx="1509243" cy="191503"/>
          </a:xfrm>
          <a:prstGeom prst="rect">
            <a:avLst/>
          </a:prstGeom>
        </p:spPr>
        <p:txBody>
          <a:bodyPr vert="horz" lIns="91440" tIns="45720" rIns="91440" bIns="45720" rtlCol="0" anchor="ctr"/>
          <a:lstStyle>
            <a:lvl1pPr algn="r">
              <a:defRPr sz="1000">
                <a:solidFill>
                  <a:schemeClr val="tx1"/>
                </a:solidFill>
              </a:defRPr>
            </a:lvl1pPr>
          </a:lstStyle>
          <a:p>
            <a:r>
              <a:rPr lang="en-US" dirty="0">
                <a:solidFill>
                  <a:schemeClr val="tx2"/>
                </a:solidFill>
              </a:rPr>
              <a:t>ANRCB   |   </a:t>
            </a:r>
            <a:fld id="{D8FE707D-7EDD-4671-B995-A3FBECAF0B25}" type="slidenum">
              <a:rPr lang="en-US" b="1" smtClean="0">
                <a:solidFill>
                  <a:schemeClr val="accent6"/>
                </a:solidFill>
              </a:rPr>
              <a:pPr/>
              <a:t>‹#›</a:t>
            </a:fld>
            <a:endParaRPr lang="en-US" b="1" dirty="0">
              <a:solidFill>
                <a:schemeClr val="accent6"/>
              </a:solidFill>
            </a:endParaRPr>
          </a:p>
        </p:txBody>
      </p:sp>
      <p:cxnSp>
        <p:nvCxnSpPr>
          <p:cNvPr id="5" name="Straight Connector 4">
            <a:extLst>
              <a:ext uri="{FF2B5EF4-FFF2-40B4-BE49-F238E27FC236}">
                <a16:creationId xmlns:a16="http://schemas.microsoft.com/office/drawing/2014/main" id="{E32403FB-25DD-1F4D-9D47-C1CEC8B569F3}"/>
              </a:ext>
            </a:extLst>
          </p:cNvPr>
          <p:cNvCxnSpPr>
            <a:cxnSpLocks/>
          </p:cNvCxnSpPr>
          <p:nvPr userDrawn="1"/>
        </p:nvCxnSpPr>
        <p:spPr>
          <a:xfrm>
            <a:off x="628650" y="1382233"/>
            <a:ext cx="7886700" cy="0"/>
          </a:xfrm>
          <a:prstGeom prst="line">
            <a:avLst/>
          </a:prstGeom>
          <a:ln w="9525">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04F31CD1-81B6-E441-8BF9-425024CD323B}"/>
              </a:ext>
            </a:extLst>
          </p:cNvPr>
          <p:cNvGrpSpPr/>
          <p:nvPr userDrawn="1"/>
        </p:nvGrpSpPr>
        <p:grpSpPr>
          <a:xfrm>
            <a:off x="-3177" y="-3176"/>
            <a:ext cx="1486536" cy="1506797"/>
            <a:chOff x="-3178" y="-3176"/>
            <a:chExt cx="1646959" cy="1669406"/>
          </a:xfrm>
        </p:grpSpPr>
        <p:sp>
          <p:nvSpPr>
            <p:cNvPr id="7" name="Triangle 2">
              <a:extLst>
                <a:ext uri="{FF2B5EF4-FFF2-40B4-BE49-F238E27FC236}">
                  <a16:creationId xmlns:a16="http://schemas.microsoft.com/office/drawing/2014/main" id="{31FC9281-ABA2-D54B-B89E-6A8583D74FC8}"/>
                </a:ext>
              </a:extLst>
            </p:cNvPr>
            <p:cNvSpPr/>
            <p:nvPr userDrawn="1"/>
          </p:nvSpPr>
          <p:spPr>
            <a:xfrm rot="5400000">
              <a:off x="-14400" y="8050"/>
              <a:ext cx="1669405" cy="1646956"/>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tx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riangle 2">
              <a:extLst>
                <a:ext uri="{FF2B5EF4-FFF2-40B4-BE49-F238E27FC236}">
                  <a16:creationId xmlns:a16="http://schemas.microsoft.com/office/drawing/2014/main" id="{718F5D4B-0782-F14D-8BD0-14A29D5E622D}"/>
                </a:ext>
              </a:extLst>
            </p:cNvPr>
            <p:cNvSpPr/>
            <p:nvPr userDrawn="1"/>
          </p:nvSpPr>
          <p:spPr>
            <a:xfrm rot="5400000">
              <a:off x="-12680" y="6326"/>
              <a:ext cx="1413267" cy="1394263"/>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0254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28681" y="767882"/>
            <a:ext cx="3933365" cy="2852737"/>
          </a:xfrm>
          <a:prstGeom prst="rect">
            <a:avLst/>
          </a:prstGeom>
        </p:spPr>
        <p:txBody>
          <a:bodyPr anchor="b">
            <a:normAutofit/>
          </a:bodyPr>
          <a:lstStyle>
            <a:lvl1pPr>
              <a:defRPr sz="3000" b="0" i="0" baseline="0">
                <a:solidFill>
                  <a:schemeClr val="bg1"/>
                </a:solidFill>
                <a:latin typeface="Georgia" panose="02040502050405020303" pitchFamily="18" charset="0"/>
                <a:cs typeface="Arial" panose="020B0604020202020204" pitchFamily="34" charset="0"/>
              </a:defRPr>
            </a:lvl1pPr>
          </a:lstStyle>
          <a:p>
            <a:r>
              <a:rPr lang="en-US" dirty="0"/>
              <a:t>Insert Section Header</a:t>
            </a:r>
          </a:p>
        </p:txBody>
      </p:sp>
      <p:sp>
        <p:nvSpPr>
          <p:cNvPr id="3" name="Text Placeholder 2"/>
          <p:cNvSpPr>
            <a:spLocks noGrp="1"/>
          </p:cNvSpPr>
          <p:nvPr>
            <p:ph type="body" idx="1" hasCustomPrompt="1"/>
          </p:nvPr>
        </p:nvSpPr>
        <p:spPr>
          <a:xfrm>
            <a:off x="3928681" y="3647607"/>
            <a:ext cx="3933365" cy="1500187"/>
          </a:xfrm>
          <a:prstGeom prst="rect">
            <a:avLst/>
          </a:prstGeom>
        </p:spPr>
        <p:txBody>
          <a:bodyPr>
            <a:normAutofit/>
          </a:bodyPr>
          <a:lstStyle>
            <a:lvl1pPr marL="0" indent="0">
              <a:buNone/>
              <a:defRPr sz="21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Insert Section </a:t>
            </a:r>
            <a:r>
              <a:rPr lang="en-US" dirty="0" err="1"/>
              <a:t>Subheader</a:t>
            </a:r>
            <a:endParaRPr lang="en-US" dirty="0"/>
          </a:p>
        </p:txBody>
      </p:sp>
      <p:cxnSp>
        <p:nvCxnSpPr>
          <p:cNvPr id="4" name="Straight Connector 3">
            <a:extLst>
              <a:ext uri="{FF2B5EF4-FFF2-40B4-BE49-F238E27FC236}">
                <a16:creationId xmlns:a16="http://schemas.microsoft.com/office/drawing/2014/main" id="{B3ED3EBA-C936-CA47-B212-1DD28D1A1869}"/>
              </a:ext>
            </a:extLst>
          </p:cNvPr>
          <p:cNvCxnSpPr>
            <a:cxnSpLocks/>
          </p:cNvCxnSpPr>
          <p:nvPr userDrawn="1"/>
        </p:nvCxnSpPr>
        <p:spPr>
          <a:xfrm>
            <a:off x="3928681" y="3628283"/>
            <a:ext cx="5215319"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riangle 2">
            <a:extLst>
              <a:ext uri="{FF2B5EF4-FFF2-40B4-BE49-F238E27FC236}">
                <a16:creationId xmlns:a16="http://schemas.microsoft.com/office/drawing/2014/main" id="{7972656B-D34B-7A47-AF68-55E3A457BE93}"/>
              </a:ext>
            </a:extLst>
          </p:cNvPr>
          <p:cNvSpPr/>
          <p:nvPr userDrawn="1"/>
        </p:nvSpPr>
        <p:spPr>
          <a:xfrm rot="5400000">
            <a:off x="-13306" y="6957"/>
            <a:ext cx="1506796" cy="1486533"/>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2">
            <a:extLst>
              <a:ext uri="{FF2B5EF4-FFF2-40B4-BE49-F238E27FC236}">
                <a16:creationId xmlns:a16="http://schemas.microsoft.com/office/drawing/2014/main" id="{9E85EBBA-5B5D-1C46-8EB2-3F3B34A34131}"/>
              </a:ext>
            </a:extLst>
          </p:cNvPr>
          <p:cNvSpPr/>
          <p:nvPr userDrawn="1"/>
        </p:nvSpPr>
        <p:spPr>
          <a:xfrm rot="5400000">
            <a:off x="-11754" y="5401"/>
            <a:ext cx="1275607" cy="1258454"/>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71416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2FE8E-6B16-4D1A-89CA-C8AC7AA63E3B}"/>
              </a:ext>
            </a:extLst>
          </p:cNvPr>
          <p:cNvSpPr>
            <a:spLocks noGrp="1"/>
          </p:cNvSpPr>
          <p:nvPr>
            <p:ph type="title"/>
          </p:nvPr>
        </p:nvSpPr>
        <p:spPr/>
        <p:txBody>
          <a:bodyPr/>
          <a:lstStyle/>
          <a:p>
            <a:r>
              <a:rPr lang="en-US"/>
              <a:t>Click to edit Master title style</a:t>
            </a:r>
            <a:endParaRPr lang="en-US" dirty="0"/>
          </a:p>
        </p:txBody>
      </p:sp>
      <p:sp>
        <p:nvSpPr>
          <p:cNvPr id="5" name="Slide Number Placeholder 6">
            <a:extLst>
              <a:ext uri="{FF2B5EF4-FFF2-40B4-BE49-F238E27FC236}">
                <a16:creationId xmlns:a16="http://schemas.microsoft.com/office/drawing/2014/main" id="{019C1E9F-F12B-CC40-BA2A-511122AF5A31}"/>
              </a:ext>
            </a:extLst>
          </p:cNvPr>
          <p:cNvSpPr>
            <a:spLocks noGrp="1"/>
          </p:cNvSpPr>
          <p:nvPr>
            <p:ph type="sldNum" sz="quarter" idx="10"/>
          </p:nvPr>
        </p:nvSpPr>
        <p:spPr>
          <a:xfrm>
            <a:off x="7070497" y="6348809"/>
            <a:ext cx="1509243" cy="191503"/>
          </a:xfrm>
          <a:prstGeom prst="rect">
            <a:avLst/>
          </a:prstGeom>
        </p:spPr>
        <p:txBody>
          <a:bodyPr vert="horz" lIns="91440" tIns="45720" rIns="91440" bIns="45720" rtlCol="0" anchor="ctr"/>
          <a:lstStyle>
            <a:lvl1pPr algn="r">
              <a:defRPr sz="1000">
                <a:solidFill>
                  <a:schemeClr val="tx1"/>
                </a:solidFill>
              </a:defRPr>
            </a:lvl1pPr>
          </a:lstStyle>
          <a:p>
            <a:r>
              <a:rPr lang="en-US" dirty="0">
                <a:solidFill>
                  <a:schemeClr val="tx2"/>
                </a:solidFill>
              </a:rPr>
              <a:t>ANRCB   |   </a:t>
            </a:r>
            <a:fld id="{D8FE707D-7EDD-4671-B995-A3FBECAF0B25}" type="slidenum">
              <a:rPr lang="en-US" b="1" smtClean="0">
                <a:solidFill>
                  <a:schemeClr val="accent6"/>
                </a:solidFill>
              </a:rPr>
              <a:pPr/>
              <a:t>‹#›</a:t>
            </a:fld>
            <a:endParaRPr lang="en-US" b="1" dirty="0">
              <a:solidFill>
                <a:schemeClr val="accent6"/>
              </a:solidFill>
            </a:endParaRPr>
          </a:p>
        </p:txBody>
      </p:sp>
      <p:cxnSp>
        <p:nvCxnSpPr>
          <p:cNvPr id="6" name="Straight Connector 5">
            <a:extLst>
              <a:ext uri="{FF2B5EF4-FFF2-40B4-BE49-F238E27FC236}">
                <a16:creationId xmlns:a16="http://schemas.microsoft.com/office/drawing/2014/main" id="{E00C3BC0-BFC8-5E4E-B211-F779A1B1653F}"/>
              </a:ext>
            </a:extLst>
          </p:cNvPr>
          <p:cNvCxnSpPr>
            <a:cxnSpLocks/>
          </p:cNvCxnSpPr>
          <p:nvPr userDrawn="1"/>
        </p:nvCxnSpPr>
        <p:spPr>
          <a:xfrm>
            <a:off x="628650" y="1382233"/>
            <a:ext cx="7886700" cy="0"/>
          </a:xfrm>
          <a:prstGeom prst="line">
            <a:avLst/>
          </a:prstGeom>
          <a:ln w="9525">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86717D1-205A-2A4A-A230-7965F9CE0EAC}"/>
              </a:ext>
            </a:extLst>
          </p:cNvPr>
          <p:cNvGrpSpPr/>
          <p:nvPr userDrawn="1"/>
        </p:nvGrpSpPr>
        <p:grpSpPr>
          <a:xfrm>
            <a:off x="-3177" y="-3176"/>
            <a:ext cx="1486536" cy="1506797"/>
            <a:chOff x="-3178" y="-3176"/>
            <a:chExt cx="1646959" cy="1669406"/>
          </a:xfrm>
        </p:grpSpPr>
        <p:sp>
          <p:nvSpPr>
            <p:cNvPr id="8" name="Triangle 2">
              <a:extLst>
                <a:ext uri="{FF2B5EF4-FFF2-40B4-BE49-F238E27FC236}">
                  <a16:creationId xmlns:a16="http://schemas.microsoft.com/office/drawing/2014/main" id="{589C902A-4EB8-5240-BCF3-0BB8FC7B87F4}"/>
                </a:ext>
              </a:extLst>
            </p:cNvPr>
            <p:cNvSpPr/>
            <p:nvPr userDrawn="1"/>
          </p:nvSpPr>
          <p:spPr>
            <a:xfrm rot="5400000">
              <a:off x="-14400" y="8050"/>
              <a:ext cx="1669405" cy="1646956"/>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tx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riangle 2">
              <a:extLst>
                <a:ext uri="{FF2B5EF4-FFF2-40B4-BE49-F238E27FC236}">
                  <a16:creationId xmlns:a16="http://schemas.microsoft.com/office/drawing/2014/main" id="{D8F2384B-8766-C34C-92A4-888315CBCCE6}"/>
                </a:ext>
              </a:extLst>
            </p:cNvPr>
            <p:cNvSpPr/>
            <p:nvPr userDrawn="1"/>
          </p:nvSpPr>
          <p:spPr>
            <a:xfrm rot="5400000">
              <a:off x="-12680" y="6326"/>
              <a:ext cx="1413267" cy="1394263"/>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06787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F40153FC-A54E-874E-8EFA-851CBF037735}"/>
              </a:ext>
            </a:extLst>
          </p:cNvPr>
          <p:cNvSpPr>
            <a:spLocks noGrp="1"/>
          </p:cNvSpPr>
          <p:nvPr>
            <p:ph type="sldNum" sz="quarter" idx="10"/>
          </p:nvPr>
        </p:nvSpPr>
        <p:spPr>
          <a:xfrm>
            <a:off x="7070497" y="6348809"/>
            <a:ext cx="1509243" cy="191503"/>
          </a:xfrm>
          <a:prstGeom prst="rect">
            <a:avLst/>
          </a:prstGeom>
        </p:spPr>
        <p:txBody>
          <a:bodyPr vert="horz" lIns="91440" tIns="45720" rIns="91440" bIns="45720" rtlCol="0" anchor="ctr"/>
          <a:lstStyle>
            <a:lvl1pPr algn="r">
              <a:defRPr sz="1000">
                <a:solidFill>
                  <a:schemeClr val="tx1"/>
                </a:solidFill>
              </a:defRPr>
            </a:lvl1pPr>
          </a:lstStyle>
          <a:p>
            <a:r>
              <a:rPr lang="en-US" dirty="0">
                <a:solidFill>
                  <a:schemeClr val="tx2"/>
                </a:solidFill>
              </a:rPr>
              <a:t>ANRCB   |   </a:t>
            </a:r>
            <a:fld id="{D8FE707D-7EDD-4671-B995-A3FBECAF0B25}" type="slidenum">
              <a:rPr lang="en-US" b="1" smtClean="0">
                <a:solidFill>
                  <a:schemeClr val="accent6"/>
                </a:solidFill>
              </a:rPr>
              <a:pPr/>
              <a:t>‹#›</a:t>
            </a:fld>
            <a:endParaRPr lang="en-US" b="1" dirty="0">
              <a:solidFill>
                <a:schemeClr val="accent6"/>
              </a:solidFill>
            </a:endParaRPr>
          </a:p>
        </p:txBody>
      </p:sp>
      <p:grpSp>
        <p:nvGrpSpPr>
          <p:cNvPr id="3" name="Group 2">
            <a:extLst>
              <a:ext uri="{FF2B5EF4-FFF2-40B4-BE49-F238E27FC236}">
                <a16:creationId xmlns:a16="http://schemas.microsoft.com/office/drawing/2014/main" id="{B4946678-FEEF-6846-AE20-21C18FB6BA9C}"/>
              </a:ext>
            </a:extLst>
          </p:cNvPr>
          <p:cNvGrpSpPr/>
          <p:nvPr userDrawn="1"/>
        </p:nvGrpSpPr>
        <p:grpSpPr>
          <a:xfrm>
            <a:off x="-3177" y="-3176"/>
            <a:ext cx="1486536" cy="1506797"/>
            <a:chOff x="-3178" y="-3176"/>
            <a:chExt cx="1646959" cy="1669406"/>
          </a:xfrm>
        </p:grpSpPr>
        <p:sp>
          <p:nvSpPr>
            <p:cNvPr id="5" name="Triangle 2">
              <a:extLst>
                <a:ext uri="{FF2B5EF4-FFF2-40B4-BE49-F238E27FC236}">
                  <a16:creationId xmlns:a16="http://schemas.microsoft.com/office/drawing/2014/main" id="{C6FB082E-F290-FA45-BBD7-FFEB222F21D5}"/>
                </a:ext>
              </a:extLst>
            </p:cNvPr>
            <p:cNvSpPr/>
            <p:nvPr userDrawn="1"/>
          </p:nvSpPr>
          <p:spPr>
            <a:xfrm rot="5400000">
              <a:off x="-14400" y="8050"/>
              <a:ext cx="1669405" cy="1646956"/>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tx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riangle 2">
              <a:extLst>
                <a:ext uri="{FF2B5EF4-FFF2-40B4-BE49-F238E27FC236}">
                  <a16:creationId xmlns:a16="http://schemas.microsoft.com/office/drawing/2014/main" id="{3ED2CE7B-F051-2847-952F-0332C8B2E4ED}"/>
                </a:ext>
              </a:extLst>
            </p:cNvPr>
            <p:cNvSpPr/>
            <p:nvPr userDrawn="1"/>
          </p:nvSpPr>
          <p:spPr>
            <a:xfrm rot="5400000">
              <a:off x="-12680" y="6326"/>
              <a:ext cx="1413267" cy="1394263"/>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7646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section Header">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912B-E769-445D-A6C5-06520D908A8C}"/>
              </a:ext>
            </a:extLst>
          </p:cNvPr>
          <p:cNvSpPr>
            <a:spLocks noGrp="1"/>
          </p:cNvSpPr>
          <p:nvPr>
            <p:ph type="title"/>
          </p:nvPr>
        </p:nvSpPr>
        <p:spPr>
          <a:xfrm>
            <a:off x="628650" y="2094614"/>
            <a:ext cx="7886700" cy="1573619"/>
          </a:xfrm>
        </p:spPr>
        <p:txBody>
          <a:bodyPr>
            <a:normAutofit/>
          </a:bodyPr>
          <a:lstStyle>
            <a:lvl1pPr algn="ctr">
              <a:defRPr sz="3200">
                <a:solidFill>
                  <a:schemeClr val="bg1"/>
                </a:solidFill>
              </a:defRPr>
            </a:lvl1pPr>
          </a:lstStyle>
          <a:p>
            <a:r>
              <a:rPr lang="en-US"/>
              <a:t>Click to edit Master title style</a:t>
            </a:r>
            <a:endParaRPr lang="en-US" dirty="0"/>
          </a:p>
        </p:txBody>
      </p:sp>
      <p:sp>
        <p:nvSpPr>
          <p:cNvPr id="5" name="Slide Number Placeholder 6">
            <a:extLst>
              <a:ext uri="{FF2B5EF4-FFF2-40B4-BE49-F238E27FC236}">
                <a16:creationId xmlns:a16="http://schemas.microsoft.com/office/drawing/2014/main" id="{F24FD113-387A-6844-BC4B-5AD58E4B3B87}"/>
              </a:ext>
            </a:extLst>
          </p:cNvPr>
          <p:cNvSpPr>
            <a:spLocks noGrp="1"/>
          </p:cNvSpPr>
          <p:nvPr>
            <p:ph type="sldNum" sz="quarter" idx="10"/>
          </p:nvPr>
        </p:nvSpPr>
        <p:spPr>
          <a:xfrm>
            <a:off x="7070497" y="6348809"/>
            <a:ext cx="1509243" cy="191503"/>
          </a:xfrm>
          <a:prstGeom prst="rect">
            <a:avLst/>
          </a:prstGeom>
        </p:spPr>
        <p:txBody>
          <a:bodyPr vert="horz" lIns="91440" tIns="45720" rIns="91440" bIns="45720" rtlCol="0" anchor="ctr"/>
          <a:lstStyle>
            <a:lvl1pPr algn="r">
              <a:defRPr sz="1000">
                <a:solidFill>
                  <a:schemeClr val="bg1"/>
                </a:solidFill>
              </a:defRPr>
            </a:lvl1pPr>
          </a:lstStyle>
          <a:p>
            <a:r>
              <a:rPr lang="en-US" dirty="0"/>
              <a:t>ANRCB   |   </a:t>
            </a:r>
            <a:fld id="{D8FE707D-7EDD-4671-B995-A3FBECAF0B25}" type="slidenum">
              <a:rPr lang="en-US" b="1" smtClean="0"/>
              <a:pPr/>
              <a:t>‹#›</a:t>
            </a:fld>
            <a:endParaRPr lang="en-US" b="1" dirty="0"/>
          </a:p>
        </p:txBody>
      </p:sp>
      <p:cxnSp>
        <p:nvCxnSpPr>
          <p:cNvPr id="4" name="Straight Connector 3">
            <a:extLst>
              <a:ext uri="{FF2B5EF4-FFF2-40B4-BE49-F238E27FC236}">
                <a16:creationId xmlns:a16="http://schemas.microsoft.com/office/drawing/2014/main" id="{BB10EA11-3AC4-2846-B76F-3DF63C90B0C5}"/>
              </a:ext>
            </a:extLst>
          </p:cNvPr>
          <p:cNvCxnSpPr>
            <a:cxnSpLocks/>
          </p:cNvCxnSpPr>
          <p:nvPr userDrawn="1"/>
        </p:nvCxnSpPr>
        <p:spPr>
          <a:xfrm>
            <a:off x="628650" y="3678866"/>
            <a:ext cx="78867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riangle 2">
            <a:extLst>
              <a:ext uri="{FF2B5EF4-FFF2-40B4-BE49-F238E27FC236}">
                <a16:creationId xmlns:a16="http://schemas.microsoft.com/office/drawing/2014/main" id="{EEE38A5B-5A30-D844-AF78-6170B85E8655}"/>
              </a:ext>
            </a:extLst>
          </p:cNvPr>
          <p:cNvSpPr/>
          <p:nvPr userDrawn="1"/>
        </p:nvSpPr>
        <p:spPr>
          <a:xfrm rot="5400000">
            <a:off x="-13306" y="6957"/>
            <a:ext cx="1506796" cy="1486533"/>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riangle 2">
            <a:extLst>
              <a:ext uri="{FF2B5EF4-FFF2-40B4-BE49-F238E27FC236}">
                <a16:creationId xmlns:a16="http://schemas.microsoft.com/office/drawing/2014/main" id="{50F924A2-E453-CA41-9199-01873DABBD18}"/>
              </a:ext>
            </a:extLst>
          </p:cNvPr>
          <p:cNvSpPr/>
          <p:nvPr userDrawn="1"/>
        </p:nvSpPr>
        <p:spPr>
          <a:xfrm rot="5400000">
            <a:off x="-11754" y="5401"/>
            <a:ext cx="1275607" cy="1258454"/>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776877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2A299-9D74-4C65-97C9-8376FBB6A8C3}"/>
              </a:ext>
            </a:extLst>
          </p:cNvPr>
          <p:cNvSpPr>
            <a:spLocks noGrp="1"/>
          </p:cNvSpPr>
          <p:nvPr>
            <p:ph type="title"/>
          </p:nvPr>
        </p:nvSpPr>
        <p:spPr/>
        <p:txBody>
          <a:body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15FD8339-C764-4394-984C-4DEE2FF3C311}"/>
              </a:ext>
            </a:extLst>
          </p:cNvPr>
          <p:cNvSpPr>
            <a:spLocks noGrp="1"/>
          </p:cNvSpPr>
          <p:nvPr>
            <p:ph sz="quarter" idx="10"/>
          </p:nvPr>
        </p:nvSpPr>
        <p:spPr>
          <a:xfrm>
            <a:off x="628650" y="1490804"/>
            <a:ext cx="3805237" cy="47001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1A4F065B-EEB2-471E-A8FC-33594BB68122}"/>
              </a:ext>
            </a:extLst>
          </p:cNvPr>
          <p:cNvSpPr>
            <a:spLocks noGrp="1"/>
          </p:cNvSpPr>
          <p:nvPr>
            <p:ph sz="quarter" idx="11"/>
          </p:nvPr>
        </p:nvSpPr>
        <p:spPr>
          <a:xfrm>
            <a:off x="4710113" y="1501437"/>
            <a:ext cx="3805237" cy="47001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6">
            <a:extLst>
              <a:ext uri="{FF2B5EF4-FFF2-40B4-BE49-F238E27FC236}">
                <a16:creationId xmlns:a16="http://schemas.microsoft.com/office/drawing/2014/main" id="{42166213-81E0-6C48-8659-AB983C98F310}"/>
              </a:ext>
            </a:extLst>
          </p:cNvPr>
          <p:cNvSpPr>
            <a:spLocks noGrp="1"/>
          </p:cNvSpPr>
          <p:nvPr>
            <p:ph type="sldNum" sz="quarter" idx="12"/>
          </p:nvPr>
        </p:nvSpPr>
        <p:spPr>
          <a:xfrm>
            <a:off x="7070497" y="6348809"/>
            <a:ext cx="1509243" cy="191503"/>
          </a:xfrm>
          <a:prstGeom prst="rect">
            <a:avLst/>
          </a:prstGeom>
        </p:spPr>
        <p:txBody>
          <a:bodyPr vert="horz" lIns="91440" tIns="45720" rIns="91440" bIns="45720" rtlCol="0" anchor="ctr"/>
          <a:lstStyle>
            <a:lvl1pPr algn="r">
              <a:defRPr sz="1000">
                <a:solidFill>
                  <a:schemeClr val="tx1"/>
                </a:solidFill>
              </a:defRPr>
            </a:lvl1pPr>
          </a:lstStyle>
          <a:p>
            <a:r>
              <a:rPr lang="en-US" dirty="0">
                <a:solidFill>
                  <a:schemeClr val="tx2"/>
                </a:solidFill>
              </a:rPr>
              <a:t>ANRCB   |   </a:t>
            </a:r>
            <a:fld id="{D8FE707D-7EDD-4671-B995-A3FBECAF0B25}" type="slidenum">
              <a:rPr lang="en-US" b="1" smtClean="0">
                <a:solidFill>
                  <a:schemeClr val="accent6"/>
                </a:solidFill>
              </a:rPr>
              <a:pPr/>
              <a:t>‹#›</a:t>
            </a:fld>
            <a:endParaRPr lang="en-US" b="1" dirty="0">
              <a:solidFill>
                <a:schemeClr val="accent6"/>
              </a:solidFill>
            </a:endParaRPr>
          </a:p>
        </p:txBody>
      </p:sp>
      <p:cxnSp>
        <p:nvCxnSpPr>
          <p:cNvPr id="8" name="Straight Connector 7">
            <a:extLst>
              <a:ext uri="{FF2B5EF4-FFF2-40B4-BE49-F238E27FC236}">
                <a16:creationId xmlns:a16="http://schemas.microsoft.com/office/drawing/2014/main" id="{9E4E409A-1C2D-9F4F-87EC-99732FC371F3}"/>
              </a:ext>
            </a:extLst>
          </p:cNvPr>
          <p:cNvCxnSpPr>
            <a:cxnSpLocks/>
          </p:cNvCxnSpPr>
          <p:nvPr userDrawn="1"/>
        </p:nvCxnSpPr>
        <p:spPr>
          <a:xfrm>
            <a:off x="628650" y="1382233"/>
            <a:ext cx="7886700" cy="0"/>
          </a:xfrm>
          <a:prstGeom prst="line">
            <a:avLst/>
          </a:prstGeom>
          <a:ln w="9525">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F1018150-0F49-854F-A06F-08EFCC2EFD6B}"/>
              </a:ext>
            </a:extLst>
          </p:cNvPr>
          <p:cNvGrpSpPr/>
          <p:nvPr userDrawn="1"/>
        </p:nvGrpSpPr>
        <p:grpSpPr>
          <a:xfrm>
            <a:off x="-3177" y="-3176"/>
            <a:ext cx="1486536" cy="1506797"/>
            <a:chOff x="-3178" y="-3176"/>
            <a:chExt cx="1646959" cy="1669406"/>
          </a:xfrm>
        </p:grpSpPr>
        <p:sp>
          <p:nvSpPr>
            <p:cNvPr id="10" name="Triangle 2">
              <a:extLst>
                <a:ext uri="{FF2B5EF4-FFF2-40B4-BE49-F238E27FC236}">
                  <a16:creationId xmlns:a16="http://schemas.microsoft.com/office/drawing/2014/main" id="{72FADDB8-FE99-5D44-99AA-76F492BDD3E0}"/>
                </a:ext>
              </a:extLst>
            </p:cNvPr>
            <p:cNvSpPr/>
            <p:nvPr userDrawn="1"/>
          </p:nvSpPr>
          <p:spPr>
            <a:xfrm rot="5400000">
              <a:off x="-14400" y="8050"/>
              <a:ext cx="1669405" cy="1646956"/>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tx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2">
              <a:extLst>
                <a:ext uri="{FF2B5EF4-FFF2-40B4-BE49-F238E27FC236}">
                  <a16:creationId xmlns:a16="http://schemas.microsoft.com/office/drawing/2014/main" id="{8CFC0A85-51F6-184C-8900-EC3D23FB6AFA}"/>
                </a:ext>
              </a:extLst>
            </p:cNvPr>
            <p:cNvSpPr/>
            <p:nvPr userDrawn="1"/>
          </p:nvSpPr>
          <p:spPr>
            <a:xfrm rot="5400000">
              <a:off x="-12680" y="6326"/>
              <a:ext cx="1413267" cy="1394263"/>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3445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490156"/>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324702"/>
            <a:ext cx="3868340" cy="389093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90156"/>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335334"/>
            <a:ext cx="3887391" cy="389093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58BA6FB0-BA43-4CFC-A76D-28EE4377813D}"/>
              </a:ext>
            </a:extLst>
          </p:cNvPr>
          <p:cNvSpPr>
            <a:spLocks noGrp="1"/>
          </p:cNvSpPr>
          <p:nvPr>
            <p:ph type="title"/>
          </p:nvPr>
        </p:nvSpPr>
        <p:spPr/>
        <p:txBody>
          <a:bodyPr/>
          <a:lstStyle/>
          <a:p>
            <a:r>
              <a:rPr lang="en-US"/>
              <a:t>Click to edit Master title style</a:t>
            </a:r>
            <a:endParaRPr lang="en-US" dirty="0"/>
          </a:p>
        </p:txBody>
      </p:sp>
      <p:sp>
        <p:nvSpPr>
          <p:cNvPr id="8" name="Slide Number Placeholder 6">
            <a:extLst>
              <a:ext uri="{FF2B5EF4-FFF2-40B4-BE49-F238E27FC236}">
                <a16:creationId xmlns:a16="http://schemas.microsoft.com/office/drawing/2014/main" id="{1B656E0B-D609-4D44-85B0-4FCFA6F7CE3F}"/>
              </a:ext>
            </a:extLst>
          </p:cNvPr>
          <p:cNvSpPr>
            <a:spLocks noGrp="1"/>
          </p:cNvSpPr>
          <p:nvPr>
            <p:ph type="sldNum" sz="quarter" idx="10"/>
          </p:nvPr>
        </p:nvSpPr>
        <p:spPr>
          <a:xfrm>
            <a:off x="7070497" y="6348809"/>
            <a:ext cx="1509243" cy="191503"/>
          </a:xfrm>
          <a:prstGeom prst="rect">
            <a:avLst/>
          </a:prstGeom>
        </p:spPr>
        <p:txBody>
          <a:bodyPr vert="horz" lIns="91440" tIns="45720" rIns="91440" bIns="45720" rtlCol="0" anchor="ctr"/>
          <a:lstStyle>
            <a:lvl1pPr algn="r">
              <a:defRPr sz="1000">
                <a:solidFill>
                  <a:schemeClr val="tx1"/>
                </a:solidFill>
              </a:defRPr>
            </a:lvl1pPr>
          </a:lstStyle>
          <a:p>
            <a:r>
              <a:rPr lang="en-US" dirty="0">
                <a:solidFill>
                  <a:schemeClr val="tx2"/>
                </a:solidFill>
              </a:rPr>
              <a:t>ANRCB   |   </a:t>
            </a:r>
            <a:fld id="{D8FE707D-7EDD-4671-B995-A3FBECAF0B25}" type="slidenum">
              <a:rPr lang="en-US" b="1" smtClean="0">
                <a:solidFill>
                  <a:schemeClr val="accent6"/>
                </a:solidFill>
              </a:rPr>
              <a:pPr/>
              <a:t>‹#›</a:t>
            </a:fld>
            <a:endParaRPr lang="en-US" b="1" dirty="0">
              <a:solidFill>
                <a:schemeClr val="accent6"/>
              </a:solidFill>
            </a:endParaRPr>
          </a:p>
        </p:txBody>
      </p:sp>
      <p:cxnSp>
        <p:nvCxnSpPr>
          <p:cNvPr id="9" name="Straight Connector 8">
            <a:extLst>
              <a:ext uri="{FF2B5EF4-FFF2-40B4-BE49-F238E27FC236}">
                <a16:creationId xmlns:a16="http://schemas.microsoft.com/office/drawing/2014/main" id="{26340288-326B-3E48-BC8A-268E0F52FC0C}"/>
              </a:ext>
            </a:extLst>
          </p:cNvPr>
          <p:cNvCxnSpPr>
            <a:cxnSpLocks/>
          </p:cNvCxnSpPr>
          <p:nvPr userDrawn="1"/>
        </p:nvCxnSpPr>
        <p:spPr>
          <a:xfrm>
            <a:off x="628650" y="1382233"/>
            <a:ext cx="7886700" cy="0"/>
          </a:xfrm>
          <a:prstGeom prst="line">
            <a:avLst/>
          </a:prstGeom>
          <a:ln w="9525">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EC58933B-4F4D-6642-92D6-DEF9A15FC59B}"/>
              </a:ext>
            </a:extLst>
          </p:cNvPr>
          <p:cNvGrpSpPr/>
          <p:nvPr userDrawn="1"/>
        </p:nvGrpSpPr>
        <p:grpSpPr>
          <a:xfrm>
            <a:off x="-3177" y="-3176"/>
            <a:ext cx="1486536" cy="1506797"/>
            <a:chOff x="-3178" y="-3176"/>
            <a:chExt cx="1646959" cy="1669406"/>
          </a:xfrm>
        </p:grpSpPr>
        <p:sp>
          <p:nvSpPr>
            <p:cNvPr id="11" name="Triangle 2">
              <a:extLst>
                <a:ext uri="{FF2B5EF4-FFF2-40B4-BE49-F238E27FC236}">
                  <a16:creationId xmlns:a16="http://schemas.microsoft.com/office/drawing/2014/main" id="{405B28D0-528D-2F4F-9C6C-B55470710324}"/>
                </a:ext>
              </a:extLst>
            </p:cNvPr>
            <p:cNvSpPr/>
            <p:nvPr userDrawn="1"/>
          </p:nvSpPr>
          <p:spPr>
            <a:xfrm rot="5400000">
              <a:off x="-14400" y="8050"/>
              <a:ext cx="1669405" cy="1646956"/>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tx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2">
              <a:extLst>
                <a:ext uri="{FF2B5EF4-FFF2-40B4-BE49-F238E27FC236}">
                  <a16:creationId xmlns:a16="http://schemas.microsoft.com/office/drawing/2014/main" id="{A5AC2091-4B5C-684B-90C4-1BA18B60120A}"/>
                </a:ext>
              </a:extLst>
            </p:cNvPr>
            <p:cNvSpPr/>
            <p:nvPr userDrawn="1"/>
          </p:nvSpPr>
          <p:spPr>
            <a:xfrm rot="5400000">
              <a:off x="-12680" y="6326"/>
              <a:ext cx="1413267" cy="1394263"/>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3394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hoto Full 1">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E301A61-FFE4-A248-95E6-8A44756678CA}"/>
              </a:ext>
            </a:extLst>
          </p:cNvPr>
          <p:cNvSpPr>
            <a:spLocks noGrp="1"/>
          </p:cNvSpPr>
          <p:nvPr>
            <p:ph type="pic" sz="quarter" idx="10" hasCustomPrompt="1"/>
          </p:nvPr>
        </p:nvSpPr>
        <p:spPr>
          <a:xfrm>
            <a:off x="0" y="0"/>
            <a:ext cx="9144000" cy="6858000"/>
          </a:xfrm>
          <a:prstGeom prst="rect">
            <a:avLst/>
          </a:prstGeom>
        </p:spPr>
        <p:txBody>
          <a:bodyPr anchor="ctr"/>
          <a:lstStyle>
            <a:lvl1pPr marL="0" indent="0" algn="ctr">
              <a:buNone/>
              <a:defRPr/>
            </a:lvl1pPr>
          </a:lstStyle>
          <a:p>
            <a:r>
              <a:rPr lang="en-US" dirty="0"/>
              <a:t>Photo</a:t>
            </a:r>
          </a:p>
        </p:txBody>
      </p:sp>
      <p:sp>
        <p:nvSpPr>
          <p:cNvPr id="16" name="Text Placeholder 15">
            <a:extLst>
              <a:ext uri="{FF2B5EF4-FFF2-40B4-BE49-F238E27FC236}">
                <a16:creationId xmlns:a16="http://schemas.microsoft.com/office/drawing/2014/main" id="{322CBD45-9E3B-2945-9D95-A20EEC28DA07}"/>
              </a:ext>
            </a:extLst>
          </p:cNvPr>
          <p:cNvSpPr>
            <a:spLocks noGrp="1"/>
          </p:cNvSpPr>
          <p:nvPr>
            <p:ph type="body" sz="quarter" idx="12" hasCustomPrompt="1"/>
          </p:nvPr>
        </p:nvSpPr>
        <p:spPr>
          <a:xfrm>
            <a:off x="120770" y="6119609"/>
            <a:ext cx="4063160" cy="179322"/>
          </a:xfrm>
          <a:prstGeom prst="rect">
            <a:avLst/>
          </a:prstGeom>
        </p:spPr>
        <p:txBody>
          <a:bodyPr lIns="0" tIns="0" rIns="0" bIns="0" anchor="b"/>
          <a:lstStyle>
            <a:lvl1pPr marL="0" indent="0">
              <a:buFont typeface="Arial" panose="020B0604020202020204" pitchFamily="34" charset="0"/>
              <a:buNone/>
              <a:defRPr sz="825"/>
            </a:lvl1pPr>
          </a:lstStyle>
          <a:p>
            <a:pPr lvl="0"/>
            <a:r>
              <a:rPr lang="en-US" dirty="0"/>
              <a:t>[Photo credit]</a:t>
            </a:r>
          </a:p>
        </p:txBody>
      </p:sp>
      <p:sp>
        <p:nvSpPr>
          <p:cNvPr id="3" name="Text Placeholder 2">
            <a:extLst>
              <a:ext uri="{FF2B5EF4-FFF2-40B4-BE49-F238E27FC236}">
                <a16:creationId xmlns:a16="http://schemas.microsoft.com/office/drawing/2014/main" id="{513A38EA-FCD7-F844-A8CA-A168FB067694}"/>
              </a:ext>
            </a:extLst>
          </p:cNvPr>
          <p:cNvSpPr>
            <a:spLocks noGrp="1"/>
          </p:cNvSpPr>
          <p:nvPr>
            <p:ph type="body" sz="quarter" idx="13" hasCustomPrompt="1"/>
          </p:nvPr>
        </p:nvSpPr>
        <p:spPr>
          <a:xfrm>
            <a:off x="0" y="5108832"/>
            <a:ext cx="4191000" cy="914400"/>
          </a:xfrm>
          <a:prstGeom prst="rect">
            <a:avLst/>
          </a:prstGeom>
          <a:solidFill>
            <a:schemeClr val="bg1"/>
          </a:solidFill>
        </p:spPr>
        <p:txBody>
          <a:bodyPr lIns="365760" tIns="45720" bIns="0" anchor="ctr"/>
          <a:lstStyle>
            <a:lvl1pPr marL="0" indent="0">
              <a:buNone/>
              <a:defRPr sz="2700" b="0">
                <a:solidFill>
                  <a:schemeClr val="tx2"/>
                </a:solidFill>
                <a:latin typeface="Georgia" panose="02040502050405020303" pitchFamily="18" charset="0"/>
                <a:cs typeface="Arial" panose="020B0604020202020204" pitchFamily="34" charset="0"/>
              </a:defRPr>
            </a:lvl1pPr>
          </a:lstStyle>
          <a:p>
            <a:r>
              <a:rPr lang="en-US" dirty="0"/>
              <a:t>Photo Headline</a:t>
            </a:r>
          </a:p>
        </p:txBody>
      </p:sp>
      <p:grpSp>
        <p:nvGrpSpPr>
          <p:cNvPr id="8" name="Group 7">
            <a:extLst>
              <a:ext uri="{FF2B5EF4-FFF2-40B4-BE49-F238E27FC236}">
                <a16:creationId xmlns:a16="http://schemas.microsoft.com/office/drawing/2014/main" id="{044C7DBE-6011-FC43-B68E-60EF4B78E8F4}"/>
              </a:ext>
            </a:extLst>
          </p:cNvPr>
          <p:cNvGrpSpPr/>
          <p:nvPr userDrawn="1"/>
        </p:nvGrpSpPr>
        <p:grpSpPr>
          <a:xfrm>
            <a:off x="-3177" y="-3176"/>
            <a:ext cx="1486536" cy="1506797"/>
            <a:chOff x="-3178" y="-3176"/>
            <a:chExt cx="1646959" cy="1669406"/>
          </a:xfrm>
        </p:grpSpPr>
        <p:sp>
          <p:nvSpPr>
            <p:cNvPr id="9" name="Triangle 2">
              <a:extLst>
                <a:ext uri="{FF2B5EF4-FFF2-40B4-BE49-F238E27FC236}">
                  <a16:creationId xmlns:a16="http://schemas.microsoft.com/office/drawing/2014/main" id="{580A20C3-A958-5149-846C-17C31C465AF9}"/>
                </a:ext>
              </a:extLst>
            </p:cNvPr>
            <p:cNvSpPr/>
            <p:nvPr userDrawn="1"/>
          </p:nvSpPr>
          <p:spPr>
            <a:xfrm rot="5400000">
              <a:off x="-14400" y="8050"/>
              <a:ext cx="1669405" cy="1646956"/>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tx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2">
              <a:extLst>
                <a:ext uri="{FF2B5EF4-FFF2-40B4-BE49-F238E27FC236}">
                  <a16:creationId xmlns:a16="http://schemas.microsoft.com/office/drawing/2014/main" id="{EDE8981D-E850-6746-9672-A856447819D4}"/>
                </a:ext>
              </a:extLst>
            </p:cNvPr>
            <p:cNvSpPr/>
            <p:nvPr userDrawn="1"/>
          </p:nvSpPr>
          <p:spPr>
            <a:xfrm rot="5400000">
              <a:off x="-12680" y="6326"/>
              <a:ext cx="1413267" cy="1394263"/>
            </a:xfrm>
            <a:custGeom>
              <a:avLst/>
              <a:gdLst>
                <a:gd name="connsiteX0" fmla="*/ 0 w 1485900"/>
                <a:gd name="connsiteY0" fmla="*/ 995083 h 995083"/>
                <a:gd name="connsiteX1" fmla="*/ 742950 w 1485900"/>
                <a:gd name="connsiteY1" fmla="*/ 0 h 995083"/>
                <a:gd name="connsiteX2" fmla="*/ 1485900 w 1485900"/>
                <a:gd name="connsiteY2" fmla="*/ 995083 h 995083"/>
                <a:gd name="connsiteX3" fmla="*/ 0 w 1485900"/>
                <a:gd name="connsiteY3" fmla="*/ 995083 h 995083"/>
                <a:gd name="connsiteX0" fmla="*/ 0 w 1485900"/>
                <a:gd name="connsiteY0" fmla="*/ 1304370 h 1304370"/>
                <a:gd name="connsiteX1" fmla="*/ 3362 w 1485900"/>
                <a:gd name="connsiteY1" fmla="*/ 0 h 1304370"/>
                <a:gd name="connsiteX2" fmla="*/ 1485900 w 1485900"/>
                <a:gd name="connsiteY2" fmla="*/ 1304370 h 1304370"/>
                <a:gd name="connsiteX3" fmla="*/ 0 w 1485900"/>
                <a:gd name="connsiteY3" fmla="*/ 1304370 h 1304370"/>
                <a:gd name="connsiteX0" fmla="*/ 0 w 1062318"/>
                <a:gd name="connsiteY0" fmla="*/ 1304370 h 1304370"/>
                <a:gd name="connsiteX1" fmla="*/ 3362 w 1062318"/>
                <a:gd name="connsiteY1" fmla="*/ 0 h 1304370"/>
                <a:gd name="connsiteX2" fmla="*/ 1062318 w 1062318"/>
                <a:gd name="connsiteY2" fmla="*/ 1304370 h 1304370"/>
                <a:gd name="connsiteX3" fmla="*/ 0 w 1062318"/>
                <a:gd name="connsiteY3" fmla="*/ 1304370 h 1304370"/>
                <a:gd name="connsiteX0" fmla="*/ 0 w 1203512"/>
                <a:gd name="connsiteY0" fmla="*/ 1304370 h 1304370"/>
                <a:gd name="connsiteX1" fmla="*/ 3362 w 1203512"/>
                <a:gd name="connsiteY1" fmla="*/ 0 h 1304370"/>
                <a:gd name="connsiteX2" fmla="*/ 1203512 w 1203512"/>
                <a:gd name="connsiteY2" fmla="*/ 1304370 h 1304370"/>
                <a:gd name="connsiteX3" fmla="*/ 0 w 1203512"/>
                <a:gd name="connsiteY3" fmla="*/ 1304370 h 1304370"/>
                <a:gd name="connsiteX0" fmla="*/ 0 w 1203512"/>
                <a:gd name="connsiteY0" fmla="*/ 1365380 h 1365380"/>
                <a:gd name="connsiteX1" fmla="*/ 1331 w 1203512"/>
                <a:gd name="connsiteY1" fmla="*/ 0 h 1365380"/>
                <a:gd name="connsiteX2" fmla="*/ 1203512 w 1203512"/>
                <a:gd name="connsiteY2" fmla="*/ 1365380 h 1365380"/>
                <a:gd name="connsiteX3" fmla="*/ 0 w 1203512"/>
                <a:gd name="connsiteY3" fmla="*/ 1365380 h 1365380"/>
                <a:gd name="connsiteX0" fmla="*/ 0 w 1678657"/>
                <a:gd name="connsiteY0" fmla="*/ 1365380 h 1365380"/>
                <a:gd name="connsiteX1" fmla="*/ 1331 w 1678657"/>
                <a:gd name="connsiteY1" fmla="*/ 0 h 1365380"/>
                <a:gd name="connsiteX2" fmla="*/ 1678657 w 1678657"/>
                <a:gd name="connsiteY2" fmla="*/ 1365380 h 1365380"/>
                <a:gd name="connsiteX3" fmla="*/ 0 w 1678657"/>
                <a:gd name="connsiteY3" fmla="*/ 1365380 h 1365380"/>
                <a:gd name="connsiteX0" fmla="*/ 4067 w 1682724"/>
                <a:gd name="connsiteY0" fmla="*/ 1372455 h 1372455"/>
                <a:gd name="connsiteX1" fmla="*/ 136 w 1682724"/>
                <a:gd name="connsiteY1" fmla="*/ 0 h 1372455"/>
                <a:gd name="connsiteX2" fmla="*/ 1682724 w 1682724"/>
                <a:gd name="connsiteY2" fmla="*/ 1372455 h 1372455"/>
                <a:gd name="connsiteX3" fmla="*/ 4067 w 1682724"/>
                <a:gd name="connsiteY3" fmla="*/ 1372455 h 1372455"/>
                <a:gd name="connsiteX0" fmla="*/ 0 w 1683562"/>
                <a:gd name="connsiteY0" fmla="*/ 1370428 h 1372455"/>
                <a:gd name="connsiteX1" fmla="*/ 974 w 1683562"/>
                <a:gd name="connsiteY1" fmla="*/ 0 h 1372455"/>
                <a:gd name="connsiteX2" fmla="*/ 1683562 w 1683562"/>
                <a:gd name="connsiteY2" fmla="*/ 1372455 h 1372455"/>
                <a:gd name="connsiteX3" fmla="*/ 0 w 1683562"/>
                <a:gd name="connsiteY3" fmla="*/ 1370428 h 1372455"/>
                <a:gd name="connsiteX0" fmla="*/ 0 w 1683562"/>
                <a:gd name="connsiteY0" fmla="*/ 1370427 h 1372455"/>
                <a:gd name="connsiteX1" fmla="*/ 974 w 1683562"/>
                <a:gd name="connsiteY1" fmla="*/ 0 h 1372455"/>
                <a:gd name="connsiteX2" fmla="*/ 1683562 w 1683562"/>
                <a:gd name="connsiteY2" fmla="*/ 1372455 h 1372455"/>
                <a:gd name="connsiteX3" fmla="*/ 0 w 1683562"/>
                <a:gd name="connsiteY3" fmla="*/ 1370427 h 1372455"/>
                <a:gd name="connsiteX0" fmla="*/ 1693 w 1682802"/>
                <a:gd name="connsiteY0" fmla="*/ 1372453 h 1372455"/>
                <a:gd name="connsiteX1" fmla="*/ 214 w 1682802"/>
                <a:gd name="connsiteY1" fmla="*/ 0 h 1372455"/>
                <a:gd name="connsiteX2" fmla="*/ 1682802 w 1682802"/>
                <a:gd name="connsiteY2" fmla="*/ 1372455 h 1372455"/>
                <a:gd name="connsiteX3" fmla="*/ 1693 w 1682802"/>
                <a:gd name="connsiteY3" fmla="*/ 1372453 h 1372455"/>
                <a:gd name="connsiteX0" fmla="*/ 0 w 1686013"/>
                <a:gd name="connsiteY0" fmla="*/ 1374481 h 1374481"/>
                <a:gd name="connsiteX1" fmla="*/ 3425 w 1686013"/>
                <a:gd name="connsiteY1" fmla="*/ 0 h 1374481"/>
                <a:gd name="connsiteX2" fmla="*/ 1686013 w 1686013"/>
                <a:gd name="connsiteY2" fmla="*/ 1372455 h 1374481"/>
                <a:gd name="connsiteX3" fmla="*/ 0 w 1686013"/>
                <a:gd name="connsiteY3" fmla="*/ 1374481 h 1374481"/>
                <a:gd name="connsiteX0" fmla="*/ 0 w 1686013"/>
                <a:gd name="connsiteY0" fmla="*/ 1374481 h 1374481"/>
                <a:gd name="connsiteX1" fmla="*/ 972 w 1686013"/>
                <a:gd name="connsiteY1" fmla="*/ 0 h 1374481"/>
                <a:gd name="connsiteX2" fmla="*/ 1686013 w 1686013"/>
                <a:gd name="connsiteY2" fmla="*/ 1372455 h 1374481"/>
                <a:gd name="connsiteX3" fmla="*/ 0 w 1686013"/>
                <a:gd name="connsiteY3" fmla="*/ 1374481 h 1374481"/>
              </a:gdLst>
              <a:ahLst/>
              <a:cxnLst>
                <a:cxn ang="0">
                  <a:pos x="connsiteX0" y="connsiteY0"/>
                </a:cxn>
                <a:cxn ang="0">
                  <a:pos x="connsiteX1" y="connsiteY1"/>
                </a:cxn>
                <a:cxn ang="0">
                  <a:pos x="connsiteX2" y="connsiteY2"/>
                </a:cxn>
                <a:cxn ang="0">
                  <a:pos x="connsiteX3" y="connsiteY3"/>
                </a:cxn>
              </a:cxnLst>
              <a:rect l="l" t="t" r="r" b="b"/>
              <a:pathLst>
                <a:path w="1686013" h="1374481">
                  <a:moveTo>
                    <a:pt x="0" y="1374481"/>
                  </a:moveTo>
                  <a:cubicBezTo>
                    <a:pt x="1121" y="939691"/>
                    <a:pt x="-149" y="434790"/>
                    <a:pt x="972" y="0"/>
                  </a:cubicBezTo>
                  <a:lnTo>
                    <a:pt x="1686013" y="1372455"/>
                  </a:lnTo>
                  <a:lnTo>
                    <a:pt x="0" y="137448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5597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2">
            <a:extLst>
              <a:ext uri="{FF2B5EF4-FFF2-40B4-BE49-F238E27FC236}">
                <a16:creationId xmlns:a16="http://schemas.microsoft.com/office/drawing/2014/main" id="{1840410D-CB4F-425F-BE44-944494DC19D2}"/>
              </a:ext>
            </a:extLst>
          </p:cNvPr>
          <p:cNvSpPr>
            <a:spLocks noGrp="1"/>
          </p:cNvSpPr>
          <p:nvPr>
            <p:ph type="title"/>
          </p:nvPr>
        </p:nvSpPr>
        <p:spPr>
          <a:xfrm>
            <a:off x="628650" y="365126"/>
            <a:ext cx="7886700" cy="101710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93F9C2C4-2277-4DB8-BCAF-9727CE23F38D}"/>
              </a:ext>
            </a:extLst>
          </p:cNvPr>
          <p:cNvSpPr>
            <a:spLocks noGrp="1"/>
          </p:cNvSpPr>
          <p:nvPr>
            <p:ph type="body" idx="1"/>
          </p:nvPr>
        </p:nvSpPr>
        <p:spPr>
          <a:xfrm>
            <a:off x="628650" y="1488557"/>
            <a:ext cx="7886700" cy="46565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6">
            <a:extLst>
              <a:ext uri="{FF2B5EF4-FFF2-40B4-BE49-F238E27FC236}">
                <a16:creationId xmlns:a16="http://schemas.microsoft.com/office/drawing/2014/main" id="{AF604E5E-5B3B-0242-BD0C-18D77113EC15}"/>
              </a:ext>
            </a:extLst>
          </p:cNvPr>
          <p:cNvSpPr>
            <a:spLocks noGrp="1"/>
          </p:cNvSpPr>
          <p:nvPr>
            <p:ph type="sldNum" sz="quarter" idx="4"/>
          </p:nvPr>
        </p:nvSpPr>
        <p:spPr>
          <a:xfrm>
            <a:off x="7070497" y="6348809"/>
            <a:ext cx="1509243" cy="191503"/>
          </a:xfrm>
          <a:prstGeom prst="rect">
            <a:avLst/>
          </a:prstGeom>
        </p:spPr>
        <p:txBody>
          <a:bodyPr vert="horz" lIns="91440" tIns="45720" rIns="91440" bIns="45720" rtlCol="0" anchor="ctr"/>
          <a:lstStyle>
            <a:lvl1pPr algn="r">
              <a:defRPr sz="1000">
                <a:solidFill>
                  <a:schemeClr val="tx1"/>
                </a:solidFill>
                <a:latin typeface="Calibri" panose="020F0502020204030204" pitchFamily="34" charset="0"/>
                <a:cs typeface="Calibri" panose="020F0502020204030204" pitchFamily="34" charset="0"/>
              </a:defRPr>
            </a:lvl1pPr>
          </a:lstStyle>
          <a:p>
            <a:r>
              <a:rPr lang="en-US" dirty="0">
                <a:solidFill>
                  <a:schemeClr val="tx2"/>
                </a:solidFill>
              </a:rPr>
              <a:t>ANRCB   |   </a:t>
            </a:r>
            <a:fld id="{D8FE707D-7EDD-4671-B995-A3FBECAF0B25}" type="slidenum">
              <a:rPr lang="en-US" b="1" smtClean="0">
                <a:solidFill>
                  <a:schemeClr val="accent6"/>
                </a:solidFill>
              </a:rPr>
              <a:pPr/>
              <a:t>‹#›</a:t>
            </a:fld>
            <a:endParaRPr lang="en-US" b="1" dirty="0">
              <a:solidFill>
                <a:schemeClr val="accent6"/>
              </a:solidFill>
            </a:endParaRPr>
          </a:p>
        </p:txBody>
      </p:sp>
    </p:spTree>
    <p:extLst>
      <p:ext uri="{BB962C8B-B14F-4D97-AF65-F5344CB8AC3E}">
        <p14:creationId xmlns:p14="http://schemas.microsoft.com/office/powerpoint/2010/main" val="218626460"/>
      </p:ext>
    </p:extLst>
  </p:cSld>
  <p:clrMap bg1="lt1" tx1="dk1" bg2="lt2" tx2="dk2" accent1="accent1" accent2="accent2" accent3="accent3" accent4="accent4" accent5="accent5" accent6="accent6" hlink="hlink" folHlink="folHlink"/>
  <p:sldLayoutIdLst>
    <p:sldLayoutId id="2147484035" r:id="rId1"/>
    <p:sldLayoutId id="2147484042" r:id="rId2"/>
    <p:sldLayoutId id="2147484037" r:id="rId3"/>
    <p:sldLayoutId id="2147484043" r:id="rId4"/>
    <p:sldLayoutId id="2147484044" r:id="rId5"/>
    <p:sldLayoutId id="2147484046" r:id="rId6"/>
    <p:sldLayoutId id="2147484045" r:id="rId7"/>
    <p:sldLayoutId id="2147484028" r:id="rId8"/>
    <p:sldLayoutId id="2147484029" r:id="rId9"/>
    <p:sldLayoutId id="2147484041" r:id="rId10"/>
    <p:sldLayoutId id="2147484047" r:id="rId11"/>
  </p:sldLayoutIdLst>
  <p:hf hdr="0" ftr="0" dt="0"/>
  <p:txStyles>
    <p:titleStyle>
      <a:lvl1pPr algn="l" defTabSz="685800" rtl="0" eaLnBrk="1" latinLnBrk="0" hangingPunct="1">
        <a:lnSpc>
          <a:spcPct val="90000"/>
        </a:lnSpc>
        <a:spcBef>
          <a:spcPct val="0"/>
        </a:spcBef>
        <a:buNone/>
        <a:defRPr sz="3200" b="0" kern="1200">
          <a:solidFill>
            <a:schemeClr val="tx2"/>
          </a:solidFill>
          <a:latin typeface="Georgia" panose="02040502050405020303" pitchFamily="18"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450" y="435406"/>
            <a:ext cx="8368017" cy="1746962"/>
          </a:xfrm>
          <a:prstGeom prst="rect">
            <a:avLst/>
          </a:prstGeom>
        </p:spPr>
        <p:txBody>
          <a:bodyPr>
            <a:normAutofit/>
          </a:bodyPr>
          <a:lstStyle/>
          <a:p>
            <a:r>
              <a:rPr lang="en-US" sz="4000" b="1" dirty="0">
                <a:latin typeface="Phetsarath OT" panose="02000500000000020004" pitchFamily="2" charset="0"/>
                <a:ea typeface="Times New Roman" panose="02020603050405020304" pitchFamily="18" charset="0"/>
                <a:cs typeface="Phetsarath OT" panose="02000500000000020004" pitchFamily="2" charset="0"/>
              </a:rPr>
              <a:t> 5.5: </a:t>
            </a:r>
            <a:r>
              <a:rPr lang="lo-LA" sz="4000" b="1" dirty="0">
                <a:latin typeface="Phetsarath OT" panose="02000500000000020004" pitchFamily="2" charset="0"/>
                <a:ea typeface="Times New Roman" panose="02020603050405020304" pitchFamily="18" charset="0"/>
                <a:cs typeface="Phetsarath OT" panose="02000500000000020004" pitchFamily="2" charset="0"/>
              </a:rPr>
              <a:t>ວິທີການຄົ້ນຄ້ວາ</a:t>
            </a:r>
            <a:r>
              <a:rPr lang="en-US" sz="4000" b="1" dirty="0">
                <a:latin typeface="Phetsarath OT" panose="02000500000000020004" pitchFamily="2" charset="0"/>
                <a:ea typeface="Times New Roman" panose="02020603050405020304" pitchFamily="18" charset="0"/>
                <a:cs typeface="Phetsarath OT" panose="02000500000000020004" pitchFamily="2" charset="0"/>
              </a:rPr>
              <a:t> </a:t>
            </a:r>
            <a:r>
              <a:rPr lang="lo-LA" sz="4000" b="1" dirty="0">
                <a:latin typeface="Phetsarath OT" panose="02000500000000020004" pitchFamily="2" charset="0"/>
                <a:ea typeface="Times New Roman" panose="02020603050405020304" pitchFamily="18" charset="0"/>
                <a:cs typeface="Phetsarath OT" panose="02000500000000020004" pitchFamily="2" charset="0"/>
              </a:rPr>
              <a:t>ໃນການຄົ້ນຄວ້າດ້ານໂພຊະນາການ</a:t>
            </a:r>
            <a:endParaRPr lang="en-US" sz="4000" dirty="0">
              <a:latin typeface="Phetsarath OT" panose="02000500000000020004" pitchFamily="2" charset="0"/>
              <a:cs typeface="Phetsarath OT" panose="02000500000000020004" pitchFamily="2" charset="0"/>
            </a:endParaRPr>
          </a:p>
        </p:txBody>
      </p:sp>
      <p:sp>
        <p:nvSpPr>
          <p:cNvPr id="6" name="Subtitle 2">
            <a:extLst>
              <a:ext uri="{FF2B5EF4-FFF2-40B4-BE49-F238E27FC236}">
                <a16:creationId xmlns:a16="http://schemas.microsoft.com/office/drawing/2014/main" id="{12389880-AC48-A946-8EA9-A6F864B21918}"/>
              </a:ext>
            </a:extLst>
          </p:cNvPr>
          <p:cNvSpPr txBox="1">
            <a:spLocks/>
          </p:cNvSpPr>
          <p:nvPr/>
        </p:nvSpPr>
        <p:spPr>
          <a:xfrm>
            <a:off x="151279" y="6163738"/>
            <a:ext cx="8841441" cy="51771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2475"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0" marR="0" lvl="0" indent="0" algn="ctr" rtl="0">
              <a:lnSpc>
                <a:spcPct val="100000"/>
              </a:lnSpc>
              <a:spcBef>
                <a:spcPts val="0"/>
              </a:spcBef>
              <a:spcAft>
                <a:spcPts val="0"/>
              </a:spcAft>
              <a:buClr>
                <a:schemeClr val="accent6"/>
              </a:buClr>
              <a:buSzPts val="1100"/>
              <a:buFont typeface="Arial"/>
              <a:buNone/>
            </a:pPr>
            <a:r>
              <a:rPr lang="lo-LA"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t>ໄດ້ຮັບທຶນສະໜັບສະໜູນຈາກອົງການ </a:t>
            </a:r>
            <a:r>
              <a:rPr lang="en-US"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t>USAID </a:t>
            </a:r>
            <a:r>
              <a:rPr lang="lo-LA"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t>ສຳລັບຂໍ້ຕົກລົງໂຄງການຮ່ວມມື #7200</a:t>
            </a:r>
            <a:r>
              <a:rPr lang="en-US"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t>AA18CA00009 </a:t>
            </a:r>
            <a:br>
              <a:rPr lang="en-US"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br>
            <a:r>
              <a:rPr lang="en-US"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t>(LASER-PULSE) </a:t>
            </a:r>
            <a:r>
              <a:rPr lang="lo-LA"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t>ໃຫ້ກັບມະຫາວິທະຍາໄລເພີດູ. ເນື້ອໃນແມ່ນບັນຍາຍມາຈາກປະສົບການຂອງຜູ້ຂຽນ ບໍ່ແມ່ນເນື້ອຫາສະເພາະຂອງອົງການ </a:t>
            </a:r>
            <a:r>
              <a:rPr lang="en-US"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t>USAID. </a:t>
            </a:r>
            <a:endParaRPr lang="en-US" sz="1200" b="0" i="0" u="none" strike="noStrike" cap="none" dirty="0">
              <a:solidFill>
                <a:srgbClr val="000000"/>
              </a:solidFill>
              <a:latin typeface="Phetsarath OT" panose="02000500000000020004" pitchFamily="2" charset="0"/>
              <a:ea typeface="Times New Roman"/>
              <a:cs typeface="Phetsarath OT" panose="02000500000000020004" pitchFamily="2" charset="0"/>
              <a:sym typeface="Times New Roman"/>
            </a:endParaRPr>
          </a:p>
          <a:p>
            <a:pPr marL="0" marR="0" lvl="0" indent="0" algn="ctr" rtl="0">
              <a:lnSpc>
                <a:spcPct val="100000"/>
              </a:lnSpc>
              <a:spcBef>
                <a:spcPts val="0"/>
              </a:spcBef>
              <a:spcAft>
                <a:spcPts val="0"/>
              </a:spcAft>
              <a:buClr>
                <a:schemeClr val="accent6"/>
              </a:buClr>
              <a:buSzPts val="1100"/>
              <a:buFont typeface="Arial"/>
              <a:buNone/>
            </a:pPr>
            <a:r>
              <a:rPr lang="lo-LA"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t>ຂໍ້ມູນເພີ່ມເຕີມກະລຸນນາຕິດຕໍ່ກັບອົງການ </a:t>
            </a:r>
            <a:r>
              <a:rPr lang="en-US"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t>CRS </a:t>
            </a:r>
            <a:r>
              <a:rPr lang="lo-LA" sz="1200" b="0" i="0" u="none" strike="noStrike" cap="none" dirty="0">
                <a:solidFill>
                  <a:schemeClr val="accent6"/>
                </a:solidFill>
                <a:latin typeface="Phetsarath OT" panose="02000500000000020004" pitchFamily="2" charset="0"/>
                <a:ea typeface="Times New Roman"/>
                <a:cs typeface="Phetsarath OT" panose="02000500000000020004" pitchFamily="2" charset="0"/>
                <a:sym typeface="Times New Roman"/>
              </a:rPr>
              <a:t>ປະຈຳ ສປປ ລາວ.</a:t>
            </a:r>
            <a:endParaRPr lang="lo-LA" sz="1200" b="0" i="0" u="none" strike="noStrike" cap="none" dirty="0">
              <a:solidFill>
                <a:srgbClr val="000000"/>
              </a:solidFill>
              <a:latin typeface="Phetsarath OT" panose="02000500000000020004" pitchFamily="2" charset="0"/>
              <a:ea typeface="Times New Roman"/>
              <a:cs typeface="Phetsarath OT" panose="02000500000000020004" pitchFamily="2" charset="0"/>
              <a:sym typeface="Times New Roman"/>
            </a:endParaRPr>
          </a:p>
        </p:txBody>
      </p:sp>
      <p:sp>
        <p:nvSpPr>
          <p:cNvPr id="7" name="Subtitle 6">
            <a:extLst>
              <a:ext uri="{FF2B5EF4-FFF2-40B4-BE49-F238E27FC236}">
                <a16:creationId xmlns:a16="http://schemas.microsoft.com/office/drawing/2014/main" id="{1C9747C8-410E-8D47-894E-20D45D73966D}"/>
              </a:ext>
            </a:extLst>
          </p:cNvPr>
          <p:cNvSpPr>
            <a:spLocks noGrp="1"/>
          </p:cNvSpPr>
          <p:nvPr>
            <p:ph type="subTitle" idx="1"/>
          </p:nvPr>
        </p:nvSpPr>
        <p:spPr>
          <a:xfrm>
            <a:off x="1299381" y="2554975"/>
            <a:ext cx="6545235" cy="1923467"/>
          </a:xfrm>
        </p:spPr>
        <p:txBody>
          <a:bodyPr>
            <a:normAutofit/>
          </a:bodyPr>
          <a:lstStyle/>
          <a:p>
            <a:pPr algn="ctr"/>
            <a:r>
              <a:rPr lang="lo-LA" sz="2000" dirty="0">
                <a:latin typeface="Phetsarath OT" panose="02000500000000020004" pitchFamily="2" charset="0"/>
                <a:cs typeface="Phetsarath OT" panose="02000500000000020004" pitchFamily="2" charset="0"/>
              </a:rPr>
              <a:t>ການຝຶກອົບຮົມ ພັດທະນາໂດຍ ທ່ານ </a:t>
            </a:r>
            <a:r>
              <a:rPr lang="en-US" sz="2000" dirty="0">
                <a:latin typeface="Phetsarath OT" panose="02000500000000020004" pitchFamily="2" charset="0"/>
                <a:cs typeface="Phetsarath OT" panose="02000500000000020004" pitchFamily="2" charset="0"/>
              </a:rPr>
              <a:t>Paola </a:t>
            </a:r>
            <a:r>
              <a:rPr lang="en-US" sz="2000" dirty="0" err="1">
                <a:latin typeface="Phetsarath OT" panose="02000500000000020004" pitchFamily="2" charset="0"/>
                <a:cs typeface="Phetsarath OT" panose="02000500000000020004" pitchFamily="2" charset="0"/>
              </a:rPr>
              <a:t>Mattey</a:t>
            </a:r>
            <a:r>
              <a:rPr lang="en-US" sz="2000" dirty="0">
                <a:latin typeface="Phetsarath OT" panose="02000500000000020004" pitchFamily="2" charset="0"/>
                <a:cs typeface="Phetsarath OT" panose="02000500000000020004" pitchFamily="2" charset="0"/>
              </a:rPr>
              <a:t> Mora</a:t>
            </a:r>
          </a:p>
          <a:p>
            <a:pPr algn="ctr"/>
            <a:r>
              <a:rPr lang="lo-LA" sz="2000" dirty="0">
                <a:latin typeface="Phetsarath OT" panose="02000500000000020004" pitchFamily="2" charset="0"/>
                <a:cs typeface="Phetsarath OT" panose="02000500000000020004" pitchFamily="2" charset="0"/>
              </a:rPr>
              <a:t>ມະຫາວິທະຍາໄລ ອິນເດຍນາ</a:t>
            </a:r>
          </a:p>
          <a:p>
            <a:pPr algn="ctr"/>
            <a:r>
              <a:rPr lang="lo-LA" sz="2000" dirty="0">
                <a:latin typeface="Phetsarath OT" panose="02000500000000020004" pitchFamily="2" charset="0"/>
                <a:cs typeface="Phetsarath OT" panose="02000500000000020004" pitchFamily="2" charset="0"/>
              </a:rPr>
              <a:t>ຮ່ວມກັບ ກະຊວງສາທາລະນະສຸກ ຢູ່ສປປລາວ</a:t>
            </a:r>
          </a:p>
          <a:p>
            <a:pPr algn="ctr"/>
            <a:endParaRPr lang="en-US" sz="2000" dirty="0">
              <a:latin typeface="Phetsarath OT" panose="02000500000000020004" pitchFamily="2" charset="0"/>
              <a:cs typeface="Phetsarath OT" panose="02000500000000020004" pitchFamily="2" charset="0"/>
            </a:endParaRPr>
          </a:p>
          <a:p>
            <a:endParaRPr lang="en-US" dirty="0">
              <a:latin typeface="Phetsarath OT" panose="02000500000000020004" pitchFamily="2" charset="0"/>
              <a:cs typeface="Phetsarath OT" panose="02000500000000020004" pitchFamily="2" charset="0"/>
            </a:endParaRPr>
          </a:p>
        </p:txBody>
      </p:sp>
      <p:sp>
        <p:nvSpPr>
          <p:cNvPr id="3" name="Subtitle 2">
            <a:extLst>
              <a:ext uri="{FF2B5EF4-FFF2-40B4-BE49-F238E27FC236}">
                <a16:creationId xmlns:a16="http://schemas.microsoft.com/office/drawing/2014/main" id="{F9177CE7-C3A4-D14E-2988-D5390057B721}"/>
              </a:ext>
            </a:extLst>
          </p:cNvPr>
          <p:cNvSpPr txBox="1">
            <a:spLocks/>
          </p:cNvSpPr>
          <p:nvPr/>
        </p:nvSpPr>
        <p:spPr>
          <a:xfrm>
            <a:off x="-2" y="4121208"/>
            <a:ext cx="9144000" cy="51771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2475"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buClr>
                <a:schemeClr val="accent6"/>
              </a:buClr>
              <a:buSzPts val="1350"/>
            </a:pPr>
            <a:r>
              <a:rPr lang="lo-LA" sz="1100" b="1" dirty="0">
                <a:solidFill>
                  <a:schemeClr val="accent6"/>
                </a:solidFill>
                <a:latin typeface="Phetsarath OT" panose="02000500000000020004" pitchFamily="2" charset="0"/>
                <a:cs typeface="Phetsarath OT" panose="02000500000000020004" pitchFamily="2" charset="0"/>
                <a:sym typeface="Times New Roman"/>
              </a:rPr>
              <a:t>ການເຝິກອົບຮົມໂດຍ ໂຄງການ ສ້າງຄວາມເຂັ້ມແຂງ ໃນການຄົ້ນຄວ້າ ທາງດ້ານໂພຊະນາການ (</a:t>
            </a:r>
            <a:r>
              <a:rPr lang="en-US" sz="1100" b="1" dirty="0">
                <a:solidFill>
                  <a:schemeClr val="accent6"/>
                </a:solidFill>
                <a:latin typeface="Phetsarath OT" panose="02000500000000020004" pitchFamily="2" charset="0"/>
                <a:cs typeface="Phetsarath OT" panose="02000500000000020004" pitchFamily="2" charset="0"/>
              </a:rPr>
              <a:t>ANRCB)</a:t>
            </a:r>
            <a:r>
              <a:rPr lang="en-US" sz="1100" b="1" dirty="0">
                <a:solidFill>
                  <a:schemeClr val="accent6"/>
                </a:solidFill>
                <a:latin typeface="Phetsarath OT" panose="02000500000000020004" pitchFamily="2" charset="0"/>
                <a:cs typeface="Phetsarath OT" panose="02000500000000020004" pitchFamily="2" charset="0"/>
                <a:sym typeface="Times New Roman"/>
              </a:rPr>
              <a:t>, </a:t>
            </a:r>
            <a:r>
              <a:rPr lang="lo-LA" sz="1100" b="1" dirty="0">
                <a:solidFill>
                  <a:schemeClr val="accent6"/>
                </a:solidFill>
                <a:latin typeface="Phetsarath OT" panose="02000500000000020004" pitchFamily="2" charset="0"/>
                <a:cs typeface="Phetsarath OT" panose="02000500000000020004" pitchFamily="2" charset="0"/>
                <a:sym typeface="Times New Roman"/>
              </a:rPr>
              <a:t>ພ</a:t>
            </a:r>
            <a:r>
              <a:rPr lang="lo-LA" sz="1100" b="1" dirty="0">
                <a:solidFill>
                  <a:schemeClr val="accent6"/>
                </a:solidFill>
                <a:latin typeface="Phetsarath OT" panose="02000500000000020004" pitchFamily="2" charset="0"/>
                <a:cs typeface="Phetsarath OT" panose="02000500000000020004" pitchFamily="2" charset="0"/>
              </a:rPr>
              <a:t>າຍໃຕ້ ໂຄງການ ລິເລີ່ມທາງດ້ານໂພຊະນາການ ລາວ ອາເມລິກາ </a:t>
            </a:r>
            <a:r>
              <a:rPr lang="lo-LA" sz="1100" b="1" dirty="0">
                <a:solidFill>
                  <a:schemeClr val="accent6"/>
                </a:solidFill>
                <a:latin typeface="Phetsarath OT" panose="02000500000000020004" pitchFamily="2" charset="0"/>
                <a:cs typeface="Phetsarath OT" panose="02000500000000020004" pitchFamily="2" charset="0"/>
                <a:sym typeface="Times New Roman"/>
              </a:rPr>
              <a:t> (</a:t>
            </a:r>
            <a:r>
              <a:rPr lang="en-US" sz="1100" b="1" dirty="0">
                <a:solidFill>
                  <a:schemeClr val="accent6"/>
                </a:solidFill>
                <a:latin typeface="Phetsarath OT" panose="02000500000000020004" pitchFamily="2" charset="0"/>
                <a:cs typeface="Phetsarath OT" panose="02000500000000020004" pitchFamily="2" charset="0"/>
                <a:sym typeface="Times New Roman"/>
              </a:rPr>
              <a:t>LANI)</a:t>
            </a:r>
          </a:p>
        </p:txBody>
      </p:sp>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DB04C-A7DA-4DD9-8D77-9A7CDA243F20}"/>
              </a:ext>
            </a:extLst>
          </p:cNvPr>
          <p:cNvSpPr>
            <a:spLocks noGrp="1"/>
          </p:cNvSpPr>
          <p:nvPr>
            <p:ph type="title"/>
          </p:nvPr>
        </p:nvSpPr>
        <p:spPr/>
        <p:txBody>
          <a:bodyPr>
            <a:normAutofi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ປະເພດຂອງການ</a:t>
            </a:r>
            <a:r>
              <a:rPr lang="lo-LA" dirty="0">
                <a:latin typeface="Phetsarath OT" panose="02000500000000020004" pitchFamily="2" charset="0"/>
                <a:cs typeface="Phetsarath OT" panose="02000500000000020004" pitchFamily="2" charset="0"/>
              </a:rPr>
              <a:t>ອອກແບບການສືກສາແບບວິເຄາະ</a:t>
            </a:r>
            <a:endParaRPr lang="en-US" dirty="0"/>
          </a:p>
        </p:txBody>
      </p:sp>
      <p:graphicFrame>
        <p:nvGraphicFramePr>
          <p:cNvPr id="4" name="Table 4">
            <a:extLst>
              <a:ext uri="{FF2B5EF4-FFF2-40B4-BE49-F238E27FC236}">
                <a16:creationId xmlns:a16="http://schemas.microsoft.com/office/drawing/2014/main" id="{255E21FE-B00D-406C-9EAD-AFD30CBE0C78}"/>
              </a:ext>
            </a:extLst>
          </p:cNvPr>
          <p:cNvGraphicFramePr>
            <a:graphicFrameLocks noGrp="1"/>
          </p:cNvGraphicFramePr>
          <p:nvPr>
            <p:ph idx="4294967295"/>
            <p:extLst>
              <p:ext uri="{D42A27DB-BD31-4B8C-83A1-F6EECF244321}">
                <p14:modId xmlns:p14="http://schemas.microsoft.com/office/powerpoint/2010/main" val="1957434729"/>
              </p:ext>
            </p:extLst>
          </p:nvPr>
        </p:nvGraphicFramePr>
        <p:xfrm>
          <a:off x="394855" y="1390368"/>
          <a:ext cx="8410478" cy="5029800"/>
        </p:xfrm>
        <a:graphic>
          <a:graphicData uri="http://schemas.openxmlformats.org/drawingml/2006/table">
            <a:tbl>
              <a:tblPr firstRow="1" bandRow="1">
                <a:tableStyleId>{5940675A-B579-460E-94D1-54222C63F5DA}</a:tableStyleId>
              </a:tblPr>
              <a:tblGrid>
                <a:gridCol w="1626197">
                  <a:extLst>
                    <a:ext uri="{9D8B030D-6E8A-4147-A177-3AD203B41FA5}">
                      <a16:colId xmlns:a16="http://schemas.microsoft.com/office/drawing/2014/main" val="4073854839"/>
                    </a:ext>
                  </a:extLst>
                </a:gridCol>
                <a:gridCol w="918091">
                  <a:extLst>
                    <a:ext uri="{9D8B030D-6E8A-4147-A177-3AD203B41FA5}">
                      <a16:colId xmlns:a16="http://schemas.microsoft.com/office/drawing/2014/main" val="1591737008"/>
                    </a:ext>
                  </a:extLst>
                </a:gridCol>
                <a:gridCol w="2579914">
                  <a:extLst>
                    <a:ext uri="{9D8B030D-6E8A-4147-A177-3AD203B41FA5}">
                      <a16:colId xmlns:a16="http://schemas.microsoft.com/office/drawing/2014/main" val="2438891262"/>
                    </a:ext>
                  </a:extLst>
                </a:gridCol>
                <a:gridCol w="1480457">
                  <a:extLst>
                    <a:ext uri="{9D8B030D-6E8A-4147-A177-3AD203B41FA5}">
                      <a16:colId xmlns:a16="http://schemas.microsoft.com/office/drawing/2014/main" val="2422458304"/>
                    </a:ext>
                  </a:extLst>
                </a:gridCol>
                <a:gridCol w="1805819">
                  <a:extLst>
                    <a:ext uri="{9D8B030D-6E8A-4147-A177-3AD203B41FA5}">
                      <a16:colId xmlns:a16="http://schemas.microsoft.com/office/drawing/2014/main" val="3876491530"/>
                    </a:ext>
                  </a:extLst>
                </a:gridCol>
              </a:tblGrid>
              <a:tr h="252060">
                <a:tc gridSpan="3">
                  <a:txBody>
                    <a:bodyPr/>
                    <a:lstStyle/>
                    <a:p>
                      <a:pPr algn="ctr"/>
                      <a:r>
                        <a:rPr lang="lo-LA" sz="1200" b="1" dirty="0">
                          <a:latin typeface="Phetsarath OT" panose="02000500000000020004" pitchFamily="2" charset="0"/>
                          <a:cs typeface="Phetsarath OT" panose="02000500000000020004" pitchFamily="2" charset="0"/>
                        </a:rPr>
                        <a:t>ການອອກແບບການສຶກສາ</a:t>
                      </a:r>
                      <a:endParaRPr lang="en-US" sz="1200" b="1" dirty="0">
                        <a:latin typeface="Phetsarath OT" panose="02000500000000020004" pitchFamily="2" charset="0"/>
                        <a:cs typeface="Phetsarath OT" panose="02000500000000020004" pitchFamily="2" charset="0"/>
                      </a:endParaRPr>
                    </a:p>
                  </a:txBody>
                  <a:tcPr marL="68580" marR="68580" marT="34290" marB="34290"/>
                </a:tc>
                <a:tc hMerge="1">
                  <a:txBody>
                    <a:bodyPr/>
                    <a:lstStyle/>
                    <a:p>
                      <a:endParaRPr lang="en-US" dirty="0"/>
                    </a:p>
                  </a:txBody>
                  <a:tcPr/>
                </a:tc>
                <a:tc hMerge="1">
                  <a:txBody>
                    <a:bodyPr/>
                    <a:lstStyle/>
                    <a:p>
                      <a:pPr algn="ctr"/>
                      <a:endParaRPr lang="en-US" sz="1200" b="1" dirty="0">
                        <a:latin typeface="Phetsarath OT" panose="02000500000000020004" pitchFamily="2" charset="0"/>
                        <a:cs typeface="Phetsarath OT" panose="02000500000000020004" pitchFamily="2" charset="0"/>
                      </a:endParaRPr>
                    </a:p>
                  </a:txBody>
                  <a:tcPr marL="68580" marR="68580" marT="34290" marB="3429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lo-LA" sz="1200" b="1" dirty="0">
                          <a:latin typeface="Phetsarath OT" panose="02000500000000020004" pitchFamily="2" charset="0"/>
                          <a:cs typeface="Phetsarath OT" panose="02000500000000020004" pitchFamily="2" charset="0"/>
                        </a:rPr>
                        <a:t>ຈຸດແຂງ</a:t>
                      </a:r>
                      <a:endParaRPr lang="en-US" sz="1200" b="1" dirty="0">
                        <a:latin typeface="Phetsarath OT" panose="02000500000000020004" pitchFamily="2" charset="0"/>
                        <a:cs typeface="Phetsarath OT" panose="02000500000000020004" pitchFamily="2" charset="0"/>
                      </a:endParaRPr>
                    </a:p>
                  </a:txBody>
                  <a:tcPr marL="68580" marR="68580" marT="34290" marB="3429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lo-LA" sz="1200" b="1" dirty="0">
                          <a:latin typeface="Phetsarath OT" panose="02000500000000020004" pitchFamily="2" charset="0"/>
                          <a:cs typeface="Phetsarath OT" panose="02000500000000020004" pitchFamily="2" charset="0"/>
                        </a:rPr>
                        <a:t>ຈຸດອ່ອນ</a:t>
                      </a:r>
                      <a:endParaRPr lang="en-US" sz="1200" b="1" dirty="0">
                        <a:latin typeface="Phetsarath OT" panose="02000500000000020004" pitchFamily="2" charset="0"/>
                        <a:cs typeface="Phetsarath OT" panose="02000500000000020004" pitchFamily="2" charset="0"/>
                      </a:endParaRPr>
                    </a:p>
                  </a:txBody>
                  <a:tcPr marL="68580" marR="68580" marT="34290" marB="34290"/>
                </a:tc>
                <a:extLst>
                  <a:ext uri="{0D108BD9-81ED-4DB2-BD59-A6C34878D82A}">
                    <a16:rowId xmlns:a16="http://schemas.microsoft.com/office/drawing/2014/main" val="2347950080"/>
                  </a:ext>
                </a:extLst>
              </a:tr>
              <a:tr h="1188720">
                <a:tc>
                  <a:txBody>
                    <a:bodyPr/>
                    <a:lstStyle/>
                    <a:p>
                      <a:pPr algn="ctr"/>
                      <a:r>
                        <a:rPr lang="lo-LA" sz="1200" b="1" dirty="0">
                          <a:latin typeface="Phetsarath OT" panose="02000500000000020004" pitchFamily="2" charset="0"/>
                          <a:cs typeface="Phetsarath OT" panose="02000500000000020004" pitchFamily="2" charset="0"/>
                        </a:rPr>
                        <a:t>ການສຶກສາແບບວິເຄາະ</a:t>
                      </a:r>
                    </a:p>
                    <a:p>
                      <a:pPr algn="ctr"/>
                      <a:endParaRPr lang="en-US" sz="1200" b="1" dirty="0">
                        <a:latin typeface="Phetsarath OT" panose="02000500000000020004" pitchFamily="2" charset="0"/>
                        <a:cs typeface="Phetsarath OT" panose="02000500000000020004" pitchFamily="2" charset="0"/>
                      </a:endParaRPr>
                    </a:p>
                    <a:p>
                      <a:pPr algn="l"/>
                      <a:r>
                        <a:rPr lang="lo-LA" sz="1200" b="0" i="0" kern="1200" dirty="0">
                          <a:solidFill>
                            <a:schemeClr val="tx1"/>
                          </a:solidFill>
                          <a:effectLst/>
                          <a:latin typeface="Phetsarath OT" panose="02000500000000020004" pitchFamily="2" charset="0"/>
                          <a:ea typeface="+mn-ea"/>
                          <a:cs typeface="Phetsarath OT" panose="02000500000000020004" pitchFamily="2" charset="0"/>
                        </a:rPr>
                        <a:t>ກວດສອບການພົວພັນ ໂດຍການວັດແທກ ຜົນກະທົບຂອງບັນດາປັດໄຈຄວາມສ່ຽງ</a:t>
                      </a:r>
                      <a:r>
                        <a:rPr lang="en-US" sz="1200" b="0" i="0" kern="1200" dirty="0">
                          <a:solidFill>
                            <a:schemeClr val="tx1"/>
                          </a:solidFill>
                          <a:effectLst/>
                          <a:latin typeface="Phetsarath OT" panose="02000500000000020004" pitchFamily="2" charset="0"/>
                          <a:ea typeface="+mn-ea"/>
                          <a:cs typeface="Phetsarath OT" panose="02000500000000020004" pitchFamily="2" charset="0"/>
                        </a:rPr>
                        <a:t> </a:t>
                      </a:r>
                      <a:r>
                        <a:rPr lang="lo-LA" sz="1200" b="0" i="0" kern="1200" dirty="0">
                          <a:solidFill>
                            <a:schemeClr val="tx1"/>
                          </a:solidFill>
                          <a:effectLst/>
                          <a:latin typeface="Phetsarath OT" panose="02000500000000020004" pitchFamily="2" charset="0"/>
                          <a:ea typeface="+mn-ea"/>
                          <a:cs typeface="Phetsarath OT" panose="02000500000000020004" pitchFamily="2" charset="0"/>
                        </a:rPr>
                        <a:t>ຂອງຜົນໄດ້ຮັບທີ່ສະເພາະ ແລະ ຜົນກະທົບທີ່ກ່ຽວຂ້ອງກັບສົມມຸດຕິຖານທີ່ອາດເກີດຂື້ນໄດ້</a:t>
                      </a:r>
                      <a:endParaRPr lang="en-US" sz="1200" dirty="0">
                        <a:latin typeface="Phetsarath OT" panose="02000500000000020004" pitchFamily="2" charset="0"/>
                        <a:cs typeface="Phetsarath OT" panose="02000500000000020004" pitchFamily="2" charset="0"/>
                      </a:endParaRPr>
                    </a:p>
                  </a:txBody>
                  <a:tcPr marL="68580" marR="68580" marT="34290" marB="34290"/>
                </a:tc>
                <a:tc>
                  <a:txBody>
                    <a:bodyPr/>
                    <a:lstStyle/>
                    <a:p>
                      <a:pPr algn="ctr"/>
                      <a:r>
                        <a:rPr lang="lo-LA" sz="1200" b="1" dirty="0">
                          <a:latin typeface="Phetsarath OT" panose="02000500000000020004" pitchFamily="2" charset="0"/>
                          <a:cs typeface="Phetsarath OT" panose="02000500000000020004" pitchFamily="2" charset="0"/>
                        </a:rPr>
                        <a:t>ການສຶກສາ ແບບສັງເກດການ</a:t>
                      </a:r>
                    </a:p>
                    <a:p>
                      <a:pPr algn="l"/>
                      <a:r>
                        <a:rPr lang="en-US" sz="1200" dirty="0">
                          <a:latin typeface="Phetsarath OT" panose="02000500000000020004" pitchFamily="2" charset="0"/>
                          <a:cs typeface="Phetsarath OT" panose="02000500000000020004" pitchFamily="2" charset="0"/>
                        </a:rPr>
                        <a:t>(</a:t>
                      </a:r>
                      <a:r>
                        <a:rPr lang="lo-LA" sz="1200" dirty="0">
                          <a:latin typeface="Phetsarath OT" panose="02000500000000020004" pitchFamily="2" charset="0"/>
                          <a:cs typeface="Phetsarath OT" panose="02000500000000020004" pitchFamily="2" charset="0"/>
                        </a:rPr>
                        <a:t>ນັກຄົ້ນຄວ້າ ສັງເກດ ແຕ່ລະບຸກຄົນ ໂດຍບໍ່ມີການແຊກແຊງພວກເຂົາ.</a:t>
                      </a:r>
                      <a:r>
                        <a:rPr lang="en-US" sz="1200" dirty="0">
                          <a:latin typeface="Phetsarath OT" panose="02000500000000020004" pitchFamily="2" charset="0"/>
                          <a:cs typeface="Phetsarath OT" panose="02000500000000020004" pitchFamily="2" charset="0"/>
                        </a:rPr>
                        <a:t>)</a:t>
                      </a:r>
                    </a:p>
                  </a:txBody>
                  <a:tcPr marL="68580" marR="68580" marT="34290" marB="34290"/>
                </a:tc>
                <a:tc>
                  <a:txBody>
                    <a:bodyPr/>
                    <a:lstStyle/>
                    <a:p>
                      <a:pPr algn="ctr"/>
                      <a:r>
                        <a:rPr lang="lo-LA" sz="1200" b="1" u="sng" dirty="0">
                          <a:latin typeface="Phetsarath OT" panose="02000500000000020004" pitchFamily="2" charset="0"/>
                          <a:cs typeface="Phetsarath OT" panose="02000500000000020004" pitchFamily="2" charset="0"/>
                        </a:rPr>
                        <a:t>ການລຶກສາ </a:t>
                      </a:r>
                      <a:r>
                        <a:rPr lang="en-US" sz="1200" b="1" u="sng" dirty="0">
                          <a:latin typeface="Phetsarath OT" panose="02000500000000020004" pitchFamily="2" charset="0"/>
                          <a:cs typeface="Phetsarath OT" panose="02000500000000020004" pitchFamily="2" charset="0"/>
                        </a:rPr>
                        <a:t>Cross-Sectional</a:t>
                      </a:r>
                    </a:p>
                    <a:p>
                      <a:pPr algn="ctr"/>
                      <a:r>
                        <a:rPr lang="lo-LA" sz="1200" dirty="0">
                          <a:latin typeface="Phetsarath OT" panose="02000500000000020004" pitchFamily="2" charset="0"/>
                          <a:cs typeface="Phetsarath OT" panose="02000500000000020004" pitchFamily="2" charset="0"/>
                        </a:rPr>
                        <a:t>ອະທິບາຍການພົວພັນ ຂອງເຫດການ ແລະ ຜົນໄດ້ຮັບ</a:t>
                      </a:r>
                      <a:r>
                        <a:rPr lang="en-US" sz="1200" dirty="0">
                          <a:latin typeface="Phetsarath OT" panose="02000500000000020004" pitchFamily="2" charset="0"/>
                          <a:cs typeface="Phetsarath OT" panose="02000500000000020004" pitchFamily="2" charset="0"/>
                        </a:rPr>
                        <a:t>, </a:t>
                      </a:r>
                      <a:r>
                        <a:rPr lang="lo-LA" sz="1200" dirty="0">
                          <a:latin typeface="Phetsarath OT" panose="02000500000000020004" pitchFamily="2" charset="0"/>
                          <a:cs typeface="Phetsarath OT" panose="02000500000000020004" pitchFamily="2" charset="0"/>
                        </a:rPr>
                        <a:t>ການວັດແທກໃນເວລາດຽວກັນ. </a:t>
                      </a:r>
                      <a:endParaRPr lang="en-US" sz="1200" dirty="0">
                        <a:latin typeface="Phetsarath OT" panose="02000500000000020004" pitchFamily="2" charset="0"/>
                        <a:cs typeface="Phetsarath OT" panose="02000500000000020004" pitchFamily="2" charset="0"/>
                      </a:endParaRPr>
                    </a:p>
                    <a:p>
                      <a:pPr algn="ctr"/>
                      <a:endParaRPr lang="en-US" sz="1200" dirty="0">
                        <a:latin typeface="Phetsarath OT" panose="02000500000000020004" pitchFamily="2" charset="0"/>
                        <a:cs typeface="Phetsarath OT" panose="02000500000000020004" pitchFamily="2" charset="0"/>
                      </a:endParaRPr>
                    </a:p>
                    <a:p>
                      <a:pPr algn="ctr"/>
                      <a:r>
                        <a:rPr lang="lo-LA" sz="1200" i="1" dirty="0">
                          <a:latin typeface="Phetsarath OT" panose="02000500000000020004" pitchFamily="2" charset="0"/>
                          <a:cs typeface="Phetsarath OT" panose="02000500000000020004" pitchFamily="2" charset="0"/>
                        </a:rPr>
                        <a:t>ຕົວຢ່າງ</a:t>
                      </a:r>
                      <a:r>
                        <a:rPr lang="en-US" sz="1200" i="1" dirty="0">
                          <a:latin typeface="Phetsarath OT" panose="02000500000000020004" pitchFamily="2" charset="0"/>
                          <a:cs typeface="Phetsarath OT" panose="02000500000000020004" pitchFamily="2" charset="0"/>
                        </a:rPr>
                        <a:t>: </a:t>
                      </a:r>
                      <a:r>
                        <a:rPr lang="lo-LA" sz="1200" i="1" dirty="0">
                          <a:latin typeface="Phetsarath OT" panose="02000500000000020004" pitchFamily="2" charset="0"/>
                          <a:cs typeface="Phetsarath OT" panose="02000500000000020004" pitchFamily="2" charset="0"/>
                        </a:rPr>
                        <a:t>ການພົວພັນລະຫວ່າງ ການບໍລິໂພກວິຕາມິນ</a:t>
                      </a:r>
                      <a:r>
                        <a:rPr lang="en-US" sz="1200" i="1" dirty="0">
                          <a:latin typeface="Phetsarath OT" panose="02000500000000020004" pitchFamily="2" charset="0"/>
                          <a:cs typeface="Phetsarath OT" panose="02000500000000020004" pitchFamily="2" charset="0"/>
                        </a:rPr>
                        <a:t> D </a:t>
                      </a:r>
                      <a:r>
                        <a:rPr lang="lo-LA" sz="1200" i="1" dirty="0">
                          <a:latin typeface="Phetsarath OT" panose="02000500000000020004" pitchFamily="2" charset="0"/>
                          <a:cs typeface="Phetsarath OT" panose="02000500000000020004" pitchFamily="2" charset="0"/>
                        </a:rPr>
                        <a:t>ແລະ ພະຍາດລຳໄສ້ອັກເສບ</a:t>
                      </a:r>
                      <a:endParaRPr lang="en-US" sz="1200" i="1" dirty="0">
                        <a:latin typeface="Phetsarath OT" panose="02000500000000020004" pitchFamily="2" charset="0"/>
                        <a:cs typeface="Phetsarath OT" panose="02000500000000020004" pitchFamily="2" charset="0"/>
                      </a:endParaRPr>
                    </a:p>
                  </a:txBody>
                  <a:tcPr marL="68580" marR="68580" marT="34290" marB="34290"/>
                </a:tc>
                <a:tc>
                  <a:txBody>
                    <a:bodyPr/>
                    <a:lstStyle/>
                    <a:p>
                      <a:pPr marL="285750" indent="-285750" algn="l">
                        <a:buFont typeface="Arial" panose="020B0604020202020204" pitchFamily="34" charset="0"/>
                        <a:buChar char="•"/>
                      </a:pPr>
                      <a:r>
                        <a:rPr lang="en-US" sz="1200" dirty="0">
                          <a:latin typeface="Phetsarath OT" panose="02000500000000020004" pitchFamily="2" charset="0"/>
                          <a:cs typeface="Phetsarath OT" panose="02000500000000020004" pitchFamily="2" charset="0"/>
                        </a:rPr>
                        <a:t>Affordable</a:t>
                      </a:r>
                    </a:p>
                    <a:p>
                      <a:pPr marL="285750" indent="-285750" algn="l">
                        <a:buFont typeface="Arial" panose="020B0604020202020204" pitchFamily="34" charset="0"/>
                        <a:buChar char="•"/>
                      </a:pPr>
                      <a:r>
                        <a:rPr lang="en-US" sz="1200" dirty="0">
                          <a:latin typeface="Phetsarath OT" panose="02000500000000020004" pitchFamily="2" charset="0"/>
                          <a:cs typeface="Phetsarath OT" panose="02000500000000020004" pitchFamily="2" charset="0"/>
                        </a:rPr>
                        <a:t>Can be done with multiple exposures/outcomes</a:t>
                      </a:r>
                    </a:p>
                    <a:p>
                      <a:pPr marL="285750" indent="-285750" algn="l">
                        <a:buFont typeface="Arial" panose="020B0604020202020204" pitchFamily="34" charset="0"/>
                        <a:buChar char="•"/>
                      </a:pPr>
                      <a:r>
                        <a:rPr lang="en-US" sz="1200" dirty="0">
                          <a:latin typeface="Phetsarath OT" panose="02000500000000020004" pitchFamily="2" charset="0"/>
                          <a:cs typeface="Phetsarath OT" panose="02000500000000020004" pitchFamily="2" charset="0"/>
                        </a:rPr>
                        <a:t>Foundation for other studies</a:t>
                      </a:r>
                    </a:p>
                  </a:txBody>
                  <a:tcPr marL="68580" marR="68580" marT="34290" marB="34290"/>
                </a:tc>
                <a:tc>
                  <a:txBody>
                    <a:bodyPr/>
                    <a:lstStyle/>
                    <a:p>
                      <a:pPr marL="285750" indent="-285750" algn="l">
                        <a:buFont typeface="Arial" panose="020B0604020202020204" pitchFamily="34" charset="0"/>
                        <a:buChar char="•"/>
                      </a:pPr>
                      <a:r>
                        <a:rPr lang="en-US" sz="1200" dirty="0">
                          <a:latin typeface="Phetsarath OT" panose="02000500000000020004" pitchFamily="2" charset="0"/>
                          <a:cs typeface="Phetsarath OT" panose="02000500000000020004" pitchFamily="2" charset="0"/>
                        </a:rPr>
                        <a:t>No information on causality (difficult to establish if the exposure preceded the disease)</a:t>
                      </a:r>
                    </a:p>
                    <a:p>
                      <a:pPr marL="285750" indent="-285750" algn="l">
                        <a:buFont typeface="Arial" panose="020B0604020202020204" pitchFamily="34" charset="0"/>
                        <a:buChar char="•"/>
                      </a:pPr>
                      <a:endParaRPr lang="en-US" sz="1200" dirty="0">
                        <a:latin typeface="Phetsarath OT" panose="02000500000000020004" pitchFamily="2" charset="0"/>
                        <a:cs typeface="Phetsarath OT" panose="02000500000000020004" pitchFamily="2" charset="0"/>
                      </a:endParaRPr>
                    </a:p>
                  </a:txBody>
                  <a:tcPr marL="68580" marR="68580" marT="34290" marB="34290"/>
                </a:tc>
                <a:extLst>
                  <a:ext uri="{0D108BD9-81ED-4DB2-BD59-A6C34878D82A}">
                    <a16:rowId xmlns:a16="http://schemas.microsoft.com/office/drawing/2014/main" val="2711465754"/>
                  </a:ext>
                </a:extLst>
              </a:tr>
              <a:tr h="1230203">
                <a:tc>
                  <a:txBody>
                    <a:bodyPr/>
                    <a:lstStyle/>
                    <a:p>
                      <a:endParaRPr lang="en-US" dirty="0">
                        <a:latin typeface="Phetsarath OT" panose="02000500000000020004" pitchFamily="2" charset="0"/>
                        <a:cs typeface="Phetsarath OT" panose="02000500000000020004" pitchFamily="2" charset="0"/>
                      </a:endParaRPr>
                    </a:p>
                  </a:txBody>
                  <a:tcPr/>
                </a:tc>
                <a:tc>
                  <a:txBody>
                    <a:bodyPr/>
                    <a:lstStyle/>
                    <a:p>
                      <a:endParaRPr lang="en-US" dirty="0">
                        <a:latin typeface="Phetsarath OT" panose="02000500000000020004" pitchFamily="2" charset="0"/>
                        <a:cs typeface="Phetsarath OT" panose="02000500000000020004" pitchFamily="2" charset="0"/>
                      </a:endParaRPr>
                    </a:p>
                  </a:txBody>
                  <a:tcPr/>
                </a:tc>
                <a:tc>
                  <a:txBody>
                    <a:bodyPr/>
                    <a:lstStyle/>
                    <a:p>
                      <a:pPr algn="ctr"/>
                      <a:r>
                        <a:rPr lang="lo-LA" sz="1200" b="1" u="sng" dirty="0">
                          <a:latin typeface="Phetsarath OT" panose="02000500000000020004" pitchFamily="2" charset="0"/>
                          <a:cs typeface="Phetsarath OT" panose="02000500000000020004" pitchFamily="2" charset="0"/>
                        </a:rPr>
                        <a:t>ກໍລະນີຄວບຄຸມ</a:t>
                      </a:r>
                      <a:r>
                        <a:rPr lang="en-US" sz="1200" b="1" u="sng" dirty="0">
                          <a:latin typeface="Phetsarath OT" panose="02000500000000020004" pitchFamily="2" charset="0"/>
                          <a:cs typeface="Phetsarath OT" panose="02000500000000020004" pitchFamily="2" charset="0"/>
                        </a:rPr>
                        <a:t> </a:t>
                      </a:r>
                    </a:p>
                    <a:p>
                      <a:pPr algn="ctr"/>
                      <a:r>
                        <a:rPr lang="lo-LA" sz="1200" dirty="0">
                          <a:latin typeface="Phetsarath OT" panose="02000500000000020004" pitchFamily="2" charset="0"/>
                          <a:cs typeface="Phetsarath OT" panose="02000500000000020004" pitchFamily="2" charset="0"/>
                        </a:rPr>
                        <a:t>ການຍ້ອນກັບຄືນ, ພວກເຮົາຈຳແນກຄວາມແຕກຕ່າງຂອງຜົນໄດ້ຮັບ ແລະ ຈັບກຸ່ມກໍລະນີກັບກຸ່ມຄວບຄຸມ ແລະ ເບິ່ງຄວາມແຕກຕ່າງຂອງການເກີດພະຍາດ </a:t>
                      </a:r>
                      <a:endParaRPr lang="en-US" sz="1200" dirty="0">
                        <a:latin typeface="Phetsarath OT" panose="02000500000000020004" pitchFamily="2" charset="0"/>
                        <a:cs typeface="Phetsarath OT" panose="02000500000000020004" pitchFamily="2" charset="0"/>
                      </a:endParaRPr>
                    </a:p>
                    <a:p>
                      <a:pPr algn="ctr"/>
                      <a:endParaRPr lang="en-US" sz="1200" dirty="0">
                        <a:latin typeface="Phetsarath OT" panose="02000500000000020004" pitchFamily="2" charset="0"/>
                        <a:cs typeface="Phetsarath OT" panose="02000500000000020004" pitchFamily="2" charset="0"/>
                      </a:endParaRPr>
                    </a:p>
                    <a:p>
                      <a:pPr algn="ctr"/>
                      <a:r>
                        <a:rPr lang="lo-LA" sz="1200" i="1" dirty="0">
                          <a:latin typeface="Phetsarath OT" panose="02000500000000020004" pitchFamily="2" charset="0"/>
                          <a:cs typeface="Phetsarath OT" panose="02000500000000020004" pitchFamily="2" charset="0"/>
                        </a:rPr>
                        <a:t>ຕົວຢ່າງ</a:t>
                      </a:r>
                      <a:r>
                        <a:rPr lang="en-US" sz="1200" i="1" dirty="0">
                          <a:latin typeface="Phetsarath OT" panose="02000500000000020004" pitchFamily="2" charset="0"/>
                          <a:cs typeface="Phetsarath OT" panose="02000500000000020004" pitchFamily="2" charset="0"/>
                        </a:rPr>
                        <a:t>: </a:t>
                      </a:r>
                      <a:r>
                        <a:rPr lang="lo-LA" sz="1200" i="1" dirty="0">
                          <a:latin typeface="Phetsarath OT" panose="02000500000000020004" pitchFamily="2" charset="0"/>
                          <a:cs typeface="Phetsarath OT" panose="02000500000000020004" pitchFamily="2" charset="0"/>
                        </a:rPr>
                        <a:t>ການພົວພັນລະຫວ່າງ ພາວະເລືອດຈາງ ຍ້ອນກົດ </a:t>
                      </a:r>
                      <a:r>
                        <a:rPr lang="en-US" sz="1200" i="1" dirty="0" err="1">
                          <a:latin typeface="Phetsarath OT" panose="02000500000000020004" pitchFamily="2" charset="0"/>
                          <a:cs typeface="Phetsarath OT" panose="02000500000000020004" pitchFamily="2" charset="0"/>
                        </a:rPr>
                        <a:t>thylmalonic</a:t>
                      </a:r>
                      <a:r>
                        <a:rPr lang="en-US" sz="1200" i="1" dirty="0">
                          <a:latin typeface="Phetsarath OT" panose="02000500000000020004" pitchFamily="2" charset="0"/>
                          <a:cs typeface="Phetsarath OT" panose="02000500000000020004" pitchFamily="2" charset="0"/>
                        </a:rPr>
                        <a:t> </a:t>
                      </a:r>
                      <a:r>
                        <a:rPr lang="lo-LA" sz="1200" i="1" dirty="0">
                          <a:latin typeface="Phetsarath OT" panose="02000500000000020004" pitchFamily="2" charset="0"/>
                          <a:cs typeface="Phetsarath OT" panose="02000500000000020004" pitchFamily="2" charset="0"/>
                        </a:rPr>
                        <a:t>ແລະ ການເສີມວິຕາມິນ</a:t>
                      </a:r>
                      <a:r>
                        <a:rPr lang="en-US" sz="1200" i="1" dirty="0">
                          <a:latin typeface="Phetsarath OT" panose="02000500000000020004" pitchFamily="2" charset="0"/>
                          <a:cs typeface="Phetsarath OT" panose="02000500000000020004" pitchFamily="2" charset="0"/>
                        </a:rPr>
                        <a:t> B12 </a:t>
                      </a:r>
                    </a:p>
                  </a:txBody>
                  <a:tcPr marL="68580" marR="68580" marT="34290" marB="34290"/>
                </a:tc>
                <a:tc>
                  <a:txBody>
                    <a:bodyPr/>
                    <a:lstStyle/>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ບໍ່ແພງ ແລະ ບໍ່ໃຊ້ເວລາດົນ</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ໃຊ້ໃນກໍລະນີຂອງພະຍາດທີ່ເກີດຂື້ນໄດ້ຍາກ ແລະ ພະຍາດທີ່ໃຊ້ເວລາໃນການຝັກໂຕດົນ. </a:t>
                      </a:r>
                      <a:endParaRPr lang="en-US" sz="1200" dirty="0">
                        <a:latin typeface="Phetsarath OT" panose="02000500000000020004" pitchFamily="2" charset="0"/>
                        <a:cs typeface="Phetsarath OT" panose="02000500000000020004" pitchFamily="2" charset="0"/>
                      </a:endParaRPr>
                    </a:p>
                  </a:txBody>
                  <a:tcPr marL="68580" marR="68580" marT="34290" marB="34290"/>
                </a:tc>
                <a:tc>
                  <a:txBody>
                    <a:bodyPr/>
                    <a:lstStyle/>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ບໍ່ດິສຳລັບພະຍາດທີ່ເກີດຂື້ນໄດ້ຍາກ</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ມີຈຸດແຂງທີ່ເປັນການລຳອຽງ. </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ບໍ່ສາມາດວັດແທກອັດຕາຊຸກຊຸມ ຫຼື ການເກີດພະຍາດ</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ຫຍຸ້ງຍາກໃນກາເລືອກຸ່ມຄວບຄຸມທີ່ຖືກຕ້ອງ</a:t>
                      </a:r>
                      <a:endParaRPr lang="en-US" sz="1200" dirty="0">
                        <a:latin typeface="Phetsarath OT" panose="02000500000000020004" pitchFamily="2" charset="0"/>
                        <a:cs typeface="Phetsarath OT" panose="02000500000000020004" pitchFamily="2" charset="0"/>
                      </a:endParaRPr>
                    </a:p>
                  </a:txBody>
                  <a:tcPr marL="68580" marR="68580" marT="34290" marB="34290"/>
                </a:tc>
                <a:extLst>
                  <a:ext uri="{0D108BD9-81ED-4DB2-BD59-A6C34878D82A}">
                    <a16:rowId xmlns:a16="http://schemas.microsoft.com/office/drawing/2014/main" val="1824298566"/>
                  </a:ext>
                </a:extLst>
              </a:tr>
              <a:tr h="1188720">
                <a:tc>
                  <a:txBody>
                    <a:bodyPr/>
                    <a:lstStyle/>
                    <a:p>
                      <a:endParaRPr lang="en-US">
                        <a:latin typeface="Phetsarath OT" panose="02000500000000020004" pitchFamily="2" charset="0"/>
                        <a:cs typeface="Phetsarath OT" panose="02000500000000020004" pitchFamily="2" charset="0"/>
                      </a:endParaRPr>
                    </a:p>
                  </a:txBody>
                  <a:tcPr/>
                </a:tc>
                <a:tc>
                  <a:txBody>
                    <a:bodyPr/>
                    <a:lstStyle/>
                    <a:p>
                      <a:endParaRPr lang="en-US" dirty="0">
                        <a:latin typeface="Phetsarath OT" panose="02000500000000020004" pitchFamily="2" charset="0"/>
                        <a:cs typeface="Phetsarath OT" panose="02000500000000020004" pitchFamily="2" charset="0"/>
                      </a:endParaRPr>
                    </a:p>
                  </a:txBody>
                  <a:tcPr/>
                </a:tc>
                <a:tc>
                  <a:txBody>
                    <a:bodyPr/>
                    <a:lstStyle/>
                    <a:p>
                      <a:pPr algn="ctr"/>
                      <a:r>
                        <a:rPr lang="lo-LA" sz="1200" b="1" u="sng" dirty="0">
                          <a:latin typeface="Phetsarath OT" panose="02000500000000020004" pitchFamily="2" charset="0"/>
                          <a:cs typeface="Phetsarath OT" panose="02000500000000020004" pitchFamily="2" charset="0"/>
                        </a:rPr>
                        <a:t>ການສຶກສາແບບຕິດຕາມ (</a:t>
                      </a:r>
                      <a:r>
                        <a:rPr lang="en-US" sz="1200" b="1" u="sng" dirty="0">
                          <a:latin typeface="Phetsarath OT" panose="02000500000000020004" pitchFamily="2" charset="0"/>
                          <a:cs typeface="Phetsarath OT" panose="02000500000000020004" pitchFamily="2" charset="0"/>
                        </a:rPr>
                        <a:t>Cohort</a:t>
                      </a:r>
                      <a:r>
                        <a:rPr lang="lo-LA" sz="1200" b="1" u="sng" dirty="0">
                          <a:latin typeface="Phetsarath OT" panose="02000500000000020004" pitchFamily="2" charset="0"/>
                          <a:cs typeface="Phetsarath OT" panose="02000500000000020004" pitchFamily="2" charset="0"/>
                        </a:rPr>
                        <a:t>)</a:t>
                      </a:r>
                      <a:endParaRPr lang="en-US" sz="1200" b="1" dirty="0">
                        <a:latin typeface="Phetsarath OT" panose="02000500000000020004" pitchFamily="2" charset="0"/>
                        <a:cs typeface="Phetsarath OT" panose="02000500000000020004" pitchFamily="2" charset="0"/>
                      </a:endParaRPr>
                    </a:p>
                    <a:p>
                      <a:pPr algn="ctr"/>
                      <a:r>
                        <a:rPr lang="en-US" sz="1200" dirty="0">
                          <a:latin typeface="Phetsarath OT" panose="02000500000000020004" pitchFamily="2" charset="0"/>
                          <a:cs typeface="Phetsarath OT" panose="02000500000000020004" pitchFamily="2" charset="0"/>
                        </a:rPr>
                        <a:t> </a:t>
                      </a:r>
                      <a:r>
                        <a:rPr lang="lo-LA" sz="1200" dirty="0">
                          <a:latin typeface="Phetsarath OT" panose="02000500000000020004" pitchFamily="2" charset="0"/>
                          <a:cs typeface="Phetsarath OT" panose="02000500000000020004" pitchFamily="2" charset="0"/>
                        </a:rPr>
                        <a:t>ຕິດຕາມບັນດາບຸກຄົນ ແລະ ສົມທຽບໃຜເປັນພະຍາດ ແລະ ບໍ່ເປັນພະຍາດ ເພື່ອຕິດຕາມຄວາມແຕກຕ່າງຂອງຜົນໄດ້ຮັບ. </a:t>
                      </a:r>
                      <a:endParaRPr lang="en-US" sz="1200" dirty="0">
                        <a:latin typeface="Phetsarath OT" panose="02000500000000020004" pitchFamily="2" charset="0"/>
                        <a:cs typeface="Phetsarath OT" panose="02000500000000020004" pitchFamily="2" charset="0"/>
                      </a:endParaRPr>
                    </a:p>
                    <a:p>
                      <a:pPr algn="ctr"/>
                      <a:endParaRPr lang="lo-LA" sz="1200" i="1" dirty="0">
                        <a:latin typeface="Phetsarath OT" panose="02000500000000020004" pitchFamily="2" charset="0"/>
                        <a:cs typeface="Phetsarath OT" panose="02000500000000020004" pitchFamily="2" charset="0"/>
                      </a:endParaRPr>
                    </a:p>
                    <a:p>
                      <a:pPr algn="ctr"/>
                      <a:r>
                        <a:rPr lang="lo-LA" sz="1200" i="1" dirty="0">
                          <a:latin typeface="Phetsarath OT" panose="02000500000000020004" pitchFamily="2" charset="0"/>
                          <a:cs typeface="Phetsarath OT" panose="02000500000000020004" pitchFamily="2" charset="0"/>
                        </a:rPr>
                        <a:t>ຕົວຢ່າງ</a:t>
                      </a:r>
                      <a:r>
                        <a:rPr lang="en-US" sz="1200" i="1" dirty="0">
                          <a:latin typeface="Phetsarath OT" panose="02000500000000020004" pitchFamily="2" charset="0"/>
                          <a:cs typeface="Phetsarath OT" panose="02000500000000020004" pitchFamily="2" charset="0"/>
                        </a:rPr>
                        <a:t>: </a:t>
                      </a:r>
                      <a:r>
                        <a:rPr lang="lo-LA" sz="1200" i="1" dirty="0">
                          <a:latin typeface="Phetsarath OT" panose="02000500000000020004" pitchFamily="2" charset="0"/>
                          <a:cs typeface="Phetsarath OT" panose="02000500000000020004" pitchFamily="2" charset="0"/>
                        </a:rPr>
                        <a:t>ຜົນກະທົບດ້ານໂພຊະນາການ ໃນໄລຍະຖືພາ ແລະ ພັດທະນາການໃນເບື້ອງຕົ້ນ</a:t>
                      </a:r>
                      <a:endParaRPr lang="en-US" sz="1200" i="1" dirty="0">
                        <a:latin typeface="Phetsarath OT" panose="02000500000000020004" pitchFamily="2" charset="0"/>
                        <a:cs typeface="Phetsarath OT" panose="02000500000000020004" pitchFamily="2" charset="0"/>
                      </a:endParaRPr>
                    </a:p>
                  </a:txBody>
                  <a:tcPr marL="68580" marR="68580" marT="34290" marB="34290"/>
                </a:tc>
                <a:tc>
                  <a:txBody>
                    <a:bodyPr/>
                    <a:lstStyle/>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ວັດແທກການເກີດພະຍາດ</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ການເກີດພະຍາດ ແມ່ນວັດແທກກ່ອນຜົນໄດ້ຮັບ</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ດີສຳລັບພະຍາດທີ່ເກີດຂື້ນຍາກ</a:t>
                      </a:r>
                      <a:endParaRPr lang="en-US" sz="1200" dirty="0">
                        <a:latin typeface="Phetsarath OT" panose="02000500000000020004" pitchFamily="2" charset="0"/>
                        <a:cs typeface="Phetsarath OT" panose="02000500000000020004" pitchFamily="2" charset="0"/>
                      </a:endParaRPr>
                    </a:p>
                  </a:txBody>
                  <a:tcPr marL="68580" marR="68580" marT="34290" marB="34290"/>
                </a:tc>
                <a:tc>
                  <a:txBody>
                    <a:bodyPr/>
                    <a:lstStyle/>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ຂາດການຕິດຕາມ ໃນໄລຍະເຮັດການຕິດຕາມ</a:t>
                      </a: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ມີລາຄາແພງ</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ໃຊ້ເວລາຫຼາຍ</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ຕ້ອງມີກຸ່ມຕົວຢ່າງຂະໜາດໃຫຍ່</a:t>
                      </a:r>
                      <a:endParaRPr lang="en-US" sz="1200" dirty="0">
                        <a:latin typeface="Phetsarath OT" panose="02000500000000020004" pitchFamily="2" charset="0"/>
                        <a:cs typeface="Phetsarath OT" panose="02000500000000020004" pitchFamily="2" charset="0"/>
                      </a:endParaRPr>
                    </a:p>
                  </a:txBody>
                  <a:tcPr marL="68580" marR="68580" marT="34290" marB="34290"/>
                </a:tc>
                <a:extLst>
                  <a:ext uri="{0D108BD9-81ED-4DB2-BD59-A6C34878D82A}">
                    <a16:rowId xmlns:a16="http://schemas.microsoft.com/office/drawing/2014/main" val="804997637"/>
                  </a:ext>
                </a:extLst>
              </a:tr>
            </a:tbl>
          </a:graphicData>
        </a:graphic>
      </p:graphicFrame>
      <p:sp>
        <p:nvSpPr>
          <p:cNvPr id="6" name="Slide Number Placeholder 3">
            <a:extLst>
              <a:ext uri="{FF2B5EF4-FFF2-40B4-BE49-F238E27FC236}">
                <a16:creationId xmlns:a16="http://schemas.microsoft.com/office/drawing/2014/main" id="{0EF4D68F-AB41-4104-9DFE-ED0FD40744BB}"/>
              </a:ext>
            </a:extLst>
          </p:cNvPr>
          <p:cNvSpPr txBox="1">
            <a:spLocks/>
          </p:cNvSpPr>
          <p:nvPr/>
        </p:nvSpPr>
        <p:spPr>
          <a:xfrm>
            <a:off x="7222897" y="65012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10</a:t>
            </a:fld>
            <a:endParaRPr lang="en-US" sz="1100" b="1" dirty="0">
              <a:solidFill>
                <a:schemeClr val="accent6"/>
              </a:solidFill>
            </a:endParaRPr>
          </a:p>
        </p:txBody>
      </p:sp>
    </p:spTree>
    <p:extLst>
      <p:ext uri="{BB962C8B-B14F-4D97-AF65-F5344CB8AC3E}">
        <p14:creationId xmlns:p14="http://schemas.microsoft.com/office/powerpoint/2010/main" val="36540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43C7971-6C6F-4A68-82CB-D5260F874023}"/>
              </a:ext>
            </a:extLst>
          </p:cNvPr>
          <p:cNvSpPr>
            <a:spLocks noGrp="1"/>
          </p:cNvSpPr>
          <p:nvPr>
            <p:ph type="title"/>
          </p:nvPr>
        </p:nvSpPr>
        <p:spPr/>
        <p:txBody>
          <a:bodyPr>
            <a:normAutofi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ປະເພດຂອງການ</a:t>
            </a:r>
            <a:r>
              <a:rPr lang="lo-LA" dirty="0">
                <a:latin typeface="Phetsarath OT" panose="02000500000000020004" pitchFamily="2" charset="0"/>
                <a:cs typeface="Phetsarath OT" panose="02000500000000020004" pitchFamily="2" charset="0"/>
              </a:rPr>
              <a:t>ອອກແບບການສືກສາແບບວິເຄາະ</a:t>
            </a:r>
            <a:endParaRPr lang="en-US" dirty="0"/>
          </a:p>
        </p:txBody>
      </p:sp>
      <p:graphicFrame>
        <p:nvGraphicFramePr>
          <p:cNvPr id="6" name="Table 4">
            <a:extLst>
              <a:ext uri="{FF2B5EF4-FFF2-40B4-BE49-F238E27FC236}">
                <a16:creationId xmlns:a16="http://schemas.microsoft.com/office/drawing/2014/main" id="{B40246C5-323E-4ABA-ADAF-9C2223FF9C2E}"/>
              </a:ext>
            </a:extLst>
          </p:cNvPr>
          <p:cNvGraphicFramePr>
            <a:graphicFrameLocks/>
          </p:cNvGraphicFramePr>
          <p:nvPr>
            <p:extLst>
              <p:ext uri="{D42A27DB-BD31-4B8C-83A1-F6EECF244321}">
                <p14:modId xmlns:p14="http://schemas.microsoft.com/office/powerpoint/2010/main" val="2623619445"/>
              </p:ext>
            </p:extLst>
          </p:nvPr>
        </p:nvGraphicFramePr>
        <p:xfrm>
          <a:off x="812683" y="2292235"/>
          <a:ext cx="7518633" cy="3307080"/>
        </p:xfrm>
        <a:graphic>
          <a:graphicData uri="http://schemas.openxmlformats.org/drawingml/2006/table">
            <a:tbl>
              <a:tblPr firstRow="1" bandRow="1">
                <a:tableStyleId>{5940675A-B579-460E-94D1-54222C63F5DA}</a:tableStyleId>
              </a:tblPr>
              <a:tblGrid>
                <a:gridCol w="944678">
                  <a:extLst>
                    <a:ext uri="{9D8B030D-6E8A-4147-A177-3AD203B41FA5}">
                      <a16:colId xmlns:a16="http://schemas.microsoft.com/office/drawing/2014/main" val="4073854839"/>
                    </a:ext>
                  </a:extLst>
                </a:gridCol>
                <a:gridCol w="3298423">
                  <a:extLst>
                    <a:ext uri="{9D8B030D-6E8A-4147-A177-3AD203B41FA5}">
                      <a16:colId xmlns:a16="http://schemas.microsoft.com/office/drawing/2014/main" val="1591737008"/>
                    </a:ext>
                  </a:extLst>
                </a:gridCol>
                <a:gridCol w="1771805">
                  <a:extLst>
                    <a:ext uri="{9D8B030D-6E8A-4147-A177-3AD203B41FA5}">
                      <a16:colId xmlns:a16="http://schemas.microsoft.com/office/drawing/2014/main" val="2422458304"/>
                    </a:ext>
                  </a:extLst>
                </a:gridCol>
                <a:gridCol w="1503727">
                  <a:extLst>
                    <a:ext uri="{9D8B030D-6E8A-4147-A177-3AD203B41FA5}">
                      <a16:colId xmlns:a16="http://schemas.microsoft.com/office/drawing/2014/main" val="3876491530"/>
                    </a:ext>
                  </a:extLst>
                </a:gridCol>
              </a:tblGrid>
              <a:tr h="251460">
                <a:tc gridSpan="2">
                  <a:txBody>
                    <a:bodyPr/>
                    <a:lstStyle/>
                    <a:p>
                      <a:pPr algn="ctr"/>
                      <a:r>
                        <a:rPr lang="lo-LA" sz="1600" b="1" dirty="0">
                          <a:latin typeface="Phetsarath OT" panose="02000500000000020004" pitchFamily="2" charset="0"/>
                          <a:cs typeface="Phetsarath OT" panose="02000500000000020004" pitchFamily="2" charset="0"/>
                        </a:rPr>
                        <a:t>ການອອກແບບການສຶກສາ</a:t>
                      </a:r>
                      <a:endParaRPr lang="en-US" sz="1600" b="1" dirty="0">
                        <a:latin typeface="Phetsarath OT" panose="02000500000000020004" pitchFamily="2" charset="0"/>
                        <a:cs typeface="Phetsarath OT" panose="02000500000000020004" pitchFamily="2" charset="0"/>
                      </a:endParaRPr>
                    </a:p>
                  </a:txBody>
                  <a:tcPr marL="68580" marR="68580" marT="34290" marB="34290"/>
                </a:tc>
                <a:tc hMerge="1">
                  <a:txBody>
                    <a:bodyPr/>
                    <a:lstStyle/>
                    <a:p>
                      <a:endParaRPr lang="en-US" dirty="0"/>
                    </a:p>
                  </a:txBody>
                  <a:tcPr/>
                </a:tc>
                <a:tc>
                  <a:txBody>
                    <a:bodyPr/>
                    <a:lstStyle/>
                    <a:p>
                      <a:pPr algn="ctr"/>
                      <a:r>
                        <a:rPr lang="lo-LA" sz="1600" b="1" dirty="0">
                          <a:latin typeface="Phetsarath OT" panose="02000500000000020004" pitchFamily="2" charset="0"/>
                          <a:cs typeface="Phetsarath OT" panose="02000500000000020004" pitchFamily="2" charset="0"/>
                        </a:rPr>
                        <a:t>ຈຸດແຂງ</a:t>
                      </a:r>
                      <a:endParaRPr lang="en-US" sz="1600" b="1" dirty="0">
                        <a:latin typeface="Phetsarath OT" panose="02000500000000020004" pitchFamily="2" charset="0"/>
                        <a:cs typeface="Phetsarath OT" panose="02000500000000020004" pitchFamily="2" charset="0"/>
                      </a:endParaRPr>
                    </a:p>
                  </a:txBody>
                  <a:tcPr marL="68580" marR="68580" marT="34290" marB="34290"/>
                </a:tc>
                <a:tc>
                  <a:txBody>
                    <a:bodyPr/>
                    <a:lstStyle/>
                    <a:p>
                      <a:pPr algn="ctr"/>
                      <a:r>
                        <a:rPr lang="lo-LA" sz="1600" b="1" dirty="0">
                          <a:latin typeface="Phetsarath OT" panose="02000500000000020004" pitchFamily="2" charset="0"/>
                          <a:cs typeface="Phetsarath OT" panose="02000500000000020004" pitchFamily="2" charset="0"/>
                        </a:rPr>
                        <a:t>ຈຸດອ່ອນ</a:t>
                      </a:r>
                      <a:endParaRPr lang="en-US" sz="1600" b="1" dirty="0">
                        <a:latin typeface="Phetsarath OT" panose="02000500000000020004" pitchFamily="2" charset="0"/>
                        <a:cs typeface="Phetsarath OT" panose="02000500000000020004" pitchFamily="2" charset="0"/>
                      </a:endParaRPr>
                    </a:p>
                  </a:txBody>
                  <a:tcPr marL="68580" marR="68580" marT="34290" marB="34290"/>
                </a:tc>
                <a:extLst>
                  <a:ext uri="{0D108BD9-81ED-4DB2-BD59-A6C34878D82A}">
                    <a16:rowId xmlns:a16="http://schemas.microsoft.com/office/drawing/2014/main" val="2347950080"/>
                  </a:ext>
                </a:extLst>
              </a:tr>
              <a:tr h="18973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o-LA" sz="1600" b="1" dirty="0">
                          <a:latin typeface="Phetsarath OT" panose="02000500000000020004" pitchFamily="2" charset="0"/>
                          <a:cs typeface="Phetsarath OT" panose="02000500000000020004" pitchFamily="2" charset="0"/>
                        </a:rPr>
                        <a:t>ການສຶກສາແບບວິເຄາະ</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Phetsarath OT" panose="02000500000000020004" pitchFamily="2" charset="0"/>
                          <a:cs typeface="Phetsarath OT" panose="02000500000000020004" pitchFamily="2" charset="0"/>
                        </a:rPr>
                        <a:t>(</a:t>
                      </a:r>
                      <a:r>
                        <a:rPr lang="lo-LA" sz="1600" dirty="0">
                          <a:latin typeface="Phetsarath OT" panose="02000500000000020004" pitchFamily="2" charset="0"/>
                          <a:cs typeface="Phetsarath OT" panose="02000500000000020004" pitchFamily="2" charset="0"/>
                        </a:rPr>
                        <a:t>ຕໍ່</a:t>
                      </a:r>
                      <a:r>
                        <a:rPr lang="en-US" sz="1600" dirty="0">
                          <a:latin typeface="Phetsarath OT" panose="02000500000000020004" pitchFamily="2" charset="0"/>
                          <a:cs typeface="Phetsarath OT" panose="02000500000000020004" pitchFamily="2" charset="0"/>
                        </a:rPr>
                        <a:t>)</a:t>
                      </a:r>
                    </a:p>
                  </a:txBody>
                  <a:tcPr marL="68580" marR="68580" marT="34290" marB="34290"/>
                </a:tc>
                <a:tc>
                  <a:txBody>
                    <a:bodyPr/>
                    <a:lstStyle/>
                    <a:p>
                      <a:pPr algn="ctr"/>
                      <a:r>
                        <a:rPr lang="lo-LA" sz="1600" b="1" u="sng" dirty="0">
                          <a:latin typeface="Phetsarath OT" panose="02000500000000020004" pitchFamily="2" charset="0"/>
                          <a:cs typeface="Phetsarath OT" panose="02000500000000020004" pitchFamily="2" charset="0"/>
                        </a:rPr>
                        <a:t>ການທົດລອງ</a:t>
                      </a:r>
                      <a:r>
                        <a:rPr lang="en-US" sz="1600" b="1" u="sng" dirty="0">
                          <a:latin typeface="Phetsarath OT" panose="02000500000000020004" pitchFamily="2" charset="0"/>
                          <a:cs typeface="Phetsarath OT" panose="02000500000000020004" pitchFamily="2" charset="0"/>
                        </a:rPr>
                        <a:t> / </a:t>
                      </a:r>
                      <a:r>
                        <a:rPr lang="lo-LA" sz="1600" b="1" u="sng" dirty="0">
                          <a:latin typeface="Phetsarath OT" panose="02000500000000020004" pitchFamily="2" charset="0"/>
                          <a:cs typeface="Phetsarath OT" panose="02000500000000020004" pitchFamily="2" charset="0"/>
                        </a:rPr>
                        <a:t>ມາດຕະການ</a:t>
                      </a:r>
                      <a:endParaRPr lang="en-US" sz="1600" b="1" u="sng" dirty="0">
                        <a:latin typeface="Phetsarath OT" panose="02000500000000020004" pitchFamily="2" charset="0"/>
                        <a:cs typeface="Phetsarath OT" panose="02000500000000020004" pitchFamily="2" charset="0"/>
                      </a:endParaRPr>
                    </a:p>
                    <a:p>
                      <a:pPr algn="ctr"/>
                      <a:r>
                        <a:rPr lang="lo-LA" sz="1600" dirty="0">
                          <a:latin typeface="Phetsarath OT" panose="02000500000000020004" pitchFamily="2" charset="0"/>
                          <a:cs typeface="Phetsarath OT" panose="02000500000000020004" pitchFamily="2" charset="0"/>
                        </a:rPr>
                        <a:t>ນັກຄົ້ນຄວ້າຄຸ້ມຄອງມາດຕະການເອງ</a:t>
                      </a:r>
                      <a:r>
                        <a:rPr lang="en-US" sz="1600" dirty="0">
                          <a:latin typeface="Phetsarath OT" panose="02000500000000020004" pitchFamily="2" charset="0"/>
                          <a:cs typeface="Phetsarath OT" panose="02000500000000020004" pitchFamily="2" charset="0"/>
                        </a:rPr>
                        <a:t>.</a:t>
                      </a:r>
                    </a:p>
                    <a:p>
                      <a:pPr algn="ctr"/>
                      <a:endParaRPr lang="lo-LA" sz="1600" dirty="0">
                        <a:latin typeface="Phetsarath OT" panose="02000500000000020004" pitchFamily="2" charset="0"/>
                        <a:cs typeface="Phetsarath OT" panose="02000500000000020004" pitchFamily="2" charset="0"/>
                      </a:endParaRPr>
                    </a:p>
                    <a:p>
                      <a:pPr algn="ctr"/>
                      <a:r>
                        <a:rPr lang="lo-LA" sz="1600" dirty="0">
                          <a:latin typeface="Phetsarath OT" panose="02000500000000020004" pitchFamily="2" charset="0"/>
                          <a:cs typeface="Phetsarath OT" panose="02000500000000020004" pitchFamily="2" charset="0"/>
                        </a:rPr>
                        <a:t>ປະກອບມີ</a:t>
                      </a:r>
                      <a:r>
                        <a:rPr lang="en-US" sz="1600" dirty="0">
                          <a:latin typeface="Phetsarath OT" panose="02000500000000020004" pitchFamily="2" charset="0"/>
                          <a:cs typeface="Phetsarath OT" panose="02000500000000020004" pitchFamily="2" charset="0"/>
                        </a:rPr>
                        <a:t>: </a:t>
                      </a:r>
                      <a:r>
                        <a:rPr lang="lo-LA" sz="1600" dirty="0">
                          <a:latin typeface="Phetsarath OT" panose="02000500000000020004" pitchFamily="2" charset="0"/>
                          <a:cs typeface="Phetsarath OT" panose="02000500000000020004" pitchFamily="2" charset="0"/>
                        </a:rPr>
                        <a:t>ການສຶກສາກຸ່ມຄວບຄຸມແບບສຸ່ມ</a:t>
                      </a:r>
                      <a:r>
                        <a:rPr lang="en-US" sz="1600" dirty="0">
                          <a:latin typeface="Phetsarath OT" panose="02000500000000020004" pitchFamily="2" charset="0"/>
                          <a:cs typeface="Phetsarath OT" panose="02000500000000020004" pitchFamily="2" charset="0"/>
                        </a:rPr>
                        <a:t>, </a:t>
                      </a:r>
                      <a:r>
                        <a:rPr lang="lo-LA" sz="1600" dirty="0">
                          <a:latin typeface="Phetsarath OT" panose="02000500000000020004" pitchFamily="2" charset="0"/>
                          <a:cs typeface="Phetsarath OT" panose="02000500000000020004" pitchFamily="2" charset="0"/>
                        </a:rPr>
                        <a:t>, ການສຶກສາກຸ່ມຄວບຄຸມທີ່ບໍ່ແມ່ນແບບສຸ່ມ</a:t>
                      </a:r>
                      <a:r>
                        <a:rPr lang="en-US" sz="1600" dirty="0">
                          <a:latin typeface="Phetsarath OT" panose="02000500000000020004" pitchFamily="2" charset="0"/>
                          <a:cs typeface="Phetsarath OT" panose="02000500000000020004" pitchFamily="2" charset="0"/>
                        </a:rPr>
                        <a:t>, </a:t>
                      </a:r>
                      <a:r>
                        <a:rPr lang="lo-LA" sz="1600" dirty="0">
                          <a:latin typeface="Phetsarath OT" panose="02000500000000020004" pitchFamily="2" charset="0"/>
                          <a:cs typeface="Phetsarath OT" panose="02000500000000020004" pitchFamily="2" charset="0"/>
                        </a:rPr>
                        <a:t>ການສຶກສາກຸ່ມທີ່ບໍ່ຄວບຄຸມ</a:t>
                      </a:r>
                      <a:r>
                        <a:rPr lang="en-US" sz="1600" dirty="0">
                          <a:latin typeface="Phetsarath OT" panose="02000500000000020004" pitchFamily="2" charset="0"/>
                          <a:cs typeface="Phetsarath OT" panose="02000500000000020004" pitchFamily="2" charset="0"/>
                        </a:rPr>
                        <a:t>, </a:t>
                      </a:r>
                      <a:r>
                        <a:rPr lang="lo-LA" sz="1600" dirty="0">
                          <a:latin typeface="Phetsarath OT" panose="02000500000000020004" pitchFamily="2" charset="0"/>
                          <a:cs typeface="Phetsarath OT" panose="02000500000000020004" pitchFamily="2" charset="0"/>
                        </a:rPr>
                        <a:t>ກ່ອນ ແລະ ຫຼັງການສືກສາ</a:t>
                      </a:r>
                      <a:endParaRPr lang="en-US" sz="1600" dirty="0">
                        <a:latin typeface="Phetsarath OT" panose="02000500000000020004" pitchFamily="2" charset="0"/>
                        <a:cs typeface="Phetsarath OT" panose="02000500000000020004" pitchFamily="2" charset="0"/>
                      </a:endParaRPr>
                    </a:p>
                    <a:p>
                      <a:pPr algn="ctr"/>
                      <a:endParaRPr lang="en-US" sz="1600" dirty="0">
                        <a:latin typeface="Phetsarath OT" panose="02000500000000020004" pitchFamily="2" charset="0"/>
                        <a:cs typeface="Phetsarath OT" panose="02000500000000020004" pitchFamily="2" charset="0"/>
                      </a:endParaRPr>
                    </a:p>
                    <a:p>
                      <a:pPr algn="ctr"/>
                      <a:r>
                        <a:rPr lang="lo-LA" sz="1600" i="1" dirty="0">
                          <a:latin typeface="Phetsarath OT" panose="02000500000000020004" pitchFamily="2" charset="0"/>
                          <a:cs typeface="Phetsarath OT" panose="02000500000000020004" pitchFamily="2" charset="0"/>
                        </a:rPr>
                        <a:t>ຕົວຢ່າງ</a:t>
                      </a:r>
                      <a:r>
                        <a:rPr lang="en-US" sz="1600" i="1" dirty="0">
                          <a:latin typeface="Phetsarath OT" panose="02000500000000020004" pitchFamily="2" charset="0"/>
                          <a:cs typeface="Phetsarath OT" panose="02000500000000020004" pitchFamily="2" charset="0"/>
                        </a:rPr>
                        <a:t>: </a:t>
                      </a:r>
                      <a:r>
                        <a:rPr lang="lo-LA" sz="1600" i="1" dirty="0">
                          <a:latin typeface="Phetsarath OT" panose="02000500000000020004" pitchFamily="2" charset="0"/>
                          <a:cs typeface="Phetsarath OT" panose="02000500000000020004" pitchFamily="2" charset="0"/>
                        </a:rPr>
                        <a:t>ຜົນກະທົບຂອງວິຕາມິນ</a:t>
                      </a:r>
                      <a:r>
                        <a:rPr lang="en-US" sz="1600" b="0" i="1" kern="1200" dirty="0">
                          <a:solidFill>
                            <a:schemeClr val="tx1"/>
                          </a:solidFill>
                          <a:effectLst/>
                          <a:latin typeface="Phetsarath OT" panose="02000500000000020004" pitchFamily="2" charset="0"/>
                          <a:ea typeface="+mn-ea"/>
                          <a:cs typeface="Phetsarath OT" panose="02000500000000020004" pitchFamily="2" charset="0"/>
                        </a:rPr>
                        <a:t> D3 </a:t>
                      </a:r>
                      <a:r>
                        <a:rPr lang="lo-LA" sz="1600" b="0" i="1" kern="1200" dirty="0">
                          <a:solidFill>
                            <a:schemeClr val="tx1"/>
                          </a:solidFill>
                          <a:effectLst/>
                          <a:latin typeface="Phetsarath OT" panose="02000500000000020004" pitchFamily="2" charset="0"/>
                          <a:ea typeface="+mn-ea"/>
                          <a:cs typeface="Phetsarath OT" panose="02000500000000020004" pitchFamily="2" charset="0"/>
                        </a:rPr>
                        <a:t>ໃນຜະລິດຕະພັນນົມທີ່ມີໄຂມັນຕ່ໍາ ຕໍ່ການວັດແທກຄວາມໜາແໜ້ນຂອງມວນກະດູກ ໃນຜູ້ໃຫຍ່ ທີ່ມີພາວະໂລກອ້ວນທີ່ຜິດປົກກະຕິ</a:t>
                      </a:r>
                      <a:endParaRPr lang="en-US" sz="1600" i="1" dirty="0">
                        <a:latin typeface="Phetsarath OT" panose="02000500000000020004" pitchFamily="2" charset="0"/>
                        <a:cs typeface="Phetsarath OT" panose="02000500000000020004" pitchFamily="2" charset="0"/>
                      </a:endParaRPr>
                    </a:p>
                  </a:txBody>
                  <a:tcPr marL="68580" marR="68580" marT="34290" marB="34290"/>
                </a:tc>
                <a:tc>
                  <a:txBody>
                    <a:bodyPr/>
                    <a:lstStyle/>
                    <a:p>
                      <a:pPr marL="285750" indent="-285750" algn="l">
                        <a:buFont typeface="Arial" panose="020B0604020202020204" pitchFamily="34" charset="0"/>
                        <a:buChar char="•"/>
                      </a:pPr>
                      <a:r>
                        <a:rPr lang="lo-LA" sz="1600" kern="1200" dirty="0">
                          <a:solidFill>
                            <a:srgbClr val="000000"/>
                          </a:solidFill>
                          <a:effectLst/>
                          <a:latin typeface="Phetsarath OT" panose="02000500000000020004" pitchFamily="2" charset="0"/>
                          <a:ea typeface="Times New Roman" panose="02020603050405020304" pitchFamily="18" charset="0"/>
                          <a:cs typeface="Phetsarath OT" panose="02000500000000020004" pitchFamily="2" charset="0"/>
                        </a:rPr>
                        <a:t>ການແຈກຢາຍຂອງຕົວແປທີ່ມີທ່າແຮງ ເຮັດໃຫ້ເປັນກາງ </a:t>
                      </a:r>
                      <a:r>
                        <a:rPr lang="en-US" sz="1600" dirty="0">
                          <a:latin typeface="Phetsarath OT" panose="02000500000000020004" pitchFamily="2" charset="0"/>
                          <a:cs typeface="Phetsarath OT" panose="02000500000000020004" pitchFamily="2" charset="0"/>
                        </a:rPr>
                        <a:t>(</a:t>
                      </a:r>
                      <a:r>
                        <a:rPr lang="lo-LA" sz="1600" dirty="0">
                          <a:latin typeface="Phetsarath OT" panose="02000500000000020004" pitchFamily="2" charset="0"/>
                          <a:cs typeface="Phetsarath OT" panose="02000500000000020004" pitchFamily="2" charset="0"/>
                        </a:rPr>
                        <a:t>ການສືກສາແບບສຸ່ມ</a:t>
                      </a:r>
                      <a:r>
                        <a:rPr lang="en-US" sz="1600" dirty="0">
                          <a:latin typeface="Phetsarath OT" panose="02000500000000020004" pitchFamily="2" charset="0"/>
                          <a:cs typeface="Phetsarath OT" panose="02000500000000020004" pitchFamily="2" charset="0"/>
                        </a:rPr>
                        <a:t>)</a:t>
                      </a:r>
                    </a:p>
                    <a:p>
                      <a:pPr marL="285750" indent="-285750" algn="l">
                        <a:buFont typeface="Arial" panose="020B0604020202020204" pitchFamily="34" charset="0"/>
                        <a:buChar char="•"/>
                      </a:pPr>
                      <a:r>
                        <a:rPr lang="lo-LA" sz="1600" dirty="0">
                          <a:latin typeface="Phetsarath OT" panose="02000500000000020004" pitchFamily="2" charset="0"/>
                          <a:cs typeface="Phetsarath OT" panose="02000500000000020004" pitchFamily="2" charset="0"/>
                        </a:rPr>
                        <a:t>ສ້າງຫຼັກຖານໃນລະດັບສູງສຸດ</a:t>
                      </a:r>
                      <a:endParaRPr lang="en-US" sz="1600" dirty="0">
                        <a:latin typeface="Phetsarath OT" panose="02000500000000020004" pitchFamily="2" charset="0"/>
                        <a:cs typeface="Phetsarath OT" panose="02000500000000020004" pitchFamily="2" charset="0"/>
                      </a:endParaRPr>
                    </a:p>
                  </a:txBody>
                  <a:tcPr marL="68580" marR="68580" marT="34290" marB="34290"/>
                </a:tc>
                <a:tc>
                  <a:txBody>
                    <a:bodyPr/>
                    <a:lstStyle/>
                    <a:p>
                      <a:pPr marL="285750" indent="-285750" algn="l">
                        <a:buFont typeface="Arial" panose="020B0604020202020204" pitchFamily="34" charset="0"/>
                        <a:buChar char="•"/>
                      </a:pPr>
                      <a:r>
                        <a:rPr lang="lo-LA" sz="1600" dirty="0">
                          <a:latin typeface="Phetsarath OT" panose="02000500000000020004" pitchFamily="2" charset="0"/>
                          <a:cs typeface="Phetsarath OT" panose="02000500000000020004" pitchFamily="2" charset="0"/>
                        </a:rPr>
                        <a:t>ມີລາຄາແພງ</a:t>
                      </a:r>
                      <a:r>
                        <a:rPr lang="en-US" sz="1600" dirty="0">
                          <a:latin typeface="Phetsarath OT" panose="02000500000000020004" pitchFamily="2" charset="0"/>
                          <a:cs typeface="Phetsarath OT" panose="02000500000000020004" pitchFamily="2" charset="0"/>
                        </a:rPr>
                        <a:t> (</a:t>
                      </a:r>
                      <a:r>
                        <a:rPr lang="lo-LA" sz="1600" dirty="0">
                          <a:latin typeface="Phetsarath OT" panose="02000500000000020004" pitchFamily="2" charset="0"/>
                          <a:cs typeface="Phetsarath OT" panose="02000500000000020004" pitchFamily="2" charset="0"/>
                        </a:rPr>
                        <a:t>ເວລາ ແລະ ເງິນ</a:t>
                      </a:r>
                      <a:r>
                        <a:rPr lang="en-US" sz="1600" dirty="0">
                          <a:latin typeface="Phetsarath OT" panose="02000500000000020004" pitchFamily="2" charset="0"/>
                          <a:cs typeface="Phetsarath OT" panose="02000500000000020004" pitchFamily="2" charset="0"/>
                        </a:rPr>
                        <a:t>)</a:t>
                      </a:r>
                    </a:p>
                    <a:p>
                      <a:pPr marL="285750" indent="-285750" algn="l">
                        <a:buFont typeface="Arial" panose="020B0604020202020204" pitchFamily="34" charset="0"/>
                        <a:buChar char="•"/>
                      </a:pPr>
                      <a:r>
                        <a:rPr lang="lo-LA" sz="1600" dirty="0">
                          <a:latin typeface="Phetsarath OT" panose="02000500000000020004" pitchFamily="2" charset="0"/>
                          <a:cs typeface="Phetsarath OT" panose="02000500000000020004" pitchFamily="2" charset="0"/>
                        </a:rPr>
                        <a:t>ອາສາສະໝັກທີ່ລຳອຽງ</a:t>
                      </a:r>
                      <a:endParaRPr lang="en-US" sz="16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600" dirty="0">
                          <a:latin typeface="Phetsarath OT" panose="02000500000000020004" pitchFamily="2" charset="0"/>
                          <a:cs typeface="Phetsarath OT" panose="02000500000000020004" pitchFamily="2" charset="0"/>
                        </a:rPr>
                        <a:t>ບໍ່ຍືດຫຍຸ່ນສຳລັບສະພາບການທັງໝົດ</a:t>
                      </a:r>
                      <a:endParaRPr lang="en-US" sz="1600" dirty="0">
                        <a:latin typeface="Phetsarath OT" panose="02000500000000020004" pitchFamily="2" charset="0"/>
                        <a:cs typeface="Phetsarath OT" panose="02000500000000020004" pitchFamily="2" charset="0"/>
                      </a:endParaRPr>
                    </a:p>
                  </a:txBody>
                  <a:tcPr marL="68580" marR="68580" marT="34290" marB="34290"/>
                </a:tc>
                <a:extLst>
                  <a:ext uri="{0D108BD9-81ED-4DB2-BD59-A6C34878D82A}">
                    <a16:rowId xmlns:a16="http://schemas.microsoft.com/office/drawing/2014/main" val="3227544057"/>
                  </a:ext>
                </a:extLst>
              </a:tr>
            </a:tbl>
          </a:graphicData>
        </a:graphic>
      </p:graphicFrame>
      <p:sp>
        <p:nvSpPr>
          <p:cNvPr id="7" name="Slide Number Placeholder 3">
            <a:extLst>
              <a:ext uri="{FF2B5EF4-FFF2-40B4-BE49-F238E27FC236}">
                <a16:creationId xmlns:a16="http://schemas.microsoft.com/office/drawing/2014/main" id="{34375080-D889-47E8-AF98-E8B885C2AAF9}"/>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11</a:t>
            </a:fld>
            <a:endParaRPr lang="en-US" sz="1100" b="1" dirty="0">
              <a:solidFill>
                <a:schemeClr val="accent6"/>
              </a:solidFill>
            </a:endParaRPr>
          </a:p>
        </p:txBody>
      </p:sp>
    </p:spTree>
    <p:extLst>
      <p:ext uri="{BB962C8B-B14F-4D97-AF65-F5344CB8AC3E}">
        <p14:creationId xmlns:p14="http://schemas.microsoft.com/office/powerpoint/2010/main" val="4267170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2B74E-C56C-4CE6-AEBA-0AF376321DBF}"/>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ການກຳນົດປະເພດຂອງຂໍ້ມູນ</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A580C2CF-A289-40F4-959D-437E8BED3876}"/>
              </a:ext>
            </a:extLst>
          </p:cNvPr>
          <p:cNvSpPr>
            <a:spLocks noGrp="1"/>
          </p:cNvSpPr>
          <p:nvPr>
            <p:ph idx="4294967295"/>
          </p:nvPr>
        </p:nvSpPr>
        <p:spPr>
          <a:xfrm>
            <a:off x="165100" y="1567290"/>
            <a:ext cx="8350250" cy="3548831"/>
          </a:xfrm>
        </p:spPr>
        <p:txBody>
          <a:bodyPr/>
          <a:lstStyle/>
          <a:p>
            <a:pPr marL="342900" lvl="1" indent="0">
              <a:buNone/>
            </a:pPr>
            <a:r>
              <a:rPr lang="lo-LA"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ການອອກແບບການສຶກສາທີ່ຖືກຕ້ອງ ແມ່ນກ່ຽວຂ້ອງກັບ ປະເພດຂອງຂໍ້ມູນ ທີ່ມີ ຫຼື ທີ່ພວກເຮົາຈະເກັບກຳ. </a:t>
            </a:r>
            <a:endParaRPr lang="en-US"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endParaRPr lang="en-US" dirty="0">
              <a:latin typeface="Phetsarath OT" panose="02000500000000020004" pitchFamily="2" charset="0"/>
              <a:cs typeface="Phetsarath OT" panose="02000500000000020004" pitchFamily="2" charset="0"/>
            </a:endParaRPr>
          </a:p>
        </p:txBody>
      </p:sp>
      <p:graphicFrame>
        <p:nvGraphicFramePr>
          <p:cNvPr id="4" name="Diagram 3">
            <a:extLst>
              <a:ext uri="{FF2B5EF4-FFF2-40B4-BE49-F238E27FC236}">
                <a16:creationId xmlns:a16="http://schemas.microsoft.com/office/drawing/2014/main" id="{F65F348D-5B57-4BE5-83CB-67B0F4CEAA62}"/>
              </a:ext>
            </a:extLst>
          </p:cNvPr>
          <p:cNvGraphicFramePr/>
          <p:nvPr>
            <p:extLst>
              <p:ext uri="{D42A27DB-BD31-4B8C-83A1-F6EECF244321}">
                <p14:modId xmlns:p14="http://schemas.microsoft.com/office/powerpoint/2010/main" val="4037216674"/>
              </p:ext>
            </p:extLst>
          </p:nvPr>
        </p:nvGraphicFramePr>
        <p:xfrm>
          <a:off x="249383" y="2209801"/>
          <a:ext cx="8531794" cy="41390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a:extLst>
              <a:ext uri="{FF2B5EF4-FFF2-40B4-BE49-F238E27FC236}">
                <a16:creationId xmlns:a16="http://schemas.microsoft.com/office/drawing/2014/main" id="{F50B2638-5A2B-44EC-96B4-E4141F343C70}"/>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12</a:t>
            </a:fld>
            <a:endParaRPr lang="en-US" sz="1100" b="1" dirty="0">
              <a:solidFill>
                <a:schemeClr val="accent6"/>
              </a:solidFill>
            </a:endParaRPr>
          </a:p>
        </p:txBody>
      </p:sp>
    </p:spTree>
    <p:extLst>
      <p:ext uri="{BB962C8B-B14F-4D97-AF65-F5344CB8AC3E}">
        <p14:creationId xmlns:p14="http://schemas.microsoft.com/office/powerpoint/2010/main" val="1680331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4198AD1-FEFF-4E83-8952-995C3693C593}"/>
              </a:ext>
            </a:extLst>
          </p:cNvPr>
          <p:cNvGraphicFramePr/>
          <p:nvPr>
            <p:extLst>
              <p:ext uri="{D42A27DB-BD31-4B8C-83A1-F6EECF244321}">
                <p14:modId xmlns:p14="http://schemas.microsoft.com/office/powerpoint/2010/main" val="444268374"/>
              </p:ext>
            </p:extLst>
          </p:nvPr>
        </p:nvGraphicFramePr>
        <p:xfrm>
          <a:off x="312821" y="1524975"/>
          <a:ext cx="8451578" cy="3995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3">
            <a:extLst>
              <a:ext uri="{FF2B5EF4-FFF2-40B4-BE49-F238E27FC236}">
                <a16:creationId xmlns:a16="http://schemas.microsoft.com/office/drawing/2014/main" id="{A02DB6F4-C98A-4F5B-87A6-2748D0B9BD5D}"/>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13</a:t>
            </a:fld>
            <a:endParaRPr lang="en-US" sz="1100" b="1" dirty="0">
              <a:solidFill>
                <a:schemeClr val="accent6"/>
              </a:solidFill>
            </a:endParaRPr>
          </a:p>
        </p:txBody>
      </p:sp>
      <p:sp>
        <p:nvSpPr>
          <p:cNvPr id="6" name="Title 5">
            <a:extLst>
              <a:ext uri="{FF2B5EF4-FFF2-40B4-BE49-F238E27FC236}">
                <a16:creationId xmlns:a16="http://schemas.microsoft.com/office/drawing/2014/main" id="{334A2846-CC98-4590-9877-FD173DF45048}"/>
              </a:ext>
            </a:extLst>
          </p:cNvPr>
          <p:cNvSpPr>
            <a:spLocks noGrp="1"/>
          </p:cNvSpPr>
          <p:nvPr>
            <p:ph type="title"/>
          </p:nvPr>
        </p:nvSpPr>
        <p:spPr>
          <a:xfrm>
            <a:off x="628650" y="323562"/>
            <a:ext cx="7886700" cy="1017107"/>
          </a:xfrm>
        </p:spPr>
        <p:txBody>
          <a:bodyPr/>
          <a:lstStyle/>
          <a:p>
            <a:r>
              <a:rPr lang="lo-LA" dirty="0">
                <a:latin typeface="Phetsarath OT" panose="02000500000000020004" pitchFamily="2" charset="0"/>
                <a:cs typeface="Phetsarath OT" panose="02000500000000020004" pitchFamily="2" charset="0"/>
              </a:rPr>
              <a:t>ການກຳນົດປະເພດຂອງຂໍ້ມູນ</a:t>
            </a:r>
            <a:endParaRPr lang="en-US" dirty="0"/>
          </a:p>
        </p:txBody>
      </p:sp>
    </p:spTree>
    <p:extLst>
      <p:ext uri="{BB962C8B-B14F-4D97-AF65-F5344CB8AC3E}">
        <p14:creationId xmlns:p14="http://schemas.microsoft.com/office/powerpoint/2010/main" val="223054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16099-BEA9-4D5B-9082-F1AB3FC5AF83}"/>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ແຫຼ່ງຂໍ້ມູນທົ່ວໄປ</a:t>
            </a:r>
            <a:endParaRPr lang="en-US" dirty="0">
              <a:latin typeface="+mn-lt"/>
            </a:endParaRPr>
          </a:p>
        </p:txBody>
      </p:sp>
      <p:sp>
        <p:nvSpPr>
          <p:cNvPr id="8" name="Content Placeholder 7">
            <a:extLst>
              <a:ext uri="{FF2B5EF4-FFF2-40B4-BE49-F238E27FC236}">
                <a16:creationId xmlns:a16="http://schemas.microsoft.com/office/drawing/2014/main" id="{12D33117-B4CB-4618-8886-7D5FA311CABB}"/>
              </a:ext>
            </a:extLst>
          </p:cNvPr>
          <p:cNvSpPr>
            <a:spLocks noGrp="1"/>
          </p:cNvSpPr>
          <p:nvPr>
            <p:ph sz="quarter" idx="10"/>
          </p:nvPr>
        </p:nvSpPr>
        <p:spPr/>
        <p:txBody>
          <a:bodyPr>
            <a:normAutofit/>
          </a:bodyPr>
          <a:lstStyle/>
          <a:p>
            <a:pPr lvl="0">
              <a:buSzPct val="100000"/>
              <a:buFont typeface="Arial" panose="020B0604020202020204" pitchFamily="34" charset="0"/>
              <a:buChar char="•"/>
            </a:pPr>
            <a:r>
              <a:rPr lang="lo-LA" dirty="0">
                <a:latin typeface="Phetsarath OT" panose="02000500000000020004" pitchFamily="2" charset="0"/>
                <a:cs typeface="Phetsarath OT" panose="02000500000000020004" pitchFamily="2" charset="0"/>
              </a:rPr>
              <a:t> ເມື່ອພວກເຮົາກໍານົດປະເພດຂໍ້ມູນສໍາລັບການສຶກສາ, ພວກເຮົາຕ້ອງພິຈາລະນາແຫຼ່ງຂໍ້ມູນ ຫຼື ເຄື່ອງມື ທີ່ຕ້ອງການ ເພື່ອເກັບກໍາຂໍ້ມູນ.  </a:t>
            </a:r>
            <a:endParaRPr lang="en-US" dirty="0">
              <a:latin typeface="Phetsarath OT" panose="02000500000000020004" pitchFamily="2" charset="0"/>
              <a:cs typeface="Phetsarath OT" panose="02000500000000020004" pitchFamily="2" charset="0"/>
            </a:endParaRPr>
          </a:p>
          <a:p>
            <a:pPr lvl="1">
              <a:buSzPct val="100000"/>
            </a:pPr>
            <a:r>
              <a:rPr lang="lo-LA" dirty="0">
                <a:latin typeface="Phetsarath OT" panose="02000500000000020004" pitchFamily="2" charset="0"/>
                <a:cs typeface="Phetsarath OT" panose="02000500000000020004" pitchFamily="2" charset="0"/>
              </a:rPr>
              <a:t>ແຫຼ່ງຂໍ້ມູນ ແມ່ນຂຶ້ນກັບຄໍາຖາມຄົ້ນຄວ້າ, ກຸ່ມປະຊາກອນທີ່ສຶກສາ, ງົບປະມານທີ່ມີ ແລະ ຊ່ວງໄລຍະເວລາ </a:t>
            </a:r>
          </a:p>
          <a:p>
            <a:pPr lvl="1">
              <a:buSzPct val="100000"/>
            </a:pPr>
            <a:r>
              <a:rPr lang="lo-LA" dirty="0">
                <a:latin typeface="Phetsarath OT" panose="02000500000000020004" pitchFamily="2" charset="0"/>
                <a:cs typeface="Phetsarath OT" panose="02000500000000020004" pitchFamily="2" charset="0"/>
              </a:rPr>
              <a:t>ແຫຼ່ງຂໍ້ມູນສາມາດເປັນແບບເຊິງຄຸນນະພາບ ແລະ ເຊິງປະລິມານ ຫຼື ທັງສອງ ຂື້ນກັບຄຳຖາມຄົ້ນຄວ້າ</a:t>
            </a:r>
            <a:endParaRPr lang="en-US" dirty="0">
              <a:latin typeface="Phetsarath OT" panose="02000500000000020004" pitchFamily="2" charset="0"/>
              <a:cs typeface="Phetsarath OT" panose="02000500000000020004" pitchFamily="2" charset="0"/>
            </a:endParaRPr>
          </a:p>
          <a:p>
            <a:pPr lvl="0">
              <a:buSzPct val="100000"/>
              <a:buFont typeface="Arial" panose="020B0604020202020204" pitchFamily="34" charset="0"/>
              <a:buChar char="•"/>
            </a:pPr>
            <a:r>
              <a:rPr lang="lo-LA" dirty="0">
                <a:latin typeface="Phetsarath OT" panose="02000500000000020004" pitchFamily="2" charset="0"/>
                <a:cs typeface="Phetsarath OT" panose="02000500000000020004" pitchFamily="2" charset="0"/>
              </a:rPr>
              <a:t> ວິທີການເກັບກຳຂໍ້ມູນ ປະກອບມີ</a:t>
            </a:r>
            <a:r>
              <a:rPr lang="en-US" dirty="0">
                <a:latin typeface="Phetsarath OT" panose="02000500000000020004" pitchFamily="2" charset="0"/>
                <a:cs typeface="Phetsarath OT" panose="02000500000000020004" pitchFamily="2" charset="0"/>
              </a:rPr>
              <a:t>:</a:t>
            </a:r>
          </a:p>
          <a:p>
            <a:pPr lvl="1">
              <a:buSzPct val="100000"/>
            </a:pPr>
            <a:r>
              <a:rPr lang="lo-LA" dirty="0">
                <a:latin typeface="Phetsarath OT" panose="02000500000000020004" pitchFamily="2" charset="0"/>
                <a:cs typeface="Phetsarath OT" panose="02000500000000020004" pitchFamily="2" charset="0"/>
              </a:rPr>
              <a:t>ການສຳຫຼວດ</a:t>
            </a:r>
            <a:endParaRPr lang="en-US" dirty="0">
              <a:latin typeface="Phetsarath OT" panose="02000500000000020004" pitchFamily="2" charset="0"/>
              <a:cs typeface="Phetsarath OT" panose="02000500000000020004" pitchFamily="2" charset="0"/>
            </a:endParaRPr>
          </a:p>
          <a:p>
            <a:pPr lvl="1">
              <a:buSzPct val="100000"/>
            </a:pPr>
            <a:r>
              <a:rPr lang="lo-LA" dirty="0">
                <a:latin typeface="Phetsarath OT" panose="02000500000000020004" pitchFamily="2" charset="0"/>
                <a:cs typeface="Phetsarath OT" panose="02000500000000020004" pitchFamily="2" charset="0"/>
              </a:rPr>
              <a:t>ການສຳພາດ</a:t>
            </a:r>
            <a:endParaRPr lang="en-US" dirty="0">
              <a:latin typeface="Phetsarath OT" panose="02000500000000020004" pitchFamily="2" charset="0"/>
              <a:cs typeface="Phetsarath OT" panose="02000500000000020004" pitchFamily="2" charset="0"/>
            </a:endParaRPr>
          </a:p>
          <a:p>
            <a:pPr lvl="1">
              <a:buSzPct val="100000"/>
            </a:pPr>
            <a:r>
              <a:rPr lang="lo-LA" dirty="0">
                <a:latin typeface="Phetsarath OT" panose="02000500000000020004" pitchFamily="2" charset="0"/>
                <a:cs typeface="Phetsarath OT" panose="02000500000000020004" pitchFamily="2" charset="0"/>
              </a:rPr>
              <a:t>ສົນທະນາກຸ່ມ</a:t>
            </a:r>
            <a:endParaRPr lang="en-US" dirty="0">
              <a:latin typeface="Phetsarath OT" panose="02000500000000020004" pitchFamily="2" charset="0"/>
              <a:cs typeface="Phetsarath OT" panose="02000500000000020004" pitchFamily="2" charset="0"/>
            </a:endParaRPr>
          </a:p>
          <a:p>
            <a:pPr lvl="1">
              <a:buSzPct val="100000"/>
            </a:pPr>
            <a:r>
              <a:rPr lang="lo-LA" dirty="0">
                <a:latin typeface="Phetsarath OT" panose="02000500000000020004" pitchFamily="2" charset="0"/>
                <a:cs typeface="Phetsarath OT" panose="02000500000000020004" pitchFamily="2" charset="0"/>
              </a:rPr>
              <a:t>ການກວດຫາດ້ານຊີວະການແພດ/ ຄລີນິກ</a:t>
            </a:r>
            <a:endParaRPr lang="en-US" dirty="0">
              <a:latin typeface="Phetsarath OT" panose="02000500000000020004" pitchFamily="2" charset="0"/>
              <a:cs typeface="Phetsarath OT" panose="02000500000000020004" pitchFamily="2" charset="0"/>
            </a:endParaRPr>
          </a:p>
          <a:p>
            <a:pPr lvl="1">
              <a:buSzPct val="100000"/>
            </a:pPr>
            <a:r>
              <a:rPr lang="lo-LA" dirty="0">
                <a:latin typeface="Phetsarath OT" panose="02000500000000020004" pitchFamily="2" charset="0"/>
                <a:cs typeface="Phetsarath OT" panose="02000500000000020004" pitchFamily="2" charset="0"/>
              </a:rPr>
              <a:t>ການບັນທຶກທາງການແພດ</a:t>
            </a:r>
            <a:endParaRPr lang="en-US" dirty="0">
              <a:latin typeface="Phetsarath OT" panose="02000500000000020004" pitchFamily="2" charset="0"/>
              <a:cs typeface="Phetsarath OT" panose="02000500000000020004" pitchFamily="2" charset="0"/>
            </a:endParaRPr>
          </a:p>
          <a:p>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0A4B84E4-9F4D-4565-A937-B52B6D117A93}"/>
              </a:ext>
            </a:extLst>
          </p:cNvPr>
          <p:cNvSpPr txBox="1">
            <a:spLocks/>
          </p:cNvSpPr>
          <p:nvPr/>
        </p:nvSpPr>
        <p:spPr>
          <a:xfrm>
            <a:off x="7070497" y="6355736"/>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14</a:t>
            </a:fld>
            <a:endParaRPr lang="en-US" sz="1100" b="1" dirty="0">
              <a:solidFill>
                <a:schemeClr val="accent6"/>
              </a:solidFill>
            </a:endParaRPr>
          </a:p>
        </p:txBody>
      </p:sp>
    </p:spTree>
    <p:extLst>
      <p:ext uri="{BB962C8B-B14F-4D97-AF65-F5344CB8AC3E}">
        <p14:creationId xmlns:p14="http://schemas.microsoft.com/office/powerpoint/2010/main" val="1590833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83550-6069-49BB-B284-BEAC405A1165}"/>
              </a:ext>
            </a:extLst>
          </p:cNvPr>
          <p:cNvSpPr>
            <a:spLocks noGrp="1"/>
          </p:cNvSpPr>
          <p:nvPr>
            <p:ph type="title"/>
          </p:nvPr>
        </p:nvSpPr>
        <p:spPr>
          <a:xfrm>
            <a:off x="628650" y="323562"/>
            <a:ext cx="7886700" cy="1017107"/>
          </a:xfrm>
        </p:spPr>
        <p:txBody>
          <a:bodyPr>
            <a:normAutofit/>
          </a:bodyPr>
          <a:lstStyle/>
          <a:p>
            <a:r>
              <a:rPr lang="lo-LA" dirty="0">
                <a:latin typeface="Phetsarath OT" panose="02000500000000020004" pitchFamily="2" charset="0"/>
                <a:cs typeface="Phetsarath OT" panose="02000500000000020004" pitchFamily="2" charset="0"/>
              </a:rPr>
              <a:t>ແຫຼ່ງຂໍ້ມູນດ້ານໂພຊະນາການ</a:t>
            </a:r>
            <a:endParaRPr lang="en-US" dirty="0"/>
          </a:p>
        </p:txBody>
      </p:sp>
      <p:graphicFrame>
        <p:nvGraphicFramePr>
          <p:cNvPr id="4" name="Content Placeholder 3">
            <a:extLst>
              <a:ext uri="{FF2B5EF4-FFF2-40B4-BE49-F238E27FC236}">
                <a16:creationId xmlns:a16="http://schemas.microsoft.com/office/drawing/2014/main" id="{E5B938B7-E853-4C6C-855A-FCB795293C46}"/>
              </a:ext>
            </a:extLst>
          </p:cNvPr>
          <p:cNvGraphicFramePr>
            <a:graphicFrameLocks noGrp="1"/>
          </p:cNvGraphicFramePr>
          <p:nvPr>
            <p:ph sz="quarter" idx="10"/>
            <p:extLst>
              <p:ext uri="{D42A27DB-BD31-4B8C-83A1-F6EECF244321}">
                <p14:modId xmlns:p14="http://schemas.microsoft.com/office/powerpoint/2010/main" val="537957029"/>
              </p:ext>
            </p:extLst>
          </p:nvPr>
        </p:nvGraphicFramePr>
        <p:xfrm>
          <a:off x="628650" y="2284513"/>
          <a:ext cx="8397586" cy="43448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E2ED9564-000B-4B55-A1EF-2A86158402F2}"/>
              </a:ext>
            </a:extLst>
          </p:cNvPr>
          <p:cNvSpPr txBox="1"/>
          <p:nvPr/>
        </p:nvSpPr>
        <p:spPr>
          <a:xfrm>
            <a:off x="628650" y="1361183"/>
            <a:ext cx="8307479" cy="923330"/>
          </a:xfrm>
          <a:prstGeom prst="rect">
            <a:avLst/>
          </a:prstGeom>
          <a:noFill/>
        </p:spPr>
        <p:txBody>
          <a:bodyPr wrap="square" rtlCol="0">
            <a:spAutoFit/>
          </a:bodyPr>
          <a:lstStyle/>
          <a:p>
            <a:r>
              <a:rPr lang="lo-LA" dirty="0">
                <a:latin typeface="Phetsarath OT" panose="02000500000000020004" pitchFamily="2" charset="0"/>
                <a:cs typeface="Phetsarath OT" panose="02000500000000020004" pitchFamily="2" charset="0"/>
              </a:rPr>
              <a:t>ມີເຄື່ອງມື ແລະ ເຕັກນິກທີ່ສະເພາະ ທີ່ພວກເຮົາສາມາດເກັບກຳຂໍ້ມູນດ້ານອາຫານ ແລະ ໂພຊະນາການ. ແຕ່ລະເຕັກນິກ ມີ ມີຈຸດແຂງ ແລະ ຂໍ້ຈຳກັດ</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ແລະ ການນຳໃຊ້ແມ່ນຂື້ນກັບຄຳຖາມຄົ້ນຄວ້າ</a:t>
            </a:r>
            <a:r>
              <a:rPr lang="en-US" dirty="0">
                <a:latin typeface="Phetsarath OT" panose="02000500000000020004" pitchFamily="2" charset="0"/>
                <a:cs typeface="Phetsarath OT" panose="02000500000000020004" pitchFamily="2" charset="0"/>
              </a:rPr>
              <a:t>.</a:t>
            </a:r>
          </a:p>
          <a:p>
            <a:r>
              <a:rPr lang="lo-LA" b="1" dirty="0">
                <a:latin typeface="Phetsarath OT" panose="02000500000000020004" pitchFamily="2" charset="0"/>
                <a:cs typeface="Phetsarath OT" panose="02000500000000020004" pitchFamily="2" charset="0"/>
              </a:rPr>
              <a:t>ບັນດາເຄື່ອງມື</a:t>
            </a:r>
            <a:r>
              <a:rPr lang="en-US" b="1" dirty="0">
                <a:latin typeface="Phetsarath OT" panose="02000500000000020004" pitchFamily="2" charset="0"/>
                <a:cs typeface="Phetsarath OT" panose="02000500000000020004" pitchFamily="2" charset="0"/>
              </a:rPr>
              <a:t>:</a:t>
            </a:r>
          </a:p>
        </p:txBody>
      </p:sp>
      <p:sp>
        <p:nvSpPr>
          <p:cNvPr id="6" name="Slide Number Placeholder 3">
            <a:extLst>
              <a:ext uri="{FF2B5EF4-FFF2-40B4-BE49-F238E27FC236}">
                <a16:creationId xmlns:a16="http://schemas.microsoft.com/office/drawing/2014/main" id="{5EADF26B-AA0F-4803-A855-7E08F6979752}"/>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15</a:t>
            </a:fld>
            <a:endParaRPr lang="en-US" sz="1100" b="1" dirty="0">
              <a:solidFill>
                <a:schemeClr val="accent6"/>
              </a:solidFill>
            </a:endParaRPr>
          </a:p>
        </p:txBody>
      </p:sp>
    </p:spTree>
    <p:extLst>
      <p:ext uri="{BB962C8B-B14F-4D97-AF65-F5344CB8AC3E}">
        <p14:creationId xmlns:p14="http://schemas.microsoft.com/office/powerpoint/2010/main" val="324113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8330F-2223-4DCF-BC07-2D04150601BC}"/>
              </a:ext>
            </a:extLst>
          </p:cNvPr>
          <p:cNvSpPr>
            <a:spLocks noGrp="1"/>
          </p:cNvSpPr>
          <p:nvPr>
            <p:ph type="title"/>
          </p:nvPr>
        </p:nvSpPr>
        <p:spPr/>
        <p:txBody>
          <a:bodyPr>
            <a:normAutofi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ການກຳບັນດານົດຕົວແປດ້ານໂພຊະນາການ</a:t>
            </a:r>
            <a:endParaRPr lang="en-US" dirty="0">
              <a:cs typeface="Courier New" panose="02070309020205020404" pitchFamily="49" charset="0"/>
            </a:endParaRPr>
          </a:p>
        </p:txBody>
      </p:sp>
      <p:sp>
        <p:nvSpPr>
          <p:cNvPr id="3" name="Content Placeholder 2">
            <a:extLst>
              <a:ext uri="{FF2B5EF4-FFF2-40B4-BE49-F238E27FC236}">
                <a16:creationId xmlns:a16="http://schemas.microsoft.com/office/drawing/2014/main" id="{F0AB86B4-90EF-4440-8CBE-C685B9FBA356}"/>
              </a:ext>
            </a:extLst>
          </p:cNvPr>
          <p:cNvSpPr>
            <a:spLocks noGrp="1"/>
          </p:cNvSpPr>
          <p:nvPr>
            <p:ph sz="quarter" idx="10"/>
          </p:nvPr>
        </p:nvSpPr>
        <p:spPr>
          <a:xfrm>
            <a:off x="628649" y="1395893"/>
            <a:ext cx="8261457" cy="5004907"/>
          </a:xfrm>
        </p:spPr>
        <p:txBody>
          <a:bodyPr>
            <a:noAutofit/>
          </a:bodyPr>
          <a:lstStyle/>
          <a:p>
            <a:pPr fontAlgn="base">
              <a:spcBef>
                <a:spcPts val="0"/>
              </a:spcBef>
              <a:buSzPct val="100000"/>
              <a:tabLst>
                <a:tab pos="342900" algn="l"/>
              </a:tabLst>
            </a:pP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ບັນດາຕົວແປໃດ ທີ່ທ່ານເລືອກນຳໃຊ້, ການອອກແບບການສຶກສາ</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a:t>
            </a: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ແລະ ລະດັບຂອງການວິເຄາະ ແມ່ນຂື້ນກັບຄຳຖາມຄົ້ນຄວ້າ ແລະ ຂໍ້ມູນທີ່ມີ</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a:t>
            </a:r>
          </a:p>
          <a:p>
            <a:pPr fontAlgn="base">
              <a:spcBef>
                <a:spcPts val="0"/>
              </a:spcBef>
              <a:buSzPct val="100000"/>
              <a:tabLst>
                <a:tab pos="342900" algn="l"/>
              </a:tabLst>
            </a:pP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ບັນດາຕົວແປດ້ານໂພຊະນາການ ເລີ່ມຕັ້ງແຕ່ລະດັບສານອາຫານທີ່ນ້ອຍທີ່ສຸດ  ໄປຈົນເຖິງຮູບແບບທົ່ວໄປຂອງອາຫານ</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a:t>
            </a:r>
          </a:p>
          <a:p>
            <a:pPr marL="0" indent="0" fontAlgn="base">
              <a:spcBef>
                <a:spcPts val="0"/>
              </a:spcBef>
              <a:buSzPts val="1000"/>
              <a:buNone/>
              <a:tabLst>
                <a:tab pos="342900" algn="l"/>
              </a:tabLst>
            </a:pPr>
            <a:endPar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fontAlgn="base">
              <a:spcBef>
                <a:spcPts val="0"/>
              </a:spcBef>
              <a:buSzPts val="1000"/>
              <a:tabLst>
                <a:tab pos="342900" algn="l"/>
              </a:tabLst>
            </a:pPr>
            <a:endPar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fontAlgn="base">
              <a:spcBef>
                <a:spcPts val="0"/>
              </a:spcBef>
              <a:buSzPts val="1000"/>
              <a:tabLst>
                <a:tab pos="342900" algn="l"/>
              </a:tabLst>
            </a:pPr>
            <a:endPar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fontAlgn="base">
              <a:spcBef>
                <a:spcPts val="0"/>
              </a:spcBef>
              <a:buSzPts val="1000"/>
              <a:tabLst>
                <a:tab pos="342900" algn="l"/>
              </a:tabLst>
            </a:pPr>
            <a:endPar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fontAlgn="base">
              <a:spcBef>
                <a:spcPts val="0"/>
              </a:spcBef>
              <a:buSzPct val="100000"/>
              <a:tabLst>
                <a:tab pos="342900" algn="l"/>
              </a:tabLst>
            </a:pP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ພວກເຮົາຕ້ອງພິຈາລະນາ</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a:t>
            </a:r>
          </a:p>
          <a:p>
            <a:pPr lvl="1" fontAlgn="base">
              <a:spcBef>
                <a:spcPts val="0"/>
              </a:spcBef>
              <a:buSzPct val="100000"/>
              <a:tabLst>
                <a:tab pos="342900" algn="l"/>
              </a:tabLst>
            </a:pP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ການຈັດປະເພດຂອງບັນດາຕົວແປທີ່ເກີດຂື້ນ</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a:t>
            </a: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ສານອາຫານ</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vs. </a:t>
            </a: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ອາຫານ</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a:t>
            </a:r>
          </a:p>
          <a:p>
            <a:pPr lvl="1" fontAlgn="base">
              <a:spcBef>
                <a:spcPts val="0"/>
              </a:spcBef>
              <a:buSzPct val="100000"/>
              <a:tabLst>
                <a:tab pos="342900" algn="l"/>
              </a:tabLst>
            </a:pP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ການວັດແທດອາຫານຄືນ</a:t>
            </a:r>
            <a:endPar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lvl="1" fontAlgn="base">
              <a:spcBef>
                <a:spcPts val="0"/>
              </a:spcBef>
              <a:buSzPct val="100000"/>
              <a:tabLst>
                <a:tab pos="342900" algn="l"/>
              </a:tabLst>
            </a:pP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ການພົວພັນ</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a:t>
            </a: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ປະຕິກິລິຍາ</a:t>
            </a:r>
            <a:endPar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lvl="1" fontAlgn="base">
              <a:spcBef>
                <a:spcPts val="0"/>
              </a:spcBef>
              <a:buSzPct val="100000"/>
              <a:tabLst>
                <a:tab pos="342900" algn="l"/>
              </a:tabLst>
            </a:pP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ການແປຜົນໄດ້ຮັບ</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a:t>
            </a: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ໂດຍສະເພາະ ບໍ່ມີການພົວພັນກັນ</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a:t>
            </a:r>
          </a:p>
          <a:p>
            <a:pPr lvl="1" fontAlgn="base">
              <a:spcBef>
                <a:spcPts val="0"/>
              </a:spcBef>
              <a:buSzPct val="100000"/>
              <a:tabLst>
                <a:tab pos="342900" algn="l"/>
              </a:tabLst>
            </a:pP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ບັນດາຕົວແປອື່ນໆ</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a:t>
            </a: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ຕົວຢ່າງ</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a:t>
            </a: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ອົງປະກອບຂອງຮ່າງກາຍ</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a:t>
            </a: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ການອອກກຳລັງກາຍ</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a:t>
            </a:r>
          </a:p>
        </p:txBody>
      </p:sp>
      <p:graphicFrame>
        <p:nvGraphicFramePr>
          <p:cNvPr id="4" name="Diagram 3">
            <a:extLst>
              <a:ext uri="{FF2B5EF4-FFF2-40B4-BE49-F238E27FC236}">
                <a16:creationId xmlns:a16="http://schemas.microsoft.com/office/drawing/2014/main" id="{95F8FF99-A44A-4593-965E-E3F72D6D0487}"/>
              </a:ext>
            </a:extLst>
          </p:cNvPr>
          <p:cNvGraphicFramePr/>
          <p:nvPr>
            <p:extLst>
              <p:ext uri="{D42A27DB-BD31-4B8C-83A1-F6EECF244321}">
                <p14:modId xmlns:p14="http://schemas.microsoft.com/office/powerpoint/2010/main" val="3532712606"/>
              </p:ext>
            </p:extLst>
          </p:nvPr>
        </p:nvGraphicFramePr>
        <p:xfrm>
          <a:off x="1333500" y="3264860"/>
          <a:ext cx="6511636" cy="697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7E40F839-F25B-44F3-9EFC-C25C1B89EE44}"/>
              </a:ext>
            </a:extLst>
          </p:cNvPr>
          <p:cNvSpPr txBox="1"/>
          <p:nvPr/>
        </p:nvSpPr>
        <p:spPr>
          <a:xfrm>
            <a:off x="253894" y="2943423"/>
            <a:ext cx="2362307" cy="307777"/>
          </a:xfrm>
          <a:prstGeom prst="rect">
            <a:avLst/>
          </a:prstGeom>
          <a:noFill/>
        </p:spPr>
        <p:txBody>
          <a:bodyPr wrap="square" rtlCol="0">
            <a:spAutoFit/>
          </a:bodyPr>
          <a:lstStyle/>
          <a:p>
            <a:r>
              <a:rPr lang="lo-LA" sz="1400" dirty="0">
                <a:solidFill>
                  <a:srgbClr val="FF0000"/>
                </a:solidFill>
                <a:latin typeface="Phetsarath OT" panose="02000500000000020004" pitchFamily="2" charset="0"/>
                <a:cs typeface="Phetsarath OT" panose="02000500000000020004" pitchFamily="2" charset="0"/>
              </a:rPr>
              <a:t>ລະດັບສານອາຫານທີ່ນ້ອຍສຸດ</a:t>
            </a:r>
            <a:endParaRPr lang="en-US" sz="1400" dirty="0">
              <a:solidFill>
                <a:srgbClr val="FF0000"/>
              </a:solidFill>
              <a:latin typeface="Phetsarath OT" panose="02000500000000020004" pitchFamily="2" charset="0"/>
              <a:cs typeface="Phetsarath OT" panose="02000500000000020004" pitchFamily="2" charset="0"/>
            </a:endParaRPr>
          </a:p>
        </p:txBody>
      </p:sp>
      <p:sp>
        <p:nvSpPr>
          <p:cNvPr id="9" name="TextBox 8">
            <a:extLst>
              <a:ext uri="{FF2B5EF4-FFF2-40B4-BE49-F238E27FC236}">
                <a16:creationId xmlns:a16="http://schemas.microsoft.com/office/drawing/2014/main" id="{82454B1C-49F6-4485-BF04-608526862DB7}"/>
              </a:ext>
            </a:extLst>
          </p:cNvPr>
          <p:cNvSpPr txBox="1"/>
          <p:nvPr/>
        </p:nvSpPr>
        <p:spPr>
          <a:xfrm>
            <a:off x="7273636" y="2789534"/>
            <a:ext cx="1866900" cy="307777"/>
          </a:xfrm>
          <a:prstGeom prst="rect">
            <a:avLst/>
          </a:prstGeom>
          <a:noFill/>
        </p:spPr>
        <p:txBody>
          <a:bodyPr wrap="square" rtlCol="0">
            <a:spAutoFit/>
          </a:bodyPr>
          <a:lstStyle/>
          <a:p>
            <a:r>
              <a:rPr lang="lo-LA" sz="1400" dirty="0">
                <a:solidFill>
                  <a:srgbClr val="FF0000"/>
                </a:solidFill>
                <a:latin typeface="Phetsarath OT" panose="02000500000000020004" pitchFamily="2" charset="0"/>
                <a:cs typeface="Phetsarath OT" panose="02000500000000020004" pitchFamily="2" charset="0"/>
              </a:rPr>
              <a:t>ລະດັບທົ່ວໄປ</a:t>
            </a:r>
            <a:endParaRPr lang="en-US" sz="1400" dirty="0">
              <a:solidFill>
                <a:srgbClr val="FF0000"/>
              </a:solidFill>
              <a:latin typeface="Phetsarath OT" panose="02000500000000020004" pitchFamily="2" charset="0"/>
              <a:cs typeface="Phetsarath OT" panose="02000500000000020004" pitchFamily="2" charset="0"/>
            </a:endParaRPr>
          </a:p>
        </p:txBody>
      </p:sp>
      <p:sp>
        <p:nvSpPr>
          <p:cNvPr id="7" name="Slide Number Placeholder 3">
            <a:extLst>
              <a:ext uri="{FF2B5EF4-FFF2-40B4-BE49-F238E27FC236}">
                <a16:creationId xmlns:a16="http://schemas.microsoft.com/office/drawing/2014/main" id="{D9BACB37-9B2E-4C52-9C18-C37B8DD3A3AB}"/>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16</a:t>
            </a:fld>
            <a:endParaRPr lang="en-US" sz="1100" b="1" dirty="0">
              <a:solidFill>
                <a:schemeClr val="accent6"/>
              </a:solidFill>
            </a:endParaRPr>
          </a:p>
        </p:txBody>
      </p:sp>
    </p:spTree>
    <p:extLst>
      <p:ext uri="{BB962C8B-B14F-4D97-AF65-F5344CB8AC3E}">
        <p14:creationId xmlns:p14="http://schemas.microsoft.com/office/powerpoint/2010/main" val="3965007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E0409-1790-4F9A-B480-F9E11E8217A3}"/>
              </a:ext>
            </a:extLst>
          </p:cNvPr>
          <p:cNvSpPr>
            <a:spLocks noGrp="1"/>
          </p:cNvSpPr>
          <p:nvPr>
            <p:ph type="title"/>
          </p:nvPr>
        </p:nvSpPr>
        <p:spPr/>
        <p:txBody>
          <a:bodyPr/>
          <a:lstStyle/>
          <a:p>
            <a:r>
              <a:rPr lang="lo-LA" sz="3200" dirty="0">
                <a:effectLst/>
                <a:latin typeface="Phetsarath OT" panose="02000500000000020004" pitchFamily="2" charset="0"/>
                <a:ea typeface="Times New Roman" panose="02020603050405020304" pitchFamily="18" charset="0"/>
                <a:cs typeface="Phetsarath OT" panose="02000500000000020004" pitchFamily="2" charset="0"/>
              </a:rPr>
              <a:t>ຕົວຊີ້ບອກສະຖານະດ້ານຊີວະພາບ (</a:t>
            </a:r>
            <a:r>
              <a:rPr lang="en-US" dirty="0">
                <a:latin typeface="Phetsarath OT" panose="02000500000000020004" pitchFamily="2" charset="0"/>
                <a:cs typeface="Phetsarath OT" panose="02000500000000020004" pitchFamily="2" charset="0"/>
              </a:rPr>
              <a:t>Biomarkers</a:t>
            </a:r>
            <a:r>
              <a:rPr lang="lo-LA" dirty="0">
                <a:latin typeface="Phetsarath OT" panose="02000500000000020004" pitchFamily="2" charset="0"/>
                <a:cs typeface="Phetsarath OT" panose="02000500000000020004" pitchFamily="2" charset="0"/>
              </a:rPr>
              <a:t>)</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69412785-99B8-4B6D-A576-C13B4633A1B5}"/>
              </a:ext>
            </a:extLst>
          </p:cNvPr>
          <p:cNvSpPr>
            <a:spLocks noGrp="1"/>
          </p:cNvSpPr>
          <p:nvPr>
            <p:ph sz="quarter" idx="10"/>
          </p:nvPr>
        </p:nvSpPr>
        <p:spPr>
          <a:xfrm>
            <a:off x="628650" y="1487967"/>
            <a:ext cx="7886700" cy="5004907"/>
          </a:xfrm>
        </p:spPr>
        <p:txBody>
          <a:bodyPr>
            <a:normAutofit fontScale="77500" lnSpcReduction="20000"/>
          </a:bodyPr>
          <a:lstStyle/>
          <a:p>
            <a:pPr marL="0" indent="0">
              <a:buNone/>
            </a:pPr>
            <a:r>
              <a:rPr lang="lo-LA" dirty="0">
                <a:latin typeface="Phetsarath OT" panose="02000500000000020004" pitchFamily="2" charset="0"/>
                <a:cs typeface="Phetsarath OT" panose="02000500000000020004" pitchFamily="2" charset="0"/>
              </a:rPr>
              <a:t>ຕົວຊີ້ບອກສະຖານະດ້ານຊີວະພາບຂອງອາຫານ ແມ່ນຕົວຊີ້ວັດດ້ານຊີວະເຄມີຂອງປະລິມານສານອາຫານທີ່ບໍລິໂພກ </a:t>
            </a:r>
            <a:r>
              <a:rPr lang="en-US" dirty="0">
                <a:latin typeface="Phetsarath OT" panose="02000500000000020004" pitchFamily="2" charset="0"/>
                <a:cs typeface="Phetsarath OT" panose="02000500000000020004" pitchFamily="2" charset="0"/>
              </a:rPr>
              <a:t>(</a:t>
            </a:r>
            <a:r>
              <a:rPr lang="lo-LA" dirty="0">
                <a:latin typeface="Phetsarath OT" panose="02000500000000020004" pitchFamily="2" charset="0"/>
                <a:cs typeface="Phetsarath OT" panose="02000500000000020004" pitchFamily="2" charset="0"/>
              </a:rPr>
              <a:t>ໄລຍະບໍ່ດົນ ຫຼື ໄລຍະຍາວນານ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ແລະ</a:t>
            </a:r>
            <a:r>
              <a:rPr lang="en-US" dirty="0">
                <a:latin typeface="Phetsarath OT" panose="02000500000000020004" pitchFamily="2" charset="0"/>
                <a:cs typeface="Phetsarath OT" panose="02000500000000020004" pitchFamily="2" charset="0"/>
              </a:rPr>
              <a:t>/</a:t>
            </a:r>
            <a:r>
              <a:rPr lang="lo-LA" dirty="0">
                <a:latin typeface="Phetsarath OT" panose="02000500000000020004" pitchFamily="2" charset="0"/>
                <a:cs typeface="Phetsarath OT" panose="02000500000000020004" pitchFamily="2" charset="0"/>
              </a:rPr>
              <a:t>ຫຼື</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ຕົວຊີ້ບອກຜົນສະທ້ອນຂອງການເຜົາຜານຂອງອາຫານທີ່ບໍລິໂພກ. </a:t>
            </a:r>
          </a:p>
          <a:p>
            <a:r>
              <a:rPr lang="lo-LA" dirty="0">
                <a:latin typeface="Phetsarath OT" panose="02000500000000020004" pitchFamily="2" charset="0"/>
                <a:cs typeface="Phetsarath OT" panose="02000500000000020004" pitchFamily="2" charset="0"/>
              </a:rPr>
              <a:t>ການວັດແທກຕາມຈຸດປະສົງ ແລະ ຖືກພິຈາລະນາໃຫ້ເປັນມາດຕະຖານສຳຄັນ, ຫຼຸຸດການລຳອຽງ ແລະ ການຈັດປະເພດທີ່ຜິດພາດ ຊື່ງພົບເຫັນໄດ້ທົ່ວໄປ ໃນການປະເມີນອາຫານ</a:t>
            </a:r>
            <a:endParaRPr lang="en-US" dirty="0">
              <a:latin typeface="Phetsarath OT" panose="02000500000000020004" pitchFamily="2" charset="0"/>
              <a:cs typeface="Phetsarath OT" panose="02000500000000020004" pitchFamily="2" charset="0"/>
            </a:endParaRPr>
          </a:p>
          <a:p>
            <a:r>
              <a:rPr lang="lo-LA" dirty="0">
                <a:latin typeface="Phetsarath OT" panose="02000500000000020004" pitchFamily="2" charset="0"/>
                <a:cs typeface="Phetsarath OT" panose="02000500000000020004" pitchFamily="2" charset="0"/>
              </a:rPr>
              <a:t>ປະເພດ</a:t>
            </a:r>
            <a:r>
              <a:rPr lang="en-US" dirty="0">
                <a:latin typeface="Phetsarath OT" panose="02000500000000020004" pitchFamily="2" charset="0"/>
                <a:cs typeface="Phetsarath OT" panose="02000500000000020004" pitchFamily="2" charset="0"/>
              </a:rPr>
              <a:t>:</a:t>
            </a:r>
          </a:p>
          <a:p>
            <a:pPr lvl="1"/>
            <a:r>
              <a:rPr lang="lo-LA" u="sng" dirty="0">
                <a:latin typeface="Phetsarath OT" panose="02000500000000020004" pitchFamily="2" charset="0"/>
                <a:cs typeface="Phetsarath OT" panose="02000500000000020004" pitchFamily="2" charset="0"/>
              </a:rPr>
              <a:t>ການຟື້ນຟູ</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ການຄາດຄະເນລະດັບການບໍລິໂພກທີ່ແນ່ນອນ ໃນຊ່ວງໄລຍະໃດໜື່ງ. ຕົວຢ່າງ, ການກວດຫາທາດ </a:t>
            </a:r>
            <a:r>
              <a:rPr lang="en-US" dirty="0">
                <a:latin typeface="Phetsarath OT" panose="02000500000000020004" pitchFamily="2" charset="0"/>
                <a:cs typeface="Phetsarath OT" panose="02000500000000020004" pitchFamily="2" charset="0"/>
              </a:rPr>
              <a:t>nitrogen </a:t>
            </a:r>
            <a:r>
              <a:rPr lang="lo-LA" dirty="0">
                <a:latin typeface="Phetsarath OT" panose="02000500000000020004" pitchFamily="2" charset="0"/>
                <a:cs typeface="Phetsarath OT" panose="02000500000000020004" pitchFamily="2" charset="0"/>
              </a:rPr>
              <a:t>ໃນນ້ຳຍ່ຽວ ສຳລັບການບໍລິໂພກທາດໂປຮຕິນ</a:t>
            </a:r>
            <a:endParaRPr lang="en-US" dirty="0">
              <a:latin typeface="Phetsarath OT" panose="02000500000000020004" pitchFamily="2" charset="0"/>
              <a:cs typeface="Phetsarath OT" panose="02000500000000020004" pitchFamily="2" charset="0"/>
            </a:endParaRPr>
          </a:p>
          <a:p>
            <a:pPr lvl="1"/>
            <a:r>
              <a:rPr lang="lo-LA" u="sng" dirty="0">
                <a:latin typeface="Phetsarath OT" panose="02000500000000020004" pitchFamily="2" charset="0"/>
                <a:cs typeface="Phetsarath OT" panose="02000500000000020004" pitchFamily="2" charset="0"/>
              </a:rPr>
              <a:t>ຄວາມເຂັ້ມຂຸ້ນ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ການວັດແທກຄວາມເຂັ້ມຂຸ້ນຂອງສານອາຫານສະເພາະໃນຮ່າງກາຍ </a:t>
            </a:r>
            <a:r>
              <a:rPr lang="en-US" dirty="0">
                <a:latin typeface="Phetsarath OT" panose="02000500000000020004" pitchFamily="2" charset="0"/>
                <a:cs typeface="Phetsarath OT" panose="02000500000000020004" pitchFamily="2" charset="0"/>
              </a:rPr>
              <a:t>(</a:t>
            </a:r>
            <a:r>
              <a:rPr lang="lo-LA" dirty="0">
                <a:latin typeface="Phetsarath OT" panose="02000500000000020004" pitchFamily="2" charset="0"/>
                <a:cs typeface="Phetsarath OT" panose="02000500000000020004" pitchFamily="2" charset="0"/>
              </a:rPr>
              <a:t>ຕົວຢ່າງ, ​ປະລິມານທາດອາຊີດໂຟລິກ ຢູ່ໃນເລືອດ</a:t>
            </a:r>
            <a:r>
              <a:rPr lang="en-US" dirty="0">
                <a:latin typeface="Phetsarath OT" panose="02000500000000020004" pitchFamily="2" charset="0"/>
                <a:cs typeface="Phetsarath OT" panose="02000500000000020004" pitchFamily="2" charset="0"/>
              </a:rPr>
              <a:t>).</a:t>
            </a:r>
          </a:p>
          <a:p>
            <a:pPr lvl="1"/>
            <a:r>
              <a:rPr lang="lo-LA" u="sng" dirty="0">
                <a:latin typeface="Phetsarath OT" panose="02000500000000020004" pitchFamily="2" charset="0"/>
                <a:cs typeface="Phetsarath OT" panose="02000500000000020004" pitchFamily="2" charset="0"/>
              </a:rPr>
              <a:t>ການສະໜັບສະໜູນ:  </a:t>
            </a:r>
            <a:r>
              <a:rPr lang="lo-LA" dirty="0">
                <a:latin typeface="Phetsarath OT" panose="02000500000000020004" pitchFamily="2" charset="0"/>
                <a:cs typeface="Phetsarath OT" panose="02000500000000020004" pitchFamily="2" charset="0"/>
              </a:rPr>
              <a:t>ການຕິດຕາມອາຫານສະເພາະ </a:t>
            </a:r>
            <a:r>
              <a:rPr lang="en-US" dirty="0">
                <a:latin typeface="Phetsarath OT" panose="02000500000000020004" pitchFamily="2" charset="0"/>
                <a:cs typeface="Phetsarath OT" panose="02000500000000020004" pitchFamily="2" charset="0"/>
              </a:rPr>
              <a:t>(</a:t>
            </a:r>
            <a:r>
              <a:rPr lang="lo-LA" dirty="0">
                <a:latin typeface="Phetsarath OT" panose="02000500000000020004" pitchFamily="2" charset="0"/>
                <a:cs typeface="Phetsarath OT" panose="02000500000000020004" pitchFamily="2" charset="0"/>
              </a:rPr>
              <a:t>ຕົວຢ່າງ, ກົດໄຂມັນ </a:t>
            </a:r>
            <a:r>
              <a:rPr lang="en-US" dirty="0">
                <a:latin typeface="Phetsarath OT" panose="02000500000000020004" pitchFamily="2" charset="0"/>
                <a:cs typeface="Phetsarath OT" panose="02000500000000020004" pitchFamily="2" charset="0"/>
              </a:rPr>
              <a:t>omega 3 </a:t>
            </a:r>
            <a:r>
              <a:rPr lang="lo-LA" dirty="0">
                <a:latin typeface="Phetsarath OT" panose="02000500000000020004" pitchFamily="2" charset="0"/>
                <a:cs typeface="Phetsarath OT" panose="02000500000000020004" pitchFamily="2" charset="0"/>
              </a:rPr>
              <a:t>ຢູ່ໃນອາຫານເສີມ ນ້ຳມັນຕັບປາ</a:t>
            </a:r>
            <a:r>
              <a:rPr lang="en-US" dirty="0">
                <a:latin typeface="Phetsarath OT" panose="02000500000000020004" pitchFamily="2" charset="0"/>
                <a:cs typeface="Phetsarath OT" panose="02000500000000020004" pitchFamily="2" charset="0"/>
              </a:rPr>
              <a:t>).</a:t>
            </a:r>
          </a:p>
          <a:p>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ການພິຈາລະນາ</a:t>
            </a:r>
            <a:r>
              <a:rPr lang="en-US" dirty="0">
                <a:latin typeface="Phetsarath OT" panose="02000500000000020004" pitchFamily="2" charset="0"/>
                <a:cs typeface="Phetsarath OT" panose="02000500000000020004" pitchFamily="2" charset="0"/>
              </a:rPr>
              <a:t>:</a:t>
            </a:r>
          </a:p>
          <a:p>
            <a:pPr lvl="1"/>
            <a:r>
              <a:rPr lang="lo-LA" dirty="0">
                <a:latin typeface="Phetsarath OT" panose="02000500000000020004" pitchFamily="2" charset="0"/>
                <a:cs typeface="Phetsarath OT" panose="02000500000000020004" pitchFamily="2" charset="0"/>
              </a:rPr>
              <a:t>ການວັດແທກໄລຍະເວລາ</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ຄວາມຜິດພາດຂອງຄົນ</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ສາມາດໄດ້ຮັບຜົນກະທົບ ຈາກຕົວກໍານົດທີ່ບໍ່ແມ່ນອາຫານ </a:t>
            </a:r>
            <a:r>
              <a:rPr lang="en-US" dirty="0">
                <a:latin typeface="Phetsarath OT" panose="02000500000000020004" pitchFamily="2" charset="0"/>
                <a:cs typeface="Phetsarath OT" panose="02000500000000020004" pitchFamily="2" charset="0"/>
              </a:rPr>
              <a:t>(</a:t>
            </a:r>
            <a:r>
              <a:rPr lang="lo-LA" dirty="0">
                <a:latin typeface="Phetsarath OT" panose="02000500000000020004" pitchFamily="2" charset="0"/>
                <a:cs typeface="Phetsarath OT" panose="02000500000000020004" pitchFamily="2" charset="0"/>
              </a:rPr>
              <a:t>ເຊັ່ນ ການສຸບຢາ, ສານປົນເປື້ອນ ຫຼື ພັນທຸກຳ</a:t>
            </a:r>
            <a:r>
              <a:rPr lang="en-US" dirty="0">
                <a:latin typeface="Phetsarath OT" panose="02000500000000020004" pitchFamily="2" charset="0"/>
                <a:cs typeface="Phetsarath OT" panose="02000500000000020004" pitchFamily="2" charset="0"/>
              </a:rPr>
              <a:t>)</a:t>
            </a:r>
          </a:p>
          <a:p>
            <a:pPr lvl="1"/>
            <a:r>
              <a:rPr lang="lo-LA" dirty="0">
                <a:latin typeface="Phetsarath OT" panose="02000500000000020004" pitchFamily="2" charset="0"/>
                <a:cs typeface="Phetsarath OT" panose="02000500000000020004" pitchFamily="2" charset="0"/>
              </a:rPr>
              <a:t>ບັນຫາດ້ານຈັນຍາທຳ</a:t>
            </a:r>
          </a:p>
          <a:p>
            <a:pPr lvl="1"/>
            <a:r>
              <a:rPr lang="lo-LA" dirty="0">
                <a:latin typeface="Phetsarath OT" panose="02000500000000020004" pitchFamily="2" charset="0"/>
                <a:cs typeface="Phetsarath OT" panose="02000500000000020004" pitchFamily="2" charset="0"/>
              </a:rPr>
              <a:t>ບໍ່ເໝາະສົມສຳລັບທຸກສານອາຫານ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ຕົວຢ່າງ, ໄຍອາຫານ</a:t>
            </a:r>
            <a:r>
              <a:rPr lang="en-US" dirty="0">
                <a:latin typeface="Phetsarath OT" panose="02000500000000020004" pitchFamily="2" charset="0"/>
                <a:cs typeface="Phetsarath OT" panose="02000500000000020004" pitchFamily="2" charset="0"/>
              </a:rPr>
              <a:t>).</a:t>
            </a:r>
          </a:p>
          <a:p>
            <a:pPr marL="342900" lvl="1" indent="0">
              <a:buNone/>
            </a:pPr>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BB6EA965-AF84-4580-97DC-875D18B06C54}"/>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17</a:t>
            </a:fld>
            <a:endParaRPr lang="en-US" sz="1100" b="1" dirty="0">
              <a:solidFill>
                <a:schemeClr val="accent6"/>
              </a:solidFill>
            </a:endParaRPr>
          </a:p>
        </p:txBody>
      </p:sp>
    </p:spTree>
    <p:extLst>
      <p:ext uri="{BB962C8B-B14F-4D97-AF65-F5344CB8AC3E}">
        <p14:creationId xmlns:p14="http://schemas.microsoft.com/office/powerpoint/2010/main" val="2254889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DA29E-3443-4648-9126-329B4D8A42E8}"/>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ສານອາຫານ</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9B6997AF-0ACE-42B2-8F41-7E4FFEED58C8}"/>
              </a:ext>
            </a:extLst>
          </p:cNvPr>
          <p:cNvSpPr>
            <a:spLocks noGrp="1"/>
          </p:cNvSpPr>
          <p:nvPr>
            <p:ph sz="quarter" idx="10"/>
          </p:nvPr>
        </p:nvSpPr>
        <p:spPr>
          <a:xfrm>
            <a:off x="628650" y="1487967"/>
            <a:ext cx="8058150" cy="4678363"/>
          </a:xfrm>
        </p:spPr>
        <p:txBody>
          <a:bodyPr>
            <a:normAutofit/>
          </a:bodyPr>
          <a:lstStyle/>
          <a:p>
            <a:pPr marL="0" indent="0">
              <a:buNone/>
            </a:pP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ຜົນໄດ້ຮັບດ້ານສຸຂະພາບຫຼາຍຢ່າງ ໃນທີ່ສຸດແມ່ນກ່ຽວຂ້ອງກັບສານອາຫານທີ່ສະເພາະ, ຊື່ງເຮັດໃຫ້ລະດັບການວັດແທກ ເປັນທີ່ຕ້ອງການສຳລັບລະບາດວິທະຍາດ້ານໂພຊະນາການ.</a:t>
            </a:r>
            <a:endParaRPr lang="en-US" dirty="0">
              <a:latin typeface="Phetsarath OT" panose="02000500000000020004" pitchFamily="2" charset="0"/>
              <a:cs typeface="Phetsarath OT" panose="02000500000000020004" pitchFamily="2" charset="0"/>
            </a:endParaRPr>
          </a:p>
          <a:p>
            <a:r>
              <a:rPr lang="lo-LA" dirty="0">
                <a:latin typeface="Phetsarath OT" panose="02000500000000020004" pitchFamily="2" charset="0"/>
                <a:cs typeface="Phetsarath OT" panose="02000500000000020004" pitchFamily="2" charset="0"/>
              </a:rPr>
              <a:t>ຢ່າງໃດກໍ່ຕາມພວກເຮົາຕ້ອງພິຈາລະນາຄື</a:t>
            </a:r>
            <a:r>
              <a:rPr lang="en-US" dirty="0">
                <a:latin typeface="Phetsarath OT" panose="02000500000000020004" pitchFamily="2" charset="0"/>
                <a:cs typeface="Phetsarath OT" panose="02000500000000020004" pitchFamily="2" charset="0"/>
              </a:rPr>
              <a:t>:</a:t>
            </a:r>
          </a:p>
          <a:p>
            <a:pPr lvl="1"/>
            <a:r>
              <a:rPr lang="lo-LA" dirty="0">
                <a:latin typeface="Phetsarath OT" panose="02000500000000020004" pitchFamily="2" charset="0"/>
                <a:cs typeface="Phetsarath OT" panose="02000500000000020004" pitchFamily="2" charset="0"/>
              </a:rPr>
              <a:t>ບັນດາສານອາຫານ ທີ່ມັກມີຄວາມກ່ຽວຂ້ອງກັນ. ສານອາຫານ ທີ່ພົວພັນກັບພະຍາດ ອາດຈະສັບສົນກັບສານອາຫານອື່ນໆ ທີ່ມີຢູ່ໃນລາຍການອາຫານ. </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ການບໍລິໂພກສານອາຫານໃດຫນຶ່ງ ສາມາດຖືກດັດແປງ ຫຼື ປັບປ່ຽນສານອາຫານອື່ນໆ, ການດູດຊຶມ, ການເຜົາຜານ, ແລະ ຄວາມຕ້ອງການຂອງສານອາຫານນັ້ນ. </a:t>
            </a:r>
          </a:p>
          <a:p>
            <a:pPr lvl="1"/>
            <a:r>
              <a:rPr lang="lo-LA" dirty="0">
                <a:latin typeface="Phetsarath OT" panose="02000500000000020004" pitchFamily="2" charset="0"/>
                <a:cs typeface="Phetsarath OT" panose="02000500000000020004" pitchFamily="2" charset="0"/>
              </a:rPr>
              <a:t>ຕ້ອງກຳນົດອາຫານເສີມ ຖ້າພວກເຮົາສຶກສາບັນດາສານອາຫານ</a:t>
            </a:r>
            <a:r>
              <a:rPr lang="en-US" dirty="0">
                <a:latin typeface="Phetsarath OT" panose="02000500000000020004" pitchFamily="2" charset="0"/>
                <a:cs typeface="Phetsarath OT" panose="02000500000000020004" pitchFamily="2" charset="0"/>
              </a:rPr>
              <a:t>.</a:t>
            </a:r>
          </a:p>
          <a:p>
            <a:pPr lvl="1"/>
            <a:r>
              <a:rPr lang="lo-LA" dirty="0">
                <a:latin typeface="Phetsarath OT" panose="02000500000000020004" pitchFamily="2" charset="0"/>
                <a:cs typeface="Phetsarath OT" panose="02000500000000020004" pitchFamily="2" charset="0"/>
              </a:rPr>
              <a:t>ປະລິມານສານອາຫານທັງໝົດທີ່ບໍລິໂພກ ຊ່ວຍໃນການທົດສອບທີ່ມີປະສິດທີພາດຫຼາຍຂື້ນ </a:t>
            </a:r>
            <a:r>
              <a:rPr lang="en-US" dirty="0">
                <a:latin typeface="Phetsarath OT" panose="02000500000000020004" pitchFamily="2" charset="0"/>
                <a:cs typeface="Phetsarath OT" panose="02000500000000020004" pitchFamily="2" charset="0"/>
              </a:rPr>
              <a:t>(</a:t>
            </a:r>
            <a:r>
              <a:rPr lang="lo-LA" dirty="0">
                <a:latin typeface="Phetsarath OT" panose="02000500000000020004" pitchFamily="2" charset="0"/>
                <a:cs typeface="Phetsarath OT" panose="02000500000000020004" pitchFamily="2" charset="0"/>
              </a:rPr>
              <a:t>ເມື່ອປຽບທຽບກັບບັນດາສານອາຫານ ໃນລາຍການອາຫານໃດຫນຶ່ງ, ເນື່ອງຈາກ ສານອາຫານໄດ້ຖືກແຈກຢາຍຢູ່ໃນຫຼາຍລາຍການອາຫານ</a:t>
            </a:r>
            <a:r>
              <a:rPr lang="en-US" dirty="0">
                <a:latin typeface="Phetsarath OT" panose="02000500000000020004" pitchFamily="2" charset="0"/>
                <a:cs typeface="Phetsarath OT" panose="02000500000000020004" pitchFamily="2" charset="0"/>
              </a:rPr>
              <a:t>).</a:t>
            </a:r>
          </a:p>
        </p:txBody>
      </p:sp>
      <p:sp>
        <p:nvSpPr>
          <p:cNvPr id="4" name="Slide Number Placeholder 3">
            <a:extLst>
              <a:ext uri="{FF2B5EF4-FFF2-40B4-BE49-F238E27FC236}">
                <a16:creationId xmlns:a16="http://schemas.microsoft.com/office/drawing/2014/main" id="{CA41365E-6098-4498-990C-EB955E175684}"/>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18</a:t>
            </a:fld>
            <a:endParaRPr lang="en-US" sz="1100" b="1" dirty="0">
              <a:solidFill>
                <a:schemeClr val="accent6"/>
              </a:solidFill>
            </a:endParaRPr>
          </a:p>
        </p:txBody>
      </p:sp>
    </p:spTree>
    <p:extLst>
      <p:ext uri="{BB962C8B-B14F-4D97-AF65-F5344CB8AC3E}">
        <p14:creationId xmlns:p14="http://schemas.microsoft.com/office/powerpoint/2010/main" val="3326684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DF1D-9AE5-41D3-A8EA-9A0053C526E6}"/>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ລາຍການອາຫານ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ໝວດອາຫານ</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BF7967B0-911E-402F-B4E9-87674688A44D}"/>
              </a:ext>
            </a:extLst>
          </p:cNvPr>
          <p:cNvSpPr>
            <a:spLocks noGrp="1"/>
          </p:cNvSpPr>
          <p:nvPr>
            <p:ph sz="quarter" idx="10"/>
          </p:nvPr>
        </p:nvSpPr>
        <p:spPr>
          <a:xfrm>
            <a:off x="628650" y="1487967"/>
            <a:ext cx="7886700" cy="5052345"/>
          </a:xfrm>
        </p:spPr>
        <p:txBody>
          <a:bodyPr>
            <a:normAutofit fontScale="92500" lnSpcReduction="10000"/>
          </a:bodyPr>
          <a:lstStyle/>
          <a:p>
            <a:pPr marL="0" indent="0">
              <a:buNone/>
            </a:pPr>
            <a:r>
              <a:rPr lang="lo-LA" dirty="0">
                <a:latin typeface="Phetsarath OT" panose="02000500000000020004" pitchFamily="2" charset="0"/>
                <a:cs typeface="Phetsarath OT" panose="02000500000000020004" pitchFamily="2" charset="0"/>
              </a:rPr>
              <a:t>ປະເພດ ແລະ ປະລິມານອາຫານທີ່ບໍລິໂພກ ບໍ່ແມ່ນອາຫານທີ່ກໍານົດ ສໍາລັບຄວາມສ່ຽງຂອງການເປັນພະຍາດ. </a:t>
            </a:r>
          </a:p>
          <a:p>
            <a:r>
              <a:rPr lang="lo-LA" dirty="0">
                <a:latin typeface="Phetsarath OT" panose="02000500000000020004" pitchFamily="2" charset="0"/>
                <a:cs typeface="Phetsarath OT" panose="02000500000000020004" pitchFamily="2" charset="0"/>
              </a:rPr>
              <a:t>ພວກເຮົາກິນອາຫານ, ບໍ່ແມ່ນສານອາຫານ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ສະນັ້ນ ການວັດແທກລາຍການອາຫານ ຫຼື ໝວດອາຫານ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ໃຫ້ຜົນດີສໍາລັບການເບິ່ງການພົວພັນລະຫວ່າງໝວດອາຫານ ແລະ ບັນດາພະຍາດ. </a:t>
            </a:r>
          </a:p>
          <a:p>
            <a:r>
              <a:rPr lang="lo-LA" dirty="0">
                <a:latin typeface="Phetsarath OT" panose="02000500000000020004" pitchFamily="2" charset="0"/>
                <a:cs typeface="Phetsarath OT" panose="02000500000000020004" pitchFamily="2" charset="0"/>
              </a:rPr>
              <a:t> ລາຍການອາຫານ ແລະ ໝວດອາຫານ ໃນຄວາມເປັນຈິງແມ່ນມີຄວາມໃກ້ຊິດກັບອາຫານທີ່ແນະນຳ ແລະ ເຂົ້າໃຈງ່າຍຂື້ນ</a:t>
            </a:r>
            <a:endParaRPr lang="en-GB" dirty="0">
              <a:latin typeface="Phetsarath OT" panose="02000500000000020004" pitchFamily="2" charset="0"/>
              <a:cs typeface="Phetsarath OT" panose="02000500000000020004" pitchFamily="2" charset="0"/>
            </a:endParaRPr>
          </a:p>
          <a:p>
            <a:pPr marL="0" indent="0">
              <a:buNone/>
            </a:pPr>
            <a:r>
              <a:rPr lang="lo-LA" dirty="0">
                <a:latin typeface="Phetsarath OT" panose="02000500000000020004" pitchFamily="2" charset="0"/>
                <a:cs typeface="Phetsarath OT" panose="02000500000000020004" pitchFamily="2" charset="0"/>
              </a:rPr>
              <a:t>ແຕ່</a:t>
            </a:r>
            <a:r>
              <a:rPr lang="en-US" dirty="0">
                <a:latin typeface="Phetsarath OT" panose="02000500000000020004" pitchFamily="2" charset="0"/>
                <a:cs typeface="Phetsarath OT" panose="02000500000000020004" pitchFamily="2" charset="0"/>
              </a:rPr>
              <a:t>:</a:t>
            </a:r>
          </a:p>
          <a:p>
            <a:pPr marL="342900" lvl="1" indent="0">
              <a:buNone/>
            </a:pPr>
            <a:r>
              <a:rPr lang="lo-LA" dirty="0">
                <a:latin typeface="Phetsarath OT" panose="02000500000000020004" pitchFamily="2" charset="0"/>
                <a:cs typeface="Phetsarath OT" panose="02000500000000020004" pitchFamily="2" charset="0"/>
              </a:rPr>
              <a:t>ໂຄງສ້າງຂອງອາຫານ ແມ່ນສັບສົນຫຼາຍ ແລະ ອາດຈະມີປະຕິສໍາພັນ ລະຫວ່າງສານອາຫານ/ ສານທີ່ອາດຈະສົ່ງຜົນກະທົບຕໍ່ຊີວະພາບ ແລະ ການດູດຊຶມສານອາຫານ (ຕົວຢ່າງ, ທາດບາຫຼອດ ແລະ ກົດໄຂມັນ </a:t>
            </a:r>
            <a:r>
              <a:rPr lang="en-US" dirty="0">
                <a:latin typeface="Phetsarath OT" panose="02000500000000020004" pitchFamily="2" charset="0"/>
                <a:cs typeface="Phetsarath OT" panose="02000500000000020004" pitchFamily="2" charset="0"/>
              </a:rPr>
              <a:t>omega-3</a:t>
            </a:r>
            <a:r>
              <a:rPr lang="lo-LA" dirty="0">
                <a:latin typeface="Phetsarath OT" panose="02000500000000020004" pitchFamily="2" charset="0"/>
                <a:cs typeface="Phetsarath OT" panose="02000500000000020004" pitchFamily="2" charset="0"/>
              </a:rPr>
              <a:t> ຢູ່ນຳປາ)</a:t>
            </a:r>
          </a:p>
          <a:p>
            <a:pPr marL="342900" lvl="1" indent="0">
              <a:buNone/>
            </a:pPr>
            <a:endParaRPr lang="en-US" b="1" dirty="0">
              <a:latin typeface="Phetsarath OT" panose="02000500000000020004" pitchFamily="2" charset="0"/>
              <a:cs typeface="Phetsarath OT" panose="02000500000000020004" pitchFamily="2" charset="0"/>
            </a:endParaRPr>
          </a:p>
          <a:p>
            <a:pPr marL="0" indent="0">
              <a:buNone/>
            </a:pPr>
            <a:r>
              <a:rPr lang="lo-LA" b="1" dirty="0">
                <a:latin typeface="Phetsarath OT" panose="02000500000000020004" pitchFamily="2" charset="0"/>
                <a:cs typeface="Phetsarath OT" panose="02000500000000020004" pitchFamily="2" charset="0"/>
              </a:rPr>
              <a:t>ຕາມຫຼັກການແລ້ວ, ພວກເຮົາຕ້ອງວິເຄາະທັງ ສານອາຫານ ແລະ ລາຍການອາຫານ ເພື່ອພິຈາລະນາກົນໄກພື້ນຖານທີ່ອາດເກີດຂື້ນໄດ້</a:t>
            </a:r>
            <a:endParaRPr lang="en-US" b="1"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0E8990F3-1095-4982-963F-E09ED3F27FB2}"/>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19</a:t>
            </a:fld>
            <a:endParaRPr lang="en-US" sz="1100" b="1" dirty="0">
              <a:solidFill>
                <a:schemeClr val="accent6"/>
              </a:solidFill>
            </a:endParaRPr>
          </a:p>
        </p:txBody>
      </p:sp>
    </p:spTree>
    <p:extLst>
      <p:ext uri="{BB962C8B-B14F-4D97-AF65-F5344CB8AC3E}">
        <p14:creationId xmlns:p14="http://schemas.microsoft.com/office/powerpoint/2010/main" val="272596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96CA-21CC-406B-A846-312CD8EAA9A2}"/>
              </a:ext>
            </a:extLst>
          </p:cNvPr>
          <p:cNvSpPr>
            <a:spLocks noGrp="1"/>
          </p:cNvSpPr>
          <p:nvPr>
            <p:ph type="title"/>
          </p:nvPr>
        </p:nvSpPr>
        <p:spPr>
          <a:xfrm>
            <a:off x="693040" y="362774"/>
            <a:ext cx="7886700" cy="1017107"/>
          </a:xfrm>
        </p:spPr>
        <p:txBody>
          <a:bodyPr/>
          <a:lstStyle/>
          <a:p>
            <a:r>
              <a:rPr lang="lo-LA" dirty="0">
                <a:latin typeface="Phetsarath OT" panose="02000500000000020004" pitchFamily="2" charset="0"/>
                <a:cs typeface="Phetsarath OT" panose="02000500000000020004" pitchFamily="2" charset="0"/>
              </a:rPr>
              <a:t>ໂມດູນກ່ອນ</a:t>
            </a:r>
            <a:r>
              <a:rPr lang="en-US" dirty="0">
                <a:latin typeface="Phetsarath OT" panose="02000500000000020004" pitchFamily="2" charset="0"/>
                <a:cs typeface="Phetsarath OT" panose="02000500000000020004" pitchFamily="2" charset="0"/>
              </a:rPr>
              <a:t> (5.4) </a:t>
            </a:r>
            <a:r>
              <a:rPr lang="lo-LA" dirty="0">
                <a:latin typeface="Phetsarath OT" panose="02000500000000020004" pitchFamily="2" charset="0"/>
                <a:cs typeface="Phetsarath OT" panose="02000500000000020004" pitchFamily="2" charset="0"/>
              </a:rPr>
              <a:t>ພວກເຮົາໄດ້ຮຽນກ່ຽວກັບ</a:t>
            </a:r>
            <a:r>
              <a:rPr lang="en-US" dirty="0">
                <a:latin typeface="Phetsarath OT" panose="02000500000000020004" pitchFamily="2" charset="0"/>
                <a:cs typeface="Phetsarath OT" panose="02000500000000020004" pitchFamily="2" charset="0"/>
              </a:rPr>
              <a:t>:</a:t>
            </a:r>
          </a:p>
        </p:txBody>
      </p:sp>
      <p:sp>
        <p:nvSpPr>
          <p:cNvPr id="3" name="Content Placeholder 2">
            <a:extLst>
              <a:ext uri="{FF2B5EF4-FFF2-40B4-BE49-F238E27FC236}">
                <a16:creationId xmlns:a16="http://schemas.microsoft.com/office/drawing/2014/main" id="{B66206F3-3CA9-4DC8-8AF9-5B0868FBD7A2}"/>
              </a:ext>
            </a:extLst>
          </p:cNvPr>
          <p:cNvSpPr>
            <a:spLocks noGrp="1"/>
          </p:cNvSpPr>
          <p:nvPr>
            <p:ph sz="quarter" idx="10"/>
          </p:nvPr>
        </p:nvSpPr>
        <p:spPr>
          <a:xfrm>
            <a:off x="628650" y="1487967"/>
            <a:ext cx="8058150" cy="4912833"/>
          </a:xfrm>
        </p:spPr>
        <p:txBody>
          <a:bodyPr>
            <a:normAutofit/>
          </a:bodyPr>
          <a:lstStyle/>
          <a:p>
            <a:pPr marL="514350" indent="-514350" fontAlgn="base">
              <a:buFont typeface="+mj-lt"/>
              <a:buAutoNum type="arabicPeriod"/>
            </a:pPr>
            <a:r>
              <a:rPr lang="lo-LA" dirty="0">
                <a:solidFill>
                  <a:srgbClr val="000000"/>
                </a:solidFill>
                <a:latin typeface="Phetsarath OT" panose="02000500000000020004" pitchFamily="2" charset="0"/>
                <a:cs typeface="Phetsarath OT" panose="02000500000000020004" pitchFamily="2" charset="0"/>
              </a:rPr>
              <a:t>ກໍານົດຊ່ອງຫວ່າງການຄົ້ນຄວ້າ</a:t>
            </a:r>
            <a:r>
              <a:rPr lang="en-US" b="0" i="0" u="none" strike="noStrike" dirty="0">
                <a:solidFill>
                  <a:srgbClr val="000000"/>
                </a:solidFill>
                <a:effectLst/>
                <a:latin typeface="Phetsarath OT" panose="02000500000000020004" pitchFamily="2" charset="0"/>
                <a:cs typeface="Phetsarath OT" panose="02000500000000020004" pitchFamily="2" charset="0"/>
              </a:rPr>
              <a:t> </a:t>
            </a:r>
            <a:r>
              <a:rPr lang="en-US" b="0" i="0" dirty="0">
                <a:solidFill>
                  <a:srgbClr val="000000"/>
                </a:solidFill>
                <a:effectLst/>
                <a:latin typeface="Phetsarath OT" panose="02000500000000020004" pitchFamily="2" charset="0"/>
                <a:cs typeface="Phetsarath OT" panose="02000500000000020004" pitchFamily="2" charset="0"/>
              </a:rPr>
              <a:t>​</a:t>
            </a:r>
          </a:p>
          <a:p>
            <a:pPr marL="514350" indent="-514350" fontAlgn="base">
              <a:buFont typeface="+mj-lt"/>
              <a:buAutoNum type="arabicPeriod"/>
            </a:pPr>
            <a:r>
              <a:rPr lang="lo-LA" dirty="0">
                <a:solidFill>
                  <a:srgbClr val="000000"/>
                </a:solidFill>
                <a:latin typeface="Phetsarath OT" panose="02000500000000020004" pitchFamily="2" charset="0"/>
                <a:cs typeface="Phetsarath OT" panose="02000500000000020004" pitchFamily="2" charset="0"/>
              </a:rPr>
              <a:t>ກໍານົດຄໍາຖາມຄົ້ນຄ້ວາເພື່ອແກ້ໄຂບັນຫາທີ່ຕ້ອງໄດ້ຮັບການແກ້ໄຂບັນຫາ ທີ່ຕ້ອງໄດ້ຮັບການແກ້ໄຂ</a:t>
            </a:r>
          </a:p>
          <a:p>
            <a:pPr marL="514350" indent="-514350" fontAlgn="base">
              <a:buFont typeface="+mj-lt"/>
              <a:buAutoNum type="arabicPeriod"/>
            </a:pPr>
            <a:r>
              <a:rPr lang="lo-LA" dirty="0">
                <a:solidFill>
                  <a:srgbClr val="000000"/>
                </a:solidFill>
                <a:latin typeface="Phetsarath OT" panose="02000500000000020004" pitchFamily="2" charset="0"/>
                <a:cs typeface="Phetsarath OT" panose="02000500000000020004" pitchFamily="2" charset="0"/>
              </a:rPr>
              <a:t>ພັດທະນາຈຸດປະສົງທົ່ວໄປ ແລະ ສະເພາະ, ພ້ອມກັບສົມມຸດຕິຖານຂອງແຕ່ລະຈຸດປະສົງ</a:t>
            </a:r>
          </a:p>
          <a:p>
            <a:pPr marL="514350" indent="-514350" algn="l" rtl="0" fontAlgn="base">
              <a:buFont typeface="+mj-lt"/>
              <a:buAutoNum type="arabicPeriod"/>
            </a:pPr>
            <a:r>
              <a:rPr lang="lo-LA" dirty="0">
                <a:solidFill>
                  <a:srgbClr val="000000"/>
                </a:solidFill>
                <a:latin typeface="Phetsarath OT" panose="02000500000000020004" pitchFamily="2" charset="0"/>
                <a:cs typeface="Phetsarath OT" panose="02000500000000020004" pitchFamily="2" charset="0"/>
              </a:rPr>
              <a:t>ກໍານົດຄວາມສໍາຄັນ ແລະ ນະວັດກໍາຂອງການສຶກສາ</a:t>
            </a:r>
          </a:p>
          <a:p>
            <a:endParaRPr lang="lo-LA" dirty="0">
              <a:solidFill>
                <a:srgbClr val="000000"/>
              </a:solidFill>
              <a:latin typeface="Phetsarath OT" panose="02000500000000020004" pitchFamily="2" charset="0"/>
              <a:cs typeface="Phetsarath OT" panose="02000500000000020004" pitchFamily="2" charset="0"/>
            </a:endParaRPr>
          </a:p>
          <a:p>
            <a:pPr marL="0" indent="0">
              <a:buNone/>
            </a:pPr>
            <a:r>
              <a:rPr lang="lo-LA" dirty="0">
                <a:solidFill>
                  <a:srgbClr val="000000"/>
                </a:solidFill>
                <a:latin typeface="Phetsarath OT" panose="02000500000000020004" pitchFamily="2" charset="0"/>
                <a:cs typeface="Phetsarath OT" panose="02000500000000020004" pitchFamily="2" charset="0"/>
              </a:rPr>
              <a:t>ໃນໂມດູນນີ້ ພວກເຮົາຈະເບິ່ງພາບລວມ ຂອງບັນດາອົງປະກອບວິທີການທີ່ແຕກຕ່າງກັນ ທີ່ພວກເຮົາຈໍາເປັນຕ້ອງພິຈາລະນາ ໃນຂະນະທີ່ພັດທະນາ ການສຶກສາຂອງພວກເຮົາ.</a:t>
            </a:r>
            <a:endParaRPr lang="en-US" dirty="0">
              <a:solidFill>
                <a:srgbClr val="000000"/>
              </a:solidFill>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BE640730-A695-4874-8C29-10C2FFC5E3AB}"/>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dirty="0">
                <a:solidFill>
                  <a:schemeClr val="tx2"/>
                </a:solidFill>
              </a:rPr>
              <a:t>ANRCB   |   </a:t>
            </a:r>
            <a:fld id="{D8FE707D-7EDD-4671-B995-A3FBECAF0B25}" type="slidenum">
              <a:rPr lang="en-US" sz="1000" b="1" smtClean="0">
                <a:solidFill>
                  <a:schemeClr val="accent6"/>
                </a:solidFill>
              </a:rPr>
              <a:pPr algn="r"/>
              <a:t>2</a:t>
            </a:fld>
            <a:endParaRPr lang="en-US" sz="1000" b="1" dirty="0">
              <a:solidFill>
                <a:schemeClr val="accent6"/>
              </a:solidFill>
            </a:endParaRPr>
          </a:p>
        </p:txBody>
      </p:sp>
    </p:spTree>
    <p:extLst>
      <p:ext uri="{BB962C8B-B14F-4D97-AF65-F5344CB8AC3E}">
        <p14:creationId xmlns:p14="http://schemas.microsoft.com/office/powerpoint/2010/main" val="1981531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3A51C-0083-4E67-9FB4-B2D6AF68171B}"/>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ຮູບແບບຂອງອາຫານ</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C5309E32-09A4-4EB7-BF93-388C8C3CDCC0}"/>
              </a:ext>
            </a:extLst>
          </p:cNvPr>
          <p:cNvSpPr>
            <a:spLocks noGrp="1"/>
          </p:cNvSpPr>
          <p:nvPr>
            <p:ph sz="quarter" idx="10"/>
          </p:nvPr>
        </p:nvSpPr>
        <p:spPr/>
        <p:txBody>
          <a:bodyPr>
            <a:normAutofit/>
          </a:bodyPr>
          <a:lstStyle/>
          <a:p>
            <a:pPr marL="0" indent="0">
              <a:buNone/>
            </a:pPr>
            <a:r>
              <a:rPr lang="lo-LA" dirty="0">
                <a:latin typeface="Phetsarath OT" panose="02000500000000020004" pitchFamily="2" charset="0"/>
                <a:cs typeface="Phetsarath OT" panose="02000500000000020004" pitchFamily="2" charset="0"/>
              </a:rPr>
              <a:t>ຮູບແບບຂອງອາຫານ ມີຂໍ້ຈໍາກັດຫຼາຍຢ່າງ ໃນການວິເຄາະແບບດັ້ງເດີມ: ຄວາມຫຼາກຫຼາຍດ້ານຊີວະພາບ, ຄວາມສັບສົນດ້ານການພົວພັນ, ແລະ ຜົນກະທົບທີ່ເຈືອຈາງ</a:t>
            </a:r>
            <a:endParaRPr lang="en-US" dirty="0">
              <a:latin typeface="Phetsarath OT" panose="02000500000000020004" pitchFamily="2" charset="0"/>
              <a:cs typeface="Phetsarath OT" panose="02000500000000020004" pitchFamily="2" charset="0"/>
            </a:endParaRPr>
          </a:p>
          <a:p>
            <a:r>
              <a:rPr lang="lo-LA" dirty="0">
                <a:latin typeface="Phetsarath OT" panose="02000500000000020004" pitchFamily="2" charset="0"/>
                <a:cs typeface="Phetsarath OT" panose="02000500000000020004" pitchFamily="2" charset="0"/>
              </a:rPr>
              <a:t>ຮູບແບບຂອງອາຫານ ແມ່ນເໝາະສຳລັບການທົດສອບຜົນກະທົບຂອງສານອາຫານ ຢູ່ໃນອາຫານທີ່ບໍລິໂພກ, ເຊັ່ນດຽວກັບ ການບໍລິໂພກອາຫານທີ່ໃຫ້ພະລັງງານ</a:t>
            </a:r>
            <a:r>
              <a:rPr lang="en-US" dirty="0">
                <a:latin typeface="Phetsarath OT" panose="02000500000000020004" pitchFamily="2" charset="0"/>
                <a:cs typeface="Phetsarath OT" panose="02000500000000020004" pitchFamily="2" charset="0"/>
              </a:rPr>
              <a:t> </a:t>
            </a:r>
            <a:endParaRPr lang="lo-LA" dirty="0">
              <a:latin typeface="Phetsarath OT" panose="02000500000000020004" pitchFamily="2" charset="0"/>
              <a:cs typeface="Phetsarath OT" panose="02000500000000020004" pitchFamily="2" charset="0"/>
            </a:endParaRPr>
          </a:p>
          <a:p>
            <a:r>
              <a:rPr lang="lo-LA" dirty="0">
                <a:latin typeface="Phetsarath OT" panose="02000500000000020004" pitchFamily="2" charset="0"/>
                <a:cs typeface="Phetsarath OT" panose="02000500000000020004" pitchFamily="2" charset="0"/>
              </a:rPr>
              <a:t>ໂດຍສະເພາະແມ່ນກ່ຽວຂ້ອງກັບຜົນໄດ້ຮັບ ທີ່ພົວພັນກັບອົງປະກອບຂອງອາຫານຫຼາຍຊະນິດ</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ຕົວຢ່າງ</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ພະຍາດຫົວໃຈເສັ້ນເລືອດ</a:t>
            </a:r>
            <a:r>
              <a:rPr lang="en-US" dirty="0">
                <a:latin typeface="Phetsarath OT" panose="02000500000000020004" pitchFamily="2" charset="0"/>
                <a:cs typeface="Phetsarath OT" panose="02000500000000020004" pitchFamily="2" charset="0"/>
              </a:rPr>
              <a:t>).</a:t>
            </a:r>
          </a:p>
          <a:p>
            <a:r>
              <a:rPr lang="lo-LA" dirty="0">
                <a:latin typeface="Phetsarath OT" panose="02000500000000020004" pitchFamily="2" charset="0"/>
                <a:cs typeface="Phetsarath OT" panose="02000500000000020004" pitchFamily="2" charset="0"/>
              </a:rPr>
              <a:t> ຜົນໄດ້ຮັບ ແມ່ນມີລັກສະນະທົ່ວໄປຫຼາຍກວ່າ, ເວັ້ນແຕ່ວ່າ ຖ້າຮູບແບບເກີດຂື້ນຊ້ໍາອີກໃນກຸ່ມປະຊາກອນອື່ນ.</a:t>
            </a:r>
          </a:p>
          <a:p>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70EBA67B-7467-4B9B-94B2-1D987CB117A9}"/>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20</a:t>
            </a:fld>
            <a:endParaRPr lang="en-US" sz="1100" b="1" dirty="0">
              <a:solidFill>
                <a:schemeClr val="accent6"/>
              </a:solidFill>
            </a:endParaRPr>
          </a:p>
        </p:txBody>
      </p:sp>
    </p:spTree>
    <p:extLst>
      <p:ext uri="{BB962C8B-B14F-4D97-AF65-F5344CB8AC3E}">
        <p14:creationId xmlns:p14="http://schemas.microsoft.com/office/powerpoint/2010/main" val="3619623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7D352-ADB7-4D1B-99E6-D6BC7D2C4C6F}"/>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ການວັດແທກຮ່າງກາຍ ແລະ ອົງປະກອບຂອງຮ່າງກາຍ</a:t>
            </a:r>
            <a:endParaRPr lang="en-US" dirty="0"/>
          </a:p>
        </p:txBody>
      </p:sp>
      <p:sp>
        <p:nvSpPr>
          <p:cNvPr id="3" name="Content Placeholder 2">
            <a:extLst>
              <a:ext uri="{FF2B5EF4-FFF2-40B4-BE49-F238E27FC236}">
                <a16:creationId xmlns:a16="http://schemas.microsoft.com/office/drawing/2014/main" id="{47F45FF6-6420-4F52-A8DC-A5A2EB941904}"/>
              </a:ext>
            </a:extLst>
          </p:cNvPr>
          <p:cNvSpPr>
            <a:spLocks noGrp="1"/>
          </p:cNvSpPr>
          <p:nvPr>
            <p:ph sz="quarter" idx="10"/>
          </p:nvPr>
        </p:nvSpPr>
        <p:spPr/>
        <p:txBody>
          <a:bodyPr>
            <a:normAutofit lnSpcReduction="10000"/>
          </a:bodyPr>
          <a:lstStyle/>
          <a:p>
            <a:pPr marL="0" indent="0">
              <a:buNone/>
            </a:pPr>
            <a:r>
              <a:rPr lang="lo-LA" dirty="0">
                <a:latin typeface="Phetsarath OT" panose="02000500000000020004" pitchFamily="2" charset="0"/>
                <a:cs typeface="Phetsarath OT" panose="02000500000000020004" pitchFamily="2" charset="0"/>
              </a:rPr>
              <a:t>ການວັດແທກຮ່າງກາຍ ແມ່ນການວັດແທກທີ່ນຳໃຊ້ຫຼາຍທີ່ສຸດ ເພື່ອປະເມີນສະພາບໂພຊະນາການ.</a:t>
            </a:r>
            <a:endParaRPr lang="en-US" dirty="0">
              <a:latin typeface="Phetsarath OT" panose="02000500000000020004" pitchFamily="2" charset="0"/>
              <a:cs typeface="Phetsarath OT" panose="02000500000000020004" pitchFamily="2" charset="0"/>
            </a:endParaRPr>
          </a:p>
          <a:p>
            <a:r>
              <a:rPr lang="lo-LA" sz="2600" dirty="0">
                <a:latin typeface="Phetsarath OT" panose="02000500000000020004" pitchFamily="2" charset="0"/>
                <a:cs typeface="Phetsarath OT" panose="02000500000000020004" pitchFamily="2" charset="0"/>
              </a:rPr>
              <a:t>ການວັດແທກສ່ວນໃຫຍ່ແມ່ນ</a:t>
            </a:r>
            <a:r>
              <a:rPr lang="en-US" sz="2600" dirty="0">
                <a:latin typeface="Phetsarath OT" panose="02000500000000020004" pitchFamily="2" charset="0"/>
                <a:cs typeface="Phetsarath OT" panose="02000500000000020004" pitchFamily="2" charset="0"/>
              </a:rPr>
              <a:t> (</a:t>
            </a:r>
            <a:r>
              <a:rPr lang="lo-LA" sz="2600" dirty="0">
                <a:latin typeface="Phetsarath OT" panose="02000500000000020004" pitchFamily="2" charset="0"/>
                <a:cs typeface="Phetsarath OT" panose="02000500000000020004" pitchFamily="2" charset="0"/>
              </a:rPr>
              <a:t>ນ້ຳໜັກ</a:t>
            </a:r>
            <a:r>
              <a:rPr lang="en-US" sz="2600" dirty="0">
                <a:latin typeface="Phetsarath OT" panose="02000500000000020004" pitchFamily="2" charset="0"/>
                <a:cs typeface="Phetsarath OT" panose="02000500000000020004" pitchFamily="2" charset="0"/>
              </a:rPr>
              <a:t>, </a:t>
            </a:r>
            <a:r>
              <a:rPr lang="lo-LA" sz="2600" dirty="0">
                <a:latin typeface="Phetsarath OT" panose="02000500000000020004" pitchFamily="2" charset="0"/>
                <a:cs typeface="Phetsarath OT" panose="02000500000000020004" pitchFamily="2" charset="0"/>
              </a:rPr>
              <a:t>ລວງສູງ</a:t>
            </a:r>
            <a:r>
              <a:rPr lang="en-US" sz="2600" dirty="0">
                <a:latin typeface="Phetsarath OT" panose="02000500000000020004" pitchFamily="2" charset="0"/>
                <a:cs typeface="Phetsarath OT" panose="02000500000000020004" pitchFamily="2" charset="0"/>
              </a:rPr>
              <a:t>, BMI) </a:t>
            </a:r>
            <a:r>
              <a:rPr lang="lo-LA" sz="2600" dirty="0">
                <a:latin typeface="Phetsarath OT" panose="02000500000000020004" pitchFamily="2" charset="0"/>
                <a:cs typeface="Phetsarath OT" panose="02000500000000020004" pitchFamily="2" charset="0"/>
              </a:rPr>
              <a:t>ງ່າຍດາຍໃນການເກັບກຳ</a:t>
            </a:r>
            <a:r>
              <a:rPr lang="en-US" sz="2600" dirty="0">
                <a:latin typeface="Phetsarath OT" panose="02000500000000020004" pitchFamily="2" charset="0"/>
                <a:cs typeface="Phetsarath OT" panose="02000500000000020004" pitchFamily="2" charset="0"/>
              </a:rPr>
              <a:t>. </a:t>
            </a:r>
          </a:p>
          <a:p>
            <a:r>
              <a:rPr lang="lo-LA" sz="2600" dirty="0">
                <a:latin typeface="Phetsarath OT" panose="02000500000000020004" pitchFamily="2" charset="0"/>
                <a:cs typeface="Phetsarath OT" panose="02000500000000020004" pitchFamily="2" charset="0"/>
              </a:rPr>
              <a:t>ການວັດແທກທີ່ສັບສົນຫຼາຍຂື້ນ ອາດຕ້ອງການຊ່ຽວຊານທີ່ໄດ້ຮັບການຝຶກອົບຮົມ</a:t>
            </a:r>
            <a:r>
              <a:rPr lang="en-US" sz="2600" dirty="0">
                <a:latin typeface="Phetsarath OT" panose="02000500000000020004" pitchFamily="2" charset="0"/>
                <a:cs typeface="Phetsarath OT" panose="02000500000000020004" pitchFamily="2" charset="0"/>
              </a:rPr>
              <a:t>.</a:t>
            </a:r>
          </a:p>
          <a:p>
            <a:r>
              <a:rPr lang="lo-LA" sz="2600" dirty="0">
                <a:latin typeface="Phetsarath OT" panose="02000500000000020004" pitchFamily="2" charset="0"/>
                <a:cs typeface="Phetsarath OT" panose="02000500000000020004" pitchFamily="2" charset="0"/>
              </a:rPr>
              <a:t>ໃນການສຶກສາຄົ້ນຄວ້າ</a:t>
            </a:r>
            <a:r>
              <a:rPr lang="en-US" sz="2600" dirty="0">
                <a:latin typeface="Phetsarath OT" panose="02000500000000020004" pitchFamily="2" charset="0"/>
                <a:cs typeface="Phetsarath OT" panose="02000500000000020004" pitchFamily="2" charset="0"/>
              </a:rPr>
              <a:t>, </a:t>
            </a:r>
            <a:r>
              <a:rPr lang="lo-LA" sz="2600" dirty="0">
                <a:latin typeface="Phetsarath OT" panose="02000500000000020004" pitchFamily="2" charset="0"/>
                <a:cs typeface="Phetsarath OT" panose="02000500000000020004" pitchFamily="2" charset="0"/>
              </a:rPr>
              <a:t>ພວກເຮົາຈຳເປັນຕ້ອງແນ່ໃຈ ດ້ານຄວາມຖືກຕ້ອງ ແລະ ຊັດເຈນ ກ່ຽວກັບການເກັບກຳການວັດແທກ</a:t>
            </a:r>
            <a:r>
              <a:rPr lang="en-US" sz="2600" dirty="0">
                <a:latin typeface="Phetsarath OT" panose="02000500000000020004" pitchFamily="2" charset="0"/>
                <a:cs typeface="Phetsarath OT" panose="02000500000000020004" pitchFamily="2" charset="0"/>
              </a:rPr>
              <a:t> (*</a:t>
            </a:r>
            <a:r>
              <a:rPr lang="lo-LA" sz="2600" dirty="0">
                <a:latin typeface="Phetsarath OT" panose="02000500000000020004" pitchFamily="2" charset="0"/>
                <a:cs typeface="Phetsarath OT" panose="02000500000000020004" pitchFamily="2" charset="0"/>
              </a:rPr>
              <a:t>ການຝຶກອົບຮົມ ແມ່ນສຳຄັນທີ່ສຸດ</a:t>
            </a:r>
            <a:r>
              <a:rPr lang="en-US" sz="2600" dirty="0">
                <a:latin typeface="Phetsarath OT" panose="02000500000000020004" pitchFamily="2" charset="0"/>
                <a:cs typeface="Phetsarath OT" panose="02000500000000020004" pitchFamily="2" charset="0"/>
              </a:rPr>
              <a:t>!)</a:t>
            </a:r>
          </a:p>
          <a:p>
            <a:r>
              <a:rPr lang="lo-LA" sz="2600" dirty="0">
                <a:latin typeface="Phetsarath OT" panose="02000500000000020004" pitchFamily="2" charset="0"/>
                <a:cs typeface="Phetsarath OT" panose="02000500000000020004" pitchFamily="2" charset="0"/>
              </a:rPr>
              <a:t>ແຫຼ່ງຂໍ້ມູນ</a:t>
            </a:r>
            <a:r>
              <a:rPr lang="en-US" sz="2600" dirty="0">
                <a:latin typeface="Phetsarath OT" panose="02000500000000020004" pitchFamily="2" charset="0"/>
                <a:cs typeface="Phetsarath OT" panose="02000500000000020004" pitchFamily="2" charset="0"/>
              </a:rPr>
              <a:t> (</a:t>
            </a:r>
            <a:r>
              <a:rPr lang="lo-LA" sz="2600" dirty="0">
                <a:latin typeface="Phetsarath OT" panose="02000500000000020004" pitchFamily="2" charset="0"/>
                <a:cs typeface="Phetsarath OT" panose="02000500000000020004" pitchFamily="2" charset="0"/>
              </a:rPr>
              <a:t>ອຸປະກອນ</a:t>
            </a:r>
            <a:r>
              <a:rPr lang="en-US" sz="2600" dirty="0">
                <a:latin typeface="Phetsarath OT" panose="02000500000000020004" pitchFamily="2" charset="0"/>
                <a:cs typeface="Phetsarath OT" panose="02000500000000020004" pitchFamily="2" charset="0"/>
              </a:rPr>
              <a:t>, </a:t>
            </a:r>
            <a:r>
              <a:rPr lang="lo-LA" sz="2600" dirty="0">
                <a:latin typeface="Phetsarath OT" panose="02000500000000020004" pitchFamily="2" charset="0"/>
                <a:cs typeface="Phetsarath OT" panose="02000500000000020004" pitchFamily="2" charset="0"/>
              </a:rPr>
              <a:t>ຄົນ</a:t>
            </a:r>
            <a:r>
              <a:rPr lang="en-US" sz="2600" dirty="0">
                <a:latin typeface="Phetsarath OT" panose="02000500000000020004" pitchFamily="2" charset="0"/>
                <a:cs typeface="Phetsarath OT" panose="02000500000000020004" pitchFamily="2" charset="0"/>
              </a:rPr>
              <a:t>, </a:t>
            </a:r>
            <a:r>
              <a:rPr lang="lo-LA" sz="2600" dirty="0">
                <a:latin typeface="Phetsarath OT" panose="02000500000000020004" pitchFamily="2" charset="0"/>
                <a:cs typeface="Phetsarath OT" panose="02000500000000020004" pitchFamily="2" charset="0"/>
              </a:rPr>
              <a:t>ເວລາ</a:t>
            </a:r>
            <a:r>
              <a:rPr lang="en-US" sz="2600" dirty="0">
                <a:latin typeface="Phetsarath OT" panose="02000500000000020004" pitchFamily="2" charset="0"/>
                <a:cs typeface="Phetsarath OT" panose="02000500000000020004" pitchFamily="2" charset="0"/>
              </a:rPr>
              <a:t>, </a:t>
            </a:r>
            <a:r>
              <a:rPr lang="lo-LA" sz="2600" dirty="0">
                <a:latin typeface="Phetsarath OT" panose="02000500000000020004" pitchFamily="2" charset="0"/>
                <a:cs typeface="Phetsarath OT" panose="02000500000000020004" pitchFamily="2" charset="0"/>
              </a:rPr>
              <a:t>ແລະ ງົບປະມານ</a:t>
            </a:r>
            <a:r>
              <a:rPr lang="en-US" sz="2600" dirty="0">
                <a:latin typeface="Phetsarath OT" panose="02000500000000020004" pitchFamily="2" charset="0"/>
                <a:cs typeface="Phetsarath OT" panose="02000500000000020004" pitchFamily="2" charset="0"/>
              </a:rPr>
              <a:t>) </a:t>
            </a:r>
            <a:r>
              <a:rPr lang="lo-LA" sz="2600" dirty="0">
                <a:latin typeface="Phetsarath OT" panose="02000500000000020004" pitchFamily="2" charset="0"/>
                <a:cs typeface="Phetsarath OT" panose="02000500000000020004" pitchFamily="2" charset="0"/>
              </a:rPr>
              <a:t>ອາດມີຜົນກະທົບຕໍ່ຄວາມຖືກຕ້ອງຂອງການວັດແທກ ຫຼື ຄວາມຕ້ອງການ ໃນການວັດແທກດ້ວຍຕົນເອງຫຼາຍຂຶ້ນ </a:t>
            </a:r>
            <a:endParaRPr lang="en-US" dirty="0">
              <a:latin typeface="Phetsarath OT" panose="02000500000000020004" pitchFamily="2" charset="0"/>
              <a:cs typeface="Phetsarath OT" panose="02000500000000020004" pitchFamily="2" charset="0"/>
            </a:endParaRPr>
          </a:p>
          <a:p>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3FB57996-99F4-4A09-9A35-BADF399E33E0}"/>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21</a:t>
            </a:fld>
            <a:endParaRPr lang="en-US" sz="1100" b="1" dirty="0">
              <a:solidFill>
                <a:schemeClr val="accent6"/>
              </a:solidFill>
            </a:endParaRPr>
          </a:p>
        </p:txBody>
      </p:sp>
    </p:spTree>
    <p:extLst>
      <p:ext uri="{BB962C8B-B14F-4D97-AF65-F5344CB8AC3E}">
        <p14:creationId xmlns:p14="http://schemas.microsoft.com/office/powerpoint/2010/main" val="2149801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9DC48-E942-47EE-A45A-B669B9FB3D40}"/>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ການອອກກຳລັງກາຍ</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B1ED7D03-F462-4D66-9509-E980A751E29F}"/>
              </a:ext>
            </a:extLst>
          </p:cNvPr>
          <p:cNvSpPr>
            <a:spLocks noGrp="1"/>
          </p:cNvSpPr>
          <p:nvPr>
            <p:ph sz="quarter" idx="10"/>
          </p:nvPr>
        </p:nvSpPr>
        <p:spPr/>
        <p:txBody>
          <a:bodyPr>
            <a:normAutofit/>
          </a:bodyPr>
          <a:lstStyle/>
          <a:p>
            <a:pPr marL="0" indent="0">
              <a:buNone/>
            </a:pPr>
            <a:r>
              <a:rPr lang="lo-LA" dirty="0">
                <a:latin typeface="Phetsarath OT" panose="02000500000000020004" pitchFamily="2" charset="0"/>
                <a:cs typeface="Phetsarath OT" panose="02000500000000020004" pitchFamily="2" charset="0"/>
              </a:rPr>
              <a:t>ການອອກກຳລັງກາຍ ແມ່ນພື້ນຖານໃນການກໍານົດ ການໃຊ້ພະລັງງານທີ່ແຕກຕ່າງກັນລະຫວ່າງຄົນ  </a:t>
            </a:r>
          </a:p>
          <a:p>
            <a:r>
              <a:rPr lang="lo-LA" dirty="0">
                <a:latin typeface="Phetsarath OT" panose="02000500000000020004" pitchFamily="2" charset="0"/>
                <a:cs typeface="Phetsarath OT" panose="02000500000000020004" pitchFamily="2" charset="0"/>
              </a:rPr>
              <a:t>ຕ້ອງພິຈາລະນາ ປະເພດ, ໄລຍະເວລາ, ຄວາມຖີ່ ແລະ ຄວາມເຂັ້ມຂຸ້ນຂອງການອອກກໍາລັງກາຍ. </a:t>
            </a:r>
            <a:endParaRPr lang="en-US" dirty="0">
              <a:latin typeface="Phetsarath OT" panose="02000500000000020004" pitchFamily="2" charset="0"/>
              <a:cs typeface="Phetsarath OT" panose="02000500000000020004" pitchFamily="2" charset="0"/>
            </a:endParaRPr>
          </a:p>
          <a:p>
            <a:r>
              <a:rPr lang="lo-LA" dirty="0">
                <a:latin typeface="Phetsarath OT" panose="02000500000000020004" pitchFamily="2" charset="0"/>
                <a:cs typeface="Phetsarath OT" panose="02000500000000020004" pitchFamily="2" charset="0"/>
              </a:rPr>
              <a:t>ປະເພດຂອງການວັດແທກນີ້ ອີງໃສ່ແຫຼ່ງຊັບພະຍາກອນທີ່ມີ ສຳລັບການສຶກ</a:t>
            </a:r>
            <a:endParaRPr lang="en-US" dirty="0">
              <a:latin typeface="Phetsarath OT" panose="02000500000000020004" pitchFamily="2" charset="0"/>
              <a:cs typeface="Phetsarath OT" panose="02000500000000020004" pitchFamily="2" charset="0"/>
            </a:endParaRPr>
          </a:p>
          <a:p>
            <a:r>
              <a:rPr lang="lo-LA" dirty="0">
                <a:latin typeface="Phetsarath OT" panose="02000500000000020004" pitchFamily="2" charset="0"/>
                <a:cs typeface="Phetsarath OT" panose="02000500000000020004" pitchFamily="2" charset="0"/>
              </a:rPr>
              <a:t>ຂໍ້ມູນທີ່ຊັດເຈນ ແລະ ລາຍລະອຽດຫຼາຍຂຶ້ນ ເຊັ່ນດຽວກັບ ຮູບແບບການອອກກຳລັງກາຍ ໃນໄລຍະຍາວ ແມ່ນສໍາຄັນຢ່າງຍີ່ງ ຕໍ່ຜົນຂອງການອອກກຳລັງກາຍ ເປັນການວັດແທກ ການໃຊ້ພະລັງງານ, ເປັນປັດໄຈສ່ຽງຕໍ່ການເປັນພະຍາດ, ແລະ ເຮັດໃຫ້ເກີດຄວາມສັບສົນ ທີ່ກ່ຽວຂ້ອງອື່ນໆ</a:t>
            </a:r>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16558D73-73A3-427C-961E-862573B438B9}"/>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22</a:t>
            </a:fld>
            <a:endParaRPr lang="en-US" sz="1100" b="1" dirty="0">
              <a:solidFill>
                <a:schemeClr val="accent6"/>
              </a:solidFill>
            </a:endParaRPr>
          </a:p>
        </p:txBody>
      </p:sp>
    </p:spTree>
    <p:extLst>
      <p:ext uri="{BB962C8B-B14F-4D97-AF65-F5344CB8AC3E}">
        <p14:creationId xmlns:p14="http://schemas.microsoft.com/office/powerpoint/2010/main" val="361521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B1E80-22CE-48A8-AC8B-E7887AB64420}"/>
              </a:ext>
            </a:extLst>
          </p:cNvPr>
          <p:cNvSpPr>
            <a:spLocks noGrp="1"/>
          </p:cNvSpPr>
          <p:nvPr>
            <p:ph type="title"/>
          </p:nvPr>
        </p:nvSpPr>
        <p:spPr>
          <a:xfrm>
            <a:off x="628650" y="379620"/>
            <a:ext cx="7886700" cy="1017107"/>
          </a:xfrm>
        </p:spPr>
        <p:txBody>
          <a:bodyPr>
            <a:normAutofi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ການຈັດການຂໍ້ມູນ ແລະ ເຕັກນິກການວິເຄາະ ໂດຍທົ່ວໄປ ສຳລັບການຄົ້ນຄ້ວາດ້ານໂພຊະນາການ</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01C68FD9-F874-41D0-808D-8438AA1503E6}"/>
              </a:ext>
            </a:extLst>
          </p:cNvPr>
          <p:cNvSpPr>
            <a:spLocks noGrp="1"/>
          </p:cNvSpPr>
          <p:nvPr>
            <p:ph sz="quarter" idx="10"/>
          </p:nvPr>
        </p:nvSpPr>
        <p:spPr>
          <a:xfrm>
            <a:off x="628650" y="1670446"/>
            <a:ext cx="7886700" cy="4678363"/>
          </a:xfrm>
        </p:spPr>
        <p:txBody>
          <a:bodyPr>
            <a:normAutofit/>
          </a:bodyPr>
          <a:lstStyle/>
          <a:p>
            <a:r>
              <a:rPr lang="lo-LA" dirty="0">
                <a:latin typeface="Phetsarath OT" panose="02000500000000020004" pitchFamily="2" charset="0"/>
                <a:cs typeface="Phetsarath OT" panose="02000500000000020004" pitchFamily="2" charset="0"/>
              </a:rPr>
              <a:t>ມີຫລາຍວິທີ ໃນການວິເຄາະບັນດາຕົວແປດ້ານໂພຊະນາການ ແລະ ການເລືອກວິທີການ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ແມ່ນຂື້ນກັບຄຳຖາມຄົ້ນຄວ້າ ແລະ ປະເພດຂອງຂໍ້ມູນທີ່ມີ</a:t>
            </a:r>
            <a:r>
              <a:rPr lang="en-US" dirty="0">
                <a:latin typeface="Phetsarath OT" panose="02000500000000020004" pitchFamily="2" charset="0"/>
                <a:cs typeface="Phetsarath OT" panose="02000500000000020004" pitchFamily="2" charset="0"/>
              </a:rPr>
              <a:t>.</a:t>
            </a:r>
          </a:p>
          <a:p>
            <a:r>
              <a:rPr lang="lo-LA" dirty="0">
                <a:latin typeface="Phetsarath OT" panose="02000500000000020004" pitchFamily="2" charset="0"/>
                <a:cs typeface="Phetsarath OT" panose="02000500000000020004" pitchFamily="2" charset="0"/>
              </a:rPr>
              <a:t> ຕາມຫຼັກການ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ເຕັກນິກການວິເຄາະ ຕ້ອງກຳນົດໃນໄລຍະການວາງແຜນສຶກສາ, ແລະ ຫຼັງການເກັບກຳຂໍ້ມູນ ເພື່ອຫຼີກເວັ້ນ ການຫຼອກລວງ</a:t>
            </a:r>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5229EDFA-1300-4F45-9D36-7361EB70B3EF}"/>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23</a:t>
            </a:fld>
            <a:endParaRPr lang="en-US" sz="1100" b="1" dirty="0">
              <a:solidFill>
                <a:schemeClr val="accent6"/>
              </a:solidFill>
            </a:endParaRPr>
          </a:p>
        </p:txBody>
      </p:sp>
    </p:spTree>
    <p:extLst>
      <p:ext uri="{BB962C8B-B14F-4D97-AF65-F5344CB8AC3E}">
        <p14:creationId xmlns:p14="http://schemas.microsoft.com/office/powerpoint/2010/main" val="43438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AD9C-9968-40BE-9CBD-73D7221AFD18}"/>
              </a:ext>
            </a:extLst>
          </p:cNvPr>
          <p:cNvSpPr>
            <a:spLocks noGrp="1"/>
          </p:cNvSpPr>
          <p:nvPr>
            <p:ph type="title"/>
          </p:nvPr>
        </p:nvSpPr>
        <p:spPr/>
        <p:txBody>
          <a:bodyPr>
            <a:normAutofi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ການຈັດການຂໍ້ມູນ ແລະ ເຕັກນິກການວິເຄາະ ໂດຍທົ່ວໄປ ສຳລັບການຄົ້ນຄ້ວາດ້ານໂພຊະນາການ</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85866F8D-ED8A-4733-91E4-9BE7DB17DA93}"/>
              </a:ext>
            </a:extLst>
          </p:cNvPr>
          <p:cNvSpPr>
            <a:spLocks noGrp="1"/>
          </p:cNvSpPr>
          <p:nvPr>
            <p:ph sz="quarter" idx="10"/>
          </p:nvPr>
        </p:nvSpPr>
        <p:spPr/>
        <p:txBody>
          <a:bodyPr/>
          <a:lstStyle/>
          <a:p>
            <a:pPr marL="0" indent="0">
              <a:buNone/>
            </a:pPr>
            <a:r>
              <a:rPr lang="en-US" dirty="0">
                <a:latin typeface="Phetsarath OT" panose="02000500000000020004" pitchFamily="2" charset="0"/>
                <a:cs typeface="Phetsarath OT" panose="02000500000000020004" pitchFamily="2" charset="0"/>
              </a:rPr>
              <a:t>1) </a:t>
            </a:r>
            <a:r>
              <a:rPr lang="lo-LA" dirty="0">
                <a:latin typeface="Phetsarath OT" panose="02000500000000020004" pitchFamily="2" charset="0"/>
                <a:cs typeface="Phetsarath OT" panose="02000500000000020004" pitchFamily="2" charset="0"/>
              </a:rPr>
              <a:t>ການຈັດປະເພດ</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ເປັນປະໂຫຍດສຳລັບລາຍການອາຫານ/ ໝວດອາຫານ</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ຊ່ວຍເບີ່ງເຫັນຂໍ້ມູນງ່າຍຂື້ນ ແລະ ໄປໃນທິດທາງດຽວກັບປະລິມານການບໍລິໂພກອາຫາທີ່ແນະນຳ.  </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ບໍ່ຈຳເປັນຕ້ອງຄາດເດົາຈະເປັນການເປັນເສັ້ນຊື່ ຫຼື ຄວາມເປັນປົກກະຕິ</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ຫຼຸດຜ່ອນຜົນກະທົບຂອງຄ່າຜິດປົກະຕິ</a:t>
            </a:r>
            <a:endParaRPr lang="en-US" dirty="0">
              <a:latin typeface="Phetsarath OT" panose="02000500000000020004" pitchFamily="2" charset="0"/>
              <a:cs typeface="Phetsarath OT" panose="02000500000000020004" pitchFamily="2" charset="0"/>
            </a:endParaRPr>
          </a:p>
          <a:p>
            <a:pPr marL="342900" lvl="1" indent="0">
              <a:buNone/>
            </a:pPr>
            <a:endParaRPr lang="en-US" dirty="0">
              <a:latin typeface="Phetsarath OT" panose="02000500000000020004" pitchFamily="2" charset="0"/>
              <a:cs typeface="Phetsarath OT" panose="02000500000000020004" pitchFamily="2" charset="0"/>
            </a:endParaRPr>
          </a:p>
          <a:p>
            <a:pPr marL="0" indent="0">
              <a:buNone/>
            </a:pPr>
            <a:r>
              <a:rPr lang="lo-LA" i="1" u="sng" dirty="0">
                <a:latin typeface="Phetsarath OT" panose="02000500000000020004" pitchFamily="2" charset="0"/>
                <a:cs typeface="Phetsarath OT" panose="02000500000000020004" pitchFamily="2" charset="0"/>
              </a:rPr>
              <a:t>ຕົວຢ່າງ</a:t>
            </a:r>
            <a:r>
              <a:rPr lang="en-US" i="1" u="sng" dirty="0">
                <a:latin typeface="Phetsarath OT" panose="02000500000000020004" pitchFamily="2" charset="0"/>
                <a:cs typeface="Phetsarath OT" panose="02000500000000020004" pitchFamily="2" charset="0"/>
              </a:rPr>
              <a:t>: </a:t>
            </a:r>
          </a:p>
          <a:p>
            <a:pPr marL="0" indent="0">
              <a:buNone/>
            </a:pPr>
            <a:r>
              <a:rPr lang="lo-LA" i="1" dirty="0">
                <a:latin typeface="Phetsarath OT" panose="02000500000000020004" pitchFamily="2" charset="0"/>
                <a:cs typeface="Phetsarath OT" panose="02000500000000020004" pitchFamily="2" charset="0"/>
              </a:rPr>
              <a:t>ການບໍລີໂພກປາ</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ໜ້ອຍກວ່າເດືອນລະຄັ້ງ,  1 ຫາ 3 ຄັ້ງຕໍ່ອາທິດ, 1 ຄັ້ງຕໍ່ອາທິດ, </a:t>
            </a:r>
            <a:r>
              <a:rPr lang="en-US" i="1" dirty="0">
                <a:latin typeface="Phetsarath OT" panose="02000500000000020004" pitchFamily="2" charset="0"/>
                <a:cs typeface="Phetsarath OT" panose="02000500000000020004" pitchFamily="2" charset="0"/>
              </a:rPr>
              <a:t>2-4 </a:t>
            </a:r>
            <a:r>
              <a:rPr lang="lo-LA" i="1" dirty="0">
                <a:latin typeface="Phetsarath OT" panose="02000500000000020004" pitchFamily="2" charset="0"/>
                <a:cs typeface="Phetsarath OT" panose="02000500000000020004" pitchFamily="2" charset="0"/>
              </a:rPr>
              <a:t>ຄັ້ງຕໍ່ອາທິດ</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ຫຼື ຫຼາຍກວ່າ</a:t>
            </a:r>
            <a:r>
              <a:rPr lang="en-US" i="1" dirty="0">
                <a:latin typeface="Phetsarath OT" panose="02000500000000020004" pitchFamily="2" charset="0"/>
                <a:cs typeface="Phetsarath OT" panose="02000500000000020004" pitchFamily="2" charset="0"/>
              </a:rPr>
              <a:t> 5 </a:t>
            </a:r>
            <a:r>
              <a:rPr lang="lo-LA" i="1" dirty="0">
                <a:latin typeface="Phetsarath OT" panose="02000500000000020004" pitchFamily="2" charset="0"/>
                <a:cs typeface="Phetsarath OT" panose="02000500000000020004" pitchFamily="2" charset="0"/>
              </a:rPr>
              <a:t>ຄັ້ງຕໍ່ອາທິດ</a:t>
            </a:r>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BBD3C659-1E21-4288-9DA2-590F3363A9E1}"/>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24</a:t>
            </a:fld>
            <a:endParaRPr lang="en-US" sz="1100" b="1" dirty="0">
              <a:solidFill>
                <a:schemeClr val="accent6"/>
              </a:solidFill>
            </a:endParaRPr>
          </a:p>
        </p:txBody>
      </p:sp>
    </p:spTree>
    <p:extLst>
      <p:ext uri="{BB962C8B-B14F-4D97-AF65-F5344CB8AC3E}">
        <p14:creationId xmlns:p14="http://schemas.microsoft.com/office/powerpoint/2010/main" val="1145506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588CC-E5F4-4AE6-82CC-903F1046CF9A}"/>
              </a:ext>
            </a:extLst>
          </p:cNvPr>
          <p:cNvSpPr>
            <a:spLocks noGrp="1"/>
          </p:cNvSpPr>
          <p:nvPr>
            <p:ph type="title"/>
          </p:nvPr>
        </p:nvSpPr>
        <p:spPr/>
        <p:txBody>
          <a:bodyPr>
            <a:normAutofi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ການຈັດການຂໍ້ມູນ ແລະ ເຕັກນິກການວິເຄາະ ໂດຍທົ່ວໄປ ສຳລັບການຄົ້ນຄ້ວາດ້ານໂພຊະນາການ</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A2B6D3D8-06AB-4376-B674-4AABB1297164}"/>
              </a:ext>
            </a:extLst>
          </p:cNvPr>
          <p:cNvSpPr>
            <a:spLocks noGrp="1"/>
          </p:cNvSpPr>
          <p:nvPr>
            <p:ph sz="quarter" idx="10"/>
          </p:nvPr>
        </p:nvSpPr>
        <p:spPr>
          <a:xfrm>
            <a:off x="564260" y="1670446"/>
            <a:ext cx="7886700" cy="4678363"/>
          </a:xfrm>
        </p:spPr>
        <p:txBody>
          <a:bodyPr/>
          <a:lstStyle/>
          <a:p>
            <a:pPr marL="0" indent="0">
              <a:buNone/>
            </a:pPr>
            <a:r>
              <a:rPr lang="en-US" dirty="0">
                <a:latin typeface="Phetsarath OT" panose="02000500000000020004" pitchFamily="2" charset="0"/>
                <a:cs typeface="Phetsarath OT" panose="02000500000000020004" pitchFamily="2" charset="0"/>
              </a:rPr>
              <a:t>2) </a:t>
            </a:r>
            <a:r>
              <a:rPr lang="lo-LA" dirty="0">
                <a:latin typeface="Phetsarath OT" panose="02000500000000020004" pitchFamily="2" charset="0"/>
                <a:cs typeface="Phetsarath OT" panose="02000500000000020004" pitchFamily="2" charset="0"/>
              </a:rPr>
              <a:t>ການແຈກຢາຍ ຢູ່</a:t>
            </a:r>
            <a:r>
              <a:rPr lang="en-US" dirty="0">
                <a:latin typeface="Phetsarath OT" panose="02000500000000020004" pitchFamily="2" charset="0"/>
                <a:cs typeface="Phetsarath OT" panose="02000500000000020004" pitchFamily="2" charset="0"/>
              </a:rPr>
              <a:t>Quantile </a:t>
            </a:r>
          </a:p>
          <a:p>
            <a:pPr lvl="1"/>
            <a:r>
              <a:rPr lang="lo-LA" dirty="0">
                <a:latin typeface="Phetsarath OT" panose="02000500000000020004" pitchFamily="2" charset="0"/>
                <a:cs typeface="Phetsarath OT" panose="02000500000000020004" pitchFamily="2" charset="0"/>
              </a:rPr>
              <a:t>ເປັນປະໂຫຍດສຳລັບຂໍ້ມູນດ້ານສານອາຫານ</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ບໍ່ຈຳເປັນຕ້ອງຄາດເດົາຈະເປັນການເປັນເສັ້ນຊື່ ຫຼື ຄວາມເປັນປົກກະຕິ (ແຕ່ສາມາດນຳໄປສູ່ຄວາມຜິດພາດ ຖ້າການພົວພັນເປັນເສັ້ນຊື່, ແລະ ມີການແນະນຳໃຫ້ວິເຄາະທັງສອງທາງ)</a:t>
            </a:r>
          </a:p>
          <a:p>
            <a:pPr lvl="1"/>
            <a:r>
              <a:rPr lang="lo-LA" dirty="0">
                <a:latin typeface="Phetsarath OT" panose="02000500000000020004" pitchFamily="2" charset="0"/>
                <a:cs typeface="Phetsarath OT" panose="02000500000000020004" pitchFamily="2" charset="0"/>
              </a:rPr>
              <a:t>ຫຼຸດຜ່ອນຜົນກະທົບຂອງຄ່າຜິດປົກະຕິ</a:t>
            </a:r>
          </a:p>
          <a:p>
            <a:pPr lvl="1"/>
            <a:endParaRPr lang="en-US" dirty="0">
              <a:latin typeface="Phetsarath OT" panose="02000500000000020004" pitchFamily="2" charset="0"/>
              <a:cs typeface="Phetsarath OT" panose="02000500000000020004" pitchFamily="2" charset="0"/>
            </a:endParaRPr>
          </a:p>
          <a:p>
            <a:pPr marL="0" indent="0">
              <a:buNone/>
            </a:pPr>
            <a:r>
              <a:rPr lang="lo-LA" i="1" dirty="0">
                <a:latin typeface="Phetsarath OT" panose="02000500000000020004" pitchFamily="2" charset="0"/>
                <a:cs typeface="Phetsarath OT" panose="02000500000000020004" pitchFamily="2" charset="0"/>
              </a:rPr>
              <a:t>ຕົວຢ່າງ</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ການບໍລິໂພກກົດໄຂມັນ </a:t>
            </a:r>
            <a:r>
              <a:rPr lang="en-US" i="1" dirty="0">
                <a:latin typeface="Phetsarath OT" panose="02000500000000020004" pitchFamily="2" charset="0"/>
                <a:cs typeface="Phetsarath OT" panose="02000500000000020004" pitchFamily="2" charset="0"/>
              </a:rPr>
              <a:t>omega 3 </a:t>
            </a:r>
            <a:r>
              <a:rPr lang="lo-LA" i="1" dirty="0">
                <a:latin typeface="Phetsarath OT" panose="02000500000000020004" pitchFamily="2" charset="0"/>
                <a:cs typeface="Phetsarath OT" panose="02000500000000020004" pitchFamily="2" charset="0"/>
              </a:rPr>
              <a:t>ໃນ </a:t>
            </a:r>
            <a:r>
              <a:rPr lang="en-US" i="1" dirty="0">
                <a:latin typeface="Phetsarath OT" panose="02000500000000020004" pitchFamily="2" charset="0"/>
                <a:cs typeface="Phetsarath OT" panose="02000500000000020004" pitchFamily="2" charset="0"/>
              </a:rPr>
              <a:t>quartiles</a:t>
            </a:r>
          </a:p>
          <a:p>
            <a:pPr lvl="1"/>
            <a:endParaRPr lang="en-US" dirty="0">
              <a:latin typeface="Phetsarath OT" panose="02000500000000020004" pitchFamily="2" charset="0"/>
              <a:cs typeface="Phetsarath OT" panose="02000500000000020004" pitchFamily="2" charset="0"/>
            </a:endParaRPr>
          </a:p>
          <a:p>
            <a:pPr lvl="1"/>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C70CB594-53C0-4700-9239-AE92AAB8FDBE}"/>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25</a:t>
            </a:fld>
            <a:endParaRPr lang="en-US" sz="1100" b="1" dirty="0">
              <a:solidFill>
                <a:schemeClr val="accent6"/>
              </a:solidFill>
            </a:endParaRPr>
          </a:p>
        </p:txBody>
      </p:sp>
    </p:spTree>
    <p:extLst>
      <p:ext uri="{BB962C8B-B14F-4D97-AF65-F5344CB8AC3E}">
        <p14:creationId xmlns:p14="http://schemas.microsoft.com/office/powerpoint/2010/main" val="1114485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A0A6-DE0C-4B93-ADCE-611744F7037F}"/>
              </a:ext>
            </a:extLst>
          </p:cNvPr>
          <p:cNvSpPr>
            <a:spLocks noGrp="1"/>
          </p:cNvSpPr>
          <p:nvPr>
            <p:ph type="title"/>
          </p:nvPr>
        </p:nvSpPr>
        <p:spPr/>
        <p:txBody>
          <a:bodyPr>
            <a:normAutofi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ການຈັດການຂໍ້ມູນ ແລະ ເຕັກນິກການວິເຄາະ ໂດຍທົ່ວໄປ ສຳລັບການຄົ້ນຄ້ວາດ້ານໂພຊະນາການ</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EBA13DD5-7213-4426-9DD2-DB556775BCF6}"/>
              </a:ext>
            </a:extLst>
          </p:cNvPr>
          <p:cNvSpPr>
            <a:spLocks noGrp="1"/>
          </p:cNvSpPr>
          <p:nvPr>
            <p:ph sz="quarter" idx="10"/>
          </p:nvPr>
        </p:nvSpPr>
        <p:spPr/>
        <p:txBody>
          <a:bodyPr/>
          <a:lstStyle/>
          <a:p>
            <a:pPr marL="0" indent="0">
              <a:buNone/>
            </a:pPr>
            <a:r>
              <a:rPr lang="en-US" dirty="0">
                <a:latin typeface="Phetsarath OT" panose="02000500000000020004" pitchFamily="2" charset="0"/>
                <a:cs typeface="Phetsarath OT" panose="02000500000000020004" pitchFamily="2" charset="0"/>
              </a:rPr>
              <a:t>3) </a:t>
            </a:r>
            <a:r>
              <a:rPr lang="lo-LA" dirty="0">
                <a:latin typeface="Phetsarath OT" panose="02000500000000020004" pitchFamily="2" charset="0"/>
                <a:cs typeface="Phetsarath OT" panose="02000500000000020004" pitchFamily="2" charset="0"/>
              </a:rPr>
              <a:t>ການແຈກຢາຍຕໍເນື່ອງ</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ເປັນປະໂຫຍດສຳລັບສານອາຫານ ແລະ ຕົວຊີ້ບອກສະຖານະດ້ານຊີວະພາບ ຂອຂໍ້ມູນ</a:t>
            </a:r>
          </a:p>
          <a:p>
            <a:pPr lvl="1"/>
            <a:r>
              <a:rPr lang="lo-LA" dirty="0">
                <a:latin typeface="Phetsarath OT" panose="02000500000000020004" pitchFamily="2" charset="0"/>
                <a:cs typeface="Phetsarath OT" panose="02000500000000020004" pitchFamily="2" charset="0"/>
              </a:rPr>
              <a:t>ຂໍ້ມູນຕໍ່ເນື່ອງ ເພີ່ມຄວາມສາມາດຂອງການວິເຄາະ</a:t>
            </a:r>
          </a:p>
          <a:p>
            <a:pPr lvl="1"/>
            <a:r>
              <a:rPr lang="lo-LA" dirty="0">
                <a:latin typeface="Phetsarath OT" panose="02000500000000020004" pitchFamily="2" charset="0"/>
                <a:cs typeface="Phetsarath OT" panose="02000500000000020004" pitchFamily="2" charset="0"/>
              </a:rPr>
              <a:t>ຄວາມສັບສົນ ຖືກປັບໃຫ້ດີຂື້ນ</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ຕ້ອງມີຄວາມລະມັດລະວັງສຳລັບຄວາມເປັນປົກກະຕິ, ເສັ້ນຊື່, ແລະ ຄ່າຜິດປົກະຕິ</a:t>
            </a:r>
          </a:p>
          <a:p>
            <a:pPr lvl="1"/>
            <a:endParaRPr lang="lo-LA" dirty="0">
              <a:latin typeface="Phetsarath OT" panose="02000500000000020004" pitchFamily="2" charset="0"/>
              <a:cs typeface="Phetsarath OT" panose="02000500000000020004" pitchFamily="2" charset="0"/>
            </a:endParaRPr>
          </a:p>
          <a:p>
            <a:pPr marL="342900" lvl="1" indent="0">
              <a:buNone/>
            </a:pPr>
            <a:endParaRPr lang="en-US" dirty="0">
              <a:latin typeface="Phetsarath OT" panose="02000500000000020004" pitchFamily="2" charset="0"/>
              <a:cs typeface="Phetsarath OT" panose="02000500000000020004" pitchFamily="2" charset="0"/>
            </a:endParaRPr>
          </a:p>
          <a:p>
            <a:pPr lvl="1"/>
            <a:endParaRPr lang="en-US" dirty="0">
              <a:latin typeface="Phetsarath OT" panose="02000500000000020004" pitchFamily="2" charset="0"/>
              <a:cs typeface="Phetsarath OT" panose="02000500000000020004" pitchFamily="2" charset="0"/>
            </a:endParaRPr>
          </a:p>
          <a:p>
            <a:pPr marL="0" indent="0">
              <a:buNone/>
            </a:pPr>
            <a:r>
              <a:rPr lang="lo-LA" i="1" dirty="0">
                <a:latin typeface="Phetsarath OT" panose="02000500000000020004" pitchFamily="2" charset="0"/>
                <a:cs typeface="Phetsarath OT" panose="02000500000000020004" pitchFamily="2" charset="0"/>
              </a:rPr>
              <a:t>ຕົວຢ່າງ</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ການບໍລິໂພກ </a:t>
            </a:r>
            <a:r>
              <a:rPr lang="en-US" i="1" dirty="0">
                <a:latin typeface="Phetsarath OT" panose="02000500000000020004" pitchFamily="2" charset="0"/>
                <a:cs typeface="Phetsarath OT" panose="02000500000000020004" pitchFamily="2" charset="0"/>
              </a:rPr>
              <a:t>EPA </a:t>
            </a:r>
            <a:r>
              <a:rPr lang="lo-LA" i="1" dirty="0">
                <a:latin typeface="Phetsarath OT" panose="02000500000000020004" pitchFamily="2" charset="0"/>
                <a:cs typeface="Phetsarath OT" panose="02000500000000020004" pitchFamily="2" charset="0"/>
              </a:rPr>
              <a:t>ແລະ</a:t>
            </a:r>
            <a:r>
              <a:rPr lang="en-US" i="1" dirty="0">
                <a:latin typeface="Phetsarath OT" panose="02000500000000020004" pitchFamily="2" charset="0"/>
                <a:cs typeface="Phetsarath OT" panose="02000500000000020004" pitchFamily="2" charset="0"/>
              </a:rPr>
              <a:t> DHA mg intake</a:t>
            </a:r>
          </a:p>
        </p:txBody>
      </p:sp>
      <p:sp>
        <p:nvSpPr>
          <p:cNvPr id="4" name="Slide Number Placeholder 3">
            <a:extLst>
              <a:ext uri="{FF2B5EF4-FFF2-40B4-BE49-F238E27FC236}">
                <a16:creationId xmlns:a16="http://schemas.microsoft.com/office/drawing/2014/main" id="{75572A4F-6FFD-4BE8-8416-D1640CC3F10B}"/>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26</a:t>
            </a:fld>
            <a:endParaRPr lang="en-US" sz="1100" b="1" dirty="0">
              <a:solidFill>
                <a:schemeClr val="accent6"/>
              </a:solidFill>
            </a:endParaRPr>
          </a:p>
        </p:txBody>
      </p:sp>
    </p:spTree>
    <p:extLst>
      <p:ext uri="{BB962C8B-B14F-4D97-AF65-F5344CB8AC3E}">
        <p14:creationId xmlns:p14="http://schemas.microsoft.com/office/powerpoint/2010/main" val="3060991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2A946-54C1-4B1F-9660-3DBB75A20362}"/>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ຂໍ້ຄວນພິຈາລະນາ</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A0BC2968-0E48-4A67-BBF8-F3722A17853B}"/>
              </a:ext>
            </a:extLst>
          </p:cNvPr>
          <p:cNvSpPr>
            <a:spLocks noGrp="1"/>
          </p:cNvSpPr>
          <p:nvPr>
            <p:ph sz="quarter" idx="10"/>
          </p:nvPr>
        </p:nvSpPr>
        <p:spPr/>
        <p:txBody>
          <a:bodyPr>
            <a:normAutofit/>
          </a:bodyPr>
          <a:lstStyle/>
          <a:p>
            <a:pPr marL="385763" indent="-385763">
              <a:buAutoNum type="arabicParenR"/>
            </a:pPr>
            <a:r>
              <a:rPr lang="lo-LA" dirty="0">
                <a:latin typeface="Phetsarath OT" panose="02000500000000020004" pitchFamily="2" charset="0"/>
                <a:cs typeface="Phetsarath OT" panose="02000500000000020004" pitchFamily="2" charset="0"/>
              </a:rPr>
              <a:t>ການວັດແທກຊ້ຳຄືນ</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ຖ້າພວກເຮົາມີການວັດແທກຫຼາຍຄັ້ງໃນໄລຍະຜ່ານມາ, ການເລືອກຊ່ວງໄລຍະເວລາໃດຫນຶ່ງ ສໍາລັບການວິເຄາະ ແມ່ນຂື້ນກັບຄຳຖາມຄົ້ນຄວ້າ</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ພວກເຮົາສາມາດໃຊ້ຄ່າສະເລ່ຍສະສົມ, ການວັດແທກຫຼ້າສຸດ, ຂໍ້ມູນເບື້ອງຕົ້ນ, ແລະ ອື່ນໆ.</a:t>
            </a:r>
            <a:endParaRPr lang="en-US" dirty="0">
              <a:latin typeface="Phetsarath OT" panose="02000500000000020004" pitchFamily="2" charset="0"/>
              <a:cs typeface="Phetsarath OT" panose="02000500000000020004" pitchFamily="2" charset="0"/>
            </a:endParaRPr>
          </a:p>
          <a:p>
            <a:pPr marL="0" indent="0">
              <a:buNone/>
            </a:pPr>
            <a:r>
              <a:rPr lang="en-US" dirty="0">
                <a:latin typeface="Phetsarath OT" panose="02000500000000020004" pitchFamily="2" charset="0"/>
                <a:cs typeface="Phetsarath OT" panose="02000500000000020004" pitchFamily="2" charset="0"/>
              </a:rPr>
              <a:t>2) </a:t>
            </a:r>
            <a:r>
              <a:rPr lang="lo-LA" dirty="0">
                <a:latin typeface="Phetsarath OT" panose="02000500000000020004" pitchFamily="2" charset="0"/>
                <a:cs typeface="Phetsarath OT" panose="02000500000000020004" pitchFamily="2" charset="0"/>
              </a:rPr>
              <a:t>ການພົວພັນ/ ປະຕິກິລິຍາ</a:t>
            </a:r>
            <a:endParaRPr lang="en-US"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ເປັນປະໂຫຍດໃນການພິຈາລະນາຂໍ້ມູນ ລາຍການອາຫານ/ ໝວດອາຫານ ແລະ ຮູບແບບຂອງອາຫານ.</a:t>
            </a:r>
            <a:r>
              <a:rPr lang="en-US" dirty="0">
                <a:latin typeface="Phetsarath OT" panose="02000500000000020004" pitchFamily="2" charset="0"/>
                <a:cs typeface="Phetsarath OT" panose="02000500000000020004" pitchFamily="2" charset="0"/>
              </a:rPr>
              <a:t> </a:t>
            </a:r>
            <a:endParaRPr lang="lo-LA" dirty="0">
              <a:latin typeface="Phetsarath OT" panose="02000500000000020004" pitchFamily="2" charset="0"/>
              <a:cs typeface="Phetsarath OT" panose="02000500000000020004" pitchFamily="2" charset="0"/>
            </a:endParaRPr>
          </a:p>
          <a:p>
            <a:pPr lvl="1"/>
            <a:r>
              <a:rPr lang="lo-LA" dirty="0">
                <a:latin typeface="Phetsarath OT" panose="02000500000000020004" pitchFamily="2" charset="0"/>
                <a:cs typeface="Phetsarath OT" panose="02000500000000020004" pitchFamily="2" charset="0"/>
              </a:rPr>
              <a:t>ເປັນປະໂຫຍດ ໃນການຄົ້ນຫາ ທັງຜົນກະທົບທີ່ສົ່ງເສີມກັນ ຫຼື ກົງກັນຂ້າມກັນ</a:t>
            </a:r>
          </a:p>
          <a:p>
            <a:pPr lvl="1"/>
            <a:r>
              <a:rPr lang="lo-LA" i="1" dirty="0">
                <a:latin typeface="Phetsarath OT" panose="02000500000000020004" pitchFamily="2" charset="0"/>
                <a:cs typeface="Phetsarath OT" panose="02000500000000020004" pitchFamily="2" charset="0"/>
              </a:rPr>
              <a:t>ຕົວຢ່າງ ກົດໄຂມັນ </a:t>
            </a:r>
            <a:r>
              <a:rPr lang="en-US" i="1" dirty="0">
                <a:latin typeface="Phetsarath OT" panose="02000500000000020004" pitchFamily="2" charset="0"/>
                <a:cs typeface="Phetsarath OT" panose="02000500000000020004" pitchFamily="2" charset="0"/>
              </a:rPr>
              <a:t>omega 3 </a:t>
            </a:r>
            <a:r>
              <a:rPr lang="lo-LA" i="1" dirty="0">
                <a:latin typeface="Phetsarath OT" panose="02000500000000020004" pitchFamily="2" charset="0"/>
                <a:cs typeface="Phetsarath OT" panose="02000500000000020004" pitchFamily="2" charset="0"/>
              </a:rPr>
              <a:t>ແລະ ທາດບາຫຼອດຢູ່ໃນປາ</a:t>
            </a:r>
          </a:p>
          <a:p>
            <a:pPr lvl="1"/>
            <a:endParaRPr lang="lo-LA" i="1" dirty="0">
              <a:latin typeface="Phetsarath OT" panose="02000500000000020004" pitchFamily="2" charset="0"/>
              <a:cs typeface="Phetsarath OT" panose="02000500000000020004" pitchFamily="2" charset="0"/>
            </a:endParaRPr>
          </a:p>
          <a:p>
            <a:pPr marL="342900" lvl="1" indent="0">
              <a:buNone/>
            </a:pPr>
            <a:endParaRPr lang="en-US" i="1"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6E451A16-F229-4CE4-98D8-106E4DECC9E4}"/>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27</a:t>
            </a:fld>
            <a:endParaRPr lang="en-US" sz="1100" b="1" dirty="0">
              <a:solidFill>
                <a:schemeClr val="accent6"/>
              </a:solidFill>
            </a:endParaRPr>
          </a:p>
        </p:txBody>
      </p:sp>
    </p:spTree>
    <p:extLst>
      <p:ext uri="{BB962C8B-B14F-4D97-AF65-F5344CB8AC3E}">
        <p14:creationId xmlns:p14="http://schemas.microsoft.com/office/powerpoint/2010/main" val="3524026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F1015-C3B9-4380-B724-B548F4B30BDB}"/>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ການວິເຄາະອື່ນໆ</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65AE7065-6C83-4C8A-BF16-3E96444D0D0B}"/>
              </a:ext>
            </a:extLst>
          </p:cNvPr>
          <p:cNvSpPr>
            <a:spLocks noGrp="1"/>
          </p:cNvSpPr>
          <p:nvPr>
            <p:ph sz="quarter" idx="10"/>
          </p:nvPr>
        </p:nvSpPr>
        <p:spPr>
          <a:xfrm>
            <a:off x="628650" y="1487967"/>
            <a:ext cx="8058150" cy="4912833"/>
          </a:xfrm>
        </p:spPr>
        <p:txBody>
          <a:bodyPr>
            <a:noAutofit/>
          </a:bodyPr>
          <a:lstStyle/>
          <a:p>
            <a:r>
              <a:rPr lang="lo-LA" sz="2000" b="1" dirty="0">
                <a:latin typeface="Phetsarath OT" panose="02000500000000020004" pitchFamily="2" charset="0"/>
                <a:cs typeface="Phetsarath OT" panose="02000500000000020004" pitchFamily="2" charset="0"/>
              </a:rPr>
              <a:t>ຂໍມູນທີ່ຂາດຫາຍ </a:t>
            </a:r>
            <a:r>
              <a:rPr lang="lo-LA" sz="2000" dirty="0">
                <a:latin typeface="Phetsarath OT" panose="02000500000000020004" pitchFamily="2" charset="0"/>
                <a:cs typeface="Phetsarath OT" panose="02000500000000020004" pitchFamily="2" charset="0"/>
              </a:rPr>
              <a:t>ຂໍ້ມູນທີ່ຂາດຫາຍຄວນໄດ້ຮັບການສຳຫຼວດ ແລະ ເຂົ້າໃຈຮູບແບບຂອງການຂາດຫາຍ ແລະ ຄວນພິຈາລະນາກ່ອນການການລຶບຂໍ້ມູນອອກ</a:t>
            </a:r>
            <a:endParaRPr lang="en-US" sz="2000" dirty="0">
              <a:latin typeface="Phetsarath OT" panose="02000500000000020004" pitchFamily="2" charset="0"/>
              <a:cs typeface="Phetsarath OT" panose="02000500000000020004" pitchFamily="2" charset="0"/>
            </a:endParaRPr>
          </a:p>
          <a:p>
            <a:r>
              <a:rPr lang="lo-LA" sz="2000" b="1" dirty="0">
                <a:latin typeface="Phetsarath OT" panose="02000500000000020004" pitchFamily="2" charset="0"/>
                <a:cs typeface="Phetsarath OT" panose="02000500000000020004" pitchFamily="2" charset="0"/>
              </a:rPr>
              <a:t>ການວິເຄາະກຸ່ມຍ່ອຍ</a:t>
            </a:r>
            <a:r>
              <a:rPr lang="en-US" sz="2000" dirty="0">
                <a:latin typeface="Phetsarath OT" panose="02000500000000020004" pitchFamily="2" charset="0"/>
                <a:cs typeface="Phetsarath OT" panose="02000500000000020004" pitchFamily="2" charset="0"/>
              </a:rPr>
              <a:t>: </a:t>
            </a:r>
            <a:r>
              <a:rPr lang="lo-LA" sz="2000" dirty="0">
                <a:latin typeface="Phetsarath OT" panose="02000500000000020004" pitchFamily="2" charset="0"/>
                <a:cs typeface="Phetsarath OT" panose="02000500000000020004" pitchFamily="2" charset="0"/>
              </a:rPr>
              <a:t>ຕ້ອງພິຈາລະນາການແບ່ງຂັ້ນ ແລະ ການວິເຄາະກຸ່ມຍ່ອຍ ຖ້າມີເຫດຜົນດ້ານຄລີນິກ ຫຼື ດ້ານຊີວະວິທະຍາ ທີ່ມີຜົນກະທົບຕໍ່ການຄາດຄະເນ (ຕົວຢ່າງ, ຄວາມຕ້ອງການອາຊິດໂຟລິກທີ່ແຕກຕ່າງ ລະຫວ່າງຜູ້ຊາຍ ແລະ ແມ່ຍິງ)</a:t>
            </a:r>
          </a:p>
          <a:p>
            <a:r>
              <a:rPr lang="lo-LA" sz="2000" b="1" dirty="0">
                <a:latin typeface="Phetsarath OT" panose="02000500000000020004" pitchFamily="2" charset="0"/>
                <a:cs typeface="Phetsarath OT" panose="02000500000000020004" pitchFamily="2" charset="0"/>
              </a:rPr>
              <a:t>ຄວາມຜິດພາດໃນແທກຜິດພາດ</a:t>
            </a:r>
            <a:r>
              <a:rPr lang="en-US" sz="2000" dirty="0">
                <a:latin typeface="Phetsarath OT" panose="02000500000000020004" pitchFamily="2" charset="0"/>
                <a:cs typeface="Phetsarath OT" panose="02000500000000020004" pitchFamily="2" charset="0"/>
              </a:rPr>
              <a:t>:</a:t>
            </a:r>
            <a:r>
              <a:rPr lang="lo-LA" sz="2000" dirty="0">
                <a:solidFill>
                  <a:srgbClr val="212121"/>
                </a:solidFill>
                <a:latin typeface="Phetsarath OT" panose="02000500000000020004" pitchFamily="2" charset="0"/>
                <a:cs typeface="Phetsarath OT" panose="02000500000000020004" pitchFamily="2" charset="0"/>
              </a:rPr>
              <a:t> ໂດຍທົ່ວໄປ ຜົນໄດ້ຮັບຂອງການຄາດຄະເນການພົວພັນທີ່ລຳອຽງ; ແຕ່ຄວາມຮຸນແຮງ ແລະ ຄວາມເປັນທຳມະຊາດຂອງການລຳອຽງ ແມ່ນຂື້ນກັບປະເພດຂອງຄວາມຜິດພາດ; ແລະ ໃນບາງກໍລະນີ ສາມາດແກ້ໄຂໄດ້.</a:t>
            </a:r>
            <a:endParaRPr lang="en-US" sz="2000" dirty="0">
              <a:latin typeface="Phetsarath OT" panose="02000500000000020004" pitchFamily="2" charset="0"/>
              <a:cs typeface="Phetsarath OT" panose="02000500000000020004" pitchFamily="2" charset="0"/>
            </a:endParaRPr>
          </a:p>
          <a:p>
            <a:r>
              <a:rPr lang="lo-LA" sz="2000" b="1" dirty="0">
                <a:latin typeface="Phetsarath OT" panose="02000500000000020004" pitchFamily="2" charset="0"/>
                <a:cs typeface="Phetsarath OT" panose="02000500000000020004" pitchFamily="2" charset="0"/>
              </a:rPr>
              <a:t>ຜົນກະທົບຂອງການໄກ່ເກ່ຍ</a:t>
            </a:r>
            <a:r>
              <a:rPr lang="en-US" sz="2000" dirty="0">
                <a:latin typeface="Phetsarath OT" panose="02000500000000020004" pitchFamily="2" charset="0"/>
                <a:cs typeface="Phetsarath OT" panose="02000500000000020004" pitchFamily="2" charset="0"/>
              </a:rPr>
              <a:t>: </a:t>
            </a:r>
            <a:r>
              <a:rPr lang="lo-LA" sz="2000" dirty="0">
                <a:latin typeface="Phetsarath OT" panose="02000500000000020004" pitchFamily="2" charset="0"/>
                <a:cs typeface="Phetsarath OT" panose="02000500000000020004" pitchFamily="2" charset="0"/>
              </a:rPr>
              <a:t>ບາງຄັ້ງພວກເຮົາສາມາດເຫັນໄດ້ ການພົວພັນລະຫວ່າງເຫດການທີ່ເກີດຂື້ນ ແລະ ຜົນໄດ້ຮັບ ທີ່ສາມາດໄກ່ເກ່ຍໄດ້ ໂດຍຕົວແປທີສາມ ຫຼື ຜູ້ໄກ່ເກ່ຍ. </a:t>
            </a:r>
            <a:r>
              <a:rPr lang="en-US" sz="2000" dirty="0">
                <a:latin typeface="Phetsarath OT" panose="02000500000000020004" pitchFamily="2" charset="0"/>
                <a:cs typeface="Phetsarath OT" panose="02000500000000020004" pitchFamily="2" charset="0"/>
              </a:rPr>
              <a:t> </a:t>
            </a:r>
            <a:r>
              <a:rPr lang="lo-LA" sz="2000" dirty="0">
                <a:latin typeface="Phetsarath OT" panose="02000500000000020004" pitchFamily="2" charset="0"/>
                <a:cs typeface="Phetsarath OT" panose="02000500000000020004" pitchFamily="2" charset="0"/>
              </a:rPr>
              <a:t>ການໄກ່ເກ່ຍ ຄວນມີການສຳຫຼວດຂໍ້ມູນ ຊ່ວງໄລຍະເວລາໃດໜື່ງ ຖ້າພວກເຮົາກຳລັງແນະນຳກ່ຽວກັບເຫດການທີ່ເກີດຂື້ນ</a:t>
            </a:r>
            <a:r>
              <a:rPr lang="en-US" sz="2000" dirty="0">
                <a:latin typeface="Phetsarath OT" panose="02000500000000020004" pitchFamily="2" charset="0"/>
                <a:cs typeface="Phetsarath OT" panose="02000500000000020004" pitchFamily="2" charset="0"/>
              </a:rPr>
              <a:t>.</a:t>
            </a:r>
          </a:p>
          <a:p>
            <a:r>
              <a:rPr lang="lo-LA" sz="2000" b="1" dirty="0">
                <a:latin typeface="Phetsarath OT" panose="02000500000000020004" pitchFamily="2" charset="0"/>
                <a:cs typeface="Phetsarath OT" panose="02000500000000020004" pitchFamily="2" charset="0"/>
              </a:rPr>
              <a:t>ການບໍ່ມີການພົວພັນ </a:t>
            </a:r>
            <a:r>
              <a:rPr lang="lo-LA" sz="2000" dirty="0">
                <a:latin typeface="Phetsarath OT" panose="02000500000000020004" pitchFamily="2" charset="0"/>
                <a:cs typeface="Phetsarath OT" panose="02000500000000020004" pitchFamily="2" charset="0"/>
              </a:rPr>
              <a:t>ຄວນມີການພິຈາລະນາ ຜົນກະທົບມາຈາກການສຸ່ມຕົວແປຢູ່ໃນຂໍ້ມູນ, ໃນຂະນະທີ່ຕົວແປໃນລະບົບ ສາມາດເຮັດໃຫ້ເກີດການລຳອຽງ ທີ່ກ່ຽວກັບກັບທິດທາງໃດໜື່ງ.</a:t>
            </a:r>
          </a:p>
          <a:p>
            <a:endParaRPr lang="en-US" sz="2000"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3C941B12-7B71-4DB1-881E-800689A6C0BB}"/>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28</a:t>
            </a:fld>
            <a:endParaRPr lang="en-US" sz="1100" b="1" dirty="0">
              <a:solidFill>
                <a:schemeClr val="accent6"/>
              </a:solidFill>
            </a:endParaRPr>
          </a:p>
        </p:txBody>
      </p:sp>
    </p:spTree>
    <p:extLst>
      <p:ext uri="{BB962C8B-B14F-4D97-AF65-F5344CB8AC3E}">
        <p14:creationId xmlns:p14="http://schemas.microsoft.com/office/powerpoint/2010/main" val="286512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13765-F87A-4FCE-B737-63199A8645A3}"/>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ຂໍ້ຄວາມທີ່ສໍາຄັນ</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6DF54E6D-6D2D-4364-BE73-B184EA16B7BC}"/>
              </a:ext>
            </a:extLst>
          </p:cNvPr>
          <p:cNvSpPr>
            <a:spLocks noGrp="1"/>
          </p:cNvSpPr>
          <p:nvPr>
            <p:ph sz="quarter" idx="10"/>
          </p:nvPr>
        </p:nvSpPr>
        <p:spPr>
          <a:xfrm>
            <a:off x="628649" y="1487967"/>
            <a:ext cx="8058151" cy="4912833"/>
          </a:xfrm>
        </p:spPr>
        <p:txBody>
          <a:bodyPr vert="horz" lIns="68580" tIns="34290" rIns="68580" bIns="34290" rtlCol="0" anchor="t">
            <a:normAutofit fontScale="92500" lnSpcReduction="10000"/>
          </a:bodyPr>
          <a:lstStyle/>
          <a:p>
            <a:pPr marL="514350" indent="-514350">
              <a:lnSpc>
                <a:spcPct val="110000"/>
              </a:lnSpc>
              <a:buFont typeface="+mj-lt"/>
              <a:buAutoNum type="arabicPeriod"/>
            </a:pPr>
            <a:r>
              <a:rPr lang="lo-LA" b="1" dirty="0">
                <a:latin typeface="Phetsarath OT" panose="02000500000000020004" pitchFamily="2" charset="0"/>
                <a:ea typeface="+mn-lt"/>
                <a:cs typeface="Phetsarath OT" panose="02000500000000020004" pitchFamily="2" charset="0"/>
              </a:rPr>
              <a:t>ການສຶກສາກຸ່ມປະຊາກອນ</a:t>
            </a:r>
            <a:r>
              <a:rPr lang="en-US" b="1" dirty="0">
                <a:latin typeface="Phetsarath OT" panose="02000500000000020004" pitchFamily="2" charset="0"/>
                <a:ea typeface="+mn-lt"/>
                <a:cs typeface="Phetsarath OT" panose="02000500000000020004" pitchFamily="2" charset="0"/>
              </a:rPr>
              <a:t> </a:t>
            </a:r>
            <a:r>
              <a:rPr lang="lo-LA" b="1" dirty="0">
                <a:latin typeface="Phetsarath OT" panose="02000500000000020004" pitchFamily="2" charset="0"/>
                <a:ea typeface="+mn-lt"/>
                <a:cs typeface="Phetsarath OT" panose="02000500000000020004" pitchFamily="2" charset="0"/>
              </a:rPr>
              <a:t>ກໍານົດພູມທີ່ຕັ້ງສະຖານທີ່, ອາຍຸ, ເພດ, ແລະ ຄຸນລັກສະນະອື່ນໆທີ່ກ່ຽວຂ້ອງ </a:t>
            </a:r>
            <a:r>
              <a:rPr lang="lo-LA" dirty="0">
                <a:latin typeface="Phetsarath OT" panose="02000500000000020004" pitchFamily="2" charset="0"/>
                <a:ea typeface="+mn-lt"/>
                <a:cs typeface="Phetsarath OT" panose="02000500000000020004" pitchFamily="2" charset="0"/>
              </a:rPr>
              <a:t>ກັບຄຳຖາມຄົ້ນຄວ້າ</a:t>
            </a:r>
            <a:r>
              <a:rPr lang="lo-LA" b="1" dirty="0">
                <a:latin typeface="Phetsarath OT" panose="02000500000000020004" pitchFamily="2" charset="0"/>
                <a:ea typeface="+mn-lt"/>
                <a:cs typeface="Phetsarath OT" panose="02000500000000020004" pitchFamily="2" charset="0"/>
              </a:rPr>
              <a:t>. </a:t>
            </a:r>
            <a:endParaRPr lang="en-US" dirty="0">
              <a:latin typeface="Phetsarath OT" panose="02000500000000020004" pitchFamily="2" charset="0"/>
              <a:ea typeface="+mn-lt"/>
              <a:cs typeface="Phetsarath OT" panose="02000500000000020004" pitchFamily="2" charset="0"/>
            </a:endParaRPr>
          </a:p>
          <a:p>
            <a:pPr marL="514350" indent="-514350">
              <a:lnSpc>
                <a:spcPct val="110000"/>
              </a:lnSpc>
              <a:buFont typeface="+mj-lt"/>
              <a:buAutoNum type="arabicPeriod"/>
            </a:pPr>
            <a:r>
              <a:rPr lang="lo-LA" b="1" dirty="0">
                <a:latin typeface="Phetsarath OT" panose="02000500000000020004" pitchFamily="2" charset="0"/>
                <a:cs typeface="Phetsarath OT" panose="02000500000000020004" pitchFamily="2" charset="0"/>
              </a:rPr>
              <a:t>ກຸ່ມຕົວຢ່າງ ຄວນເປັນຕົວແທນ </a:t>
            </a:r>
            <a:r>
              <a:rPr lang="lo-LA" dirty="0">
                <a:latin typeface="Phetsarath OT" panose="02000500000000020004" pitchFamily="2" charset="0"/>
                <a:cs typeface="Phetsarath OT" panose="02000500000000020004" pitchFamily="2" charset="0"/>
              </a:rPr>
              <a:t>ສຳລັບການສະລຸບທີ່ຖືກຕ້ອງ</a:t>
            </a:r>
            <a:r>
              <a:rPr lang="en-US" dirty="0">
                <a:latin typeface="Phetsarath OT" panose="02000500000000020004" pitchFamily="2" charset="0"/>
                <a:cs typeface="Phetsarath OT" panose="02000500000000020004" pitchFamily="2" charset="0"/>
              </a:rPr>
              <a:t>.</a:t>
            </a:r>
          </a:p>
          <a:p>
            <a:pPr marL="514350" indent="-514350">
              <a:lnSpc>
                <a:spcPct val="110000"/>
              </a:lnSpc>
              <a:buFont typeface="+mj-lt"/>
              <a:buAutoNum type="arabicPeriod"/>
            </a:pPr>
            <a:r>
              <a:rPr lang="lo-LA" b="1" dirty="0">
                <a:latin typeface="Phetsarath OT" panose="02000500000000020004" pitchFamily="2" charset="0"/>
                <a:cs typeface="Phetsarath OT" panose="02000500000000020004" pitchFamily="2" charset="0"/>
              </a:rPr>
              <a:t>ວິທີການເກັບຕົວຢ່າງ ແມ່ນແຕກຕ່າງກັນ </a:t>
            </a:r>
            <a:r>
              <a:rPr lang="lo-LA" dirty="0">
                <a:latin typeface="Phetsarath OT" panose="02000500000000020004" pitchFamily="2" charset="0"/>
                <a:cs typeface="Phetsarath OT" panose="02000500000000020004" pitchFamily="2" charset="0"/>
              </a:rPr>
              <a:t>ຂື້ນກັບຄຳຖາມຄົ້ນຄວ້າ ແລະ ຂໍ້ຈໍາກັດການສຶກສາ (ຕົວຢ່າງ,​ງົບປະມານ). </a:t>
            </a:r>
            <a:endParaRPr lang="en-US" dirty="0">
              <a:latin typeface="Phetsarath OT" panose="02000500000000020004" pitchFamily="2" charset="0"/>
              <a:cs typeface="Phetsarath OT" panose="02000500000000020004" pitchFamily="2" charset="0"/>
            </a:endParaRPr>
          </a:p>
          <a:p>
            <a:pPr marL="514350" indent="-514350">
              <a:lnSpc>
                <a:spcPct val="110000"/>
              </a:lnSpc>
              <a:buFont typeface="+mj-lt"/>
              <a:buAutoNum type="arabicPeriod"/>
            </a:pPr>
            <a:r>
              <a:rPr lang="lo-LA" b="1" dirty="0">
                <a:latin typeface="Phetsarath OT" panose="02000500000000020004" pitchFamily="2" charset="0"/>
                <a:cs typeface="Phetsarath OT" panose="02000500000000020004" pitchFamily="2" charset="0"/>
              </a:rPr>
              <a:t>ການອອກແບບການສຶກສາ ຂຶ້ນກັບຄໍາຖາມຄົ້ນຄ້ວາ, ຂໍ້ມູນ ແລະ ແຫຼ່ງຂໍ້ມູນທີ່ມີ. </a:t>
            </a:r>
            <a:r>
              <a:rPr lang="lo-LA" dirty="0">
                <a:latin typeface="Phetsarath OT" panose="02000500000000020004" pitchFamily="2" charset="0"/>
                <a:cs typeface="Phetsarath OT" panose="02000500000000020004" pitchFamily="2" charset="0"/>
              </a:rPr>
              <a:t>ທຸກການອອກແບບ ມີທັງຈຸດແຂງ ແລະ ຂໍ້ຈຳກັດ ທີ່ຕ້ອງໄດ້ພິຈາລະນາ</a:t>
            </a:r>
            <a:endParaRPr lang="en-US" dirty="0">
              <a:latin typeface="Phetsarath OT" panose="02000500000000020004" pitchFamily="2" charset="0"/>
              <a:cs typeface="Phetsarath OT" panose="02000500000000020004" pitchFamily="2" charset="0"/>
            </a:endParaRPr>
          </a:p>
          <a:p>
            <a:pPr marL="514350" indent="-514350">
              <a:lnSpc>
                <a:spcPct val="110000"/>
              </a:lnSpc>
              <a:buFont typeface="+mj-lt"/>
              <a:buAutoNum type="arabicPeriod"/>
            </a:pPr>
            <a:r>
              <a:rPr lang="lo-LA" dirty="0">
                <a:latin typeface="Phetsarath OT" panose="02000500000000020004" pitchFamily="2" charset="0"/>
                <a:cs typeface="Phetsarath OT" panose="02000500000000020004" pitchFamily="2" charset="0"/>
              </a:rPr>
              <a:t>ເມື່ອພວກເຮົາກຳນົດ ປະເພດຂໍ້ມູນ ສຳລັບການສຶກສາຂອງພວກເຮົາ, ພວກເຮົາຕ້ອງໄດ້ </a:t>
            </a:r>
            <a:r>
              <a:rPr lang="lo-LA" b="1" dirty="0">
                <a:latin typeface="Phetsarath OT" panose="02000500000000020004" pitchFamily="2" charset="0"/>
                <a:cs typeface="Phetsarath OT" panose="02000500000000020004" pitchFamily="2" charset="0"/>
              </a:rPr>
              <a:t>ພິຈາລະນາ ບັນດາແຫຼ່ງຂໍ້ມູນ ຫຼື ເຄື່ອງມື ທີ່ຕ້ອງການ ຫຼື ນຳໃຊ້ ຂໍ້ມູນທີ່ເກັບ</a:t>
            </a:r>
            <a:r>
              <a:rPr lang="lo-LA" b="1">
                <a:latin typeface="Phetsarath OT" panose="02000500000000020004" pitchFamily="2" charset="0"/>
                <a:cs typeface="Phetsarath OT" panose="02000500000000020004" pitchFamily="2" charset="0"/>
              </a:rPr>
              <a:t>ກຳ. </a:t>
            </a:r>
            <a:endParaRPr lang="en-US" dirty="0">
              <a:latin typeface="Phetsarath OT" panose="02000500000000020004" pitchFamily="2" charset="0"/>
              <a:cs typeface="Phetsarath OT" panose="02000500000000020004" pitchFamily="2" charset="0"/>
            </a:endParaRPr>
          </a:p>
          <a:p>
            <a:pPr marL="514350" indent="-514350">
              <a:lnSpc>
                <a:spcPct val="110000"/>
              </a:lnSpc>
              <a:buFont typeface="+mj-lt"/>
              <a:buAutoNum type="arabicPeriod"/>
            </a:pPr>
            <a:endParaRPr lang="en-US" dirty="0">
              <a:latin typeface="Phetsarath OT" panose="02000500000000020004" pitchFamily="2" charset="0"/>
              <a:cs typeface="Phetsarath OT" panose="02000500000000020004" pitchFamily="2" charset="0"/>
            </a:endParaRPr>
          </a:p>
          <a:p>
            <a:pPr marL="0" indent="0">
              <a:lnSpc>
                <a:spcPct val="110000"/>
              </a:lnSpc>
              <a:buNone/>
            </a:pPr>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703F239C-6B24-433F-9E66-1090FCA92C70}"/>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29</a:t>
            </a:fld>
            <a:endParaRPr lang="en-US" sz="1100" b="1" dirty="0">
              <a:solidFill>
                <a:schemeClr val="accent6"/>
              </a:solidFill>
            </a:endParaRPr>
          </a:p>
        </p:txBody>
      </p:sp>
    </p:spTree>
    <p:extLst>
      <p:ext uri="{BB962C8B-B14F-4D97-AF65-F5344CB8AC3E}">
        <p14:creationId xmlns:p14="http://schemas.microsoft.com/office/powerpoint/2010/main" val="340568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E253C-01AF-45CC-AC5E-2670B2E05992}"/>
              </a:ext>
            </a:extLst>
          </p:cNvPr>
          <p:cNvSpPr>
            <a:spLocks noGrp="1"/>
          </p:cNvSpPr>
          <p:nvPr>
            <p:ph type="title"/>
          </p:nvPr>
        </p:nvSpPr>
        <p:spPr/>
        <p:txBody>
          <a:bodyPr>
            <a:normAutofi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ກຳນົດ ກຸ່ມປະຊາກອນ ແລະ ກຸ່ມຕົວຢ່າງ ທີ່ສຶກສາ</a:t>
            </a:r>
            <a:endParaRPr lang="en-US" dirty="0"/>
          </a:p>
        </p:txBody>
      </p:sp>
      <p:sp>
        <p:nvSpPr>
          <p:cNvPr id="3" name="Content Placeholder 2">
            <a:extLst>
              <a:ext uri="{FF2B5EF4-FFF2-40B4-BE49-F238E27FC236}">
                <a16:creationId xmlns:a16="http://schemas.microsoft.com/office/drawing/2014/main" id="{3833979E-96C4-489F-B205-F9B966281E75}"/>
              </a:ext>
            </a:extLst>
          </p:cNvPr>
          <p:cNvSpPr>
            <a:spLocks noGrp="1"/>
          </p:cNvSpPr>
          <p:nvPr>
            <p:ph sz="quarter" idx="10"/>
          </p:nvPr>
        </p:nvSpPr>
        <p:spPr>
          <a:xfrm>
            <a:off x="628650" y="1487967"/>
            <a:ext cx="8058150" cy="4678363"/>
          </a:xfrm>
        </p:spPr>
        <p:txBody>
          <a:bodyPr>
            <a:normAutofit/>
          </a:bodyPr>
          <a:lstStyle/>
          <a:p>
            <a:pPr>
              <a:buSzPct val="36000"/>
              <a:buFont typeface="Courier New" panose="02070309020205020404" pitchFamily="49" charset="0"/>
              <a:buChar char="o"/>
            </a:pPr>
            <a:r>
              <a:rPr lang="lo-LA" dirty="0">
                <a:latin typeface="Phetsarath OT" panose="02000500000000020004" pitchFamily="2" charset="0"/>
                <a:cs typeface="Phetsarath OT" panose="02000500000000020004" pitchFamily="2" charset="0"/>
              </a:rPr>
              <a:t>ກຸ່ມປະຊາກອນສຶກສາ ແມ່ນກຸ່ມທັງໝົດທີ່ສົນໃຈ, ກຳນົດຈາກຄຳຖາມຄົ້ນຄວ້າ</a:t>
            </a:r>
            <a:r>
              <a:rPr lang="en-US" dirty="0">
                <a:latin typeface="Phetsarath OT" panose="02000500000000020004" pitchFamily="2" charset="0"/>
                <a:cs typeface="Phetsarath OT" panose="02000500000000020004" pitchFamily="2" charset="0"/>
              </a:rPr>
              <a:t>. </a:t>
            </a:r>
          </a:p>
          <a:p>
            <a:pPr>
              <a:buSzPct val="36000"/>
              <a:buFont typeface="Courier New" panose="02070309020205020404" pitchFamily="49" charset="0"/>
              <a:buChar char="o"/>
            </a:pPr>
            <a:r>
              <a:rPr lang="lo-LA" dirty="0">
                <a:latin typeface="Phetsarath OT" panose="02000500000000020004" pitchFamily="2" charset="0"/>
                <a:cs typeface="Phetsarath OT" panose="02000500000000020004" pitchFamily="2" charset="0"/>
              </a:rPr>
              <a:t>ກຸ່ມປະຊາກອນສຶກສາ ຄວນກຳນົດ ສະຖານທີ່ຕັ້ງພູມສັນຖານ, ອາຍຸ, ເພດ</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ແລະ</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ຄຸນລັກສະນະອື່ນໆ </a:t>
            </a:r>
            <a:r>
              <a:rPr lang="lo-LA" b="1" dirty="0">
                <a:latin typeface="Phetsarath OT" panose="02000500000000020004" pitchFamily="2" charset="0"/>
                <a:cs typeface="Phetsarath OT" panose="02000500000000020004" pitchFamily="2" charset="0"/>
              </a:rPr>
              <a:t>ທີ່ກ່ຽວຂ້ອງ </a:t>
            </a:r>
            <a:r>
              <a:rPr lang="lo-LA" dirty="0">
                <a:latin typeface="Phetsarath OT" panose="02000500000000020004" pitchFamily="2" charset="0"/>
                <a:cs typeface="Phetsarath OT" panose="02000500000000020004" pitchFamily="2" charset="0"/>
              </a:rPr>
              <a:t>ກັບຄຳຖາມຄົ້ນຄວ້າ</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ຕົວຢ່າງ</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ກຸ່ມຊົນເຜົ່າ</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ອາຊີບ</a:t>
            </a:r>
            <a:r>
              <a:rPr lang="en-US" dirty="0">
                <a:latin typeface="Phetsarath OT" panose="02000500000000020004" pitchFamily="2" charset="0"/>
                <a:cs typeface="Phetsarath OT" panose="02000500000000020004" pitchFamily="2" charset="0"/>
              </a:rPr>
              <a:t>).</a:t>
            </a:r>
          </a:p>
          <a:p>
            <a:pPr marL="0" indent="0">
              <a:buNone/>
            </a:pPr>
            <a:endParaRPr lang="en-US" dirty="0">
              <a:latin typeface="Phetsarath OT" panose="02000500000000020004" pitchFamily="2" charset="0"/>
              <a:cs typeface="Phetsarath OT" panose="02000500000000020004" pitchFamily="2" charset="0"/>
            </a:endParaRPr>
          </a:p>
          <a:p>
            <a:pPr marL="0" indent="0">
              <a:buNone/>
            </a:pPr>
            <a:r>
              <a:rPr lang="lo-LA" i="1" dirty="0">
                <a:latin typeface="Phetsarath OT" panose="02000500000000020004" pitchFamily="2" charset="0"/>
                <a:cs typeface="Phetsarath OT" panose="02000500000000020004" pitchFamily="2" charset="0"/>
              </a:rPr>
              <a:t>ຕົວຢ່າງ</a:t>
            </a:r>
            <a:endParaRPr lang="en-US" i="1" dirty="0">
              <a:latin typeface="Phetsarath OT" panose="02000500000000020004" pitchFamily="2" charset="0"/>
              <a:cs typeface="Phetsarath OT" panose="02000500000000020004" pitchFamily="2" charset="0"/>
            </a:endParaRPr>
          </a:p>
          <a:p>
            <a:pPr lvl="1"/>
            <a:r>
              <a:rPr lang="lo-LA" i="1" dirty="0">
                <a:latin typeface="Phetsarath OT" panose="02000500000000020004" pitchFamily="2" charset="0"/>
                <a:cs typeface="Phetsarath OT" panose="02000500000000020004" pitchFamily="2" charset="0"/>
              </a:rPr>
              <a:t>ຄຳຖາມຄົ້ນຄວ້າ:</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ຜົນກະທົບຂອງການລ້ຽງລູກດ້ວຍນົມແມ່ ຕໍ່ກັບພັດທະນາການຂອງເດັກ ຢູ່ແຂວງສາລາວັນ ແມ່ນແນວໃດ</a:t>
            </a:r>
            <a:r>
              <a:rPr lang="en-US" i="1" dirty="0">
                <a:latin typeface="Phetsarath OT" panose="02000500000000020004" pitchFamily="2" charset="0"/>
                <a:cs typeface="Phetsarath OT" panose="02000500000000020004" pitchFamily="2" charset="0"/>
              </a:rPr>
              <a:t>?</a:t>
            </a:r>
          </a:p>
          <a:p>
            <a:pPr lvl="1"/>
            <a:r>
              <a:rPr lang="lo-LA" i="1" dirty="0">
                <a:latin typeface="Phetsarath OT" panose="02000500000000020004" pitchFamily="2" charset="0"/>
                <a:cs typeface="Phetsarath OT" panose="02000500000000020004" pitchFamily="2" charset="0"/>
              </a:rPr>
              <a:t>ກຸ່ມປະຊາກອນສຶກສາ</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ເດັກອ່ອນທັງໝົດ</a:t>
            </a:r>
            <a:r>
              <a:rPr lang="en-US" i="1" dirty="0">
                <a:latin typeface="Phetsarath OT" panose="02000500000000020004" pitchFamily="2" charset="0"/>
                <a:cs typeface="Phetsarath OT" panose="02000500000000020004" pitchFamily="2" charset="0"/>
              </a:rPr>
              <a:t> (0-1 </a:t>
            </a:r>
            <a:r>
              <a:rPr lang="lo-LA" i="1" dirty="0">
                <a:latin typeface="Phetsarath OT" panose="02000500000000020004" pitchFamily="2" charset="0"/>
                <a:cs typeface="Phetsarath OT" panose="02000500000000020004" pitchFamily="2" charset="0"/>
              </a:rPr>
              <a:t>ປີ</a:t>
            </a:r>
            <a:r>
              <a:rPr lang="en-US" i="1" dirty="0">
                <a:latin typeface="Phetsarath OT" panose="02000500000000020004" pitchFamily="2" charset="0"/>
                <a:cs typeface="Phetsarath OT" panose="02000500000000020004" pitchFamily="2" charset="0"/>
              </a:rPr>
              <a:t>) f</a:t>
            </a:r>
            <a:r>
              <a:rPr lang="lo-LA" i="1" dirty="0">
                <a:latin typeface="Phetsarath OT" panose="02000500000000020004" pitchFamily="2" charset="0"/>
                <a:cs typeface="Phetsarath OT" panose="02000500000000020004" pitchFamily="2" charset="0"/>
              </a:rPr>
              <a:t>ຈາກແຂວງສາລາວັນ</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ໃນໄລຍະເວລາທີ່ກຳນົດ</a:t>
            </a:r>
            <a:r>
              <a:rPr lang="en-US" i="1" dirty="0">
                <a:latin typeface="Phetsarath OT" panose="02000500000000020004" pitchFamily="2" charset="0"/>
                <a:cs typeface="Phetsarath OT" panose="02000500000000020004" pitchFamily="2" charset="0"/>
              </a:rPr>
              <a:t>.</a:t>
            </a:r>
          </a:p>
          <a:p>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87658C0D-9F16-418C-AC01-855804972770}"/>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dirty="0">
                <a:solidFill>
                  <a:schemeClr val="tx2"/>
                </a:solidFill>
              </a:rPr>
              <a:t>ANRCB   |   </a:t>
            </a:r>
            <a:fld id="{D8FE707D-7EDD-4671-B995-A3FBECAF0B25}" type="slidenum">
              <a:rPr lang="en-US" sz="1000" b="1" smtClean="0">
                <a:solidFill>
                  <a:schemeClr val="accent6"/>
                </a:solidFill>
              </a:rPr>
              <a:pPr algn="r"/>
              <a:t>3</a:t>
            </a:fld>
            <a:endParaRPr lang="en-US" sz="1000" b="1" dirty="0">
              <a:solidFill>
                <a:schemeClr val="accent6"/>
              </a:solidFill>
            </a:endParaRPr>
          </a:p>
        </p:txBody>
      </p:sp>
    </p:spTree>
    <p:extLst>
      <p:ext uri="{BB962C8B-B14F-4D97-AF65-F5344CB8AC3E}">
        <p14:creationId xmlns:p14="http://schemas.microsoft.com/office/powerpoint/2010/main" val="2984075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13765-F87A-4FCE-B737-63199A8645A3}"/>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ຂໍ້ຄວາມທີ່ສໍາຄັນ</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6DF54E6D-6D2D-4364-BE73-B184EA16B7BC}"/>
              </a:ext>
            </a:extLst>
          </p:cNvPr>
          <p:cNvSpPr>
            <a:spLocks noGrp="1"/>
          </p:cNvSpPr>
          <p:nvPr>
            <p:ph sz="quarter" idx="10"/>
          </p:nvPr>
        </p:nvSpPr>
        <p:spPr/>
        <p:txBody>
          <a:bodyPr vert="horz" lIns="68580" tIns="34290" rIns="68580" bIns="34290" rtlCol="0" anchor="t">
            <a:normAutofit fontScale="85000" lnSpcReduction="10000"/>
          </a:bodyPr>
          <a:lstStyle/>
          <a:p>
            <a:pPr marL="514350" indent="-514350">
              <a:lnSpc>
                <a:spcPct val="110000"/>
              </a:lnSpc>
              <a:spcBef>
                <a:spcPts val="850"/>
              </a:spcBef>
              <a:buFont typeface="+mj-lt"/>
              <a:buAutoNum type="arabicPeriod" startAt="6"/>
            </a:pPr>
            <a:r>
              <a:rPr lang="lo-LA" b="1" dirty="0">
                <a:latin typeface="Phetsarath OT" panose="02000500000000020004" pitchFamily="2" charset="0"/>
                <a:cs typeface="Phetsarath OT" panose="02000500000000020004" pitchFamily="2" charset="0"/>
              </a:rPr>
              <a:t>ຂໍ້ມູນດ້ານໂພຊະນາການສາມາດເກັບກຳໄດ້ ໂດຍເຄື່ອງມືທີ່ແຕກຕ່າງ</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ປະກອບມີ</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ການຍ້ອນຄືນ </a:t>
            </a:r>
            <a:r>
              <a:rPr lang="en-US" dirty="0">
                <a:latin typeface="Phetsarath OT" panose="02000500000000020004" pitchFamily="2" charset="0"/>
                <a:cs typeface="Phetsarath OT" panose="02000500000000020004" pitchFamily="2" charset="0"/>
              </a:rPr>
              <a:t>24 </a:t>
            </a:r>
            <a:r>
              <a:rPr lang="lo-LA" dirty="0">
                <a:latin typeface="Phetsarath OT" panose="02000500000000020004" pitchFamily="2" charset="0"/>
                <a:cs typeface="Phetsarath OT" panose="02000500000000020004" pitchFamily="2" charset="0"/>
              </a:rPr>
              <a:t>ຊົ່ວໂມງ</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ການບັນທຶກອາຫານ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ການສອບຖາມກ່ຽວກັບຄວາມຖີ່ຂອງການບໍລິໂພກອາຫານ</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ການຊອກຫາຕົວຊີ້ບອກສະຖານະດ້ານຊີວະພາບ</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ການວັດແທກຮ່າງກາຍ</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ແລະ ການອອກກຳລັງກາຍ</a:t>
            </a:r>
            <a:r>
              <a:rPr lang="en-US"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ແລະ ອື່ນໆ</a:t>
            </a:r>
            <a:r>
              <a:rPr lang="en-US" dirty="0">
                <a:latin typeface="Phetsarath OT" panose="02000500000000020004" pitchFamily="2" charset="0"/>
                <a:cs typeface="Phetsarath OT" panose="02000500000000020004" pitchFamily="2" charset="0"/>
              </a:rPr>
              <a:t>. </a:t>
            </a:r>
            <a:r>
              <a:rPr lang="lo-LA" b="1" dirty="0">
                <a:latin typeface="Phetsarath OT" panose="02000500000000020004" pitchFamily="2" charset="0"/>
                <a:cs typeface="Phetsarath OT" panose="02000500000000020004" pitchFamily="2" charset="0"/>
              </a:rPr>
              <a:t>ການຄັດເລືອກເຄື່ອງມື ຂື້ນກັບຄຳຖາມຄົ້ນຄວ້າ ແລະ ບັນດາຕົວແປທີ່ສົນໃຈ</a:t>
            </a:r>
            <a:r>
              <a:rPr lang="en-US" b="1" dirty="0">
                <a:latin typeface="Phetsarath OT" panose="02000500000000020004" pitchFamily="2" charset="0"/>
                <a:cs typeface="Phetsarath OT" panose="02000500000000020004" pitchFamily="2" charset="0"/>
              </a:rPr>
              <a:t>.</a:t>
            </a:r>
          </a:p>
          <a:p>
            <a:pPr marL="514350" indent="-514350">
              <a:lnSpc>
                <a:spcPct val="110000"/>
              </a:lnSpc>
              <a:spcBef>
                <a:spcPts val="850"/>
              </a:spcBef>
              <a:buFont typeface="+mj-lt"/>
              <a:buAutoNum type="arabicPeriod" startAt="6"/>
            </a:pPr>
            <a:r>
              <a:rPr lang="lo-LA" b="1" dirty="0">
                <a:latin typeface="Phetsarath OT" panose="02000500000000020004" pitchFamily="2" charset="0"/>
                <a:cs typeface="Phetsarath OT" panose="02000500000000020004" pitchFamily="2" charset="0"/>
              </a:rPr>
              <a:t>ເຕັກນິກການວິເຄາະຂໍ້ມູນ</a:t>
            </a:r>
            <a:r>
              <a:rPr lang="en-US" b="1" dirty="0">
                <a:latin typeface="Phetsarath OT" panose="02000500000000020004" pitchFamily="2" charset="0"/>
                <a:cs typeface="Phetsarath OT" panose="02000500000000020004" pitchFamily="2" charset="0"/>
              </a:rPr>
              <a:t> </a:t>
            </a:r>
            <a:r>
              <a:rPr lang="lo-LA" b="1" dirty="0">
                <a:latin typeface="Phetsarath OT" panose="02000500000000020004" pitchFamily="2" charset="0"/>
                <a:cs typeface="Phetsarath OT" panose="02000500000000020004" pitchFamily="2" charset="0"/>
              </a:rPr>
              <a:t>ຂື້ນກັບຂໍ້ມູນທີ່ມີ ແລະ ຄຳຖາມຄົ້ນຄວ້າ</a:t>
            </a:r>
            <a:r>
              <a:rPr lang="en-US" b="1" dirty="0">
                <a:latin typeface="Phetsarath OT" panose="02000500000000020004" pitchFamily="2" charset="0"/>
                <a:cs typeface="Phetsarath OT" panose="02000500000000020004" pitchFamily="2" charset="0"/>
              </a:rPr>
              <a:t>. </a:t>
            </a:r>
            <a:r>
              <a:rPr lang="lo-LA" dirty="0">
                <a:latin typeface="Phetsarath OT" panose="02000500000000020004" pitchFamily="2" charset="0"/>
                <a:cs typeface="Phetsarath OT" panose="02000500000000020004" pitchFamily="2" charset="0"/>
              </a:rPr>
              <a:t>ພວກເຮົາຕ້ອງພີຈາລະນາ ຂໍ້ຈຳກັດ ແລະ ຈຸດແຂງ ຂອງແຕ່ລະເຕັກນິກ</a:t>
            </a:r>
            <a:r>
              <a:rPr lang="en-US" dirty="0">
                <a:latin typeface="Phetsarath OT" panose="02000500000000020004" pitchFamily="2" charset="0"/>
                <a:cs typeface="Phetsarath OT" panose="02000500000000020004" pitchFamily="2" charset="0"/>
              </a:rPr>
              <a:t>.</a:t>
            </a:r>
          </a:p>
          <a:p>
            <a:pPr marL="514350" indent="-514350">
              <a:lnSpc>
                <a:spcPct val="110000"/>
              </a:lnSpc>
              <a:spcBef>
                <a:spcPts val="850"/>
              </a:spcBef>
              <a:buFont typeface="+mj-lt"/>
              <a:buAutoNum type="arabicPeriod" startAt="6"/>
            </a:pPr>
            <a:r>
              <a:rPr lang="lo-LA" b="1" dirty="0">
                <a:latin typeface="Phetsarath OT" panose="02000500000000020004" pitchFamily="2" charset="0"/>
                <a:cs typeface="Phetsarath OT" panose="02000500000000020004" pitchFamily="2" charset="0"/>
              </a:rPr>
              <a:t>ການສຳຫຼວດຂໍ້ມູນກ່ອນການວິເຄາະ ແມ່ນພື້ນຖານ </a:t>
            </a:r>
            <a:r>
              <a:rPr lang="lo-LA" dirty="0">
                <a:latin typeface="Phetsarath OT" panose="02000500000000020004" pitchFamily="2" charset="0"/>
                <a:cs typeface="Phetsarath OT" panose="02000500000000020004" pitchFamily="2" charset="0"/>
              </a:rPr>
              <a:t>ສຳລັບການປ້ອງກັນ ຫຼື ແກ້ໄຂບັນຫາການວິເຄາະ ທີ່ສາມາດສົ່ງຜົນກະທົບຕໍ່ຜົນໄດ້ຮັບ</a:t>
            </a:r>
            <a:r>
              <a:rPr lang="en-US" dirty="0">
                <a:latin typeface="Phetsarath OT" panose="02000500000000020004" pitchFamily="2" charset="0"/>
                <a:cs typeface="Phetsarath OT" panose="02000500000000020004" pitchFamily="2" charset="0"/>
              </a:rPr>
              <a:t>.</a:t>
            </a:r>
          </a:p>
          <a:p>
            <a:pPr marL="0" indent="0">
              <a:lnSpc>
                <a:spcPct val="110000"/>
              </a:lnSpc>
              <a:spcBef>
                <a:spcPts val="850"/>
              </a:spcBef>
              <a:buNone/>
            </a:pPr>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703F239C-6B24-433F-9E66-1090FCA92C70}"/>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30</a:t>
            </a:fld>
            <a:endParaRPr lang="en-US" sz="1100" b="1" dirty="0">
              <a:solidFill>
                <a:schemeClr val="accent6"/>
              </a:solidFill>
            </a:endParaRPr>
          </a:p>
        </p:txBody>
      </p:sp>
    </p:spTree>
    <p:extLst>
      <p:ext uri="{BB962C8B-B14F-4D97-AF65-F5344CB8AC3E}">
        <p14:creationId xmlns:p14="http://schemas.microsoft.com/office/powerpoint/2010/main" val="496267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0E32C-2C87-481B-B407-12662340EA0C}"/>
              </a:ext>
            </a:extLst>
          </p:cNvPr>
          <p:cNvSpPr>
            <a:spLocks noGrp="1"/>
          </p:cNvSpPr>
          <p:nvPr>
            <p:ph type="title"/>
          </p:nvPr>
        </p:nvSpPr>
        <p:spPr/>
        <p:txBody>
          <a:bodyPr/>
          <a:lstStyle/>
          <a:p>
            <a:r>
              <a:rPr lang="lo-LA" dirty="0">
                <a:latin typeface="Phetsarath OT" panose="02000500000000020004" pitchFamily="2" charset="0"/>
                <a:cs typeface="Phetsarath OT" panose="02000500000000020004" pitchFamily="2" charset="0"/>
              </a:rPr>
              <a:t>ບົດຝຶກຫັດ</a:t>
            </a:r>
            <a:endParaRPr lang="en-US"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64F801E4-E20E-46AF-AB62-1E47662474FD}"/>
              </a:ext>
            </a:extLst>
          </p:cNvPr>
          <p:cNvSpPr>
            <a:spLocks noGrp="1"/>
          </p:cNvSpPr>
          <p:nvPr>
            <p:ph sz="quarter" idx="10"/>
          </p:nvPr>
        </p:nvSpPr>
        <p:spPr/>
        <p:txBody>
          <a:bodyPr>
            <a:normAutofit lnSpcReduction="10000"/>
          </a:bodyPr>
          <a:lstStyle/>
          <a:p>
            <a:pPr marL="0" indent="0">
              <a:buNone/>
            </a:pPr>
            <a:r>
              <a:rPr lang="lo-LA" dirty="0">
                <a:latin typeface="Phetsarath OT" panose="02000500000000020004" pitchFamily="2" charset="0"/>
                <a:cs typeface="Phetsarath OT" panose="02000500000000020004" pitchFamily="2" charset="0"/>
              </a:rPr>
              <a:t>ອີງໃສ່ຈຸດປະສົງຂອງການຄົ້ນຄວ້າ ແລະ ສົມມຸດຕິຖານ ທີ່ທ່ານສ້າງຂື້ນ ຢູ່ໂມດູນ 5.4, ພິຈາລະນາໂຄງສ້າງຂອງຂໍ້ມູນຂອງທ່ານ</a:t>
            </a:r>
            <a:r>
              <a:rPr lang="en-US" dirty="0">
                <a:latin typeface="Phetsarath OT" panose="02000500000000020004" pitchFamily="2" charset="0"/>
                <a:cs typeface="Phetsarath OT" panose="02000500000000020004" pitchFamily="2" charset="0"/>
              </a:rPr>
              <a:t>,</a:t>
            </a:r>
            <a:r>
              <a:rPr lang="lo-LA" dirty="0">
                <a:latin typeface="Phetsarath OT" panose="02000500000000020004" pitchFamily="2" charset="0"/>
                <a:cs typeface="Phetsarath OT" panose="02000500000000020004" pitchFamily="2" charset="0"/>
              </a:rPr>
              <a:t>ຕອບຄຳຖາມດັ່ງຕໍ່ໄປນີ້</a:t>
            </a:r>
            <a:r>
              <a:rPr lang="en-US" dirty="0">
                <a:latin typeface="Phetsarath OT" panose="02000500000000020004" pitchFamily="2" charset="0"/>
                <a:cs typeface="Phetsarath OT" panose="02000500000000020004" pitchFamily="2" charset="0"/>
              </a:rPr>
              <a:t>:</a:t>
            </a:r>
          </a:p>
          <a:p>
            <a:pPr marL="0" indent="0">
              <a:buNone/>
            </a:pPr>
            <a:endParaRPr lang="en-US" dirty="0">
              <a:latin typeface="Phetsarath OT" panose="02000500000000020004" pitchFamily="2" charset="0"/>
              <a:cs typeface="Phetsarath OT" panose="02000500000000020004" pitchFamily="2" charset="0"/>
            </a:endParaRPr>
          </a:p>
          <a:p>
            <a:pPr marL="800100" lvl="1" indent="-457200">
              <a:buFont typeface="+mj-lt"/>
              <a:buAutoNum type="arabicPeriod"/>
            </a:pPr>
            <a:r>
              <a:rPr lang="lo-LA" sz="2400" dirty="0">
                <a:latin typeface="Phetsarath OT" panose="02000500000000020004" pitchFamily="2" charset="0"/>
                <a:cs typeface="Phetsarath OT" panose="02000500000000020004" pitchFamily="2" charset="0"/>
              </a:rPr>
              <a:t>ພວກເຮົາໃຊ້ຂໍ້ມູນປະເພດໃດ</a:t>
            </a:r>
            <a:r>
              <a:rPr lang="en-US" sz="2400" dirty="0">
                <a:latin typeface="Phetsarath OT" panose="02000500000000020004" pitchFamily="2" charset="0"/>
                <a:cs typeface="Phetsarath OT" panose="02000500000000020004" pitchFamily="2" charset="0"/>
              </a:rPr>
              <a:t>?</a:t>
            </a:r>
          </a:p>
          <a:p>
            <a:pPr marL="800100" lvl="1" indent="-457200">
              <a:buFont typeface="+mj-lt"/>
              <a:buAutoNum type="arabicPeriod"/>
            </a:pPr>
            <a:endParaRPr lang="en-US" sz="800" dirty="0">
              <a:latin typeface="Phetsarath OT" panose="02000500000000020004" pitchFamily="2" charset="0"/>
              <a:cs typeface="Phetsarath OT" panose="02000500000000020004" pitchFamily="2" charset="0"/>
            </a:endParaRPr>
          </a:p>
          <a:p>
            <a:pPr marL="800100" lvl="1" indent="-457200">
              <a:buFont typeface="+mj-lt"/>
              <a:buAutoNum type="arabicPeriod"/>
            </a:pPr>
            <a:r>
              <a:rPr lang="lo-LA" sz="2400" dirty="0">
                <a:latin typeface="Phetsarath OT" panose="02000500000000020004" pitchFamily="2" charset="0"/>
                <a:cs typeface="Phetsarath OT" panose="02000500000000020004" pitchFamily="2" charset="0"/>
              </a:rPr>
              <a:t>ທ່າແຮງຂອງການອອກແບບການສຶກສາ ທີ່ທ່ານສາມາດນໍາສະເຫນີ ສໍາລັບການສຶກສາຂອງທ່ານ ແມ່ນຫຍັງ</a:t>
            </a:r>
            <a:r>
              <a:rPr lang="en-US" sz="2400" dirty="0">
                <a:latin typeface="Phetsarath OT" panose="02000500000000020004" pitchFamily="2" charset="0"/>
                <a:cs typeface="Phetsarath OT" panose="02000500000000020004" pitchFamily="2" charset="0"/>
              </a:rPr>
              <a:t>?</a:t>
            </a:r>
          </a:p>
          <a:p>
            <a:pPr marL="800100" lvl="1" indent="-457200">
              <a:buFont typeface="+mj-lt"/>
              <a:buAutoNum type="arabicPeriod"/>
            </a:pPr>
            <a:endParaRPr lang="en-US" sz="900" dirty="0">
              <a:latin typeface="Phetsarath OT" panose="02000500000000020004" pitchFamily="2" charset="0"/>
              <a:cs typeface="Phetsarath OT" panose="02000500000000020004" pitchFamily="2" charset="0"/>
            </a:endParaRPr>
          </a:p>
          <a:p>
            <a:pPr marL="800100" lvl="1" indent="-457200">
              <a:buFont typeface="+mj-lt"/>
              <a:buAutoNum type="arabicPeriod"/>
            </a:pPr>
            <a:r>
              <a:rPr lang="lo-LA" sz="2400" dirty="0">
                <a:latin typeface="Phetsarath OT" panose="02000500000000020004" pitchFamily="2" charset="0"/>
                <a:cs typeface="Phetsarath OT" panose="02000500000000020004" pitchFamily="2" charset="0"/>
              </a:rPr>
              <a:t>ເຕັກນິກການວິເຄາະ ທີ່ເປັນທ່າແຮງ ທີ່ສາມາດນໍາໃຊ້ໃນການສຶກສາຂອງທ່ານ ແມ່ນຫຍັງ</a:t>
            </a:r>
            <a:r>
              <a:rPr lang="en-US" sz="2400" dirty="0">
                <a:latin typeface="Phetsarath OT" panose="02000500000000020004" pitchFamily="2" charset="0"/>
                <a:cs typeface="Phetsarath OT" panose="02000500000000020004" pitchFamily="2" charset="0"/>
              </a:rPr>
              <a:t>?</a:t>
            </a:r>
          </a:p>
          <a:p>
            <a:pPr marL="800100" lvl="1" indent="-457200">
              <a:buFont typeface="+mj-lt"/>
              <a:buAutoNum type="arabicPeriod"/>
            </a:pPr>
            <a:endParaRPr lang="en-US" sz="900" dirty="0">
              <a:latin typeface="Phetsarath OT" panose="02000500000000020004" pitchFamily="2" charset="0"/>
              <a:cs typeface="Phetsarath OT" panose="02000500000000020004" pitchFamily="2" charset="0"/>
            </a:endParaRPr>
          </a:p>
          <a:p>
            <a:pPr marL="800100" lvl="1" indent="-457200">
              <a:buFont typeface="+mj-lt"/>
              <a:buAutoNum type="arabicPeriod"/>
            </a:pPr>
            <a:r>
              <a:rPr lang="lo-LA" sz="2400" dirty="0">
                <a:latin typeface="Phetsarath OT" panose="02000500000000020004" pitchFamily="2" charset="0"/>
                <a:cs typeface="Phetsarath OT" panose="02000500000000020004" pitchFamily="2" charset="0"/>
              </a:rPr>
              <a:t>ການພິຈາລະນາ ທີ່ຈະຕ້ອງໄດ້ຄໍານຶງເຖິງ ສຳລັບການສຶກສາຂອງທ່ານ ແມ່ນຫຍັງ</a:t>
            </a:r>
            <a:r>
              <a:rPr lang="en-US" sz="2400" dirty="0">
                <a:latin typeface="Phetsarath OT" panose="02000500000000020004" pitchFamily="2" charset="0"/>
                <a:cs typeface="Phetsarath OT" panose="02000500000000020004" pitchFamily="2" charset="0"/>
              </a:rPr>
              <a:t>?</a:t>
            </a:r>
          </a:p>
        </p:txBody>
      </p:sp>
      <p:sp>
        <p:nvSpPr>
          <p:cNvPr id="6" name="Slide Number Placeholder 3">
            <a:extLst>
              <a:ext uri="{FF2B5EF4-FFF2-40B4-BE49-F238E27FC236}">
                <a16:creationId xmlns:a16="http://schemas.microsoft.com/office/drawing/2014/main" id="{44F47874-216F-46B2-802B-5B4FDA31B19A}"/>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31</a:t>
            </a:fld>
            <a:endParaRPr lang="en-US" sz="1100" b="1" dirty="0">
              <a:solidFill>
                <a:schemeClr val="accent6"/>
              </a:solidFill>
            </a:endParaRPr>
          </a:p>
        </p:txBody>
      </p:sp>
    </p:spTree>
    <p:extLst>
      <p:ext uri="{BB962C8B-B14F-4D97-AF65-F5344CB8AC3E}">
        <p14:creationId xmlns:p14="http://schemas.microsoft.com/office/powerpoint/2010/main" val="2496233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5AA56B-467F-40F7-9DF5-01EB4CECE694}"/>
              </a:ext>
            </a:extLst>
          </p:cNvPr>
          <p:cNvSpPr>
            <a:spLocks noGrp="1"/>
          </p:cNvSpPr>
          <p:nvPr>
            <p:ph type="ctrTitle"/>
          </p:nvPr>
        </p:nvSpPr>
        <p:spPr/>
        <p:txBody>
          <a:bodyPr/>
          <a:lstStyle/>
          <a:p>
            <a:r>
              <a:rPr lang="lo-LA" dirty="0">
                <a:latin typeface="Phetsarath OT" panose="02000500000000020004" pitchFamily="2" charset="0"/>
                <a:cs typeface="Phetsarath OT" panose="02000500000000020004" pitchFamily="2" charset="0"/>
              </a:rPr>
              <a:t>ຂອບໃຈ</a:t>
            </a:r>
            <a:r>
              <a:rPr lang="en-US" dirty="0"/>
              <a:t>!!</a:t>
            </a:r>
          </a:p>
        </p:txBody>
      </p:sp>
      <p:sp>
        <p:nvSpPr>
          <p:cNvPr id="4" name="Slide Number Placeholder 3">
            <a:extLst>
              <a:ext uri="{FF2B5EF4-FFF2-40B4-BE49-F238E27FC236}">
                <a16:creationId xmlns:a16="http://schemas.microsoft.com/office/drawing/2014/main" id="{F5AAC7CC-1015-455D-B84E-A97D7DBAB8A1}"/>
              </a:ext>
            </a:extLst>
          </p:cNvPr>
          <p:cNvSpPr>
            <a:spLocks noGrp="1"/>
          </p:cNvSpPr>
          <p:nvPr>
            <p:ph type="sldNum" sz="quarter" idx="4294967295"/>
          </p:nvPr>
        </p:nvSpPr>
        <p:spPr>
          <a:xfrm>
            <a:off x="7634288" y="6348413"/>
            <a:ext cx="1509712" cy="192087"/>
          </a:xfrm>
        </p:spPr>
        <p:txBody>
          <a:bodyPr/>
          <a:lstStyle/>
          <a:p>
            <a:r>
              <a:rPr lang="en-US" dirty="0">
                <a:solidFill>
                  <a:schemeClr val="tx2"/>
                </a:solidFill>
              </a:rPr>
              <a:t>ANRCB   |   </a:t>
            </a:r>
            <a:fld id="{D8FE707D-7EDD-4671-B995-A3FBECAF0B25}" type="slidenum">
              <a:rPr lang="en-US" b="1" smtClean="0">
                <a:solidFill>
                  <a:schemeClr val="accent6"/>
                </a:solidFill>
              </a:rPr>
              <a:pPr/>
              <a:t>32</a:t>
            </a:fld>
            <a:endParaRPr lang="en-US" b="1" dirty="0">
              <a:solidFill>
                <a:schemeClr val="accent6"/>
              </a:solidFill>
            </a:endParaRPr>
          </a:p>
        </p:txBody>
      </p:sp>
    </p:spTree>
    <p:extLst>
      <p:ext uri="{BB962C8B-B14F-4D97-AF65-F5344CB8AC3E}">
        <p14:creationId xmlns:p14="http://schemas.microsoft.com/office/powerpoint/2010/main" val="6679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DF46E-2224-4E21-97D8-493588D485C7}"/>
              </a:ext>
            </a:extLst>
          </p:cNvPr>
          <p:cNvSpPr>
            <a:spLocks noGrp="1"/>
          </p:cNvSpPr>
          <p:nvPr>
            <p:ph type="title"/>
          </p:nvPr>
        </p:nvSpPr>
        <p:spPr>
          <a:xfrm>
            <a:off x="628650" y="365127"/>
            <a:ext cx="7886700" cy="940362"/>
          </a:xfrm>
        </p:spPr>
        <p:txBody>
          <a:bodyPr>
            <a:normAutofit/>
          </a:bodyPr>
          <a:lstStyle/>
          <a:p>
            <a:r>
              <a:rPr lang="lo-LA" b="1" dirty="0">
                <a:latin typeface="Phetsarath OT" panose="02000500000000020004" pitchFamily="2" charset="0"/>
                <a:ea typeface="Times New Roman" panose="02020603050405020304" pitchFamily="18" charset="0"/>
                <a:cs typeface="Phetsarath OT" panose="02000500000000020004" pitchFamily="2" charset="0"/>
              </a:rPr>
              <a:t>ການກຳນົດກຸ່ມປະຊາກອນສຶກສາ ແລະ ຕົວຢ່າງ</a:t>
            </a:r>
            <a:r>
              <a:rPr lang="en-US" b="1" dirty="0">
                <a:latin typeface="Phetsarath OT" panose="02000500000000020004" pitchFamily="2" charset="0"/>
                <a:ea typeface="Times New Roman" panose="02020603050405020304" pitchFamily="18" charset="0"/>
                <a:cs typeface="Phetsarath OT" panose="02000500000000020004" pitchFamily="2" charset="0"/>
              </a:rPr>
              <a:t> </a:t>
            </a:r>
            <a:endParaRPr lang="en-US" b="1" dirty="0">
              <a:latin typeface="Phetsarath OT" panose="02000500000000020004" pitchFamily="2" charset="0"/>
              <a:cs typeface="Phetsarath OT" panose="02000500000000020004" pitchFamily="2" charset="0"/>
            </a:endParaRPr>
          </a:p>
        </p:txBody>
      </p:sp>
      <p:sp>
        <p:nvSpPr>
          <p:cNvPr id="3" name="Content Placeholder 2">
            <a:extLst>
              <a:ext uri="{FF2B5EF4-FFF2-40B4-BE49-F238E27FC236}">
                <a16:creationId xmlns:a16="http://schemas.microsoft.com/office/drawing/2014/main" id="{CB4BBBAB-BDFD-4651-8C97-FFCE14AE8226}"/>
              </a:ext>
            </a:extLst>
          </p:cNvPr>
          <p:cNvSpPr>
            <a:spLocks noGrp="1"/>
          </p:cNvSpPr>
          <p:nvPr>
            <p:ph sz="quarter" idx="10"/>
          </p:nvPr>
        </p:nvSpPr>
        <p:spPr>
          <a:xfrm>
            <a:off x="564260" y="1487967"/>
            <a:ext cx="8122540" cy="4860842"/>
          </a:xfrm>
        </p:spPr>
        <p:txBody>
          <a:bodyPr>
            <a:noAutofit/>
          </a:bodyPr>
          <a:lstStyle/>
          <a:p>
            <a:pPr>
              <a:lnSpc>
                <a:spcPct val="120000"/>
              </a:lnSpc>
            </a:pPr>
            <a:r>
              <a:rPr lang="lo-LA" sz="2000" b="1" dirty="0">
                <a:latin typeface="Phetsarath OT" panose="02000500000000020004" pitchFamily="2" charset="0"/>
                <a:cs typeface="Phetsarath OT" panose="02000500000000020004" pitchFamily="2" charset="0"/>
              </a:rPr>
              <a:t>ກຸ່ມຕົວຢ່າງ</a:t>
            </a:r>
            <a:r>
              <a:rPr lang="lo-LA" sz="2000" dirty="0">
                <a:latin typeface="Phetsarath OT" panose="02000500000000020004" pitchFamily="2" charset="0"/>
                <a:cs typeface="Phetsarath OT" panose="02000500000000020004" pitchFamily="2" charset="0"/>
              </a:rPr>
              <a:t>ການສຶກສາ </a:t>
            </a:r>
            <a:r>
              <a:rPr lang="lo-LA" sz="2000" kern="1200" dirty="0">
                <a:solidFill>
                  <a:srgbClr val="000000"/>
                </a:solidFill>
                <a:effectLst/>
                <a:latin typeface="Phetsarath OT" panose="02000500000000020004" pitchFamily="2" charset="0"/>
                <a:ea typeface="Times New Roman" panose="02020603050405020304" pitchFamily="18" charset="0"/>
                <a:cs typeface="Phetsarath OT" panose="02000500000000020004" pitchFamily="2" charset="0"/>
              </a:rPr>
              <a:t>ແມ່ນສ່ວນຫນຶ່ງໃນການກຳນົດກຸ່ມປະຊາກອນສຶກສາຢ່າງເຕັມທີ່. </a:t>
            </a:r>
            <a:endParaRPr lang="en-US" sz="2000" dirty="0">
              <a:latin typeface="Phetsarath OT" panose="02000500000000020004" pitchFamily="2" charset="0"/>
              <a:cs typeface="Phetsarath OT" panose="02000500000000020004" pitchFamily="2" charset="0"/>
            </a:endParaRPr>
          </a:p>
          <a:p>
            <a:pPr>
              <a:lnSpc>
                <a:spcPct val="120000"/>
              </a:lnSpc>
            </a:pPr>
            <a:r>
              <a:rPr lang="lo-LA" sz="2000" dirty="0">
                <a:latin typeface="Phetsarath OT" panose="02000500000000020004" pitchFamily="2" charset="0"/>
                <a:cs typeface="Phetsarath OT" panose="02000500000000020004" pitchFamily="2" charset="0"/>
              </a:rPr>
              <a:t>ເມື່ອພວກເຮົາບໍ່ສາມາດວັດແທກປະຊາກອນທັງໝົດ</a:t>
            </a:r>
            <a:r>
              <a:rPr lang="en-US" sz="2000" dirty="0">
                <a:latin typeface="Phetsarath OT" panose="02000500000000020004" pitchFamily="2" charset="0"/>
                <a:cs typeface="Phetsarath OT" panose="02000500000000020004" pitchFamily="2" charset="0"/>
              </a:rPr>
              <a:t>, </a:t>
            </a:r>
            <a:r>
              <a:rPr lang="lo-LA" sz="2000" dirty="0">
                <a:latin typeface="Phetsarath OT" panose="02000500000000020004" pitchFamily="2" charset="0"/>
                <a:cs typeface="Phetsarath OT" panose="02000500000000020004" pitchFamily="2" charset="0"/>
              </a:rPr>
              <a:t>ພວກເຮົາຈື່ງເລືອກກຸ່ມຕົວຢ່າງ</a:t>
            </a:r>
            <a:r>
              <a:rPr lang="en-US" sz="2000" dirty="0">
                <a:latin typeface="Phetsarath OT" panose="02000500000000020004" pitchFamily="2" charset="0"/>
                <a:cs typeface="Phetsarath OT" panose="02000500000000020004" pitchFamily="2" charset="0"/>
              </a:rPr>
              <a:t> </a:t>
            </a:r>
          </a:p>
          <a:p>
            <a:pPr>
              <a:lnSpc>
                <a:spcPct val="120000"/>
              </a:lnSpc>
            </a:pPr>
            <a:r>
              <a:rPr lang="lo-LA" sz="2000" dirty="0">
                <a:latin typeface="Phetsarath OT" panose="02000500000000020004" pitchFamily="2" charset="0"/>
                <a:cs typeface="Phetsarath OT" panose="02000500000000020004" pitchFamily="2" charset="0"/>
              </a:rPr>
              <a:t>ກຸ່ມຕົວຢ່າງທີ່ເປັນຕົວແທນ ແມ່ນດີທີ່ສຸດສຳລັບຄວາມຖືກຕ້ອງ ແລະ ຄວາມຊັດເຈນຂອງຜົນການສຶກສາ</a:t>
            </a:r>
            <a:r>
              <a:rPr lang="en-US" sz="2000" dirty="0">
                <a:latin typeface="Phetsarath OT" panose="02000500000000020004" pitchFamily="2" charset="0"/>
                <a:cs typeface="Phetsarath OT" panose="02000500000000020004" pitchFamily="2" charset="0"/>
              </a:rPr>
              <a:t> </a:t>
            </a:r>
          </a:p>
          <a:p>
            <a:pPr>
              <a:lnSpc>
                <a:spcPct val="120000"/>
              </a:lnSpc>
            </a:pPr>
            <a:r>
              <a:rPr lang="lo-LA" sz="2000" dirty="0">
                <a:latin typeface="Phetsarath OT" panose="02000500000000020004" pitchFamily="2" charset="0"/>
                <a:cs typeface="Phetsarath OT" panose="02000500000000020004" pitchFamily="2" charset="0"/>
              </a:rPr>
              <a:t>ກຸ່ມຕົວຢ່າງຂອງຄວາມເປັນໄປໄດ້, ເປີດໂອກາດໃຫ້ເລືອກສະມາຊິກຂອງກຸ່ມປະຊາກອນ ທີ່ຮູ້ຈັກ</a:t>
            </a:r>
            <a:endParaRPr lang="en-US" sz="2000" dirty="0">
              <a:latin typeface="Phetsarath OT" panose="02000500000000020004" pitchFamily="2" charset="0"/>
              <a:cs typeface="Phetsarath OT" panose="02000500000000020004" pitchFamily="2" charset="0"/>
            </a:endParaRPr>
          </a:p>
          <a:p>
            <a:pPr marL="0" indent="0">
              <a:lnSpc>
                <a:spcPct val="120000"/>
              </a:lnSpc>
              <a:buNone/>
            </a:pPr>
            <a:r>
              <a:rPr lang="lo-LA" sz="2000" dirty="0">
                <a:latin typeface="Phetsarath OT" panose="02000500000000020004" pitchFamily="2" charset="0"/>
                <a:cs typeface="Phetsarath OT" panose="02000500000000020004" pitchFamily="2" charset="0"/>
              </a:rPr>
              <a:t>ຕົວຢ່າງ</a:t>
            </a:r>
            <a:r>
              <a:rPr lang="en-US" sz="2000" dirty="0">
                <a:latin typeface="Phetsarath OT" panose="02000500000000020004" pitchFamily="2" charset="0"/>
                <a:cs typeface="Phetsarath OT" panose="02000500000000020004" pitchFamily="2" charset="0"/>
              </a:rPr>
              <a:t>: </a:t>
            </a:r>
          </a:p>
          <a:p>
            <a:pPr lvl="1">
              <a:lnSpc>
                <a:spcPct val="120000"/>
              </a:lnSpc>
            </a:pPr>
            <a:r>
              <a:rPr lang="lo-LA" i="1" dirty="0">
                <a:latin typeface="Phetsarath OT" panose="02000500000000020004" pitchFamily="2" charset="0"/>
                <a:cs typeface="Phetsarath OT" panose="02000500000000020004" pitchFamily="2" charset="0"/>
              </a:rPr>
              <a:t>ກຸ່ມປະຊາກອນສຶກສາ: ເດັກອ່ອນ ອາຍຸ</a:t>
            </a:r>
            <a:r>
              <a:rPr lang="en-US" i="1" dirty="0">
                <a:latin typeface="Phetsarath OT" panose="02000500000000020004" pitchFamily="2" charset="0"/>
                <a:cs typeface="Phetsarath OT" panose="02000500000000020004" pitchFamily="2" charset="0"/>
              </a:rPr>
              <a:t>  (0-1 </a:t>
            </a:r>
            <a:r>
              <a:rPr lang="lo-LA" i="1" dirty="0">
                <a:latin typeface="Phetsarath OT" panose="02000500000000020004" pitchFamily="2" charset="0"/>
                <a:cs typeface="Phetsarath OT" panose="02000500000000020004" pitchFamily="2" charset="0"/>
              </a:rPr>
              <a:t>ປີ</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ຈາກແຂວງສາລາວັນ</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ຕາມເວລາທີ່ກຳນົດ</a:t>
            </a:r>
            <a:r>
              <a:rPr lang="en-US" i="1" dirty="0">
                <a:latin typeface="Phetsarath OT" panose="02000500000000020004" pitchFamily="2" charset="0"/>
                <a:cs typeface="Phetsarath OT" panose="02000500000000020004" pitchFamily="2" charset="0"/>
              </a:rPr>
              <a:t>.</a:t>
            </a:r>
          </a:p>
          <a:p>
            <a:pPr lvl="1">
              <a:lnSpc>
                <a:spcPct val="120000"/>
              </a:lnSpc>
            </a:pPr>
            <a:r>
              <a:rPr lang="lo-LA" i="1" dirty="0">
                <a:latin typeface="Phetsarath OT" panose="02000500000000020004" pitchFamily="2" charset="0"/>
                <a:cs typeface="Phetsarath OT" panose="02000500000000020004" pitchFamily="2" charset="0"/>
              </a:rPr>
              <a:t>ຕົວຢ່າງ</a:t>
            </a:r>
            <a:r>
              <a:rPr lang="en-US" i="1" dirty="0">
                <a:latin typeface="Phetsarath OT" panose="02000500000000020004" pitchFamily="2" charset="0"/>
                <a:cs typeface="Phetsarath OT" panose="02000500000000020004" pitchFamily="2" charset="0"/>
              </a:rPr>
              <a:t>: 10% </a:t>
            </a:r>
            <a:r>
              <a:rPr lang="lo-LA" i="1" dirty="0">
                <a:latin typeface="Phetsarath OT" panose="02000500000000020004" pitchFamily="2" charset="0"/>
                <a:cs typeface="Phetsarath OT" panose="02000500000000020004" pitchFamily="2" charset="0"/>
              </a:rPr>
              <a:t>ຂອງເດັກອ່ອນ ອາຍຸ</a:t>
            </a:r>
            <a:r>
              <a:rPr lang="en-US" i="1" dirty="0">
                <a:latin typeface="Phetsarath OT" panose="02000500000000020004" pitchFamily="2" charset="0"/>
                <a:cs typeface="Phetsarath OT" panose="02000500000000020004" pitchFamily="2" charset="0"/>
              </a:rPr>
              <a:t> (0-1 </a:t>
            </a:r>
            <a:r>
              <a:rPr lang="lo-LA" i="1" dirty="0">
                <a:latin typeface="Phetsarath OT" panose="02000500000000020004" pitchFamily="2" charset="0"/>
                <a:cs typeface="Phetsarath OT" panose="02000500000000020004" pitchFamily="2" charset="0"/>
              </a:rPr>
              <a:t>ປີ</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ຈາກແຂວງສາລາວັນ</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ຕາມເວລາທີ່ກຳນົດ</a:t>
            </a:r>
            <a:r>
              <a:rPr lang="en-US" i="1" dirty="0">
                <a:latin typeface="Phetsarath OT" panose="02000500000000020004" pitchFamily="2" charset="0"/>
                <a:cs typeface="Phetsarath OT" panose="02000500000000020004" pitchFamily="2" charset="0"/>
              </a:rPr>
              <a:t>.</a:t>
            </a:r>
          </a:p>
          <a:p>
            <a:pPr marL="342900" lvl="1" indent="0">
              <a:lnSpc>
                <a:spcPct val="120000"/>
              </a:lnSpc>
              <a:buNone/>
            </a:pPr>
            <a:r>
              <a:rPr lang="en-US" i="1" dirty="0">
                <a:latin typeface="Phetsarath OT" panose="02000500000000020004" pitchFamily="2" charset="0"/>
                <a:cs typeface="Phetsarath OT" panose="02000500000000020004" pitchFamily="2" charset="0"/>
              </a:rPr>
              <a:t>(</a:t>
            </a:r>
            <a:r>
              <a:rPr lang="lo-LA" i="1" dirty="0">
                <a:latin typeface="Phetsarath OT" panose="02000500000000020004" pitchFamily="2" charset="0"/>
                <a:cs typeface="Phetsarath OT" panose="02000500000000020004" pitchFamily="2" charset="0"/>
              </a:rPr>
              <a:t>ສະໜອງຕົວຢ່າງ ແມ່ນການດຳເນີນການທີ່ເໝາະສົມ</a:t>
            </a:r>
            <a:r>
              <a:rPr lang="en-US" i="1" dirty="0">
                <a:latin typeface="Phetsarath OT" panose="02000500000000020004" pitchFamily="2" charset="0"/>
                <a:cs typeface="Phetsarath OT" panose="02000500000000020004" pitchFamily="2" charset="0"/>
              </a:rPr>
              <a:t>, </a:t>
            </a:r>
            <a:r>
              <a:rPr lang="lo-LA" i="1" dirty="0">
                <a:latin typeface="Phetsarath OT" panose="02000500000000020004" pitchFamily="2" charset="0"/>
                <a:cs typeface="Phetsarath OT" panose="02000500000000020004" pitchFamily="2" charset="0"/>
              </a:rPr>
              <a:t>ລວມທັງເງື່ອນໄຂ ແລະ ຂໍ້ຍົກເວັ້ນສໍາລັບການກຳນົດການສຶກສາທີຖືກຕ້ອງ.</a:t>
            </a:r>
            <a:endParaRPr lang="en-US" sz="2000"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544DE0C7-2607-4C1C-ABC2-388B09D5FCC1}"/>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dirty="0">
                <a:solidFill>
                  <a:schemeClr val="tx2"/>
                </a:solidFill>
              </a:rPr>
              <a:t>ANRCB   |   </a:t>
            </a:r>
            <a:fld id="{D8FE707D-7EDD-4671-B995-A3FBECAF0B25}" type="slidenum">
              <a:rPr lang="en-US" sz="1000" b="1" smtClean="0">
                <a:solidFill>
                  <a:schemeClr val="accent6"/>
                </a:solidFill>
              </a:rPr>
              <a:pPr algn="r"/>
              <a:t>4</a:t>
            </a:fld>
            <a:endParaRPr lang="en-US" sz="1000" b="1" dirty="0">
              <a:solidFill>
                <a:schemeClr val="accent6"/>
              </a:solidFill>
            </a:endParaRPr>
          </a:p>
        </p:txBody>
      </p:sp>
    </p:spTree>
    <p:extLst>
      <p:ext uri="{BB962C8B-B14F-4D97-AF65-F5344CB8AC3E}">
        <p14:creationId xmlns:p14="http://schemas.microsoft.com/office/powerpoint/2010/main" val="576825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5B1ED-570F-4135-B6CA-B0EFB26975FC}"/>
              </a:ext>
            </a:extLst>
          </p:cNvPr>
          <p:cNvSpPr>
            <a:spLocks noGrp="1"/>
          </p:cNvSpPr>
          <p:nvPr>
            <p:ph type="title" idx="4294967295"/>
          </p:nvPr>
        </p:nvSpPr>
        <p:spPr>
          <a:xfrm>
            <a:off x="0" y="2618221"/>
            <a:ext cx="1388027" cy="1705585"/>
          </a:xfrm>
        </p:spPr>
        <p:txBody>
          <a:bodyPr>
            <a:normAutofit fontScale="90000"/>
          </a:bodyPr>
          <a:lstStyle/>
          <a:p>
            <a:pPr algn="ctr"/>
            <a:r>
              <a:rPr lang="lo-LA" sz="33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ວິທີການເລືອກກຸ່ມຕົວຢ່າງ</a:t>
            </a:r>
            <a:r>
              <a:rPr lang="en-US" sz="3300" dirty="0">
                <a:latin typeface="Phetsarath OT" panose="02000500000000020004" pitchFamily="2" charset="0"/>
                <a:ea typeface="Times New Roman" panose="02020603050405020304" pitchFamily="18" charset="0"/>
                <a:cs typeface="Phetsarath OT" panose="02000500000000020004" pitchFamily="2" charset="0"/>
              </a:rPr>
              <a:t> </a:t>
            </a:r>
            <a:endParaRPr lang="en-US" dirty="0">
              <a:latin typeface="Phetsarath OT" panose="02000500000000020004" pitchFamily="2" charset="0"/>
              <a:cs typeface="Phetsarath OT" panose="02000500000000020004" pitchFamily="2" charset="0"/>
            </a:endParaRPr>
          </a:p>
        </p:txBody>
      </p:sp>
      <p:graphicFrame>
        <p:nvGraphicFramePr>
          <p:cNvPr id="4" name="Content Placeholder 3">
            <a:extLst>
              <a:ext uri="{FF2B5EF4-FFF2-40B4-BE49-F238E27FC236}">
                <a16:creationId xmlns:a16="http://schemas.microsoft.com/office/drawing/2014/main" id="{05A5E138-7399-444A-8F06-4F0D938EECD0}"/>
              </a:ext>
            </a:extLst>
          </p:cNvPr>
          <p:cNvGraphicFramePr>
            <a:graphicFrameLocks noGrp="1"/>
          </p:cNvGraphicFramePr>
          <p:nvPr>
            <p:ph idx="4294967295"/>
            <p:extLst>
              <p:ext uri="{D42A27DB-BD31-4B8C-83A1-F6EECF244321}">
                <p14:modId xmlns:p14="http://schemas.microsoft.com/office/powerpoint/2010/main" val="1808776379"/>
              </p:ext>
            </p:extLst>
          </p:nvPr>
        </p:nvGraphicFramePr>
        <p:xfrm>
          <a:off x="1388027" y="193964"/>
          <a:ext cx="7603573" cy="62068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3">
            <a:extLst>
              <a:ext uri="{FF2B5EF4-FFF2-40B4-BE49-F238E27FC236}">
                <a16:creationId xmlns:a16="http://schemas.microsoft.com/office/drawing/2014/main" id="{99D4F189-F4AC-41E5-8B89-FF87305E549E}"/>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5</a:t>
            </a:fld>
            <a:endParaRPr lang="en-US" sz="1100" b="1" dirty="0">
              <a:solidFill>
                <a:schemeClr val="accent6"/>
              </a:solidFill>
            </a:endParaRPr>
          </a:p>
        </p:txBody>
      </p:sp>
    </p:spTree>
    <p:extLst>
      <p:ext uri="{BB962C8B-B14F-4D97-AF65-F5344CB8AC3E}">
        <p14:creationId xmlns:p14="http://schemas.microsoft.com/office/powerpoint/2010/main" val="3151481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117F80A4-F2C7-4A81-8FA0-4B36BCB63FCF}"/>
              </a:ext>
            </a:extLst>
          </p:cNvPr>
          <p:cNvGraphicFramePr>
            <a:graphicFrameLocks/>
          </p:cNvGraphicFramePr>
          <p:nvPr>
            <p:extLst>
              <p:ext uri="{D42A27DB-BD31-4B8C-83A1-F6EECF244321}">
                <p14:modId xmlns:p14="http://schemas.microsoft.com/office/powerpoint/2010/main" val="90815369"/>
              </p:ext>
            </p:extLst>
          </p:nvPr>
        </p:nvGraphicFramePr>
        <p:xfrm>
          <a:off x="1413164" y="358345"/>
          <a:ext cx="7502235" cy="6042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5051AD58-CFE0-458D-9B48-34BAD107D5B3}"/>
              </a:ext>
            </a:extLst>
          </p:cNvPr>
          <p:cNvSpPr>
            <a:spLocks noGrp="1"/>
          </p:cNvSpPr>
          <p:nvPr>
            <p:ph type="title" idx="4294967295"/>
          </p:nvPr>
        </p:nvSpPr>
        <p:spPr>
          <a:xfrm>
            <a:off x="-13854" y="2607973"/>
            <a:ext cx="1427018" cy="1664769"/>
          </a:xfrm>
        </p:spPr>
        <p:txBody>
          <a:bodyPr>
            <a:normAutofit fontScale="90000"/>
          </a:bodyPr>
          <a:lstStyle/>
          <a:p>
            <a:pPr algn="ctr"/>
            <a:r>
              <a:rPr lang="lo-LA" sz="33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ວິທີການເລືອກກຸ່ມຕົວຢ່າງ </a:t>
            </a:r>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88163FA8-C4A1-4F10-886B-885EB957A1F9}"/>
              </a:ext>
            </a:extLst>
          </p:cNvPr>
          <p:cNvSpPr txBox="1">
            <a:spLocks/>
          </p:cNvSpPr>
          <p:nvPr/>
        </p:nvSpPr>
        <p:spPr>
          <a:xfrm>
            <a:off x="7070497" y="6348809"/>
            <a:ext cx="1509243" cy="245955"/>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6</a:t>
            </a:fld>
            <a:endParaRPr lang="en-US" sz="1100" b="1" dirty="0">
              <a:solidFill>
                <a:schemeClr val="accent6"/>
              </a:solidFill>
            </a:endParaRPr>
          </a:p>
        </p:txBody>
      </p:sp>
    </p:spTree>
    <p:extLst>
      <p:ext uri="{BB962C8B-B14F-4D97-AF65-F5344CB8AC3E}">
        <p14:creationId xmlns:p14="http://schemas.microsoft.com/office/powerpoint/2010/main" val="258781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B4DA5-86FF-4199-B14D-5EAB14947805}"/>
              </a:ext>
            </a:extLst>
          </p:cNvPr>
          <p:cNvSpPr>
            <a:spLocks noGrp="1"/>
          </p:cNvSpPr>
          <p:nvPr>
            <p:ph type="title"/>
          </p:nvPr>
        </p:nvSpPr>
        <p:spPr/>
        <p:txBody>
          <a:bodyPr>
            <a:normAutofi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ກຳນົດການອອກແບບການສຶກສາ</a:t>
            </a:r>
            <a:endParaRPr lang="en-US" dirty="0"/>
          </a:p>
        </p:txBody>
      </p:sp>
      <p:sp>
        <p:nvSpPr>
          <p:cNvPr id="3" name="Content Placeholder 2">
            <a:extLst>
              <a:ext uri="{FF2B5EF4-FFF2-40B4-BE49-F238E27FC236}">
                <a16:creationId xmlns:a16="http://schemas.microsoft.com/office/drawing/2014/main" id="{D10245EF-3531-4940-A4C7-2A080593DA81}"/>
              </a:ext>
            </a:extLst>
          </p:cNvPr>
          <p:cNvSpPr>
            <a:spLocks noGrp="1"/>
          </p:cNvSpPr>
          <p:nvPr>
            <p:ph sz="quarter" idx="10"/>
          </p:nvPr>
        </p:nvSpPr>
        <p:spPr>
          <a:xfrm>
            <a:off x="628650" y="1487967"/>
            <a:ext cx="8175716" cy="4860842"/>
          </a:xfrm>
        </p:spPr>
        <p:txBody>
          <a:bodyPr>
            <a:normAutofit/>
          </a:bodyPr>
          <a:lstStyle/>
          <a:p>
            <a:pPr fontAlgn="base">
              <a:spcBef>
                <a:spcPts val="0"/>
              </a:spcBef>
              <a:buSzPct val="100000"/>
              <a:tabLst>
                <a:tab pos="342900" algn="l"/>
              </a:tabLst>
            </a:pPr>
            <a:r>
              <a:rPr lang="lo-LA" sz="2400" dirty="0">
                <a:solidFill>
                  <a:srgbClr val="000000"/>
                </a:solidFill>
                <a:effectLst/>
                <a:latin typeface="Phetsarath OT" panose="02000500000000020004" pitchFamily="2" charset="0"/>
                <a:ea typeface="Times New Roman" panose="02020603050405020304" pitchFamily="18" charset="0"/>
                <a:cs typeface="Phetsarath OT" panose="02000500000000020004" pitchFamily="2" charset="0"/>
              </a:rPr>
              <a:t>ມີຫຼາກຫຼາຍການອອກແບບການສຶກສາ ທີ່ສາມາດນໍາໃຊ້ໃນການຄົ້ນຄວ້າດ້ານໂພຊະນາການ (ພວກເຮົາຈະສົນທະນາຕື່ມອີກ ຢູ່ໂມດູນ 6).</a:t>
            </a:r>
            <a:endParaRPr lang="en-US" sz="2400" dirty="0">
              <a:solidFill>
                <a:srgbClr val="000000"/>
              </a:solidFill>
              <a:effectLst/>
              <a:latin typeface="Phetsarath OT" panose="02000500000000020004" pitchFamily="2" charset="0"/>
              <a:ea typeface="Times New Roman" panose="02020603050405020304" pitchFamily="18" charset="0"/>
              <a:cs typeface="Phetsarath OT" panose="02000500000000020004" pitchFamily="2" charset="0"/>
            </a:endParaRPr>
          </a:p>
          <a:p>
            <a:pPr fontAlgn="base">
              <a:spcBef>
                <a:spcPts val="0"/>
              </a:spcBef>
              <a:buSzPct val="100000"/>
              <a:tabLst>
                <a:tab pos="342900" algn="l"/>
              </a:tabLst>
            </a:pPr>
            <a:endParaRPr lang="en-US" sz="2400" dirty="0">
              <a:solidFill>
                <a:srgbClr val="000000"/>
              </a:solidFill>
              <a:effectLst/>
              <a:latin typeface="Phetsarath OT" panose="02000500000000020004" pitchFamily="2" charset="0"/>
              <a:ea typeface="Times New Roman" panose="02020603050405020304" pitchFamily="18" charset="0"/>
              <a:cs typeface="Phetsarath OT" panose="02000500000000020004" pitchFamily="2" charset="0"/>
            </a:endParaRPr>
          </a:p>
          <a:p>
            <a:pPr fontAlgn="base">
              <a:spcBef>
                <a:spcPts val="0"/>
              </a:spcBef>
              <a:buSzPct val="100000"/>
              <a:tabLst>
                <a:tab pos="342900" algn="l"/>
              </a:tabLst>
            </a:pPr>
            <a:r>
              <a:rPr lang="lo-LA" sz="2400" dirty="0">
                <a:solidFill>
                  <a:srgbClr val="000000"/>
                </a:solidFill>
                <a:effectLst/>
                <a:latin typeface="Phetsarath OT" panose="02000500000000020004" pitchFamily="2" charset="0"/>
                <a:ea typeface="Times New Roman" panose="02020603050405020304" pitchFamily="18" charset="0"/>
                <a:cs typeface="Phetsarath OT" panose="02000500000000020004" pitchFamily="2" charset="0"/>
              </a:rPr>
              <a:t> ທຸກການອອກແບບ ມີຈຸດແຂງ ແລະ ຂໍ້ຈໍາກັດ, ແລະ ສໍາຄັນທີ່ສຸດ ແມ່ນຕ້ອງຍອມຮັບຈຸດແຂງ ແລະ ຂໍ້ຈຳກັດເມື່ອທ່ານເຮັດການສຶກສາ </a:t>
            </a:r>
            <a:endParaRPr lang="en-US" sz="2400" dirty="0">
              <a:solidFill>
                <a:srgbClr val="000000"/>
              </a:solidFill>
              <a:effectLst/>
              <a:latin typeface="Phetsarath OT" panose="02000500000000020004" pitchFamily="2" charset="0"/>
              <a:ea typeface="Times New Roman" panose="02020603050405020304" pitchFamily="18" charset="0"/>
              <a:cs typeface="Phetsarath OT" panose="02000500000000020004" pitchFamily="2" charset="0"/>
            </a:endParaRPr>
          </a:p>
          <a:p>
            <a:pPr fontAlgn="base">
              <a:spcBef>
                <a:spcPts val="0"/>
              </a:spcBef>
              <a:buSzPct val="100000"/>
              <a:tabLst>
                <a:tab pos="342900" algn="l"/>
              </a:tabLst>
            </a:pPr>
            <a:endParaRPr lang="en-US" dirty="0">
              <a:solidFill>
                <a:srgbClr val="000000"/>
              </a:solidFill>
              <a:effectLst/>
              <a:latin typeface="Phetsarath OT" panose="02000500000000020004" pitchFamily="2" charset="0"/>
              <a:ea typeface="Times New Roman" panose="02020603050405020304" pitchFamily="18" charset="0"/>
              <a:cs typeface="Phetsarath OT" panose="02000500000000020004" pitchFamily="2" charset="0"/>
            </a:endParaRPr>
          </a:p>
          <a:p>
            <a:pPr fontAlgn="base">
              <a:spcBef>
                <a:spcPts val="0"/>
              </a:spcBef>
              <a:buSzPct val="100000"/>
              <a:tabLst>
                <a:tab pos="342900" algn="l"/>
              </a:tabLst>
            </a:pPr>
            <a:r>
              <a:rPr lang="lo-LA"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ການອອກແບບການສຶກສາຂື້ນກັບ</a:t>
            </a:r>
            <a:r>
              <a:rPr lang="en-US" sz="24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a:t>
            </a:r>
          </a:p>
          <a:p>
            <a:pPr lvl="1" fontAlgn="base">
              <a:spcBef>
                <a:spcPts val="0"/>
              </a:spcBef>
              <a:buSzPct val="100000"/>
              <a:tabLst>
                <a:tab pos="342900" algn="l"/>
              </a:tabLst>
            </a:pPr>
            <a:r>
              <a:rPr lang="lo-LA"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ລະດັບຂອງຂໍ້ມູນ</a:t>
            </a:r>
            <a:r>
              <a:rPr lang="en-US"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a:t>
            </a:r>
            <a:r>
              <a:rPr lang="lo-LA"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ຕົວຢ່າງ</a:t>
            </a:r>
            <a:r>
              <a:rPr lang="en-US"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a:t>
            </a:r>
            <a:r>
              <a:rPr lang="lo-LA"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ຂໍ້ມູນຂັ້ນສອງ</a:t>
            </a:r>
            <a:r>
              <a:rPr lang="en-US"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 </a:t>
            </a:r>
            <a:r>
              <a:rPr lang="lo-LA"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ຂໍ້ມູນລະດັບປະຊາກອນ ແລະ ສ່ວນບຸກຄົນ</a:t>
            </a:r>
            <a:r>
              <a:rPr lang="en-US"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a:t>
            </a:r>
          </a:p>
          <a:p>
            <a:pPr lvl="1" fontAlgn="base">
              <a:spcBef>
                <a:spcPts val="0"/>
              </a:spcBef>
              <a:buSzPct val="100000"/>
              <a:tabLst>
                <a:tab pos="342900" algn="l"/>
              </a:tabLst>
            </a:pPr>
            <a:r>
              <a:rPr lang="lo-LA"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ກອບເວລາຂອງການສຶກສາ ແລະ ການເກັບກຳຂໍ້ມູນ</a:t>
            </a:r>
          </a:p>
          <a:p>
            <a:pPr lvl="1" fontAlgn="base">
              <a:spcBef>
                <a:spcPts val="0"/>
              </a:spcBef>
              <a:buSzPct val="100000"/>
              <a:tabLst>
                <a:tab pos="342900" algn="l"/>
              </a:tabLst>
            </a:pPr>
            <a:r>
              <a:rPr lang="lo-LA"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ຄຳຖາມຄົ້ນຄວ້າ</a:t>
            </a:r>
            <a:r>
              <a:rPr lang="en-US"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a:t>
            </a:r>
          </a:p>
          <a:p>
            <a:pPr lvl="1" fontAlgn="base">
              <a:spcBef>
                <a:spcPts val="0"/>
              </a:spcBef>
              <a:buSzPct val="100000"/>
              <a:tabLst>
                <a:tab pos="342900" algn="l"/>
              </a:tabLst>
            </a:pPr>
            <a:r>
              <a:rPr lang="lo-LA" sz="2000" dirty="0">
                <a:effectLst/>
                <a:latin typeface="Phetsarath OT" panose="02000500000000020004" pitchFamily="2" charset="0"/>
                <a:ea typeface="Calibri" panose="020F0502020204030204" pitchFamily="34" charset="0"/>
                <a:cs typeface="Phetsarath OT" panose="02000500000000020004" pitchFamily="2" charset="0"/>
              </a:rPr>
              <a:t>ຄ່າໃຊ້ຈ່າຍ ແລະ ແຫຼ່ງຂໍ້ມູນ. </a:t>
            </a:r>
          </a:p>
          <a:p>
            <a:pPr lvl="1" fontAlgn="base">
              <a:spcBef>
                <a:spcPts val="0"/>
              </a:spcBef>
              <a:buSzPct val="100000"/>
              <a:tabLst>
                <a:tab pos="342900" algn="l"/>
              </a:tabLst>
            </a:pPr>
            <a:r>
              <a:rPr lang="lo-LA">
                <a:solidFill>
                  <a:srgbClr val="000000"/>
                </a:solidFill>
                <a:latin typeface="Phetsarath OT" panose="02000500000000020004" pitchFamily="2" charset="0"/>
                <a:ea typeface="Times New Roman" panose="02020603050405020304" pitchFamily="18" charset="0"/>
                <a:cs typeface="Phetsarath OT" panose="02000500000000020004" pitchFamily="2" charset="0"/>
              </a:rPr>
              <a:t>ຄວາມຄາດຫວັງ ແລະ ຄວາມຖີ່ຂອງຜົນໄດ້ຮັບ. </a:t>
            </a:r>
            <a:endParaRPr lang="en-US"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lvl="1" fontAlgn="base">
              <a:spcBef>
                <a:spcPts val="0"/>
              </a:spcBef>
              <a:buSzPts val="1000"/>
              <a:tabLst>
                <a:tab pos="342900" algn="l"/>
              </a:tabLst>
            </a:pPr>
            <a:endParaRPr lang="en-US" sz="15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marL="0" indent="0" fontAlgn="base">
              <a:spcBef>
                <a:spcPts val="0"/>
              </a:spcBef>
              <a:buSzPts val="1000"/>
              <a:buNone/>
              <a:tabLst>
                <a:tab pos="342900" algn="l"/>
              </a:tabLst>
            </a:pPr>
            <a:endParaRPr lang="en-US" sz="150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marL="0" indent="0" fontAlgn="base">
              <a:spcBef>
                <a:spcPts val="0"/>
              </a:spcBef>
              <a:buSzPts val="1000"/>
              <a:buNone/>
              <a:tabLst>
                <a:tab pos="342900" algn="l"/>
              </a:tabLst>
            </a:pPr>
            <a:endParaRPr lang="en-US" sz="135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marL="0" indent="0" fontAlgn="base">
              <a:spcBef>
                <a:spcPts val="0"/>
              </a:spcBef>
              <a:buSzPts val="1000"/>
              <a:buNone/>
              <a:tabLst>
                <a:tab pos="342900" algn="l"/>
              </a:tabLst>
            </a:pPr>
            <a:endParaRPr lang="en-US" sz="135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marL="257175" indent="-257175" fontAlgn="base">
              <a:spcBef>
                <a:spcPts val="0"/>
              </a:spcBef>
              <a:buSzPts val="1000"/>
              <a:buFont typeface="Courier New" panose="02070309020205020404" pitchFamily="49" charset="0"/>
              <a:buChar char="o"/>
              <a:tabLst>
                <a:tab pos="342900" algn="l"/>
              </a:tabLst>
            </a:pPr>
            <a:endParaRPr lang="en-US" sz="1350" dirty="0">
              <a:solidFill>
                <a:srgbClr val="000000"/>
              </a:solidFill>
              <a:latin typeface="Phetsarath OT" panose="02000500000000020004" pitchFamily="2" charset="0"/>
              <a:ea typeface="Times New Roman" panose="02020603050405020304" pitchFamily="18" charset="0"/>
              <a:cs typeface="Phetsarath OT" panose="02000500000000020004" pitchFamily="2" charset="0"/>
            </a:endParaRPr>
          </a:p>
          <a:p>
            <a:pPr marL="0" indent="0">
              <a:buNone/>
            </a:pPr>
            <a:endParaRPr lang="en-US" dirty="0">
              <a:latin typeface="Phetsarath OT" panose="02000500000000020004" pitchFamily="2" charset="0"/>
              <a:cs typeface="Phetsarath OT" panose="02000500000000020004" pitchFamily="2" charset="0"/>
            </a:endParaRPr>
          </a:p>
        </p:txBody>
      </p:sp>
      <p:sp>
        <p:nvSpPr>
          <p:cNvPr id="4" name="Slide Number Placeholder 3">
            <a:extLst>
              <a:ext uri="{FF2B5EF4-FFF2-40B4-BE49-F238E27FC236}">
                <a16:creationId xmlns:a16="http://schemas.microsoft.com/office/drawing/2014/main" id="{88FBEACD-8743-4104-BD47-7B24235EF9BF}"/>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7</a:t>
            </a:fld>
            <a:endParaRPr lang="en-US" sz="1100" b="1" dirty="0">
              <a:solidFill>
                <a:schemeClr val="accent6"/>
              </a:solidFill>
            </a:endParaRPr>
          </a:p>
        </p:txBody>
      </p:sp>
    </p:spTree>
    <p:extLst>
      <p:ext uri="{BB962C8B-B14F-4D97-AF65-F5344CB8AC3E}">
        <p14:creationId xmlns:p14="http://schemas.microsoft.com/office/powerpoint/2010/main" val="3154671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3190D-1466-423A-81AD-6BF44E7B8918}"/>
              </a:ext>
            </a:extLst>
          </p:cNvPr>
          <p:cNvSpPr>
            <a:spLocks noGrp="1"/>
          </p:cNvSpPr>
          <p:nvPr>
            <p:ph type="title"/>
          </p:nvPr>
        </p:nvSpPr>
        <p:spPr/>
        <p:txBody>
          <a:bodyPr>
            <a:normAutofit/>
          </a:bodyPr>
          <a:lstStyle/>
          <a:p>
            <a:r>
              <a:rPr lang="lo-LA" dirty="0">
                <a:latin typeface="Phetsarath OT" panose="02000500000000020004" pitchFamily="2" charset="0"/>
                <a:cs typeface="Phetsarath OT" panose="02000500000000020004" pitchFamily="2" charset="0"/>
              </a:rPr>
              <a:t>ປະເພດຂອງການອອກແບບການສືກສາ </a:t>
            </a:r>
            <a:r>
              <a:rPr lang="en-US" dirty="0">
                <a:latin typeface="Phetsarath OT" panose="02000500000000020004" pitchFamily="2" charset="0"/>
                <a:ea typeface="Times New Roman" panose="02020603050405020304" pitchFamily="18" charset="0"/>
                <a:cs typeface="Phetsarath OT" panose="02000500000000020004" pitchFamily="2" charset="0"/>
              </a:rPr>
              <a:t>  </a:t>
            </a:r>
            <a:endParaRPr lang="en-US" dirty="0">
              <a:latin typeface="Phetsarath OT" panose="02000500000000020004" pitchFamily="2" charset="0"/>
              <a:cs typeface="Phetsarath OT" panose="02000500000000020004" pitchFamily="2" charset="0"/>
            </a:endParaRPr>
          </a:p>
        </p:txBody>
      </p:sp>
      <p:graphicFrame>
        <p:nvGraphicFramePr>
          <p:cNvPr id="4" name="Diagram 3">
            <a:extLst>
              <a:ext uri="{FF2B5EF4-FFF2-40B4-BE49-F238E27FC236}">
                <a16:creationId xmlns:a16="http://schemas.microsoft.com/office/drawing/2014/main" id="{51D72DD9-0C49-4B66-9303-A5467271F491}"/>
              </a:ext>
            </a:extLst>
          </p:cNvPr>
          <p:cNvGraphicFramePr/>
          <p:nvPr>
            <p:extLst>
              <p:ext uri="{D42A27DB-BD31-4B8C-83A1-F6EECF244321}">
                <p14:modId xmlns:p14="http://schemas.microsoft.com/office/powerpoint/2010/main" val="3804179315"/>
              </p:ext>
            </p:extLst>
          </p:nvPr>
        </p:nvGraphicFramePr>
        <p:xfrm>
          <a:off x="-220211" y="1382232"/>
          <a:ext cx="8758231" cy="51580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3">
            <a:extLst>
              <a:ext uri="{FF2B5EF4-FFF2-40B4-BE49-F238E27FC236}">
                <a16:creationId xmlns:a16="http://schemas.microsoft.com/office/drawing/2014/main" id="{217A2E8F-A351-41BD-9038-A04402197879}"/>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8</a:t>
            </a:fld>
            <a:endParaRPr lang="en-US" sz="1100" b="1" dirty="0">
              <a:solidFill>
                <a:schemeClr val="accent6"/>
              </a:solidFill>
            </a:endParaRPr>
          </a:p>
        </p:txBody>
      </p:sp>
    </p:spTree>
    <p:extLst>
      <p:ext uri="{BB962C8B-B14F-4D97-AF65-F5344CB8AC3E}">
        <p14:creationId xmlns:p14="http://schemas.microsoft.com/office/powerpoint/2010/main" val="277693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6E026-AD22-4FCA-989B-0E71EBE3E4E4}"/>
              </a:ext>
            </a:extLst>
          </p:cNvPr>
          <p:cNvSpPr>
            <a:spLocks noGrp="1"/>
          </p:cNvSpPr>
          <p:nvPr>
            <p:ph type="title"/>
          </p:nvPr>
        </p:nvSpPr>
        <p:spPr>
          <a:xfrm>
            <a:off x="628650" y="365126"/>
            <a:ext cx="8234318" cy="1017107"/>
          </a:xfrm>
        </p:spPr>
        <p:txBody>
          <a:bodyPr>
            <a:normAutofit/>
          </a:bodyPr>
          <a:lstStyle/>
          <a:p>
            <a:r>
              <a:rPr lang="lo-LA" dirty="0">
                <a:latin typeface="Phetsarath OT" panose="02000500000000020004" pitchFamily="2" charset="0"/>
                <a:ea typeface="Times New Roman" panose="02020603050405020304" pitchFamily="18" charset="0"/>
                <a:cs typeface="Phetsarath OT" panose="02000500000000020004" pitchFamily="2" charset="0"/>
              </a:rPr>
              <a:t>ປະເພດຂອງການ</a:t>
            </a:r>
            <a:r>
              <a:rPr lang="lo-LA" dirty="0">
                <a:latin typeface="Phetsarath OT" panose="02000500000000020004" pitchFamily="2" charset="0"/>
                <a:cs typeface="Phetsarath OT" panose="02000500000000020004" pitchFamily="2" charset="0"/>
              </a:rPr>
              <a:t>ອອກແບບການສືກສາແບບບັນລະຍາຍ </a:t>
            </a:r>
            <a:r>
              <a:rPr lang="en-US" dirty="0">
                <a:latin typeface="Phetsarath OT" panose="02000500000000020004" pitchFamily="2" charset="0"/>
                <a:ea typeface="Times New Roman" panose="02020603050405020304" pitchFamily="18" charset="0"/>
                <a:cs typeface="Phetsarath OT" panose="02000500000000020004" pitchFamily="2" charset="0"/>
              </a:rPr>
              <a:t>  </a:t>
            </a:r>
            <a:endParaRPr lang="en-US" dirty="0">
              <a:latin typeface="Phetsarath OT" panose="02000500000000020004" pitchFamily="2" charset="0"/>
              <a:cs typeface="Phetsarath OT" panose="02000500000000020004" pitchFamily="2" charset="0"/>
            </a:endParaRPr>
          </a:p>
        </p:txBody>
      </p:sp>
      <p:graphicFrame>
        <p:nvGraphicFramePr>
          <p:cNvPr id="4" name="Table 4">
            <a:extLst>
              <a:ext uri="{FF2B5EF4-FFF2-40B4-BE49-F238E27FC236}">
                <a16:creationId xmlns:a16="http://schemas.microsoft.com/office/drawing/2014/main" id="{FEAA364D-FED0-47B0-B28B-C66C0427BCDD}"/>
              </a:ext>
            </a:extLst>
          </p:cNvPr>
          <p:cNvGraphicFramePr>
            <a:graphicFrameLocks noGrp="1"/>
          </p:cNvGraphicFramePr>
          <p:nvPr>
            <p:ph idx="4294967295"/>
            <p:extLst>
              <p:ext uri="{D42A27DB-BD31-4B8C-83A1-F6EECF244321}">
                <p14:modId xmlns:p14="http://schemas.microsoft.com/office/powerpoint/2010/main" val="3682170367"/>
              </p:ext>
            </p:extLst>
          </p:nvPr>
        </p:nvGraphicFramePr>
        <p:xfrm>
          <a:off x="257263" y="1494471"/>
          <a:ext cx="8581937" cy="4507230"/>
        </p:xfrm>
        <a:graphic>
          <a:graphicData uri="http://schemas.openxmlformats.org/drawingml/2006/table">
            <a:tbl>
              <a:tblPr firstRow="1" bandRow="1">
                <a:tableStyleId>{5940675A-B579-460E-94D1-54222C63F5DA}</a:tableStyleId>
              </a:tblPr>
              <a:tblGrid>
                <a:gridCol w="1207470">
                  <a:extLst>
                    <a:ext uri="{9D8B030D-6E8A-4147-A177-3AD203B41FA5}">
                      <a16:colId xmlns:a16="http://schemas.microsoft.com/office/drawing/2014/main" val="4073854839"/>
                    </a:ext>
                  </a:extLst>
                </a:gridCol>
                <a:gridCol w="3010880">
                  <a:extLst>
                    <a:ext uri="{9D8B030D-6E8A-4147-A177-3AD203B41FA5}">
                      <a16:colId xmlns:a16="http://schemas.microsoft.com/office/drawing/2014/main" val="2438891262"/>
                    </a:ext>
                  </a:extLst>
                </a:gridCol>
                <a:gridCol w="2647200">
                  <a:extLst>
                    <a:ext uri="{9D8B030D-6E8A-4147-A177-3AD203B41FA5}">
                      <a16:colId xmlns:a16="http://schemas.microsoft.com/office/drawing/2014/main" val="2422458304"/>
                    </a:ext>
                  </a:extLst>
                </a:gridCol>
                <a:gridCol w="1716387">
                  <a:extLst>
                    <a:ext uri="{9D8B030D-6E8A-4147-A177-3AD203B41FA5}">
                      <a16:colId xmlns:a16="http://schemas.microsoft.com/office/drawing/2014/main" val="3876491530"/>
                    </a:ext>
                  </a:extLst>
                </a:gridCol>
              </a:tblGrid>
              <a:tr h="278130">
                <a:tc gridSpan="2">
                  <a:txBody>
                    <a:bodyPr/>
                    <a:lstStyle/>
                    <a:p>
                      <a:pPr algn="ctr"/>
                      <a:r>
                        <a:rPr lang="lo-LA" sz="1200" b="1" dirty="0">
                          <a:latin typeface="Phetsarath OT" panose="02000500000000020004" pitchFamily="2" charset="0"/>
                          <a:cs typeface="Phetsarath OT" panose="02000500000000020004" pitchFamily="2" charset="0"/>
                        </a:rPr>
                        <a:t>ການອອກແບບການສຶກສາ</a:t>
                      </a:r>
                      <a:endParaRPr lang="en-US" sz="1200" b="1" dirty="0">
                        <a:latin typeface="Phetsarath OT" panose="02000500000000020004" pitchFamily="2" charset="0"/>
                        <a:cs typeface="Phetsarath OT" panose="02000500000000020004" pitchFamily="2" charset="0"/>
                      </a:endParaRPr>
                    </a:p>
                  </a:txBody>
                  <a:tcPr marL="68580" marR="68580" marT="34290" marB="34290"/>
                </a:tc>
                <a:tc hMerge="1">
                  <a:txBody>
                    <a:bodyPr/>
                    <a:lstStyle/>
                    <a:p>
                      <a:endParaRPr lang="en-US" dirty="0"/>
                    </a:p>
                  </a:txBody>
                  <a:tcPr/>
                </a:tc>
                <a:tc>
                  <a:txBody>
                    <a:bodyPr/>
                    <a:lstStyle/>
                    <a:p>
                      <a:pPr algn="ctr"/>
                      <a:r>
                        <a:rPr lang="lo-LA" sz="1200" b="1" dirty="0">
                          <a:latin typeface="Phetsarath OT" panose="02000500000000020004" pitchFamily="2" charset="0"/>
                          <a:cs typeface="Phetsarath OT" panose="02000500000000020004" pitchFamily="2" charset="0"/>
                        </a:rPr>
                        <a:t>ຈຸດແຂງ</a:t>
                      </a:r>
                      <a:endParaRPr lang="en-US" sz="1200" b="1" dirty="0">
                        <a:latin typeface="Phetsarath OT" panose="02000500000000020004" pitchFamily="2" charset="0"/>
                        <a:cs typeface="Phetsarath OT" panose="02000500000000020004" pitchFamily="2" charset="0"/>
                      </a:endParaRPr>
                    </a:p>
                  </a:txBody>
                  <a:tcPr marL="68580" marR="68580" marT="34290" marB="34290"/>
                </a:tc>
                <a:tc>
                  <a:txBody>
                    <a:bodyPr/>
                    <a:lstStyle/>
                    <a:p>
                      <a:pPr algn="ctr"/>
                      <a:r>
                        <a:rPr lang="lo-LA" sz="1200" b="1" dirty="0">
                          <a:latin typeface="Phetsarath OT" panose="02000500000000020004" pitchFamily="2" charset="0"/>
                          <a:cs typeface="Phetsarath OT" panose="02000500000000020004" pitchFamily="2" charset="0"/>
                        </a:rPr>
                        <a:t>ຈຸດອ່ອນ</a:t>
                      </a:r>
                      <a:endParaRPr lang="en-US" sz="1200" b="1" dirty="0">
                        <a:latin typeface="Phetsarath OT" panose="02000500000000020004" pitchFamily="2" charset="0"/>
                        <a:cs typeface="Phetsarath OT" panose="02000500000000020004" pitchFamily="2" charset="0"/>
                      </a:endParaRPr>
                    </a:p>
                  </a:txBody>
                  <a:tcPr marL="68580" marR="68580" marT="34290" marB="34290"/>
                </a:tc>
                <a:extLst>
                  <a:ext uri="{0D108BD9-81ED-4DB2-BD59-A6C34878D82A}">
                    <a16:rowId xmlns:a16="http://schemas.microsoft.com/office/drawing/2014/main" val="2347950080"/>
                  </a:ext>
                </a:extLst>
              </a:tr>
              <a:tr h="1188720">
                <a:tc rowSpan="3">
                  <a:txBody>
                    <a:bodyPr/>
                    <a:lstStyle/>
                    <a:p>
                      <a:pPr algn="ctr"/>
                      <a:r>
                        <a:rPr lang="lo-LA" sz="1200" b="1" dirty="0">
                          <a:latin typeface="Phetsarath OT" panose="02000500000000020004" pitchFamily="2" charset="0"/>
                          <a:cs typeface="Phetsarath OT" panose="02000500000000020004" pitchFamily="2" charset="0"/>
                        </a:rPr>
                        <a:t>ການສຶກສາແບບ  ບັນລະຍາຍ </a:t>
                      </a:r>
                      <a:endParaRPr lang="en-US" sz="1200" dirty="0">
                        <a:latin typeface="Phetsarath OT" panose="02000500000000020004" pitchFamily="2" charset="0"/>
                        <a:cs typeface="Phetsarath OT" panose="02000500000000020004" pitchFamily="2" charset="0"/>
                      </a:endParaRPr>
                    </a:p>
                    <a:p>
                      <a:pPr algn="ctr"/>
                      <a:r>
                        <a:rPr lang="lo-LA" sz="1200" dirty="0">
                          <a:latin typeface="Phetsarath OT" panose="02000500000000020004" pitchFamily="2" charset="0"/>
                          <a:cs typeface="Phetsarath OT" panose="02000500000000020004" pitchFamily="2" charset="0"/>
                        </a:rPr>
                        <a:t>ອະທິບາຍ ການກະຈາຍຂອງໜື່ງ ຫຼື ຫຼາຍຕົວແປ ໂດຍບໍ່ສົມມຸດຕິຖານ</a:t>
                      </a:r>
                      <a:endParaRPr lang="en-US" sz="1200" dirty="0">
                        <a:latin typeface="Phetsarath OT" panose="02000500000000020004" pitchFamily="2" charset="0"/>
                        <a:cs typeface="Phetsarath OT" panose="02000500000000020004" pitchFamily="2" charset="0"/>
                      </a:endParaRPr>
                    </a:p>
                  </a:txBody>
                  <a:tcPr marL="68580" marR="68580" marT="34290" marB="34290"/>
                </a:tc>
                <a:tc>
                  <a:txBody>
                    <a:bodyPr/>
                    <a:lstStyle/>
                    <a:p>
                      <a:pPr algn="ctr"/>
                      <a:r>
                        <a:rPr lang="lo-LA" sz="1200" b="1" i="0" u="sng" dirty="0">
                          <a:latin typeface="Phetsarath OT" panose="02000500000000020004" pitchFamily="2" charset="0"/>
                          <a:cs typeface="Phetsarath OT" panose="02000500000000020004" pitchFamily="2" charset="0"/>
                        </a:rPr>
                        <a:t>ກໍລະນີ ການລາຍງານ</a:t>
                      </a:r>
                    </a:p>
                    <a:p>
                      <a:pPr algn="ctr"/>
                      <a:r>
                        <a:rPr lang="lo-LA" sz="1200" dirty="0">
                          <a:latin typeface="Phetsarath OT" panose="02000500000000020004" pitchFamily="2" charset="0"/>
                          <a:cs typeface="Phetsarath OT" panose="02000500000000020004" pitchFamily="2" charset="0"/>
                        </a:rPr>
                        <a:t>ອະທິບາຍ ກໍລະນີສ່ວນບຸກຄົນ ທີ່ມີສະພາບຜິດປົກກະຕິ</a:t>
                      </a:r>
                    </a:p>
                    <a:p>
                      <a:pPr algn="ctr"/>
                      <a:endParaRPr lang="en-US" sz="1200" dirty="0">
                        <a:latin typeface="Phetsarath OT" panose="02000500000000020004" pitchFamily="2" charset="0"/>
                        <a:cs typeface="Phetsarath OT" panose="02000500000000020004" pitchFamily="2" charset="0"/>
                      </a:endParaRPr>
                    </a:p>
                    <a:p>
                      <a:pPr algn="ctr"/>
                      <a:r>
                        <a:rPr lang="lo-LA" sz="1200" b="0" i="1" kern="1200" dirty="0">
                          <a:solidFill>
                            <a:schemeClr val="tx1"/>
                          </a:solidFill>
                          <a:effectLst/>
                          <a:latin typeface="Phetsarath OT" panose="02000500000000020004" pitchFamily="2" charset="0"/>
                          <a:ea typeface="+mn-ea"/>
                          <a:cs typeface="Phetsarath OT" panose="02000500000000020004" pitchFamily="2" charset="0"/>
                        </a:rPr>
                        <a:t>ຕົວຢ່າງ</a:t>
                      </a:r>
                      <a:r>
                        <a:rPr lang="en-US" sz="1200" b="0" i="1" kern="1200" dirty="0">
                          <a:solidFill>
                            <a:schemeClr val="tx1"/>
                          </a:solidFill>
                          <a:effectLst/>
                          <a:latin typeface="Phetsarath OT" panose="02000500000000020004" pitchFamily="2" charset="0"/>
                          <a:ea typeface="+mn-ea"/>
                          <a:cs typeface="Phetsarath OT" panose="02000500000000020004" pitchFamily="2" charset="0"/>
                        </a:rPr>
                        <a:t>: </a:t>
                      </a:r>
                      <a:r>
                        <a:rPr lang="lo-LA" sz="1200" b="0" i="1" kern="1200" dirty="0">
                          <a:solidFill>
                            <a:schemeClr val="tx1"/>
                          </a:solidFill>
                          <a:effectLst/>
                          <a:latin typeface="Phetsarath OT" panose="02000500000000020004" pitchFamily="2" charset="0"/>
                          <a:ea typeface="+mn-ea"/>
                          <a:cs typeface="Phetsarath OT" panose="02000500000000020004" pitchFamily="2" charset="0"/>
                        </a:rPr>
                        <a:t>ການຕິດເຊື້ອພະຍາດ</a:t>
                      </a:r>
                      <a:r>
                        <a:rPr lang="en-US" sz="1200" b="0" i="1" kern="1200" dirty="0">
                          <a:solidFill>
                            <a:schemeClr val="tx1"/>
                          </a:solidFill>
                          <a:effectLst/>
                          <a:latin typeface="Phetsarath OT" panose="02000500000000020004" pitchFamily="2" charset="0"/>
                          <a:ea typeface="+mn-ea"/>
                          <a:cs typeface="Phetsarath OT" panose="02000500000000020004" pitchFamily="2" charset="0"/>
                        </a:rPr>
                        <a:t> Bacillus Calmette–</a:t>
                      </a:r>
                      <a:r>
                        <a:rPr lang="en-US" sz="1200" b="0" i="1" kern="1200" dirty="0" err="1">
                          <a:solidFill>
                            <a:schemeClr val="tx1"/>
                          </a:solidFill>
                          <a:effectLst/>
                          <a:latin typeface="Phetsarath OT" panose="02000500000000020004" pitchFamily="2" charset="0"/>
                          <a:ea typeface="+mn-ea"/>
                          <a:cs typeface="Phetsarath OT" panose="02000500000000020004" pitchFamily="2" charset="0"/>
                        </a:rPr>
                        <a:t>Guérin</a:t>
                      </a:r>
                      <a:r>
                        <a:rPr lang="en-US" sz="1200" b="0" i="1" kern="1200" dirty="0">
                          <a:solidFill>
                            <a:schemeClr val="tx1"/>
                          </a:solidFill>
                          <a:effectLst/>
                          <a:latin typeface="Phetsarath OT" panose="02000500000000020004" pitchFamily="2" charset="0"/>
                          <a:ea typeface="+mn-ea"/>
                          <a:cs typeface="Phetsarath OT" panose="02000500000000020004" pitchFamily="2" charset="0"/>
                        </a:rPr>
                        <a:t> </a:t>
                      </a:r>
                      <a:r>
                        <a:rPr lang="lo-LA" sz="1200" b="0" i="1" kern="1200" dirty="0">
                          <a:solidFill>
                            <a:schemeClr val="tx1"/>
                          </a:solidFill>
                          <a:effectLst/>
                          <a:latin typeface="Phetsarath OT" panose="02000500000000020004" pitchFamily="2" charset="0"/>
                          <a:ea typeface="+mn-ea"/>
                          <a:cs typeface="Phetsarath OT" panose="02000500000000020004" pitchFamily="2" charset="0"/>
                        </a:rPr>
                        <a:t>ທີ່ແຜ່ຂະຫຍາຍຢ່າງຮ້າຍແຮງ ໃນເດັກອ່ອນ ທີ່ເກີດຈາກແມ່ ທີ່ໄດ້ຮັບ </a:t>
                      </a:r>
                      <a:r>
                        <a:rPr lang="en-US" sz="1200" b="0" i="1" kern="1200" dirty="0">
                          <a:solidFill>
                            <a:schemeClr val="tx1"/>
                          </a:solidFill>
                          <a:effectLst/>
                          <a:latin typeface="Phetsarath OT" panose="02000500000000020004" pitchFamily="2" charset="0"/>
                          <a:ea typeface="+mn-ea"/>
                          <a:cs typeface="Phetsarath OT" panose="02000500000000020004" pitchFamily="2" charset="0"/>
                        </a:rPr>
                        <a:t>infliximab</a:t>
                      </a:r>
                      <a:r>
                        <a:rPr lang="lo-LA" sz="1200" b="0" i="1" kern="1200" dirty="0">
                          <a:solidFill>
                            <a:schemeClr val="tx1"/>
                          </a:solidFill>
                          <a:effectLst/>
                          <a:latin typeface="Phetsarath OT" panose="02000500000000020004" pitchFamily="2" charset="0"/>
                          <a:ea typeface="+mn-ea"/>
                          <a:cs typeface="Phetsarath OT" panose="02000500000000020004" pitchFamily="2" charset="0"/>
                        </a:rPr>
                        <a:t> ສຳລັບພະຍາດ</a:t>
                      </a:r>
                      <a:r>
                        <a:rPr lang="en-US" sz="1200" b="0" i="1" kern="1200" dirty="0">
                          <a:solidFill>
                            <a:schemeClr val="tx1"/>
                          </a:solidFill>
                          <a:effectLst/>
                          <a:latin typeface="Phetsarath OT" panose="02000500000000020004" pitchFamily="2" charset="0"/>
                          <a:ea typeface="+mn-ea"/>
                          <a:cs typeface="Phetsarath OT" panose="02000500000000020004" pitchFamily="2" charset="0"/>
                        </a:rPr>
                        <a:t> Crohn'</a:t>
                      </a:r>
                      <a:endParaRPr lang="en-US" sz="1200" i="1" dirty="0">
                        <a:latin typeface="Phetsarath OT" panose="02000500000000020004" pitchFamily="2" charset="0"/>
                        <a:cs typeface="Phetsarath OT" panose="02000500000000020004" pitchFamily="2" charset="0"/>
                      </a:endParaRPr>
                    </a:p>
                  </a:txBody>
                  <a:tcPr marL="68580" marR="68580" marT="34290" marB="34290"/>
                </a:tc>
                <a:tc rowSpan="2">
                  <a:txBody>
                    <a:bodyPr/>
                    <a:lstStyle/>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ນຳໃຊ້ໃນການໄຈ້ແຍກ ຫຼື ອະທິບາຍພະຍາດ ຫຼື ສະພາບທີ່ບໍ່ຮູ້ຈັກ</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ອາດຮູ້ຈັກເປັນ ຊ່ອງວ່າງໃໝ່ ໃນການຄົ້ນຄວ້າ</a:t>
                      </a:r>
                      <a:endParaRPr lang="en-US" sz="1200" dirty="0">
                        <a:latin typeface="Phetsarath OT" panose="02000500000000020004" pitchFamily="2" charset="0"/>
                        <a:cs typeface="Phetsarath OT" panose="02000500000000020004" pitchFamily="2" charset="0"/>
                      </a:endParaRPr>
                    </a:p>
                    <a:p>
                      <a:pPr algn="l"/>
                      <a:endParaRPr lang="en-US" sz="1200" dirty="0">
                        <a:latin typeface="Phetsarath OT" panose="02000500000000020004" pitchFamily="2" charset="0"/>
                        <a:cs typeface="Phetsarath OT" panose="02000500000000020004" pitchFamily="2" charset="0"/>
                      </a:endParaRPr>
                    </a:p>
                  </a:txBody>
                  <a:tcPr marL="68580" marR="68580" marT="34290" marB="34290"/>
                </a:tc>
                <a:tc rowSpan="2">
                  <a:txBody>
                    <a:bodyPr/>
                    <a:lstStyle/>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ການເລົ່າເລື່ອງ</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ມັນມີຄຸນຄ່າຈໍາກັດ</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ບໍ່​ສາ​ມາດ​ປະ​ເມີນ​ພະ​ຍາດ / ສະ​ພາບ​</a:t>
                      </a: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​ບໍ່ສາມາດສຶກສາການພົວພັນ ຫຼື ຜົນກະທົບ</a:t>
                      </a:r>
                      <a:endParaRPr lang="en-US" sz="1200" dirty="0">
                        <a:latin typeface="Phetsarath OT" panose="02000500000000020004" pitchFamily="2" charset="0"/>
                        <a:cs typeface="Phetsarath OT" panose="02000500000000020004" pitchFamily="2" charset="0"/>
                      </a:endParaRPr>
                    </a:p>
                    <a:p>
                      <a:pPr algn="ctr"/>
                      <a:endParaRPr lang="en-US" sz="1200" dirty="0">
                        <a:latin typeface="Phetsarath OT" panose="02000500000000020004" pitchFamily="2" charset="0"/>
                        <a:cs typeface="Phetsarath OT" panose="02000500000000020004" pitchFamily="2" charset="0"/>
                      </a:endParaRPr>
                    </a:p>
                  </a:txBody>
                  <a:tcPr marL="68580" marR="68580" marT="34290" marB="34290"/>
                </a:tc>
                <a:extLst>
                  <a:ext uri="{0D108BD9-81ED-4DB2-BD59-A6C34878D82A}">
                    <a16:rowId xmlns:a16="http://schemas.microsoft.com/office/drawing/2014/main" val="2423964230"/>
                  </a:ext>
                </a:extLst>
              </a:tr>
              <a:tr h="1028700">
                <a:tc vMerge="1">
                  <a:txBody>
                    <a:bodyPr/>
                    <a:lstStyle/>
                    <a:p>
                      <a:endParaRPr lang="en-US" dirty="0"/>
                    </a:p>
                  </a:txBody>
                  <a:tcPr/>
                </a:tc>
                <a:tc>
                  <a:txBody>
                    <a:bodyPr/>
                    <a:lstStyle/>
                    <a:p>
                      <a:pPr algn="ctr"/>
                      <a:r>
                        <a:rPr lang="lo-LA" sz="1200" b="1" u="sng" dirty="0">
                          <a:latin typeface="Phetsarath OT" panose="02000500000000020004" pitchFamily="2" charset="0"/>
                          <a:cs typeface="Phetsarath OT" panose="02000500000000020004" pitchFamily="2" charset="0"/>
                        </a:rPr>
                        <a:t>ຊຸດກໍລະນີ ສຶກສາ</a:t>
                      </a:r>
                    </a:p>
                    <a:p>
                      <a:pPr algn="ctr"/>
                      <a:r>
                        <a:rPr lang="lo-LA" sz="1200" dirty="0">
                          <a:latin typeface="Phetsarath OT" panose="02000500000000020004" pitchFamily="2" charset="0"/>
                          <a:cs typeface="Phetsarath OT" panose="02000500000000020004" pitchFamily="2" charset="0"/>
                        </a:rPr>
                        <a:t>ອະທິບາຍຫຼາຍກໍລະນີຕິດຕໍ່ກັນ ທີ່ມີສະພາບຜິດປົກະຕິ.</a:t>
                      </a:r>
                    </a:p>
                    <a:p>
                      <a:pPr algn="ctr"/>
                      <a:r>
                        <a:rPr lang="lo-LA" sz="1200" dirty="0">
                          <a:latin typeface="Phetsarath OT" panose="02000500000000020004" pitchFamily="2" charset="0"/>
                          <a:cs typeface="Phetsarath OT" panose="02000500000000020004" pitchFamily="2" charset="0"/>
                        </a:rPr>
                        <a:t> </a:t>
                      </a:r>
                    </a:p>
                    <a:p>
                      <a:pPr algn="ctr"/>
                      <a:r>
                        <a:rPr lang="lo-LA" sz="1200" i="1" dirty="0">
                          <a:latin typeface="Phetsarath OT" panose="02000500000000020004" pitchFamily="2" charset="0"/>
                          <a:cs typeface="Phetsarath OT" panose="02000500000000020004" pitchFamily="2" charset="0"/>
                        </a:rPr>
                        <a:t>ຕົວຢ່າງ</a:t>
                      </a:r>
                      <a:r>
                        <a:rPr lang="en-US" sz="1200" i="1" dirty="0">
                          <a:latin typeface="Phetsarath OT" panose="02000500000000020004" pitchFamily="2" charset="0"/>
                          <a:cs typeface="Phetsarath OT" panose="02000500000000020004" pitchFamily="2" charset="0"/>
                        </a:rPr>
                        <a:t>: </a:t>
                      </a:r>
                      <a:r>
                        <a:rPr lang="lo-LA" sz="1200" i="1" dirty="0">
                          <a:latin typeface="Phetsarath OT" panose="02000500000000020004" pitchFamily="2" charset="0"/>
                          <a:cs typeface="Phetsarath OT" panose="02000500000000020004" pitchFamily="2" charset="0"/>
                        </a:rPr>
                        <a:t>ການໃຫ້ສານອາຫານທາງລຳໄສ້ ໂດຍໃຊ້ສູດປະສົມໄຂ່ ເພື່ອປ້ອງກັນພະຍາດຖອກທ້ອງ ໃນຄົນເຈັບ</a:t>
                      </a:r>
                      <a:r>
                        <a:rPr lang="en-US" sz="1200" i="1" dirty="0">
                          <a:latin typeface="Phetsarath OT" panose="02000500000000020004" pitchFamily="2" charset="0"/>
                          <a:cs typeface="Phetsarath OT" panose="02000500000000020004" pitchFamily="2" charset="0"/>
                        </a:rPr>
                        <a:t> 15 PEG </a:t>
                      </a:r>
                    </a:p>
                  </a:txBody>
                  <a:tcPr marL="68580" marR="68580" marT="34290" marB="34290"/>
                </a:tc>
                <a:tc vMerge="1">
                  <a:txBody>
                    <a:bodyPr/>
                    <a:lstStyle/>
                    <a:p>
                      <a:pPr algn="ctr"/>
                      <a:endParaRPr lang="en-US" dirty="0"/>
                    </a:p>
                  </a:txBody>
                  <a:tcPr/>
                </a:tc>
                <a:tc vMerge="1">
                  <a:txBody>
                    <a:bodyPr/>
                    <a:lstStyle/>
                    <a:p>
                      <a:pPr algn="ctr"/>
                      <a:endParaRPr lang="en-US" dirty="0"/>
                    </a:p>
                  </a:txBody>
                  <a:tcPr/>
                </a:tc>
                <a:extLst>
                  <a:ext uri="{0D108BD9-81ED-4DB2-BD59-A6C34878D82A}">
                    <a16:rowId xmlns:a16="http://schemas.microsoft.com/office/drawing/2014/main" val="3477552827"/>
                  </a:ext>
                </a:extLst>
              </a:tr>
              <a:tr h="1348740">
                <a:tc vMerge="1">
                  <a:txBody>
                    <a:bodyPr/>
                    <a:lstStyle/>
                    <a:p>
                      <a:endParaRPr lang="en-US" dirty="0"/>
                    </a:p>
                  </a:txBody>
                  <a:tcPr/>
                </a:tc>
                <a:tc>
                  <a:txBody>
                    <a:bodyPr/>
                    <a:lstStyle/>
                    <a:p>
                      <a:pPr algn="ctr"/>
                      <a:r>
                        <a:rPr lang="lo-LA" sz="1200" b="1" u="sng" dirty="0">
                          <a:latin typeface="Phetsarath OT" panose="02000500000000020004" pitchFamily="2" charset="0"/>
                          <a:cs typeface="Phetsarath OT" panose="02000500000000020004" pitchFamily="2" charset="0"/>
                        </a:rPr>
                        <a:t>ການສຶກສາແບບ </a:t>
                      </a:r>
                      <a:r>
                        <a:rPr lang="en-US" sz="1200" b="1" u="sng" dirty="0">
                          <a:latin typeface="Phetsarath OT" panose="02000500000000020004" pitchFamily="2" charset="0"/>
                          <a:cs typeface="Phetsarath OT" panose="02000500000000020004" pitchFamily="2" charset="0"/>
                        </a:rPr>
                        <a:t>Cross-Sectional</a:t>
                      </a:r>
                    </a:p>
                    <a:p>
                      <a:pPr algn="ctr"/>
                      <a:r>
                        <a:rPr lang="lo-LA" sz="1200" dirty="0">
                          <a:latin typeface="Phetsarath OT" panose="02000500000000020004" pitchFamily="2" charset="0"/>
                          <a:cs typeface="Phetsarath OT" panose="02000500000000020004" pitchFamily="2" charset="0"/>
                        </a:rPr>
                        <a:t>ອະທິບາຍການກະຈາຍຂອງ ໜື່ງ ຫຼື ຫຼາຍປັດໄຈ. </a:t>
                      </a:r>
                    </a:p>
                    <a:p>
                      <a:pPr algn="ctr"/>
                      <a:endParaRPr lang="en-US" sz="1200" dirty="0">
                        <a:latin typeface="Phetsarath OT" panose="02000500000000020004" pitchFamily="2" charset="0"/>
                        <a:cs typeface="Phetsarath OT" panose="02000500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lo-LA" sz="1200" i="1" dirty="0">
                          <a:latin typeface="Phetsarath OT" panose="02000500000000020004" pitchFamily="2" charset="0"/>
                          <a:cs typeface="Phetsarath OT" panose="02000500000000020004" pitchFamily="2" charset="0"/>
                        </a:rPr>
                        <a:t>ຕົວຢ່າງ</a:t>
                      </a:r>
                      <a:r>
                        <a:rPr lang="en-US" sz="1200" i="1" dirty="0">
                          <a:latin typeface="Phetsarath OT" panose="02000500000000020004" pitchFamily="2" charset="0"/>
                          <a:cs typeface="Phetsarath OT" panose="02000500000000020004" pitchFamily="2" charset="0"/>
                        </a:rPr>
                        <a:t>: </a:t>
                      </a:r>
                      <a:r>
                        <a:rPr lang="lo-LA" sz="1200" i="1" dirty="0">
                          <a:latin typeface="Phetsarath OT" panose="02000500000000020004" pitchFamily="2" charset="0"/>
                          <a:cs typeface="Phetsarath OT" panose="02000500000000020004" pitchFamily="2" charset="0"/>
                        </a:rPr>
                        <a:t>ອັດຕາຊຸກຊຸມຂອງພາວະໂລກອ້ວນໃນໄວເດັກ ຂອງນັກຮຽນ ຢູ່ແຂວງບໍແກ້ວ ໄລຍະປີ </a:t>
                      </a:r>
                      <a:r>
                        <a:rPr lang="en-US" sz="1200" i="1" dirty="0">
                          <a:latin typeface="Phetsarath OT" panose="02000500000000020004" pitchFamily="2" charset="0"/>
                          <a:cs typeface="Phetsarath OT" panose="02000500000000020004" pitchFamily="2" charset="0"/>
                        </a:rPr>
                        <a:t>2021.</a:t>
                      </a:r>
                      <a:r>
                        <a:rPr lang="th-TH" sz="1200" i="1" dirty="0">
                          <a:latin typeface="Phetsarath OT" panose="02000500000000020004" pitchFamily="2" charset="0"/>
                          <a:cs typeface="Phetsarath OT" panose="02000500000000020004" pitchFamily="2" charset="0"/>
                        </a:rPr>
                        <a:t> </a:t>
                      </a:r>
                      <a:endParaRPr lang="en-US" sz="1200" dirty="0">
                        <a:latin typeface="Phetsarath OT" panose="02000500000000020004" pitchFamily="2" charset="0"/>
                        <a:cs typeface="Phetsarath OT" panose="02000500000000020004" pitchFamily="2" charset="0"/>
                      </a:endParaRPr>
                    </a:p>
                  </a:txBody>
                  <a:tcPr marL="68580" marR="68580" marT="34290" marB="34290"/>
                </a:tc>
                <a:tc>
                  <a:txBody>
                    <a:bodyPr/>
                    <a:lstStyle/>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ເປັນພາບຖ່າຍຂອງຄວາມຖີ່</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ຊ່ວຍອະທິບາຍລັກສະນະຂອງພະຍາດ</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ຊ່ວຍປະເມີນພະຍາດ ທີ່ເປັນບັນຫາຕໍ່ສຸຂະພາບ ແລະ ຄວາມຕ້ອງການໃນການດູແລສຸຂະພາບ ກໍ່ໃຫ້ເກີດບັນຫາໃໝ່ຕໍ່ກັບສຸຂະພາບ. </a:t>
                      </a: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ສາມາດຈຳແນກແນວໂນ້ມຊົ່ວຄາວ ຂອງການເກີດພະຍາດ</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ງ່າຍ ແລະ ບໍ່ແພງ</a:t>
                      </a:r>
                      <a:endParaRPr lang="en-US" sz="1200" dirty="0">
                        <a:latin typeface="Phetsarath OT" panose="02000500000000020004" pitchFamily="2" charset="0"/>
                        <a:cs typeface="Phetsarath OT" panose="02000500000000020004" pitchFamily="2" charset="0"/>
                      </a:endParaRPr>
                    </a:p>
                  </a:txBody>
                  <a:tcPr marL="68580" marR="68580" marT="34290" marB="34290"/>
                </a:tc>
                <a:tc>
                  <a:txBody>
                    <a:bodyPr/>
                    <a:lstStyle/>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ສາມາດນຳສະເໜີການລຳອຽງ</a:t>
                      </a:r>
                      <a:endParaRPr lang="en-US" sz="1200" dirty="0">
                        <a:latin typeface="Phetsarath OT" panose="02000500000000020004" pitchFamily="2" charset="0"/>
                        <a:cs typeface="Phetsarath OT" panose="02000500000000020004" pitchFamily="2" charset="0"/>
                      </a:endParaRP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ກຸ່ມຕົວຢ່າງຕ້ອງເປັນຕົວແທນ</a:t>
                      </a:r>
                    </a:p>
                    <a:p>
                      <a:pPr marL="285750" indent="-285750" algn="l">
                        <a:buFont typeface="Arial" panose="020B0604020202020204" pitchFamily="34" charset="0"/>
                        <a:buChar char="•"/>
                      </a:pPr>
                      <a:r>
                        <a:rPr lang="lo-LA" sz="1200" dirty="0">
                          <a:latin typeface="Phetsarath OT" panose="02000500000000020004" pitchFamily="2" charset="0"/>
                          <a:cs typeface="Phetsarath OT" panose="02000500000000020004" pitchFamily="2" charset="0"/>
                        </a:rPr>
                        <a:t>ບໍ່ມີຂໍ້ມູນ ກ່ຽວກັບສາເຫດ</a:t>
                      </a:r>
                      <a:endParaRPr lang="en-US" sz="1200" dirty="0">
                        <a:latin typeface="Phetsarath OT" panose="02000500000000020004" pitchFamily="2" charset="0"/>
                        <a:cs typeface="Phetsarath OT" panose="02000500000000020004" pitchFamily="2" charset="0"/>
                      </a:endParaRPr>
                    </a:p>
                    <a:p>
                      <a:pPr algn="ctr"/>
                      <a:endParaRPr lang="en-US" sz="1200" dirty="0">
                        <a:latin typeface="Phetsarath OT" panose="02000500000000020004" pitchFamily="2" charset="0"/>
                        <a:cs typeface="Phetsarath OT" panose="02000500000000020004" pitchFamily="2" charset="0"/>
                      </a:endParaRPr>
                    </a:p>
                  </a:txBody>
                  <a:tcPr marL="68580" marR="68580" marT="34290" marB="34290"/>
                </a:tc>
                <a:extLst>
                  <a:ext uri="{0D108BD9-81ED-4DB2-BD59-A6C34878D82A}">
                    <a16:rowId xmlns:a16="http://schemas.microsoft.com/office/drawing/2014/main" val="1550695226"/>
                  </a:ext>
                </a:extLst>
              </a:tr>
            </a:tbl>
          </a:graphicData>
        </a:graphic>
      </p:graphicFrame>
      <p:sp>
        <p:nvSpPr>
          <p:cNvPr id="5" name="Slide Number Placeholder 3">
            <a:extLst>
              <a:ext uri="{FF2B5EF4-FFF2-40B4-BE49-F238E27FC236}">
                <a16:creationId xmlns:a16="http://schemas.microsoft.com/office/drawing/2014/main" id="{E77D197B-0860-4471-AAEF-D6F6A4660943}"/>
              </a:ext>
            </a:extLst>
          </p:cNvPr>
          <p:cNvSpPr txBox="1">
            <a:spLocks/>
          </p:cNvSpPr>
          <p:nvPr/>
        </p:nvSpPr>
        <p:spPr>
          <a:xfrm>
            <a:off x="7070497" y="6348809"/>
            <a:ext cx="1509243" cy="191503"/>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100" dirty="0">
                <a:solidFill>
                  <a:schemeClr val="tx2"/>
                </a:solidFill>
              </a:rPr>
              <a:t>ANRCB   |   </a:t>
            </a:r>
            <a:fld id="{D8FE707D-7EDD-4671-B995-A3FBECAF0B25}" type="slidenum">
              <a:rPr lang="en-US" sz="1100" b="1" smtClean="0">
                <a:solidFill>
                  <a:schemeClr val="accent6"/>
                </a:solidFill>
              </a:rPr>
              <a:pPr algn="r"/>
              <a:t>9</a:t>
            </a:fld>
            <a:endParaRPr lang="en-US" sz="1100" b="1" dirty="0">
              <a:solidFill>
                <a:schemeClr val="accent6"/>
              </a:solidFill>
            </a:endParaRPr>
          </a:p>
        </p:txBody>
      </p:sp>
    </p:spTree>
    <p:extLst>
      <p:ext uri="{BB962C8B-B14F-4D97-AF65-F5344CB8AC3E}">
        <p14:creationId xmlns:p14="http://schemas.microsoft.com/office/powerpoint/2010/main" val="2829607824"/>
      </p:ext>
    </p:extLst>
  </p:cSld>
  <p:clrMapOvr>
    <a:masterClrMapping/>
  </p:clrMapOvr>
</p:sld>
</file>

<file path=ppt/theme/theme1.xml><?xml version="1.0" encoding="utf-8"?>
<a:theme xmlns:a="http://schemas.openxmlformats.org/drawingml/2006/main" name="CRS_2020_PPT">
  <a:themeElements>
    <a:clrScheme name="CRS_2020_Palette_Microsoft">
      <a:dk1>
        <a:srgbClr val="000000"/>
      </a:dk1>
      <a:lt1>
        <a:srgbClr val="FFFFFF"/>
      </a:lt1>
      <a:dk2>
        <a:srgbClr val="00A2C7"/>
      </a:dk2>
      <a:lt2>
        <a:srgbClr val="BFB8AF"/>
      </a:lt2>
      <a:accent1>
        <a:srgbClr val="7999AC"/>
      </a:accent1>
      <a:accent2>
        <a:srgbClr val="9053A1"/>
      </a:accent2>
      <a:accent3>
        <a:srgbClr val="79A02C"/>
      </a:accent3>
      <a:accent4>
        <a:srgbClr val="EF6E0B"/>
      </a:accent4>
      <a:accent5>
        <a:srgbClr val="0099A9"/>
      </a:accent5>
      <a:accent6>
        <a:srgbClr val="00468B"/>
      </a:accent6>
      <a:hlink>
        <a:srgbClr val="00A2C7"/>
      </a:hlink>
      <a:folHlink>
        <a:srgbClr val="9053A1"/>
      </a:folHlink>
    </a:clrScheme>
    <a:fontScheme name="CRS_PPT_Fonts">
      <a:majorFont>
        <a:latin typeface="Times New Roman"/>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RCB TEMPLATE" id="{0EC71E97-8FA2-4B5F-AC24-44C3F03835AA}" vid="{46FB6BCA-E9FE-4217-9BEF-CD6BDB5EB7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89DD0B6094BCF4FB93A35D0152A1812" ma:contentTypeVersion="13" ma:contentTypeDescription="Create a new document." ma:contentTypeScope="" ma:versionID="be0ae1603127ce292030e8d21174580f">
  <xsd:schema xmlns:xsd="http://www.w3.org/2001/XMLSchema" xmlns:xs="http://www.w3.org/2001/XMLSchema" xmlns:p="http://schemas.microsoft.com/office/2006/metadata/properties" xmlns:ns2="d6596b82-1850-46b7-8677-7476bdde78e6" xmlns:ns3="53c17ed5-55f5-48da-bce3-199d61b38c9a" targetNamespace="http://schemas.microsoft.com/office/2006/metadata/properties" ma:root="true" ma:fieldsID="26e5467dbf44ded1b1ae3f5faebca35a" ns2:_="" ns3:_="">
    <xsd:import namespace="d6596b82-1850-46b7-8677-7476bdde78e6"/>
    <xsd:import namespace="53c17ed5-55f5-48da-bce3-199d61b38c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596b82-1850-46b7-8677-7476bdde78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3c17ed5-55f5-48da-bce3-199d61b38c9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161C77-4666-4246-BBCD-C34F72AD3419}">
  <ds:schemaRefs>
    <ds:schemaRef ds:uri="http://schemas.microsoft.com/sharepoint/v3/contenttype/forms"/>
  </ds:schemaRefs>
</ds:datastoreItem>
</file>

<file path=customXml/itemProps2.xml><?xml version="1.0" encoding="utf-8"?>
<ds:datastoreItem xmlns:ds="http://schemas.openxmlformats.org/officeDocument/2006/customXml" ds:itemID="{8100B982-99A2-4BF9-ADDA-957A147B1D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596b82-1850-46b7-8677-7476bdde78e6"/>
    <ds:schemaRef ds:uri="53c17ed5-55f5-48da-bce3-199d61b38c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EDAF73-4893-4F4B-B2AD-01C785BB3A4F}">
  <ds:schemaRefs>
    <ds:schemaRef ds:uri="http://purl.org/dc/elements/1.1/"/>
    <ds:schemaRef ds:uri="http://purl.org/dc/dcmitype/"/>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b34422d8-c230-43ec-8677-2b343c042c77"/>
    <ds:schemaRef ds:uri="89487477-8a04-41b7-b1f6-8fe2e945d33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ANRCB TEMPLATE</Template>
  <TotalTime>4567</TotalTime>
  <Words>10694</Words>
  <Application>Microsoft Office PowerPoint</Application>
  <PresentationFormat>On-screen Show (4:3)</PresentationFormat>
  <Paragraphs>477</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Courier New</vt:lpstr>
      <vt:lpstr>Georgia</vt:lpstr>
      <vt:lpstr>Phetsarath OT</vt:lpstr>
      <vt:lpstr>Times New Roman</vt:lpstr>
      <vt:lpstr>CRS_2020_PPT</vt:lpstr>
      <vt:lpstr> 5.5: ວິທີການຄົ້ນຄ້ວາ ໃນການຄົ້ນຄວ້າດ້ານໂພຊະນາການ</vt:lpstr>
      <vt:lpstr>ໂມດູນກ່ອນ (5.4) ພວກເຮົາໄດ້ຮຽນກ່ຽວກັບ:</vt:lpstr>
      <vt:lpstr>ກຳນົດ ກຸ່ມປະຊາກອນ ແລະ ກຸ່ມຕົວຢ່າງ ທີ່ສຶກສາ</vt:lpstr>
      <vt:lpstr>ການກຳນົດກຸ່ມປະຊາກອນສຶກສາ ແລະ ຕົວຢ່າງ </vt:lpstr>
      <vt:lpstr>ວິທີການເລືອກກຸ່ມຕົວຢ່າງ </vt:lpstr>
      <vt:lpstr>ວິທີການເລືອກກຸ່ມຕົວຢ່າງ </vt:lpstr>
      <vt:lpstr>ກຳນົດການອອກແບບການສຶກສາ</vt:lpstr>
      <vt:lpstr>ປະເພດຂອງການອອກແບບການສືກສາ   </vt:lpstr>
      <vt:lpstr>ປະເພດຂອງການອອກແບບການສືກສາແບບບັນລະຍາຍ   </vt:lpstr>
      <vt:lpstr>ປະເພດຂອງການອອກແບບການສືກສາແບບວິເຄາະ</vt:lpstr>
      <vt:lpstr>ປະເພດຂອງການອອກແບບການສືກສາແບບວິເຄາະ</vt:lpstr>
      <vt:lpstr>ການກຳນົດປະເພດຂອງຂໍ້ມູນ</vt:lpstr>
      <vt:lpstr>ການກຳນົດປະເພດຂອງຂໍ້ມູນ</vt:lpstr>
      <vt:lpstr>ແຫຼ່ງຂໍ້ມູນທົ່ວໄປ</vt:lpstr>
      <vt:lpstr>ແຫຼ່ງຂໍ້ມູນດ້ານໂພຊະນາການ</vt:lpstr>
      <vt:lpstr>ການກຳບັນດານົດຕົວແປດ້ານໂພຊະນາການ</vt:lpstr>
      <vt:lpstr>ຕົວຊີ້ບອກສະຖານະດ້ານຊີວະພາບ (Biomarkers)</vt:lpstr>
      <vt:lpstr>ສານອາຫານ</vt:lpstr>
      <vt:lpstr>ລາຍການອາຫານ/ ໝວດອາຫານ</vt:lpstr>
      <vt:lpstr>ຮູບແບບຂອງອາຫານ</vt:lpstr>
      <vt:lpstr>ການວັດແທກຮ່າງກາຍ ແລະ ອົງປະກອບຂອງຮ່າງກາຍ</vt:lpstr>
      <vt:lpstr>ການອອກກຳລັງກາຍ</vt:lpstr>
      <vt:lpstr>ການຈັດການຂໍ້ມູນ ແລະ ເຕັກນິກການວິເຄາະ ໂດຍທົ່ວໄປ ສຳລັບການຄົ້ນຄ້ວາດ້ານໂພຊະນາການ</vt:lpstr>
      <vt:lpstr>ການຈັດການຂໍ້ມູນ ແລະ ເຕັກນິກການວິເຄາະ ໂດຍທົ່ວໄປ ສຳລັບການຄົ້ນຄ້ວາດ້ານໂພຊະນາການ</vt:lpstr>
      <vt:lpstr>ການຈັດການຂໍ້ມູນ ແລະ ເຕັກນິກການວິເຄາະ ໂດຍທົ່ວໄປ ສຳລັບການຄົ້ນຄ້ວາດ້ານໂພຊະນາການ</vt:lpstr>
      <vt:lpstr>ການຈັດການຂໍ້ມູນ ແລະ ເຕັກນິກການວິເຄາະ ໂດຍທົ່ວໄປ ສຳລັບການຄົ້ນຄ້ວາດ້ານໂພຊະນາການ</vt:lpstr>
      <vt:lpstr>ຂໍ້ຄວນພິຈາລະນາ</vt:lpstr>
      <vt:lpstr>ການວິເຄາະອື່ນໆ</vt:lpstr>
      <vt:lpstr>ຂໍ້ຄວາມທີ່ສໍາຄັນ</vt:lpstr>
      <vt:lpstr>ຂໍ້ຄວາມທີ່ສໍາຄັນ</vt:lpstr>
      <vt:lpstr>ບົດຝຶກຫັດ</vt:lpstr>
      <vt:lpstr>ຂອບໃຈ!!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5.5:  Research Methodology  in Nutrition Research</dc:title>
  <dc:creator>Eddens, Kate</dc:creator>
  <cp:lastModifiedBy>Oula, Ratthiphone</cp:lastModifiedBy>
  <cp:revision>355</cp:revision>
  <dcterms:created xsi:type="dcterms:W3CDTF">2022-02-23T00:29:23Z</dcterms:created>
  <dcterms:modified xsi:type="dcterms:W3CDTF">2022-09-07T01:32:24Z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0x010100789DD0B6094BCF4FB93A35D0152A1812</vt:lpwstr>
  </property>
</Properties>
</file>