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4" r:id="rId4"/>
  </p:sldMasterIdLst>
  <p:notesMasterIdLst>
    <p:notesMasterId r:id="rId31"/>
  </p:notesMasterIdLst>
  <p:sldIdLst>
    <p:sldId id="291" r:id="rId5"/>
    <p:sldId id="534" r:id="rId6"/>
    <p:sldId id="537" r:id="rId7"/>
    <p:sldId id="517" r:id="rId8"/>
    <p:sldId id="518" r:id="rId9"/>
    <p:sldId id="439" r:id="rId10"/>
    <p:sldId id="519" r:id="rId11"/>
    <p:sldId id="258" r:id="rId12"/>
    <p:sldId id="520" r:id="rId13"/>
    <p:sldId id="521" r:id="rId14"/>
    <p:sldId id="262" r:id="rId15"/>
    <p:sldId id="522" r:id="rId16"/>
    <p:sldId id="523" r:id="rId17"/>
    <p:sldId id="282" r:id="rId18"/>
    <p:sldId id="532" r:id="rId19"/>
    <p:sldId id="268" r:id="rId20"/>
    <p:sldId id="270" r:id="rId21"/>
    <p:sldId id="271" r:id="rId22"/>
    <p:sldId id="267" r:id="rId23"/>
    <p:sldId id="858" r:id="rId24"/>
    <p:sldId id="260" r:id="rId25"/>
    <p:sldId id="533" r:id="rId26"/>
    <p:sldId id="278" r:id="rId27"/>
    <p:sldId id="272" r:id="rId28"/>
    <p:sldId id="266" r:id="rId29"/>
    <p:sldId id="27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F0B551-492B-DC42-8FF3-EFAE171BB86C}">
          <p14:sldIdLst>
            <p14:sldId id="291"/>
            <p14:sldId id="534"/>
            <p14:sldId id="537"/>
            <p14:sldId id="517"/>
            <p14:sldId id="518"/>
            <p14:sldId id="439"/>
            <p14:sldId id="519"/>
            <p14:sldId id="258"/>
            <p14:sldId id="520"/>
            <p14:sldId id="521"/>
            <p14:sldId id="262"/>
            <p14:sldId id="522"/>
            <p14:sldId id="523"/>
            <p14:sldId id="282"/>
            <p14:sldId id="532"/>
            <p14:sldId id="268"/>
            <p14:sldId id="270"/>
            <p14:sldId id="271"/>
            <p14:sldId id="267"/>
            <p14:sldId id="858"/>
            <p14:sldId id="260"/>
            <p14:sldId id="533"/>
            <p14:sldId id="278"/>
            <p14:sldId id="272"/>
            <p14:sldId id="266"/>
            <p14:sldId id="2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ing, Clare" initials="GC" lastIdx="5" clrIdx="0">
    <p:extLst>
      <p:ext uri="{19B8F6BF-5375-455C-9EA6-DF929625EA0E}">
        <p15:presenceInfo xmlns:p15="http://schemas.microsoft.com/office/powerpoint/2012/main" userId="S::clare.gooding@crs.org::9b613808-c58f-43f6-830b-a0680ffeef40" providerId="AD"/>
      </p:ext>
    </p:extLst>
  </p:cmAuthor>
  <p:cmAuthor id="2" name="Oula, Ratthiphone" initials="OR" lastIdx="2" clrIdx="1">
    <p:extLst>
      <p:ext uri="{19B8F6BF-5375-455C-9EA6-DF929625EA0E}">
        <p15:presenceInfo xmlns:p15="http://schemas.microsoft.com/office/powerpoint/2012/main" userId="S::ratthiphone.oula@crs.org::495bfc06-53a5-475b-91f5-39d15c1e83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4E92F-0C9F-4EB1-91D4-D3C58BBDEABC}" v="1" dt="2022-09-06T06:52:00.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7171" autoAdjust="0"/>
  </p:normalViewPr>
  <p:slideViewPr>
    <p:cSldViewPr snapToGrid="0" snapToObjects="1">
      <p:cViewPr varScale="1">
        <p:scale>
          <a:sx n="51" d="100"/>
          <a:sy n="51" d="100"/>
        </p:scale>
        <p:origin x="1016" y="44"/>
      </p:cViewPr>
      <p:guideLst/>
    </p:cSldViewPr>
  </p:slideViewPr>
  <p:notesTextViewPr>
    <p:cViewPr>
      <p:scale>
        <a:sx n="1" d="1"/>
        <a:sy n="1" d="1"/>
      </p:scale>
      <p:origin x="0" y="0"/>
    </p:cViewPr>
  </p:notesTextViewPr>
  <p:sorterViewPr>
    <p:cViewPr>
      <p:scale>
        <a:sx n="100" d="100"/>
        <a:sy n="100" d="100"/>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la, Ratthiphone" userId="495bfc06-53a5-475b-91f5-39d15c1e832f" providerId="ADAL" clId="{9204E92F-0C9F-4EB1-91D4-D3C58BBDEABC}"/>
    <pc:docChg chg="custSel modSld">
      <pc:chgData name="Oula, Ratthiphone" userId="495bfc06-53a5-475b-91f5-39d15c1e832f" providerId="ADAL" clId="{9204E92F-0C9F-4EB1-91D4-D3C58BBDEABC}" dt="2022-09-06T06:52:26.667" v="7" actId="1076"/>
      <pc:docMkLst>
        <pc:docMk/>
      </pc:docMkLst>
      <pc:sldChg chg="delSp modTransition modAnim">
        <pc:chgData name="Oula, Ratthiphone" userId="495bfc06-53a5-475b-91f5-39d15c1e832f" providerId="ADAL" clId="{9204E92F-0C9F-4EB1-91D4-D3C58BBDEABC}" dt="2022-09-06T06:52:00.565" v="2"/>
        <pc:sldMkLst>
          <pc:docMk/>
          <pc:sldMk cId="856040438" sldId="258"/>
        </pc:sldMkLst>
        <pc:picChg chg="del">
          <ac:chgData name="Oula, Ratthiphone" userId="495bfc06-53a5-475b-91f5-39d15c1e832f" providerId="ADAL" clId="{9204E92F-0C9F-4EB1-91D4-D3C58BBDEABC}" dt="2022-09-06T06:52:00.565" v="2"/>
          <ac:picMkLst>
            <pc:docMk/>
            <pc:sldMk cId="856040438" sldId="258"/>
            <ac:picMk id="4" creationId="{AC3C4B39-5CAF-941A-65AE-DC93484AC017}"/>
          </ac:picMkLst>
        </pc:picChg>
      </pc:sldChg>
      <pc:sldChg chg="delSp modTransition modAnim">
        <pc:chgData name="Oula, Ratthiphone" userId="495bfc06-53a5-475b-91f5-39d15c1e832f" providerId="ADAL" clId="{9204E92F-0C9F-4EB1-91D4-D3C58BBDEABC}" dt="2022-09-06T06:52:00.565" v="2"/>
        <pc:sldMkLst>
          <pc:docMk/>
          <pc:sldMk cId="0" sldId="260"/>
        </pc:sldMkLst>
        <pc:picChg chg="del">
          <ac:chgData name="Oula, Ratthiphone" userId="495bfc06-53a5-475b-91f5-39d15c1e832f" providerId="ADAL" clId="{9204E92F-0C9F-4EB1-91D4-D3C58BBDEABC}" dt="2022-09-06T06:52:00.565" v="2"/>
          <ac:picMkLst>
            <pc:docMk/>
            <pc:sldMk cId="0" sldId="260"/>
            <ac:picMk id="2" creationId="{8B6FFA79-5F03-74F3-75D8-8553E7B46B65}"/>
          </ac:picMkLst>
        </pc:picChg>
      </pc:sldChg>
      <pc:sldChg chg="delSp modTransition modAnim">
        <pc:chgData name="Oula, Ratthiphone" userId="495bfc06-53a5-475b-91f5-39d15c1e832f" providerId="ADAL" clId="{9204E92F-0C9F-4EB1-91D4-D3C58BBDEABC}" dt="2022-09-06T06:52:00.565" v="2"/>
        <pc:sldMkLst>
          <pc:docMk/>
          <pc:sldMk cId="734345734" sldId="262"/>
        </pc:sldMkLst>
        <pc:picChg chg="del">
          <ac:chgData name="Oula, Ratthiphone" userId="495bfc06-53a5-475b-91f5-39d15c1e832f" providerId="ADAL" clId="{9204E92F-0C9F-4EB1-91D4-D3C58BBDEABC}" dt="2022-09-06T06:52:00.565" v="2"/>
          <ac:picMkLst>
            <pc:docMk/>
            <pc:sldMk cId="734345734" sldId="262"/>
            <ac:picMk id="4" creationId="{1058DEFF-ED56-3102-9A37-D34E4803BF46}"/>
          </ac:picMkLst>
        </pc:picChg>
      </pc:sldChg>
      <pc:sldChg chg="delSp modSp mod modTransition modAnim">
        <pc:chgData name="Oula, Ratthiphone" userId="495bfc06-53a5-475b-91f5-39d15c1e832f" providerId="ADAL" clId="{9204E92F-0C9F-4EB1-91D4-D3C58BBDEABC}" dt="2022-09-06T06:52:13.842" v="6" actId="14100"/>
        <pc:sldMkLst>
          <pc:docMk/>
          <pc:sldMk cId="3793482313" sldId="266"/>
        </pc:sldMkLst>
        <pc:spChg chg="mod">
          <ac:chgData name="Oula, Ratthiphone" userId="495bfc06-53a5-475b-91f5-39d15c1e832f" providerId="ADAL" clId="{9204E92F-0C9F-4EB1-91D4-D3C58BBDEABC}" dt="2022-09-06T06:52:13.842" v="6" actId="14100"/>
          <ac:spMkLst>
            <pc:docMk/>
            <pc:sldMk cId="3793482313" sldId="266"/>
            <ac:spMk id="5" creationId="{FABD27E8-85A6-0A4E-A64C-887F4118B78B}"/>
          </ac:spMkLst>
        </pc:spChg>
        <pc:picChg chg="del">
          <ac:chgData name="Oula, Ratthiphone" userId="495bfc06-53a5-475b-91f5-39d15c1e832f" providerId="ADAL" clId="{9204E92F-0C9F-4EB1-91D4-D3C58BBDEABC}" dt="2022-09-06T06:52:00.565" v="2"/>
          <ac:picMkLst>
            <pc:docMk/>
            <pc:sldMk cId="3793482313" sldId="266"/>
            <ac:picMk id="2" creationId="{142D8004-A2FB-5B76-7249-DE0E946FFE98}"/>
          </ac:picMkLst>
        </pc:picChg>
      </pc:sldChg>
      <pc:sldChg chg="delSp modTransition modAnim">
        <pc:chgData name="Oula, Ratthiphone" userId="495bfc06-53a5-475b-91f5-39d15c1e832f" providerId="ADAL" clId="{9204E92F-0C9F-4EB1-91D4-D3C58BBDEABC}" dt="2022-09-06T06:52:00.565" v="2"/>
        <pc:sldMkLst>
          <pc:docMk/>
          <pc:sldMk cId="0" sldId="267"/>
        </pc:sldMkLst>
        <pc:picChg chg="del">
          <ac:chgData name="Oula, Ratthiphone" userId="495bfc06-53a5-475b-91f5-39d15c1e832f" providerId="ADAL" clId="{9204E92F-0C9F-4EB1-91D4-D3C58BBDEABC}" dt="2022-09-06T06:52:00.565" v="2"/>
          <ac:picMkLst>
            <pc:docMk/>
            <pc:sldMk cId="0" sldId="267"/>
            <ac:picMk id="2" creationId="{9EB65E32-D3C1-B8A3-642C-E0EC1EFB1082}"/>
          </ac:picMkLst>
        </pc:picChg>
      </pc:sldChg>
      <pc:sldChg chg="delSp modTransition modAnim">
        <pc:chgData name="Oula, Ratthiphone" userId="495bfc06-53a5-475b-91f5-39d15c1e832f" providerId="ADAL" clId="{9204E92F-0C9F-4EB1-91D4-D3C58BBDEABC}" dt="2022-09-06T06:52:00.565" v="2"/>
        <pc:sldMkLst>
          <pc:docMk/>
          <pc:sldMk cId="3490011516" sldId="268"/>
        </pc:sldMkLst>
        <pc:picChg chg="del">
          <ac:chgData name="Oula, Ratthiphone" userId="495bfc06-53a5-475b-91f5-39d15c1e832f" providerId="ADAL" clId="{9204E92F-0C9F-4EB1-91D4-D3C58BBDEABC}" dt="2022-09-06T06:52:00.565" v="2"/>
          <ac:picMkLst>
            <pc:docMk/>
            <pc:sldMk cId="3490011516" sldId="268"/>
            <ac:picMk id="4" creationId="{1FE78B2E-8C8D-0B5B-3C54-D2D6A36E0086}"/>
          </ac:picMkLst>
        </pc:picChg>
      </pc:sldChg>
      <pc:sldChg chg="delSp modTransition modAnim">
        <pc:chgData name="Oula, Ratthiphone" userId="495bfc06-53a5-475b-91f5-39d15c1e832f" providerId="ADAL" clId="{9204E92F-0C9F-4EB1-91D4-D3C58BBDEABC}" dt="2022-09-06T06:52:00.565" v="2"/>
        <pc:sldMkLst>
          <pc:docMk/>
          <pc:sldMk cId="3503541771" sldId="270"/>
        </pc:sldMkLst>
        <pc:picChg chg="del">
          <ac:chgData name="Oula, Ratthiphone" userId="495bfc06-53a5-475b-91f5-39d15c1e832f" providerId="ADAL" clId="{9204E92F-0C9F-4EB1-91D4-D3C58BBDEABC}" dt="2022-09-06T06:52:00.565" v="2"/>
          <ac:picMkLst>
            <pc:docMk/>
            <pc:sldMk cId="3503541771" sldId="270"/>
            <ac:picMk id="4" creationId="{AFF044FB-BA7C-6F24-FE5A-F6BCE1511E5A}"/>
          </ac:picMkLst>
        </pc:picChg>
      </pc:sldChg>
      <pc:sldChg chg="delSp modTransition modAnim">
        <pc:chgData name="Oula, Ratthiphone" userId="495bfc06-53a5-475b-91f5-39d15c1e832f" providerId="ADAL" clId="{9204E92F-0C9F-4EB1-91D4-D3C58BBDEABC}" dt="2022-09-06T06:52:00.565" v="2"/>
        <pc:sldMkLst>
          <pc:docMk/>
          <pc:sldMk cId="1604579142" sldId="271"/>
        </pc:sldMkLst>
        <pc:picChg chg="del">
          <ac:chgData name="Oula, Ratthiphone" userId="495bfc06-53a5-475b-91f5-39d15c1e832f" providerId="ADAL" clId="{9204E92F-0C9F-4EB1-91D4-D3C58BBDEABC}" dt="2022-09-06T06:52:00.565" v="2"/>
          <ac:picMkLst>
            <pc:docMk/>
            <pc:sldMk cId="1604579142" sldId="271"/>
            <ac:picMk id="5" creationId="{D01F57CD-C1E7-3269-2664-747DF2EDBF22}"/>
          </ac:picMkLst>
        </pc:picChg>
      </pc:sldChg>
      <pc:sldChg chg="delSp modTransition modAnim">
        <pc:chgData name="Oula, Ratthiphone" userId="495bfc06-53a5-475b-91f5-39d15c1e832f" providerId="ADAL" clId="{9204E92F-0C9F-4EB1-91D4-D3C58BBDEABC}" dt="2022-09-06T06:52:00.565" v="2"/>
        <pc:sldMkLst>
          <pc:docMk/>
          <pc:sldMk cId="1411176167" sldId="272"/>
        </pc:sldMkLst>
        <pc:picChg chg="del">
          <ac:chgData name="Oula, Ratthiphone" userId="495bfc06-53a5-475b-91f5-39d15c1e832f" providerId="ADAL" clId="{9204E92F-0C9F-4EB1-91D4-D3C58BBDEABC}" dt="2022-09-06T06:52:00.565" v="2"/>
          <ac:picMkLst>
            <pc:docMk/>
            <pc:sldMk cId="1411176167" sldId="272"/>
            <ac:picMk id="4" creationId="{C1EF66E6-EC55-0102-6783-B2C418F1E5E1}"/>
          </ac:picMkLst>
        </pc:picChg>
      </pc:sldChg>
      <pc:sldChg chg="delSp modTransition modAnim">
        <pc:chgData name="Oula, Ratthiphone" userId="495bfc06-53a5-475b-91f5-39d15c1e832f" providerId="ADAL" clId="{9204E92F-0C9F-4EB1-91D4-D3C58BBDEABC}" dt="2022-09-06T06:52:00.565" v="2"/>
        <pc:sldMkLst>
          <pc:docMk/>
          <pc:sldMk cId="604012637" sldId="273"/>
        </pc:sldMkLst>
        <pc:picChg chg="del">
          <ac:chgData name="Oula, Ratthiphone" userId="495bfc06-53a5-475b-91f5-39d15c1e832f" providerId="ADAL" clId="{9204E92F-0C9F-4EB1-91D4-D3C58BBDEABC}" dt="2022-09-06T06:52:00.565" v="2"/>
          <ac:picMkLst>
            <pc:docMk/>
            <pc:sldMk cId="604012637" sldId="273"/>
            <ac:picMk id="4" creationId="{C06CC3EE-0D75-1D26-DEBB-11814B46FB1F}"/>
          </ac:picMkLst>
        </pc:picChg>
      </pc:sldChg>
      <pc:sldChg chg="delSp modTransition modAnim">
        <pc:chgData name="Oula, Ratthiphone" userId="495bfc06-53a5-475b-91f5-39d15c1e832f" providerId="ADAL" clId="{9204E92F-0C9F-4EB1-91D4-D3C58BBDEABC}" dt="2022-09-06T06:52:00.565" v="2"/>
        <pc:sldMkLst>
          <pc:docMk/>
          <pc:sldMk cId="0" sldId="278"/>
        </pc:sldMkLst>
        <pc:picChg chg="del">
          <ac:chgData name="Oula, Ratthiphone" userId="495bfc06-53a5-475b-91f5-39d15c1e832f" providerId="ADAL" clId="{9204E92F-0C9F-4EB1-91D4-D3C58BBDEABC}" dt="2022-09-06T06:52:00.565" v="2"/>
          <ac:picMkLst>
            <pc:docMk/>
            <pc:sldMk cId="0" sldId="278"/>
            <ac:picMk id="2" creationId="{FC6700FE-10B6-F85F-6036-3C8F5554DE2C}"/>
          </ac:picMkLst>
        </pc:picChg>
      </pc:sldChg>
      <pc:sldChg chg="delSp modTransition modAnim">
        <pc:chgData name="Oula, Ratthiphone" userId="495bfc06-53a5-475b-91f5-39d15c1e832f" providerId="ADAL" clId="{9204E92F-0C9F-4EB1-91D4-D3C58BBDEABC}" dt="2022-09-06T06:52:00.565" v="2"/>
        <pc:sldMkLst>
          <pc:docMk/>
          <pc:sldMk cId="0" sldId="282"/>
        </pc:sldMkLst>
        <pc:picChg chg="del">
          <ac:chgData name="Oula, Ratthiphone" userId="495bfc06-53a5-475b-91f5-39d15c1e832f" providerId="ADAL" clId="{9204E92F-0C9F-4EB1-91D4-D3C58BBDEABC}" dt="2022-09-06T06:52:00.565" v="2"/>
          <ac:picMkLst>
            <pc:docMk/>
            <pc:sldMk cId="0" sldId="282"/>
            <ac:picMk id="2" creationId="{1FC11512-9516-2CEF-3A26-0FC707724C25}"/>
          </ac:picMkLst>
        </pc:picChg>
      </pc:sldChg>
      <pc:sldChg chg="delSp modSp mod modTransition modAnim">
        <pc:chgData name="Oula, Ratthiphone" userId="495bfc06-53a5-475b-91f5-39d15c1e832f" providerId="ADAL" clId="{9204E92F-0C9F-4EB1-91D4-D3C58BBDEABC}" dt="2022-09-06T06:52:00.565" v="2"/>
        <pc:sldMkLst>
          <pc:docMk/>
          <pc:sldMk cId="1673900420" sldId="291"/>
        </pc:sldMkLst>
        <pc:spChg chg="mod">
          <ac:chgData name="Oula, Ratthiphone" userId="495bfc06-53a5-475b-91f5-39d15c1e832f" providerId="ADAL" clId="{9204E92F-0C9F-4EB1-91D4-D3C58BBDEABC}" dt="2022-09-06T06:51:34.266" v="0"/>
          <ac:spMkLst>
            <pc:docMk/>
            <pc:sldMk cId="1673900420" sldId="291"/>
            <ac:spMk id="5" creationId="{8CF39FA3-CA90-2A4E-8BB0-1016435EAEFC}"/>
          </ac:spMkLst>
        </pc:spChg>
        <pc:spChg chg="mod">
          <ac:chgData name="Oula, Ratthiphone" userId="495bfc06-53a5-475b-91f5-39d15c1e832f" providerId="ADAL" clId="{9204E92F-0C9F-4EB1-91D4-D3C58BBDEABC}" dt="2022-09-06T06:51:48.423" v="1"/>
          <ac:spMkLst>
            <pc:docMk/>
            <pc:sldMk cId="1673900420" sldId="291"/>
            <ac:spMk id="6" creationId="{12389880-AC48-A946-8EA9-A6F864B21918}"/>
          </ac:spMkLst>
        </pc:spChg>
        <pc:picChg chg="del">
          <ac:chgData name="Oula, Ratthiphone" userId="495bfc06-53a5-475b-91f5-39d15c1e832f" providerId="ADAL" clId="{9204E92F-0C9F-4EB1-91D4-D3C58BBDEABC}" dt="2022-09-06T06:52:00.565" v="2"/>
          <ac:picMkLst>
            <pc:docMk/>
            <pc:sldMk cId="1673900420" sldId="291"/>
            <ac:picMk id="4" creationId="{067D56A3-88BB-CFBA-9AAB-C203B7302351}"/>
          </ac:picMkLst>
        </pc:picChg>
      </pc:sldChg>
      <pc:sldChg chg="delSp modTransition modAnim">
        <pc:chgData name="Oula, Ratthiphone" userId="495bfc06-53a5-475b-91f5-39d15c1e832f" providerId="ADAL" clId="{9204E92F-0C9F-4EB1-91D4-D3C58BBDEABC}" dt="2022-09-06T06:52:00.565" v="2"/>
        <pc:sldMkLst>
          <pc:docMk/>
          <pc:sldMk cId="1884073006" sldId="439"/>
        </pc:sldMkLst>
        <pc:picChg chg="del">
          <ac:chgData name="Oula, Ratthiphone" userId="495bfc06-53a5-475b-91f5-39d15c1e832f" providerId="ADAL" clId="{9204E92F-0C9F-4EB1-91D4-D3C58BBDEABC}" dt="2022-09-06T06:52:00.565" v="2"/>
          <ac:picMkLst>
            <pc:docMk/>
            <pc:sldMk cId="1884073006" sldId="439"/>
            <ac:picMk id="2" creationId="{0B524B6F-BB2C-478F-F9CB-8775E6974519}"/>
          </ac:picMkLst>
        </pc:picChg>
      </pc:sldChg>
      <pc:sldChg chg="delSp modTransition modAnim">
        <pc:chgData name="Oula, Ratthiphone" userId="495bfc06-53a5-475b-91f5-39d15c1e832f" providerId="ADAL" clId="{9204E92F-0C9F-4EB1-91D4-D3C58BBDEABC}" dt="2022-09-06T06:52:00.565" v="2"/>
        <pc:sldMkLst>
          <pc:docMk/>
          <pc:sldMk cId="3136086751" sldId="517"/>
        </pc:sldMkLst>
        <pc:picChg chg="del">
          <ac:chgData name="Oula, Ratthiphone" userId="495bfc06-53a5-475b-91f5-39d15c1e832f" providerId="ADAL" clId="{9204E92F-0C9F-4EB1-91D4-D3C58BBDEABC}" dt="2022-09-06T06:52:00.565" v="2"/>
          <ac:picMkLst>
            <pc:docMk/>
            <pc:sldMk cId="3136086751" sldId="517"/>
            <ac:picMk id="3" creationId="{513B01A6-1FB8-96F6-C05D-FB3B07E89C37}"/>
          </ac:picMkLst>
        </pc:picChg>
      </pc:sldChg>
      <pc:sldChg chg="delSp modTransition modAnim">
        <pc:chgData name="Oula, Ratthiphone" userId="495bfc06-53a5-475b-91f5-39d15c1e832f" providerId="ADAL" clId="{9204E92F-0C9F-4EB1-91D4-D3C58BBDEABC}" dt="2022-09-06T06:52:00.565" v="2"/>
        <pc:sldMkLst>
          <pc:docMk/>
          <pc:sldMk cId="3695376883" sldId="518"/>
        </pc:sldMkLst>
        <pc:picChg chg="del">
          <ac:chgData name="Oula, Ratthiphone" userId="495bfc06-53a5-475b-91f5-39d15c1e832f" providerId="ADAL" clId="{9204E92F-0C9F-4EB1-91D4-D3C58BBDEABC}" dt="2022-09-06T06:52:00.565" v="2"/>
          <ac:picMkLst>
            <pc:docMk/>
            <pc:sldMk cId="3695376883" sldId="518"/>
            <ac:picMk id="4" creationId="{D6ED09BE-C454-821D-B7C7-E5F1C14563A2}"/>
          </ac:picMkLst>
        </pc:picChg>
      </pc:sldChg>
      <pc:sldChg chg="delSp modSp mod modTransition modAnim">
        <pc:chgData name="Oula, Ratthiphone" userId="495bfc06-53a5-475b-91f5-39d15c1e832f" providerId="ADAL" clId="{9204E92F-0C9F-4EB1-91D4-D3C58BBDEABC}" dt="2022-09-06T06:52:00.620" v="3" actId="27636"/>
        <pc:sldMkLst>
          <pc:docMk/>
          <pc:sldMk cId="1043723402" sldId="519"/>
        </pc:sldMkLst>
        <pc:spChg chg="mod">
          <ac:chgData name="Oula, Ratthiphone" userId="495bfc06-53a5-475b-91f5-39d15c1e832f" providerId="ADAL" clId="{9204E92F-0C9F-4EB1-91D4-D3C58BBDEABC}" dt="2022-09-06T06:52:00.620" v="3" actId="27636"/>
          <ac:spMkLst>
            <pc:docMk/>
            <pc:sldMk cId="1043723402" sldId="519"/>
            <ac:spMk id="3" creationId="{94FEA19C-AD34-4F91-9B83-F34948B2A9FD}"/>
          </ac:spMkLst>
        </pc:spChg>
        <pc:picChg chg="del">
          <ac:chgData name="Oula, Ratthiphone" userId="495bfc06-53a5-475b-91f5-39d15c1e832f" providerId="ADAL" clId="{9204E92F-0C9F-4EB1-91D4-D3C58BBDEABC}" dt="2022-09-06T06:52:00.565" v="2"/>
          <ac:picMkLst>
            <pc:docMk/>
            <pc:sldMk cId="1043723402" sldId="519"/>
            <ac:picMk id="4" creationId="{D83AA02A-3A4D-8BA3-BF81-65766D4F176C}"/>
          </ac:picMkLst>
        </pc:picChg>
      </pc:sldChg>
      <pc:sldChg chg="delSp modTransition modAnim">
        <pc:chgData name="Oula, Ratthiphone" userId="495bfc06-53a5-475b-91f5-39d15c1e832f" providerId="ADAL" clId="{9204E92F-0C9F-4EB1-91D4-D3C58BBDEABC}" dt="2022-09-06T06:52:00.565" v="2"/>
        <pc:sldMkLst>
          <pc:docMk/>
          <pc:sldMk cId="3024344153" sldId="520"/>
        </pc:sldMkLst>
        <pc:picChg chg="del">
          <ac:chgData name="Oula, Ratthiphone" userId="495bfc06-53a5-475b-91f5-39d15c1e832f" providerId="ADAL" clId="{9204E92F-0C9F-4EB1-91D4-D3C58BBDEABC}" dt="2022-09-06T06:52:00.565" v="2"/>
          <ac:picMkLst>
            <pc:docMk/>
            <pc:sldMk cId="3024344153" sldId="520"/>
            <ac:picMk id="4" creationId="{7D48DC0D-52CA-013D-DA26-B774B6C9A003}"/>
          </ac:picMkLst>
        </pc:picChg>
      </pc:sldChg>
      <pc:sldChg chg="delSp modTransition modAnim">
        <pc:chgData name="Oula, Ratthiphone" userId="495bfc06-53a5-475b-91f5-39d15c1e832f" providerId="ADAL" clId="{9204E92F-0C9F-4EB1-91D4-D3C58BBDEABC}" dt="2022-09-06T06:52:00.565" v="2"/>
        <pc:sldMkLst>
          <pc:docMk/>
          <pc:sldMk cId="1032826870" sldId="521"/>
        </pc:sldMkLst>
        <pc:picChg chg="del">
          <ac:chgData name="Oula, Ratthiphone" userId="495bfc06-53a5-475b-91f5-39d15c1e832f" providerId="ADAL" clId="{9204E92F-0C9F-4EB1-91D4-D3C58BBDEABC}" dt="2022-09-06T06:52:00.565" v="2"/>
          <ac:picMkLst>
            <pc:docMk/>
            <pc:sldMk cId="1032826870" sldId="521"/>
            <ac:picMk id="4" creationId="{111C693B-8929-6A5A-B5F9-BE695D07E658}"/>
          </ac:picMkLst>
        </pc:picChg>
      </pc:sldChg>
      <pc:sldChg chg="delSp modTransition modAnim">
        <pc:chgData name="Oula, Ratthiphone" userId="495bfc06-53a5-475b-91f5-39d15c1e832f" providerId="ADAL" clId="{9204E92F-0C9F-4EB1-91D4-D3C58BBDEABC}" dt="2022-09-06T06:52:00.565" v="2"/>
        <pc:sldMkLst>
          <pc:docMk/>
          <pc:sldMk cId="2792247212" sldId="522"/>
        </pc:sldMkLst>
        <pc:picChg chg="del">
          <ac:chgData name="Oula, Ratthiphone" userId="495bfc06-53a5-475b-91f5-39d15c1e832f" providerId="ADAL" clId="{9204E92F-0C9F-4EB1-91D4-D3C58BBDEABC}" dt="2022-09-06T06:52:00.565" v="2"/>
          <ac:picMkLst>
            <pc:docMk/>
            <pc:sldMk cId="2792247212" sldId="522"/>
            <ac:picMk id="4" creationId="{BF657DD9-6D29-216F-E81C-FC37D51DCA28}"/>
          </ac:picMkLst>
        </pc:picChg>
      </pc:sldChg>
      <pc:sldChg chg="delSp modTransition modAnim">
        <pc:chgData name="Oula, Ratthiphone" userId="495bfc06-53a5-475b-91f5-39d15c1e832f" providerId="ADAL" clId="{9204E92F-0C9F-4EB1-91D4-D3C58BBDEABC}" dt="2022-09-06T06:52:00.565" v="2"/>
        <pc:sldMkLst>
          <pc:docMk/>
          <pc:sldMk cId="4149009113" sldId="523"/>
        </pc:sldMkLst>
        <pc:picChg chg="del">
          <ac:chgData name="Oula, Ratthiphone" userId="495bfc06-53a5-475b-91f5-39d15c1e832f" providerId="ADAL" clId="{9204E92F-0C9F-4EB1-91D4-D3C58BBDEABC}" dt="2022-09-06T06:52:00.565" v="2"/>
          <ac:picMkLst>
            <pc:docMk/>
            <pc:sldMk cId="4149009113" sldId="523"/>
            <ac:picMk id="4" creationId="{F566591D-D017-BCC5-3C99-E4A33F13DA82}"/>
          </ac:picMkLst>
        </pc:picChg>
      </pc:sldChg>
      <pc:sldChg chg="delSp modTransition modAnim">
        <pc:chgData name="Oula, Ratthiphone" userId="495bfc06-53a5-475b-91f5-39d15c1e832f" providerId="ADAL" clId="{9204E92F-0C9F-4EB1-91D4-D3C58BBDEABC}" dt="2022-09-06T06:52:00.565" v="2"/>
        <pc:sldMkLst>
          <pc:docMk/>
          <pc:sldMk cId="1556917430" sldId="532"/>
        </pc:sldMkLst>
        <pc:picChg chg="del">
          <ac:chgData name="Oula, Ratthiphone" userId="495bfc06-53a5-475b-91f5-39d15c1e832f" providerId="ADAL" clId="{9204E92F-0C9F-4EB1-91D4-D3C58BBDEABC}" dt="2022-09-06T06:52:00.565" v="2"/>
          <ac:picMkLst>
            <pc:docMk/>
            <pc:sldMk cId="1556917430" sldId="532"/>
            <ac:picMk id="4" creationId="{E4814281-FAA6-F547-6075-97D02210D2A1}"/>
          </ac:picMkLst>
        </pc:picChg>
      </pc:sldChg>
      <pc:sldChg chg="delSp modTransition modAnim">
        <pc:chgData name="Oula, Ratthiphone" userId="495bfc06-53a5-475b-91f5-39d15c1e832f" providerId="ADAL" clId="{9204E92F-0C9F-4EB1-91D4-D3C58BBDEABC}" dt="2022-09-06T06:52:00.565" v="2"/>
        <pc:sldMkLst>
          <pc:docMk/>
          <pc:sldMk cId="3144665575" sldId="533"/>
        </pc:sldMkLst>
        <pc:picChg chg="del">
          <ac:chgData name="Oula, Ratthiphone" userId="495bfc06-53a5-475b-91f5-39d15c1e832f" providerId="ADAL" clId="{9204E92F-0C9F-4EB1-91D4-D3C58BBDEABC}" dt="2022-09-06T06:52:00.565" v="2"/>
          <ac:picMkLst>
            <pc:docMk/>
            <pc:sldMk cId="3144665575" sldId="533"/>
            <ac:picMk id="3" creationId="{0A1A48B4-4947-8519-B204-9246B83E65A3}"/>
          </ac:picMkLst>
        </pc:picChg>
      </pc:sldChg>
      <pc:sldChg chg="delSp modTransition modAnim">
        <pc:chgData name="Oula, Ratthiphone" userId="495bfc06-53a5-475b-91f5-39d15c1e832f" providerId="ADAL" clId="{9204E92F-0C9F-4EB1-91D4-D3C58BBDEABC}" dt="2022-09-06T06:52:00.565" v="2"/>
        <pc:sldMkLst>
          <pc:docMk/>
          <pc:sldMk cId="2185668876" sldId="534"/>
        </pc:sldMkLst>
        <pc:picChg chg="del">
          <ac:chgData name="Oula, Ratthiphone" userId="495bfc06-53a5-475b-91f5-39d15c1e832f" providerId="ADAL" clId="{9204E92F-0C9F-4EB1-91D4-D3C58BBDEABC}" dt="2022-09-06T06:52:00.565" v="2"/>
          <ac:picMkLst>
            <pc:docMk/>
            <pc:sldMk cId="2185668876" sldId="534"/>
            <ac:picMk id="5" creationId="{CF121788-C8A7-6A89-291A-CB3A3CB85328}"/>
          </ac:picMkLst>
        </pc:picChg>
      </pc:sldChg>
      <pc:sldChg chg="delSp modTransition modAnim">
        <pc:chgData name="Oula, Ratthiphone" userId="495bfc06-53a5-475b-91f5-39d15c1e832f" providerId="ADAL" clId="{9204E92F-0C9F-4EB1-91D4-D3C58BBDEABC}" dt="2022-09-06T06:52:00.565" v="2"/>
        <pc:sldMkLst>
          <pc:docMk/>
          <pc:sldMk cId="2697848598" sldId="537"/>
        </pc:sldMkLst>
        <pc:picChg chg="del">
          <ac:chgData name="Oula, Ratthiphone" userId="495bfc06-53a5-475b-91f5-39d15c1e832f" providerId="ADAL" clId="{9204E92F-0C9F-4EB1-91D4-D3C58BBDEABC}" dt="2022-09-06T06:52:00.565" v="2"/>
          <ac:picMkLst>
            <pc:docMk/>
            <pc:sldMk cId="2697848598" sldId="537"/>
            <ac:picMk id="6" creationId="{E6205C2D-2BAD-B5A7-9D13-634E296C5DC4}"/>
          </ac:picMkLst>
        </pc:picChg>
      </pc:sldChg>
      <pc:sldChg chg="delSp modSp mod modTransition modAnim">
        <pc:chgData name="Oula, Ratthiphone" userId="495bfc06-53a5-475b-91f5-39d15c1e832f" providerId="ADAL" clId="{9204E92F-0C9F-4EB1-91D4-D3C58BBDEABC}" dt="2022-09-06T06:52:26.667" v="7" actId="1076"/>
        <pc:sldMkLst>
          <pc:docMk/>
          <pc:sldMk cId="850743316" sldId="858"/>
        </pc:sldMkLst>
        <pc:picChg chg="del">
          <ac:chgData name="Oula, Ratthiphone" userId="495bfc06-53a5-475b-91f5-39d15c1e832f" providerId="ADAL" clId="{9204E92F-0C9F-4EB1-91D4-D3C58BBDEABC}" dt="2022-09-06T06:52:00.565" v="2"/>
          <ac:picMkLst>
            <pc:docMk/>
            <pc:sldMk cId="850743316" sldId="858"/>
            <ac:picMk id="7" creationId="{E2F98625-2ECD-24CF-D278-493A02A0FB61}"/>
          </ac:picMkLst>
        </pc:picChg>
        <pc:cxnChg chg="mod">
          <ac:chgData name="Oula, Ratthiphone" userId="495bfc06-53a5-475b-91f5-39d15c1e832f" providerId="ADAL" clId="{9204E92F-0C9F-4EB1-91D4-D3C58BBDEABC}" dt="2022-09-06T06:52:26.667" v="7" actId="1076"/>
          <ac:cxnSpMkLst>
            <pc:docMk/>
            <pc:sldMk cId="850743316" sldId="858"/>
            <ac:cxnSpMk id="5" creationId="{8213EBB4-499E-239A-39A8-46D0E4864281}"/>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805B0-97EE-4EB0-AEB9-D069B9ABE12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32CC19-2DB6-49D2-B707-6F8C6CCC19DC}">
      <dgm:prSet/>
      <dgm:spPr/>
      <dgm:t>
        <a:bodyPr/>
        <a:lstStyle/>
        <a:p>
          <a:pPr>
            <a:lnSpc>
              <a:spcPct val="100000"/>
            </a:lnSpc>
          </a:pPr>
          <a:r>
            <a:rPr lang="lo-LA" dirty="0">
              <a:latin typeface="Phetsarath OT" panose="02000500000000020004" pitchFamily="2" charset="0"/>
              <a:cs typeface="Phetsarath OT" panose="02000500000000020004" pitchFamily="2" charset="0"/>
            </a:rPr>
            <a:t>ການ​ປົກ​ປ້ອງ​ທີ່​ມີ​ຢູ່​</a:t>
          </a:r>
          <a:endParaRPr lang="en-US" dirty="0">
            <a:latin typeface="Phetsarath OT" panose="02000500000000020004" pitchFamily="2" charset="0"/>
            <a:cs typeface="Phetsarath OT" panose="02000500000000020004" pitchFamily="2" charset="0"/>
          </a:endParaRPr>
        </a:p>
      </dgm:t>
    </dgm:pt>
    <dgm:pt modelId="{B79B5B37-3FF5-4E6E-A51C-A69607D8DDDA}" type="parTrans" cxnId="{E4F05948-FC6D-4471-A04A-290800D27E57}">
      <dgm:prSet/>
      <dgm:spPr/>
      <dgm:t>
        <a:bodyPr/>
        <a:lstStyle/>
        <a:p>
          <a:endParaRPr lang="en-US">
            <a:latin typeface="Phetsarath OT" panose="02000500000000020004" pitchFamily="2" charset="0"/>
            <a:cs typeface="Phetsarath OT" panose="02000500000000020004" pitchFamily="2" charset="0"/>
          </a:endParaRPr>
        </a:p>
      </dgm:t>
    </dgm:pt>
    <dgm:pt modelId="{609C7FEB-150C-4276-937A-9DC9BB4B2209}" type="sibTrans" cxnId="{E4F05948-FC6D-4471-A04A-290800D27E57}">
      <dgm:prSet/>
      <dgm:spPr/>
      <dgm:t>
        <a:bodyPr/>
        <a:lstStyle/>
        <a:p>
          <a:endParaRPr lang="en-US">
            <a:latin typeface="Phetsarath OT" panose="02000500000000020004" pitchFamily="2" charset="0"/>
            <a:cs typeface="Phetsarath OT" panose="02000500000000020004" pitchFamily="2" charset="0"/>
          </a:endParaRPr>
        </a:p>
      </dgm:t>
    </dgm:pt>
    <dgm:pt modelId="{F35FA7EF-B350-49CF-A322-5C593182BA82}">
      <dgm:prSet custT="1"/>
      <dgm:spPr/>
      <dgm:t>
        <a:bodyPr/>
        <a:lstStyle/>
        <a:p>
          <a:pPr>
            <a:lnSpc>
              <a:spcPct val="100000"/>
            </a:lnSpc>
            <a:spcAft>
              <a:spcPts val="0"/>
            </a:spcAft>
          </a:pPr>
          <a:r>
            <a:rPr lang="lo-LA" sz="1800" dirty="0">
              <a:latin typeface="Phetsarath OT" panose="02000500000000020004" pitchFamily="2" charset="0"/>
              <a:cs typeface="Phetsarath OT" panose="02000500000000020004" pitchFamily="2" charset="0"/>
            </a:rPr>
            <a:t>ການປ້ອງກັນ: ການໂດດດ່ຽວ
ການ​ແກ້​ໄຂ​: ການ​ສໍາ​ຮອງ​ຂໍ້​ມູນ​ແລະ​ການ​ຟື້ນ​ຕົວ​ຂອງ​ຖານ​ຂໍ້​ມູນ​</a:t>
          </a:r>
          <a:endParaRPr lang="en-US" sz="1800" dirty="0">
            <a:latin typeface="Phetsarath OT" panose="02000500000000020004" pitchFamily="2" charset="0"/>
            <a:cs typeface="Phetsarath OT" panose="02000500000000020004" pitchFamily="2" charset="0"/>
          </a:endParaRPr>
        </a:p>
      </dgm:t>
    </dgm:pt>
    <dgm:pt modelId="{B79D5986-B667-4119-AFE3-34E6564C6ACC}" type="parTrans" cxnId="{BC2F8C54-2C59-46BB-BA76-0AABDDF4FC7E}">
      <dgm:prSet/>
      <dgm:spPr/>
      <dgm:t>
        <a:bodyPr/>
        <a:lstStyle/>
        <a:p>
          <a:endParaRPr lang="en-US">
            <a:latin typeface="Phetsarath OT" panose="02000500000000020004" pitchFamily="2" charset="0"/>
            <a:cs typeface="Phetsarath OT" panose="02000500000000020004" pitchFamily="2" charset="0"/>
          </a:endParaRPr>
        </a:p>
      </dgm:t>
    </dgm:pt>
    <dgm:pt modelId="{1855EAE9-4D6F-493F-B085-AC9BDA068C02}" type="sibTrans" cxnId="{BC2F8C54-2C59-46BB-BA76-0AABDDF4FC7E}">
      <dgm:prSet/>
      <dgm:spPr/>
      <dgm:t>
        <a:bodyPr/>
        <a:lstStyle/>
        <a:p>
          <a:endParaRPr lang="en-US">
            <a:latin typeface="Phetsarath OT" panose="02000500000000020004" pitchFamily="2" charset="0"/>
            <a:cs typeface="Phetsarath OT" panose="02000500000000020004" pitchFamily="2" charset="0"/>
          </a:endParaRPr>
        </a:p>
      </dgm:t>
    </dgm:pt>
    <dgm:pt modelId="{C33C7E15-818E-4EB4-BC09-D19163FF5680}">
      <dgm:prSet/>
      <dgm:spPr/>
      <dgm:t>
        <a:bodyPr/>
        <a:lstStyle/>
        <a:p>
          <a:pPr>
            <a:lnSpc>
              <a:spcPct val="100000"/>
            </a:lnSpc>
          </a:pPr>
          <a:r>
            <a:rPr lang="lo-LA" dirty="0">
              <a:latin typeface="Phetsarath OT" panose="02000500000000020004" pitchFamily="2" charset="0"/>
              <a:cs typeface="Phetsarath OT" panose="02000500000000020004" pitchFamily="2" charset="0"/>
            </a:rPr>
            <a:t>ຮັກສາຄຸນນະພາບ</a:t>
          </a:r>
          <a:endParaRPr lang="en-US" dirty="0">
            <a:latin typeface="Phetsarath OT" panose="02000500000000020004" pitchFamily="2" charset="0"/>
            <a:cs typeface="Phetsarath OT" panose="02000500000000020004" pitchFamily="2" charset="0"/>
          </a:endParaRPr>
        </a:p>
      </dgm:t>
    </dgm:pt>
    <dgm:pt modelId="{5BC01E74-9B36-4FE4-9D34-67D2E3FDC641}" type="parTrans" cxnId="{855531D8-A0E7-475F-9BF0-42760592F817}">
      <dgm:prSet/>
      <dgm:spPr/>
      <dgm:t>
        <a:bodyPr/>
        <a:lstStyle/>
        <a:p>
          <a:endParaRPr lang="en-US">
            <a:latin typeface="Phetsarath OT" panose="02000500000000020004" pitchFamily="2" charset="0"/>
            <a:cs typeface="Phetsarath OT" panose="02000500000000020004" pitchFamily="2" charset="0"/>
          </a:endParaRPr>
        </a:p>
      </dgm:t>
    </dgm:pt>
    <dgm:pt modelId="{4338D92E-BC26-4ECC-A971-5629B66F8919}" type="sibTrans" cxnId="{855531D8-A0E7-475F-9BF0-42760592F817}">
      <dgm:prSet/>
      <dgm:spPr/>
      <dgm:t>
        <a:bodyPr/>
        <a:lstStyle/>
        <a:p>
          <a:endParaRPr lang="en-US">
            <a:latin typeface="Phetsarath OT" panose="02000500000000020004" pitchFamily="2" charset="0"/>
            <a:cs typeface="Phetsarath OT" panose="02000500000000020004" pitchFamily="2" charset="0"/>
          </a:endParaRPr>
        </a:p>
      </dgm:t>
    </dgm:pt>
    <dgm:pt modelId="{09F886D9-8910-4A12-8005-FEFB40AD8A5D}">
      <dgm:prSet custT="1"/>
      <dgm:spPr/>
      <dgm:t>
        <a:bodyPr/>
        <a:lstStyle/>
        <a:p>
          <a:pPr>
            <a:lnSpc>
              <a:spcPct val="100000"/>
            </a:lnSpc>
            <a:spcAft>
              <a:spcPts val="0"/>
            </a:spcAft>
          </a:pPr>
          <a:r>
            <a:rPr lang="lo-LA" sz="1600" dirty="0">
              <a:latin typeface="Phetsarath OT" panose="02000500000000020004" pitchFamily="2" charset="0"/>
              <a:cs typeface="Phetsarath OT" panose="02000500000000020004" pitchFamily="2" charset="0"/>
            </a:rPr>
            <a:t>ອັບເດດການອະນຸຍາດ
ຂໍ້ຈໍາກັດດ້ານຄວາມຊື່ສັດ
ການກວດສອບຂໍ້ມູນ
ການຄວບຄຸມການປັບປຸງພ້ອມກັນ</a:t>
          </a:r>
          <a:endParaRPr lang="en-US" sz="1600" dirty="0">
            <a:latin typeface="Phetsarath OT" panose="02000500000000020004" pitchFamily="2" charset="0"/>
            <a:cs typeface="Phetsarath OT" panose="02000500000000020004" pitchFamily="2" charset="0"/>
          </a:endParaRPr>
        </a:p>
      </dgm:t>
    </dgm:pt>
    <dgm:pt modelId="{7012E6A3-F1A7-4ADB-B02E-DABC5747DB38}" type="parTrans" cxnId="{1A59E2A4-2A40-4CB4-85A2-FDCE96173D0D}">
      <dgm:prSet/>
      <dgm:spPr/>
      <dgm:t>
        <a:bodyPr/>
        <a:lstStyle/>
        <a:p>
          <a:endParaRPr lang="en-US">
            <a:latin typeface="Phetsarath OT" panose="02000500000000020004" pitchFamily="2" charset="0"/>
            <a:cs typeface="Phetsarath OT" panose="02000500000000020004" pitchFamily="2" charset="0"/>
          </a:endParaRPr>
        </a:p>
      </dgm:t>
    </dgm:pt>
    <dgm:pt modelId="{D04BAFA5-381A-40C9-9BD4-CC2C65496508}" type="sibTrans" cxnId="{1A59E2A4-2A40-4CB4-85A2-FDCE96173D0D}">
      <dgm:prSet/>
      <dgm:spPr/>
      <dgm:t>
        <a:bodyPr/>
        <a:lstStyle/>
        <a:p>
          <a:endParaRPr lang="en-US">
            <a:latin typeface="Phetsarath OT" panose="02000500000000020004" pitchFamily="2" charset="0"/>
            <a:cs typeface="Phetsarath OT" panose="02000500000000020004" pitchFamily="2" charset="0"/>
          </a:endParaRPr>
        </a:p>
      </dgm:t>
    </dgm:pt>
    <dgm:pt modelId="{68B36065-3375-4E81-B3C7-AFD1DC502DB2}">
      <dgm:prSet/>
      <dgm:spPr/>
      <dgm:t>
        <a:bodyPr/>
        <a:lstStyle/>
        <a:p>
          <a:pPr>
            <a:lnSpc>
              <a:spcPct val="100000"/>
            </a:lnSpc>
          </a:pPr>
          <a:r>
            <a:rPr lang="lo-LA" dirty="0">
              <a:latin typeface="Phetsarath OT" panose="02000500000000020004" pitchFamily="2" charset="0"/>
              <a:cs typeface="Phetsarath OT" panose="02000500000000020004" pitchFamily="2" charset="0"/>
            </a:rPr>
            <a:t>ຮັບປະກັນຄວາມລັບ</a:t>
          </a:r>
          <a:endParaRPr lang="en-US" dirty="0">
            <a:latin typeface="Phetsarath OT" panose="02000500000000020004" pitchFamily="2" charset="0"/>
            <a:cs typeface="Phetsarath OT" panose="02000500000000020004" pitchFamily="2" charset="0"/>
          </a:endParaRPr>
        </a:p>
      </dgm:t>
    </dgm:pt>
    <dgm:pt modelId="{3B1CC65C-38B1-4532-9F77-74646743700D}" type="parTrans" cxnId="{80E3FD26-965E-4E02-9F6F-5F896E8EB297}">
      <dgm:prSet/>
      <dgm:spPr/>
      <dgm:t>
        <a:bodyPr/>
        <a:lstStyle/>
        <a:p>
          <a:endParaRPr lang="en-US">
            <a:latin typeface="Phetsarath OT" panose="02000500000000020004" pitchFamily="2" charset="0"/>
            <a:cs typeface="Phetsarath OT" panose="02000500000000020004" pitchFamily="2" charset="0"/>
          </a:endParaRPr>
        </a:p>
      </dgm:t>
    </dgm:pt>
    <dgm:pt modelId="{372B0CB3-1074-4340-9CB5-CC88909DC6BB}" type="sibTrans" cxnId="{80E3FD26-965E-4E02-9F6F-5F896E8EB297}">
      <dgm:prSet/>
      <dgm:spPr/>
      <dgm:t>
        <a:bodyPr/>
        <a:lstStyle/>
        <a:p>
          <a:endParaRPr lang="en-US">
            <a:latin typeface="Phetsarath OT" panose="02000500000000020004" pitchFamily="2" charset="0"/>
            <a:cs typeface="Phetsarath OT" panose="02000500000000020004" pitchFamily="2" charset="0"/>
          </a:endParaRPr>
        </a:p>
      </dgm:t>
    </dgm:pt>
    <dgm:pt modelId="{F1E97F82-8AA4-40D7-922C-DBC572D63BCB}">
      <dgm:prSet/>
      <dgm:spPr/>
      <dgm:t>
        <a:bodyPr/>
        <a:lstStyle/>
        <a:p>
          <a:pPr>
            <a:lnSpc>
              <a:spcPct val="100000"/>
            </a:lnSpc>
            <a:spcAft>
              <a:spcPts val="0"/>
            </a:spcAft>
          </a:pPr>
          <a:r>
            <a:rPr lang="lo-LA" dirty="0">
              <a:latin typeface="Phetsarath OT" panose="02000500000000020004" pitchFamily="2" charset="0"/>
              <a:cs typeface="Phetsarath OT" panose="02000500000000020004" pitchFamily="2" charset="0"/>
            </a:rPr>
            <a:t>ການຄວບຄຸມການເຂົ້າເຖິງຂໍ້ມູນ
ການເຂົ້າລະຫັດ</a:t>
          </a:r>
          <a:endParaRPr lang="en-US" dirty="0">
            <a:latin typeface="Phetsarath OT" panose="02000500000000020004" pitchFamily="2" charset="0"/>
            <a:cs typeface="Phetsarath OT" panose="02000500000000020004" pitchFamily="2" charset="0"/>
          </a:endParaRPr>
        </a:p>
      </dgm:t>
    </dgm:pt>
    <dgm:pt modelId="{FD4238DD-26CD-4612-A7FA-1A577AA8C80D}" type="parTrans" cxnId="{391CB755-240D-4BA0-86D3-1E3C5FCD05B9}">
      <dgm:prSet/>
      <dgm:spPr/>
      <dgm:t>
        <a:bodyPr/>
        <a:lstStyle/>
        <a:p>
          <a:endParaRPr lang="en-US">
            <a:latin typeface="Phetsarath OT" panose="02000500000000020004" pitchFamily="2" charset="0"/>
            <a:cs typeface="Phetsarath OT" panose="02000500000000020004" pitchFamily="2" charset="0"/>
          </a:endParaRPr>
        </a:p>
      </dgm:t>
    </dgm:pt>
    <dgm:pt modelId="{5CA405CF-6114-433D-B38F-B8022B492A0D}" type="sibTrans" cxnId="{391CB755-240D-4BA0-86D3-1E3C5FCD05B9}">
      <dgm:prSet/>
      <dgm:spPr/>
      <dgm:t>
        <a:bodyPr/>
        <a:lstStyle/>
        <a:p>
          <a:endParaRPr lang="en-US">
            <a:latin typeface="Phetsarath OT" panose="02000500000000020004" pitchFamily="2" charset="0"/>
            <a:cs typeface="Phetsarath OT" panose="02000500000000020004" pitchFamily="2" charset="0"/>
          </a:endParaRPr>
        </a:p>
      </dgm:t>
    </dgm:pt>
    <dgm:pt modelId="{307C401B-6A4B-410B-8455-C253F411F323}" type="pres">
      <dgm:prSet presAssocID="{27B805B0-97EE-4EB0-AEB9-D069B9ABE126}" presName="root" presStyleCnt="0">
        <dgm:presLayoutVars>
          <dgm:dir/>
          <dgm:resizeHandles val="exact"/>
        </dgm:presLayoutVars>
      </dgm:prSet>
      <dgm:spPr/>
    </dgm:pt>
    <dgm:pt modelId="{48636C3F-E8AD-4F54-ADF6-FB1D32B0732F}" type="pres">
      <dgm:prSet presAssocID="{FE32CC19-2DB6-49D2-B707-6F8C6CCC19DC}" presName="compNode" presStyleCnt="0"/>
      <dgm:spPr/>
    </dgm:pt>
    <dgm:pt modelId="{282BB882-A7A2-401E-9BB8-EA66AF453A60}" type="pres">
      <dgm:prSet presAssocID="{FE32CC19-2DB6-49D2-B707-6F8C6CCC19DC}" presName="bgRect" presStyleLbl="bgShp" presStyleIdx="0" presStyleCnt="3"/>
      <dgm:spPr/>
    </dgm:pt>
    <dgm:pt modelId="{A16E5ABA-F1A6-46DC-B858-B2093B11B61A}" type="pres">
      <dgm:prSet presAssocID="{FE32CC19-2DB6-49D2-B707-6F8C6CCC19D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5C0A05F6-7A81-4C30-B04B-E6FEE6CB27C9}" type="pres">
      <dgm:prSet presAssocID="{FE32CC19-2DB6-49D2-B707-6F8C6CCC19DC}" presName="spaceRect" presStyleCnt="0"/>
      <dgm:spPr/>
    </dgm:pt>
    <dgm:pt modelId="{6E55C3CE-84A0-4056-B481-C29373A7A795}" type="pres">
      <dgm:prSet presAssocID="{FE32CC19-2DB6-49D2-B707-6F8C6CCC19DC}" presName="parTx" presStyleLbl="revTx" presStyleIdx="0" presStyleCnt="6">
        <dgm:presLayoutVars>
          <dgm:chMax val="0"/>
          <dgm:chPref val="0"/>
        </dgm:presLayoutVars>
      </dgm:prSet>
      <dgm:spPr/>
    </dgm:pt>
    <dgm:pt modelId="{19D0B7B6-03E5-41EB-B82E-A5D72CF528CE}" type="pres">
      <dgm:prSet presAssocID="{FE32CC19-2DB6-49D2-B707-6F8C6CCC19DC}" presName="desTx" presStyleLbl="revTx" presStyleIdx="1" presStyleCnt="6" custLinFactNeighborY="-214">
        <dgm:presLayoutVars/>
      </dgm:prSet>
      <dgm:spPr/>
    </dgm:pt>
    <dgm:pt modelId="{D3D5A630-4475-4DE6-AFCD-D821D6163B15}" type="pres">
      <dgm:prSet presAssocID="{609C7FEB-150C-4276-937A-9DC9BB4B2209}" presName="sibTrans" presStyleCnt="0"/>
      <dgm:spPr/>
    </dgm:pt>
    <dgm:pt modelId="{F6081494-9EB6-4FA2-93E2-A73538B050F8}" type="pres">
      <dgm:prSet presAssocID="{C33C7E15-818E-4EB4-BC09-D19163FF5680}" presName="compNode" presStyleCnt="0"/>
      <dgm:spPr/>
    </dgm:pt>
    <dgm:pt modelId="{25FA37A0-A33D-4A71-B509-BC1E75368736}" type="pres">
      <dgm:prSet presAssocID="{C33C7E15-818E-4EB4-BC09-D19163FF5680}" presName="bgRect" presStyleLbl="bgShp" presStyleIdx="1" presStyleCnt="3" custLinFactNeighborY="-214"/>
      <dgm:spPr/>
    </dgm:pt>
    <dgm:pt modelId="{018F0437-0880-4DCB-909A-68CAA0414E17}" type="pres">
      <dgm:prSet presAssocID="{C33C7E15-818E-4EB4-BC09-D19163FF568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22A93A6-A97F-42E4-AAE6-304A08DA50C9}" type="pres">
      <dgm:prSet presAssocID="{C33C7E15-818E-4EB4-BC09-D19163FF5680}" presName="spaceRect" presStyleCnt="0"/>
      <dgm:spPr/>
    </dgm:pt>
    <dgm:pt modelId="{77156D95-EEB8-46FB-927F-34511F684305}" type="pres">
      <dgm:prSet presAssocID="{C33C7E15-818E-4EB4-BC09-D19163FF5680}" presName="parTx" presStyleLbl="revTx" presStyleIdx="2" presStyleCnt="6">
        <dgm:presLayoutVars>
          <dgm:chMax val="0"/>
          <dgm:chPref val="0"/>
        </dgm:presLayoutVars>
      </dgm:prSet>
      <dgm:spPr/>
    </dgm:pt>
    <dgm:pt modelId="{8E5F32D9-6B29-4A1A-81A6-8905185F33D9}" type="pres">
      <dgm:prSet presAssocID="{C33C7E15-818E-4EB4-BC09-D19163FF5680}" presName="desTx" presStyleLbl="revTx" presStyleIdx="3" presStyleCnt="6" custLinFactNeighborY="-214">
        <dgm:presLayoutVars/>
      </dgm:prSet>
      <dgm:spPr/>
    </dgm:pt>
    <dgm:pt modelId="{6BD413F0-4D71-4021-AD48-5E7587B6963B}" type="pres">
      <dgm:prSet presAssocID="{4338D92E-BC26-4ECC-A971-5629B66F8919}" presName="sibTrans" presStyleCnt="0"/>
      <dgm:spPr/>
    </dgm:pt>
    <dgm:pt modelId="{64171473-EBF2-471C-B4E8-5D33722FC548}" type="pres">
      <dgm:prSet presAssocID="{68B36065-3375-4E81-B3C7-AFD1DC502DB2}" presName="compNode" presStyleCnt="0"/>
      <dgm:spPr/>
    </dgm:pt>
    <dgm:pt modelId="{A7DBF574-F5C2-4306-B1D9-63A8F3DD6F11}" type="pres">
      <dgm:prSet presAssocID="{68B36065-3375-4E81-B3C7-AFD1DC502DB2}" presName="bgRect" presStyleLbl="bgShp" presStyleIdx="2" presStyleCnt="3"/>
      <dgm:spPr/>
    </dgm:pt>
    <dgm:pt modelId="{6E409EF5-6AB0-4291-965D-1EF2567A4B19}" type="pres">
      <dgm:prSet presAssocID="{68B36065-3375-4E81-B3C7-AFD1DC502D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BD74EC50-88CE-4C5A-93E6-2F9CA7C62322}" type="pres">
      <dgm:prSet presAssocID="{68B36065-3375-4E81-B3C7-AFD1DC502DB2}" presName="spaceRect" presStyleCnt="0"/>
      <dgm:spPr/>
    </dgm:pt>
    <dgm:pt modelId="{02C3D01F-86A9-404A-9BAB-9B6ECEF58031}" type="pres">
      <dgm:prSet presAssocID="{68B36065-3375-4E81-B3C7-AFD1DC502DB2}" presName="parTx" presStyleLbl="revTx" presStyleIdx="4" presStyleCnt="6">
        <dgm:presLayoutVars>
          <dgm:chMax val="0"/>
          <dgm:chPref val="0"/>
        </dgm:presLayoutVars>
      </dgm:prSet>
      <dgm:spPr/>
    </dgm:pt>
    <dgm:pt modelId="{427FF85E-0B01-4E0C-B815-B390EC5E404C}" type="pres">
      <dgm:prSet presAssocID="{68B36065-3375-4E81-B3C7-AFD1DC502DB2}" presName="desTx" presStyleLbl="revTx" presStyleIdx="5" presStyleCnt="6">
        <dgm:presLayoutVars/>
      </dgm:prSet>
      <dgm:spPr/>
    </dgm:pt>
  </dgm:ptLst>
  <dgm:cxnLst>
    <dgm:cxn modelId="{2404E806-1F66-4744-876A-41E73BE3FB0D}" type="presOf" srcId="{09F886D9-8910-4A12-8005-FEFB40AD8A5D}" destId="{8E5F32D9-6B29-4A1A-81A6-8905185F33D9}" srcOrd="0" destOrd="0" presId="urn:microsoft.com/office/officeart/2018/2/layout/IconVerticalSolidList"/>
    <dgm:cxn modelId="{DE821719-0AB0-4FBB-BA36-8190EF481CB3}" type="presOf" srcId="{C33C7E15-818E-4EB4-BC09-D19163FF5680}" destId="{77156D95-EEB8-46FB-927F-34511F684305}" srcOrd="0" destOrd="0" presId="urn:microsoft.com/office/officeart/2018/2/layout/IconVerticalSolidList"/>
    <dgm:cxn modelId="{80E3FD26-965E-4E02-9F6F-5F896E8EB297}" srcId="{27B805B0-97EE-4EB0-AEB9-D069B9ABE126}" destId="{68B36065-3375-4E81-B3C7-AFD1DC502DB2}" srcOrd="2" destOrd="0" parTransId="{3B1CC65C-38B1-4532-9F77-74646743700D}" sibTransId="{372B0CB3-1074-4340-9CB5-CC88909DC6BB}"/>
    <dgm:cxn modelId="{239CF640-EC5C-4631-8CCE-D8D143A934E8}" type="presOf" srcId="{F1E97F82-8AA4-40D7-922C-DBC572D63BCB}" destId="{427FF85E-0B01-4E0C-B815-B390EC5E404C}" srcOrd="0" destOrd="0" presId="urn:microsoft.com/office/officeart/2018/2/layout/IconVerticalSolidList"/>
    <dgm:cxn modelId="{52B5A167-832B-4876-8994-4CC754C76FD8}" type="presOf" srcId="{FE32CC19-2DB6-49D2-B707-6F8C6CCC19DC}" destId="{6E55C3CE-84A0-4056-B481-C29373A7A795}" srcOrd="0" destOrd="0" presId="urn:microsoft.com/office/officeart/2018/2/layout/IconVerticalSolidList"/>
    <dgm:cxn modelId="{E4F05948-FC6D-4471-A04A-290800D27E57}" srcId="{27B805B0-97EE-4EB0-AEB9-D069B9ABE126}" destId="{FE32CC19-2DB6-49D2-B707-6F8C6CCC19DC}" srcOrd="0" destOrd="0" parTransId="{B79B5B37-3FF5-4E6E-A51C-A69607D8DDDA}" sibTransId="{609C7FEB-150C-4276-937A-9DC9BB4B2209}"/>
    <dgm:cxn modelId="{8A86F74B-3C91-429F-BC5E-4F98C94B23EC}" type="presOf" srcId="{68B36065-3375-4E81-B3C7-AFD1DC502DB2}" destId="{02C3D01F-86A9-404A-9BAB-9B6ECEF58031}" srcOrd="0" destOrd="0" presId="urn:microsoft.com/office/officeart/2018/2/layout/IconVerticalSolidList"/>
    <dgm:cxn modelId="{396FF54E-FE06-4B18-9993-29726D3E1F90}" type="presOf" srcId="{F35FA7EF-B350-49CF-A322-5C593182BA82}" destId="{19D0B7B6-03E5-41EB-B82E-A5D72CF528CE}" srcOrd="0" destOrd="0" presId="urn:microsoft.com/office/officeart/2018/2/layout/IconVerticalSolidList"/>
    <dgm:cxn modelId="{BC2F8C54-2C59-46BB-BA76-0AABDDF4FC7E}" srcId="{FE32CC19-2DB6-49D2-B707-6F8C6CCC19DC}" destId="{F35FA7EF-B350-49CF-A322-5C593182BA82}" srcOrd="0" destOrd="0" parTransId="{B79D5986-B667-4119-AFE3-34E6564C6ACC}" sibTransId="{1855EAE9-4D6F-493F-B085-AC9BDA068C02}"/>
    <dgm:cxn modelId="{391CB755-240D-4BA0-86D3-1E3C5FCD05B9}" srcId="{68B36065-3375-4E81-B3C7-AFD1DC502DB2}" destId="{F1E97F82-8AA4-40D7-922C-DBC572D63BCB}" srcOrd="0" destOrd="0" parTransId="{FD4238DD-26CD-4612-A7FA-1A577AA8C80D}" sibTransId="{5CA405CF-6114-433D-B38F-B8022B492A0D}"/>
    <dgm:cxn modelId="{1A59E2A4-2A40-4CB4-85A2-FDCE96173D0D}" srcId="{C33C7E15-818E-4EB4-BC09-D19163FF5680}" destId="{09F886D9-8910-4A12-8005-FEFB40AD8A5D}" srcOrd="0" destOrd="0" parTransId="{7012E6A3-F1A7-4ADB-B02E-DABC5747DB38}" sibTransId="{D04BAFA5-381A-40C9-9BD4-CC2C65496508}"/>
    <dgm:cxn modelId="{855531D8-A0E7-475F-9BF0-42760592F817}" srcId="{27B805B0-97EE-4EB0-AEB9-D069B9ABE126}" destId="{C33C7E15-818E-4EB4-BC09-D19163FF5680}" srcOrd="1" destOrd="0" parTransId="{5BC01E74-9B36-4FE4-9D34-67D2E3FDC641}" sibTransId="{4338D92E-BC26-4ECC-A971-5629B66F8919}"/>
    <dgm:cxn modelId="{6F0E73F5-756F-46BD-AF27-55E2D517A5D5}" type="presOf" srcId="{27B805B0-97EE-4EB0-AEB9-D069B9ABE126}" destId="{307C401B-6A4B-410B-8455-C253F411F323}" srcOrd="0" destOrd="0" presId="urn:microsoft.com/office/officeart/2018/2/layout/IconVerticalSolidList"/>
    <dgm:cxn modelId="{C738D8EF-C223-42D9-9097-3AEF055D6EE8}" type="presParOf" srcId="{307C401B-6A4B-410B-8455-C253F411F323}" destId="{48636C3F-E8AD-4F54-ADF6-FB1D32B0732F}" srcOrd="0" destOrd="0" presId="urn:microsoft.com/office/officeart/2018/2/layout/IconVerticalSolidList"/>
    <dgm:cxn modelId="{55B74647-F93D-4323-8F71-B0CA55FC18AA}" type="presParOf" srcId="{48636C3F-E8AD-4F54-ADF6-FB1D32B0732F}" destId="{282BB882-A7A2-401E-9BB8-EA66AF453A60}" srcOrd="0" destOrd="0" presId="urn:microsoft.com/office/officeart/2018/2/layout/IconVerticalSolidList"/>
    <dgm:cxn modelId="{97BCD187-498D-416F-B6EC-9385E2FFE025}" type="presParOf" srcId="{48636C3F-E8AD-4F54-ADF6-FB1D32B0732F}" destId="{A16E5ABA-F1A6-46DC-B858-B2093B11B61A}" srcOrd="1" destOrd="0" presId="urn:microsoft.com/office/officeart/2018/2/layout/IconVerticalSolidList"/>
    <dgm:cxn modelId="{D05B9AE1-FEDE-4163-A13C-B877EF8B0D2E}" type="presParOf" srcId="{48636C3F-E8AD-4F54-ADF6-FB1D32B0732F}" destId="{5C0A05F6-7A81-4C30-B04B-E6FEE6CB27C9}" srcOrd="2" destOrd="0" presId="urn:microsoft.com/office/officeart/2018/2/layout/IconVerticalSolidList"/>
    <dgm:cxn modelId="{6E587CF7-2B0E-43D3-B45F-C965CFE13217}" type="presParOf" srcId="{48636C3F-E8AD-4F54-ADF6-FB1D32B0732F}" destId="{6E55C3CE-84A0-4056-B481-C29373A7A795}" srcOrd="3" destOrd="0" presId="urn:microsoft.com/office/officeart/2018/2/layout/IconVerticalSolidList"/>
    <dgm:cxn modelId="{27E795FA-86DB-4A9A-B3B2-8AC7C01C28F4}" type="presParOf" srcId="{48636C3F-E8AD-4F54-ADF6-FB1D32B0732F}" destId="{19D0B7B6-03E5-41EB-B82E-A5D72CF528CE}" srcOrd="4" destOrd="0" presId="urn:microsoft.com/office/officeart/2018/2/layout/IconVerticalSolidList"/>
    <dgm:cxn modelId="{BB986F7A-B7B6-46D1-90E0-A27770116961}" type="presParOf" srcId="{307C401B-6A4B-410B-8455-C253F411F323}" destId="{D3D5A630-4475-4DE6-AFCD-D821D6163B15}" srcOrd="1" destOrd="0" presId="urn:microsoft.com/office/officeart/2018/2/layout/IconVerticalSolidList"/>
    <dgm:cxn modelId="{50668E91-1787-4E64-8CF8-CA427C4F2262}" type="presParOf" srcId="{307C401B-6A4B-410B-8455-C253F411F323}" destId="{F6081494-9EB6-4FA2-93E2-A73538B050F8}" srcOrd="2" destOrd="0" presId="urn:microsoft.com/office/officeart/2018/2/layout/IconVerticalSolidList"/>
    <dgm:cxn modelId="{B25C46FB-A312-4B27-B57B-A7ED1D00596B}" type="presParOf" srcId="{F6081494-9EB6-4FA2-93E2-A73538B050F8}" destId="{25FA37A0-A33D-4A71-B509-BC1E75368736}" srcOrd="0" destOrd="0" presId="urn:microsoft.com/office/officeart/2018/2/layout/IconVerticalSolidList"/>
    <dgm:cxn modelId="{1C1E8BBC-9F63-44D1-95B7-3D93344CB96A}" type="presParOf" srcId="{F6081494-9EB6-4FA2-93E2-A73538B050F8}" destId="{018F0437-0880-4DCB-909A-68CAA0414E17}" srcOrd="1" destOrd="0" presId="urn:microsoft.com/office/officeart/2018/2/layout/IconVerticalSolidList"/>
    <dgm:cxn modelId="{EFAB782A-1F84-4399-BF6C-6C5918D6AD24}" type="presParOf" srcId="{F6081494-9EB6-4FA2-93E2-A73538B050F8}" destId="{222A93A6-A97F-42E4-AAE6-304A08DA50C9}" srcOrd="2" destOrd="0" presId="urn:microsoft.com/office/officeart/2018/2/layout/IconVerticalSolidList"/>
    <dgm:cxn modelId="{F70D63E4-FB64-4277-B6C1-2D8219636059}" type="presParOf" srcId="{F6081494-9EB6-4FA2-93E2-A73538B050F8}" destId="{77156D95-EEB8-46FB-927F-34511F684305}" srcOrd="3" destOrd="0" presId="urn:microsoft.com/office/officeart/2018/2/layout/IconVerticalSolidList"/>
    <dgm:cxn modelId="{B150CDB0-75A6-4F6D-85F1-5AA8BB98F2E2}" type="presParOf" srcId="{F6081494-9EB6-4FA2-93E2-A73538B050F8}" destId="{8E5F32D9-6B29-4A1A-81A6-8905185F33D9}" srcOrd="4" destOrd="0" presId="urn:microsoft.com/office/officeart/2018/2/layout/IconVerticalSolidList"/>
    <dgm:cxn modelId="{469805C3-771E-4880-955D-472B11080ABC}" type="presParOf" srcId="{307C401B-6A4B-410B-8455-C253F411F323}" destId="{6BD413F0-4D71-4021-AD48-5E7587B6963B}" srcOrd="3" destOrd="0" presId="urn:microsoft.com/office/officeart/2018/2/layout/IconVerticalSolidList"/>
    <dgm:cxn modelId="{E5D00CBD-9F99-4E73-940D-BE6B75473E4F}" type="presParOf" srcId="{307C401B-6A4B-410B-8455-C253F411F323}" destId="{64171473-EBF2-471C-B4E8-5D33722FC548}" srcOrd="4" destOrd="0" presId="urn:microsoft.com/office/officeart/2018/2/layout/IconVerticalSolidList"/>
    <dgm:cxn modelId="{346B599B-6008-4C29-8257-0239BBFB5987}" type="presParOf" srcId="{64171473-EBF2-471C-B4E8-5D33722FC548}" destId="{A7DBF574-F5C2-4306-B1D9-63A8F3DD6F11}" srcOrd="0" destOrd="0" presId="urn:microsoft.com/office/officeart/2018/2/layout/IconVerticalSolidList"/>
    <dgm:cxn modelId="{E8B779A6-DB7B-41DF-9BAB-64FCB6B8DCA7}" type="presParOf" srcId="{64171473-EBF2-471C-B4E8-5D33722FC548}" destId="{6E409EF5-6AB0-4291-965D-1EF2567A4B19}" srcOrd="1" destOrd="0" presId="urn:microsoft.com/office/officeart/2018/2/layout/IconVerticalSolidList"/>
    <dgm:cxn modelId="{B33E05AF-E211-4D89-8058-9E032C70DB56}" type="presParOf" srcId="{64171473-EBF2-471C-B4E8-5D33722FC548}" destId="{BD74EC50-88CE-4C5A-93E6-2F9CA7C62322}" srcOrd="2" destOrd="0" presId="urn:microsoft.com/office/officeart/2018/2/layout/IconVerticalSolidList"/>
    <dgm:cxn modelId="{2EE74AE1-84BB-4728-B888-90906E62EDE5}" type="presParOf" srcId="{64171473-EBF2-471C-B4E8-5D33722FC548}" destId="{02C3D01F-86A9-404A-9BAB-9B6ECEF58031}" srcOrd="3" destOrd="0" presId="urn:microsoft.com/office/officeart/2018/2/layout/IconVerticalSolidList"/>
    <dgm:cxn modelId="{E510ECFF-395A-4510-A320-784930BA26DD}" type="presParOf" srcId="{64171473-EBF2-471C-B4E8-5D33722FC548}" destId="{427FF85E-0B01-4E0C-B815-B390EC5E404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BB882-A7A2-401E-9BB8-EA66AF453A60}">
      <dsp:nvSpPr>
        <dsp:cNvPr id="0" name=""/>
        <dsp:cNvSpPr/>
      </dsp:nvSpPr>
      <dsp:spPr>
        <a:xfrm>
          <a:off x="0" y="2854"/>
          <a:ext cx="7886700" cy="1335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E5ABA-F1A6-46DC-B858-B2093B11B61A}">
      <dsp:nvSpPr>
        <dsp:cNvPr id="0" name=""/>
        <dsp:cNvSpPr/>
      </dsp:nvSpPr>
      <dsp:spPr>
        <a:xfrm>
          <a:off x="403850" y="303239"/>
          <a:ext cx="734274" cy="7342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55C3CE-84A0-4056-B481-C29373A7A795}">
      <dsp:nvSpPr>
        <dsp:cNvPr id="0" name=""/>
        <dsp:cNvSpPr/>
      </dsp:nvSpPr>
      <dsp:spPr>
        <a:xfrm>
          <a:off x="1541975" y="2854"/>
          <a:ext cx="3549015" cy="1335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92" tIns="141292" rIns="141292" bIns="141292" numCol="1" spcCol="1270" anchor="ctr" anchorCtr="0">
          <a:noAutofit/>
        </a:bodyPr>
        <a:lstStyle/>
        <a:p>
          <a:pPr marL="0" lvl="0" indent="0" algn="l" defTabSz="1111250">
            <a:lnSpc>
              <a:spcPct val="100000"/>
            </a:lnSpc>
            <a:spcBef>
              <a:spcPct val="0"/>
            </a:spcBef>
            <a:spcAft>
              <a:spcPct val="35000"/>
            </a:spcAft>
            <a:buNone/>
          </a:pPr>
          <a:r>
            <a:rPr lang="lo-LA" sz="2500" kern="1200" dirty="0">
              <a:latin typeface="Phetsarath OT" panose="02000500000000020004" pitchFamily="2" charset="0"/>
              <a:cs typeface="Phetsarath OT" panose="02000500000000020004" pitchFamily="2" charset="0"/>
            </a:rPr>
            <a:t>ການ​ປົກ​ປ້ອງ​ທີ່​ມີ​ຢູ່​</a:t>
          </a:r>
          <a:endParaRPr lang="en-US" sz="2500" kern="1200" dirty="0">
            <a:latin typeface="Phetsarath OT" panose="02000500000000020004" pitchFamily="2" charset="0"/>
            <a:cs typeface="Phetsarath OT" panose="02000500000000020004" pitchFamily="2" charset="0"/>
          </a:endParaRPr>
        </a:p>
      </dsp:txBody>
      <dsp:txXfrm>
        <a:off x="1541975" y="2854"/>
        <a:ext cx="3549015" cy="1335043"/>
      </dsp:txXfrm>
    </dsp:sp>
    <dsp:sp modelId="{19D0B7B6-03E5-41EB-B82E-A5D72CF528CE}">
      <dsp:nvSpPr>
        <dsp:cNvPr id="0" name=""/>
        <dsp:cNvSpPr/>
      </dsp:nvSpPr>
      <dsp:spPr>
        <a:xfrm>
          <a:off x="5090990" y="0"/>
          <a:ext cx="2794202" cy="1335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92" tIns="141292" rIns="141292" bIns="141292" numCol="1" spcCol="1270" anchor="ctr" anchorCtr="0">
          <a:noAutofit/>
        </a:bodyPr>
        <a:lstStyle/>
        <a:p>
          <a:pPr marL="0" lvl="0" indent="0" algn="l" defTabSz="800100">
            <a:lnSpc>
              <a:spcPct val="100000"/>
            </a:lnSpc>
            <a:spcBef>
              <a:spcPct val="0"/>
            </a:spcBef>
            <a:spcAft>
              <a:spcPts val="0"/>
            </a:spcAft>
            <a:buNone/>
          </a:pPr>
          <a:r>
            <a:rPr lang="lo-LA" sz="1800" kern="1200" dirty="0">
              <a:latin typeface="Phetsarath OT" panose="02000500000000020004" pitchFamily="2" charset="0"/>
              <a:cs typeface="Phetsarath OT" panose="02000500000000020004" pitchFamily="2" charset="0"/>
            </a:rPr>
            <a:t>ການປ້ອງກັນ: ການໂດດດ່ຽວ
ການ​ແກ້​ໄຂ​: ການ​ສໍາ​ຮອງ​ຂໍ້​ມູນ​ແລະ​ການ​ຟື້ນ​ຕົວ​ຂອງ​ຖານ​ຂໍ້​ມູນ​</a:t>
          </a:r>
          <a:endParaRPr lang="en-US" sz="1800" kern="1200" dirty="0">
            <a:latin typeface="Phetsarath OT" panose="02000500000000020004" pitchFamily="2" charset="0"/>
            <a:cs typeface="Phetsarath OT" panose="02000500000000020004" pitchFamily="2" charset="0"/>
          </a:endParaRPr>
        </a:p>
      </dsp:txBody>
      <dsp:txXfrm>
        <a:off x="5090990" y="0"/>
        <a:ext cx="2794202" cy="1335043"/>
      </dsp:txXfrm>
    </dsp:sp>
    <dsp:sp modelId="{25FA37A0-A33D-4A71-B509-BC1E75368736}">
      <dsp:nvSpPr>
        <dsp:cNvPr id="0" name=""/>
        <dsp:cNvSpPr/>
      </dsp:nvSpPr>
      <dsp:spPr>
        <a:xfrm>
          <a:off x="0" y="1668802"/>
          <a:ext cx="7886700" cy="1335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8F0437-0880-4DCB-909A-68CAA0414E17}">
      <dsp:nvSpPr>
        <dsp:cNvPr id="0" name=""/>
        <dsp:cNvSpPr/>
      </dsp:nvSpPr>
      <dsp:spPr>
        <a:xfrm>
          <a:off x="403850" y="1972044"/>
          <a:ext cx="734274" cy="7342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156D95-EEB8-46FB-927F-34511F684305}">
      <dsp:nvSpPr>
        <dsp:cNvPr id="0" name=""/>
        <dsp:cNvSpPr/>
      </dsp:nvSpPr>
      <dsp:spPr>
        <a:xfrm>
          <a:off x="1541975" y="1671659"/>
          <a:ext cx="3549015" cy="1335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92" tIns="141292" rIns="141292" bIns="141292" numCol="1" spcCol="1270" anchor="ctr" anchorCtr="0">
          <a:noAutofit/>
        </a:bodyPr>
        <a:lstStyle/>
        <a:p>
          <a:pPr marL="0" lvl="0" indent="0" algn="l" defTabSz="1111250">
            <a:lnSpc>
              <a:spcPct val="100000"/>
            </a:lnSpc>
            <a:spcBef>
              <a:spcPct val="0"/>
            </a:spcBef>
            <a:spcAft>
              <a:spcPct val="35000"/>
            </a:spcAft>
            <a:buNone/>
          </a:pPr>
          <a:r>
            <a:rPr lang="lo-LA" sz="2500" kern="1200" dirty="0">
              <a:latin typeface="Phetsarath OT" panose="02000500000000020004" pitchFamily="2" charset="0"/>
              <a:cs typeface="Phetsarath OT" panose="02000500000000020004" pitchFamily="2" charset="0"/>
            </a:rPr>
            <a:t>ຮັກສາຄຸນນະພາບ</a:t>
          </a:r>
          <a:endParaRPr lang="en-US" sz="2500" kern="1200" dirty="0">
            <a:latin typeface="Phetsarath OT" panose="02000500000000020004" pitchFamily="2" charset="0"/>
            <a:cs typeface="Phetsarath OT" panose="02000500000000020004" pitchFamily="2" charset="0"/>
          </a:endParaRPr>
        </a:p>
      </dsp:txBody>
      <dsp:txXfrm>
        <a:off x="1541975" y="1671659"/>
        <a:ext cx="3549015" cy="1335043"/>
      </dsp:txXfrm>
    </dsp:sp>
    <dsp:sp modelId="{8E5F32D9-6B29-4A1A-81A6-8905185F33D9}">
      <dsp:nvSpPr>
        <dsp:cNvPr id="0" name=""/>
        <dsp:cNvSpPr/>
      </dsp:nvSpPr>
      <dsp:spPr>
        <a:xfrm>
          <a:off x="5090990" y="1668802"/>
          <a:ext cx="2794202" cy="1335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92" tIns="141292" rIns="141292" bIns="141292" numCol="1" spcCol="1270" anchor="ctr" anchorCtr="0">
          <a:noAutofit/>
        </a:bodyPr>
        <a:lstStyle/>
        <a:p>
          <a:pPr marL="0" lvl="0" indent="0" algn="l" defTabSz="711200">
            <a:lnSpc>
              <a:spcPct val="100000"/>
            </a:lnSpc>
            <a:spcBef>
              <a:spcPct val="0"/>
            </a:spcBef>
            <a:spcAft>
              <a:spcPts val="0"/>
            </a:spcAft>
            <a:buNone/>
          </a:pPr>
          <a:r>
            <a:rPr lang="lo-LA" sz="1600" kern="1200" dirty="0">
              <a:latin typeface="Phetsarath OT" panose="02000500000000020004" pitchFamily="2" charset="0"/>
              <a:cs typeface="Phetsarath OT" panose="02000500000000020004" pitchFamily="2" charset="0"/>
            </a:rPr>
            <a:t>ອັບເດດການອະນຸຍາດ
ຂໍ້ຈໍາກັດດ້ານຄວາມຊື່ສັດ
ການກວດສອບຂໍ້ມູນ
ການຄວບຄຸມການປັບປຸງພ້ອມກັນ</a:t>
          </a:r>
          <a:endParaRPr lang="en-US" sz="1600" kern="1200" dirty="0">
            <a:latin typeface="Phetsarath OT" panose="02000500000000020004" pitchFamily="2" charset="0"/>
            <a:cs typeface="Phetsarath OT" panose="02000500000000020004" pitchFamily="2" charset="0"/>
          </a:endParaRPr>
        </a:p>
      </dsp:txBody>
      <dsp:txXfrm>
        <a:off x="5090990" y="1668802"/>
        <a:ext cx="2794202" cy="1335043"/>
      </dsp:txXfrm>
    </dsp:sp>
    <dsp:sp modelId="{A7DBF574-F5C2-4306-B1D9-63A8F3DD6F11}">
      <dsp:nvSpPr>
        <dsp:cNvPr id="0" name=""/>
        <dsp:cNvSpPr/>
      </dsp:nvSpPr>
      <dsp:spPr>
        <a:xfrm>
          <a:off x="0" y="3340464"/>
          <a:ext cx="7886700" cy="1335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409EF5-6AB0-4291-965D-1EF2567A4B19}">
      <dsp:nvSpPr>
        <dsp:cNvPr id="0" name=""/>
        <dsp:cNvSpPr/>
      </dsp:nvSpPr>
      <dsp:spPr>
        <a:xfrm>
          <a:off x="403850" y="3640849"/>
          <a:ext cx="734274" cy="7342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C3D01F-86A9-404A-9BAB-9B6ECEF58031}">
      <dsp:nvSpPr>
        <dsp:cNvPr id="0" name=""/>
        <dsp:cNvSpPr/>
      </dsp:nvSpPr>
      <dsp:spPr>
        <a:xfrm>
          <a:off x="1541975" y="3340464"/>
          <a:ext cx="3549015" cy="1335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92" tIns="141292" rIns="141292" bIns="141292" numCol="1" spcCol="1270" anchor="ctr" anchorCtr="0">
          <a:noAutofit/>
        </a:bodyPr>
        <a:lstStyle/>
        <a:p>
          <a:pPr marL="0" lvl="0" indent="0" algn="l" defTabSz="1111250">
            <a:lnSpc>
              <a:spcPct val="100000"/>
            </a:lnSpc>
            <a:spcBef>
              <a:spcPct val="0"/>
            </a:spcBef>
            <a:spcAft>
              <a:spcPct val="35000"/>
            </a:spcAft>
            <a:buNone/>
          </a:pPr>
          <a:r>
            <a:rPr lang="lo-LA" sz="2500" kern="1200" dirty="0">
              <a:latin typeface="Phetsarath OT" panose="02000500000000020004" pitchFamily="2" charset="0"/>
              <a:cs typeface="Phetsarath OT" panose="02000500000000020004" pitchFamily="2" charset="0"/>
            </a:rPr>
            <a:t>ຮັບປະກັນຄວາມລັບ</a:t>
          </a:r>
          <a:endParaRPr lang="en-US" sz="2500" kern="1200" dirty="0">
            <a:latin typeface="Phetsarath OT" panose="02000500000000020004" pitchFamily="2" charset="0"/>
            <a:cs typeface="Phetsarath OT" panose="02000500000000020004" pitchFamily="2" charset="0"/>
          </a:endParaRPr>
        </a:p>
      </dsp:txBody>
      <dsp:txXfrm>
        <a:off x="1541975" y="3340464"/>
        <a:ext cx="3549015" cy="1335043"/>
      </dsp:txXfrm>
    </dsp:sp>
    <dsp:sp modelId="{427FF85E-0B01-4E0C-B815-B390EC5E404C}">
      <dsp:nvSpPr>
        <dsp:cNvPr id="0" name=""/>
        <dsp:cNvSpPr/>
      </dsp:nvSpPr>
      <dsp:spPr>
        <a:xfrm>
          <a:off x="5090990" y="3340464"/>
          <a:ext cx="2794202" cy="1335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92" tIns="141292" rIns="141292" bIns="141292" numCol="1" spcCol="1270" anchor="ctr" anchorCtr="0">
          <a:noAutofit/>
        </a:bodyPr>
        <a:lstStyle/>
        <a:p>
          <a:pPr marL="0" lvl="0" indent="0" algn="l" defTabSz="800100">
            <a:lnSpc>
              <a:spcPct val="100000"/>
            </a:lnSpc>
            <a:spcBef>
              <a:spcPct val="0"/>
            </a:spcBef>
            <a:spcAft>
              <a:spcPts val="0"/>
            </a:spcAft>
            <a:buNone/>
          </a:pPr>
          <a:r>
            <a:rPr lang="lo-LA" sz="1800" kern="1200" dirty="0">
              <a:latin typeface="Phetsarath OT" panose="02000500000000020004" pitchFamily="2" charset="0"/>
              <a:cs typeface="Phetsarath OT" panose="02000500000000020004" pitchFamily="2" charset="0"/>
            </a:rPr>
            <a:t>ການຄວບຄຸມການເຂົ້າເຖິງຂໍ້ມູນ
ການເຂົ້າລະຫັດ</a:t>
          </a:r>
          <a:endParaRPr lang="en-US" sz="1800" kern="1200" dirty="0">
            <a:latin typeface="Phetsarath OT" panose="02000500000000020004" pitchFamily="2" charset="0"/>
            <a:cs typeface="Phetsarath OT" panose="02000500000000020004" pitchFamily="2" charset="0"/>
          </a:endParaRPr>
        </a:p>
      </dsp:txBody>
      <dsp:txXfrm>
        <a:off x="5090990" y="3340464"/>
        <a:ext cx="2794202" cy="13350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F44C2-2B48-2440-B91F-9AA6981E740C}" type="datetimeFigureOut">
              <a:rPr lang="en-US" smtClean="0"/>
              <a:t>9/6/2022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77AE1-64B2-544E-9109-A75612B0A115}" type="slidenum">
              <a:rPr lang="en-US" smtClean="0"/>
              <a:t>‹#›</a:t>
            </a:fld>
            <a:endParaRPr lang="en-US"/>
          </a:p>
        </p:txBody>
      </p:sp>
    </p:spTree>
    <p:extLst>
      <p:ext uri="{BB962C8B-B14F-4D97-AF65-F5344CB8AC3E}">
        <p14:creationId xmlns:p14="http://schemas.microsoft.com/office/powerpoint/2010/main" val="29559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A" dirty="0"/>
          </a:p>
        </p:txBody>
      </p:sp>
      <p:sp>
        <p:nvSpPr>
          <p:cNvPr id="4" name="Slide Number Placeholder 3"/>
          <p:cNvSpPr>
            <a:spLocks noGrp="1"/>
          </p:cNvSpPr>
          <p:nvPr>
            <p:ph type="sldNum" sz="quarter" idx="5"/>
          </p:nvPr>
        </p:nvSpPr>
        <p:spPr/>
        <p:txBody>
          <a:bodyPr/>
          <a:lstStyle/>
          <a:p>
            <a:fld id="{6CE77AE1-64B2-544E-9109-A75612B0A115}" type="slidenum">
              <a:rPr lang="en-US" smtClean="0"/>
              <a:t>1</a:t>
            </a:fld>
            <a:endParaRPr lang="en-US"/>
          </a:p>
        </p:txBody>
      </p:sp>
    </p:spTree>
    <p:extLst>
      <p:ext uri="{BB962C8B-B14F-4D97-AF65-F5344CB8AC3E}">
        <p14:creationId xmlns:p14="http://schemas.microsoft.com/office/powerpoint/2010/main" val="249162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sz="1200" kern="1200" dirty="0">
                <a:solidFill>
                  <a:schemeClr val="tx1"/>
                </a:solidFill>
                <a:effectLst/>
                <a:latin typeface="+mn-lt"/>
                <a:ea typeface="+mn-ea"/>
                <a:cs typeface="+mn-cs"/>
              </a:rPr>
              <a:t>ສໍາລັບການປະຕິບັດການຄຸ້ມຄອງຂໍ້ມູນທີ່ດີທີ່ສຸດ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ຂັ້ນຕອນແມ່ນການວາງແຜນຂໍ້ມູນ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ການອອກແບບແລະການກວດສອບຖານຂໍ້ມູນຂອງທ່ານ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ການລວບລວມຂໍ້ມູນ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ການຄວບຄຸມຄຸນນະພາບຂອງຂໍ້ມູນ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ການປ້ອນຂໍ້ມູນ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ການກວດສອບຄວາມຖືກຕ້ອງ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ການຄຸ້ມຄອງການເຂົ້າເຖິງແລະການແບ່ງປັນ - ໃຜຈະເຂົ້າເຖິງຂໍ້ມູນແລະວິທີການ. ມັນຈະເກີດຫຍັງຂຶ້ນ</a:t>
            </a:r>
            <a:r>
              <a:rPr lang="en-LA" sz="1200" kern="1200" dirty="0">
                <a:solidFill>
                  <a:schemeClr val="tx1"/>
                </a:solidFill>
                <a:effectLst/>
                <a:latin typeface="+mn-lt"/>
                <a:ea typeface="+mn-ea"/>
                <a:cs typeface="+mn-cs"/>
              </a:rPr>
              <a:t>? -- </a:t>
            </a:r>
            <a:r>
              <a:rPr lang="lo-LA" sz="1200" kern="1200" dirty="0">
                <a:solidFill>
                  <a:schemeClr val="tx1"/>
                </a:solidFill>
                <a:effectLst/>
                <a:latin typeface="+mn-lt"/>
                <a:ea typeface="+mn-ea"/>
                <a:cs typeface="+mn-cs"/>
              </a:rPr>
              <a:t>ແລະຫຼັງຈາກນັ້ນການລັອກຖານຂໍ້ມູນ.</a:t>
            </a:r>
            <a:endParaRPr lang="en-L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E77AE1-64B2-544E-9109-A75612B0A115}" type="slidenum">
              <a:rPr lang="en-US" smtClean="0"/>
              <a:t>10</a:t>
            </a:fld>
            <a:endParaRPr lang="en-US"/>
          </a:p>
        </p:txBody>
      </p:sp>
    </p:spTree>
    <p:extLst>
      <p:ext uri="{BB962C8B-B14F-4D97-AF65-F5344CB8AC3E}">
        <p14:creationId xmlns:p14="http://schemas.microsoft.com/office/powerpoint/2010/main" val="296290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ການວາງແຜນຂໍ້ມູນແມ່ນມີຄວາມສໍາຄັນທີ່ສຸດ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ຖ້າບໍ່ດັ່ງນັ້ນທ່ານກໍ່ເອົາຂີ້ເຫຍື້ອເຂົ້າໄປໃນແລະຂີ້ເຫຍື້ອອອກ. ທໍາອິດ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ທ່ານກໍານົດໂຄງການຂອງທ່ານ. ບູລິມະສິດຫຼັກຂອງໂຄງການຂອງທ່ານແມ່ນຫຍັງ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ຜົນໄດ້ຮັບຫຼືເປົ້າຫມາຍຂອງການຄົ້ນຄວ້າຂອງທ່ານແມ່ນຫຍັງ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ກໍານົດຂໍ້ມູນທັງຫມົດທີ່ທ່ານຈະເກັບກໍາກ່ອນທີ່ຈະເກັບກໍາຂໍ້ມູນເພື່ອຊອກຫາ </a:t>
            </a:r>
            <a:r>
              <a:rPr lang="en-LA" sz="1200" kern="1200" dirty="0">
                <a:solidFill>
                  <a:schemeClr val="tx1"/>
                </a:solidFill>
                <a:effectLst/>
                <a:latin typeface="+mn-lt"/>
                <a:ea typeface="+mn-ea"/>
                <a:cs typeface="+mn-cs"/>
              </a:rPr>
              <a:t>hypotheses </a:t>
            </a:r>
            <a:r>
              <a:rPr lang="lo-LA" sz="1200" kern="1200" dirty="0">
                <a:solidFill>
                  <a:schemeClr val="tx1"/>
                </a:solidFill>
                <a:effectLst/>
                <a:latin typeface="+mn-lt"/>
                <a:ea typeface="+mn-ea"/>
                <a:cs typeface="+mn-cs"/>
              </a:rPr>
              <a:t>ຕົ້ນຕໍແລະມັດທະຍົມແລະຜົນໄດ້ຮັບທີ່ສອດຄ້ອງກັນສໍາລັບຜູ້ທີ່. ກໍານົດຕົວຜັນແປແລະການວັດແທກທີ່ສອດຄ້ອງກັນຂອງຕົວຜັນແປ. ໃນການເຂົ້າລະຫັດຂໍ້ມູນ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ທ່ານຂຽນລະຫັດຕົວຜັນແປປະເພດໃນລະຫວ່າງການເກັບກຳຂໍ້ມູນ. ຕົວຢ່າງ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0 ອາດເປັນຕົວແທນຂອງເພດຊາຍ ແລະອີກອັນໜຶ່ງ 1 ອາດເປັນຕົວແທນຂອງເພດຍິງ. ຄວນໃຫ້ສອດຄ່ອງໃນເວລາທີ່ທ່ານກໍາລັງຂຽນລະຫັດຂໍ້ມູນປະເພດໃນໄລຍະການເກັບກໍາຂໍ້ມູນແລະຫຼັງຈາກນັ້ນລະຫັດຂໍ້ມູນທີ່ຂາດຫາຍໄປສໍາລັບແຕ່ລະຕົວຜັນແປທີ່ແບ່ງປັນປະເພດດຽວກັນຂອງມູນຄ່າ.  9 ຖືກນໍາໃຊ້ທົ່ວໄປ</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999 ຫຼື 9999 ຖືກນໍາໃຊ້ທົ່ວໄປເປັນຄ່າທີ່ຂາດຫາຍໄປສໍາລັບການເຂົ້າລະຫັດຂໍ້ມູນ. ສ້າງປື້ມລະຫັດສໍາລັບການອ້າງອິງໃນລະຫວ່າງການກວດສອບແລະການວິເຄາະຂໍ້ມູນເພື່ອໃຫ້ທ່ານເຂົ້າໃຈວ່າແຕ່ລະຄ່າຂອງຕົວຜັນແປເປັນຕົວແທນອັນໃດ.</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11</a:t>
            </a:fld>
            <a:endParaRPr lang="en-US"/>
          </a:p>
        </p:txBody>
      </p:sp>
    </p:spTree>
    <p:extLst>
      <p:ext uri="{BB962C8B-B14F-4D97-AF65-F5344CB8AC3E}">
        <p14:creationId xmlns:p14="http://schemas.microsoft.com/office/powerpoint/2010/main" val="134211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ທ່ານຄວນສ້າງຂັ້ນຕອນການປະຕິບັດມາດຕະຖານ: </a:t>
            </a:r>
            <a:r>
              <a:rPr lang="en-LA" sz="1200" kern="1200" dirty="0">
                <a:solidFill>
                  <a:schemeClr val="tx1"/>
                </a:solidFill>
                <a:effectLst/>
                <a:latin typeface="+mn-lt"/>
                <a:ea typeface="+mn-ea"/>
                <a:cs typeface="+mn-cs"/>
              </a:rPr>
              <a:t>SOPs. SOPs </a:t>
            </a:r>
            <a:r>
              <a:rPr lang="lo-LA" sz="1200" kern="1200" dirty="0">
                <a:solidFill>
                  <a:schemeClr val="tx1"/>
                </a:solidFill>
                <a:effectLst/>
                <a:latin typeface="+mn-lt"/>
                <a:ea typeface="+mn-ea"/>
                <a:cs typeface="+mn-cs"/>
              </a:rPr>
              <a:t>ແມ່ນຄໍາແນະນໍາລາຍລັກອັກສອນຢ່າງລະອຽດເພື່ອບັນລຸຄວາມສອດຄ່ອງຂອງການປະຕິບັດຫນ້າທີ່ສະເພາະໃດຫນຶ່ງ. ອັນນີ້ແມ່ນໂປໂຕຄອນທີ່ຈໍາເປັນ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ການຂຽນໂປໂຕຄອນທີ່ສຶກສາພະນັກງານແລະຜູ້ໃດກໍ່ຕາມທີ່ພົວພັນກັບຂໍ້ມູນຫຼືການສຶກສາຄາດວ່າຈະປະຕິບັດຕາມ. </a:t>
            </a:r>
            <a:r>
              <a:rPr lang="en-LA" sz="1200" kern="1200" dirty="0">
                <a:solidFill>
                  <a:schemeClr val="tx1"/>
                </a:solidFill>
                <a:effectLst/>
                <a:latin typeface="+mn-lt"/>
                <a:ea typeface="+mn-ea"/>
                <a:cs typeface="+mn-cs"/>
              </a:rPr>
              <a:t>SOPs </a:t>
            </a:r>
            <a:r>
              <a:rPr lang="lo-LA" sz="1200" kern="1200" dirty="0">
                <a:solidFill>
                  <a:schemeClr val="tx1"/>
                </a:solidFill>
                <a:effectLst/>
                <a:latin typeface="+mn-lt"/>
                <a:ea typeface="+mn-ea"/>
                <a:cs typeface="+mn-cs"/>
              </a:rPr>
              <a:t>ໃຫ້ລະດັບຄວາມໂປ່ງໃສສໍາລັບຂະບວນການຈັດການຂໍ້ມູນ. ແລະທ່ານສາມາດປັບປຸງ </a:t>
            </a:r>
            <a:r>
              <a:rPr lang="en-LA" sz="1200" kern="1200" dirty="0">
                <a:solidFill>
                  <a:schemeClr val="tx1"/>
                </a:solidFill>
                <a:effectLst/>
                <a:latin typeface="+mn-lt"/>
                <a:ea typeface="+mn-ea"/>
                <a:cs typeface="+mn-cs"/>
              </a:rPr>
              <a:t>SOPs </a:t>
            </a:r>
            <a:r>
              <a:rPr lang="lo-LA" sz="1200" kern="1200" dirty="0">
                <a:solidFill>
                  <a:schemeClr val="tx1"/>
                </a:solidFill>
                <a:effectLst/>
                <a:latin typeface="+mn-lt"/>
                <a:ea typeface="+mn-ea"/>
                <a:cs typeface="+mn-cs"/>
              </a:rPr>
              <a:t>ເພື່ອສະທ້ອນເຖິງການປ່ຽນແປງຂະບວນການຈັດການຂໍ້ມູນ. ຖ້າທ່ານພົບເຫັນໃນລະຫວ່າງການເກັບຂໍ້ມູນ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ຫຼືການຈັດການຂໍ້ມູນວ່າບາງສິ່ງບາງຢ່າງບໍ່ເຮັດວຽກ</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ແລະມັນເຮັດໃຫ້ຂໍ້ມູນທີ່ມີຄຸນນະພາບຕ່ໍາ</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ທ່ານສາມາດປ່ຽນແປງໄດ້. ທ່ານອັບເດດໂປຣໂຕຄໍ</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ແລະຫຼັງຈາກນັ້ນທຸກຄົນຮູ້ຢ່າງແນ່ນອນວ່າພວກເຂົາຄວນຈະດໍາເນີນການແນວໃດ. ສ້າງແບບຟອມເກັບກໍາຂໍ້ມູນມາດຕະຖານ. ແບບຟອມລາຍງານກໍລະນີແມ່ນສິ່ງທີ່ຖືກນໍາໃຊ້ໃນການທົດລອງທາງດ້ານຄລີນິກໄປຂ້າງໜ້າຫຼືແບບຟອມຂໍ້ມູນສໍາລັບການສຶກສາການສັງເກດການ. ເຫຼົ່ານີ້ແມ່ນຂໍ້ກໍານົດສະເພາະສໍາລັບການຄຸ້ມຄອງຂໍ້ມູນທາງດ້ານຄລີນິກ. ທ່ານສາມາດນໍາໃຊ້ພວກມັນອ້າງອີງໃສ່ແບບຟອມທີ່ທ່ານໃຊ້ສໍາລັບເກັບຂໍ້ມູນໃນການສຶກສາໃດໆທີ່ທ່ານກໍາລັງດໍາເນີນການ.</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12</a:t>
            </a:fld>
            <a:endParaRPr lang="en-US"/>
          </a:p>
        </p:txBody>
      </p:sp>
    </p:spTree>
    <p:extLst>
      <p:ext uri="{BB962C8B-B14F-4D97-AF65-F5344CB8AC3E}">
        <p14:creationId xmlns:p14="http://schemas.microsoft.com/office/powerpoint/2010/main" val="189573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ຖານຂໍ້ມູນແມ່ນຊຸດຂໍ້ມູນທີ່ມີໂຄງສ້າງທີ່ເກັບກໍາຂໍ້ມູນທັງຫມົດໃນແບບຟອມບົດລາຍງານທາງດ້ານຄຼີນິກຫຼືແບບຟອມຂໍ້ມູນຂອງທ່ານ. ມັນຄວນຈະຖືກອອກແບບມາເພື່ອປ້ອງກັນຄວາມຜິດພາດແລະເກັບກໍາຂໍ້ມູນທີ່ມີຄຸນນະພາບສູງໃນການຄຸ້ມຄອງຂໍ້ມູນ. ຕ້ອງມີການກວດສອບຄວາມຖືກຕ້ອງກ່ອນທີ່ຈະພັດທະນາຖານຂໍ້ມູນ. ມັນເປັນການກວດສອບຄວາມຖືກຕ້ອງຂອງລະບົບຄອມພິວເຕີແລະການຂຽນໂປລແກລມທີ່ກ່ຽວຂ້ອງກັບການພັດທະນາຖານຂໍ້ມູນເພື່ອໃຫ້ເຮັດວຽກຢ່າງຖືກຕ້ອ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ການກວດສອບການອອກແບບຖານຂໍ້ມູນເພື່ອໃຫ້ສາມາດໃຊ້ໄດ້ແລະທ່ານສາມາດພົວພັນກັບມັນແລະເກັບກໍາຂໍ້ມູນຢ່າງຖືກຕ້ອງ. ສະເຫມີໃຫ້ແນ່ໃຈວ່າໄດ້ສໍາຮອງຂໍ້ມູນຂອງທ່ານ. ສະເຫມີສ້າງສໍາຮອງ ຖານຂໍ້ມູນຂອງທ່ານຈາກປັດຈຸບັນກ່ອນທີ່ທ່ານຈະເລີ່ມຕົ້ນການນໍາໃຊ້ມັນ. ການສູນເສຍຂໍ້ມູນສາມາດເປັນຄວາມເສຍຫາຍບໍ່ພຽງແຕ່ກັບຊັບພະຍາກອນຂອງທ່ານ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ແລະບຸກຄົນທີ່ທ່ານໄດ້ເກັບກໍາຂໍ້ມູນແລ້ວ</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ມັນເຮັດໃຫ້ເສຍໃຈແລະຫມົດກຳລັງໃຈ. ທ່ານບໍ່ຕ້ອງການທີ່ຈະສູນເສຍຂໍ້ມູນຂອງທ່ານ. ໃຫ້ແນ່ໃຈວ່າທ່ານສໍາຮອງມັນ.</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13</a:t>
            </a:fld>
            <a:endParaRPr lang="en-US"/>
          </a:p>
        </p:txBody>
      </p:sp>
    </p:spTree>
    <p:extLst>
      <p:ext uri="{BB962C8B-B14F-4D97-AF65-F5344CB8AC3E}">
        <p14:creationId xmlns:p14="http://schemas.microsoft.com/office/powerpoint/2010/main" val="188775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sz="1200" kern="1200" dirty="0">
                <a:solidFill>
                  <a:schemeClr val="tx1"/>
                </a:solidFill>
                <a:effectLst/>
                <a:latin typeface="+mn-lt"/>
                <a:ea typeface="+mn-ea"/>
                <a:cs typeface="+mn-cs"/>
              </a:rPr>
              <a:t>ມີຫຼາຍທາງເລືອກສໍາລັບວິທີການສໍາຮອງຂໍ້ມູນຖານຂໍ້ມູນຂອງທ່ານ. ທ່ານສາມາດເຮັດສໍາເນົາສໍາເລັດຂອງຖານຂໍ້ມູນໂດຍຜ່ານການສະທ້ອນ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ຊຶ່ງຫມາຍຄວາມວ່າທ່ານກໍາລັງບັນທຶກຂໍ້ມູນໃນສອງບ່ອນໃນເວລາດຽວກັນ. ຖ້າຖານຂໍ້ມູນຫຼັກຂອງເຈົ້າລົ້ມເຫລວ</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ເຈົ້າຈະມີສຳເນົາສະບັບໃໝ່ເພື່ອເຂົ້າເຖິງ. ທ່ານຍັງສາມາດເຮັດ "ການຖິ້ມຖານຂໍ້ມູນ"(</a:t>
            </a:r>
            <a:r>
              <a:rPr lang="en-US" sz="1200" kern="1200" dirty="0">
                <a:solidFill>
                  <a:schemeClr val="tx1"/>
                </a:solidFill>
                <a:effectLst/>
                <a:latin typeface="+mn-lt"/>
                <a:ea typeface="+mn-ea"/>
                <a:cs typeface="+mn-cs"/>
              </a:rPr>
              <a:t>“database dumps”</a:t>
            </a:r>
            <a:r>
              <a:rPr lang="lo-LA" sz="1200" kern="1200" dirty="0">
                <a:solidFill>
                  <a:schemeClr val="tx1"/>
                </a:solidFill>
                <a:effectLst/>
                <a:latin typeface="+mn-lt"/>
                <a:ea typeface="+mn-ea"/>
                <a:cs typeface="+mn-cs"/>
              </a:rPr>
              <a:t>) ເຊິ່ງເປັນການສໍາຮອງຂອງຖານຂໍ້ມູນທີ່ສົມບູນທີ່ເຮັດເປັນແຕ່ລະໄລຍະ</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ເຊິ່ງເປັນເລື່ອງທົ່ວໄປຫຼາຍ. ທຸກຄັ້ງທີ່ມີການປ່ຽນແປງໃນຖານຂໍ້ມູນ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ທ່ານສາມາດສ້າງຮູບພາບຫຼືບັນທຶກກ່ອນແລະຫຼັງຈາກການປ່ຽນແປງເພື່ອຮັບປະກັນວ່າທ່ານສາມາດກັບຄືນສູ່ສະຖານະທີ່ຜ່ານມາຖ້າຈໍາເປັນ. ທຸກຄັ້ງທີ່ທຸລະກໍາເກີດຂຶ້ນໃນຖານຂໍ້ມູນ (ເຊິ່ງລວມເຖິງການປ້ອນຂໍ້ມູນ) ຄວນມີບັນທຶກລາຍລະອຽດຂອງທຸລະກໍາທີ່ຖືກຕັ້ງຄ່າໂດຍອັດຕະໂນມັດ.</a:t>
            </a:r>
            <a:endParaRPr lang="en-L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E77AE1-64B2-544E-9109-A75612B0A115}" type="slidenum">
              <a:rPr lang="en-US" smtClean="0"/>
              <a:t>14</a:t>
            </a:fld>
            <a:endParaRPr lang="en-US"/>
          </a:p>
        </p:txBody>
      </p:sp>
    </p:spTree>
    <p:extLst>
      <p:ext uri="{BB962C8B-B14F-4D97-AF65-F5344CB8AC3E}">
        <p14:creationId xmlns:p14="http://schemas.microsoft.com/office/powerpoint/2010/main" val="4185220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sz="1200" kern="1200" dirty="0">
                <a:solidFill>
                  <a:schemeClr val="tx1"/>
                </a:solidFill>
                <a:effectLst/>
                <a:latin typeface="+mn-lt"/>
                <a:ea typeface="+mn-ea"/>
                <a:cs typeface="+mn-cs"/>
              </a:rPr>
              <a:t>ມີຫຼາຍວິທີທີ່ຖານຂໍ້ມູນສາມາດລົ້ມເຫລວໄດ້! ແຕ່ຍັງມີຫຼາຍວິທີທີ່ຈະປ້ອງກັນຄວາມລົ້ມເຫຼວຫຼືຈັບຄວາມຜິດພາດກ່ອນທີ່ທ່ານຈະເຂົ້າໄປໃນພາກສະຫນາມສໍາລັບການລວບລວມຂໍ້ມູນ. ເມື່ອຖານຂໍ້ມູນຂອງເຈົ້າຖືກສ້າງຂື້ນແລະເຈົ້າເຊື່ອວ່າເຈົ້າມີທຸກໆອົງປະກອບຢູ່ໃນສະຖານທີ່</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ທ່ານຄວນສ້າງ </a:t>
            </a:r>
            <a:r>
              <a:rPr lang="en-LA" sz="1200" kern="1200" dirty="0">
                <a:solidFill>
                  <a:schemeClr val="tx1"/>
                </a:solidFill>
                <a:effectLst/>
                <a:latin typeface="+mn-lt"/>
                <a:ea typeface="+mn-ea"/>
                <a:cs typeface="+mn-cs"/>
              </a:rPr>
              <a:t>algorithms </a:t>
            </a:r>
            <a:r>
              <a:rPr lang="lo-LA" sz="1200" kern="1200" dirty="0">
                <a:solidFill>
                  <a:schemeClr val="tx1"/>
                </a:solidFill>
                <a:effectLst/>
                <a:latin typeface="+mn-lt"/>
                <a:ea typeface="+mn-ea"/>
                <a:cs typeface="+mn-cs"/>
              </a:rPr>
              <a:t>ຕົວຢ່າງຫຼືແບບສອບຖາມທີ່ທົດສອບຂະບວນການທັງຫມົດຂອງການເຮັດວຽກຂອງຖານຂໍ້ມູນ. ການສອບຖາມນີ້ຄວນທົດສອບການເຂົ້າຂໍ້ມູນ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ການກວດສອບຂໍ້ມູນ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ການເຂົ້າລະຫັດ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ການໂອນຂໍ້ມູນຈາກພື້ນທີ່ຈັດເກັບຂໍ້ມູນໄປຫາຖານຂໍ້ມູນ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ການອັບໂຫລດໄປຍັງບ່ອນເກັບຂໍ້ມູນ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ການສໍາຮອງຂໍ້ມູນຂໍ້ມູນ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ການກວດສອບຂໍ້ມູນອີກເທື່ອຫນຶ່ງ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ແລະການສົ່ງອອກຂໍ້ມູນ. ກວດເບິ່ງນີ້ໃນຕອນຕົ້ນແລະເວລາໃດກໍ່ຕາມມີການປ່ຽນແປງຫຼືການປັບປຸງຖານຂໍ້ມູນ!</a:t>
            </a:r>
            <a:endParaRPr lang="en-L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E77AE1-64B2-544E-9109-A75612B0A115}" type="slidenum">
              <a:rPr lang="en-US" smtClean="0"/>
              <a:t>15</a:t>
            </a:fld>
            <a:endParaRPr lang="en-US"/>
          </a:p>
        </p:txBody>
      </p:sp>
    </p:spTree>
    <p:extLst>
      <p:ext uri="{BB962C8B-B14F-4D97-AF65-F5344CB8AC3E}">
        <p14:creationId xmlns:p14="http://schemas.microsoft.com/office/powerpoint/2010/main" val="598709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ໂດຍທົ່ວໄປແລ້ວ</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ມີສອງປະເພດຂອງ </a:t>
            </a:r>
            <a:r>
              <a:rPr lang="en-LA" sz="1200" kern="1200" dirty="0">
                <a:solidFill>
                  <a:schemeClr val="tx1"/>
                </a:solidFill>
                <a:effectLst/>
                <a:latin typeface="+mn-lt"/>
                <a:ea typeface="+mn-ea"/>
                <a:cs typeface="+mn-cs"/>
              </a:rPr>
              <a:t>CRF </a:t>
            </a:r>
            <a:r>
              <a:rPr lang="lo-LA" sz="1200" kern="1200" dirty="0">
                <a:solidFill>
                  <a:schemeClr val="tx1"/>
                </a:solidFill>
                <a:effectLst/>
                <a:latin typeface="+mn-lt"/>
                <a:ea typeface="+mn-ea"/>
                <a:cs typeface="+mn-cs"/>
              </a:rPr>
              <a:t>ຫຼື </a:t>
            </a:r>
            <a:r>
              <a:rPr lang="en-LA" sz="1200" kern="1200" dirty="0">
                <a:solidFill>
                  <a:schemeClr val="tx1"/>
                </a:solidFill>
                <a:effectLst/>
                <a:latin typeface="+mn-lt"/>
                <a:ea typeface="+mn-ea"/>
                <a:cs typeface="+mn-cs"/>
              </a:rPr>
              <a:t>DF, </a:t>
            </a:r>
            <a:r>
              <a:rPr lang="lo-LA" sz="1200" kern="1200" dirty="0">
                <a:solidFill>
                  <a:schemeClr val="tx1"/>
                </a:solidFill>
                <a:effectLst/>
                <a:latin typeface="+mn-lt"/>
                <a:ea typeface="+mn-ea"/>
                <a:cs typeface="+mn-cs"/>
              </a:rPr>
              <a:t>ແບບຟອມລາຍງານກໍລະນີຫຼືແບບຟອມຂໍ້ມູນ: ສະບັບເຈ້ຍແລະສະບັບເອເລັກໂຕຣນິກ. ເມື່ອການເກັບກຳຂໍ້ມູນຖືກດຳເນີນໂດຍພະນັກງານຄົ້ນຄ້ວາ ຄວນມີພິທີການເພື່ອເຮັດສຳເລັດແບບຟອມການເກັບກຳຂໍ້ມູນທີ່ປະຕິບັດຕາມ ແລະ ຂະບວນການເກັບກຳຂໍ້ມູນຄວນໄດ້ຮັບການຕິດຕາມໂດຍພະນັກງານອື່ນ ຫຼື ຜູ້ຮ່ວມການຄົ້ນຄວ້າທາງດ້ານຄລີນິກ ເພື່ອຄວາມສົມບູນ ແລະ ການຍຶດໝັ້ນໃນພິທີການ. ເມື່ອການເກັບກຳຂໍ້ມູນຖືກຄຸ້ມຄອງເອງ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ແບບຟອມຂໍ້ມູນຄວນຈະຖືກສ້າງຂື້ນເພື່ອບັງຄັບໃຫ້ຂໍ້ມູນທີ່ຖືກຕ້ອງ ແຕ່ຄວນຖືກກວດສອບຄວາມສົມບູນໂດຍຜູ້ຮ່ວມວິໄຈນຳ. ໃນກໍລະນີຂອງຂໍ້ມູນທີ່ຂາດຫາຍໄປຫຼືບໍ່ຖືກຕ້ອງ</a:t>
            </a:r>
            <a:r>
              <a:rPr lang="en-LA" sz="1200" kern="1200" dirty="0">
                <a:solidFill>
                  <a:schemeClr val="tx1"/>
                </a:solidFill>
                <a:effectLst/>
                <a:latin typeface="+mn-lt"/>
                <a:ea typeface="+mn-ea"/>
                <a:cs typeface="+mn-cs"/>
              </a:rPr>
              <a:t>, CRF </a:t>
            </a:r>
            <a:r>
              <a:rPr lang="lo-LA" sz="1200" kern="1200" dirty="0">
                <a:solidFill>
                  <a:schemeClr val="tx1"/>
                </a:solidFill>
                <a:effectLst/>
                <a:latin typeface="+mn-lt"/>
                <a:ea typeface="+mn-ea"/>
                <a:cs typeface="+mn-cs"/>
              </a:rPr>
              <a:t>ຫຼື </a:t>
            </a:r>
            <a:r>
              <a:rPr lang="en-LA" sz="1200" kern="1200" dirty="0">
                <a:solidFill>
                  <a:schemeClr val="tx1"/>
                </a:solidFill>
                <a:effectLst/>
                <a:latin typeface="+mn-lt"/>
                <a:ea typeface="+mn-ea"/>
                <a:cs typeface="+mn-cs"/>
              </a:rPr>
              <a:t>DFS </a:t>
            </a:r>
            <a:r>
              <a:rPr lang="lo-LA" sz="1200" kern="1200" dirty="0">
                <a:solidFill>
                  <a:schemeClr val="tx1"/>
                </a:solidFill>
                <a:effectLst/>
                <a:latin typeface="+mn-lt"/>
                <a:ea typeface="+mn-ea"/>
                <a:cs typeface="+mn-cs"/>
              </a:rPr>
              <a:t>ຈະຖືກຕິດຕາມດ້ວຍຕົນເອງເພື່ອກວດເບິ່ງລາຍການທີ່ສອດຄ້ອງກັນ. ທ່ານຄວນເອົາແບບຟອມເຈ້ຍຢູ່ນໍາທ່ານຕະຫຼອດເວລາທີ່ທ່ານກໍາລັງເກັບກໍາຂໍ້ມູນຈາກບຸກຄົນ, ໃນກໍລະນີ ລົ້ມເຫຼວຂອງຮູບແບບເອເລັກໂຕຣນິກໃດໆ.</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16</a:t>
            </a:fld>
            <a:endParaRPr lang="en-US"/>
          </a:p>
        </p:txBody>
      </p:sp>
    </p:spTree>
    <p:extLst>
      <p:ext uri="{BB962C8B-B14F-4D97-AF65-F5344CB8AC3E}">
        <p14:creationId xmlns:p14="http://schemas.microsoft.com/office/powerpoint/2010/main" val="3508872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ການປ້ອນຂໍ້ມູນແມ່ນໃຊ້ໄດ້ເມື່ອທ່ານມີແບບຟອມຂໍ້ມູນເຈ້ຍ. ການປ້ອນຂໍ້ມູນແມ່ນດໍາເນີນການຕາມຄໍາແນະນໍາທີ່ລວມຢູ່ໃນ </a:t>
            </a:r>
            <a:r>
              <a:rPr lang="en-LA" sz="1200" kern="1200" dirty="0">
                <a:solidFill>
                  <a:schemeClr val="tx1"/>
                </a:solidFill>
                <a:effectLst/>
                <a:latin typeface="+mn-lt"/>
                <a:ea typeface="+mn-ea"/>
                <a:cs typeface="+mn-cs"/>
              </a:rPr>
              <a:t>SOPs </a:t>
            </a:r>
            <a:r>
              <a:rPr lang="lo-LA" sz="1200" kern="1200" dirty="0">
                <a:solidFill>
                  <a:schemeClr val="tx1"/>
                </a:solidFill>
                <a:effectLst/>
                <a:latin typeface="+mn-lt"/>
                <a:ea typeface="+mn-ea"/>
                <a:cs typeface="+mn-cs"/>
              </a:rPr>
              <a:t>ຫຼືໂປໂຕຄອນທີ່ສ້າງຂຶ້ນໃນຂັ້ນຕອນການວາງແຜນຂໍ້ມູນ. ທ່ານຄວນໃຊ້ການປ້ອນຂໍ້ມູນສອງເທື່ອເພື່ອປ້ອງກັນຄວາມຜິດພາດການຖອດຂໍ້ຄວາມ ແລະຄວາມແຕກຕ່າງ. ທ່ານມີຂໍ້ມູນທີ່ປ້ອນໂດຍສອງຄົນແຍກຕ່າງຫາກແລະຫຼັງຈາກນັ້ນໃຫ້ແນ່ໃຈວ່າການປ້ອນຂໍ້ມູນຂອງພວກເຂົາກົງກັນ. ການສຶກສາໄດ້ສະແດງໃຫ້ເຫັນວ່າການປ້ອນຂໍ້ມູນສອງເທື່ອຮັບປະກັນຄວາມສອດຄ່ອງທີ່ດີກວ່າແລະອັດຕາຄວາມຜິດພາດຫນ້ອຍລົງ. ແຕ່ທ່ານຕ້ອງເຮັດໃຫ້ແນ່ໃຈວ່າທ່ານບໍ່ມີຕົວຜັນແປທີ່ຊ້ໍາກັນ. ຂ້າພະເຈົ້າຍັງແນະນໍາໃຫ້ຮັກສາສະບັບເຈ້ຍຂອງແບບຟອມຂໍ້ມູນຂອງທ່ານຫຼັງຈາກປ້ອນຂໍ້ມູນເແລ້ວ ຈົນກ່ວາການວິເຄາະສໍາເລັດ ຫຼື ຊຸດຂໍ້ມູນຕົວມັນເອງ ຖືກອະນາໄມແລະຈັດລະບຽບ.</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17</a:t>
            </a:fld>
            <a:endParaRPr lang="en-US"/>
          </a:p>
        </p:txBody>
      </p:sp>
    </p:spTree>
    <p:extLst>
      <p:ext uri="{BB962C8B-B14F-4D97-AF65-F5344CB8AC3E}">
        <p14:creationId xmlns:p14="http://schemas.microsoft.com/office/powerpoint/2010/main" val="2337118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ການກວດສອບຄວາມຖືກຕ້ອງຂອງຂໍ້ມູນແມ່ນຂະບວນການຂອງການທົດສອບຄວາມຖືກຕ້ອງຂອງຂໍ້ມູນທີ່ກ່ຽວຂ້ອງກັບຂໍ້ກໍານົດຂອງໂປໂຕຄອນ. ຄວາມແຕກຕ່າງເກີດຂຶ້ນເມື່ອຈຸດຂໍ້ມູນບໍ່ສາມາດຜ່ານການກວດສອບຂໍ້ມູນໄດ້. ຕົວຢ່າງ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ຖ້າພຽງແຕ່ຄົນເຈັບທີ່ມີອາຍຸຫຼາຍກວ່າ 18 ປີຄວນຈະຖືກລວມເຂົ້າໃນການສຶກສາ</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ຄວາມແຕກຕ່າງຈະເກີດຂື້ນຖ້າຈຸດຂໍ້ມູນທີ່ມີອາຍຸ 11 ປີຖືກປ້ອນໃສ່. ແບບຟອມຂໍ້ມູນຂອງທ່ານຄວນຈະຖືກຕັ້ງຄ່າເພື່ອລາຍງານລາຍການທີ່ບໍ່ມີຄ່າທີ່ຖືກຕ້ອງ. ນີ້ສາມາດແກ້ໄຂໄດ້ໂດຍການທົບທວນຄວາມແຕກຕ່າງ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ສືບສວນສາເຫດທີ່ເຮັດໃຫ້ເກີດມັນ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ແລະບັນທຶກຄວາມແຕກຕ່າງກັນ.</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18</a:t>
            </a:fld>
            <a:endParaRPr lang="en-US"/>
          </a:p>
        </p:txBody>
      </p:sp>
    </p:spTree>
    <p:extLst>
      <p:ext uri="{BB962C8B-B14F-4D97-AF65-F5344CB8AC3E}">
        <p14:creationId xmlns:p14="http://schemas.microsoft.com/office/powerpoint/2010/main" val="3644562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BD596CF-748B-218F-3E37-DA1D2E58C2EF}"/>
              </a:ext>
            </a:extLst>
          </p:cNvPr>
          <p:cNvSpPr>
            <a:spLocks noGrp="1" noRot="1" noChangeAspect="1" noChangeArrowheads="1" noTextEdit="1"/>
          </p:cNvSpPr>
          <p:nvPr>
            <p:ph type="sldImg"/>
          </p:nvPr>
        </p:nvSpPr>
        <p:spPr>
          <a:xfrm>
            <a:off x="1150938" y="692150"/>
            <a:ext cx="4556125" cy="3416300"/>
          </a:xfrm>
          <a:ln/>
        </p:spPr>
      </p:sp>
      <p:sp>
        <p:nvSpPr>
          <p:cNvPr id="45059" name="Rectangle 3">
            <a:extLst>
              <a:ext uri="{FF2B5EF4-FFF2-40B4-BE49-F238E27FC236}">
                <a16:creationId xmlns:a16="http://schemas.microsoft.com/office/drawing/2014/main" id="{413A7221-9001-F06D-8C51-23D77C82890F}"/>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ທ່ານສາມາດສ້າງຂະບວນການເຂົ້າໄປໃນຖານຂໍ້ມູນຫຼືແບບຟອມການລວບລວມຂໍ້ມູນຂອງທ່ານທີ່ກວດສອບຂໍ້ມູນຕາມທີ່ມັນຖືກປ້ອ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ປ້ອງກັນບໍ່ໃຫ້ຜູ້ທີ່ເຮັດການປ້ອນຂໍ້ມູນເຂົ້າໄປໃນມູນຄ່າທີ່ບໍ່ຖືກຕ້ອງ. ສໍາ​ລັບ​ຕົວ​ຢ່າງ​ໃນ​ສະ​ໄລ້​ທີ່​ຜ່ານ​ມາ​</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ພວກ​ເຮົາ​ສາ​ມາດ​ກໍາ​ນົດ​ຂໍ້​ຈໍາ​ກັດ​ຄວາມ​ຊື່​ສັດ​ເພື່ອ​ຊ່ວຍ​ປ້ອງ​ກັນ​ຄວາມ​ແຕກ​ຕ່າງ​ຂອງ​ອາ​ຍຸ​. ຖ້າພວກເຮົາຮູ້ວ່າຜູ້ເຂົ້າຮ່ວມການສຶກສາທັງຫມົດຄວນຈະມີອາຍຸ 18 ປີຫຼືຫຼາຍກວ່ານັ້ນ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ເມື່ອພວກເຮົາສ້າງແບບຟອມຂໍ້ມູນ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ພວກເຮົາສາມາດກໍານົດປະເພດ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ຂະຫນາດ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ມູນຄ່າຫຼືຂອບເຂດເພື່ອຮັບປະກັນວ່າບໍ່ມີໃຜສາມາດປ້ອນອາຍຸ 11 ປີເຂົ້າໄປໃນຖານຂໍ້ມູນ.</a:t>
            </a:r>
            <a:endParaRPr lang="en-LA" sz="1200" kern="1200" dirty="0">
              <a:solidFill>
                <a:schemeClr val="tx1"/>
              </a:solidFill>
              <a:effectLst/>
              <a:latin typeface="+mn-lt"/>
              <a:ea typeface="+mn-ea"/>
              <a:cs typeface="+mn-cs"/>
            </a:endParaRP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sz="1400" dirty="0">
                <a:latin typeface="Phetsarath OT" panose="02000500000000020004" pitchFamily="2" charset="0"/>
                <a:cs typeface="Phetsarath OT" panose="02000500000000020004" pitchFamily="2" charset="0"/>
              </a:rPr>
              <a:t>ຈຸດປະສົງການຮຽນຮູ້ແມ່ນເພື່ອກໍານົດການຄຸ້ມຄອງຂໍ້ມູນແລະການຄຸ້ມຄອງຂໍ້ມູນທາງດ້ານກຼິນິກ </a:t>
            </a:r>
            <a:r>
              <a:rPr lang="en-US" sz="1400" dirty="0">
                <a:latin typeface="Phetsarath OT" panose="02000500000000020004" pitchFamily="2" charset="0"/>
                <a:cs typeface="Phetsarath OT" panose="02000500000000020004" pitchFamily="2" charset="0"/>
              </a:rPr>
              <a:t>(CDM)</a:t>
            </a:r>
            <a:r>
              <a:rPr lang="lo-LA" sz="1400" dirty="0">
                <a:latin typeface="Phetsarath OT" panose="02000500000000020004" pitchFamily="2" charset="0"/>
                <a:cs typeface="Phetsarath OT" panose="02000500000000020004" pitchFamily="2" charset="0"/>
              </a:rPr>
              <a:t>, ເຂົ້າໃຈຈຸດປະສົງຂອງ </a:t>
            </a:r>
            <a:r>
              <a:rPr lang="en-US" sz="1400" dirty="0">
                <a:latin typeface="Phetsarath OT" panose="02000500000000020004" pitchFamily="2" charset="0"/>
                <a:cs typeface="Phetsarath OT" panose="02000500000000020004" pitchFamily="2" charset="0"/>
              </a:rPr>
              <a:t>CDM </a:t>
            </a:r>
            <a:r>
              <a:rPr lang="lo-LA" sz="1400" dirty="0">
                <a:latin typeface="Phetsarath OT" panose="02000500000000020004" pitchFamily="2" charset="0"/>
                <a:cs typeface="Phetsarath OT" panose="02000500000000020004" pitchFamily="2" charset="0"/>
              </a:rPr>
              <a:t>ແລະເປັນຫຍັງມັນຈຶ່ງສໍາຄັນ, ແລະຮູ້ຈັກການປະຕິບັດທີ່ດີທີ່ສຸດໃນການຄຸ້ມຄອງຂໍ້ມູນທາງດ້ານກຼິນິກ , ລວມທັງການວາງແຜນຂໍ້ມູນ, ການອອກແບບຖານຂໍ້ມູນແລະການກວດສອບ, ການລວບລວມຂໍ້ມູນແລະການຄວບຄຸມຄຸນນະພາບ, ການປ້ອນຂໍ້ມູນ ແລະການກວດສອບ, ການຄຸ້ມຄອງການເຂົ້າເຖິງ ແລະການແບ່ງປັນ, ແລະການລັອກຖານຂໍ້ມູນ.</a:t>
            </a:r>
            <a:endParaRPr lang="en-US" sz="1400" dirty="0">
              <a:latin typeface="Phetsarath OT" panose="02000500000000020004" pitchFamily="2" charset="0"/>
              <a:cs typeface="Phetsarath OT" panose="02000500000000020004" pitchFamily="2" charset="0"/>
            </a:endParaRPr>
          </a:p>
        </p:txBody>
      </p:sp>
      <p:sp>
        <p:nvSpPr>
          <p:cNvPr id="4" name="Slide Number Placeholder 3"/>
          <p:cNvSpPr>
            <a:spLocks noGrp="1"/>
          </p:cNvSpPr>
          <p:nvPr>
            <p:ph type="sldNum" sz="quarter" idx="5"/>
          </p:nvPr>
        </p:nvSpPr>
        <p:spPr/>
        <p:txBody>
          <a:bodyPr/>
          <a:lstStyle/>
          <a:p>
            <a:fld id="{6CE77AE1-64B2-544E-9109-A75612B0A115}" type="slidenum">
              <a:rPr lang="en-US" smtClean="0"/>
              <a:t>2</a:t>
            </a:fld>
            <a:endParaRPr lang="en-US"/>
          </a:p>
        </p:txBody>
      </p:sp>
    </p:spTree>
    <p:extLst>
      <p:ext uri="{BB962C8B-B14F-4D97-AF65-F5344CB8AC3E}">
        <p14:creationId xmlns:p14="http://schemas.microsoft.com/office/powerpoint/2010/main" val="1464167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BD596CF-748B-218F-3E37-DA1D2E58C2EF}"/>
              </a:ext>
            </a:extLst>
          </p:cNvPr>
          <p:cNvSpPr>
            <a:spLocks noGrp="1" noRot="1" noChangeAspect="1" noChangeArrowheads="1" noTextEdit="1"/>
          </p:cNvSpPr>
          <p:nvPr>
            <p:ph type="sldImg"/>
          </p:nvPr>
        </p:nvSpPr>
        <p:spPr>
          <a:xfrm>
            <a:off x="1150938" y="692150"/>
            <a:ext cx="4556125" cy="3416300"/>
          </a:xfrm>
          <a:ln/>
        </p:spPr>
      </p:sp>
      <p:sp>
        <p:nvSpPr>
          <p:cNvPr id="45059" name="Rectangle 3">
            <a:extLst>
              <a:ext uri="{FF2B5EF4-FFF2-40B4-BE49-F238E27FC236}">
                <a16:creationId xmlns:a16="http://schemas.microsoft.com/office/drawing/2014/main" id="{413A7221-9001-F06D-8C51-23D77C82890F}"/>
              </a:ext>
            </a:extLst>
          </p:cNvPr>
          <p:cNvSpPr>
            <a:spLocks noGrp="1" noChangeArrowheads="1"/>
          </p:cNvSpPr>
          <p:nvPr>
            <p:ph type="body" idx="1"/>
          </p:nvPr>
        </p:nvSpPr>
        <p:spPr/>
        <p:txBody>
          <a:bodyPr/>
          <a:lstStyle/>
          <a:p>
            <a:r>
              <a:rPr lang="lo-LA" sz="1200" kern="1200" dirty="0">
                <a:solidFill>
                  <a:schemeClr val="tx1"/>
                </a:solidFill>
                <a:effectLst/>
                <a:latin typeface="+mn-lt"/>
                <a:ea typeface="+mn-ea"/>
                <a:cs typeface="+mn-cs"/>
              </a:rPr>
              <a:t>ນີ້ແມ່ນວິທີທີ່ມັນຈະເຮັດວຽກ: ສ່ວນຂ້າງເທິງເສັ້ນອາດຈະເປັນແບບຟອມຂໍ້ມູນຂອງທ່ານສໍາລັບຄໍາຖາມນີ້. ທໍາອິດທ່ານສາມາດສ້າງຄໍາຖາມໃນແບບທີ່ຈໍາກັດອາຍຸພຽງແຕ່ຫນຶ່ງມູນຄ່າທີ່ເປັນໄປໄດ້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ຕົວຢ່າງ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ໂດຍການເວົ້າວ່າ "ມື້ນີ້." ຫຼັງຈາກນັ້ນ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ທ່ານມີຄໍາແນະນໍາສໍາລັບບຸກຄົນທີ່ເກັບກໍາຫຼືປ້ອນຂໍ້ມູນທີ່ອະທິບາຍວ່າພຽງແຕ່ໃສ່ 2 ຕົວເລກ ຫຼື 3 ຕົວເລກ</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ແລະສິ່ງທີ່ຕ້ອງເຮັດຖ້າຜູ້ເຂົ້າຮ່ວມບໍ່ຮູ້ອາຍຸຂອງເຂົາເຈົ້າຫຼືປະຕິເສດທີ່ຈະສະຫນອງມັນ. ຫຼັງຈາກນັ້ນ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ທ່ານສາມາດຕັ້ງຄ່າແບບຟອມຂໍ້ມູນເອເລັກໂຕຣນິກເພື່ອຮັບເອົາພຽງແຕ່ລາຍການທີ່ຖືກຕ້ອງ. (ຄລິກຄລິກ) ປະເພດ (</a:t>
            </a:r>
            <a:r>
              <a:rPr lang="en-LA" sz="1200" kern="1200" dirty="0">
                <a:solidFill>
                  <a:schemeClr val="tx1"/>
                </a:solidFill>
                <a:effectLst/>
                <a:latin typeface="+mn-lt"/>
                <a:ea typeface="+mn-ea"/>
                <a:cs typeface="+mn-cs"/>
              </a:rPr>
              <a:t>TYPE</a:t>
            </a:r>
            <a:r>
              <a:rPr lang="lo-LA" sz="1200" kern="1200" dirty="0">
                <a:solidFill>
                  <a:schemeClr val="tx1"/>
                </a:solidFill>
                <a:effectLst/>
                <a:latin typeface="+mn-lt"/>
                <a:ea typeface="+mn-ea"/>
                <a:cs typeface="+mn-cs"/>
              </a:rPr>
              <a:t>) ແມ່ນປະເພດຂໍ້ມູນ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ແລະທ່ານສາມາດລະບຸການປ້ອນຕົວເລກເທົ່ານັ້ນ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ບໍ່ມີຂໍ້ຄວາມ ຫຼືປະເພດອື່ນໆ. ຫຼັງຈາກນັ້ນ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ດ້ວຍ </a:t>
            </a:r>
            <a:r>
              <a:rPr lang="en-LA" sz="1200" kern="1200" dirty="0">
                <a:solidFill>
                  <a:schemeClr val="tx1"/>
                </a:solidFill>
                <a:effectLst/>
                <a:latin typeface="+mn-lt"/>
                <a:ea typeface="+mn-ea"/>
                <a:cs typeface="+mn-cs"/>
              </a:rPr>
              <a:t>SIZE (</a:t>
            </a:r>
            <a:r>
              <a:rPr lang="lo-LA" sz="1200" kern="1200" dirty="0">
                <a:solidFill>
                  <a:schemeClr val="tx1"/>
                </a:solidFill>
                <a:effectLst/>
                <a:latin typeface="+mn-lt"/>
                <a:ea typeface="+mn-ea"/>
                <a:cs typeface="+mn-cs"/>
              </a:rPr>
              <a:t>ຄລິກຄລິກ) ທ່ານສາມາດກໍານົດວ່າການເຂົ້າສາມາດມີພຽງແຕ່ 2 ຕົວເລກຫຼື 3 ຕົວເລກ</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ບໍ່ມີຫຼາຍ</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ບໍ່ຫນ້ອຍ. (ຄລິກຄລິກ) ທ່ານສາມາດກໍານົດຄ່າຫຼືໄລຍະເພື່ອຈໍາກັດຕົວເລກທີ່ໃສ່</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ເວົ້າວ່າ</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18 ຫາ 125</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 888 ແລະ 999. ດ້ວຍຕົວກໍານົດການເຫຼົ່ານີ້ຢູ່ໃນສະຖານທີ່</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ມັນເປັນໄປໄດ້ສູງທີ່ຈະບໍ່ເປັນໄປໄດ້ຫຼືແມ້ກະທັ້ງບໍ່ສາມາດທີ່ຈະເຂົ້າຄ່າຂໍ້ມູນບໍ່ຖືກຕ້ອງ ຫຼື ຄ່າເຊື່ອຖືບໍ່ໄດ້ ໄປໃນຖານຂໍ້ມູນ.</a:t>
            </a:r>
            <a:endParaRPr lang="en-L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47267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8C97E21-6855-B3F2-D11C-14C0DE0DF3D5}"/>
              </a:ext>
            </a:extLst>
          </p:cNvPr>
          <p:cNvSpPr>
            <a:spLocks noGrp="1" noRot="1" noChangeAspect="1" noChangeArrowheads="1" noTextEdit="1"/>
          </p:cNvSpPr>
          <p:nvPr>
            <p:ph type="sldImg"/>
          </p:nvPr>
        </p:nvSpPr>
        <p:spPr>
          <a:xfrm>
            <a:off x="1150938" y="692150"/>
            <a:ext cx="4556125" cy="3416300"/>
          </a:xfrm>
          <a:ln/>
        </p:spPr>
      </p:sp>
      <p:sp>
        <p:nvSpPr>
          <p:cNvPr id="34819" name="Rectangle 3">
            <a:extLst>
              <a:ext uri="{FF2B5EF4-FFF2-40B4-BE49-F238E27FC236}">
                <a16:creationId xmlns:a16="http://schemas.microsoft.com/office/drawing/2014/main" id="{9ACF2D63-466C-79FB-3D3F-B10E4563DBD7}"/>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ຂໍ້ຈໍາກັດຄວາມສົມບູນແມ່ນຕົວຢ່າງຫນຶ່ງຂອງການຮັບປະກັນຄວາມສົມບູນຂອງຂໍ້ມູນ. ຍຸດທະສາດຕົ້ນຕໍທີ່ພວກເຮົາສາມາດໃຊ້ສໍາລັບການຮັບປະກັນຄວາມສົມບູນຂອງຂໍ້ມູນແມ່ນການປົກປ້ອງຂໍ້ມູນທີ່ມີຢູ່</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ເຊິ່ງພວກເຮົາເຮັດໂດຍການແຍກຖານຂໍ້ມູນຈາກຂະບວນການອື່ນໆເພື່ອບໍ່ໃຫ້ມັນຖືກນໍາໃຊ້ໂດຍບັງເອີນຫຼືຖືກທໍາລາຍ</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ແລະສ້າງການສໍາຮອງຂໍ້ມູນເປັນປົກກະຕິ</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ຢ່າງຫນ້ອຍປະຈໍາວັນຫຼືທຸກໆມື້ທີ່ຂໍ້ມູນຖືກປ້ອນ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ຖ້າບໍ່ເລື້ອຍໆເຊັ່ນດຽວກັນກັບແຜນການກູ້ຄືນຖ້າຖານຂໍ້ມູນເສຍຫາຍແລະພວກເຮົາຈໍາເປັນຕ້ອງໄດ້ຟື້ນຕົວສະບັບເວີຊັນກ່ອນຫນ້ານີ້. ການຮັກສາຄຸນນະພາບຂອງຂໍ້ມູນເກີດຂື້ນໂດຍການຮັບປະກັນອະນຸຍາດແລະການເຂົ້າເຖິງໄດ້ຖືກປັບປຸງເປັນປົກກະຕິ</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ໂດຍສະເພາະຖ້າມີການປັບປ່ຽນຂອງພະນັກງານຄົ້ນຄ້ວາ</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ຫຼືພຽງແຕ່ປ່ຽນລະຫັດຜ່ານແລະການເຂົ້າເຖິງຜູ້ໃຊ້ຕາມຕາຕະລາງເພື່ອປ້ອງກັນການເຂົ້າເຖິງທີ່ບໍ່ໄດ້ຮັບອະນຸຍາດ. ພວກເຮົາໄດ້ປຶກສາຫາລືກ່ຽວກັບຂໍ້ຈໍາກັດດ້ານຄວາມ</a:t>
            </a:r>
            <a:r>
              <a:rPr lang="en-US" sz="1200" kern="1200" dirty="0" err="1">
                <a:solidFill>
                  <a:schemeClr val="tx1"/>
                </a:solidFill>
                <a:effectLst/>
                <a:latin typeface="+mn-lt"/>
                <a:ea typeface="+mn-ea"/>
                <a:cs typeface="+mn-cs"/>
              </a:rPr>
              <a:t>ສ</a:t>
            </a:r>
            <a:r>
              <a:rPr lang="lo-LA" sz="1200" kern="1200" dirty="0">
                <a:solidFill>
                  <a:schemeClr val="tx1"/>
                </a:solidFill>
                <a:effectLst/>
                <a:latin typeface="+mn-lt"/>
                <a:ea typeface="+mn-ea"/>
                <a:cs typeface="+mn-cs"/>
              </a:rPr>
              <a:t>ົມບູນ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ການກວດສອບຂໍ້ມູນກ່ຽວຂ້ອງກັບການກວດສອບຂໍ້ມູນໃນຕາຕະລາງເພື່ອໃຫ້ແນ່ໃຈວ່າບໍ່ມີຄວາມແຕກຕ່າງທີ່ຕ້ອງໄດ້ຮັບການແກ້ໄຂ. ເມື່ອຂໍ້ມູນຖືກອັບເດດ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ລະບົບທັງໝົດຄວນຖືກປັບປຸງພ້ອມກັນເພື່ອປ້ອງກັນການສູນເສຍຂໍ້ມູນ ຫຼືຄວາມບໍ່ສອດຄ່ອງຂອງຂໍ້ມູນລະຫວ່າງສະບັບເວີຊັນຕ່າງໆ. ແລະສຸດທ້າຍ</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ການຮັບປະກັນຄວາມລັບແມ່ນມີຄວາມສໍາຄັນທີ່ສຸດ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ແລະວິທີການພື້ນຖານທີ່ສຸດທີ່ຕ້ອງເຮັດແມ່ນໂດຍການຈໍາກັດການເຂົ້າເຖິງຜູ້ໃຊ້ແລະການເຂົ້າລະຫັດ.</a:t>
            </a:r>
            <a:endParaRPr lang="en-LA" sz="1200" kern="1200" dirty="0">
              <a:solidFill>
                <a:schemeClr val="tx1"/>
              </a:solidFill>
              <a:effectLst/>
              <a:latin typeface="+mn-lt"/>
              <a:ea typeface="+mn-ea"/>
              <a:cs typeface="+mn-cs"/>
            </a:endParaRPr>
          </a:p>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ກົນໄກການກວດສອບຜູ້ໃຊ້ຄວນຈະສະເພາະສໍາລັບຜູ້ໃຊ້ແຕ່ລະຄົນທີ່ສ້າງຂຶ້ນສໍາລັບລະບົບ. ໂດຍປົກກະຕິແລ້ວ ນີ້ປະກອບມີຂໍ້ມູນຢ່າງໜ້ອຍທີ່ບຸກຄົນຈື່ຈຳໄດ້ ເຊັ່ນ: ຊື່ຜູ້ໃຊ້ ຫຼື ໝາຍເລກບັນຊີ ແລະ ລະຫັດຜ່ານ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ແຕ່ອາດຈະລວມເອົາມາດຕະການເພີ່ມເຕີມ ເຊັ່ນ: ບຸກຄົນມີຄືປ້າຍ ຫຼື ລັກສະນະສ່ວນຕົວ ເຊັ່ນ: ໃບໜ້າ ຫຼື ລາຍນິ້ວມື. ດ້ວຍຄວາມສາມາດຢ່າງລະອຽດໃນການກວດສອບຂໍ້ມູນປະຈໍາຕົວຂອງຜູ້ໃຊ້</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ທ່ານສາມາດຕິດຕາມກິດຈະກໍາໃນລະບົບເຊັ່ນດຽວກັນກັບເບິ່ງຂໍ້ມູນການກໍານົດຜູ້ໃຊ້ໃນຂະນະທີ່ການກວດສອບການຮັບປະກັນຄຸນນະພາບແລະການປະຕິບັດຕາມໂປໂຕຄອນ. ປະຕິບັດການວິເຄາະເສັ້ນທາງການກວດສອບເພື່ອເບິ່ງວ່າທຸລະກໍາທັງຫມົດເກີດຂຶ້ນແນວໃດ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ແລະໂດຍໃຜ</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ແລະດໍາເນີນການທົດສອບຂໍ້ຂ້ອງໃຈ​</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ເຊິ່ງທ່ານສາມາດທົບທວນຄືນສໍາລັບການຍຶດຫມັ້ນເຮັດຕາມຂອງໂປໂຕຄອນ. ມັນບໍ່ແມ່ນເລື່ອງແປກທີ່ຈະຄົ້ນພົບວ່າຜູ້ໃຊ້ອາດຈະຕ້ອງການການຝຶກອົບຮົມຄືນ.</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22</a:t>
            </a:fld>
            <a:endParaRPr lang="en-US"/>
          </a:p>
        </p:txBody>
      </p:sp>
    </p:spTree>
    <p:extLst>
      <p:ext uri="{BB962C8B-B14F-4D97-AF65-F5344CB8AC3E}">
        <p14:creationId xmlns:p14="http://schemas.microsoft.com/office/powerpoint/2010/main" val="1530704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B33F138-D722-CC8D-D046-ADFDADE9EEC1}"/>
              </a:ext>
            </a:extLst>
          </p:cNvPr>
          <p:cNvSpPr>
            <a:spLocks noGrp="1" noRot="1" noChangeAspect="1" noChangeArrowheads="1" noTextEdit="1"/>
          </p:cNvSpPr>
          <p:nvPr>
            <p:ph type="sldImg"/>
          </p:nvPr>
        </p:nvSpPr>
        <p:spPr>
          <a:xfrm>
            <a:off x="1150938" y="692150"/>
            <a:ext cx="4556125" cy="3416300"/>
          </a:xfrm>
          <a:ln/>
        </p:spPr>
      </p:sp>
      <p:sp>
        <p:nvSpPr>
          <p:cNvPr id="52227" name="Rectangle 3">
            <a:extLst>
              <a:ext uri="{FF2B5EF4-FFF2-40B4-BE49-F238E27FC236}">
                <a16:creationId xmlns:a16="http://schemas.microsoft.com/office/drawing/2014/main" id="{9910BE62-267E-6401-4026-6C618C442BD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ໃນ​ການ​ລັອກ​ຖານ​ຂໍ້​ມູນ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ການ​ກວດ​ສອບ </a:t>
            </a:r>
            <a:r>
              <a:rPr lang="en-LA" sz="1200" kern="1200" dirty="0">
                <a:solidFill>
                  <a:schemeClr val="tx1"/>
                </a:solidFill>
                <a:effectLst/>
                <a:latin typeface="+mn-lt"/>
                <a:ea typeface="+mn-ea"/>
                <a:cs typeface="+mn-cs"/>
              </a:rPr>
              <a:t>prelock </a:t>
            </a:r>
            <a:r>
              <a:rPr lang="lo-LA" sz="1200" kern="1200" dirty="0">
                <a:solidFill>
                  <a:schemeClr val="tx1"/>
                </a:solidFill>
                <a:effectLst/>
                <a:latin typeface="+mn-lt"/>
                <a:ea typeface="+mn-ea"/>
                <a:cs typeface="+mn-cs"/>
              </a:rPr>
              <a:t>ແມ່ນ​ແນະ​ນໍາ​ໃຫ້​ສ້າງ​ຕັ້ງ​ຂຶ້ນ​ກ່ອນ​ທີ່​ຈະ​ລັອກ​ຖານ​ຂໍ້​ມູນ - ສໍາ​ລັບ​ການ​ໂອນ​ຫຼື​ຢຸດ​ການ​ເກັບ​ກໍາ​ຂໍ້​ມູນ - ເພື່ອ​ຮັບ​ປະ​ກັນ​ກິດ​ຈະ​ກໍາ​ການ​ຄຸ້ມ​ຄອງ​ຂໍ້​ມູນ​ທັງ​ຫມົດ​ທີ່​ຕ້ອງ​ການ​ແມ່ນ​ສໍາ​ເລັດ​. ໂດຍທົ່ວໄປແລ້ວ</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ຖານຂໍ້ມູນບໍ່ສາມາດຖືກແກ້ໄຂໄດ້ຫຼັງຈາກລັອກ. ການກວດສອບອາດຈະຖືກປະຕິບັດໃນຂໍ້ມູນສຸດທ້າຍແລະການແກ້ໄຂຂໍ້ມູນຕື່ມອີກອາດຈະຕ້ອງການໂດຍອີງໃສ່ຜົນຂອງການກວດສອບ.</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24</a:t>
            </a:fld>
            <a:endParaRPr lang="en-US"/>
          </a:p>
        </p:txBody>
      </p:sp>
    </p:spTree>
    <p:extLst>
      <p:ext uri="{BB962C8B-B14F-4D97-AF65-F5344CB8AC3E}">
        <p14:creationId xmlns:p14="http://schemas.microsoft.com/office/powerpoint/2010/main" val="134075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ຄວາມຄິດເຫັນສຸດທ້າຍ: ໃຊ້ເວລາສໍາລັບການວາງແຜນການເກັບກໍາຂໍ້ມູນຂອງທ່ານ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ການປ້ອນຂໍ້ມູນ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ການໂອນ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ການເກັບຮັກສາ</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ແລະການກວດສອບຄວາມຖືກຕ້ອງໃນຂະນະທີ່ທ່ານວາງແຜນການສຶກສາຂອງທ່ານ. ສ້າງໂປໂຕຄອນການສຶກສາລາຍລະອຽດສໍາລັບການເກັບຂໍ້ມູນ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ການເຂົ້າ</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ສໍາຮອງຂໍ້ມູນ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ແລະການສົ່ງອອກ. ສໍາຮອງຂໍ້ມູນຂໍ້ມູນຂອງທ່ານເລື້ອຍໆແລະຕິດຕາມຂະບວນການຂອງທ່ານຢ່າງຕໍ່ເນື່ອງເພື່ອປັບປຸງຄຸນນະພາບ. ນີ້ຈະເພີ່ມຄວາມເຂັ້ມງວດຂອງການສຶກສາຂອງເຈົ້າແລະປະຫຍັດເວລາຫຼາຍແລະເຈັບໃຈ! ຂອບ​ໃຈ!</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25</a:t>
            </a:fld>
            <a:endParaRPr lang="en-US"/>
          </a:p>
        </p:txBody>
      </p:sp>
    </p:spTree>
    <p:extLst>
      <p:ext uri="{BB962C8B-B14F-4D97-AF65-F5344CB8AC3E}">
        <p14:creationId xmlns:p14="http://schemas.microsoft.com/office/powerpoint/2010/main" val="2078319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26</a:t>
            </a:fld>
            <a:endParaRPr lang="en-US"/>
          </a:p>
        </p:txBody>
      </p:sp>
    </p:spTree>
    <p:extLst>
      <p:ext uri="{BB962C8B-B14F-4D97-AF65-F5344CB8AC3E}">
        <p14:creationId xmlns:p14="http://schemas.microsoft.com/office/powerpoint/2010/main" val="126475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dirty="0">
                <a:latin typeface="Phetsarath OT" panose="02000500000000020004" pitchFamily="2" charset="0"/>
                <a:cs typeface="Phetsarath OT" panose="02000500000000020004" pitchFamily="2" charset="0"/>
              </a:rPr>
              <a:t>ການ​ຄຸ້ມ​ຄອງ​ຂໍ້​ມູນ​ແມ່ນ​ການ​ເກັບ​ຮັກ​ສາ​, ການ​ເຂົ້າ​ເຖິງ​ແລະ​ການ​ປົກ​ປັກ​ຮັກ​ສາ​ຂໍ້​ມູນ​ທີ່​ຜະ​ລິດ​ໄດ້​ຈາກ​ການ​ສຶກສາ​. ກວມເອົາວົງຈອນຊີວິດທັງຫມົດຂອງຂໍ້ມູນ, ຈາກການວາງແຜນການສືບສວນເຖິງການດໍາເນີນການ, ແລະຈາກການສໍາຮອງຂໍ້ມູນຍ້ອນວ່າມັນຖືກສ້າງຂື້ນແລະນໍາໃຊ້ເຂົ້າໃນການຮັກສາໄວ້ໃນໄລຍະຍາວຫຼັງຈາກການສຶກສານໄດ້ສິ້ນສຸດລົງ.</a:t>
            </a:r>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3</a:t>
            </a:fld>
            <a:endParaRPr lang="en-US"/>
          </a:p>
        </p:txBody>
      </p:sp>
    </p:spTree>
    <p:extLst>
      <p:ext uri="{BB962C8B-B14F-4D97-AF65-F5344CB8AC3E}">
        <p14:creationId xmlns:p14="http://schemas.microsoft.com/office/powerpoint/2010/main" val="383717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sz="1200" kern="1200" dirty="0">
                <a:solidFill>
                  <a:schemeClr val="tx1"/>
                </a:solidFill>
                <a:effectLst/>
                <a:latin typeface="+mn-lt"/>
                <a:ea typeface="+mn-ea"/>
                <a:cs typeface="+mn-cs"/>
              </a:rPr>
              <a:t>ຫົວຂໍ້ຂອງການປະຕິບັດທີ່ດີທີ່ສຸດຂອງການຄຸ້ມຄອງຂໍ້ມູນນີ້ຈະເນັ້ນໃສ່ການຄົ້ນຄວ້າທາງດ້ານຄລີນິກແລະການແປຜົນການຄ້ວາ ທີ່ຄຸນນະພາບຂອງຂໍ້ມູນສູງແລະການດໍາເນີນການຄົ້ນຄ້ວາແມ່ນຄວາມພະຍາຍາມຂອງທີມງານໃນຂົງເຂດນີ້. ໃນເວລາທີ່ທ່ານກໍາລັງດໍາເນີນການຄົ້ນຄ້ວາທາງດ້ານຄລີນິກແລະການແປຜົນການຄົ້ນຄ້ວາ (</a:t>
            </a:r>
            <a:r>
              <a:rPr lang="en-LA" sz="1200" kern="1200" dirty="0">
                <a:solidFill>
                  <a:schemeClr val="tx1"/>
                </a:solidFill>
                <a:effectLst/>
                <a:latin typeface="+mn-lt"/>
                <a:ea typeface="+mn-ea"/>
                <a:cs typeface="+mn-cs"/>
              </a:rPr>
              <a:t>translational research</a:t>
            </a:r>
            <a:r>
              <a:rPr lang="lo-LA" sz="1200" kern="1200" dirty="0">
                <a:solidFill>
                  <a:schemeClr val="tx1"/>
                </a:solidFill>
                <a:effectLst/>
                <a:latin typeface="+mn-lt"/>
                <a:ea typeface="+mn-ea"/>
                <a:cs typeface="+mn-cs"/>
              </a:rPr>
              <a:t>) ກັບ ມະນຸດເປັນຜູ້ເຂົ້າຮ່ວມການສຶກສາ</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ທ່ານອາດຈະມີຜູ້ຄົ້ນຄ້ວາຫຼັກຂອງການສຶກສາ</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ຜູ້ທີ່ຮັບປະກັນວ່າ ມະນຸດທີ່ເຂົ້າຮ່ວມການສຶກສາໄດ້ຮັບການປົກປ້ອງ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ບາງທີນັກວິໄຈໂພຊະນາການສໍາລັບການເກັບກໍາຂໍ້ມູນ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ຫຼືຜູ້ປະສານງານການຄົ້ນຄວ້າເພື່ອກວດກາເບິ່ງການດໍາເນີນງານປະຈໍາວັນຂອງນັກສະຖິຕິ ສໍາລັບການວິເຄາະ. ແລະທ່ານອາດຈະມີໃຜຜູ້ຫນຶ່ງທີ່ອຸທິດຕົນເພື່ອການຄຸ້ມຄອງຂໍ້ມູນທັງຫມົດ.</a:t>
            </a:r>
            <a:endParaRPr lang="en-L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E77AE1-64B2-544E-9109-A75612B0A115}" type="slidenum">
              <a:rPr lang="en-US" smtClean="0"/>
              <a:t>4</a:t>
            </a:fld>
            <a:endParaRPr lang="en-US"/>
          </a:p>
        </p:txBody>
      </p:sp>
    </p:spTree>
    <p:extLst>
      <p:ext uri="{BB962C8B-B14F-4D97-AF65-F5344CB8AC3E}">
        <p14:creationId xmlns:p14="http://schemas.microsoft.com/office/powerpoint/2010/main" val="24302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ການຄຸ້ມຄອງຂໍ້ມູນຄຸ້ມຄອງວົງຈອນຊີວິດຂອງຂໍ້ມູນທາງດ້ານການຊ່ວຍ</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ລວມທັງການເກັບກໍາ</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ການຈັດຮູບແບບຂໍ້ມູນ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ການຄວບຄຸມຄຸນນະພາບຂອງຂໍ້ມູນ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ການເກັບຮັກສາແລະການທໍາຄວາມສະອາດ ແລະ ເອກະສານ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ການຈັດຕັ້ງ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ການຕິດຕາມ</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ການປັບປຸງ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ແລະຄວາມປອດໄພແລະການແບ່ງປັນຂໍ້ມູນ.</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5</a:t>
            </a:fld>
            <a:endParaRPr lang="en-US"/>
          </a:p>
        </p:txBody>
      </p:sp>
    </p:spTree>
    <p:extLst>
      <p:ext uri="{BB962C8B-B14F-4D97-AF65-F5344CB8AC3E}">
        <p14:creationId xmlns:p14="http://schemas.microsoft.com/office/powerpoint/2010/main" val="1818752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0DC5954-CD68-47FE-9523-9641414D66E3}"/>
              </a:ext>
            </a:extLst>
          </p:cNvPr>
          <p:cNvSpPr>
            <a:spLocks noGrp="1" noChangeArrowheads="1"/>
          </p:cNvSpPr>
          <p:nvPr>
            <p:ph type="hdr" sz="quarter"/>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t>Leet / EPI-500</a:t>
            </a:r>
          </a:p>
        </p:txBody>
      </p:sp>
      <p:sp>
        <p:nvSpPr>
          <p:cNvPr id="5" name="Rectangle 3">
            <a:extLst>
              <a:ext uri="{FF2B5EF4-FFF2-40B4-BE49-F238E27FC236}">
                <a16:creationId xmlns:a16="http://schemas.microsoft.com/office/drawing/2014/main" id="{C9B6957D-4C98-4259-B33E-CB0EA43EF078}"/>
              </a:ext>
            </a:extLst>
          </p:cNvPr>
          <p:cNvSpPr>
            <a:spLocks noGrp="1" noChangeArrowheads="1"/>
          </p:cNvSpPr>
          <p:nvPr>
            <p:ph type="dt" idx="1"/>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3DE86-6E4C-425E-8AA4-72182EF57EDA}" type="datetime1">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9/6/2022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A5D02CB-A608-4BA2-9478-04310817AA13}"/>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0F36F-3660-4EC3-BCDE-03E660315AC0}"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28258" name="Rectangle 2">
            <a:extLst>
              <a:ext uri="{FF2B5EF4-FFF2-40B4-BE49-F238E27FC236}">
                <a16:creationId xmlns:a16="http://schemas.microsoft.com/office/drawing/2014/main" id="{CD6DB49D-586E-4F30-A754-42FCF235416D}"/>
              </a:ext>
            </a:extLst>
          </p:cNvPr>
          <p:cNvSpPr>
            <a:spLocks noGrp="1" noRot="1" noChangeAspect="1" noChangeArrowheads="1" noTextEdit="1"/>
          </p:cNvSpPr>
          <p:nvPr>
            <p:ph type="sldImg"/>
          </p:nvPr>
        </p:nvSpPr>
        <p:spPr>
          <a:xfrm>
            <a:off x="1135063" y="690563"/>
            <a:ext cx="4591050" cy="3443287"/>
          </a:xfrm>
          <a:ln/>
        </p:spPr>
      </p:sp>
      <p:sp>
        <p:nvSpPr>
          <p:cNvPr id="8928259" name="Rectangle 3">
            <a:extLst>
              <a:ext uri="{FF2B5EF4-FFF2-40B4-BE49-F238E27FC236}">
                <a16:creationId xmlns:a16="http://schemas.microsoft.com/office/drawing/2014/main" id="{641FFB14-9E78-4426-81B1-049F24237EF3}"/>
              </a:ext>
            </a:extLst>
          </p:cNvPr>
          <p:cNvSpPr>
            <a:spLocks noGrp="1" noChangeArrowheads="1"/>
          </p:cNvSpPr>
          <p:nvPr>
            <p:ph type="body" idx="1"/>
          </p:nvPr>
        </p:nvSpPr>
        <p:spPr/>
        <p:txBody>
          <a:bodyPr lIns="89980" tIns="44991" rIns="89980" bIns="44991"/>
          <a:lstStyle/>
          <a:p>
            <a:r>
              <a:rPr lang="lo-LA" sz="1200" kern="1200" dirty="0">
                <a:solidFill>
                  <a:schemeClr val="tx1"/>
                </a:solidFill>
                <a:effectLst/>
                <a:latin typeface="+mn-lt"/>
                <a:ea typeface="+mn-ea"/>
                <a:cs typeface="+mn-cs"/>
              </a:rPr>
              <a:t>ຈົ່ງຈື່ໄວ້ວ່າຄຸນນະພາບຂອງຫຼັກຖານຂອງການສຶກສາທາງດ້ານລະບາດ ແມ່ນຂຶ້ນກັບປະເພດຂອງການອອກແບບການສຶກສາຂອງທ່ານ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ການປະຕິບັດການສຶກສາແລະການຂະຫຍາຍຜົນທົ່ວໄປຂອງຜົນການສຶກສາ. ແຕ່ພວກເຮົາບໍ່ສາມາດມີອັນໃດອັນໜຶ່ງທີ່ກ່າວມາ ຫາກບໍ່ມີຂໍ້ມູນທີ່ດີເລີດ.</a:t>
            </a:r>
            <a:endParaRPr lang="en-L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7806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o-LA" sz="1200" kern="1200" dirty="0">
                <a:solidFill>
                  <a:schemeClr val="tx1"/>
                </a:solidFill>
                <a:effectLst/>
                <a:latin typeface="+mn-lt"/>
                <a:ea typeface="+mn-ea"/>
                <a:cs typeface="+mn-cs"/>
              </a:rPr>
              <a:t>ຈຸດປະສົງຕົ້ນຕໍຂອງການຄຸ້ມຄອງຂໍ້ມູນແມ່ນເພື່ອສະຫນອງຂໍ້ມູນທີ່ເຊື່ອຖືໄດ້ແລະມີຄຸນນະພາບສູງສໍາລັບການວິເຄາະຂໍ້ມູນໂດຍຜ່ານການຫຼຸດຜ່ອນຄວາມຜິດພາດທີ່ອາດຈະເກີດຂຶ້ນເຊັ່ນ: ຄວາມຜິດພາດທີ່ເກີດຂຶ້ນຈາກການຈື່ ແລະຄວາມຜິດພາດຈາກການສໍາພາດທີ່ອາດຈະເກີດຂື້ນໃນລະຫວ່າງການເກັບກຳຂໍ້ມູນ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ຫຼຸດຜ່ອນຈໍານວນຂໍ້ມູນທີ່ຂາດຫາຍໄປ</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ແລະເກັບກໍາຂໍ້ມູນຫຼາຍເທົ່າທີ່ເປັນໄປໄດ້. </a:t>
            </a:r>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7</a:t>
            </a:fld>
            <a:endParaRPr lang="en-US"/>
          </a:p>
        </p:txBody>
      </p:sp>
    </p:spTree>
    <p:extLst>
      <p:ext uri="{BB962C8B-B14F-4D97-AF65-F5344CB8AC3E}">
        <p14:creationId xmlns:p14="http://schemas.microsoft.com/office/powerpoint/2010/main" val="184367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ການຄຸ້ມຄອງຂໍ້ມູນທາງດ້ານຄລີນິກມີບົດບາດສໍາຄັນໃນການຄົ້ນຄວ້າທາງດ້ານຄລີນິກ. ມັນຈັດການກັບທຸກໆດ້ານຂອງການປະມວນຜົນຂໍ້ມູນທາງດ້ານຄລີນິກ. ແລະຂໍ້ມູນທາງດ້ານຄລີນິກເຫຼົ່ານີ້ຕ້ອງມີຄວາມຖືກຕ້ອງ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ຄົບຖ້ວນ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ເຊື່ອຖືໄດ້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ແລະສອດຄ່ອງສໍາລັບການວິເຄາະທາງສະຖິຕິແລະການຄົ້ນຄວ້າ. ແລະການສຶກສາທັງຫມົດທີ່ພວກເຮົາກໍາລັງດໍາເນີນການແລະຂໍ້ມູນທີ່ພວກເຮົາກໍາລັງເກັບກໍາຄວນຈະເປັນລະດັບດຽວກັນຂອງຄຸນນະພາບຂອງການຄົ້ນຄວ້າທາງດ້ານກຄລີນິກ ໂດຍບໍ່ຄໍານຶງເຖິງວ່າມັນຈະຖືກເຮັດຢູ່ໃນສະຖານທີ່ທາງການແພດ.</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8</a:t>
            </a:fld>
            <a:endParaRPr lang="en-US"/>
          </a:p>
        </p:txBody>
      </p:sp>
    </p:spTree>
    <p:extLst>
      <p:ext uri="{BB962C8B-B14F-4D97-AF65-F5344CB8AC3E}">
        <p14:creationId xmlns:p14="http://schemas.microsoft.com/office/powerpoint/2010/main" val="66162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200" kern="1200" dirty="0">
                <a:solidFill>
                  <a:schemeClr val="tx1"/>
                </a:solidFill>
                <a:effectLst/>
                <a:latin typeface="+mn-lt"/>
                <a:ea typeface="+mn-ea"/>
                <a:cs typeface="+mn-cs"/>
              </a:rPr>
              <a:t>ມີບາງມາດຕະຖານແລະຄໍາແນະນໍາຂອງການຄຸ້ມຄອງຂໍ້ມູນທາງດ້ານຄລີນິກ. ໃນສະຫະລັດອາເມລິກາ</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ມີກົດລະບຽບຂອງລັດຖະບານກາງທີ່ໃຊ້ໄດ້ກັບບັນທຶກເອເລັກໂຕຣນິກແລະຮັບປະກັນຄວາມຖືກຕ້ອງ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ຄວາມຫນ້າເຊື່ອຖື</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ແລະຄວາມສອດຄ່ອງຂອງຂໍ້ມູນທາງດ້ານຄລີນິກ. ເຈົ້າອາດຈະເຫັນວ່າມີອົງກອນ ຫຼື ປະມານທາງດ້ານກົດໝາຍທຽບເທົ່າພາຍໃນ ສປປ ລາວ. ຄໍາແນະນໍາການປະຕິບັດການຄຸ້ມຄອງຂໍ້ມູນທາງດ້ານຄລີນິກທີ່ດີໄດ້ຖືກຈັດພີມມາໂດຍສະມາຄົມສໍາລັບການຄຸ້ມຄອງຂໍ້ມູນທາງດ້ານຄລີນິກ. ສິ່ງເຫຼົ່ານີ້ທ່ານສາມາດອ້າງອີງໄດ້. ມັນຖືກຕີພິມໃນເບື້ອງຕົ້ນໃນເດືອນກັນຍາ 2000. ສະບັບປະຈຸບັນທີ່ສຸດໄດ້ຖືກຈັດພີມມາໃນເດືອນຕຸລາປີ 2013. ແຕ່ພວກເຂົາສະຫນອງມາດຕະຖານການປະຕິບັດທີ່ດີຂອງການຄຸ້ມຄອງຂໍ້ມູນທາງດ້ານຄລີນິກ ຖ້າທ່ານຕ້ອງການໃຊ້ເປັນເອກະສານອ້າງອີງ. ຄູ່ມືການປະຕິບັດຕົວແບບຕາຕະລາງຂໍ້ມູນການສຶກສາສໍາລັບການທົດລອງທາງດ້ານຄລີນິກຂອງມະນຸດ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ທີ່ບໍ່ມີຕົວຫຍໍ້ທີ່ຈື່ງ່າຍໄດ້ຖືກຈັດພີມມາໂດຍ </a:t>
            </a:r>
            <a:r>
              <a:rPr lang="en-LA" sz="1200" kern="1200" dirty="0">
                <a:solidFill>
                  <a:schemeClr val="tx1"/>
                </a:solidFill>
                <a:effectLst/>
                <a:latin typeface="+mn-lt"/>
                <a:ea typeface="+mn-ea"/>
                <a:cs typeface="+mn-cs"/>
              </a:rPr>
              <a:t>Clinical Data Interchange Standards Consortium </a:t>
            </a:r>
            <a:r>
              <a:rPr lang="lo-LA" sz="1200" kern="1200" dirty="0">
                <a:solidFill>
                  <a:schemeClr val="tx1"/>
                </a:solidFill>
                <a:effectLst/>
                <a:latin typeface="+mn-lt"/>
                <a:ea typeface="+mn-ea"/>
                <a:cs typeface="+mn-cs"/>
              </a:rPr>
              <a:t>ແລະອະທິບາຍຄໍາທີ່ໃຊ້ມາດຕະຖານສໍາລັບຂໍ້ມູນທາງດ້ານຄລີນິກ. ນີ້ອາດຈະມີຄວາມສໍາຄັນກວ່າເມື່ອທ່ານກໍາລັງໃຊ້ຂໍ້ມູນທີ່ເຊື່ອມຕໍ່ກັນ</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ຕົວຢ່າງ</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ກັບບັນທຶກການເຂົ້າລະຫັດທາງການແພດ</a:t>
            </a:r>
            <a:r>
              <a:rPr lang="en-LA" sz="1200" kern="1200" dirty="0">
                <a:solidFill>
                  <a:schemeClr val="tx1"/>
                </a:solidFill>
                <a:effectLst/>
                <a:latin typeface="+mn-lt"/>
                <a:ea typeface="+mn-ea"/>
                <a:cs typeface="+mn-cs"/>
              </a:rPr>
              <a:t>, </a:t>
            </a:r>
            <a:r>
              <a:rPr lang="lo-LA" sz="1200" kern="1200" dirty="0">
                <a:solidFill>
                  <a:schemeClr val="tx1"/>
                </a:solidFill>
                <a:effectLst/>
                <a:latin typeface="+mn-lt"/>
                <a:ea typeface="+mn-ea"/>
                <a:cs typeface="+mn-cs"/>
              </a:rPr>
              <a:t>ແລະຈະຕ້ອງປະຕິບັດຕາມມາດຕະຖານເຫຼົ່ານີ້ທີ່ນໍາໃຊ້ໃນທົ່ວທຸກຂໍ້ມູນທາງດ້ານຄລີ ນິກ.</a:t>
            </a:r>
            <a:endParaRPr lang="en-L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E77AE1-64B2-544E-9109-A75612B0A115}" type="slidenum">
              <a:rPr lang="en-US" smtClean="0"/>
              <a:t>9</a:t>
            </a:fld>
            <a:endParaRPr lang="en-US"/>
          </a:p>
        </p:txBody>
      </p:sp>
    </p:spTree>
    <p:extLst>
      <p:ext uri="{BB962C8B-B14F-4D97-AF65-F5344CB8AC3E}">
        <p14:creationId xmlns:p14="http://schemas.microsoft.com/office/powerpoint/2010/main" val="1008925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35406"/>
            <a:ext cx="6858000" cy="2027494"/>
          </a:xfrm>
          <a:prstGeom prst="rect">
            <a:avLst/>
          </a:prstGeom>
        </p:spPr>
        <p:txBody>
          <a:bodyPr anchor="b">
            <a:normAutofit/>
          </a:bodyPr>
          <a:lstStyle>
            <a:lvl1pPr algn="l">
              <a:defRPr sz="4125" b="0">
                <a:solidFill>
                  <a:schemeClr val="bg1"/>
                </a:solidFill>
                <a:latin typeface="Georgia" panose="02040502050405020303" pitchFamily="18" charset="0"/>
                <a:cs typeface="Arial" panose="020B0604020202020204" pitchFamily="34" charset="0"/>
              </a:defRPr>
            </a:lvl1pPr>
          </a:lstStyle>
          <a:p>
            <a:r>
              <a:rPr lang="en-US" dirty="0"/>
              <a:t>Insert </a:t>
            </a:r>
            <a:r>
              <a:rPr lang="en-US" dirty="0" err="1"/>
              <a:t>Powerpoint</a:t>
            </a:r>
            <a:r>
              <a:rPr lang="en-US" dirty="0"/>
              <a:t> Title</a:t>
            </a:r>
          </a:p>
        </p:txBody>
      </p:sp>
      <p:sp>
        <p:nvSpPr>
          <p:cNvPr id="3" name="Subtitle 2"/>
          <p:cNvSpPr>
            <a:spLocks noGrp="1"/>
          </p:cNvSpPr>
          <p:nvPr>
            <p:ph type="subTitle" idx="1" hasCustomPrompt="1"/>
          </p:nvPr>
        </p:nvSpPr>
        <p:spPr>
          <a:xfrm>
            <a:off x="1143000" y="2554975"/>
            <a:ext cx="6858000" cy="1404961"/>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a:t>
            </a:r>
            <a:r>
              <a:rPr lang="en-US" dirty="0" err="1"/>
              <a:t>Powerpoint</a:t>
            </a:r>
            <a:r>
              <a:rPr lang="en-US" dirty="0"/>
              <a:t> Subtitle</a:t>
            </a:r>
          </a:p>
        </p:txBody>
      </p:sp>
      <p:cxnSp>
        <p:nvCxnSpPr>
          <p:cNvPr id="5" name="Straight Connector 4">
            <a:extLst>
              <a:ext uri="{FF2B5EF4-FFF2-40B4-BE49-F238E27FC236}">
                <a16:creationId xmlns:a16="http://schemas.microsoft.com/office/drawing/2014/main" id="{FA910277-0FA1-1F46-9FD7-836ED090B7BF}"/>
              </a:ext>
            </a:extLst>
          </p:cNvPr>
          <p:cNvCxnSpPr>
            <a:cxnSpLocks/>
          </p:cNvCxnSpPr>
          <p:nvPr userDrawn="1"/>
        </p:nvCxnSpPr>
        <p:spPr>
          <a:xfrm>
            <a:off x="1143000" y="2471268"/>
            <a:ext cx="6858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BEBE40AE-9D6B-494E-AA98-4B73602A1C30}"/>
              </a:ext>
            </a:extLst>
          </p:cNvPr>
          <p:cNvPicPr>
            <a:picLocks noChangeAspect="1"/>
          </p:cNvPicPr>
          <p:nvPr userDrawn="1"/>
        </p:nvPicPr>
        <p:blipFill>
          <a:blip r:embed="rId3"/>
          <a:stretch>
            <a:fillRect/>
          </a:stretch>
        </p:blipFill>
        <p:spPr>
          <a:xfrm>
            <a:off x="0" y="4836759"/>
            <a:ext cx="9144000" cy="1158132"/>
          </a:xfrm>
          <a:prstGeom prst="rect">
            <a:avLst/>
          </a:prstGeom>
          <a:effectLst>
            <a:outerShdw blurRad="127000" dist="76200" dir="5400000" algn="tl" rotWithShape="0">
              <a:prstClr val="black">
                <a:alpha val="40000"/>
              </a:prstClr>
            </a:outerShdw>
          </a:effectLst>
        </p:spPr>
      </p:pic>
      <p:sp>
        <p:nvSpPr>
          <p:cNvPr id="9" name="Triangle 2">
            <a:extLst>
              <a:ext uri="{FF2B5EF4-FFF2-40B4-BE49-F238E27FC236}">
                <a16:creationId xmlns:a16="http://schemas.microsoft.com/office/drawing/2014/main" id="{C4C4C8D2-5E76-0340-BD75-529702744DC7}"/>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2">
            <a:extLst>
              <a:ext uri="{FF2B5EF4-FFF2-40B4-BE49-F238E27FC236}">
                <a16:creationId xmlns:a16="http://schemas.microsoft.com/office/drawing/2014/main" id="{6A922BE3-F9F8-BA45-A8C0-6D998F541EA4}"/>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0927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inal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143000" y="1175356"/>
            <a:ext cx="6858000" cy="2387600"/>
          </a:xfrm>
          <a:prstGeom prst="rect">
            <a:avLst/>
          </a:prstGeom>
        </p:spPr>
        <p:txBody>
          <a:bodyPr anchor="b">
            <a:normAutofit/>
          </a:bodyPr>
          <a:lstStyle>
            <a:lvl1pPr algn="ctr">
              <a:defRPr sz="4125" b="0" i="0">
                <a:solidFill>
                  <a:schemeClr val="bg1"/>
                </a:solidFill>
                <a:latin typeface="Georgia" panose="02040502050405020303" pitchFamily="18" charset="0"/>
                <a:cs typeface="Arial" panose="020B0604020202020204" pitchFamily="34" charset="0"/>
              </a:defRPr>
            </a:lvl1pPr>
          </a:lstStyle>
          <a:p>
            <a:r>
              <a:rPr lang="en-US" dirty="0"/>
              <a:t>Insert Final Thoughts</a:t>
            </a:r>
          </a:p>
        </p:txBody>
      </p:sp>
      <p:cxnSp>
        <p:nvCxnSpPr>
          <p:cNvPr id="4" name="Straight Connector 3">
            <a:extLst>
              <a:ext uri="{FF2B5EF4-FFF2-40B4-BE49-F238E27FC236}">
                <a16:creationId xmlns:a16="http://schemas.microsoft.com/office/drawing/2014/main" id="{37167ACD-AB06-FF41-AA10-BD7149D7A7F6}"/>
              </a:ext>
            </a:extLst>
          </p:cNvPr>
          <p:cNvCxnSpPr>
            <a:cxnSpLocks/>
          </p:cNvCxnSpPr>
          <p:nvPr userDrawn="1"/>
        </p:nvCxnSpPr>
        <p:spPr>
          <a:xfrm>
            <a:off x="1143000" y="3562956"/>
            <a:ext cx="6858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with medium confidence">
            <a:extLst>
              <a:ext uri="{FF2B5EF4-FFF2-40B4-BE49-F238E27FC236}">
                <a16:creationId xmlns:a16="http://schemas.microsoft.com/office/drawing/2014/main" id="{E9380D8C-34F1-514B-B8D2-1FDFA55E0481}"/>
              </a:ext>
            </a:extLst>
          </p:cNvPr>
          <p:cNvPicPr>
            <a:picLocks noChangeAspect="1"/>
          </p:cNvPicPr>
          <p:nvPr userDrawn="1"/>
        </p:nvPicPr>
        <p:blipFill>
          <a:blip r:embed="rId3"/>
          <a:stretch>
            <a:fillRect/>
          </a:stretch>
        </p:blipFill>
        <p:spPr>
          <a:xfrm>
            <a:off x="0" y="4836759"/>
            <a:ext cx="9144000" cy="1158132"/>
          </a:xfrm>
          <a:prstGeom prst="rect">
            <a:avLst/>
          </a:prstGeom>
          <a:effectLst>
            <a:outerShdw blurRad="127000" dist="76200" dir="5400000" algn="tl" rotWithShape="0">
              <a:prstClr val="black">
                <a:alpha val="40000"/>
              </a:prstClr>
            </a:outerShdw>
          </a:effectLst>
        </p:spPr>
      </p:pic>
      <p:sp>
        <p:nvSpPr>
          <p:cNvPr id="9" name="Triangle 2">
            <a:extLst>
              <a:ext uri="{FF2B5EF4-FFF2-40B4-BE49-F238E27FC236}">
                <a16:creationId xmlns:a16="http://schemas.microsoft.com/office/drawing/2014/main" id="{C1005787-6556-EB44-9694-BE9AD99691FA}"/>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2">
            <a:extLst>
              <a:ext uri="{FF2B5EF4-FFF2-40B4-BE49-F238E27FC236}">
                <a16:creationId xmlns:a16="http://schemas.microsoft.com/office/drawing/2014/main" id="{A1CED9DE-2B16-9342-8E84-378077EDAF16}"/>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04745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99AF-5922-44E5-9E71-FB33E80F091E}"/>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F52E914-CF20-4F3F-B23A-83D49186144F}"/>
              </a:ext>
            </a:extLst>
          </p:cNvPr>
          <p:cNvSpPr>
            <a:spLocks noGrp="1"/>
          </p:cNvSpPr>
          <p:nvPr>
            <p:ph sz="quarter" idx="10"/>
          </p:nvPr>
        </p:nvSpPr>
        <p:spPr>
          <a:xfrm>
            <a:off x="628650" y="1487967"/>
            <a:ext cx="78867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a:extLst>
              <a:ext uri="{FF2B5EF4-FFF2-40B4-BE49-F238E27FC236}">
                <a16:creationId xmlns:a16="http://schemas.microsoft.com/office/drawing/2014/main" id="{09EE821C-D3FC-F840-B5AB-7C546ADF2701}"/>
              </a:ext>
            </a:extLst>
          </p:cNvPr>
          <p:cNvSpPr>
            <a:spLocks noGrp="1"/>
          </p:cNvSpPr>
          <p:nvPr>
            <p:ph type="sldNum" sz="quarter" idx="11"/>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5" name="Straight Connector 4">
            <a:extLst>
              <a:ext uri="{FF2B5EF4-FFF2-40B4-BE49-F238E27FC236}">
                <a16:creationId xmlns:a16="http://schemas.microsoft.com/office/drawing/2014/main" id="{E32403FB-25DD-1F4D-9D47-C1CEC8B569F3}"/>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4F31CD1-81B6-E441-8BF9-425024CD323B}"/>
              </a:ext>
            </a:extLst>
          </p:cNvPr>
          <p:cNvGrpSpPr/>
          <p:nvPr userDrawn="1"/>
        </p:nvGrpSpPr>
        <p:grpSpPr>
          <a:xfrm>
            <a:off x="-3177" y="-3176"/>
            <a:ext cx="1486536" cy="1506797"/>
            <a:chOff x="-3178" y="-3176"/>
            <a:chExt cx="1646959" cy="1669406"/>
          </a:xfrm>
        </p:grpSpPr>
        <p:sp>
          <p:nvSpPr>
            <p:cNvPr id="7" name="Triangle 2">
              <a:extLst>
                <a:ext uri="{FF2B5EF4-FFF2-40B4-BE49-F238E27FC236}">
                  <a16:creationId xmlns:a16="http://schemas.microsoft.com/office/drawing/2014/main" id="{31FC9281-ABA2-D54B-B89E-6A8583D74FC8}"/>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2">
              <a:extLst>
                <a:ext uri="{FF2B5EF4-FFF2-40B4-BE49-F238E27FC236}">
                  <a16:creationId xmlns:a16="http://schemas.microsoft.com/office/drawing/2014/main" id="{718F5D4B-0782-F14D-8BD0-14A29D5E622D}"/>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025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28681" y="767882"/>
            <a:ext cx="3933365" cy="2852737"/>
          </a:xfrm>
          <a:prstGeom prst="rect">
            <a:avLst/>
          </a:prstGeom>
        </p:spPr>
        <p:txBody>
          <a:bodyPr anchor="b">
            <a:normAutofit/>
          </a:bodyPr>
          <a:lstStyle>
            <a:lvl1pPr>
              <a:defRPr sz="3000" b="0" i="0" baseline="0">
                <a:solidFill>
                  <a:schemeClr val="bg1"/>
                </a:solidFill>
                <a:latin typeface="Georgia" panose="02040502050405020303" pitchFamily="18" charset="0"/>
                <a:cs typeface="Arial" panose="020B0604020202020204" pitchFamily="34" charset="0"/>
              </a:defRPr>
            </a:lvl1pPr>
          </a:lstStyle>
          <a:p>
            <a:r>
              <a:rPr lang="en-US" dirty="0"/>
              <a:t>Insert Section Header</a:t>
            </a:r>
          </a:p>
        </p:txBody>
      </p:sp>
      <p:sp>
        <p:nvSpPr>
          <p:cNvPr id="3" name="Text Placeholder 2"/>
          <p:cNvSpPr>
            <a:spLocks noGrp="1"/>
          </p:cNvSpPr>
          <p:nvPr>
            <p:ph type="body" idx="1" hasCustomPrompt="1"/>
          </p:nvPr>
        </p:nvSpPr>
        <p:spPr>
          <a:xfrm>
            <a:off x="3928681" y="3647607"/>
            <a:ext cx="3933365" cy="1500187"/>
          </a:xfrm>
          <a:prstGeom prst="rect">
            <a:avLst/>
          </a:prstGeom>
        </p:spPr>
        <p:txBody>
          <a:bodyPr>
            <a:normAutofit/>
          </a:bodyPr>
          <a:lstStyle>
            <a:lvl1pPr marL="0" inden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Insert Section </a:t>
            </a:r>
            <a:r>
              <a:rPr lang="en-US" dirty="0" err="1"/>
              <a:t>Subheader</a:t>
            </a:r>
            <a:endParaRPr lang="en-US" dirty="0"/>
          </a:p>
        </p:txBody>
      </p:sp>
      <p:cxnSp>
        <p:nvCxnSpPr>
          <p:cNvPr id="4" name="Straight Connector 3">
            <a:extLst>
              <a:ext uri="{FF2B5EF4-FFF2-40B4-BE49-F238E27FC236}">
                <a16:creationId xmlns:a16="http://schemas.microsoft.com/office/drawing/2014/main" id="{B3ED3EBA-C936-CA47-B212-1DD28D1A1869}"/>
              </a:ext>
            </a:extLst>
          </p:cNvPr>
          <p:cNvCxnSpPr>
            <a:cxnSpLocks/>
          </p:cNvCxnSpPr>
          <p:nvPr userDrawn="1"/>
        </p:nvCxnSpPr>
        <p:spPr>
          <a:xfrm>
            <a:off x="3928681" y="3628283"/>
            <a:ext cx="52153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riangle 2">
            <a:extLst>
              <a:ext uri="{FF2B5EF4-FFF2-40B4-BE49-F238E27FC236}">
                <a16:creationId xmlns:a16="http://schemas.microsoft.com/office/drawing/2014/main" id="{7972656B-D34B-7A47-AF68-55E3A457BE93}"/>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9E85EBBA-5B5D-1C46-8EB2-3F3B34A34131}"/>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7141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E8E-6B16-4D1A-89CA-C8AC7AA63E3B}"/>
              </a:ext>
            </a:extLst>
          </p:cNvPr>
          <p:cNvSpPr>
            <a:spLocks noGrp="1"/>
          </p:cNvSpPr>
          <p:nvPr>
            <p:ph type="title"/>
          </p:nvPr>
        </p:nvSpPr>
        <p:spPr/>
        <p:txBody>
          <a:body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019C1E9F-F12B-CC40-BA2A-511122AF5A31}"/>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6" name="Straight Connector 5">
            <a:extLst>
              <a:ext uri="{FF2B5EF4-FFF2-40B4-BE49-F238E27FC236}">
                <a16:creationId xmlns:a16="http://schemas.microsoft.com/office/drawing/2014/main" id="{E00C3BC0-BFC8-5E4E-B211-F779A1B1653F}"/>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86717D1-205A-2A4A-A230-7965F9CE0EAC}"/>
              </a:ext>
            </a:extLst>
          </p:cNvPr>
          <p:cNvGrpSpPr/>
          <p:nvPr userDrawn="1"/>
        </p:nvGrpSpPr>
        <p:grpSpPr>
          <a:xfrm>
            <a:off x="-3177" y="-3176"/>
            <a:ext cx="1486536" cy="1506797"/>
            <a:chOff x="-3178" y="-3176"/>
            <a:chExt cx="1646959" cy="1669406"/>
          </a:xfrm>
        </p:grpSpPr>
        <p:sp>
          <p:nvSpPr>
            <p:cNvPr id="8" name="Triangle 2">
              <a:extLst>
                <a:ext uri="{FF2B5EF4-FFF2-40B4-BE49-F238E27FC236}">
                  <a16:creationId xmlns:a16="http://schemas.microsoft.com/office/drawing/2014/main" id="{589C902A-4EB8-5240-BCF3-0BB8FC7B87F4}"/>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2">
              <a:extLst>
                <a:ext uri="{FF2B5EF4-FFF2-40B4-BE49-F238E27FC236}">
                  <a16:creationId xmlns:a16="http://schemas.microsoft.com/office/drawing/2014/main" id="{D8F2384B-8766-C34C-92A4-888315CBCCE6}"/>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0678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F40153FC-A54E-874E-8EFA-851CBF037735}"/>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grpSp>
        <p:nvGrpSpPr>
          <p:cNvPr id="3" name="Group 2">
            <a:extLst>
              <a:ext uri="{FF2B5EF4-FFF2-40B4-BE49-F238E27FC236}">
                <a16:creationId xmlns:a16="http://schemas.microsoft.com/office/drawing/2014/main" id="{B4946678-FEEF-6846-AE20-21C18FB6BA9C}"/>
              </a:ext>
            </a:extLst>
          </p:cNvPr>
          <p:cNvGrpSpPr/>
          <p:nvPr userDrawn="1"/>
        </p:nvGrpSpPr>
        <p:grpSpPr>
          <a:xfrm>
            <a:off x="-3177" y="-3176"/>
            <a:ext cx="1486536" cy="1506797"/>
            <a:chOff x="-3178" y="-3176"/>
            <a:chExt cx="1646959" cy="1669406"/>
          </a:xfrm>
        </p:grpSpPr>
        <p:sp>
          <p:nvSpPr>
            <p:cNvPr id="5" name="Triangle 2">
              <a:extLst>
                <a:ext uri="{FF2B5EF4-FFF2-40B4-BE49-F238E27FC236}">
                  <a16:creationId xmlns:a16="http://schemas.microsoft.com/office/drawing/2014/main" id="{C6FB082E-F290-FA45-BBD7-FFEB222F21D5}"/>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2">
              <a:extLst>
                <a:ext uri="{FF2B5EF4-FFF2-40B4-BE49-F238E27FC236}">
                  <a16:creationId xmlns:a16="http://schemas.microsoft.com/office/drawing/2014/main" id="{3ED2CE7B-F051-2847-952F-0332C8B2E4ED}"/>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7646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912B-E769-445D-A6C5-06520D908A8C}"/>
              </a:ext>
            </a:extLst>
          </p:cNvPr>
          <p:cNvSpPr>
            <a:spLocks noGrp="1"/>
          </p:cNvSpPr>
          <p:nvPr>
            <p:ph type="title"/>
          </p:nvPr>
        </p:nvSpPr>
        <p:spPr>
          <a:xfrm>
            <a:off x="628650" y="2094614"/>
            <a:ext cx="7886700" cy="1573619"/>
          </a:xfrm>
        </p:spPr>
        <p:txBody>
          <a:bodyPr>
            <a:normAutofit/>
          </a:bodyPr>
          <a:lstStyle>
            <a:lvl1pPr algn="ctr">
              <a:defRPr sz="3200">
                <a:solidFill>
                  <a:schemeClr val="bg1"/>
                </a:solidFill>
              </a:defRPr>
            </a:lvl1p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F24FD113-387A-6844-BC4B-5AD58E4B3B87}"/>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bg1"/>
                </a:solidFill>
              </a:defRPr>
            </a:lvl1pPr>
          </a:lstStyle>
          <a:p>
            <a:r>
              <a:rPr lang="en-US" dirty="0"/>
              <a:t>ANRCB   |   </a:t>
            </a:r>
            <a:fld id="{D8FE707D-7EDD-4671-B995-A3FBECAF0B25}" type="slidenum">
              <a:rPr lang="en-US" b="1" smtClean="0"/>
              <a:pPr/>
              <a:t>‹#›</a:t>
            </a:fld>
            <a:endParaRPr lang="en-US" b="1" dirty="0"/>
          </a:p>
        </p:txBody>
      </p:sp>
      <p:cxnSp>
        <p:nvCxnSpPr>
          <p:cNvPr id="4" name="Straight Connector 3">
            <a:extLst>
              <a:ext uri="{FF2B5EF4-FFF2-40B4-BE49-F238E27FC236}">
                <a16:creationId xmlns:a16="http://schemas.microsoft.com/office/drawing/2014/main" id="{BB10EA11-3AC4-2846-B76F-3DF63C90B0C5}"/>
              </a:ext>
            </a:extLst>
          </p:cNvPr>
          <p:cNvCxnSpPr>
            <a:cxnSpLocks/>
          </p:cNvCxnSpPr>
          <p:nvPr userDrawn="1"/>
        </p:nvCxnSpPr>
        <p:spPr>
          <a:xfrm>
            <a:off x="628650" y="3678866"/>
            <a:ext cx="78867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riangle 2">
            <a:extLst>
              <a:ext uri="{FF2B5EF4-FFF2-40B4-BE49-F238E27FC236}">
                <a16:creationId xmlns:a16="http://schemas.microsoft.com/office/drawing/2014/main" id="{EEE38A5B-5A30-D844-AF78-6170B85E8655}"/>
              </a:ext>
            </a:extLst>
          </p:cNvPr>
          <p:cNvSpPr/>
          <p:nvPr userDrawn="1"/>
        </p:nvSpPr>
        <p:spPr>
          <a:xfrm rot="5400000">
            <a:off x="-13306" y="6957"/>
            <a:ext cx="1506796" cy="148653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2">
            <a:extLst>
              <a:ext uri="{FF2B5EF4-FFF2-40B4-BE49-F238E27FC236}">
                <a16:creationId xmlns:a16="http://schemas.microsoft.com/office/drawing/2014/main" id="{50F924A2-E453-CA41-9199-01873DABBD18}"/>
              </a:ext>
            </a:extLst>
          </p:cNvPr>
          <p:cNvSpPr/>
          <p:nvPr userDrawn="1"/>
        </p:nvSpPr>
        <p:spPr>
          <a:xfrm rot="5400000">
            <a:off x="-11754" y="5401"/>
            <a:ext cx="1275607" cy="1258454"/>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776877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A299-9D74-4C65-97C9-8376FBB6A8C3}"/>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15FD8339-C764-4394-984C-4DEE2FF3C311}"/>
              </a:ext>
            </a:extLst>
          </p:cNvPr>
          <p:cNvSpPr>
            <a:spLocks noGrp="1"/>
          </p:cNvSpPr>
          <p:nvPr>
            <p:ph sz="quarter" idx="10"/>
          </p:nvPr>
        </p:nvSpPr>
        <p:spPr>
          <a:xfrm>
            <a:off x="628650" y="1490804"/>
            <a:ext cx="3805237" cy="4700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1A4F065B-EEB2-471E-A8FC-33594BB68122}"/>
              </a:ext>
            </a:extLst>
          </p:cNvPr>
          <p:cNvSpPr>
            <a:spLocks noGrp="1"/>
          </p:cNvSpPr>
          <p:nvPr>
            <p:ph sz="quarter" idx="11"/>
          </p:nvPr>
        </p:nvSpPr>
        <p:spPr>
          <a:xfrm>
            <a:off x="4710113" y="1501437"/>
            <a:ext cx="3805237" cy="4700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6">
            <a:extLst>
              <a:ext uri="{FF2B5EF4-FFF2-40B4-BE49-F238E27FC236}">
                <a16:creationId xmlns:a16="http://schemas.microsoft.com/office/drawing/2014/main" id="{42166213-81E0-6C48-8659-AB983C98F310}"/>
              </a:ext>
            </a:extLst>
          </p:cNvPr>
          <p:cNvSpPr>
            <a:spLocks noGrp="1"/>
          </p:cNvSpPr>
          <p:nvPr>
            <p:ph type="sldNum" sz="quarter" idx="12"/>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8" name="Straight Connector 7">
            <a:extLst>
              <a:ext uri="{FF2B5EF4-FFF2-40B4-BE49-F238E27FC236}">
                <a16:creationId xmlns:a16="http://schemas.microsoft.com/office/drawing/2014/main" id="{9E4E409A-1C2D-9F4F-87EC-99732FC371F3}"/>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1018150-0F49-854F-A06F-08EFCC2EFD6B}"/>
              </a:ext>
            </a:extLst>
          </p:cNvPr>
          <p:cNvGrpSpPr/>
          <p:nvPr userDrawn="1"/>
        </p:nvGrpSpPr>
        <p:grpSpPr>
          <a:xfrm>
            <a:off x="-3177" y="-3176"/>
            <a:ext cx="1486536" cy="1506797"/>
            <a:chOff x="-3178" y="-3176"/>
            <a:chExt cx="1646959" cy="1669406"/>
          </a:xfrm>
        </p:grpSpPr>
        <p:sp>
          <p:nvSpPr>
            <p:cNvPr id="10" name="Triangle 2">
              <a:extLst>
                <a:ext uri="{FF2B5EF4-FFF2-40B4-BE49-F238E27FC236}">
                  <a16:creationId xmlns:a16="http://schemas.microsoft.com/office/drawing/2014/main" id="{72FADDB8-FE99-5D44-99AA-76F492BDD3E0}"/>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8CFC0A85-51F6-184C-8900-EC3D23FB6AFA}"/>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445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490156"/>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324702"/>
            <a:ext cx="3868340" cy="3890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90156"/>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35334"/>
            <a:ext cx="3887391" cy="38909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8BA6FB0-BA43-4CFC-A76D-28EE4377813D}"/>
              </a:ext>
            </a:extLst>
          </p:cNvPr>
          <p:cNvSpPr>
            <a:spLocks noGrp="1"/>
          </p:cNvSpPr>
          <p:nvPr>
            <p:ph type="title"/>
          </p:nvPr>
        </p:nvSpPr>
        <p:spPr/>
        <p:txBody>
          <a:bodyPr/>
          <a:lstStyle/>
          <a:p>
            <a:r>
              <a:rPr lang="en-US"/>
              <a:t>Click to edit Master title style</a:t>
            </a:r>
            <a:endParaRPr lang="en-US" dirty="0"/>
          </a:p>
        </p:txBody>
      </p:sp>
      <p:sp>
        <p:nvSpPr>
          <p:cNvPr id="8" name="Slide Number Placeholder 6">
            <a:extLst>
              <a:ext uri="{FF2B5EF4-FFF2-40B4-BE49-F238E27FC236}">
                <a16:creationId xmlns:a16="http://schemas.microsoft.com/office/drawing/2014/main" id="{1B656E0B-D609-4D44-85B0-4FCFA6F7CE3F}"/>
              </a:ext>
            </a:extLst>
          </p:cNvPr>
          <p:cNvSpPr>
            <a:spLocks noGrp="1"/>
          </p:cNvSpPr>
          <p:nvPr>
            <p:ph type="sldNum" sz="quarter" idx="10"/>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cxnSp>
        <p:nvCxnSpPr>
          <p:cNvPr id="9" name="Straight Connector 8">
            <a:extLst>
              <a:ext uri="{FF2B5EF4-FFF2-40B4-BE49-F238E27FC236}">
                <a16:creationId xmlns:a16="http://schemas.microsoft.com/office/drawing/2014/main" id="{26340288-326B-3E48-BC8A-268E0F52FC0C}"/>
              </a:ext>
            </a:extLst>
          </p:cNvPr>
          <p:cNvCxnSpPr>
            <a:cxnSpLocks/>
          </p:cNvCxnSpPr>
          <p:nvPr userDrawn="1"/>
        </p:nvCxnSpPr>
        <p:spPr>
          <a:xfrm>
            <a:off x="628650" y="1382233"/>
            <a:ext cx="788670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C58933B-4F4D-6642-92D6-DEF9A15FC59B}"/>
              </a:ext>
            </a:extLst>
          </p:cNvPr>
          <p:cNvGrpSpPr/>
          <p:nvPr userDrawn="1"/>
        </p:nvGrpSpPr>
        <p:grpSpPr>
          <a:xfrm>
            <a:off x="-3177" y="-3176"/>
            <a:ext cx="1486536" cy="1506797"/>
            <a:chOff x="-3178" y="-3176"/>
            <a:chExt cx="1646959" cy="1669406"/>
          </a:xfrm>
        </p:grpSpPr>
        <p:sp>
          <p:nvSpPr>
            <p:cNvPr id="11" name="Triangle 2">
              <a:extLst>
                <a:ext uri="{FF2B5EF4-FFF2-40B4-BE49-F238E27FC236}">
                  <a16:creationId xmlns:a16="http://schemas.microsoft.com/office/drawing/2014/main" id="{405B28D0-528D-2F4F-9C6C-B55470710324}"/>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2">
              <a:extLst>
                <a:ext uri="{FF2B5EF4-FFF2-40B4-BE49-F238E27FC236}">
                  <a16:creationId xmlns:a16="http://schemas.microsoft.com/office/drawing/2014/main" id="{A5AC2091-4B5C-684B-90C4-1BA18B60120A}"/>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3394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hoto Full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9144000" cy="6858000"/>
          </a:xfrm>
          <a:prstGeom prst="rect">
            <a:avLst/>
          </a:prstGeom>
        </p:spPr>
        <p:txBody>
          <a:bodyPr anchor="ctr"/>
          <a:lstStyle>
            <a:lvl1pPr marL="0" indent="0" algn="ctr">
              <a:buNone/>
              <a:defRPr/>
            </a:lvl1pPr>
          </a:lstStyle>
          <a:p>
            <a:r>
              <a:rPr lang="en-US" dirty="0"/>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20770" y="6119609"/>
            <a:ext cx="4063160" cy="179322"/>
          </a:xfrm>
          <a:prstGeom prst="rect">
            <a:avLst/>
          </a:prstGeom>
        </p:spPr>
        <p:txBody>
          <a:bodyPr lIns="0" tIns="0" rIns="0" bIns="0" anchor="b"/>
          <a:lstStyle>
            <a:lvl1pPr marL="0" indent="0">
              <a:buFont typeface="Arial" panose="020B0604020202020204" pitchFamily="34" charset="0"/>
              <a:buNone/>
              <a:defRPr sz="825"/>
            </a:lvl1pPr>
          </a:lstStyle>
          <a:p>
            <a:pPr lvl="0"/>
            <a:r>
              <a:rPr lang="en-US" dirty="0"/>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108832"/>
            <a:ext cx="4191000" cy="914400"/>
          </a:xfrm>
          <a:prstGeom prst="rect">
            <a:avLst/>
          </a:prstGeom>
          <a:solidFill>
            <a:schemeClr val="bg1"/>
          </a:solidFill>
        </p:spPr>
        <p:txBody>
          <a:bodyPr lIns="365760" tIns="45720" bIns="0" anchor="ctr"/>
          <a:lstStyle>
            <a:lvl1pPr marL="0" indent="0">
              <a:buNone/>
              <a:defRPr sz="2700" b="0">
                <a:solidFill>
                  <a:schemeClr val="tx2"/>
                </a:solidFill>
                <a:latin typeface="Georgia" panose="02040502050405020303" pitchFamily="18" charset="0"/>
                <a:cs typeface="Arial" panose="020B0604020202020204" pitchFamily="34" charset="0"/>
              </a:defRPr>
            </a:lvl1pPr>
          </a:lstStyle>
          <a:p>
            <a:r>
              <a:rPr lang="en-US" dirty="0"/>
              <a:t>Photo Headline</a:t>
            </a:r>
          </a:p>
        </p:txBody>
      </p:sp>
      <p:grpSp>
        <p:nvGrpSpPr>
          <p:cNvPr id="8" name="Group 7">
            <a:extLst>
              <a:ext uri="{FF2B5EF4-FFF2-40B4-BE49-F238E27FC236}">
                <a16:creationId xmlns:a16="http://schemas.microsoft.com/office/drawing/2014/main" id="{044C7DBE-6011-FC43-B68E-60EF4B78E8F4}"/>
              </a:ext>
            </a:extLst>
          </p:cNvPr>
          <p:cNvGrpSpPr/>
          <p:nvPr userDrawn="1"/>
        </p:nvGrpSpPr>
        <p:grpSpPr>
          <a:xfrm>
            <a:off x="-3177" y="-3176"/>
            <a:ext cx="1486536" cy="1506797"/>
            <a:chOff x="-3178" y="-3176"/>
            <a:chExt cx="1646959" cy="1669406"/>
          </a:xfrm>
        </p:grpSpPr>
        <p:sp>
          <p:nvSpPr>
            <p:cNvPr id="9" name="Triangle 2">
              <a:extLst>
                <a:ext uri="{FF2B5EF4-FFF2-40B4-BE49-F238E27FC236}">
                  <a16:creationId xmlns:a16="http://schemas.microsoft.com/office/drawing/2014/main" id="{580A20C3-A958-5149-846C-17C31C465AF9}"/>
                </a:ext>
              </a:extLst>
            </p:cNvPr>
            <p:cNvSpPr/>
            <p:nvPr userDrawn="1"/>
          </p:nvSpPr>
          <p:spPr>
            <a:xfrm rot="5400000">
              <a:off x="-14400" y="8050"/>
              <a:ext cx="1669405" cy="1646956"/>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2">
              <a:extLst>
                <a:ext uri="{FF2B5EF4-FFF2-40B4-BE49-F238E27FC236}">
                  <a16:creationId xmlns:a16="http://schemas.microsoft.com/office/drawing/2014/main" id="{EDE8981D-E850-6746-9672-A856447819D4}"/>
                </a:ext>
              </a:extLst>
            </p:cNvPr>
            <p:cNvSpPr/>
            <p:nvPr userDrawn="1"/>
          </p:nvSpPr>
          <p:spPr>
            <a:xfrm rot="5400000">
              <a:off x="-12680" y="6326"/>
              <a:ext cx="1413267" cy="1394263"/>
            </a:xfrm>
            <a:custGeom>
              <a:avLst/>
              <a:gdLst>
                <a:gd name="connsiteX0" fmla="*/ 0 w 1485900"/>
                <a:gd name="connsiteY0" fmla="*/ 995083 h 995083"/>
                <a:gd name="connsiteX1" fmla="*/ 742950 w 1485900"/>
                <a:gd name="connsiteY1" fmla="*/ 0 h 995083"/>
                <a:gd name="connsiteX2" fmla="*/ 1485900 w 1485900"/>
                <a:gd name="connsiteY2" fmla="*/ 995083 h 995083"/>
                <a:gd name="connsiteX3" fmla="*/ 0 w 1485900"/>
                <a:gd name="connsiteY3" fmla="*/ 995083 h 995083"/>
                <a:gd name="connsiteX0" fmla="*/ 0 w 1485900"/>
                <a:gd name="connsiteY0" fmla="*/ 1304370 h 1304370"/>
                <a:gd name="connsiteX1" fmla="*/ 3362 w 1485900"/>
                <a:gd name="connsiteY1" fmla="*/ 0 h 1304370"/>
                <a:gd name="connsiteX2" fmla="*/ 1485900 w 1485900"/>
                <a:gd name="connsiteY2" fmla="*/ 1304370 h 1304370"/>
                <a:gd name="connsiteX3" fmla="*/ 0 w 1485900"/>
                <a:gd name="connsiteY3" fmla="*/ 1304370 h 1304370"/>
                <a:gd name="connsiteX0" fmla="*/ 0 w 1062318"/>
                <a:gd name="connsiteY0" fmla="*/ 1304370 h 1304370"/>
                <a:gd name="connsiteX1" fmla="*/ 3362 w 1062318"/>
                <a:gd name="connsiteY1" fmla="*/ 0 h 1304370"/>
                <a:gd name="connsiteX2" fmla="*/ 1062318 w 1062318"/>
                <a:gd name="connsiteY2" fmla="*/ 1304370 h 1304370"/>
                <a:gd name="connsiteX3" fmla="*/ 0 w 1062318"/>
                <a:gd name="connsiteY3" fmla="*/ 1304370 h 1304370"/>
                <a:gd name="connsiteX0" fmla="*/ 0 w 1203512"/>
                <a:gd name="connsiteY0" fmla="*/ 1304370 h 1304370"/>
                <a:gd name="connsiteX1" fmla="*/ 3362 w 1203512"/>
                <a:gd name="connsiteY1" fmla="*/ 0 h 1304370"/>
                <a:gd name="connsiteX2" fmla="*/ 1203512 w 1203512"/>
                <a:gd name="connsiteY2" fmla="*/ 1304370 h 1304370"/>
                <a:gd name="connsiteX3" fmla="*/ 0 w 1203512"/>
                <a:gd name="connsiteY3" fmla="*/ 1304370 h 1304370"/>
                <a:gd name="connsiteX0" fmla="*/ 0 w 1203512"/>
                <a:gd name="connsiteY0" fmla="*/ 1365380 h 1365380"/>
                <a:gd name="connsiteX1" fmla="*/ 1331 w 1203512"/>
                <a:gd name="connsiteY1" fmla="*/ 0 h 1365380"/>
                <a:gd name="connsiteX2" fmla="*/ 1203512 w 1203512"/>
                <a:gd name="connsiteY2" fmla="*/ 1365380 h 1365380"/>
                <a:gd name="connsiteX3" fmla="*/ 0 w 1203512"/>
                <a:gd name="connsiteY3" fmla="*/ 1365380 h 1365380"/>
                <a:gd name="connsiteX0" fmla="*/ 0 w 1678657"/>
                <a:gd name="connsiteY0" fmla="*/ 1365380 h 1365380"/>
                <a:gd name="connsiteX1" fmla="*/ 1331 w 1678657"/>
                <a:gd name="connsiteY1" fmla="*/ 0 h 1365380"/>
                <a:gd name="connsiteX2" fmla="*/ 1678657 w 1678657"/>
                <a:gd name="connsiteY2" fmla="*/ 1365380 h 1365380"/>
                <a:gd name="connsiteX3" fmla="*/ 0 w 1678657"/>
                <a:gd name="connsiteY3" fmla="*/ 1365380 h 1365380"/>
                <a:gd name="connsiteX0" fmla="*/ 4067 w 1682724"/>
                <a:gd name="connsiteY0" fmla="*/ 1372455 h 1372455"/>
                <a:gd name="connsiteX1" fmla="*/ 136 w 1682724"/>
                <a:gd name="connsiteY1" fmla="*/ 0 h 1372455"/>
                <a:gd name="connsiteX2" fmla="*/ 1682724 w 1682724"/>
                <a:gd name="connsiteY2" fmla="*/ 1372455 h 1372455"/>
                <a:gd name="connsiteX3" fmla="*/ 4067 w 1682724"/>
                <a:gd name="connsiteY3" fmla="*/ 1372455 h 1372455"/>
                <a:gd name="connsiteX0" fmla="*/ 0 w 1683562"/>
                <a:gd name="connsiteY0" fmla="*/ 1370428 h 1372455"/>
                <a:gd name="connsiteX1" fmla="*/ 974 w 1683562"/>
                <a:gd name="connsiteY1" fmla="*/ 0 h 1372455"/>
                <a:gd name="connsiteX2" fmla="*/ 1683562 w 1683562"/>
                <a:gd name="connsiteY2" fmla="*/ 1372455 h 1372455"/>
                <a:gd name="connsiteX3" fmla="*/ 0 w 1683562"/>
                <a:gd name="connsiteY3" fmla="*/ 1370428 h 1372455"/>
                <a:gd name="connsiteX0" fmla="*/ 0 w 1683562"/>
                <a:gd name="connsiteY0" fmla="*/ 1370427 h 1372455"/>
                <a:gd name="connsiteX1" fmla="*/ 974 w 1683562"/>
                <a:gd name="connsiteY1" fmla="*/ 0 h 1372455"/>
                <a:gd name="connsiteX2" fmla="*/ 1683562 w 1683562"/>
                <a:gd name="connsiteY2" fmla="*/ 1372455 h 1372455"/>
                <a:gd name="connsiteX3" fmla="*/ 0 w 1683562"/>
                <a:gd name="connsiteY3" fmla="*/ 1370427 h 1372455"/>
                <a:gd name="connsiteX0" fmla="*/ 1693 w 1682802"/>
                <a:gd name="connsiteY0" fmla="*/ 1372453 h 1372455"/>
                <a:gd name="connsiteX1" fmla="*/ 214 w 1682802"/>
                <a:gd name="connsiteY1" fmla="*/ 0 h 1372455"/>
                <a:gd name="connsiteX2" fmla="*/ 1682802 w 1682802"/>
                <a:gd name="connsiteY2" fmla="*/ 1372455 h 1372455"/>
                <a:gd name="connsiteX3" fmla="*/ 1693 w 1682802"/>
                <a:gd name="connsiteY3" fmla="*/ 1372453 h 1372455"/>
                <a:gd name="connsiteX0" fmla="*/ 0 w 1686013"/>
                <a:gd name="connsiteY0" fmla="*/ 1374481 h 1374481"/>
                <a:gd name="connsiteX1" fmla="*/ 3425 w 1686013"/>
                <a:gd name="connsiteY1" fmla="*/ 0 h 1374481"/>
                <a:gd name="connsiteX2" fmla="*/ 1686013 w 1686013"/>
                <a:gd name="connsiteY2" fmla="*/ 1372455 h 1374481"/>
                <a:gd name="connsiteX3" fmla="*/ 0 w 1686013"/>
                <a:gd name="connsiteY3" fmla="*/ 1374481 h 1374481"/>
                <a:gd name="connsiteX0" fmla="*/ 0 w 1686013"/>
                <a:gd name="connsiteY0" fmla="*/ 1374481 h 1374481"/>
                <a:gd name="connsiteX1" fmla="*/ 972 w 1686013"/>
                <a:gd name="connsiteY1" fmla="*/ 0 h 1374481"/>
                <a:gd name="connsiteX2" fmla="*/ 1686013 w 1686013"/>
                <a:gd name="connsiteY2" fmla="*/ 1372455 h 1374481"/>
                <a:gd name="connsiteX3" fmla="*/ 0 w 1686013"/>
                <a:gd name="connsiteY3" fmla="*/ 1374481 h 1374481"/>
              </a:gdLst>
              <a:ahLst/>
              <a:cxnLst>
                <a:cxn ang="0">
                  <a:pos x="connsiteX0" y="connsiteY0"/>
                </a:cxn>
                <a:cxn ang="0">
                  <a:pos x="connsiteX1" y="connsiteY1"/>
                </a:cxn>
                <a:cxn ang="0">
                  <a:pos x="connsiteX2" y="connsiteY2"/>
                </a:cxn>
                <a:cxn ang="0">
                  <a:pos x="connsiteX3" y="connsiteY3"/>
                </a:cxn>
              </a:cxnLst>
              <a:rect l="l" t="t" r="r" b="b"/>
              <a:pathLst>
                <a:path w="1686013" h="1374481">
                  <a:moveTo>
                    <a:pt x="0" y="1374481"/>
                  </a:moveTo>
                  <a:cubicBezTo>
                    <a:pt x="1121" y="939691"/>
                    <a:pt x="-149" y="434790"/>
                    <a:pt x="972" y="0"/>
                  </a:cubicBezTo>
                  <a:lnTo>
                    <a:pt x="1686013" y="1372455"/>
                  </a:lnTo>
                  <a:lnTo>
                    <a:pt x="0" y="137448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5597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1840410D-CB4F-425F-BE44-944494DC19D2}"/>
              </a:ext>
            </a:extLst>
          </p:cNvPr>
          <p:cNvSpPr>
            <a:spLocks noGrp="1"/>
          </p:cNvSpPr>
          <p:nvPr>
            <p:ph type="title"/>
          </p:nvPr>
        </p:nvSpPr>
        <p:spPr>
          <a:xfrm>
            <a:off x="628650" y="365126"/>
            <a:ext cx="7886700" cy="101710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3F9C2C4-2277-4DB8-BCAF-9727CE23F38D}"/>
              </a:ext>
            </a:extLst>
          </p:cNvPr>
          <p:cNvSpPr>
            <a:spLocks noGrp="1"/>
          </p:cNvSpPr>
          <p:nvPr>
            <p:ph type="body" idx="1"/>
          </p:nvPr>
        </p:nvSpPr>
        <p:spPr>
          <a:xfrm>
            <a:off x="628650" y="1488557"/>
            <a:ext cx="7886700" cy="46565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6">
            <a:extLst>
              <a:ext uri="{FF2B5EF4-FFF2-40B4-BE49-F238E27FC236}">
                <a16:creationId xmlns:a16="http://schemas.microsoft.com/office/drawing/2014/main" id="{AF604E5E-5B3B-0242-BD0C-18D77113EC15}"/>
              </a:ext>
            </a:extLst>
          </p:cNvPr>
          <p:cNvSpPr>
            <a:spLocks noGrp="1"/>
          </p:cNvSpPr>
          <p:nvPr>
            <p:ph type="sldNum" sz="quarter" idx="4"/>
          </p:nvPr>
        </p:nvSpPr>
        <p:spPr>
          <a:xfrm>
            <a:off x="7070497" y="6348809"/>
            <a:ext cx="1509243" cy="191503"/>
          </a:xfrm>
          <a:prstGeom prst="rect">
            <a:avLst/>
          </a:prstGeom>
        </p:spPr>
        <p:txBody>
          <a:bodyPr vert="horz" lIns="91440" tIns="45720" rIns="91440" bIns="45720" rtlCol="0" anchor="ctr"/>
          <a:lstStyle>
            <a:lvl1pPr algn="r">
              <a:defRPr sz="1000">
                <a:solidFill>
                  <a:schemeClr val="tx1"/>
                </a:solidFill>
                <a:latin typeface="Calibri" panose="020F0502020204030204" pitchFamily="34" charset="0"/>
                <a:cs typeface="Calibri" panose="020F0502020204030204" pitchFamily="34" charset="0"/>
              </a:defRPr>
            </a:lvl1pPr>
          </a:lstStyle>
          <a:p>
            <a:r>
              <a:rPr lang="en-US" dirty="0">
                <a:solidFill>
                  <a:schemeClr val="tx2"/>
                </a:solidFill>
              </a:rPr>
              <a:t>ANRCB   |   </a:t>
            </a:r>
            <a:fld id="{D8FE707D-7EDD-4671-B995-A3FBECAF0B25}" type="slidenum">
              <a:rPr lang="en-US" b="1" smtClean="0">
                <a:solidFill>
                  <a:schemeClr val="accent6"/>
                </a:solidFill>
              </a:rPr>
              <a:pPr/>
              <a:t>‹#›</a:t>
            </a:fld>
            <a:endParaRPr lang="en-US" b="1" dirty="0">
              <a:solidFill>
                <a:schemeClr val="accent6"/>
              </a:solidFill>
            </a:endParaRPr>
          </a:p>
        </p:txBody>
      </p:sp>
    </p:spTree>
    <p:extLst>
      <p:ext uri="{BB962C8B-B14F-4D97-AF65-F5344CB8AC3E}">
        <p14:creationId xmlns:p14="http://schemas.microsoft.com/office/powerpoint/2010/main" val="218626460"/>
      </p:ext>
    </p:extLst>
  </p:cSld>
  <p:clrMap bg1="lt1" tx1="dk1" bg2="lt2" tx2="dk2" accent1="accent1" accent2="accent2" accent3="accent3" accent4="accent4" accent5="accent5" accent6="accent6" hlink="hlink" folHlink="folHlink"/>
  <p:sldLayoutIdLst>
    <p:sldLayoutId id="2147484035" r:id="rId1"/>
    <p:sldLayoutId id="2147484042" r:id="rId2"/>
    <p:sldLayoutId id="2147484037" r:id="rId3"/>
    <p:sldLayoutId id="2147484043" r:id="rId4"/>
    <p:sldLayoutId id="2147484044" r:id="rId5"/>
    <p:sldLayoutId id="2147484046" r:id="rId6"/>
    <p:sldLayoutId id="2147484045" r:id="rId7"/>
    <p:sldLayoutId id="2147484028" r:id="rId8"/>
    <p:sldLayoutId id="2147484029" r:id="rId9"/>
    <p:sldLayoutId id="2147484041" r:id="rId10"/>
  </p:sldLayoutIdLst>
  <p:hf hdr="0" ftr="0" dt="0"/>
  <p:txStyles>
    <p:titleStyle>
      <a:lvl1pPr algn="l" defTabSz="685800" rtl="0" eaLnBrk="1" latinLnBrk="0" hangingPunct="1">
        <a:lnSpc>
          <a:spcPct val="90000"/>
        </a:lnSpc>
        <a:spcBef>
          <a:spcPct val="0"/>
        </a:spcBef>
        <a:buNone/>
        <a:defRPr sz="3200" b="0" kern="1200">
          <a:solidFill>
            <a:schemeClr val="tx2"/>
          </a:solidFill>
          <a:latin typeface="Georgia" panose="02040502050405020303" pitchFamily="18"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nam12.safelinks.protection.outlook.com/?url=https%3A%2F%2Fwww.coursera.org%2Flearn%2Fclinical-data-management%2Fhome%2Fweek%2F1&amp;data=05%7C01%7Cctekwe%40iu.edu%7Ccb51fea6e8a84f45b51a08da4affe557%7C1113be34aed14d00ab4bcdd02510be91%7C0%7C0%7C637904760227304230%7CUnknown%7CTWFpbGZsb3d8eyJWIjoiMC4wLjAwMDAiLCJQIjoiV2luMzIiLCJBTiI6Ik1haWwiLCJXVCI6Mn0%3D%7C3000%7C%7C%7C&amp;sdata=oGo6D52y2Nq7MSZjj7qmtsIMHVy6Y9HXo%2BJMrAi87pM%3D&amp;reserved=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279" y="327913"/>
            <a:ext cx="8636188" cy="2027494"/>
          </a:xfrm>
          <a:prstGeom prst="rect">
            <a:avLst/>
          </a:prstGeom>
        </p:spPr>
        <p:txBody>
          <a:bodyPr>
            <a:normAutofit/>
          </a:bodyPr>
          <a:lstStyle/>
          <a:p>
            <a:pPr algn="ctr"/>
            <a:r>
              <a:rPr lang="lo-LA" sz="4000" b="1" dirty="0">
                <a:solidFill>
                  <a:schemeClr val="tx1"/>
                </a:solidFill>
                <a:latin typeface="Georgia"/>
                <a:cs typeface="Arial"/>
              </a:rPr>
              <a:t> </a:t>
            </a:r>
            <a:r>
              <a:rPr lang="lo-LA" sz="4000" b="1" dirty="0">
                <a:solidFill>
                  <a:schemeClr val="tx1"/>
                </a:solidFill>
                <a:latin typeface="Phetsarath OT" panose="02000500000000020004" pitchFamily="2" charset="0"/>
                <a:cs typeface="Phetsarath OT" panose="02000500000000020004" pitchFamily="2" charset="0"/>
              </a:rPr>
              <a:t>ບົດທີ </a:t>
            </a:r>
            <a:r>
              <a:rPr lang="en-US" sz="4000" b="1" dirty="0">
                <a:solidFill>
                  <a:schemeClr val="tx1"/>
                </a:solidFill>
                <a:latin typeface="Georgia"/>
                <a:cs typeface="Arial"/>
              </a:rPr>
              <a:t>6.8</a:t>
            </a:r>
            <a:br>
              <a:rPr lang="en-US" sz="4000" b="1" dirty="0">
                <a:solidFill>
                  <a:schemeClr val="tx1"/>
                </a:solidFill>
                <a:latin typeface="Georgia"/>
                <a:cs typeface="Arial"/>
              </a:rPr>
            </a:br>
            <a:r>
              <a:rPr lang="lo-LA" sz="4000" b="1" dirty="0">
                <a:solidFill>
                  <a:schemeClr val="tx1"/>
                </a:solidFill>
                <a:latin typeface="Phetsarath OT" panose="02000500000000020004" pitchFamily="2" charset="0"/>
                <a:cs typeface="Phetsarath OT" panose="02000500000000020004" pitchFamily="2" charset="0"/>
              </a:rPr>
              <a:t>ການອອກແບບ ແລະ ການວາງແຜນສະຖິຕິ</a:t>
            </a:r>
            <a:r>
              <a:rPr lang="en-US" sz="4000" b="1" dirty="0">
                <a:solidFill>
                  <a:schemeClr val="tx1"/>
                </a:solidFill>
                <a:latin typeface="Phetsarath OT" panose="02000500000000020004" pitchFamily="2" charset="0"/>
                <a:cs typeface="Phetsarath OT" panose="02000500000000020004" pitchFamily="2" charset="0"/>
              </a:rPr>
              <a:t>: : </a:t>
            </a:r>
            <a:r>
              <a:rPr lang="lo-LA" sz="4000" b="1" dirty="0">
                <a:solidFill>
                  <a:schemeClr val="tx1"/>
                </a:solidFill>
                <a:latin typeface="Phetsarath OT" panose="02000500000000020004" pitchFamily="2" charset="0"/>
                <a:cs typeface="Phetsarath OT" panose="02000500000000020004" pitchFamily="2" charset="0"/>
              </a:rPr>
              <a:t>ການປະຕິບັດທີ່ດີທີ່ສຸດຂອງການຄຸ້ມຄອງຂໍ້ມູນ</a:t>
            </a:r>
            <a:endParaRPr lang="en-US" sz="4000" dirty="0">
              <a:solidFill>
                <a:schemeClr val="tx1"/>
              </a:solidFill>
              <a:cs typeface="Arial"/>
            </a:endParaRPr>
          </a:p>
        </p:txBody>
      </p:sp>
      <p:sp>
        <p:nvSpPr>
          <p:cNvPr id="6" name="Subtitle 2">
            <a:extLst>
              <a:ext uri="{FF2B5EF4-FFF2-40B4-BE49-F238E27FC236}">
                <a16:creationId xmlns:a16="http://schemas.microsoft.com/office/drawing/2014/main" id="{12389880-AC48-A946-8EA9-A6F864B21918}"/>
              </a:ext>
            </a:extLst>
          </p:cNvPr>
          <p:cNvSpPr txBox="1">
            <a:spLocks/>
          </p:cNvSpPr>
          <p:nvPr/>
        </p:nvSpPr>
        <p:spPr>
          <a:xfrm>
            <a:off x="151279" y="6163738"/>
            <a:ext cx="8841441" cy="51771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475"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rtl="0">
              <a:lnSpc>
                <a:spcPct val="100000"/>
              </a:lnSpc>
              <a:spcBef>
                <a:spcPts val="0"/>
              </a:spcBef>
              <a:spcAft>
                <a:spcPts val="0"/>
              </a:spcAft>
              <a:buClr>
                <a:schemeClr val="accent6"/>
              </a:buClr>
              <a:buSzPts val="1100"/>
              <a:buFont typeface="Arial"/>
              <a:buNone/>
            </a:pPr>
            <a:r>
              <a:rPr lang="lo-LA"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ໄດ້ຮັບທຶນສະໜັບສະໜູນຈາກອົງການ </a:t>
            </a:r>
            <a: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USAID </a:t>
            </a:r>
            <a:r>
              <a:rPr lang="lo-LA"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ສຳລັບຂໍ້ຕົກລົງໂຄງການຮ່ວມມື #7200</a:t>
            </a:r>
            <a: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AA18CA00009 </a:t>
            </a:r>
            <a:b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br>
            <a: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(LASER-PULSE) </a:t>
            </a:r>
            <a:r>
              <a:rPr lang="lo-LA"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ໃຫ້ກັບມະຫາວິທະຍາໄລເພີດູ. ເນື້ອໃນແມ່ນບັນຍາຍມາຈາກປະສົບການຂອງຜູ້ຂຽນ ບໍ່ແມ່ນເນື້ອຫາສະເພາະຂອງອົງການ </a:t>
            </a:r>
            <a: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USAID. </a:t>
            </a:r>
            <a:endParaRPr lang="en-US" sz="1200" b="0" i="0" u="none" strike="noStrike" cap="none" dirty="0">
              <a:solidFill>
                <a:srgbClr val="000000"/>
              </a:solidFill>
              <a:latin typeface="Phetsarath OT" panose="02000500000000020004" pitchFamily="2" charset="0"/>
              <a:ea typeface="Times New Roman"/>
              <a:cs typeface="Phetsarath OT" panose="02000500000000020004" pitchFamily="2" charset="0"/>
              <a:sym typeface="Times New Roman"/>
            </a:endParaRPr>
          </a:p>
          <a:p>
            <a:pPr marL="0" marR="0" lvl="0" indent="0" algn="ctr" rtl="0">
              <a:lnSpc>
                <a:spcPct val="100000"/>
              </a:lnSpc>
              <a:spcBef>
                <a:spcPts val="0"/>
              </a:spcBef>
              <a:spcAft>
                <a:spcPts val="0"/>
              </a:spcAft>
              <a:buClr>
                <a:schemeClr val="accent6"/>
              </a:buClr>
              <a:buSzPts val="1100"/>
              <a:buFont typeface="Arial"/>
              <a:buNone/>
            </a:pPr>
            <a:r>
              <a:rPr lang="lo-LA"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ຂໍ້ມູນເພີ່ມເຕີມກະລຸນນາຕິດຕໍ່ກັບອົງການ </a:t>
            </a:r>
            <a:r>
              <a:rPr lang="en-US"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CRS </a:t>
            </a:r>
            <a:r>
              <a:rPr lang="lo-LA" sz="120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ປະຈຳ ສປປ ລາວ.</a:t>
            </a:r>
            <a:endParaRPr lang="lo-LA" sz="1200" b="0" i="0" u="none" strike="noStrike" cap="none" dirty="0">
              <a:solidFill>
                <a:srgbClr val="000000"/>
              </a:solidFill>
              <a:latin typeface="Phetsarath OT" panose="02000500000000020004" pitchFamily="2" charset="0"/>
              <a:ea typeface="Times New Roman"/>
              <a:cs typeface="Phetsarath OT" panose="02000500000000020004" pitchFamily="2" charset="0"/>
              <a:sym typeface="Times New Roman"/>
            </a:endParaRPr>
          </a:p>
          <a:p>
            <a:pPr marL="0" marR="0" lvl="0" indent="0" algn="ctr" rtl="0">
              <a:lnSpc>
                <a:spcPct val="100000"/>
              </a:lnSpc>
              <a:spcBef>
                <a:spcPts val="0"/>
              </a:spcBef>
              <a:spcAft>
                <a:spcPts val="0"/>
              </a:spcAft>
              <a:buClr>
                <a:schemeClr val="accent6"/>
              </a:buClr>
              <a:buSzPts val="1100"/>
              <a:buFont typeface="Arial"/>
              <a:buNone/>
            </a:pPr>
            <a:r>
              <a:rPr lang="lo-LA" sz="1050" b="0" i="0" u="none" strike="noStrike" cap="none" dirty="0">
                <a:solidFill>
                  <a:schemeClr val="accent6"/>
                </a:solidFill>
                <a:latin typeface="Phetsarath OT" panose="02000500000000020004" pitchFamily="2" charset="0"/>
                <a:ea typeface="Times New Roman"/>
                <a:cs typeface="Phetsarath OT" panose="02000500000000020004" pitchFamily="2" charset="0"/>
                <a:sym typeface="Times New Roman"/>
              </a:rPr>
              <a:t>.</a:t>
            </a:r>
            <a:endParaRPr lang="en-US" sz="1200" dirty="0">
              <a:solidFill>
                <a:schemeClr val="accent6"/>
              </a:solidFill>
              <a:latin typeface="Calibri" panose="020F0502020204030204" pitchFamily="34" charset="0"/>
              <a:cs typeface="Calibri" panose="020F0502020204030204" pitchFamily="34" charset="0"/>
            </a:endParaRPr>
          </a:p>
        </p:txBody>
      </p:sp>
      <p:sp>
        <p:nvSpPr>
          <p:cNvPr id="5" name="Subtitle 2">
            <a:extLst>
              <a:ext uri="{FF2B5EF4-FFF2-40B4-BE49-F238E27FC236}">
                <a16:creationId xmlns:a16="http://schemas.microsoft.com/office/drawing/2014/main" id="{8CF39FA3-CA90-2A4E-8BB0-1016435EAEFC}"/>
              </a:ext>
            </a:extLst>
          </p:cNvPr>
          <p:cNvSpPr txBox="1">
            <a:spLocks/>
          </p:cNvSpPr>
          <p:nvPr/>
        </p:nvSpPr>
        <p:spPr>
          <a:xfrm>
            <a:off x="151279" y="4502593"/>
            <a:ext cx="8841441" cy="30581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475"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buClr>
                <a:schemeClr val="accent6"/>
              </a:buClr>
              <a:buSzPts val="1350"/>
            </a:pPr>
            <a:r>
              <a:rPr lang="lo-LA" sz="1200" b="1" dirty="0">
                <a:solidFill>
                  <a:schemeClr val="accent6"/>
                </a:solidFill>
                <a:latin typeface="Phetsarath OT" panose="02000500000000020004" pitchFamily="2" charset="0"/>
                <a:cs typeface="Phetsarath OT" panose="02000500000000020004" pitchFamily="2" charset="0"/>
                <a:sym typeface="Times New Roman"/>
              </a:rPr>
              <a:t>ການເຝິກອົບຮົມໂດຍ ໂຄງການ ສ້າງຄວາມເຂັ້ມແຂງ ໃນການຄົ້ນຄວ້າ ທາງດ້ານໂພຊະນາການ (</a:t>
            </a:r>
            <a:r>
              <a:rPr lang="en-US" sz="1200" b="1" dirty="0">
                <a:solidFill>
                  <a:schemeClr val="accent6"/>
                </a:solidFill>
                <a:latin typeface="Phetsarath OT" panose="02000500000000020004" pitchFamily="2" charset="0"/>
                <a:cs typeface="Phetsarath OT" panose="02000500000000020004" pitchFamily="2" charset="0"/>
              </a:rPr>
              <a:t>ANRCB)</a:t>
            </a:r>
            <a:r>
              <a:rPr lang="en-US" sz="1200" b="1" dirty="0">
                <a:solidFill>
                  <a:schemeClr val="accent6"/>
                </a:solidFill>
                <a:latin typeface="Phetsarath OT" panose="02000500000000020004" pitchFamily="2" charset="0"/>
                <a:cs typeface="Phetsarath OT" panose="02000500000000020004" pitchFamily="2" charset="0"/>
                <a:sym typeface="Times New Roman"/>
              </a:rPr>
              <a:t>, </a:t>
            </a:r>
            <a:r>
              <a:rPr lang="lo-LA" sz="1200" b="1" dirty="0">
                <a:solidFill>
                  <a:schemeClr val="accent6"/>
                </a:solidFill>
                <a:latin typeface="Phetsarath OT" panose="02000500000000020004" pitchFamily="2" charset="0"/>
                <a:cs typeface="Phetsarath OT" panose="02000500000000020004" pitchFamily="2" charset="0"/>
                <a:sym typeface="Times New Roman"/>
              </a:rPr>
              <a:t>ພ</a:t>
            </a:r>
            <a:r>
              <a:rPr lang="lo-LA" sz="1200" b="1" dirty="0">
                <a:solidFill>
                  <a:schemeClr val="accent6"/>
                </a:solidFill>
                <a:latin typeface="Phetsarath OT" panose="02000500000000020004" pitchFamily="2" charset="0"/>
                <a:cs typeface="Phetsarath OT" panose="02000500000000020004" pitchFamily="2" charset="0"/>
              </a:rPr>
              <a:t>າຍໃຕ້ ໂຄງການ ລິເລີ່ມທາງດ້ານໂພຊະນາການ ລາວ ອາເມລິກາ </a:t>
            </a:r>
            <a:r>
              <a:rPr lang="lo-LA" sz="1200" b="1" dirty="0">
                <a:solidFill>
                  <a:schemeClr val="accent6"/>
                </a:solidFill>
                <a:latin typeface="Phetsarath OT" panose="02000500000000020004" pitchFamily="2" charset="0"/>
                <a:cs typeface="Phetsarath OT" panose="02000500000000020004" pitchFamily="2" charset="0"/>
                <a:sym typeface="Times New Roman"/>
              </a:rPr>
              <a:t> (</a:t>
            </a:r>
            <a:r>
              <a:rPr lang="en-US" sz="1200" b="1" dirty="0">
                <a:solidFill>
                  <a:schemeClr val="accent6"/>
                </a:solidFill>
                <a:latin typeface="Phetsarath OT" panose="02000500000000020004" pitchFamily="2" charset="0"/>
                <a:cs typeface="Phetsarath OT" panose="02000500000000020004" pitchFamily="2" charset="0"/>
                <a:sym typeface="Times New Roman"/>
              </a:rPr>
              <a:t>LANI)</a:t>
            </a:r>
          </a:p>
        </p:txBody>
      </p:sp>
      <p:sp>
        <p:nvSpPr>
          <p:cNvPr id="8" name="Subtitle 6">
            <a:extLst>
              <a:ext uri="{FF2B5EF4-FFF2-40B4-BE49-F238E27FC236}">
                <a16:creationId xmlns:a16="http://schemas.microsoft.com/office/drawing/2014/main" id="{9FEF09D7-1FA5-41DE-913A-D45D08A2AD44}"/>
              </a:ext>
            </a:extLst>
          </p:cNvPr>
          <p:cNvSpPr txBox="1">
            <a:spLocks/>
          </p:cNvSpPr>
          <p:nvPr/>
        </p:nvSpPr>
        <p:spPr>
          <a:xfrm>
            <a:off x="856343" y="2520402"/>
            <a:ext cx="7445828" cy="1909621"/>
          </a:xfrm>
          <a:prstGeom prst="rect">
            <a:avLst/>
          </a:prstGeom>
        </p:spPr>
        <p:txBody>
          <a:bodyPr vert="horz" lIns="91440" tIns="45720" rIns="91440" bIns="45720" rtlCol="0">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kern="1200">
                <a:solidFill>
                  <a:schemeClr val="bg1"/>
                </a:solidFill>
                <a:latin typeface="Calibri" panose="020F0502020204030204" pitchFamily="34" charset="0"/>
                <a:ea typeface="+mn-ea"/>
                <a:cs typeface="Calibri" panose="020F050202020403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Calibri" panose="020F0502020204030204" pitchFamily="34" charset="0"/>
                <a:ea typeface="+mn-ea"/>
                <a:cs typeface="Calibri" panose="020F0502020204030204" pitchFamily="34"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Calibri" panose="020F0502020204030204" pitchFamily="34" charset="0"/>
                <a:ea typeface="+mn-ea"/>
                <a:cs typeface="Calibri" panose="020F0502020204030204" pitchFamily="34"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lo-LA" sz="2200" dirty="0">
                <a:solidFill>
                  <a:schemeClr val="tx1"/>
                </a:solidFill>
                <a:latin typeface="Phetsarath OT" panose="02000500000000020004" pitchFamily="2" charset="0"/>
                <a:cs typeface="Phetsarath OT" panose="02000500000000020004" pitchFamily="2" charset="0"/>
              </a:rPr>
              <a:t>ການຝຶກອົບຮົມພັດທະນາໂດຍ </a:t>
            </a:r>
            <a:r>
              <a:rPr lang="en-US" sz="2200" dirty="0">
                <a:solidFill>
                  <a:schemeClr val="tx1"/>
                </a:solidFill>
                <a:latin typeface="Phetsarath OT" panose="02000500000000020004" pitchFamily="2" charset="0"/>
                <a:cs typeface="Phetsarath OT" panose="02000500000000020004" pitchFamily="2" charset="0"/>
              </a:rPr>
              <a:t>Carmen </a:t>
            </a:r>
            <a:r>
              <a:rPr lang="en-US" sz="2200" dirty="0" err="1">
                <a:solidFill>
                  <a:schemeClr val="tx1"/>
                </a:solidFill>
                <a:latin typeface="Phetsarath OT" panose="02000500000000020004" pitchFamily="2" charset="0"/>
                <a:cs typeface="Phetsarath OT" panose="02000500000000020004" pitchFamily="2" charset="0"/>
              </a:rPr>
              <a:t>Tekwe</a:t>
            </a:r>
            <a:r>
              <a:rPr lang="en-US" sz="2200" dirty="0">
                <a:solidFill>
                  <a:schemeClr val="tx1"/>
                </a:solidFill>
                <a:latin typeface="Phetsarath OT" panose="02000500000000020004" pitchFamily="2" charset="0"/>
                <a:cs typeface="Phetsarath OT" panose="02000500000000020004" pitchFamily="2" charset="0"/>
              </a:rPr>
              <a:t>, PhD</a:t>
            </a:r>
          </a:p>
          <a:p>
            <a:pPr algn="ctr"/>
            <a:r>
              <a:rPr lang="lo-LA" sz="2200" dirty="0">
                <a:solidFill>
                  <a:schemeClr val="tx1"/>
                </a:solidFill>
                <a:latin typeface="Phetsarath OT" panose="02000500000000020004" pitchFamily="2" charset="0"/>
                <a:cs typeface="Phetsarath OT" panose="02000500000000020004" pitchFamily="2" charset="0"/>
              </a:rPr>
              <a:t>ແລະ </a:t>
            </a:r>
            <a:r>
              <a:rPr lang="en-US" sz="2200" dirty="0">
                <a:solidFill>
                  <a:schemeClr val="tx1"/>
                </a:solidFill>
                <a:latin typeface="Phetsarath OT" panose="02000500000000020004" pitchFamily="2" charset="0"/>
                <a:cs typeface="Phetsarath OT" panose="02000500000000020004" pitchFamily="2" charset="0"/>
              </a:rPr>
              <a:t>Kate </a:t>
            </a:r>
            <a:r>
              <a:rPr lang="en-US" sz="2200" dirty="0" err="1">
                <a:solidFill>
                  <a:schemeClr val="tx1"/>
                </a:solidFill>
                <a:latin typeface="Phetsarath OT" panose="02000500000000020004" pitchFamily="2" charset="0"/>
                <a:cs typeface="Phetsarath OT" panose="02000500000000020004" pitchFamily="2" charset="0"/>
              </a:rPr>
              <a:t>Eddens</a:t>
            </a:r>
            <a:r>
              <a:rPr lang="en-US" sz="2200" dirty="0">
                <a:solidFill>
                  <a:schemeClr val="tx1"/>
                </a:solidFill>
                <a:latin typeface="Phetsarath OT" panose="02000500000000020004" pitchFamily="2" charset="0"/>
                <a:cs typeface="Phetsarath OT" panose="02000500000000020004" pitchFamily="2" charset="0"/>
              </a:rPr>
              <a:t>, PhD, MPH</a:t>
            </a:r>
          </a:p>
          <a:p>
            <a:pPr algn="ctr"/>
            <a:r>
              <a:rPr lang="lo-LA" sz="2200" dirty="0">
                <a:solidFill>
                  <a:schemeClr val="tx1"/>
                </a:solidFill>
                <a:latin typeface="Phetsarath OT" panose="02000500000000020004" pitchFamily="2" charset="0"/>
                <a:cs typeface="Phetsarath OT" panose="02000500000000020004" pitchFamily="2" charset="0"/>
              </a:rPr>
              <a:t>ໂຮງຮຽນສາທາລະນະສຸກ, ມະຫາວິທະຍາໄລ </a:t>
            </a:r>
            <a:r>
              <a:rPr lang="en-US" sz="2200" dirty="0">
                <a:solidFill>
                  <a:schemeClr val="tx1"/>
                </a:solidFill>
                <a:latin typeface="Phetsarath OT" panose="02000500000000020004" pitchFamily="2" charset="0"/>
                <a:cs typeface="Phetsarath OT" panose="02000500000000020004" pitchFamily="2" charset="0"/>
              </a:rPr>
              <a:t>Indiana</a:t>
            </a:r>
          </a:p>
          <a:p>
            <a:pPr algn="ctr"/>
            <a:r>
              <a:rPr lang="lo-LA" sz="2200" dirty="0">
                <a:solidFill>
                  <a:schemeClr val="tx1"/>
                </a:solidFill>
                <a:latin typeface="Phetsarath OT" panose="02000500000000020004" pitchFamily="2" charset="0"/>
                <a:cs typeface="Phetsarath OT" panose="02000500000000020004" pitchFamily="2" charset="0"/>
              </a:rPr>
              <a:t>ພາກວິຊາລະບາດວິທະຍາ ແລະ ຊີວະສະຖິຕິ</a:t>
            </a:r>
          </a:p>
          <a:p>
            <a:pPr algn="ctr"/>
            <a:r>
              <a:rPr lang="lo-LA" sz="2200" dirty="0">
                <a:solidFill>
                  <a:schemeClr val="tx1"/>
                </a:solidFill>
                <a:latin typeface="Phetsarath OT" panose="02000500000000020004" pitchFamily="2" charset="0"/>
                <a:cs typeface="Phetsarath OT" panose="02000500000000020004" pitchFamily="2" charset="0"/>
              </a:rPr>
              <a:t>ໂດຍການຮ່ວມມືກັບກະຊວງສາທາລະນະສຸກ ສປປ ລາວ</a:t>
            </a:r>
            <a:endParaRPr lang="en-US" sz="2200" dirty="0">
              <a:solidFill>
                <a:schemeClr val="tx1"/>
              </a:solidFill>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673900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E091-6E34-D2F8-37FF-70CC57C480B7}"/>
              </a:ext>
            </a:extLst>
          </p:cNvPr>
          <p:cNvSpPr>
            <a:spLocks noGrp="1"/>
          </p:cNvSpPr>
          <p:nvPr>
            <p:ph type="title"/>
          </p:nvPr>
        </p:nvSpPr>
        <p:spPr/>
        <p:txBody>
          <a:bodyPr/>
          <a:lstStyle/>
          <a:p>
            <a:r>
              <a:rPr lang="lo-LA" b="1" dirty="0">
                <a:latin typeface="Phetsarath OT" panose="02000500000000020004" pitchFamily="2" charset="0"/>
                <a:cs typeface="Phetsarath OT" panose="02000500000000020004" pitchFamily="2" charset="0"/>
              </a:rPr>
              <a:t>ການປະຕິບັດການຄຸ້ມຄອງຂໍ້ມູນທີ່ດີທີ່ສຸດ</a:t>
            </a:r>
            <a:endParaRPr lang="en-US" dirty="0"/>
          </a:p>
        </p:txBody>
      </p:sp>
      <p:sp>
        <p:nvSpPr>
          <p:cNvPr id="3" name="Content Placeholder 2">
            <a:extLst>
              <a:ext uri="{FF2B5EF4-FFF2-40B4-BE49-F238E27FC236}">
                <a16:creationId xmlns:a16="http://schemas.microsoft.com/office/drawing/2014/main" id="{32BB9764-9FED-D4E0-3DE9-7E355A5F9385}"/>
              </a:ext>
            </a:extLst>
          </p:cNvPr>
          <p:cNvSpPr>
            <a:spLocks noGrp="1"/>
          </p:cNvSpPr>
          <p:nvPr>
            <p:ph sz="quarter" idx="10"/>
          </p:nvPr>
        </p:nvSpPr>
        <p:spPr/>
        <p:txBody>
          <a:bodyPr/>
          <a:lstStyle/>
          <a:p>
            <a:pPr marL="385763" indent="-385763">
              <a:buFont typeface="+mj-lt"/>
              <a:buAutoNum type="arabicPeriod"/>
            </a:pPr>
            <a:r>
              <a:rPr lang="lo-LA" dirty="0">
                <a:latin typeface="Phetsarath OT" panose="02000500000000020004" pitchFamily="2" charset="0"/>
                <a:cs typeface="Phetsarath OT" panose="02000500000000020004" pitchFamily="2" charset="0"/>
              </a:rPr>
              <a:t>ການວາງແຜນຂໍ້ມູນ</a:t>
            </a:r>
          </a:p>
          <a:p>
            <a:pPr marL="385763" indent="-385763">
              <a:buFont typeface="+mj-lt"/>
              <a:buAutoNum type="arabicPeriod"/>
            </a:pPr>
            <a:r>
              <a:rPr lang="lo-LA" dirty="0">
                <a:latin typeface="Phetsarath OT" panose="02000500000000020004" pitchFamily="2" charset="0"/>
                <a:cs typeface="Phetsarath OT" panose="02000500000000020004" pitchFamily="2" charset="0"/>
              </a:rPr>
              <a:t>ການອອກແບບແລະການກວດສອບຖານຂໍ້ມູນ</a:t>
            </a:r>
          </a:p>
          <a:p>
            <a:pPr marL="385763" indent="-385763">
              <a:buFont typeface="+mj-lt"/>
              <a:buAutoNum type="arabicPeriod"/>
            </a:pPr>
            <a:r>
              <a:rPr lang="lo-LA" dirty="0">
                <a:latin typeface="Phetsarath OT" panose="02000500000000020004" pitchFamily="2" charset="0"/>
                <a:cs typeface="Phetsarath OT" panose="02000500000000020004" pitchFamily="2" charset="0"/>
              </a:rPr>
              <a:t>ການ​ເກັບ​ກໍາ​ຂໍ້​ມູນ​</a:t>
            </a:r>
          </a:p>
          <a:p>
            <a:pPr marL="385763" indent="-385763">
              <a:buFont typeface="+mj-lt"/>
              <a:buAutoNum type="arabicPeriod"/>
            </a:pPr>
            <a:r>
              <a:rPr lang="lo-LA" dirty="0">
                <a:latin typeface="Phetsarath OT" panose="02000500000000020004" pitchFamily="2" charset="0"/>
                <a:cs typeface="Phetsarath OT" panose="02000500000000020004" pitchFamily="2" charset="0"/>
              </a:rPr>
              <a:t>ການຄວບຄຸມຄຸນນະພາບຂໍ້ມູນ</a:t>
            </a:r>
          </a:p>
          <a:p>
            <a:pPr marL="385763" indent="-385763">
              <a:buFont typeface="+mj-lt"/>
              <a:buAutoNum type="arabicPeriod"/>
            </a:pPr>
            <a:r>
              <a:rPr lang="lo-LA" dirty="0">
                <a:latin typeface="Phetsarath OT" panose="02000500000000020004" pitchFamily="2" charset="0"/>
                <a:cs typeface="Phetsarath OT" panose="02000500000000020004" pitchFamily="2" charset="0"/>
              </a:rPr>
              <a:t>ການປ້ອນຂໍ້ມູນ</a:t>
            </a:r>
          </a:p>
          <a:p>
            <a:pPr marL="385763" indent="-385763">
              <a:buFont typeface="+mj-lt"/>
              <a:buAutoNum type="arabicPeriod"/>
            </a:pPr>
            <a:r>
              <a:rPr lang="lo-LA" dirty="0">
                <a:latin typeface="Phetsarath OT" panose="02000500000000020004" pitchFamily="2" charset="0"/>
                <a:cs typeface="Phetsarath OT" panose="02000500000000020004" pitchFamily="2" charset="0"/>
              </a:rPr>
              <a:t>ການກວດສອບຂໍ້ມູນ</a:t>
            </a:r>
          </a:p>
          <a:p>
            <a:pPr marL="385763" indent="-385763">
              <a:buFont typeface="+mj-lt"/>
              <a:buAutoNum type="arabicPeriod"/>
            </a:pPr>
            <a:r>
              <a:rPr lang="lo-LA" dirty="0">
                <a:latin typeface="Phetsarath OT" panose="02000500000000020004" pitchFamily="2" charset="0"/>
                <a:cs typeface="Phetsarath OT" panose="02000500000000020004" pitchFamily="2" charset="0"/>
              </a:rPr>
              <a:t>ການຄຸ້ມຄອງການເຂົ້າເຖິງແລະການແບ່ງປັນ</a:t>
            </a:r>
          </a:p>
          <a:p>
            <a:pPr marL="385763" indent="-385763">
              <a:buFont typeface="+mj-lt"/>
              <a:buAutoNum type="arabicPeriod"/>
            </a:pPr>
            <a:r>
              <a:rPr lang="lo-LA" dirty="0">
                <a:latin typeface="Phetsarath OT" panose="02000500000000020004" pitchFamily="2" charset="0"/>
                <a:cs typeface="Phetsarath OT" panose="02000500000000020004" pitchFamily="2" charset="0"/>
              </a:rPr>
              <a:t>ການລັອກຖານຂໍ້ມູນ</a:t>
            </a:r>
            <a:endParaRPr lang="en-US" dirty="0">
              <a:latin typeface="Phetsarath OT" panose="02000500000000020004" pitchFamily="2" charset="0"/>
              <a:cs typeface="Phetsarath OT" panose="02000500000000020004" pitchFamily="2" charset="0"/>
            </a:endParaRPr>
          </a:p>
          <a:p>
            <a:pPr marL="385763" indent="-385763">
              <a:buFont typeface="+mj-lt"/>
              <a:buAutoNum type="arabicPeriod"/>
            </a:pPr>
            <a:endParaRPr lang="en-US"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03282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E6327-8111-AB42-7AB7-5D100E0D1635}"/>
              </a:ext>
            </a:extLst>
          </p:cNvPr>
          <p:cNvSpPr>
            <a:spLocks noGrp="1"/>
          </p:cNvSpPr>
          <p:nvPr>
            <p:ph type="title"/>
          </p:nvPr>
        </p:nvSpPr>
        <p:spPr>
          <a:xfrm>
            <a:off x="628650" y="0"/>
            <a:ext cx="7886700" cy="1017107"/>
          </a:xfrm>
        </p:spPr>
        <p:txBody>
          <a:bodyPr/>
          <a:lstStyle/>
          <a:p>
            <a:r>
              <a:rPr lang="lo-LA" dirty="0">
                <a:latin typeface="Phetsarath OT" panose="02000500000000020004" pitchFamily="2" charset="0"/>
                <a:cs typeface="Phetsarath OT" panose="02000500000000020004" pitchFamily="2" charset="0"/>
              </a:rPr>
              <a:t>ການວາງແຜນຂໍ້ມູນ </a:t>
            </a:r>
            <a:r>
              <a:rPr lang="en-US" dirty="0"/>
              <a:t>	</a:t>
            </a:r>
          </a:p>
        </p:txBody>
      </p:sp>
      <p:sp>
        <p:nvSpPr>
          <p:cNvPr id="3" name="Content Placeholder 2">
            <a:extLst>
              <a:ext uri="{FF2B5EF4-FFF2-40B4-BE49-F238E27FC236}">
                <a16:creationId xmlns:a16="http://schemas.microsoft.com/office/drawing/2014/main" id="{27C73B14-2E66-2695-C715-305360C8B39D}"/>
              </a:ext>
            </a:extLst>
          </p:cNvPr>
          <p:cNvSpPr>
            <a:spLocks noGrp="1"/>
          </p:cNvSpPr>
          <p:nvPr>
            <p:ph sz="quarter" idx="10"/>
          </p:nvPr>
        </p:nvSpPr>
        <p:spPr>
          <a:xfrm>
            <a:off x="628650" y="1091953"/>
            <a:ext cx="8058150" cy="5773310"/>
          </a:xfrm>
        </p:spPr>
        <p:txBody>
          <a:bodyPr>
            <a:noAutofit/>
          </a:bodyPr>
          <a:lstStyle/>
          <a:p>
            <a:pPr marL="0" indent="0">
              <a:buNone/>
            </a:pPr>
            <a:r>
              <a:rPr lang="lo-LA" sz="2400" dirty="0">
                <a:latin typeface="Phetsarath OT" panose="02000500000000020004" pitchFamily="2" charset="0"/>
                <a:cs typeface="Phetsarath OT" panose="02000500000000020004" pitchFamily="2" charset="0"/>
              </a:rPr>
              <a:t>ການວາງແຜນຂໍ້ມູນແມ່ນມີຄວາມສໍາຄັນທີ່ສຸດ. ຖ້າບໍ່ດັ່ງນັ້ນ, ທ່ານໄດ້ຮັບ "ຂີ້ເຫຍື້ອໃນແລະຂີ້ເຫຍື້ອອອກ."</a:t>
            </a:r>
          </a:p>
          <a:p>
            <a:pPr marL="0" indent="0">
              <a:buNone/>
            </a:pPr>
            <a:r>
              <a:rPr lang="lo-LA" sz="2400" dirty="0">
                <a:latin typeface="Phetsarath OT" panose="02000500000000020004" pitchFamily="2" charset="0"/>
                <a:cs typeface="Phetsarath OT" panose="02000500000000020004" pitchFamily="2" charset="0"/>
              </a:rPr>
              <a:t>ກໍານົດໂຄງການຂອງທ່ານ:</a:t>
            </a:r>
          </a:p>
          <a:p>
            <a:pPr lvl="1"/>
            <a:r>
              <a:rPr lang="lo-LA" dirty="0">
                <a:latin typeface="Phetsarath OT" panose="02000500000000020004" pitchFamily="2" charset="0"/>
                <a:cs typeface="Phetsarath OT" panose="02000500000000020004" pitchFamily="2" charset="0"/>
              </a:rPr>
              <a:t>ບູລິມະສິດຕົ້ນຕໍຂອງໂຄງການຂອງທ່ານ</a:t>
            </a:r>
          </a:p>
          <a:p>
            <a:pPr lvl="1"/>
            <a:r>
              <a:rPr lang="lo-LA" dirty="0">
                <a:latin typeface="Phetsarath OT" panose="02000500000000020004" pitchFamily="2" charset="0"/>
                <a:cs typeface="Phetsarath OT" panose="02000500000000020004" pitchFamily="2" charset="0"/>
              </a:rPr>
              <a:t>ຜົນໄດ້ຮັບແລະ / ຫຼືເປົ້າຫມາຍຂອງການຄົ້ນຄວ້າຂອງທ່ານ</a:t>
            </a:r>
          </a:p>
          <a:p>
            <a:pPr marL="0" indent="0">
              <a:buNone/>
            </a:pPr>
            <a:r>
              <a:rPr lang="lo-LA" sz="2400" dirty="0">
                <a:latin typeface="Phetsarath OT" panose="02000500000000020004" pitchFamily="2" charset="0"/>
                <a:cs typeface="Phetsarath OT" panose="02000500000000020004" pitchFamily="2" charset="0"/>
              </a:rPr>
              <a:t>ກໍານົດຂໍ້ມູນທັງຫມົດທີ່ທ່ານຈະເກັບກໍາກ່ອນທີ່ຈະເກັບກໍາຂໍ້ມູນ</a:t>
            </a:r>
          </a:p>
          <a:p>
            <a:pPr lvl="1"/>
            <a:r>
              <a:rPr lang="lo-LA" dirty="0">
                <a:latin typeface="Phetsarath OT" panose="02000500000000020004" pitchFamily="2" charset="0"/>
                <a:cs typeface="Phetsarath OT" panose="02000500000000020004" pitchFamily="2" charset="0"/>
              </a:rPr>
              <a:t>ກໍານົດສົມມຸດຕິຖານປະຖົມແລະມັດທະຍົມແລະຜົນໄດ້ຮັບທີ່ສອດຄ້ອງກັນ</a:t>
            </a:r>
          </a:p>
          <a:p>
            <a:pPr lvl="1"/>
            <a:r>
              <a:rPr lang="lo-LA" dirty="0">
                <a:latin typeface="Phetsarath OT" panose="02000500000000020004" pitchFamily="2" charset="0"/>
                <a:cs typeface="Phetsarath OT" panose="02000500000000020004" pitchFamily="2" charset="0"/>
              </a:rPr>
              <a:t>ການກໍານົດຕົວຜັນແປແລະການວັດແທກທີ່ສອດຄ້ອງກັນຂອງຕົວຜັນແປ</a:t>
            </a:r>
          </a:p>
          <a:p>
            <a:pPr marL="0" indent="0">
              <a:buNone/>
            </a:pPr>
            <a:r>
              <a:rPr lang="lo-LA" sz="2400" dirty="0">
                <a:latin typeface="Phetsarath OT" panose="02000500000000020004" pitchFamily="2" charset="0"/>
                <a:cs typeface="Phetsarath OT" panose="02000500000000020004" pitchFamily="2" charset="0"/>
              </a:rPr>
              <a:t>ລະຫັດຂໍ້ມູນ</a:t>
            </a:r>
          </a:p>
          <a:p>
            <a:r>
              <a:rPr lang="lo-LA" sz="2000" dirty="0">
                <a:latin typeface="Phetsarath OT" panose="02000500000000020004" pitchFamily="2" charset="0"/>
                <a:cs typeface="Phetsarath OT" panose="02000500000000020004" pitchFamily="2" charset="0"/>
              </a:rPr>
              <a:t>ຕົວຜັນແປປະເພດລະຫັດໃນລະຫວ່າງການເກັບກຳຂໍ້ມູນ (0 = ເພດຊາຍ, 1 = ເພດຍິງ)</a:t>
            </a:r>
          </a:p>
          <a:p>
            <a:r>
              <a:rPr lang="lo-LA" sz="2000" dirty="0">
                <a:latin typeface="Phetsarath OT" panose="02000500000000020004" pitchFamily="2" charset="0"/>
                <a:cs typeface="Phetsarath OT" panose="02000500000000020004" pitchFamily="2" charset="0"/>
              </a:rPr>
              <a:t>ຂໍ້​ມູນ​ທີ່​ຂາດ​ໄປ​ຂອງ​ລະ​ຫັດ​ສໍາ​ລັບ​ແຕ່​ລະ​ຕົວ​ຜັນແປ (ເຊັ່ນ 9999 = ຂາດ​ຄຸນ​ຄ່າ​ຂອງ​ຄວາມ​ສູງ​)</a:t>
            </a:r>
          </a:p>
          <a:p>
            <a:r>
              <a:rPr lang="lo-LA" sz="2000" dirty="0">
                <a:latin typeface="Phetsarath OT" panose="02000500000000020004" pitchFamily="2" charset="0"/>
                <a:cs typeface="Phetsarath OT" panose="02000500000000020004" pitchFamily="2" charset="0"/>
              </a:rPr>
              <a:t>ສອດຄ່ອງ!!</a:t>
            </a:r>
          </a:p>
          <a:p>
            <a:r>
              <a:rPr lang="lo-LA" sz="2000" dirty="0">
                <a:latin typeface="Phetsarath OT" panose="02000500000000020004" pitchFamily="2" charset="0"/>
                <a:cs typeface="Phetsarath OT" panose="02000500000000020004" pitchFamily="2" charset="0"/>
              </a:rPr>
              <a:t>ສ້າງປື້ມລະຫັດສໍາລັບການອ້າງອີງໃນລະຫວ່າງການກວດສອບແລະການວິເຄາະຂໍ້ມູນ</a:t>
            </a:r>
            <a:endParaRPr lang="en-US" sz="20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734345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4088-3C55-71DF-9701-6BD5A3D72DC8}"/>
              </a:ext>
            </a:extLst>
          </p:cNvPr>
          <p:cNvSpPr>
            <a:spLocks noGrp="1"/>
          </p:cNvSpPr>
          <p:nvPr>
            <p:ph type="title"/>
          </p:nvPr>
        </p:nvSpPr>
        <p:spPr/>
        <p:txBody>
          <a:bodyPr/>
          <a:lstStyle/>
          <a:p>
            <a:r>
              <a:rPr lang="lo-LA" dirty="0">
                <a:latin typeface="Phetsarath OT" panose="02000500000000020004" pitchFamily="2" charset="0"/>
                <a:cs typeface="Phetsarath OT" panose="02000500000000020004" pitchFamily="2" charset="0"/>
              </a:rPr>
              <a:t>ການວາງແຜນຂໍ້ມູນ </a:t>
            </a:r>
            <a:r>
              <a:rPr lang="en-US" dirty="0"/>
              <a:t>	</a:t>
            </a:r>
            <a:r>
              <a:rPr lang="lo-LA" dirty="0">
                <a:latin typeface="Phetsarath OT" panose="02000500000000020004" pitchFamily="2" charset="0"/>
                <a:cs typeface="Phetsarath OT" panose="02000500000000020004" pitchFamily="2" charset="0"/>
              </a:rPr>
              <a:t>(ຕໍ່)</a:t>
            </a:r>
            <a:endParaRPr lang="en-US" dirty="0">
              <a:latin typeface="Phetsarath OT" panose="02000500000000020004" pitchFamily="2" charset="0"/>
              <a:cs typeface="Phetsarath OT" panose="02000500000000020004" pitchFamily="2" charset="0"/>
            </a:endParaRPr>
          </a:p>
        </p:txBody>
      </p:sp>
      <p:sp>
        <p:nvSpPr>
          <p:cNvPr id="3" name="Content Placeholder 2">
            <a:extLst>
              <a:ext uri="{FF2B5EF4-FFF2-40B4-BE49-F238E27FC236}">
                <a16:creationId xmlns:a16="http://schemas.microsoft.com/office/drawing/2014/main" id="{485C533A-5E8A-A918-B785-11BAE7E28602}"/>
              </a:ext>
            </a:extLst>
          </p:cNvPr>
          <p:cNvSpPr>
            <a:spLocks noGrp="1"/>
          </p:cNvSpPr>
          <p:nvPr>
            <p:ph sz="quarter" idx="10"/>
          </p:nvPr>
        </p:nvSpPr>
        <p:spPr/>
        <p:txBody>
          <a:bodyPr>
            <a:normAutofit/>
          </a:bodyPr>
          <a:lstStyle/>
          <a:p>
            <a:r>
              <a:rPr lang="lo-LA" dirty="0">
                <a:latin typeface="Phetsarath OT" panose="02000500000000020004" pitchFamily="2" charset="0"/>
                <a:cs typeface="Phetsarath OT" panose="02000500000000020004" pitchFamily="2" charset="0"/>
              </a:rPr>
              <a:t>ສ້າງຂັ້ນຕອນການປະຕິບັດມາດຕະຖານ (</a:t>
            </a:r>
            <a:r>
              <a:rPr lang="en-US" dirty="0">
                <a:latin typeface="Phetsarath OT" panose="02000500000000020004" pitchFamily="2" charset="0"/>
                <a:cs typeface="Phetsarath OT" panose="02000500000000020004" pitchFamily="2" charset="0"/>
              </a:rPr>
              <a:t>SOPs)</a:t>
            </a:r>
          </a:p>
          <a:p>
            <a:pPr lvl="1"/>
            <a:r>
              <a:rPr lang="en-US" sz="2200" dirty="0">
                <a:latin typeface="Phetsarath OT" panose="02000500000000020004" pitchFamily="2" charset="0"/>
                <a:cs typeface="Phetsarath OT" panose="02000500000000020004" pitchFamily="2" charset="0"/>
              </a:rPr>
              <a:t>SOPs </a:t>
            </a:r>
            <a:r>
              <a:rPr lang="lo-LA" sz="2200" dirty="0">
                <a:latin typeface="Phetsarath OT" panose="02000500000000020004" pitchFamily="2" charset="0"/>
                <a:cs typeface="Phetsarath OT" panose="02000500000000020004" pitchFamily="2" charset="0"/>
              </a:rPr>
              <a:t>ແມ່ນ "ຄໍາແນະນໍາຢ່າງລະອຽດ, ເປັນລາຍລັກອັກສອນເພື່ອບັນລຸຄວາມສອດຄ່ອງຂອງການປະຕິບັດຫນ້າທີ່ສະເພາະໃດຫນຶ່ງ" - ກອງປະຊຸມສາກົນກ່ຽວກັບການປະສົມກົມກຽວຂອງຂໍ້ກໍານົດດ້ານວິຊາການສໍາລັບການລົງທະບຽນຢາສໍາລັບການນໍາໃຊ້ຂອງມະນຸດ.</a:t>
            </a:r>
          </a:p>
          <a:p>
            <a:pPr lvl="1"/>
            <a:r>
              <a:rPr lang="en-US" sz="2200" dirty="0">
                <a:latin typeface="Phetsarath OT" panose="02000500000000020004" pitchFamily="2" charset="0"/>
                <a:cs typeface="Phetsarath OT" panose="02000500000000020004" pitchFamily="2" charset="0"/>
              </a:rPr>
              <a:t>SOPs </a:t>
            </a:r>
            <a:r>
              <a:rPr lang="lo-LA" sz="2200" dirty="0">
                <a:latin typeface="Phetsarath OT" panose="02000500000000020004" pitchFamily="2" charset="0"/>
                <a:cs typeface="Phetsarath OT" panose="02000500000000020004" pitchFamily="2" charset="0"/>
              </a:rPr>
              <a:t>ໃຫ້ລະດັບຄວາມໂປ່ງໃສສໍາລັບຂະບວນການຈັດການຂໍ້ມູນ</a:t>
            </a:r>
          </a:p>
          <a:p>
            <a:pPr lvl="1"/>
            <a:r>
              <a:rPr lang="lo-LA" sz="2200" dirty="0">
                <a:latin typeface="Phetsarath OT" panose="02000500000000020004" pitchFamily="2" charset="0"/>
                <a:cs typeface="Phetsarath OT" panose="02000500000000020004" pitchFamily="2" charset="0"/>
              </a:rPr>
              <a:t>ອັບເດດ </a:t>
            </a:r>
            <a:r>
              <a:rPr lang="en-US" sz="2200" dirty="0">
                <a:latin typeface="Phetsarath OT" panose="02000500000000020004" pitchFamily="2" charset="0"/>
                <a:cs typeface="Phetsarath OT" panose="02000500000000020004" pitchFamily="2" charset="0"/>
              </a:rPr>
              <a:t>SOPs </a:t>
            </a:r>
            <a:r>
              <a:rPr lang="lo-LA" sz="2200" dirty="0">
                <a:latin typeface="Phetsarath OT" panose="02000500000000020004" pitchFamily="2" charset="0"/>
                <a:cs typeface="Phetsarath OT" panose="02000500000000020004" pitchFamily="2" charset="0"/>
              </a:rPr>
              <a:t>ເພື່ອສະທ້ອນເຖິງການປ່ຽນແປງຂະບວນການຈັດການຂໍ້ມູນ</a:t>
            </a:r>
          </a:p>
          <a:p>
            <a:pPr lvl="1"/>
            <a:r>
              <a:rPr lang="lo-LA" sz="2200" dirty="0">
                <a:latin typeface="Phetsarath OT" panose="02000500000000020004" pitchFamily="2" charset="0"/>
                <a:cs typeface="Phetsarath OT" panose="02000500000000020004" pitchFamily="2" charset="0"/>
              </a:rPr>
              <a:t>ຫລັກສູດໂປໂຕຄອນ</a:t>
            </a:r>
          </a:p>
          <a:p>
            <a:r>
              <a:rPr lang="lo-LA" dirty="0">
                <a:latin typeface="Phetsarath OT" panose="02000500000000020004" pitchFamily="2" charset="0"/>
                <a:cs typeface="Phetsarath OT" panose="02000500000000020004" pitchFamily="2" charset="0"/>
              </a:rPr>
              <a:t>ສ້າງແບບຟອມເກັບກໍາຂໍ້ມູນມາດຕະຖານ</a:t>
            </a:r>
          </a:p>
          <a:p>
            <a:pPr lvl="1"/>
            <a:r>
              <a:rPr lang="lo-LA" sz="2200" dirty="0">
                <a:latin typeface="Phetsarath OT" panose="02000500000000020004" pitchFamily="2" charset="0"/>
                <a:cs typeface="Phetsarath OT" panose="02000500000000020004" pitchFamily="2" charset="0"/>
              </a:rPr>
              <a:t>ບົດລາຍງານກໍລະນີຈາກ (</a:t>
            </a:r>
            <a:r>
              <a:rPr lang="en-US" sz="2200" dirty="0">
                <a:latin typeface="Phetsarath OT" panose="02000500000000020004" pitchFamily="2" charset="0"/>
                <a:cs typeface="Phetsarath OT" panose="02000500000000020004" pitchFamily="2" charset="0"/>
              </a:rPr>
              <a:t>CRF) </a:t>
            </a:r>
            <a:r>
              <a:rPr lang="lo-LA" sz="2200" dirty="0">
                <a:latin typeface="Phetsarath OT" panose="02000500000000020004" pitchFamily="2" charset="0"/>
                <a:cs typeface="Phetsarath OT" panose="02000500000000020004" pitchFamily="2" charset="0"/>
              </a:rPr>
              <a:t>ສໍາລັບການທົດລອງທາງດ້ານການຊ່ວຍໃນອະນາຄົດ</a:t>
            </a:r>
          </a:p>
          <a:p>
            <a:pPr lvl="1"/>
            <a:r>
              <a:rPr lang="lo-LA" sz="2200" dirty="0">
                <a:latin typeface="Phetsarath OT" panose="02000500000000020004" pitchFamily="2" charset="0"/>
                <a:cs typeface="Phetsarath OT" panose="02000500000000020004" pitchFamily="2" charset="0"/>
              </a:rPr>
              <a:t>ແບບຟອມຂໍ້ມູນ (</a:t>
            </a:r>
            <a:r>
              <a:rPr lang="en-US" sz="2200" dirty="0">
                <a:latin typeface="Phetsarath OT" panose="02000500000000020004" pitchFamily="2" charset="0"/>
                <a:cs typeface="Phetsarath OT" panose="02000500000000020004" pitchFamily="2" charset="0"/>
              </a:rPr>
              <a:t>DF) </a:t>
            </a:r>
            <a:r>
              <a:rPr lang="lo-LA" sz="2200" dirty="0">
                <a:latin typeface="Phetsarath OT" panose="02000500000000020004" pitchFamily="2" charset="0"/>
                <a:cs typeface="Phetsarath OT" panose="02000500000000020004" pitchFamily="2" charset="0"/>
              </a:rPr>
              <a:t>ສໍາລັບການສຶກສາແບບສັງເກດການ</a:t>
            </a:r>
            <a:endParaRPr lang="en-US" sz="22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279224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449E-3580-FC09-4114-C0C2C9A9B975}"/>
              </a:ext>
            </a:extLst>
          </p:cNvPr>
          <p:cNvSpPr>
            <a:spLocks noGrp="1"/>
          </p:cNvSpPr>
          <p:nvPr>
            <p:ph type="title"/>
          </p:nvPr>
        </p:nvSpPr>
        <p:spPr/>
        <p:txBody>
          <a:bodyPr/>
          <a:lstStyle/>
          <a:p>
            <a:r>
              <a:rPr lang="lo-LA" b="1" dirty="0">
                <a:latin typeface="Phetsarath OT" panose="02000500000000020004" pitchFamily="2" charset="0"/>
                <a:cs typeface="Phetsarath OT" panose="02000500000000020004" pitchFamily="2" charset="0"/>
              </a:rPr>
              <a:t>ການອອກແບບແລະການກວດສອບຖານຂໍ້ມູນ</a:t>
            </a:r>
            <a:endParaRPr lang="en-US" b="1" dirty="0">
              <a:latin typeface="Phetsarath OT" panose="02000500000000020004" pitchFamily="2" charset="0"/>
              <a:cs typeface="Phetsarath OT" panose="02000500000000020004" pitchFamily="2" charset="0"/>
            </a:endParaRPr>
          </a:p>
        </p:txBody>
      </p:sp>
      <p:sp>
        <p:nvSpPr>
          <p:cNvPr id="3" name="Content Placeholder 2">
            <a:extLst>
              <a:ext uri="{FF2B5EF4-FFF2-40B4-BE49-F238E27FC236}">
                <a16:creationId xmlns:a16="http://schemas.microsoft.com/office/drawing/2014/main" id="{4EB2CD87-17D8-F87E-0750-33053A234BCC}"/>
              </a:ext>
            </a:extLst>
          </p:cNvPr>
          <p:cNvSpPr>
            <a:spLocks noGrp="1"/>
          </p:cNvSpPr>
          <p:nvPr>
            <p:ph sz="quarter" idx="10"/>
          </p:nvPr>
        </p:nvSpPr>
        <p:spPr/>
        <p:txBody>
          <a:bodyPr>
            <a:normAutofit/>
          </a:bodyPr>
          <a:lstStyle/>
          <a:p>
            <a:r>
              <a:rPr lang="lo-LA" dirty="0">
                <a:latin typeface="Phetsarath OT" panose="02000500000000020004" pitchFamily="2" charset="0"/>
                <a:cs typeface="Phetsarath OT" panose="02000500000000020004" pitchFamily="2" charset="0"/>
              </a:rPr>
              <a:t>ຖານຂໍ້ມູນແມ່ນຊຸດຂໍ້ມູນທີ່ມີໂຄງສ້າງທີ່ເກັບກໍາຂໍ້ມູນທັງຫມົດໃນ </a:t>
            </a:r>
            <a:r>
              <a:rPr lang="en-US" dirty="0">
                <a:latin typeface="Phetsarath OT" panose="02000500000000020004" pitchFamily="2" charset="0"/>
                <a:cs typeface="Phetsarath OT" panose="02000500000000020004" pitchFamily="2" charset="0"/>
              </a:rPr>
              <a:t>CRF </a:t>
            </a:r>
            <a:r>
              <a:rPr lang="lo-LA" dirty="0">
                <a:latin typeface="Phetsarath OT" panose="02000500000000020004" pitchFamily="2" charset="0"/>
                <a:cs typeface="Phetsarath OT" panose="02000500000000020004" pitchFamily="2" charset="0"/>
              </a:rPr>
              <a:t>ຫຼື </a:t>
            </a:r>
            <a:r>
              <a:rPr lang="en-US" dirty="0">
                <a:latin typeface="Phetsarath OT" panose="02000500000000020004" pitchFamily="2" charset="0"/>
                <a:cs typeface="Phetsarath OT" panose="02000500000000020004" pitchFamily="2" charset="0"/>
              </a:rPr>
              <a:t>DF (</a:t>
            </a:r>
            <a:r>
              <a:rPr lang="lo-LA" dirty="0">
                <a:latin typeface="Phetsarath OT" panose="02000500000000020004" pitchFamily="2" charset="0"/>
                <a:cs typeface="Phetsarath OT" panose="02000500000000020004" pitchFamily="2" charset="0"/>
              </a:rPr>
              <a:t>ແບບຟອມຂໍ້ມູນ)</a:t>
            </a:r>
          </a:p>
          <a:p>
            <a:r>
              <a:rPr lang="lo-LA" dirty="0">
                <a:latin typeface="Phetsarath OT" panose="02000500000000020004" pitchFamily="2" charset="0"/>
                <a:cs typeface="Phetsarath OT" panose="02000500000000020004" pitchFamily="2" charset="0"/>
              </a:rPr>
              <a:t>ມັນຄວນຈະຖືກອອກແບບມາເພື່ອປ້ອງກັນຄວາມຜິດພາດແລະເກັບກໍາຂໍ້ມູນທີ່ມີຄຸນນະພາບສູງໃນການຄຸ້ມຄອງຂໍ້ມູນ</a:t>
            </a:r>
          </a:p>
          <a:p>
            <a:r>
              <a:rPr lang="lo-LA" dirty="0">
                <a:latin typeface="Phetsarath OT" panose="02000500000000020004" pitchFamily="2" charset="0"/>
                <a:cs typeface="Phetsarath OT" panose="02000500000000020004" pitchFamily="2" charset="0"/>
              </a:rPr>
              <a:t>ການກວດສອບແມ່ນຕ້ອງການກ່ອນທີ່ຈະພັດທະນາຖານຂໍ້ມູນ.</a:t>
            </a:r>
          </a:p>
          <a:p>
            <a:pPr lvl="1"/>
            <a:r>
              <a:rPr lang="lo-LA" sz="2200" dirty="0">
                <a:latin typeface="Phetsarath OT" panose="02000500000000020004" pitchFamily="2" charset="0"/>
                <a:cs typeface="Phetsarath OT" panose="02000500000000020004" pitchFamily="2" charset="0"/>
              </a:rPr>
              <a:t>ການກວດສອບຄວາມຖືກຕ້ອງຂອງລະບົບຄອມພິວເຕີແລະການຂຽນໂປຼແກຼມທີ່ກ່ຽວຂ້ອງກັບການພັດທະນາຖານຂໍ້ມູນ</a:t>
            </a:r>
          </a:p>
          <a:p>
            <a:pPr lvl="1"/>
            <a:r>
              <a:rPr lang="lo-LA" sz="2200" dirty="0">
                <a:latin typeface="Phetsarath OT" panose="02000500000000020004" pitchFamily="2" charset="0"/>
                <a:cs typeface="Phetsarath OT" panose="02000500000000020004" pitchFamily="2" charset="0"/>
              </a:rPr>
              <a:t>ການກວດສອບການອອກແບບຖານຂໍ້ມູນ</a:t>
            </a:r>
          </a:p>
          <a:p>
            <a:r>
              <a:rPr lang="lo-LA" dirty="0">
                <a:latin typeface="Phetsarath OT" panose="02000500000000020004" pitchFamily="2" charset="0"/>
                <a:cs typeface="Phetsarath OT" panose="02000500000000020004" pitchFamily="2" charset="0"/>
              </a:rPr>
              <a:t>ສຳຮອງ, ສຳຮອງ, ສຳຮອງຂໍ້ມູນ!!</a:t>
            </a:r>
            <a:endParaRPr lang="en-US"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4149009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FC14FF7-182B-A141-A3C1-48C46F2392A7}"/>
              </a:ext>
            </a:extLst>
          </p:cNvPr>
          <p:cNvSpPr>
            <a:spLocks noGrp="1" noChangeArrowheads="1"/>
          </p:cNvSpPr>
          <p:nvPr>
            <p:ph type="title"/>
          </p:nvPr>
        </p:nvSpPr>
        <p:spPr/>
        <p:txBody>
          <a:bodyPr>
            <a:normAutofit/>
          </a:bodyPr>
          <a:lstStyle/>
          <a:p>
            <a:r>
              <a:rPr lang="lo-LA" altLang="en-US" sz="3600" b="1" dirty="0">
                <a:latin typeface="Phetsarath OT" panose="02000500000000020004" pitchFamily="2" charset="0"/>
                <a:cs typeface="Phetsarath OT" panose="02000500000000020004" pitchFamily="2" charset="0"/>
              </a:rPr>
              <a:t>ທາງເລືອກໃນການສໍາຮອງຂໍ້ມູນ</a:t>
            </a:r>
            <a:endParaRPr lang="en-US" altLang="en-US" sz="3600" b="1" dirty="0">
              <a:latin typeface="Phetsarath OT" panose="02000500000000020004" pitchFamily="2" charset="0"/>
              <a:cs typeface="Phetsarath OT" panose="02000500000000020004" pitchFamily="2" charset="0"/>
            </a:endParaRPr>
          </a:p>
        </p:txBody>
      </p:sp>
      <p:graphicFrame>
        <p:nvGraphicFramePr>
          <p:cNvPr id="58407" name="Group 39">
            <a:extLst>
              <a:ext uri="{FF2B5EF4-FFF2-40B4-BE49-F238E27FC236}">
                <a16:creationId xmlns:a16="http://schemas.microsoft.com/office/drawing/2014/main" id="{B5FEDED9-85AD-4E91-9858-42158254992E}"/>
              </a:ext>
            </a:extLst>
          </p:cNvPr>
          <p:cNvGraphicFramePr>
            <a:graphicFrameLocks noGrp="1"/>
          </p:cNvGraphicFramePr>
          <p:nvPr>
            <p:extLst>
              <p:ext uri="{D42A27DB-BD31-4B8C-83A1-F6EECF244321}">
                <p14:modId xmlns:p14="http://schemas.microsoft.com/office/powerpoint/2010/main" val="1684235079"/>
              </p:ext>
            </p:extLst>
          </p:nvPr>
        </p:nvGraphicFramePr>
        <p:xfrm>
          <a:off x="716280" y="2022475"/>
          <a:ext cx="8105458" cy="4556760"/>
        </p:xfrm>
        <a:graphic>
          <a:graphicData uri="http://schemas.openxmlformats.org/drawingml/2006/table">
            <a:tbl>
              <a:tblPr/>
              <a:tblGrid>
                <a:gridCol w="4011205">
                  <a:extLst>
                    <a:ext uri="{9D8B030D-6E8A-4147-A177-3AD203B41FA5}">
                      <a16:colId xmlns:a16="http://schemas.microsoft.com/office/drawing/2014/main" val="295023038"/>
                    </a:ext>
                  </a:extLst>
                </a:gridCol>
                <a:gridCol w="4094253">
                  <a:extLst>
                    <a:ext uri="{9D8B030D-6E8A-4147-A177-3AD203B41FA5}">
                      <a16:colId xmlns:a16="http://schemas.microsoft.com/office/drawing/2014/main" val="1544345360"/>
                    </a:ext>
                  </a:extLst>
                </a:gridCol>
              </a:tblGrid>
              <a:tr h="203200">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altLang="en-US" sz="2400" b="1"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Objective</a:t>
                      </a:r>
                      <a:endParaRPr kumimoji="0" lang="en-US"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altLang="en-US" sz="2400" b="1"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Action</a:t>
                      </a:r>
                      <a:endParaRPr kumimoji="0" lang="en-US" altLang="en-US" sz="24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extLst>
                  <a:ext uri="{0D108BD9-81ED-4DB2-BD59-A6C34878D82A}">
                    <a16:rowId xmlns:a16="http://schemas.microsoft.com/office/drawing/2014/main" val="4066334084"/>
                  </a:ext>
                </a:extLst>
              </a:tr>
              <a:tr h="203200">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lo-LA"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ສຳເນົາຖານຂໍ້ມູນ</a:t>
                      </a:r>
                      <a:endParaRPr kumimoji="0" lang="en-US"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lo-LA"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ການບັນທຶກຂໍ້ມູນສອງເທື່ອ (ການສະທ້ອນ)</a:t>
                      </a:r>
                      <a:endParaRPr kumimoji="0" lang="en-US"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604496196"/>
                  </a:ext>
                </a:extLst>
              </a:tr>
              <a:tr h="203200">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lo-LA"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ສະຖານະທີ່ຜ່ານມາຂອງຖານຂໍ້ມູນ(ຍັງ​ເປັນ​ທີ່​ຮູ້​ຈັກ​ເປັນ </a:t>
                      </a:r>
                      <a:r>
                        <a:rPr kumimoji="0" lang="en-US"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dumps </a:t>
                      </a:r>
                      <a:r>
                        <a:rPr kumimoji="0" lang="lo-LA"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ຖານ​ຂໍ້​ມູນ​)</a:t>
                      </a:r>
                      <a:endParaRPr kumimoji="0" lang="en-US"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lo-LA"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ສໍາຮອງຂໍ້ມູນຖານຂໍ້ມູນ</a:t>
                      </a:r>
                      <a:endParaRPr kumimoji="0" lang="en-US"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573135063"/>
                  </a:ext>
                </a:extLst>
              </a:tr>
              <a:tr h="203200">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lo-LA"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ການປ່ຽນແປງຖານຂໍ້ມູນ</a:t>
                      </a:r>
                      <a:endParaRPr kumimoji="0" lang="en-US"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lo-LA"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ກ່ອນທີ່ຈະບັນທຶກຮູບພາບຫຼືວາລະສານ</a:t>
                      </a:r>
                    </a:p>
                    <a:p>
                      <a:pPr marL="0" marR="0" lvl="0" indent="0" algn="l" defTabSz="914400" rtl="0" eaLnBrk="1" fontAlgn="base" latinLnBrk="0" hangingPunct="1">
                        <a:lnSpc>
                          <a:spcPct val="100000"/>
                        </a:lnSpc>
                        <a:spcBef>
                          <a:spcPts val="300"/>
                        </a:spcBef>
                        <a:spcAft>
                          <a:spcPts val="300"/>
                        </a:spcAft>
                        <a:buClrTx/>
                        <a:buSzTx/>
                        <a:buFontTx/>
                        <a:buNone/>
                        <a:tabLst/>
                      </a:pPr>
                      <a:r>
                        <a:rPr kumimoji="0" lang="lo-LA"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ຫຼັງຈາກບັນທຶກຮູບພາບຫຼືວາລະສານ</a:t>
                      </a:r>
                      <a:endParaRPr kumimoji="0" lang="en-US"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4052490840"/>
                  </a:ext>
                </a:extLst>
              </a:tr>
              <a:tr h="203200">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lo-LA"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ທຸລະກໍາທີ່ເຮັດໃຫ້ເກີດການປ່ຽນແປງໃນສະຖານະຂອງຖານຂໍ້ມູນ</a:t>
                      </a:r>
                      <a:endParaRPr kumimoji="0" lang="en-US"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lo-LA"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ບັນທຶກການເຮັດທຸລະກໍາຫຼືວາລະສານ</a:t>
                      </a:r>
                      <a:endParaRPr kumimoji="0" lang="en-US" altLang="en-US" sz="2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103206647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CEA2-0201-3A87-15D0-800D92C57C93}"/>
              </a:ext>
            </a:extLst>
          </p:cNvPr>
          <p:cNvSpPr>
            <a:spLocks noGrp="1"/>
          </p:cNvSpPr>
          <p:nvPr>
            <p:ph type="title"/>
          </p:nvPr>
        </p:nvSpPr>
        <p:spPr/>
        <p:txBody>
          <a:bodyPr/>
          <a:lstStyle/>
          <a:p>
            <a:r>
              <a:rPr lang="lo-LA" dirty="0">
                <a:latin typeface="Phetsarath OT" panose="02000500000000020004" pitchFamily="2" charset="0"/>
                <a:cs typeface="Phetsarath OT" panose="02000500000000020004" pitchFamily="2" charset="0"/>
              </a:rPr>
              <a:t>ການກວດສອບແລະການກວດສອບຖານຂໍ້ມູນ</a:t>
            </a:r>
            <a:endParaRPr lang="en-US" dirty="0">
              <a:latin typeface="Phetsarath OT" panose="02000500000000020004" pitchFamily="2" charset="0"/>
              <a:cs typeface="Phetsarath OT" panose="02000500000000020004" pitchFamily="2" charset="0"/>
            </a:endParaRPr>
          </a:p>
        </p:txBody>
      </p:sp>
      <p:sp>
        <p:nvSpPr>
          <p:cNvPr id="3" name="Content Placeholder 2">
            <a:extLst>
              <a:ext uri="{FF2B5EF4-FFF2-40B4-BE49-F238E27FC236}">
                <a16:creationId xmlns:a16="http://schemas.microsoft.com/office/drawing/2014/main" id="{CCCC0C6D-C570-5055-7D28-9DEC49C703E4}"/>
              </a:ext>
            </a:extLst>
          </p:cNvPr>
          <p:cNvSpPr>
            <a:spLocks noGrp="1"/>
          </p:cNvSpPr>
          <p:nvPr>
            <p:ph sz="quarter" idx="10"/>
          </p:nvPr>
        </p:nvSpPr>
        <p:spPr>
          <a:xfrm>
            <a:off x="628650" y="1514839"/>
            <a:ext cx="7886700" cy="4678363"/>
          </a:xfrm>
        </p:spPr>
        <p:txBody>
          <a:bodyPr>
            <a:normAutofit lnSpcReduction="10000"/>
          </a:bodyPr>
          <a:lstStyle/>
          <a:p>
            <a:r>
              <a:rPr lang="lo-LA" dirty="0">
                <a:latin typeface="Phetsarath OT" panose="02000500000000020004" pitchFamily="2" charset="0"/>
                <a:cs typeface="Phetsarath OT" panose="02000500000000020004" pitchFamily="2" charset="0"/>
              </a:rPr>
              <a:t>ເພື່ອຮັບປະກັນວ່າຖານຂໍ້ມູນສໍາເລັດຂະບວນການທັງຫມົດຂອງການເກັບກໍາຂໍ້ມູນແລະການຄຸ້ມຄອງຢ່າງຖືກຕ້ອງ, ມັນດີທີ່ສຸດທີ່ຈະສ້າງ </a:t>
            </a:r>
            <a:r>
              <a:rPr lang="en-US" dirty="0">
                <a:latin typeface="Phetsarath OT" panose="02000500000000020004" pitchFamily="2" charset="0"/>
                <a:cs typeface="Phetsarath OT" panose="02000500000000020004" pitchFamily="2" charset="0"/>
              </a:rPr>
              <a:t>algorithms </a:t>
            </a:r>
            <a:r>
              <a:rPr lang="lo-LA" dirty="0">
                <a:latin typeface="Phetsarath OT" panose="02000500000000020004" pitchFamily="2" charset="0"/>
                <a:cs typeface="Phetsarath OT" panose="02000500000000020004" pitchFamily="2" charset="0"/>
              </a:rPr>
              <a:t>ຕົວຢ່າງຫຼືຄໍາຖາມເພື່ອທົດສອບຂະບວນການເຫຼົ່ານີ້ແລະສ້າງການກວດສອບການເຮັດວຽກຂອງລະບົບ.</a:t>
            </a:r>
          </a:p>
          <a:p>
            <a:r>
              <a:rPr lang="lo-LA" dirty="0">
                <a:latin typeface="Phetsarath OT" panose="02000500000000020004" pitchFamily="2" charset="0"/>
                <a:cs typeface="Phetsarath OT" panose="02000500000000020004" pitchFamily="2" charset="0"/>
              </a:rPr>
              <a:t>ນີ້ຄວນຈະເກີດຂຶ້ນຈາກຈຸດຂອງການປ້ອນຂໍ້ມູນແລະການກວດສອບຂໍ້ມູນ, ໂດຍຜ່ານການເຂົ້າລະຫັດ, ການໂອນຂໍ້ມູນຈາກການໂຕ້ຕອບກັບຖານຂໍ້ມູນ, ການອັບໂຫລດໄປຍັງບ່ອນເກັບຂໍ້ມູນ (ຖ້າມີ), ການສໍາຮອງຂໍ້ມູນຂໍ້ມູນ, ການກວດສອບຂໍ້ມູນແລະການສົ່ງອອກ.</a:t>
            </a:r>
          </a:p>
          <a:p>
            <a:r>
              <a:rPr lang="lo-LA" dirty="0">
                <a:latin typeface="Phetsarath OT" panose="02000500000000020004" pitchFamily="2" charset="0"/>
                <a:cs typeface="Phetsarath OT" panose="02000500000000020004" pitchFamily="2" charset="0"/>
              </a:rPr>
              <a:t>ການ​ເກັບ​ກໍາ​ຂໍ້​ມູນ​ແລະ​ຂະ​ບວນ​ການ​ການ​ຄຸ້ມ​ຄອງ​ຂອງ​ທ່ານ​ສາ​ມາດ​ລົ້ມ​ເຫຼວ​ໃນ​ທຸກ​ຂັ້ນ​ຕອນ​ເຫຼົ່າ​ນີ້ !! ກວດເບິ່ງມັນໄວແລະເລື້ອຍໆ!</a:t>
            </a:r>
            <a:endParaRPr lang="en-US"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556917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59EE-5A2C-59A3-390B-01932EBFF02B}"/>
              </a:ext>
            </a:extLst>
          </p:cNvPr>
          <p:cNvSpPr>
            <a:spLocks noGrp="1"/>
          </p:cNvSpPr>
          <p:nvPr>
            <p:ph type="title"/>
          </p:nvPr>
        </p:nvSpPr>
        <p:spPr/>
        <p:txBody>
          <a:bodyPr>
            <a:normAutofit/>
          </a:bodyPr>
          <a:lstStyle/>
          <a:p>
            <a:r>
              <a:rPr lang="lo-LA" sz="3600" b="1" dirty="0">
                <a:latin typeface="Phetsarath OT" panose="02000500000000020004" pitchFamily="2" charset="0"/>
                <a:cs typeface="Phetsarath OT" panose="02000500000000020004" pitchFamily="2" charset="0"/>
              </a:rPr>
              <a:t>ການ​ເກັບ​ກໍາ​ຂໍ້​ມູນ​ແລະ​ການ​ຄວບ​ຄຸມ​ຄຸນ​ນະ​ພາບ​</a:t>
            </a:r>
            <a:endParaRPr lang="en-US" sz="3600" b="1" dirty="0">
              <a:latin typeface="Phetsarath OT" panose="02000500000000020004" pitchFamily="2" charset="0"/>
              <a:cs typeface="Phetsarath OT" panose="02000500000000020004" pitchFamily="2" charset="0"/>
            </a:endParaRPr>
          </a:p>
        </p:txBody>
      </p:sp>
      <p:sp>
        <p:nvSpPr>
          <p:cNvPr id="3" name="Content Placeholder 2">
            <a:extLst>
              <a:ext uri="{FF2B5EF4-FFF2-40B4-BE49-F238E27FC236}">
                <a16:creationId xmlns:a16="http://schemas.microsoft.com/office/drawing/2014/main" id="{12E6DAD1-4636-E796-8FFA-DC38B5F787EC}"/>
              </a:ext>
            </a:extLst>
          </p:cNvPr>
          <p:cNvSpPr>
            <a:spLocks noGrp="1"/>
          </p:cNvSpPr>
          <p:nvPr>
            <p:ph sz="quarter" idx="10"/>
          </p:nvPr>
        </p:nvSpPr>
        <p:spPr>
          <a:xfrm>
            <a:off x="628650" y="1487967"/>
            <a:ext cx="7886700" cy="5004907"/>
          </a:xfrm>
        </p:spPr>
        <p:txBody>
          <a:bodyPr>
            <a:normAutofit fontScale="70000" lnSpcReduction="20000"/>
          </a:bodyPr>
          <a:lstStyle/>
          <a:p>
            <a:pPr marL="0" indent="0">
              <a:lnSpc>
                <a:spcPct val="120000"/>
              </a:lnSpc>
              <a:buNone/>
            </a:pPr>
            <a:r>
              <a:rPr lang="lo-LA" dirty="0">
                <a:latin typeface="Phetsarath OT" panose="02000500000000020004" pitchFamily="2" charset="0"/>
                <a:cs typeface="Phetsarath OT" panose="02000500000000020004" pitchFamily="2" charset="0"/>
              </a:rPr>
              <a:t>ໂດຍທົ່ວໄປແລ້ວ, ສອງປະເພດຂອງ </a:t>
            </a:r>
            <a:r>
              <a:rPr lang="en-US" dirty="0">
                <a:latin typeface="Phetsarath OT" panose="02000500000000020004" pitchFamily="2" charset="0"/>
                <a:cs typeface="Phetsarath OT" panose="02000500000000020004" pitchFamily="2" charset="0"/>
              </a:rPr>
              <a:t>CRF </a:t>
            </a:r>
            <a:r>
              <a:rPr lang="lo-LA" dirty="0">
                <a:latin typeface="Phetsarath OT" panose="02000500000000020004" pitchFamily="2" charset="0"/>
                <a:cs typeface="Phetsarath OT" panose="02000500000000020004" pitchFamily="2" charset="0"/>
              </a:rPr>
              <a:t>ຫຼື </a:t>
            </a:r>
            <a:r>
              <a:rPr lang="en-US" dirty="0">
                <a:latin typeface="Phetsarath OT" panose="02000500000000020004" pitchFamily="2" charset="0"/>
                <a:cs typeface="Phetsarath OT" panose="02000500000000020004" pitchFamily="2" charset="0"/>
              </a:rPr>
              <a:t>DF:</a:t>
            </a:r>
          </a:p>
          <a:p>
            <a:pPr marL="514350" indent="-514350">
              <a:lnSpc>
                <a:spcPct val="120000"/>
              </a:lnSpc>
              <a:buFont typeface="+mj-lt"/>
              <a:buAutoNum type="arabicPeriod"/>
            </a:pPr>
            <a:r>
              <a:rPr lang="lo-LA" dirty="0">
                <a:latin typeface="Phetsarath OT" panose="02000500000000020004" pitchFamily="2" charset="0"/>
                <a:cs typeface="Phetsarath OT" panose="02000500000000020004" pitchFamily="2" charset="0"/>
              </a:rPr>
              <a:t>ສະບັບເຈ້ຍ</a:t>
            </a:r>
          </a:p>
          <a:p>
            <a:pPr marL="514350" indent="-514350">
              <a:lnSpc>
                <a:spcPct val="120000"/>
              </a:lnSpc>
              <a:buFont typeface="+mj-lt"/>
              <a:buAutoNum type="arabicPeriod"/>
            </a:pPr>
            <a:r>
              <a:rPr lang="lo-LA" dirty="0">
                <a:latin typeface="Phetsarath OT" panose="02000500000000020004" pitchFamily="2" charset="0"/>
                <a:cs typeface="Phetsarath OT" panose="02000500000000020004" pitchFamily="2" charset="0"/>
              </a:rPr>
              <a:t>ສະບັບເອເລັກໂຕຣນິກ</a:t>
            </a:r>
            <a:endParaRPr lang="en-US" dirty="0">
              <a:latin typeface="Phetsarath OT" panose="02000500000000020004" pitchFamily="2" charset="0"/>
              <a:cs typeface="Phetsarath OT" panose="02000500000000020004" pitchFamily="2" charset="0"/>
            </a:endParaRPr>
          </a:p>
          <a:p>
            <a:pPr>
              <a:lnSpc>
                <a:spcPct val="120000"/>
              </a:lnSpc>
            </a:pPr>
            <a:r>
              <a:rPr lang="lo-LA" dirty="0">
                <a:latin typeface="Phetsarath OT" panose="02000500000000020004" pitchFamily="2" charset="0"/>
                <a:cs typeface="Phetsarath OT" panose="02000500000000020004" pitchFamily="2" charset="0"/>
              </a:rPr>
              <a:t>ໃນເວລາທີ່ການເກັບຂໍ້ມູນແມ່ນດໍາເນີນໂດຍພະນັກງານຄົ້ໜຄ້ວາ, ຄວນມີຄູ່ມື </a:t>
            </a:r>
            <a:r>
              <a:rPr lang="en-US" dirty="0">
                <a:latin typeface="Phetsarath OT" panose="02000500000000020004" pitchFamily="2" charset="0"/>
                <a:cs typeface="Phetsarath OT" panose="02000500000000020004" pitchFamily="2" charset="0"/>
              </a:rPr>
              <a:t>(Protocol) </a:t>
            </a:r>
            <a:r>
              <a:rPr lang="lo-LA" dirty="0">
                <a:latin typeface="Phetsarath OT" panose="02000500000000020004" pitchFamily="2" charset="0"/>
                <a:cs typeface="Phetsarath OT" panose="02000500000000020004" pitchFamily="2" charset="0"/>
              </a:rPr>
              <a:t>ສໍາລັບວິທີການຕື່ມແບບຟອມເກັບກໍາຂໍ້ມູນໃຫ້ສຳເລັດທີ່ປະຕິບັດຕາມຄູ່ມື, ແລະຂະບວນການເກັບກໍາຂໍ້ມູນຄວນໄດ້ຮັບການຕິດຕາມໂດຍພະນັກງານອື່ນຫຼື </a:t>
            </a:r>
            <a:r>
              <a:rPr lang="en-US" dirty="0">
                <a:latin typeface="Phetsarath OT" panose="02000500000000020004" pitchFamily="2" charset="0"/>
                <a:cs typeface="Phetsarath OT" panose="02000500000000020004" pitchFamily="2" charset="0"/>
              </a:rPr>
              <a:t>Clinical Research Associate (CRA) </a:t>
            </a:r>
            <a:r>
              <a:rPr lang="lo-LA" dirty="0">
                <a:latin typeface="Phetsarath OT" panose="02000500000000020004" pitchFamily="2" charset="0"/>
                <a:cs typeface="Phetsarath OT" panose="02000500000000020004" pitchFamily="2" charset="0"/>
              </a:rPr>
              <a:t>ເພື່ອຄວາມສົມບູນແລະ ການຍຶດຫມັ້ນໃນພິທີການ.</a:t>
            </a:r>
          </a:p>
          <a:p>
            <a:pPr>
              <a:lnSpc>
                <a:spcPct val="120000"/>
              </a:lnSpc>
            </a:pPr>
            <a:r>
              <a:rPr lang="lo-LA" dirty="0">
                <a:latin typeface="Phetsarath OT" panose="02000500000000020004" pitchFamily="2" charset="0"/>
                <a:cs typeface="Phetsarath OT" panose="02000500000000020004" pitchFamily="2" charset="0"/>
              </a:rPr>
              <a:t>ເມື່ອການເກັບກຳຂໍ້ມູນຖືກຕື່ມດ້ວຍຜູ້ເຂົ້າຮ່ວມການສຶກສາເອງ, ແບບຟອມຂໍ້ມູນຄວນຈະຖືກສ້າງຂື້ນເພື່ອບັງຄັບໃຫ້ຕື່ມຂໍ້ມູນທີ່ຖືກຕ້ອງ ແຕ່ຄວນຖືກກວດສອບຄວາມສົມບູນໂດຍຜູ້ຮ່ວມວິໄຈນຳ.</a:t>
            </a:r>
          </a:p>
          <a:p>
            <a:pPr>
              <a:lnSpc>
                <a:spcPct val="120000"/>
              </a:lnSpc>
            </a:pPr>
            <a:r>
              <a:rPr lang="lo-LA" dirty="0">
                <a:latin typeface="Phetsarath OT" panose="02000500000000020004" pitchFamily="2" charset="0"/>
                <a:cs typeface="Phetsarath OT" panose="02000500000000020004" pitchFamily="2" charset="0"/>
              </a:rPr>
              <a:t>ໃນ​ກໍ​ລະ​ນີ​ຂອງ​ຂໍ້​ມູນ​ທີ່​ຂາດ​ຫາຍ​ໄປ​ຫຼື​ຜິດ​ກົດ​ຫມາຍ​, </a:t>
            </a:r>
            <a:r>
              <a:rPr lang="en-US" dirty="0">
                <a:latin typeface="Phetsarath OT" panose="02000500000000020004" pitchFamily="2" charset="0"/>
                <a:cs typeface="Phetsarath OT" panose="02000500000000020004" pitchFamily="2" charset="0"/>
              </a:rPr>
              <a:t>CRFs </a:t>
            </a:r>
            <a:r>
              <a:rPr lang="lo-LA" dirty="0">
                <a:latin typeface="Phetsarath OT" panose="02000500000000020004" pitchFamily="2" charset="0"/>
                <a:cs typeface="Phetsarath OT" panose="02000500000000020004" pitchFamily="2" charset="0"/>
              </a:rPr>
              <a:t>ຫຼື </a:t>
            </a:r>
            <a:r>
              <a:rPr lang="en-US" dirty="0">
                <a:latin typeface="Phetsarath OT" panose="02000500000000020004" pitchFamily="2" charset="0"/>
                <a:cs typeface="Phetsarath OT" panose="02000500000000020004" pitchFamily="2" charset="0"/>
              </a:rPr>
              <a:t>DFs </a:t>
            </a:r>
            <a:r>
              <a:rPr lang="lo-LA" dirty="0">
                <a:latin typeface="Phetsarath OT" panose="02000500000000020004" pitchFamily="2" charset="0"/>
                <a:cs typeface="Phetsarath OT" panose="02000500000000020004" pitchFamily="2" charset="0"/>
              </a:rPr>
              <a:t>ຖືກ​ຕິດ​ຕາມ​ດ້ວຍ​ຕົນ​ເອງ​ເພື່ອ​ກວດ​ກາ​ເບິ່ງ​ຂໍ້​ມູນ​ທີ່​ສອດ​ຄ້ອງ​ກັນ​.</a:t>
            </a:r>
          </a:p>
          <a:p>
            <a:pPr>
              <a:lnSpc>
                <a:spcPct val="120000"/>
              </a:lnSpc>
            </a:pPr>
            <a:r>
              <a:rPr lang="lo-LA" dirty="0">
                <a:latin typeface="Phetsarath OT" panose="02000500000000020004" pitchFamily="2" charset="0"/>
                <a:cs typeface="Phetsarath OT" panose="02000500000000020004" pitchFamily="2" charset="0"/>
              </a:rPr>
              <a:t>ເອົາແບບຟອມເອເລັກໂທຣນິກໄປນຳເຈົ້າສະເໝີ ໃນກໍລະນີທີ່ມີການລົ້ມເຫລວຂອງແບບຟອມເອເລັກໂຕຣນິກ!</a:t>
            </a:r>
            <a:endParaRPr lang="en-US"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3490011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90DC-E292-D075-D1DE-3BDEE6E03203}"/>
              </a:ext>
            </a:extLst>
          </p:cNvPr>
          <p:cNvSpPr>
            <a:spLocks noGrp="1"/>
          </p:cNvSpPr>
          <p:nvPr>
            <p:ph type="title"/>
          </p:nvPr>
        </p:nvSpPr>
        <p:spPr>
          <a:xfrm>
            <a:off x="628650" y="183116"/>
            <a:ext cx="7886700" cy="1017107"/>
          </a:xfrm>
        </p:spPr>
        <p:txBody>
          <a:bodyPr>
            <a:normAutofit/>
          </a:bodyPr>
          <a:lstStyle/>
          <a:p>
            <a:r>
              <a:rPr lang="lo-LA" sz="3600" b="1" dirty="0">
                <a:latin typeface="Phetsarath OT" panose="02000500000000020004" pitchFamily="2" charset="0"/>
                <a:cs typeface="Phetsarath OT" panose="02000500000000020004" pitchFamily="2" charset="0"/>
              </a:rPr>
              <a:t>ການປ້ອນຂໍ້ມູນ</a:t>
            </a:r>
            <a:endParaRPr lang="en-US" sz="3600" b="1" dirty="0"/>
          </a:p>
        </p:txBody>
      </p:sp>
      <p:sp>
        <p:nvSpPr>
          <p:cNvPr id="3" name="Content Placeholder 2">
            <a:extLst>
              <a:ext uri="{FF2B5EF4-FFF2-40B4-BE49-F238E27FC236}">
                <a16:creationId xmlns:a16="http://schemas.microsoft.com/office/drawing/2014/main" id="{EC582712-FEC0-FD00-0426-869DE83C6FF1}"/>
              </a:ext>
            </a:extLst>
          </p:cNvPr>
          <p:cNvSpPr>
            <a:spLocks noGrp="1"/>
          </p:cNvSpPr>
          <p:nvPr>
            <p:ph sz="quarter" idx="10"/>
          </p:nvPr>
        </p:nvSpPr>
        <p:spPr/>
        <p:txBody>
          <a:bodyPr>
            <a:normAutofit/>
          </a:bodyPr>
          <a:lstStyle/>
          <a:p>
            <a:r>
              <a:rPr lang="lo-LA" dirty="0">
                <a:latin typeface="Phetsarath OT" panose="02000500000000020004" pitchFamily="2" charset="0"/>
                <a:cs typeface="Phetsarath OT" panose="02000500000000020004" pitchFamily="2" charset="0"/>
              </a:rPr>
              <a:t>ໃຊ້ໄດ້ສະເພາະໃນກໍລະນີຂອງເຈ້ຍ </a:t>
            </a:r>
            <a:r>
              <a:rPr lang="en-US" dirty="0">
                <a:latin typeface="Phetsarath OT" panose="02000500000000020004" pitchFamily="2" charset="0"/>
                <a:cs typeface="Phetsarath OT" panose="02000500000000020004" pitchFamily="2" charset="0"/>
              </a:rPr>
              <a:t>CRF </a:t>
            </a:r>
            <a:r>
              <a:rPr lang="lo-LA" dirty="0">
                <a:latin typeface="Phetsarath OT" panose="02000500000000020004" pitchFamily="2" charset="0"/>
                <a:cs typeface="Phetsarath OT" panose="02000500000000020004" pitchFamily="2" charset="0"/>
              </a:rPr>
              <a:t>ຫຼື </a:t>
            </a:r>
            <a:r>
              <a:rPr lang="en-US" dirty="0">
                <a:latin typeface="Phetsarath OT" panose="02000500000000020004" pitchFamily="2" charset="0"/>
                <a:cs typeface="Phetsarath OT" panose="02000500000000020004" pitchFamily="2" charset="0"/>
              </a:rPr>
              <a:t>DF</a:t>
            </a:r>
          </a:p>
          <a:p>
            <a:r>
              <a:rPr lang="lo-LA" dirty="0">
                <a:latin typeface="Phetsarath OT" panose="02000500000000020004" pitchFamily="2" charset="0"/>
                <a:cs typeface="Phetsarath OT" panose="02000500000000020004" pitchFamily="2" charset="0"/>
              </a:rPr>
              <a:t>ການປ້ອນຂໍ້ມູນແມ່ນດໍາເນີນການຕາມຄໍາແນະນໍາທີ່ລວມຢູ່ໃນ </a:t>
            </a:r>
            <a:r>
              <a:rPr lang="en-US" dirty="0">
                <a:latin typeface="Phetsarath OT" panose="02000500000000020004" pitchFamily="2" charset="0"/>
                <a:cs typeface="Phetsarath OT" panose="02000500000000020004" pitchFamily="2" charset="0"/>
              </a:rPr>
              <a:t>SOPs </a:t>
            </a:r>
            <a:r>
              <a:rPr lang="lo-LA" dirty="0">
                <a:latin typeface="Phetsarath OT" panose="02000500000000020004" pitchFamily="2" charset="0"/>
                <a:cs typeface="Phetsarath OT" panose="02000500000000020004" pitchFamily="2" charset="0"/>
              </a:rPr>
              <a:t>ຫຼືໂປໂຕຄອນທີ່ສ້າງຂຶ້ນໃນຂັ້ນຕອນການວາງແຜນຂໍ້ມູນ.</a:t>
            </a:r>
          </a:p>
          <a:p>
            <a:r>
              <a:rPr lang="lo-LA" dirty="0">
                <a:latin typeface="Phetsarath OT" panose="02000500000000020004" pitchFamily="2" charset="0"/>
                <a:cs typeface="Phetsarath OT" panose="02000500000000020004" pitchFamily="2" charset="0"/>
              </a:rPr>
              <a:t>ໃຊ້ການປ້ອນຂໍ້ມູນສອງເທື່ອເພື່ອປ້ອງກັນຄວາມຜິດພາດຂອງການຖອດຂໍ້ຄວາມ ແລະຄວາມແຕກຕ່າງ</a:t>
            </a:r>
          </a:p>
          <a:p>
            <a:pPr lvl="1"/>
            <a:r>
              <a:rPr lang="lo-LA" sz="2400" dirty="0">
                <a:latin typeface="Phetsarath OT" panose="02000500000000020004" pitchFamily="2" charset="0"/>
                <a:cs typeface="Phetsarath OT" panose="02000500000000020004" pitchFamily="2" charset="0"/>
              </a:rPr>
              <a:t>ຂໍ້ມູນຖືກປ້ອນໂດຍສອງຄົນແຍກຕ່າງຫາກ</a:t>
            </a:r>
          </a:p>
          <a:p>
            <a:pPr lvl="1"/>
            <a:r>
              <a:rPr lang="lo-LA" sz="2400" dirty="0">
                <a:latin typeface="Phetsarath OT" panose="02000500000000020004" pitchFamily="2" charset="0"/>
                <a:cs typeface="Phetsarath OT" panose="02000500000000020004" pitchFamily="2" charset="0"/>
              </a:rPr>
              <a:t>ການສຶກສາໄດ້ສະແດງໃຫ້ເຫັນການເຂົ້າຂໍ້ມູນສອງເທົ່າຮັບປະກັນຄວາມສອດຄ່ອງທີ່ດີກວ່າແລະອັດຕາຄວາມຜິດພາດຫນ້ອຍລົງ</a:t>
            </a:r>
          </a:p>
          <a:p>
            <a:r>
              <a:rPr lang="lo-LA" dirty="0">
                <a:latin typeface="Phetsarath OT" panose="02000500000000020004" pitchFamily="2" charset="0"/>
                <a:cs typeface="Phetsarath OT" panose="02000500000000020004" pitchFamily="2" charset="0"/>
              </a:rPr>
              <a:t>ແນະນໍາໃຫ້ຮັກສາສະບັບເຈ້ຍຂອງແບບຟອມຂໍ້ມູນຂອງທ່ານຫຼັງຈາກປ້ອນຂໍ້ມູນ ຈົນກ່ວາການວິເຄາະສໍາເລັດ.</a:t>
            </a:r>
            <a:endParaRPr lang="en-US"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350354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CEA2-0201-3A87-15D0-800D92C57C93}"/>
              </a:ext>
            </a:extLst>
          </p:cNvPr>
          <p:cNvSpPr>
            <a:spLocks noGrp="1"/>
          </p:cNvSpPr>
          <p:nvPr>
            <p:ph type="title"/>
          </p:nvPr>
        </p:nvSpPr>
        <p:spPr/>
        <p:txBody>
          <a:bodyPr/>
          <a:lstStyle/>
          <a:p>
            <a:r>
              <a:rPr lang="lo-LA" dirty="0">
                <a:latin typeface="Phetsarath OT" panose="02000500000000020004" pitchFamily="2" charset="0"/>
                <a:cs typeface="Phetsarath OT" panose="02000500000000020004" pitchFamily="2" charset="0"/>
              </a:rPr>
              <a:t>ການກວດສອບຂໍ້ມູນແລະການກວດສອບ</a:t>
            </a:r>
            <a:endParaRPr lang="en-US" dirty="0">
              <a:latin typeface="Phetsarath OT" panose="02000500000000020004" pitchFamily="2" charset="0"/>
              <a:cs typeface="Phetsarath OT" panose="02000500000000020004" pitchFamily="2" charset="0"/>
            </a:endParaRPr>
          </a:p>
        </p:txBody>
      </p:sp>
      <p:sp>
        <p:nvSpPr>
          <p:cNvPr id="3" name="Content Placeholder 2">
            <a:extLst>
              <a:ext uri="{FF2B5EF4-FFF2-40B4-BE49-F238E27FC236}">
                <a16:creationId xmlns:a16="http://schemas.microsoft.com/office/drawing/2014/main" id="{CCCC0C6D-C570-5055-7D28-9DEC49C703E4}"/>
              </a:ext>
            </a:extLst>
          </p:cNvPr>
          <p:cNvSpPr>
            <a:spLocks noGrp="1"/>
          </p:cNvSpPr>
          <p:nvPr>
            <p:ph sz="quarter" idx="10"/>
          </p:nvPr>
        </p:nvSpPr>
        <p:spPr/>
        <p:txBody>
          <a:bodyPr>
            <a:normAutofit/>
          </a:bodyPr>
          <a:lstStyle/>
          <a:p>
            <a:r>
              <a:rPr lang="lo-LA" dirty="0">
                <a:latin typeface="Phetsarath OT" panose="02000500000000020004" pitchFamily="2" charset="0"/>
                <a:cs typeface="Phetsarath OT" panose="02000500000000020004" pitchFamily="2" charset="0"/>
              </a:rPr>
              <a:t>ການກວດສອບຂໍ້ມູນແມ່ນຂະບວນການຂອງການທົດສອບຄວາມຖືກຕ້ອງຂອງຂໍ້ມູນທີ່ກ່ຽວຂ້ອງກັບຂໍ້ກໍານົດຂອງໂປໂຕຄອນ</a:t>
            </a:r>
          </a:p>
          <a:p>
            <a:r>
              <a:rPr lang="lo-LA" dirty="0">
                <a:latin typeface="Phetsarath OT" panose="02000500000000020004" pitchFamily="2" charset="0"/>
                <a:cs typeface="Phetsarath OT" panose="02000500000000020004" pitchFamily="2" charset="0"/>
              </a:rPr>
              <a:t>ຄວາມແຕກຕ່າງເກີດຂຶ້ນເມື່ອຈຸດຂໍ້ມູນບໍ່ສາມາດຜ່ານການກວດສອບຂໍ້ມູນໄດ້</a:t>
            </a:r>
          </a:p>
          <a:p>
            <a:r>
              <a:rPr lang="lo-LA" dirty="0">
                <a:latin typeface="Phetsarath OT" panose="02000500000000020004" pitchFamily="2" charset="0"/>
                <a:cs typeface="Phetsarath OT" panose="02000500000000020004" pitchFamily="2" charset="0"/>
              </a:rPr>
              <a:t>ຕົວຢ່າງ, ຖ້າພຽງແຕ່ຄົນເຈັບທີ່ມີອາຍຸຫຼາຍກວ່າ 18 ປີຄວນຈະຖືກລວມເຂົ້າໃນການສຶກສາ, ຄວາມແຕກຕ່າງຈະເກີດຂື້ນຖ້າຈຸດຂໍ້ມູນທີ່ມີອາຍຸ 11 ປີຖືກປ້ອນໃສ່.</a:t>
            </a:r>
          </a:p>
          <a:p>
            <a:r>
              <a:rPr lang="lo-LA" dirty="0">
                <a:latin typeface="Phetsarath OT" panose="02000500000000020004" pitchFamily="2" charset="0"/>
                <a:cs typeface="Phetsarath OT" panose="02000500000000020004" pitchFamily="2" charset="0"/>
              </a:rPr>
              <a:t>ນີ້ສາມາດແກ້ໄຂໄດ້ໂດຍການທົບທວນຄວາມແຕກຕ່າງ, ການສືບສວນສາເຫດທີ່ເຮັດໃຫ້ເກີດມັນ, ແລະບັນທຶກຄວາມແຕກຕ່າງກັນ.</a:t>
            </a:r>
            <a:endParaRPr lang="en-US"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604579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1158F05-B8EC-C3D1-E53D-C9DC5AE9BBB1}"/>
              </a:ext>
            </a:extLst>
          </p:cNvPr>
          <p:cNvSpPr>
            <a:spLocks noGrp="1" noChangeArrowheads="1"/>
          </p:cNvSpPr>
          <p:nvPr>
            <p:ph type="title"/>
          </p:nvPr>
        </p:nvSpPr>
        <p:spPr>
          <a:xfrm>
            <a:off x="741106" y="15832"/>
            <a:ext cx="7886700" cy="1017107"/>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a:bodyPr>
          <a:lstStyle/>
          <a:p>
            <a:r>
              <a:rPr lang="lo-LA" altLang="en-US" sz="3600" b="1" dirty="0">
                <a:latin typeface="Phetsarath OT" panose="02000500000000020004" pitchFamily="2" charset="0"/>
                <a:cs typeface="Phetsarath OT" panose="02000500000000020004" pitchFamily="2" charset="0"/>
              </a:rPr>
              <a:t>ຂໍ້ຈໍາກັດດ້ານຄວາມຄວາມສົມບູນຂໍ້ມູນ</a:t>
            </a:r>
            <a:endParaRPr lang="en-US" altLang="en-US" sz="3600" dirty="0"/>
          </a:p>
        </p:txBody>
      </p:sp>
      <p:graphicFrame>
        <p:nvGraphicFramePr>
          <p:cNvPr id="3" name="Table 2">
            <a:extLst>
              <a:ext uri="{FF2B5EF4-FFF2-40B4-BE49-F238E27FC236}">
                <a16:creationId xmlns:a16="http://schemas.microsoft.com/office/drawing/2014/main" id="{17BC2302-F346-ABFB-DC53-ED56FDAA3FEF}"/>
              </a:ext>
            </a:extLst>
          </p:cNvPr>
          <p:cNvGraphicFramePr>
            <a:graphicFrameLocks noGrp="1"/>
          </p:cNvGraphicFramePr>
          <p:nvPr>
            <p:extLst>
              <p:ext uri="{D42A27DB-BD31-4B8C-83A1-F6EECF244321}">
                <p14:modId xmlns:p14="http://schemas.microsoft.com/office/powerpoint/2010/main" val="543044950"/>
              </p:ext>
            </p:extLst>
          </p:nvPr>
        </p:nvGraphicFramePr>
        <p:xfrm>
          <a:off x="152400" y="1047690"/>
          <a:ext cx="8839200" cy="5787940"/>
        </p:xfrm>
        <a:graphic>
          <a:graphicData uri="http://schemas.openxmlformats.org/drawingml/2006/table">
            <a:tbl>
              <a:tblPr>
                <a:tableStyleId>{5C22544A-7EE6-4342-B048-85BDC9FD1C3A}</a:tableStyleId>
              </a:tblPr>
              <a:tblGrid>
                <a:gridCol w="1607201">
                  <a:extLst>
                    <a:ext uri="{9D8B030D-6E8A-4147-A177-3AD203B41FA5}">
                      <a16:colId xmlns:a16="http://schemas.microsoft.com/office/drawing/2014/main" val="2254102102"/>
                    </a:ext>
                  </a:extLst>
                </a:gridCol>
                <a:gridCol w="3847223">
                  <a:extLst>
                    <a:ext uri="{9D8B030D-6E8A-4147-A177-3AD203B41FA5}">
                      <a16:colId xmlns:a16="http://schemas.microsoft.com/office/drawing/2014/main" val="1406685293"/>
                    </a:ext>
                  </a:extLst>
                </a:gridCol>
                <a:gridCol w="3384776">
                  <a:extLst>
                    <a:ext uri="{9D8B030D-6E8A-4147-A177-3AD203B41FA5}">
                      <a16:colId xmlns:a16="http://schemas.microsoft.com/office/drawing/2014/main" val="1505719739"/>
                    </a:ext>
                  </a:extLst>
                </a:gridCol>
              </a:tblGrid>
              <a:tr h="438790">
                <a:tc>
                  <a:txBody>
                    <a:bodyPr/>
                    <a:lstStyle/>
                    <a:p>
                      <a:r>
                        <a:rPr lang="lo-LA" sz="1400" b="1" dirty="0">
                          <a:effectLst/>
                          <a:latin typeface="Phetsarath OT" panose="02000500000000020004" pitchFamily="2" charset="0"/>
                          <a:cs typeface="Phetsarath OT" panose="02000500000000020004" pitchFamily="2" charset="0"/>
                        </a:rPr>
                        <a:t>ປະເພດຂອງຂໍ້ຈໍາກັດ</a:t>
                      </a:r>
                      <a:endParaRPr lang="en-LA" sz="1400" b="1" dirty="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solidFill>
                      <a:schemeClr val="accent2">
                        <a:lumMod val="60000"/>
                        <a:lumOff val="40000"/>
                      </a:schemeClr>
                    </a:solidFill>
                  </a:tcPr>
                </a:tc>
                <a:tc>
                  <a:txBody>
                    <a:bodyPr/>
                    <a:lstStyle/>
                    <a:p>
                      <a:r>
                        <a:rPr lang="lo-LA" sz="1400" b="1" dirty="0">
                          <a:effectLst/>
                          <a:latin typeface="Phetsarath OT" panose="02000500000000020004" pitchFamily="2" charset="0"/>
                          <a:cs typeface="Phetsarath OT" panose="02000500000000020004" pitchFamily="2" charset="0"/>
                        </a:rPr>
                        <a:t>ຄຳອະທິບາຍ</a:t>
                      </a:r>
                      <a:endParaRPr lang="en-LA" sz="1400" b="1" dirty="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solidFill>
                      <a:schemeClr val="accent2">
                        <a:lumMod val="60000"/>
                        <a:lumOff val="40000"/>
                      </a:schemeClr>
                    </a:solidFill>
                  </a:tcPr>
                </a:tc>
                <a:tc>
                  <a:txBody>
                    <a:bodyPr/>
                    <a:lstStyle/>
                    <a:p>
                      <a:r>
                        <a:rPr lang="lo-LA" sz="1400" b="1" dirty="0">
                          <a:effectLst/>
                          <a:latin typeface="Phetsarath OT" panose="02000500000000020004" pitchFamily="2" charset="0"/>
                          <a:cs typeface="Phetsarath OT" panose="02000500000000020004" pitchFamily="2" charset="0"/>
                        </a:rPr>
                        <a:t>ຕົວຢ່າງ</a:t>
                      </a:r>
                      <a:endParaRPr lang="en-LA" sz="1400" b="1" dirty="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solidFill>
                      <a:schemeClr val="accent2">
                        <a:lumMod val="60000"/>
                        <a:lumOff val="40000"/>
                      </a:schemeClr>
                    </a:solidFill>
                  </a:tcPr>
                </a:tc>
                <a:extLst>
                  <a:ext uri="{0D108BD9-81ED-4DB2-BD59-A6C34878D82A}">
                    <a16:rowId xmlns:a16="http://schemas.microsoft.com/office/drawing/2014/main" val="3908043373"/>
                  </a:ext>
                </a:extLst>
              </a:tr>
              <a:tr h="346414">
                <a:tc>
                  <a:txBody>
                    <a:bodyPr/>
                    <a:lstStyle/>
                    <a:p>
                      <a:r>
                        <a:rPr lang="lo-LA" sz="1400">
                          <a:effectLst/>
                          <a:latin typeface="Phetsarath OT" panose="02000500000000020004" pitchFamily="2" charset="0"/>
                          <a:cs typeface="Phetsarath OT" panose="02000500000000020004" pitchFamily="2" charset="0"/>
                        </a:rPr>
                        <a:t>ປະເພດ</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ການກວດສອບມູນຄ່າລາຍການຂໍ້ມູນຕໍ່ກັບປະເພດຂໍ້ມູນທີ່ລະບຸ.</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ໝາຍເລກຜູ້ສະຫນອງແມ່ນເປັນໂຕເລກ</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extLst>
                  <a:ext uri="{0D108BD9-81ED-4DB2-BD59-A6C34878D82A}">
                    <a16:rowId xmlns:a16="http://schemas.microsoft.com/office/drawing/2014/main" val="792529990"/>
                  </a:ext>
                </a:extLst>
              </a:tr>
              <a:tr h="457510">
                <a:tc>
                  <a:txBody>
                    <a:bodyPr/>
                    <a:lstStyle/>
                    <a:p>
                      <a:r>
                        <a:rPr lang="lo-LA" sz="1400">
                          <a:effectLst/>
                          <a:latin typeface="Phetsarath OT" panose="02000500000000020004" pitchFamily="2" charset="0"/>
                          <a:cs typeface="Phetsarath OT" panose="02000500000000020004" pitchFamily="2" charset="0"/>
                        </a:rPr>
                        <a:t>ຂະໜາດ</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ກໍານົດແລະກວດສອບຂະຫນາດຕໍາສຸດແລະສູງທີ່ສຸດຂອງລາຍການຂໍ້ມູນ.</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ໝາຍເລກຈັດສົ່ງຕ້ອງມີຢ່າງໜ້ອຍ 3 ຕົວເລກ ແລະຢ່າງໜ້ອຍ 5 ໂຕ.</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extLst>
                  <a:ext uri="{0D108BD9-81ED-4DB2-BD59-A6C34878D82A}">
                    <a16:rowId xmlns:a16="http://schemas.microsoft.com/office/drawing/2014/main" val="975016155"/>
                  </a:ext>
                </a:extLst>
              </a:tr>
              <a:tr h="346414">
                <a:tc>
                  <a:txBody>
                    <a:bodyPr/>
                    <a:lstStyle/>
                    <a:p>
                      <a:r>
                        <a:rPr lang="lo-LA" sz="1400">
                          <a:effectLst/>
                          <a:latin typeface="Phetsarath OT" panose="02000500000000020004" pitchFamily="2" charset="0"/>
                          <a:cs typeface="Phetsarath OT" panose="02000500000000020004" pitchFamily="2" charset="0"/>
                        </a:rPr>
                        <a:t>ຄ່າ</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dirty="0">
                          <a:effectLst/>
                          <a:latin typeface="Phetsarath OT" panose="02000500000000020004" pitchFamily="2" charset="0"/>
                          <a:cs typeface="Phetsarath OT" panose="02000500000000020004" pitchFamily="2" charset="0"/>
                        </a:rPr>
                        <a:t>ຈັດຫາບັນຊີລາຍຊື່ຂອງຄ່າທີ່ຍອມຮັບໄດ້ສໍາລັບລາຍການຂໍ້ມູນ.</a:t>
                      </a:r>
                      <a:endParaRPr lang="en-LA" sz="1400" dirty="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ສີລາຍການຕ້ອງກົງກັບລາຍຊື່ທີ່ໃຫ້.</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extLst>
                  <a:ext uri="{0D108BD9-81ED-4DB2-BD59-A6C34878D82A}">
                    <a16:rowId xmlns:a16="http://schemas.microsoft.com/office/drawing/2014/main" val="2361855122"/>
                  </a:ext>
                </a:extLst>
              </a:tr>
              <a:tr h="346414">
                <a:tc>
                  <a:txBody>
                    <a:bodyPr/>
                    <a:lstStyle/>
                    <a:p>
                      <a:r>
                        <a:rPr lang="lo-LA" sz="1400">
                          <a:effectLst/>
                          <a:latin typeface="Phetsarath OT" panose="02000500000000020004" pitchFamily="2" charset="0"/>
                          <a:cs typeface="Phetsarath OT" panose="02000500000000020004" pitchFamily="2" charset="0"/>
                        </a:rPr>
                        <a:t>ຊ່ວງໄລຍະ</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ຈັດຫາໜຶ່ງ ຫຼືຫຼາຍໄລຍະທີ່ລາຍການຂໍ້ມູນຕ້ອງຕົກ ຫຼືຕ້ອງບໍ່ຕົກ.</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ຕົວເລກພະນັກງານຈະຕ້ອງຢູ່ລະຫວ່າງ </a:t>
                      </a:r>
                      <a:r>
                        <a:rPr lang="en-US" sz="1400">
                          <a:effectLst/>
                          <a:latin typeface="Phetsarath OT" panose="02000500000000020004" pitchFamily="2" charset="0"/>
                          <a:cs typeface="Phetsarath OT" panose="02000500000000020004" pitchFamily="2" charset="0"/>
                        </a:rPr>
                        <a:t>1-100.</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extLst>
                  <a:ext uri="{0D108BD9-81ED-4DB2-BD59-A6C34878D82A}">
                    <a16:rowId xmlns:a16="http://schemas.microsoft.com/office/drawing/2014/main" val="3880153509"/>
                  </a:ext>
                </a:extLst>
              </a:tr>
              <a:tr h="484979">
                <a:tc>
                  <a:txBody>
                    <a:bodyPr/>
                    <a:lstStyle/>
                    <a:p>
                      <a:r>
                        <a:rPr lang="lo-LA" sz="1400">
                          <a:effectLst/>
                          <a:latin typeface="Phetsarath OT" panose="02000500000000020004" pitchFamily="2" charset="0"/>
                          <a:cs typeface="Phetsarath OT" panose="02000500000000020004" pitchFamily="2" charset="0"/>
                        </a:rPr>
                        <a:t>ຮູບແບບ</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ການສະຫນອງຮູບແບບຂອງຕົວອັກສອນທີ່ອະນຸຍາດເຊິ່ງກໍານົດຮູບແບບທີ່ອະນຸຍາດສໍາລັບຄ່າຂໍ້ມູນ.</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ເບີໂທລະສັບຂອງພະແນກຈະຕ້ອງເປັນແບບ 542-</a:t>
                      </a:r>
                      <a:r>
                        <a:rPr lang="en-LA" sz="1400">
                          <a:effectLst/>
                          <a:latin typeface="Phetsarath OT" panose="02000500000000020004" pitchFamily="2" charset="0"/>
                          <a:cs typeface="Phetsarath OT" panose="02000500000000020004" pitchFamily="2" charset="0"/>
                        </a:rPr>
                        <a:t>nnnn (</a:t>
                      </a:r>
                      <a:r>
                        <a:rPr lang="lo-LA" sz="1400">
                          <a:effectLst/>
                          <a:latin typeface="Phetsarath OT" panose="02000500000000020004" pitchFamily="2" charset="0"/>
                          <a:cs typeface="Phetsarath OT" panose="02000500000000020004" pitchFamily="2" charset="0"/>
                        </a:rPr>
                        <a:t>ໝາຍເຖິງຕົວເລກທົດສະນິຍົມສີ່ຕົວເລກ).</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extLst>
                  <a:ext uri="{0D108BD9-81ED-4DB2-BD59-A6C34878D82A}">
                    <a16:rowId xmlns:a16="http://schemas.microsoft.com/office/drawing/2014/main" val="2604319236"/>
                  </a:ext>
                </a:extLst>
              </a:tr>
              <a:tr h="900674">
                <a:tc>
                  <a:txBody>
                    <a:bodyPr/>
                    <a:lstStyle/>
                    <a:p>
                      <a:r>
                        <a:rPr lang="lo-LA" sz="1400">
                          <a:effectLst/>
                          <a:latin typeface="Phetsarath OT" panose="02000500000000020004" pitchFamily="2" charset="0"/>
                          <a:cs typeface="Phetsarath OT" panose="02000500000000020004" pitchFamily="2" charset="0"/>
                        </a:rPr>
                        <a:t>ຂັ້ນຕອນ</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ກະກຽມຂັ້ນຕອນທີ່ຈະຖືກໃຊ້ເພື່ອກວດສອບຄວາມຖືກຕ້ອງຂອງລາຍການຂໍ້ມູນ.</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ການຈັດສົ່ງຕ້ອງມີຊື່ລາຍການ</a:t>
                      </a:r>
                      <a:r>
                        <a:rPr lang="en-LA" sz="1400">
                          <a:effectLst/>
                          <a:latin typeface="Phetsarath OT" panose="02000500000000020004" pitchFamily="2" charset="0"/>
                          <a:cs typeface="Phetsarath OT" panose="02000500000000020004" pitchFamily="2" charset="0"/>
                        </a:rPr>
                        <a:t>, </a:t>
                      </a:r>
                      <a:r>
                        <a:rPr lang="lo-LA" sz="1400">
                          <a:effectLst/>
                          <a:latin typeface="Phetsarath OT" panose="02000500000000020004" pitchFamily="2" charset="0"/>
                          <a:cs typeface="Phetsarath OT" panose="02000500000000020004" pitchFamily="2" charset="0"/>
                        </a:rPr>
                        <a:t>ພະແນກ</a:t>
                      </a:r>
                      <a:r>
                        <a:rPr lang="en-LA" sz="1400">
                          <a:effectLst/>
                          <a:latin typeface="Phetsarath OT" panose="02000500000000020004" pitchFamily="2" charset="0"/>
                          <a:cs typeface="Phetsarath OT" panose="02000500000000020004" pitchFamily="2" charset="0"/>
                        </a:rPr>
                        <a:t>, </a:t>
                      </a:r>
                      <a:r>
                        <a:rPr lang="lo-LA" sz="1400">
                          <a:effectLst/>
                          <a:latin typeface="Phetsarath OT" panose="02000500000000020004" pitchFamily="2" charset="0"/>
                          <a:cs typeface="Phetsarath OT" panose="02000500000000020004" pitchFamily="2" charset="0"/>
                        </a:rPr>
                        <a:t>ແລະມູນຄ່າຜູ້ສະຫນອງທີ່ຖືກຕ້ອງກ່ອນທີ່ຈະສາມາດເພີ່ມເຂົ້າໄປໃນຖານຂໍ້ມູນ. (ຕາຕາລາງຖືກກວດຫາລາຍການທີ່ຖືກຕ້ອງ.)</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extLst>
                  <a:ext uri="{0D108BD9-81ED-4DB2-BD59-A6C34878D82A}">
                    <a16:rowId xmlns:a16="http://schemas.microsoft.com/office/drawing/2014/main" val="1084365979"/>
                  </a:ext>
                </a:extLst>
              </a:tr>
              <a:tr h="346414">
                <a:tc>
                  <a:txBody>
                    <a:bodyPr/>
                    <a:lstStyle/>
                    <a:p>
                      <a:r>
                        <a:rPr lang="lo-LA" sz="1400">
                          <a:effectLst/>
                          <a:latin typeface="Phetsarath OT" panose="02000500000000020004" pitchFamily="2" charset="0"/>
                          <a:cs typeface="Phetsarath OT" panose="02000500000000020004" pitchFamily="2" charset="0"/>
                        </a:rPr>
                        <a:t>ເງື່ອນໄຂ</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ລະບຸຢ່າງໜ້ອຍຫນຶ່ງຫຼືຫຼາຍເງື່ອນໄຂ ເພື່ອນໍາໃຊ້ຕໍ່ກັບມູນຄ່າຂໍ້ມູນ.</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ຖ້າປະເພດລາຍການແມ່ນ </a:t>
                      </a:r>
                      <a:r>
                        <a:rPr lang="en-US" sz="1400">
                          <a:effectLst/>
                          <a:latin typeface="Phetsarath OT" panose="02000500000000020004" pitchFamily="2" charset="0"/>
                          <a:cs typeface="Phetsarath OT" panose="02000500000000020004" pitchFamily="2" charset="0"/>
                        </a:rPr>
                        <a:t>'Y', </a:t>
                      </a:r>
                      <a:r>
                        <a:rPr lang="lo-LA" sz="1400">
                          <a:effectLst/>
                          <a:latin typeface="Phetsarath OT" panose="02000500000000020004" pitchFamily="2" charset="0"/>
                          <a:cs typeface="Phetsarath OT" panose="02000500000000020004" pitchFamily="2" charset="0"/>
                        </a:rPr>
                        <a:t>ຫຼັງຈາກນັ້ນສີແມ່ນ </a:t>
                      </a:r>
                      <a:r>
                        <a:rPr lang="en-US" sz="1400">
                          <a:effectLst/>
                          <a:latin typeface="Phetsarath OT" panose="02000500000000020004" pitchFamily="2" charset="0"/>
                          <a:cs typeface="Phetsarath OT" panose="02000500000000020004" pitchFamily="2" charset="0"/>
                        </a:rPr>
                        <a:t>null</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extLst>
                  <a:ext uri="{0D108BD9-81ED-4DB2-BD59-A6C34878D82A}">
                    <a16:rowId xmlns:a16="http://schemas.microsoft.com/office/drawing/2014/main" val="4192199009"/>
                  </a:ext>
                </a:extLst>
              </a:tr>
              <a:tr h="651625">
                <a:tc>
                  <a:txBody>
                    <a:bodyPr/>
                    <a:lstStyle/>
                    <a:p>
                      <a:r>
                        <a:rPr lang="lo-LA" sz="1400">
                          <a:effectLst/>
                          <a:latin typeface="Phetsarath OT" panose="02000500000000020004" pitchFamily="2" charset="0"/>
                          <a:cs typeface="Phetsarath OT" panose="02000500000000020004" pitchFamily="2" charset="0"/>
                        </a:rPr>
                        <a:t>ບໍ່ແມ່ນ </a:t>
                      </a:r>
                      <a:r>
                        <a:rPr lang="en-US" sz="1400">
                          <a:effectLst/>
                          <a:latin typeface="Phetsarath OT" panose="02000500000000020004" pitchFamily="2" charset="0"/>
                          <a:cs typeface="Phetsarath OT" panose="02000500000000020004" pitchFamily="2" charset="0"/>
                        </a:rPr>
                        <a:t>NULL</a:t>
                      </a:r>
                      <a:endParaRPr lang="en-LA" sz="1400">
                        <a:effectLst/>
                        <a:latin typeface="Phetsarath OT" panose="02000500000000020004" pitchFamily="2" charset="0"/>
                        <a:cs typeface="Phetsarath OT" panose="02000500000000020004" pitchFamily="2" charset="0"/>
                      </a:endParaRPr>
                    </a:p>
                    <a:p>
                      <a:r>
                        <a:rPr lang="en-US" sz="1400">
                          <a:effectLst/>
                          <a:latin typeface="Phetsarath OT" panose="02000500000000020004" pitchFamily="2" charset="0"/>
                          <a:cs typeface="Phetsarath OT" panose="02000500000000020004" pitchFamily="2" charset="0"/>
                        </a:rPr>
                        <a:t>(</a:t>
                      </a:r>
                      <a:r>
                        <a:rPr lang="lo-LA" sz="1400">
                          <a:effectLst/>
                          <a:latin typeface="Phetsarath OT" panose="02000500000000020004" pitchFamily="2" charset="0"/>
                          <a:cs typeface="Phetsarath OT" panose="02000500000000020004" pitchFamily="2" charset="0"/>
                        </a:rPr>
                        <a:t>ບັງຄັບ)</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ການຊີ້ບອກວ່າຄ່າລາຍການຂໍ້ມູນແມ່ນຄ່າບັງຄັບ (ບໍ່ແມ່ນ ຄ່າຫວ່າງ </a:t>
                      </a:r>
                      <a:r>
                        <a:rPr lang="en-LA" sz="1400">
                          <a:effectLst/>
                          <a:latin typeface="Phetsarath OT" panose="02000500000000020004" pitchFamily="2" charset="0"/>
                          <a:cs typeface="Phetsarath OT" panose="02000500000000020004" pitchFamily="2" charset="0"/>
                        </a:rPr>
                        <a:t>null) </a:t>
                      </a:r>
                      <a:r>
                        <a:rPr lang="lo-LA" sz="1400">
                          <a:effectLst/>
                          <a:latin typeface="Phetsarath OT" panose="02000500000000020004" pitchFamily="2" charset="0"/>
                          <a:cs typeface="Phetsarath OT" panose="02000500000000020004" pitchFamily="2" charset="0"/>
                        </a:rPr>
                        <a:t>ຫຼືທາງເລືອກ. ທາງເລືອກທີ່ບໍ່ແມ່ນ </a:t>
                      </a:r>
                      <a:r>
                        <a:rPr lang="en-LA" sz="1400">
                          <a:effectLst/>
                          <a:latin typeface="Phetsarath OT" panose="02000500000000020004" pitchFamily="2" charset="0"/>
                          <a:cs typeface="Phetsarath OT" panose="02000500000000020004" pitchFamily="2" charset="0"/>
                        </a:rPr>
                        <a:t>null </a:t>
                      </a:r>
                      <a:r>
                        <a:rPr lang="lo-LA" sz="1400">
                          <a:effectLst/>
                          <a:latin typeface="Phetsarath OT" panose="02000500000000020004" pitchFamily="2" charset="0"/>
                          <a:cs typeface="Phetsarath OT" panose="02000500000000020004" pitchFamily="2" charset="0"/>
                        </a:rPr>
                        <a:t>ແມ່ນຕ້ອງການສໍາລັບລະຫັດຫຼັກ.</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ຈໍາເປັນຕ້ອງລະບຸ ໝາຍເລກ ພະນັກງານ</a:t>
                      </a:r>
                      <a:r>
                        <a:rPr lang="en-US" sz="1400">
                          <a:effectLst/>
                          <a:latin typeface="Phetsarath OT" panose="02000500000000020004" pitchFamily="2" charset="0"/>
                          <a:cs typeface="Phetsarath OT" panose="02000500000000020004" pitchFamily="2" charset="0"/>
                        </a:rPr>
                        <a:t>.</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extLst>
                  <a:ext uri="{0D108BD9-81ED-4DB2-BD59-A6C34878D82A}">
                    <a16:rowId xmlns:a16="http://schemas.microsoft.com/office/drawing/2014/main" val="1270525827"/>
                  </a:ext>
                </a:extLst>
              </a:tr>
              <a:tr h="845739">
                <a:tc>
                  <a:txBody>
                    <a:bodyPr/>
                    <a:lstStyle/>
                    <a:p>
                      <a:r>
                        <a:rPr lang="lo-LA" sz="1400">
                          <a:effectLst/>
                          <a:latin typeface="Phetsarath OT" panose="02000500000000020004" pitchFamily="2" charset="0"/>
                          <a:cs typeface="Phetsarath OT" panose="02000500000000020004" pitchFamily="2" charset="0"/>
                        </a:rPr>
                        <a:t>ເອກະລັກ</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a:effectLst/>
                          <a:latin typeface="Phetsarath OT" panose="02000500000000020004" pitchFamily="2" charset="0"/>
                          <a:cs typeface="Phetsarath OT" panose="02000500000000020004" pitchFamily="2" charset="0"/>
                        </a:rPr>
                        <a:t>ການຊີ້ບອກວ່າຄ່າທີ່ເກັບໄວ້ສໍາລັບລາຍການຂໍ້ມູນນີ້ຈະຕ້ອງບໍ່ຊໍ້າກັນ (ເປັນເອກະລັກ ເມື່ອປຽບທຽບກັບຄ່າອື່ນໆຂອງລາຍການພາຍໃນຕາຕະລາງດຽວກັນ ຫຼືປະເພດບັນທຶກ). ທາງເລືອກທີ່ເປັນເອກະລັກແມ່ນຕ້ອງການສໍາລັບຕົວລະບຸ.</a:t>
                      </a:r>
                      <a:endParaRPr lang="en-LA" sz="140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tc>
                  <a:txBody>
                    <a:bodyPr/>
                    <a:lstStyle/>
                    <a:p>
                      <a:r>
                        <a:rPr lang="lo-LA" sz="1400" dirty="0">
                          <a:effectLst/>
                          <a:latin typeface="Phetsarath OT" panose="02000500000000020004" pitchFamily="2" charset="0"/>
                          <a:cs typeface="Phetsarath OT" panose="02000500000000020004" pitchFamily="2" charset="0"/>
                        </a:rPr>
                        <a:t>ໝາຍເລກຜູ້ສະຫນອງແມ່ນເປັນເອກະລັກ.</a:t>
                      </a:r>
                      <a:endParaRPr lang="en-LA" sz="1400" dirty="0">
                        <a:effectLst/>
                        <a:latin typeface="Phetsarath OT" panose="02000500000000020004" pitchFamily="2" charset="0"/>
                        <a:ea typeface="Calibri" panose="020F0502020204030204" pitchFamily="34" charset="0"/>
                        <a:cs typeface="Phetsarath OT" panose="02000500000000020004" pitchFamily="2" charset="0"/>
                      </a:endParaRPr>
                    </a:p>
                  </a:txBody>
                  <a:tcPr marL="65273" marR="65273" marT="32636" marB="32636"/>
                </a:tc>
                <a:extLst>
                  <a:ext uri="{0D108BD9-81ED-4DB2-BD59-A6C34878D82A}">
                    <a16:rowId xmlns:a16="http://schemas.microsoft.com/office/drawing/2014/main" val="4278821894"/>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799A-BB20-E1FC-F800-75C6D03DE094}"/>
              </a:ext>
            </a:extLst>
          </p:cNvPr>
          <p:cNvSpPr>
            <a:spLocks noGrp="1"/>
          </p:cNvSpPr>
          <p:nvPr>
            <p:ph type="title"/>
          </p:nvPr>
        </p:nvSpPr>
        <p:spPr/>
        <p:txBody>
          <a:bodyPr/>
          <a:lstStyle/>
          <a:p>
            <a:r>
              <a:rPr lang="lo-LA" dirty="0">
                <a:latin typeface="Phetsarath OT" panose="02000500000000020004" pitchFamily="2" charset="0"/>
                <a:cs typeface="Phetsarath OT" panose="02000500000000020004" pitchFamily="2" charset="0"/>
              </a:rPr>
              <a:t>ວັດ​ຖຸ​ປະ​ສົງ​ການ​ຮຽນ​ຮູ້</a:t>
            </a:r>
            <a:endParaRPr lang="en-US" dirty="0">
              <a:latin typeface="Phetsarath OT" panose="02000500000000020004" pitchFamily="2" charset="0"/>
              <a:cs typeface="Phetsarath OT" panose="02000500000000020004" pitchFamily="2" charset="0"/>
            </a:endParaRPr>
          </a:p>
        </p:txBody>
      </p:sp>
      <p:sp>
        <p:nvSpPr>
          <p:cNvPr id="3" name="Content Placeholder 2">
            <a:extLst>
              <a:ext uri="{FF2B5EF4-FFF2-40B4-BE49-F238E27FC236}">
                <a16:creationId xmlns:a16="http://schemas.microsoft.com/office/drawing/2014/main" id="{206FD8C7-F5F3-A33A-A831-E55712DECDE2}"/>
              </a:ext>
            </a:extLst>
          </p:cNvPr>
          <p:cNvSpPr>
            <a:spLocks noGrp="1"/>
          </p:cNvSpPr>
          <p:nvPr>
            <p:ph sz="quarter" idx="10"/>
          </p:nvPr>
        </p:nvSpPr>
        <p:spPr/>
        <p:txBody>
          <a:bodyPr>
            <a:normAutofit/>
          </a:bodyPr>
          <a:lstStyle/>
          <a:p>
            <a:r>
              <a:rPr lang="lo-LA" dirty="0">
                <a:latin typeface="Phetsarath OT" panose="02000500000000020004" pitchFamily="2" charset="0"/>
                <a:cs typeface="Phetsarath OT" panose="02000500000000020004" pitchFamily="2" charset="0"/>
              </a:rPr>
              <a:t>ກໍານົດການຄຸ້ມຄອງຂໍ້ມູນແລະການຄຸ້ມຄອງຂໍ້ມູນທາງດ້ານການຊ່ວຍ (</a:t>
            </a:r>
            <a:r>
              <a:rPr lang="en-US" dirty="0">
                <a:latin typeface="Phetsarath OT" panose="02000500000000020004" pitchFamily="2" charset="0"/>
                <a:cs typeface="Phetsarath OT" panose="02000500000000020004" pitchFamily="2" charset="0"/>
              </a:rPr>
              <a:t>CDM)</a:t>
            </a:r>
          </a:p>
          <a:p>
            <a:r>
              <a:rPr lang="lo-LA" dirty="0">
                <a:latin typeface="Phetsarath OT" panose="02000500000000020004" pitchFamily="2" charset="0"/>
                <a:cs typeface="Phetsarath OT" panose="02000500000000020004" pitchFamily="2" charset="0"/>
              </a:rPr>
              <a:t>ເຂົ້າໃຈຈຸດປະສົງຂອງ </a:t>
            </a:r>
            <a:r>
              <a:rPr lang="en-US" dirty="0">
                <a:latin typeface="Phetsarath OT" panose="02000500000000020004" pitchFamily="2" charset="0"/>
                <a:cs typeface="Phetsarath OT" panose="02000500000000020004" pitchFamily="2" charset="0"/>
              </a:rPr>
              <a:t>CDM </a:t>
            </a:r>
            <a:r>
              <a:rPr lang="lo-LA" dirty="0">
                <a:latin typeface="Phetsarath OT" panose="02000500000000020004" pitchFamily="2" charset="0"/>
                <a:cs typeface="Phetsarath OT" panose="02000500000000020004" pitchFamily="2" charset="0"/>
              </a:rPr>
              <a:t>ແລະເປັນຫຍັງມັນຈຶ່ງສໍາຄັນ</a:t>
            </a:r>
          </a:p>
          <a:p>
            <a:r>
              <a:rPr lang="lo-LA" dirty="0">
                <a:latin typeface="Phetsarath OT" panose="02000500000000020004" pitchFamily="2" charset="0"/>
                <a:cs typeface="Phetsarath OT" panose="02000500000000020004" pitchFamily="2" charset="0"/>
              </a:rPr>
              <a:t>ຮູ້ຈັກການປະຕິບັດທີ່ດີທີ່ສຸດໃນ </a:t>
            </a:r>
            <a:r>
              <a:rPr lang="en-US" dirty="0">
                <a:latin typeface="Phetsarath OT" panose="02000500000000020004" pitchFamily="2" charset="0"/>
                <a:cs typeface="Phetsarath OT" panose="02000500000000020004" pitchFamily="2" charset="0"/>
              </a:rPr>
              <a:t>CDM, </a:t>
            </a:r>
            <a:r>
              <a:rPr lang="lo-LA" dirty="0">
                <a:latin typeface="Phetsarath OT" panose="02000500000000020004" pitchFamily="2" charset="0"/>
                <a:cs typeface="Phetsarath OT" panose="02000500000000020004" pitchFamily="2" charset="0"/>
              </a:rPr>
              <a:t>ລວມທັງສໍາລັບ:</a:t>
            </a:r>
            <a:endParaRPr lang="en-US" dirty="0">
              <a:latin typeface="Phetsarath OT" panose="02000500000000020004" pitchFamily="2" charset="0"/>
              <a:cs typeface="Phetsarath OT" panose="02000500000000020004" pitchFamily="2" charset="0"/>
            </a:endParaRPr>
          </a:p>
          <a:p>
            <a:pPr marL="728663" lvl="1" indent="-385763">
              <a:buFont typeface="+mj-lt"/>
              <a:buAutoNum type="arabicPeriod"/>
            </a:pPr>
            <a:r>
              <a:rPr lang="lo-LA" dirty="0">
                <a:latin typeface="Phetsarath OT" panose="02000500000000020004" pitchFamily="2" charset="0"/>
                <a:cs typeface="Phetsarath OT" panose="02000500000000020004" pitchFamily="2" charset="0"/>
              </a:rPr>
              <a:t>ການວາງແຜນຂໍ້ມູນ</a:t>
            </a:r>
          </a:p>
          <a:p>
            <a:pPr marL="728663" lvl="1" indent="-385763">
              <a:buFont typeface="+mj-lt"/>
              <a:buAutoNum type="arabicPeriod"/>
            </a:pPr>
            <a:r>
              <a:rPr lang="lo-LA" dirty="0">
                <a:latin typeface="Phetsarath OT" panose="02000500000000020004" pitchFamily="2" charset="0"/>
                <a:cs typeface="Phetsarath OT" panose="02000500000000020004" pitchFamily="2" charset="0"/>
              </a:rPr>
              <a:t>ການອອກແບບແລະການກວດສອບຖານຂໍ້ມູນ</a:t>
            </a:r>
          </a:p>
          <a:p>
            <a:pPr marL="728663" lvl="1" indent="-385763">
              <a:buFont typeface="+mj-lt"/>
              <a:buAutoNum type="arabicPeriod"/>
            </a:pPr>
            <a:r>
              <a:rPr lang="lo-LA" dirty="0">
                <a:latin typeface="Phetsarath OT" panose="02000500000000020004" pitchFamily="2" charset="0"/>
                <a:cs typeface="Phetsarath OT" panose="02000500000000020004" pitchFamily="2" charset="0"/>
              </a:rPr>
              <a:t>ການ​ເກັບ​ກໍາ​ຂໍ້​ມູນ​</a:t>
            </a:r>
          </a:p>
          <a:p>
            <a:pPr marL="728663" lvl="1" indent="-385763">
              <a:buFont typeface="+mj-lt"/>
              <a:buAutoNum type="arabicPeriod"/>
            </a:pPr>
            <a:r>
              <a:rPr lang="lo-LA" dirty="0">
                <a:latin typeface="Phetsarath OT" panose="02000500000000020004" pitchFamily="2" charset="0"/>
                <a:cs typeface="Phetsarath OT" panose="02000500000000020004" pitchFamily="2" charset="0"/>
              </a:rPr>
              <a:t>ການຄວບຄຸມຄຸນນະພາບຂໍ້ມູນ</a:t>
            </a:r>
          </a:p>
          <a:p>
            <a:pPr marL="728663" lvl="1" indent="-385763">
              <a:buFont typeface="+mj-lt"/>
              <a:buAutoNum type="arabicPeriod"/>
            </a:pPr>
            <a:r>
              <a:rPr lang="lo-LA" dirty="0">
                <a:latin typeface="Phetsarath OT" panose="02000500000000020004" pitchFamily="2" charset="0"/>
                <a:cs typeface="Phetsarath OT" panose="02000500000000020004" pitchFamily="2" charset="0"/>
              </a:rPr>
              <a:t>ການປ້ອນຂໍ້ມູນ</a:t>
            </a:r>
          </a:p>
          <a:p>
            <a:pPr marL="728663" lvl="1" indent="-385763">
              <a:buFont typeface="+mj-lt"/>
              <a:buAutoNum type="arabicPeriod"/>
            </a:pPr>
            <a:r>
              <a:rPr lang="lo-LA" dirty="0">
                <a:latin typeface="Phetsarath OT" panose="02000500000000020004" pitchFamily="2" charset="0"/>
                <a:cs typeface="Phetsarath OT" panose="02000500000000020004" pitchFamily="2" charset="0"/>
              </a:rPr>
              <a:t>ການກວດສອບຂໍ້ມູນ</a:t>
            </a:r>
          </a:p>
          <a:p>
            <a:pPr marL="728663" lvl="1" indent="-385763">
              <a:buFont typeface="+mj-lt"/>
              <a:buAutoNum type="arabicPeriod"/>
            </a:pPr>
            <a:r>
              <a:rPr lang="lo-LA" dirty="0">
                <a:latin typeface="Phetsarath OT" panose="02000500000000020004" pitchFamily="2" charset="0"/>
                <a:cs typeface="Phetsarath OT" panose="02000500000000020004" pitchFamily="2" charset="0"/>
              </a:rPr>
              <a:t>ການຄຸ້ມຄອງການເຂົ້າເຖິງແລະການແບ່ງປັນ</a:t>
            </a:r>
          </a:p>
          <a:p>
            <a:pPr marL="728663" lvl="1" indent="-385763">
              <a:buFont typeface="+mj-lt"/>
              <a:buAutoNum type="arabicPeriod"/>
            </a:pPr>
            <a:r>
              <a:rPr lang="lo-LA" dirty="0">
                <a:latin typeface="Phetsarath OT" panose="02000500000000020004" pitchFamily="2" charset="0"/>
                <a:cs typeface="Phetsarath OT" panose="02000500000000020004" pitchFamily="2" charset="0"/>
              </a:rPr>
              <a:t>ການລັອກຖານຂໍ້ມູນ</a:t>
            </a:r>
            <a:endParaRPr lang="en-US" dirty="0">
              <a:latin typeface="Phetsarath OT" panose="02000500000000020004" pitchFamily="2" charset="0"/>
              <a:cs typeface="Phetsarath OT" panose="02000500000000020004" pitchFamily="2" charset="0"/>
            </a:endParaRPr>
          </a:p>
        </p:txBody>
      </p:sp>
      <p:sp>
        <p:nvSpPr>
          <p:cNvPr id="4" name="Slide Number Placeholder 3">
            <a:extLst>
              <a:ext uri="{FF2B5EF4-FFF2-40B4-BE49-F238E27FC236}">
                <a16:creationId xmlns:a16="http://schemas.microsoft.com/office/drawing/2014/main" id="{748754CF-80F2-5027-D9F0-A00EA943D538}"/>
              </a:ext>
            </a:extLst>
          </p:cNvPr>
          <p:cNvSpPr>
            <a:spLocks noGrp="1"/>
          </p:cNvSpPr>
          <p:nvPr>
            <p:ph type="sldNum" sz="quarter" idx="11"/>
          </p:nvPr>
        </p:nvSpPr>
        <p:spPr/>
        <p:txBody>
          <a:bodyPr/>
          <a:lstStyle/>
          <a:p>
            <a:r>
              <a:rPr lang="en-US">
                <a:solidFill>
                  <a:schemeClr val="tx2"/>
                </a:solidFill>
              </a:rPr>
              <a:t>ANRCB   |   </a:t>
            </a:r>
            <a:fld id="{D8FE707D-7EDD-4671-B995-A3FBECAF0B25}" type="slidenum">
              <a:rPr lang="en-US" b="1" smtClean="0">
                <a:solidFill>
                  <a:schemeClr val="accent6"/>
                </a:solidFill>
              </a:rPr>
              <a:pPr/>
              <a:t>2</a:t>
            </a:fld>
            <a:endParaRPr lang="en-US" b="1" dirty="0">
              <a:solidFill>
                <a:schemeClr val="accent6"/>
              </a:solidFill>
            </a:endParaRPr>
          </a:p>
        </p:txBody>
      </p:sp>
    </p:spTree>
    <p:extLst>
      <p:ext uri="{BB962C8B-B14F-4D97-AF65-F5344CB8AC3E}">
        <p14:creationId xmlns:p14="http://schemas.microsoft.com/office/powerpoint/2010/main" val="218566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25" name="Group 141">
            <a:extLst>
              <a:ext uri="{FF2B5EF4-FFF2-40B4-BE49-F238E27FC236}">
                <a16:creationId xmlns:a16="http://schemas.microsoft.com/office/drawing/2014/main" id="{53C75213-85F4-D371-574A-DF18187003F6}"/>
              </a:ext>
            </a:extLst>
          </p:cNvPr>
          <p:cNvGraphicFramePr>
            <a:graphicFrameLocks noGrp="1"/>
          </p:cNvGraphicFramePr>
          <p:nvPr>
            <p:extLst>
              <p:ext uri="{D42A27DB-BD31-4B8C-83A1-F6EECF244321}">
                <p14:modId xmlns:p14="http://schemas.microsoft.com/office/powerpoint/2010/main" val="3168514394"/>
              </p:ext>
            </p:extLst>
          </p:nvPr>
        </p:nvGraphicFramePr>
        <p:xfrm>
          <a:off x="287079" y="1490662"/>
          <a:ext cx="8569841" cy="5430843"/>
        </p:xfrm>
        <a:graphic>
          <a:graphicData uri="http://schemas.openxmlformats.org/drawingml/2006/table">
            <a:tbl>
              <a:tblPr/>
              <a:tblGrid>
                <a:gridCol w="1170109">
                  <a:extLst>
                    <a:ext uri="{9D8B030D-6E8A-4147-A177-3AD203B41FA5}">
                      <a16:colId xmlns:a16="http://schemas.microsoft.com/office/drawing/2014/main" val="2684098135"/>
                    </a:ext>
                  </a:extLst>
                </a:gridCol>
                <a:gridCol w="3626245">
                  <a:extLst>
                    <a:ext uri="{9D8B030D-6E8A-4147-A177-3AD203B41FA5}">
                      <a16:colId xmlns:a16="http://schemas.microsoft.com/office/drawing/2014/main" val="2780000558"/>
                    </a:ext>
                  </a:extLst>
                </a:gridCol>
                <a:gridCol w="3773487">
                  <a:extLst>
                    <a:ext uri="{9D8B030D-6E8A-4147-A177-3AD203B41FA5}">
                      <a16:colId xmlns:a16="http://schemas.microsoft.com/office/drawing/2014/main" val="2039120439"/>
                    </a:ext>
                  </a:extLst>
                </a:gridCol>
              </a:tblGrid>
              <a:tr h="376529">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o-LA" altLang="en-US" sz="16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ປະເພດຂໍ້ຈຳກັດ</a:t>
                      </a:r>
                      <a:endParaRPr kumimoji="0" lang="en-US" altLang="en-US" sz="16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o-LA" altLang="en-US" sz="1600" b="1"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ຄຳອະທິບາຍ</a:t>
                      </a:r>
                      <a:endParaRPr kumimoji="0" lang="en-US" altLang="en-US" sz="16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o-LA" altLang="en-US" sz="1600" b="1"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ຕົວຢ່າງ</a:t>
                      </a:r>
                      <a:endParaRPr kumimoji="0" lang="en-US" altLang="en-US" sz="16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extLst>
                  <a:ext uri="{0D108BD9-81ED-4DB2-BD59-A6C34878D82A}">
                    <a16:rowId xmlns:a16="http://schemas.microsoft.com/office/drawing/2014/main" val="2601815288"/>
                  </a:ext>
                </a:extLst>
              </a:tr>
              <a:tr h="376529">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TYPE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o-LA"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ການກວດສອບມູນຄ່າລາຍການຂໍ້ມູນຕໍ່ກັບປະເພດຂໍ້ມູນທີ່ລະບຸ</a:t>
                      </a:r>
                      <a:endParaRPr kumimoji="0" lang="en-US"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o-LA"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ໝາຍເລກຜູ້ສະໜອງແມ່ນຕົວເລກ.</a:t>
                      </a:r>
                      <a:endParaRPr kumimoji="0" lang="en-US"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1586483077"/>
                  </a:ext>
                </a:extLst>
              </a:tr>
              <a:tr h="376529">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SIZE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o-LA"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ກໍານົດແລະກວດສອບຂະຫນາດຕໍາ່ສຸດທີ່ແລະສູງສຸດຂອງລາຍການຂໍ້ມູນ.</a:t>
                      </a:r>
                      <a:endParaRPr kumimoji="0" lang="en-US"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o-LA"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ໝາຍເລກຈັດສົ່ງຕ້ອງມີຢ່າງໜ້ອຍ 3 ຕົວເລກ ແລະ ຢ່າງໜ້ອຍ 5 ຕົວເລກ</a:t>
                      </a:r>
                      <a:r>
                        <a:rPr kumimoji="0" lang="en-US"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4042693486"/>
                  </a:ext>
                </a:extLst>
              </a:tr>
              <a:tr h="376529">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VALUES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o-LA"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ການສະຫນອງບັນຊີລາຍຊື່ຂອງຄ່າທີ່ຍອມຮັບໄດ້ສໍາລັບລາຍການຂໍ້ມູນ</a:t>
                      </a:r>
                      <a:endParaRPr kumimoji="0" lang="en-US"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o-LA"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ສີລາຍການຕ້ອງກົງກັບລາຍຊື່ທີ່ໃຫ້.</a:t>
                      </a:r>
                      <a:endParaRPr kumimoji="0" lang="en-US" altLang="en-US" sz="14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128890253"/>
                  </a:ext>
                </a:extLst>
              </a:tr>
              <a:tr h="376529">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RANGE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o-LA" altLang="en-US" sz="16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ສະໜອງໜຶ່ງ ຫຼືຫຼາຍຊ່ອງຫວ່າງທີ່ລາຍການຂໍ້ມູນຕ້ອງຢູ່ໃນ ຫຼື ຕ້ອງບໍ່ຢູ່ໃນຊ່ອລງຫວ່າງນັ້ນ.</a:t>
                      </a:r>
                      <a:endParaRPr kumimoji="0" lang="en-US" altLang="en-US" sz="16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o-LA" altLang="en-US" sz="16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ຕົວເລກພະນັກງານຈະຕ້ອງຢູ່ລະຫວ່າງ 1-100.</a:t>
                      </a:r>
                      <a:endParaRPr kumimoji="0" lang="en-US" altLang="en-US" sz="16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2335319680"/>
                  </a:ext>
                </a:extLst>
              </a:tr>
              <a:tr h="376529">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PATTERN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Providing a pattern of allowable characters which define permissible formats for data values.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Department phone number must be of the form 542-nnnn (stands for exactly four decimal digits).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3459870588"/>
                  </a:ext>
                </a:extLst>
              </a:tr>
              <a:tr h="527140">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PROCEDURE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Providing a procedure to be invoked to validate data items.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A delivery must have valid itemname, department, and supplier values before it can be added to the database. (Tables are checked for valid entries.)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3976632725"/>
                  </a:ext>
                </a:extLst>
              </a:tr>
              <a:tr h="376529">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CONDITIONAL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Providing one or more conditions to apply against data values.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If item type is ‘Y’, then color is null.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3975827451"/>
                  </a:ext>
                </a:extLst>
              </a:tr>
              <a:tr h="527140">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NOT NULL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(MANDATORY)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Indicating whether the data item value is mandatory (not null) or optional. The not null option is required for primary keys.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Employee number is mandatory.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3089824093"/>
                  </a:ext>
                </a:extLst>
              </a:tr>
              <a:tr h="828363">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UNIQUE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a:ln>
                            <a:noFill/>
                          </a:ln>
                          <a:solidFill>
                            <a:schemeClr val="tx1"/>
                          </a:solidFill>
                          <a:effectLst/>
                          <a:latin typeface="Phetsarath OT" panose="02000500000000020004" pitchFamily="2" charset="0"/>
                          <a:cs typeface="Phetsarath OT" panose="02000500000000020004" pitchFamily="2" charset="0"/>
                        </a:rPr>
                        <a:t>Indicating whether stored values for this data item must be unique (unique compared to other values of the item within the same table or record type). The unique option is also required for identifiers.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tc>
                  <a:txBody>
                    <a:bodyPr/>
                    <a:lstStyle>
                      <a:lvl1pPr>
                        <a:spcBef>
                          <a:spcPct val="20000"/>
                        </a:spcBef>
                        <a:defRPr sz="2800">
                          <a:solidFill>
                            <a:schemeClr val="tx1"/>
                          </a:solidFill>
                          <a:latin typeface="Georgia" panose="02040502050405020303" pitchFamily="18" charset="0"/>
                        </a:defRPr>
                      </a:lvl1pPr>
                      <a:lvl2pPr>
                        <a:spcBef>
                          <a:spcPct val="20000"/>
                        </a:spcBef>
                        <a:buClr>
                          <a:schemeClr val="accent2"/>
                        </a:buClr>
                        <a:buFont typeface="Wingdings" panose="05000000000000000000" pitchFamily="2" charset="2"/>
                        <a:defRPr sz="2400">
                          <a:solidFill>
                            <a:schemeClr val="tx1"/>
                          </a:solidFill>
                          <a:latin typeface="Georgia" panose="02040502050405020303" pitchFamily="18" charset="0"/>
                        </a:defRPr>
                      </a:lvl2pPr>
                      <a:lvl3pPr>
                        <a:spcBef>
                          <a:spcPct val="20000"/>
                        </a:spcBef>
                        <a:defRPr sz="2000">
                          <a:solidFill>
                            <a:schemeClr val="tx1"/>
                          </a:solidFill>
                          <a:latin typeface="Georgia" panose="02040502050405020303" pitchFamily="18" charset="0"/>
                        </a:defRPr>
                      </a:lvl3pPr>
                      <a:lvl4pPr>
                        <a:spcBef>
                          <a:spcPct val="20000"/>
                        </a:spcBef>
                        <a:buClr>
                          <a:schemeClr val="tx2"/>
                        </a:buClr>
                        <a:buFont typeface="Wingdings" panose="05000000000000000000" pitchFamily="2" charset="2"/>
                        <a:defRPr>
                          <a:solidFill>
                            <a:schemeClr val="tx1"/>
                          </a:solidFill>
                          <a:latin typeface="Georgia" panose="02040502050405020303" pitchFamily="18" charset="0"/>
                        </a:defRPr>
                      </a:lvl4pPr>
                      <a:lvl5pPr>
                        <a:spcBef>
                          <a:spcPct val="20000"/>
                        </a:spcBef>
                        <a:buClr>
                          <a:schemeClr val="tx2"/>
                        </a:buClr>
                        <a:buFont typeface="Wingdings" panose="05000000000000000000" pitchFamily="2" charset="2"/>
                        <a:defRPr>
                          <a:solidFill>
                            <a:schemeClr val="tx1"/>
                          </a:solidFill>
                          <a:latin typeface="Georgia" panose="02040502050405020303" pitchFamily="18" charset="0"/>
                        </a:defRPr>
                      </a:lvl5pPr>
                      <a:lvl6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6pPr>
                      <a:lvl7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7pPr>
                      <a:lvl8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8pPr>
                      <a:lvl9pPr fontAlgn="base">
                        <a:spcBef>
                          <a:spcPct val="20000"/>
                        </a:spcBef>
                        <a:spcAft>
                          <a:spcPct val="0"/>
                        </a:spcAft>
                        <a:buClr>
                          <a:schemeClr val="tx2"/>
                        </a:buClr>
                        <a:buFont typeface="Wingdings" panose="05000000000000000000" pitchFamily="2" charset="2"/>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000" b="0" i="0" u="none" strike="noStrike" cap="none" normalizeH="0" baseline="0" dirty="0">
                          <a:ln>
                            <a:noFill/>
                          </a:ln>
                          <a:solidFill>
                            <a:schemeClr val="tx1"/>
                          </a:solidFill>
                          <a:effectLst/>
                          <a:latin typeface="Phetsarath OT" panose="02000500000000020004" pitchFamily="2" charset="0"/>
                          <a:cs typeface="Phetsarath OT" panose="02000500000000020004" pitchFamily="2" charset="0"/>
                        </a:rPr>
                        <a:t>Supplier number is unique.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lumMod val="40000"/>
                        <a:lumOff val="60000"/>
                      </a:schemeClr>
                    </a:solidFill>
                  </a:tcPr>
                </a:tc>
                <a:extLst>
                  <a:ext uri="{0D108BD9-81ED-4DB2-BD59-A6C34878D82A}">
                    <a16:rowId xmlns:a16="http://schemas.microsoft.com/office/drawing/2014/main" val="1387710848"/>
                  </a:ext>
                </a:extLst>
              </a:tr>
            </a:tbl>
          </a:graphicData>
        </a:graphic>
      </p:graphicFrame>
      <p:sp>
        <p:nvSpPr>
          <p:cNvPr id="16386" name="Rectangle 2">
            <a:extLst>
              <a:ext uri="{FF2B5EF4-FFF2-40B4-BE49-F238E27FC236}">
                <a16:creationId xmlns:a16="http://schemas.microsoft.com/office/drawing/2014/main" id="{31158F05-B8EC-C3D1-E53D-C9DC5AE9BBB1}"/>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a:bodyPr>
          <a:lstStyle/>
          <a:p>
            <a:r>
              <a:rPr lang="lo-LA" altLang="en-US" sz="3600" b="1" dirty="0">
                <a:latin typeface="Phetsarath OT" panose="02000500000000020004" pitchFamily="2" charset="0"/>
                <a:cs typeface="Phetsarath OT" panose="02000500000000020004" pitchFamily="2" charset="0"/>
              </a:rPr>
              <a:t>ຂໍ້ຈໍາກັດດ້ານຄວາມຄວາມສົມບູນຂໍ້ມູນ</a:t>
            </a:r>
            <a:endParaRPr lang="en-US" altLang="en-US" sz="3600" b="1" dirty="0">
              <a:latin typeface="Phetsarath OT" panose="02000500000000020004" pitchFamily="2" charset="0"/>
              <a:cs typeface="Phetsarath OT" panose="02000500000000020004" pitchFamily="2" charset="0"/>
            </a:endParaRPr>
          </a:p>
        </p:txBody>
      </p:sp>
      <p:sp>
        <p:nvSpPr>
          <p:cNvPr id="3" name="Rectangle 2">
            <a:extLst>
              <a:ext uri="{FF2B5EF4-FFF2-40B4-BE49-F238E27FC236}">
                <a16:creationId xmlns:a16="http://schemas.microsoft.com/office/drawing/2014/main" id="{A78D4BF3-99A6-DDF3-E44E-4BCE502D6828}"/>
              </a:ext>
            </a:extLst>
          </p:cNvPr>
          <p:cNvSpPr/>
          <p:nvPr/>
        </p:nvSpPr>
        <p:spPr>
          <a:xfrm>
            <a:off x="287078" y="3638471"/>
            <a:ext cx="8569842" cy="32163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11EFCB3-66BE-2453-9723-AB02C63CF21A}"/>
              </a:ext>
            </a:extLst>
          </p:cNvPr>
          <p:cNvSpPr txBox="1"/>
          <p:nvPr/>
        </p:nvSpPr>
        <p:spPr>
          <a:xfrm>
            <a:off x="368153" y="3806089"/>
            <a:ext cx="8488767" cy="2954655"/>
          </a:xfrm>
          <a:prstGeom prst="rect">
            <a:avLst/>
          </a:prstGeom>
          <a:noFill/>
        </p:spPr>
        <p:txBody>
          <a:bodyPr wrap="square" rtlCol="0">
            <a:spAutoFit/>
          </a:bodyPr>
          <a:lstStyle/>
          <a:p>
            <a:r>
              <a:rPr lang="lo-LA" b="1" dirty="0">
                <a:latin typeface="Phetsarath OT" panose="02000500000000020004" pitchFamily="2" charset="0"/>
                <a:cs typeface="Phetsarath OT" panose="02000500000000020004" pitchFamily="2" charset="0"/>
              </a:rPr>
              <a:t>ຄໍາຖາມ: ອາຍຸຂອງຜູ້ເຂົ້າຮ່ວມເປັນປີ ໃນມື້ນີ້ ແມ່ນຫຍັງ?</a:t>
            </a:r>
          </a:p>
          <a:p>
            <a:r>
              <a:rPr lang="lo-LA" dirty="0">
                <a:latin typeface="Phetsarath OT" panose="02000500000000020004" pitchFamily="2" charset="0"/>
                <a:cs typeface="Phetsarath OT" panose="02000500000000020004" pitchFamily="2" charset="0"/>
              </a:rPr>
              <a:t>ກະລຸນາໃສ່ຕົວເລກ 2 ຕົວເລກ ຫຼື 3 ຕົວເລກເທົ່ານັ້ນ.</a:t>
            </a:r>
          </a:p>
          <a:p>
            <a:r>
              <a:rPr lang="lo-LA" dirty="0">
                <a:latin typeface="Phetsarath OT" panose="02000500000000020004" pitchFamily="2" charset="0"/>
                <a:cs typeface="Phetsarath OT" panose="02000500000000020004" pitchFamily="2" charset="0"/>
              </a:rPr>
              <a:t>ໃສ່ 888 ຖ້າຜູ້ເຂົ້າຮ່ວມບໍ່ຮູ້ອາຍຸຂອງເຂົາເຈົ້າ.</a:t>
            </a:r>
          </a:p>
          <a:p>
            <a:r>
              <a:rPr lang="lo-LA" dirty="0">
                <a:latin typeface="Phetsarath OT" panose="02000500000000020004" pitchFamily="2" charset="0"/>
                <a:cs typeface="Phetsarath OT" panose="02000500000000020004" pitchFamily="2" charset="0"/>
              </a:rPr>
              <a:t>ລະບຸ 999 ຖ້າຜູ້ເຂົ້າຮ່ວມປະຕິເສດການໃຫ້ອາຍຸ. </a:t>
            </a:r>
            <a:r>
              <a:rPr lang="en-US" i="1" dirty="0">
                <a:latin typeface="Phetsarath OT" panose="02000500000000020004" pitchFamily="2" charset="0"/>
                <a:cs typeface="Phetsarath OT" panose="02000500000000020004" pitchFamily="2" charset="0"/>
              </a:rPr>
              <a:t>			_ _ _ </a:t>
            </a:r>
            <a:r>
              <a:rPr lang="lo-LA" i="1" dirty="0">
                <a:latin typeface="Phetsarath OT" panose="02000500000000020004" pitchFamily="2" charset="0"/>
                <a:cs typeface="Phetsarath OT" panose="02000500000000020004" pitchFamily="2" charset="0"/>
              </a:rPr>
              <a:t>ອາຍຸເປັນປີ</a:t>
            </a:r>
            <a:endParaRPr lang="en-US" i="1" dirty="0">
              <a:latin typeface="Phetsarath OT" panose="02000500000000020004" pitchFamily="2" charset="0"/>
              <a:cs typeface="Phetsarath OT" panose="02000500000000020004" pitchFamily="2" charset="0"/>
            </a:endParaRPr>
          </a:p>
          <a:p>
            <a:endParaRPr lang="en-US" i="1" dirty="0">
              <a:latin typeface="Phetsarath OT" panose="02000500000000020004" pitchFamily="2" charset="0"/>
              <a:cs typeface="Phetsarath OT" panose="02000500000000020004" pitchFamily="2" charset="0"/>
            </a:endParaRPr>
          </a:p>
          <a:p>
            <a:pPr marL="285750" indent="-285750">
              <a:buFont typeface="Arial" panose="020B0604020202020204" pitchFamily="34" charset="0"/>
              <a:buChar char="•"/>
            </a:pPr>
            <a:r>
              <a:rPr lang="lo-LA" sz="1600" dirty="0">
                <a:latin typeface="Phetsarath OT" panose="02000500000000020004" pitchFamily="2" charset="0"/>
                <a:cs typeface="Phetsarath OT" panose="02000500000000020004" pitchFamily="2" charset="0"/>
              </a:rPr>
              <a:t>ໂດຍການນໍາໃຊ້ "ມື້ນີ້", ທ່ານຈໍາກັດອາຍຸພຽງແຕ່ຫນຶ່ງມູນຄ່າທີ່ເປັນໄປໄດ້</a:t>
            </a:r>
          </a:p>
          <a:p>
            <a:pPr marL="285750" indent="-285750">
              <a:buFont typeface="Arial" panose="020B0604020202020204" pitchFamily="34" charset="0"/>
              <a:buChar char="•"/>
            </a:pPr>
            <a:r>
              <a:rPr lang="lo-LA" sz="1600" dirty="0">
                <a:latin typeface="Phetsarath OT" panose="02000500000000020004" pitchFamily="2" charset="0"/>
                <a:cs typeface="Phetsarath OT" panose="02000500000000020004" pitchFamily="2" charset="0"/>
              </a:rPr>
              <a:t>ປະເພດ</a:t>
            </a:r>
            <a:r>
              <a:rPr lang="en-US" sz="1600" dirty="0">
                <a:latin typeface="Phetsarath OT" panose="02000500000000020004" pitchFamily="2" charset="0"/>
                <a:cs typeface="Phetsarath OT" panose="02000500000000020004" pitchFamily="2" charset="0"/>
              </a:rPr>
              <a:t>TYPE</a:t>
            </a:r>
            <a:r>
              <a:rPr lang="lo-LA" sz="1600" dirty="0">
                <a:latin typeface="Phetsarath OT" panose="02000500000000020004" pitchFamily="2" charset="0"/>
                <a:cs typeface="Phetsarath OT" panose="02000500000000020004" pitchFamily="2" charset="0"/>
              </a:rPr>
              <a:t>: ທ່ານສາມາດຕັ້ງແບບຟອມຂໍ້ມູນໃຫ້ຍອມຮັບພຽງແຕ່ການປ້ອນຕົວເລກເທົ່ານັ້ນ</a:t>
            </a:r>
          </a:p>
          <a:p>
            <a:pPr marL="285750" indent="-285750">
              <a:buFont typeface="Arial" panose="020B0604020202020204" pitchFamily="34" charset="0"/>
              <a:buChar char="•"/>
            </a:pPr>
            <a:r>
              <a:rPr lang="en-US" sz="1600" dirty="0">
                <a:latin typeface="Phetsarath OT" panose="02000500000000020004" pitchFamily="2" charset="0"/>
                <a:cs typeface="Phetsarath OT" panose="02000500000000020004" pitchFamily="2" charset="0"/>
              </a:rPr>
              <a:t>SIZE: </a:t>
            </a:r>
            <a:r>
              <a:rPr lang="lo-LA" sz="1600" dirty="0">
                <a:latin typeface="Phetsarath OT" panose="02000500000000020004" pitchFamily="2" charset="0"/>
                <a:cs typeface="Phetsarath OT" panose="02000500000000020004" pitchFamily="2" charset="0"/>
              </a:rPr>
              <a:t>ທ່ານສາມາດຕັ້ງແບບຟອມຂໍ້ມູນໃຫ້ຍອມຮັບຢ່າງໜ້ອຍ 2 ຕົວເລກ ແລະ ສູງສຸດ 3 ໂຕ</a:t>
            </a:r>
          </a:p>
          <a:p>
            <a:pPr marL="285750" indent="-285750">
              <a:buFont typeface="Arial" panose="020B0604020202020204" pitchFamily="34" charset="0"/>
              <a:buChar char="•"/>
            </a:pPr>
            <a:r>
              <a:rPr lang="en-US" sz="1600" dirty="0">
                <a:latin typeface="Phetsarath OT" panose="02000500000000020004" pitchFamily="2" charset="0"/>
                <a:cs typeface="Phetsarath OT" panose="02000500000000020004" pitchFamily="2" charset="0"/>
              </a:rPr>
              <a:t>VALUES </a:t>
            </a:r>
            <a:r>
              <a:rPr lang="lo-LA" sz="1600" dirty="0">
                <a:latin typeface="Phetsarath OT" panose="02000500000000020004" pitchFamily="2" charset="0"/>
                <a:cs typeface="Phetsarath OT" panose="02000500000000020004" pitchFamily="2" charset="0"/>
              </a:rPr>
              <a:t>ຫຼື </a:t>
            </a:r>
            <a:r>
              <a:rPr lang="en-US" sz="1600" dirty="0">
                <a:latin typeface="Phetsarath OT" panose="02000500000000020004" pitchFamily="2" charset="0"/>
                <a:cs typeface="Phetsarath OT" panose="02000500000000020004" pitchFamily="2" charset="0"/>
              </a:rPr>
              <a:t>RANGE: </a:t>
            </a:r>
            <a:r>
              <a:rPr lang="lo-LA" sz="1600" dirty="0">
                <a:latin typeface="Phetsarath OT" panose="02000500000000020004" pitchFamily="2" charset="0"/>
                <a:cs typeface="Phetsarath OT" panose="02000500000000020004" pitchFamily="2" charset="0"/>
              </a:rPr>
              <a:t>ທ່ານສາມາດຕັ້ງລາຍການ ຫຼືໄລຍະຂອງຄ່າທີ່ທ່ານຈະຍອມຮັບ, ເຊັ່ນ: 18 – 125, ບວກ 888 ແລະ 999.</a:t>
            </a:r>
          </a:p>
          <a:p>
            <a:pPr marL="285750" indent="-285750">
              <a:buFont typeface="Arial" panose="020B0604020202020204" pitchFamily="34" charset="0"/>
              <a:buChar char="•"/>
            </a:pPr>
            <a:r>
              <a:rPr lang="lo-LA" sz="1600" dirty="0">
                <a:latin typeface="Phetsarath OT" panose="02000500000000020004" pitchFamily="2" charset="0"/>
                <a:cs typeface="Phetsarath OT" panose="02000500000000020004" pitchFamily="2" charset="0"/>
              </a:rPr>
              <a:t>ທຸກໆລາຍການທີ່ບໍ່ກົງກັບພາລາມິເຕີເຫຼົ່ານີ້ຈະບໍ່ຖືກຍອມຮັບໂດຍແບບຟອມ.</a:t>
            </a:r>
            <a:endParaRPr lang="en-US" i="1" dirty="0">
              <a:latin typeface="Phetsarath OT" panose="02000500000000020004" pitchFamily="2" charset="0"/>
              <a:cs typeface="Phetsarath OT" panose="02000500000000020004" pitchFamily="2" charset="0"/>
            </a:endParaRPr>
          </a:p>
        </p:txBody>
      </p:sp>
      <p:cxnSp>
        <p:nvCxnSpPr>
          <p:cNvPr id="5" name="Straight Connector 4">
            <a:extLst>
              <a:ext uri="{FF2B5EF4-FFF2-40B4-BE49-F238E27FC236}">
                <a16:creationId xmlns:a16="http://schemas.microsoft.com/office/drawing/2014/main" id="{8213EBB4-499E-239A-39A8-46D0E4864281}"/>
              </a:ext>
            </a:extLst>
          </p:cNvPr>
          <p:cNvCxnSpPr/>
          <p:nvPr/>
        </p:nvCxnSpPr>
        <p:spPr>
          <a:xfrm>
            <a:off x="414670" y="5001017"/>
            <a:ext cx="844225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D1E50D9-2B47-564B-89A4-9E00408854A1}"/>
              </a:ext>
            </a:extLst>
          </p:cNvPr>
          <p:cNvSpPr/>
          <p:nvPr/>
        </p:nvSpPr>
        <p:spPr>
          <a:xfrm>
            <a:off x="698270" y="1906385"/>
            <a:ext cx="482137" cy="2908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7E7345D-AFC0-CA29-F21F-34B65CBD8A8D}"/>
              </a:ext>
            </a:extLst>
          </p:cNvPr>
          <p:cNvSpPr/>
          <p:nvPr/>
        </p:nvSpPr>
        <p:spPr>
          <a:xfrm>
            <a:off x="698269" y="2273404"/>
            <a:ext cx="482137" cy="2908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FF0CEE-CE58-2F76-E085-07C6007E4332}"/>
              </a:ext>
            </a:extLst>
          </p:cNvPr>
          <p:cNvSpPr/>
          <p:nvPr/>
        </p:nvSpPr>
        <p:spPr>
          <a:xfrm>
            <a:off x="717665" y="2640423"/>
            <a:ext cx="573578" cy="706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50743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760F07-4BF8-1EC6-BD1E-E38AF52AC7FF}"/>
              </a:ext>
            </a:extLst>
          </p:cNvPr>
          <p:cNvSpPr>
            <a:spLocks noGrp="1" noChangeArrowheads="1"/>
          </p:cNvSpPr>
          <p:nvPr>
            <p:ph type="title"/>
          </p:nvPr>
        </p:nvSpPr>
        <p:spPr>
          <a:xfrm>
            <a:off x="628650" y="365126"/>
            <a:ext cx="7886700" cy="1017107"/>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normAutofit/>
          </a:bodyPr>
          <a:lstStyle/>
          <a:p>
            <a:r>
              <a:rPr lang="lo-LA" altLang="en-US" b="1" dirty="0">
                <a:latin typeface="Phetsarath OT" panose="02000500000000020004" pitchFamily="2" charset="0"/>
                <a:cs typeface="Phetsarath OT" panose="02000500000000020004" pitchFamily="2" charset="0"/>
              </a:rPr>
              <a:t>ຍຸດທະສາດສໍາລັບຄວາມສົມບູນຂອງຂໍ້ມູນ</a:t>
            </a:r>
            <a:endParaRPr lang="en-US" altLang="en-US" b="1" dirty="0">
              <a:latin typeface="Phetsarath OT" panose="02000500000000020004" pitchFamily="2" charset="0"/>
              <a:cs typeface="Phetsarath OT" panose="02000500000000020004" pitchFamily="2" charset="0"/>
            </a:endParaRPr>
          </a:p>
        </p:txBody>
      </p:sp>
      <p:sp>
        <p:nvSpPr>
          <p:cNvPr id="9225" name="Slide Number Placeholder 3">
            <a:extLst>
              <a:ext uri="{FF2B5EF4-FFF2-40B4-BE49-F238E27FC236}">
                <a16:creationId xmlns:a16="http://schemas.microsoft.com/office/drawing/2014/main" id="{D784CABE-DF04-E4D7-7A24-D07A2453309A}"/>
              </a:ext>
            </a:extLst>
          </p:cNvPr>
          <p:cNvSpPr>
            <a:spLocks noGrp="1"/>
          </p:cNvSpPr>
          <p:nvPr>
            <p:ph type="sldNum" sz="quarter" idx="11"/>
          </p:nvPr>
        </p:nvSpPr>
        <p:spPr>
          <a:xfrm>
            <a:off x="7070497" y="6348809"/>
            <a:ext cx="1509243" cy="191503"/>
          </a:xfrm>
        </p:spPr>
        <p:txBody>
          <a:bodyPr/>
          <a:lstStyle/>
          <a:p>
            <a:pPr>
              <a:spcAft>
                <a:spcPts val="600"/>
              </a:spcAft>
            </a:pPr>
            <a:r>
              <a:rPr lang="en-US">
                <a:solidFill>
                  <a:schemeClr val="tx2"/>
                </a:solidFill>
              </a:rPr>
              <a:t>ANRCB   |   </a:t>
            </a:r>
            <a:fld id="{D8FE707D-7EDD-4671-B995-A3FBECAF0B25}" type="slidenum">
              <a:rPr lang="en-US" b="1" smtClean="0">
                <a:solidFill>
                  <a:schemeClr val="accent6"/>
                </a:solidFill>
              </a:rPr>
              <a:pPr>
                <a:spcAft>
                  <a:spcPts val="600"/>
                </a:spcAft>
              </a:pPr>
              <a:t>21</a:t>
            </a:fld>
            <a:endParaRPr lang="en-US" b="1">
              <a:solidFill>
                <a:schemeClr val="accent6"/>
              </a:solidFill>
            </a:endParaRPr>
          </a:p>
        </p:txBody>
      </p:sp>
      <p:graphicFrame>
        <p:nvGraphicFramePr>
          <p:cNvPr id="9221" name="Rectangle 3">
            <a:extLst>
              <a:ext uri="{FF2B5EF4-FFF2-40B4-BE49-F238E27FC236}">
                <a16:creationId xmlns:a16="http://schemas.microsoft.com/office/drawing/2014/main" id="{7BAE6495-1128-5B62-D3C4-D2C9202D7AF6}"/>
              </a:ext>
            </a:extLst>
          </p:cNvPr>
          <p:cNvGraphicFramePr>
            <a:graphicFrameLocks noGrp="1"/>
          </p:cNvGraphicFramePr>
          <p:nvPr>
            <p:ph sz="quarter" idx="10"/>
            <p:extLst>
              <p:ext uri="{D42A27DB-BD31-4B8C-83A1-F6EECF244321}">
                <p14:modId xmlns:p14="http://schemas.microsoft.com/office/powerpoint/2010/main" val="4025914616"/>
              </p:ext>
            </p:extLst>
          </p:nvPr>
        </p:nvGraphicFramePr>
        <p:xfrm>
          <a:off x="628650" y="1487967"/>
          <a:ext cx="78867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7F94-0551-032E-993C-20EF638F2675}"/>
              </a:ext>
            </a:extLst>
          </p:cNvPr>
          <p:cNvSpPr>
            <a:spLocks noGrp="1"/>
          </p:cNvSpPr>
          <p:nvPr>
            <p:ph type="title"/>
          </p:nvPr>
        </p:nvSpPr>
        <p:spPr>
          <a:xfrm>
            <a:off x="628650" y="337417"/>
            <a:ext cx="7886700" cy="1017107"/>
          </a:xfrm>
        </p:spPr>
        <p:txBody>
          <a:bodyPr/>
          <a:lstStyle/>
          <a:p>
            <a:r>
              <a:rPr lang="lo-LA" dirty="0">
                <a:latin typeface="Phetsarath OT" panose="02000500000000020004" pitchFamily="2" charset="0"/>
                <a:cs typeface="Phetsarath OT" panose="02000500000000020004" pitchFamily="2" charset="0"/>
              </a:rPr>
              <a:t>ຄວາມສົມບູນແລະ ຄວາມປອດໄພຂອງຂໍ້ມູນ </a:t>
            </a:r>
            <a:endParaRPr lang="en-US" dirty="0">
              <a:latin typeface="Phetsarath OT" panose="02000500000000020004" pitchFamily="2" charset="0"/>
              <a:cs typeface="Phetsarath OT" panose="02000500000000020004" pitchFamily="2" charset="0"/>
            </a:endParaRPr>
          </a:p>
        </p:txBody>
      </p:sp>
      <p:sp>
        <p:nvSpPr>
          <p:cNvPr id="4" name="Rectangle 3">
            <a:extLst>
              <a:ext uri="{FF2B5EF4-FFF2-40B4-BE49-F238E27FC236}">
                <a16:creationId xmlns:a16="http://schemas.microsoft.com/office/drawing/2014/main" id="{A4DEDB81-630B-902F-0970-449ABD4ACE5D}"/>
              </a:ext>
            </a:extLst>
          </p:cNvPr>
          <p:cNvSpPr>
            <a:spLocks noGrp="1" noChangeArrowheads="1"/>
          </p:cNvSpPr>
          <p:nvPr>
            <p:ph sz="quarter" idx="10"/>
          </p:nvPr>
        </p:nvSpPr>
        <p:spPr>
          <a:xfrm>
            <a:off x="623108" y="2548939"/>
            <a:ext cx="2643793" cy="1795626"/>
          </a:xfrm>
          <a:noFill/>
          <a:ln w="12700">
            <a:solidFill>
              <a:schemeClr val="tx1"/>
            </a:solidFill>
            <a:miter lim="800000"/>
            <a:headEnd/>
            <a:tailEnd/>
          </a:ln>
        </p:spPr>
        <p:txBody>
          <a:bodyPr lIns="90488" tIns="44450" rIns="90488" bIns="44450">
            <a:normAutofit/>
          </a:bodyPr>
          <a:lstStyle/>
          <a:p>
            <a:pPr marL="0" indent="0" algn="ctr">
              <a:buNone/>
            </a:pPr>
            <a:r>
              <a:rPr lang="lo-LA" altLang="en-US" sz="2400" dirty="0">
                <a:latin typeface="Phetsarath OT" panose="02000500000000020004" pitchFamily="2" charset="0"/>
                <a:cs typeface="Phetsarath OT" panose="02000500000000020004" pitchFamily="2" charset="0"/>
              </a:rPr>
              <a:t>ຂໍ້​ມູນ​ທີ່​ຈື່​ຈໍາ​ໂດຍ​ບຸກ​ຄົນ​:</a:t>
            </a:r>
            <a:endParaRPr lang="en-US" altLang="en-US" sz="2400" dirty="0">
              <a:latin typeface="Phetsarath OT" panose="02000500000000020004" pitchFamily="2" charset="0"/>
              <a:cs typeface="Phetsarath OT" panose="02000500000000020004" pitchFamily="2" charset="0"/>
            </a:endParaRPr>
          </a:p>
          <a:p>
            <a:pPr lvl="1"/>
            <a:r>
              <a:rPr lang="lo-LA" altLang="en-US" dirty="0">
                <a:latin typeface="Phetsarath OT" panose="02000500000000020004" pitchFamily="2" charset="0"/>
                <a:cs typeface="Phetsarath OT" panose="02000500000000020004" pitchFamily="2" charset="0"/>
              </a:rPr>
              <a:t>ຊື່</a:t>
            </a:r>
          </a:p>
          <a:p>
            <a:pPr lvl="1"/>
            <a:r>
              <a:rPr lang="lo-LA" altLang="en-US" dirty="0">
                <a:latin typeface="Phetsarath OT" panose="02000500000000020004" pitchFamily="2" charset="0"/>
                <a:cs typeface="Phetsarath OT" panose="02000500000000020004" pitchFamily="2" charset="0"/>
              </a:rPr>
              <a:t>ເລກບັນຊີ</a:t>
            </a:r>
          </a:p>
          <a:p>
            <a:pPr lvl="1"/>
            <a:r>
              <a:rPr lang="lo-LA" altLang="en-US" dirty="0">
                <a:latin typeface="Phetsarath OT" panose="02000500000000020004" pitchFamily="2" charset="0"/>
                <a:cs typeface="Phetsarath OT" panose="02000500000000020004" pitchFamily="2" charset="0"/>
              </a:rPr>
              <a:t>ລະຫັດຜ່ານ</a:t>
            </a:r>
            <a:endParaRPr lang="en-US" altLang="en-US" dirty="0">
              <a:latin typeface="Phetsarath OT" panose="02000500000000020004" pitchFamily="2" charset="0"/>
              <a:cs typeface="Phetsarath OT" panose="02000500000000020004" pitchFamily="2" charset="0"/>
            </a:endParaRPr>
          </a:p>
        </p:txBody>
      </p:sp>
      <p:sp>
        <p:nvSpPr>
          <p:cNvPr id="6" name="TextBox 5">
            <a:extLst>
              <a:ext uri="{FF2B5EF4-FFF2-40B4-BE49-F238E27FC236}">
                <a16:creationId xmlns:a16="http://schemas.microsoft.com/office/drawing/2014/main" id="{4960859A-B77D-ECCE-229D-7F82D548776D}"/>
              </a:ext>
            </a:extLst>
          </p:cNvPr>
          <p:cNvSpPr txBox="1"/>
          <p:nvPr/>
        </p:nvSpPr>
        <p:spPr>
          <a:xfrm>
            <a:off x="576348" y="4441976"/>
            <a:ext cx="8091055" cy="2308324"/>
          </a:xfrm>
          <a:prstGeom prst="rect">
            <a:avLst/>
          </a:prstGeom>
          <a:noFill/>
        </p:spPr>
        <p:txBody>
          <a:bodyPr wrap="square">
            <a:spAutoFit/>
          </a:bodyPr>
          <a:lstStyle/>
          <a:p>
            <a:r>
              <a:rPr lang="lo-LA" altLang="en-US" dirty="0">
                <a:latin typeface="Phetsarath OT" panose="02000500000000020004" pitchFamily="2" charset="0"/>
                <a:cs typeface="Phetsarath OT" panose="02000500000000020004" pitchFamily="2" charset="0"/>
              </a:rPr>
              <a:t>ດ້ວຍຄວາມສາມາດຢ່າງລະອຽດໃນການກວດສອບຂໍ້ມູນປະຈໍາຕົວຂອງຜູ້ໃຊ້, ທ່ານສາມາດຕິດຕາມກິດຈະກໍາໃນລະບົບເຊັ່ນດຽວກັນກັບເບິ່ງຂໍ້ມູນການກໍານົດຜູ້ໃຊ້ໃນຂະນະທີ່ການກວດສອບການຮັບປະກັນຄຸນນະພາບແລະການປະຕິບັດຕາມໂປໂຕຄອນ. ຜູ້ໃຊ້ອາດຈະຮຽກຮ້ອງໃຫ້ມີການຝຶກອົບຮົມຄືນໃຫມ່ຖ້າພວກເຂົາບໍ່ປະຕິບັດຕາມໂປໂຕຄອນ.</a:t>
            </a:r>
          </a:p>
          <a:p>
            <a:pPr lvl="1"/>
            <a:r>
              <a:rPr lang="lo-LA" altLang="en-US" dirty="0">
                <a:latin typeface="Phetsarath OT" panose="02000500000000020004" pitchFamily="2" charset="0"/>
                <a:cs typeface="Phetsarath OT" panose="02000500000000020004" pitchFamily="2" charset="0"/>
              </a:rPr>
              <a:t>ການ​ວິ​ເຄາະ​ການ​ຕິດ​ຕາມ​ກວດ​ສອບ​: ເວ​ລາ​ແລະ​ວັນ​ທີ​ປະ​ທັບ​ຕາ​ທຸ​ລະ​ກໍາ​ທັງ​ຫມົດ​, ລວມ​ທັງ​ຜູ້​ໃຊ້​ເຮັດ​ທຸ​ລະ​ກໍາ​</a:t>
            </a:r>
          </a:p>
          <a:p>
            <a:pPr lvl="1"/>
            <a:r>
              <a:rPr lang="lo-LA" altLang="en-US" dirty="0">
                <a:latin typeface="Phetsarath OT" panose="02000500000000020004" pitchFamily="2" charset="0"/>
                <a:cs typeface="Phetsarath OT" panose="02000500000000020004" pitchFamily="2" charset="0"/>
              </a:rPr>
              <a:t>ຕິດ​ຕາມ​ກວດ​ກາ​ລໍາ​ດັບ​ຂອງ​ຂໍ້ຂ້ອງໃຈ​: ກາ​ນ​ຕິດ​ຕາມຂໍ້ຂ້ອງໃຈ​, ການ​ທົດ​ສອບຂໍ້ຂ້ອງໃຈ​​</a:t>
            </a:r>
          </a:p>
          <a:p>
            <a:pPr lvl="1"/>
            <a:r>
              <a:rPr lang="lo-LA" altLang="en-US" dirty="0">
                <a:latin typeface="Phetsarath OT" panose="02000500000000020004" pitchFamily="2" charset="0"/>
                <a:cs typeface="Phetsarath OT" panose="02000500000000020004" pitchFamily="2" charset="0"/>
              </a:rPr>
              <a:t>ທົບທວນຄືນສໍາລັບການປະຕິບັດຕາມພິທີການ</a:t>
            </a:r>
            <a:endParaRPr lang="en-US" altLang="en-US" dirty="0">
              <a:latin typeface="Phetsarath OT" panose="02000500000000020004" pitchFamily="2" charset="0"/>
              <a:cs typeface="Phetsarath OT" panose="02000500000000020004" pitchFamily="2" charset="0"/>
            </a:endParaRPr>
          </a:p>
        </p:txBody>
      </p:sp>
      <p:sp>
        <p:nvSpPr>
          <p:cNvPr id="9" name="TextBox 8">
            <a:extLst>
              <a:ext uri="{FF2B5EF4-FFF2-40B4-BE49-F238E27FC236}">
                <a16:creationId xmlns:a16="http://schemas.microsoft.com/office/drawing/2014/main" id="{1466B035-5543-BFB0-02AB-687D000FA677}"/>
              </a:ext>
            </a:extLst>
          </p:cNvPr>
          <p:cNvSpPr txBox="1"/>
          <p:nvPr/>
        </p:nvSpPr>
        <p:spPr>
          <a:xfrm>
            <a:off x="628650" y="1463721"/>
            <a:ext cx="7886700" cy="923330"/>
          </a:xfrm>
          <a:prstGeom prst="rect">
            <a:avLst/>
          </a:prstGeom>
          <a:noFill/>
        </p:spPr>
        <p:txBody>
          <a:bodyPr wrap="square">
            <a:spAutoFit/>
          </a:bodyPr>
          <a:lstStyle/>
          <a:p>
            <a:pPr>
              <a:lnSpc>
                <a:spcPct val="90000"/>
              </a:lnSpc>
            </a:pPr>
            <a:r>
              <a:rPr lang="lo-LA" altLang="en-US" sz="2000" b="1" dirty="0">
                <a:latin typeface="Phetsarath OT" panose="02000500000000020004" pitchFamily="2" charset="0"/>
                <a:cs typeface="Phetsarath OT" panose="02000500000000020004" pitchFamily="2" charset="0"/>
              </a:rPr>
              <a:t>ກົນໄກການກວດສອບຜູ້ໃຊ້ຄວນຈະສະເພາະສໍາລັບຜູ້ໃຊ້ແຕ່ລະຄົນທີ່ສ້າງຂຶ້ນສໍາລັບລະບົບ. ໂດຍປົກກະຕິແລ້ວ ນີ້ປະກອບມີຂໍ້ມູນຢ່າງໜ້ອຍທີ່ຄົນຈື່ໄວ້, ແຕ່ອາດຈະລວມເອົາມາດຕະການເພີ່ມເຕີມ:</a:t>
            </a:r>
            <a:r>
              <a:rPr lang="en-US" altLang="en-US" sz="2000" dirty="0">
                <a:latin typeface="Phetsarath OT" panose="02000500000000020004" pitchFamily="2" charset="0"/>
                <a:cs typeface="Phetsarath OT" panose="02000500000000020004" pitchFamily="2" charset="0"/>
              </a:rPr>
              <a:t> </a:t>
            </a:r>
          </a:p>
        </p:txBody>
      </p:sp>
      <p:sp>
        <p:nvSpPr>
          <p:cNvPr id="10" name="Rectangle 3">
            <a:extLst>
              <a:ext uri="{FF2B5EF4-FFF2-40B4-BE49-F238E27FC236}">
                <a16:creationId xmlns:a16="http://schemas.microsoft.com/office/drawing/2014/main" id="{B08F4171-1636-618A-9720-05C2C8154C24}"/>
              </a:ext>
            </a:extLst>
          </p:cNvPr>
          <p:cNvSpPr txBox="1">
            <a:spLocks noChangeArrowheads="1"/>
          </p:cNvSpPr>
          <p:nvPr/>
        </p:nvSpPr>
        <p:spPr>
          <a:xfrm>
            <a:off x="3251280" y="2550640"/>
            <a:ext cx="2642616" cy="1792224"/>
          </a:xfrm>
          <a:prstGeom prst="rect">
            <a:avLst/>
          </a:prstGeom>
          <a:noFill/>
          <a:ln w="12700">
            <a:solidFill>
              <a:schemeClr val="tx1"/>
            </a:solidFill>
            <a:miter lim="800000"/>
            <a:headEnd/>
            <a:tailEnd/>
          </a:ln>
        </p:spPr>
        <p:txBody>
          <a:bodyPr vert="horz" lIns="90488" tIns="44450" rIns="90488" bIns="4445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lo-LA" altLang="en-US" sz="2200" dirty="0">
                <a:latin typeface="Phetsarath OT" panose="02000500000000020004" pitchFamily="2" charset="0"/>
                <a:cs typeface="Phetsarath OT" panose="02000500000000020004" pitchFamily="2" charset="0"/>
              </a:rPr>
              <a:t>ວັດຖຸທີ່ບຸກຄົນມີ:</a:t>
            </a:r>
          </a:p>
          <a:p>
            <a:r>
              <a:rPr lang="lo-LA" altLang="en-US" sz="2200" dirty="0">
                <a:latin typeface="Phetsarath OT" panose="02000500000000020004" pitchFamily="2" charset="0"/>
                <a:cs typeface="Phetsarath OT" panose="02000500000000020004" pitchFamily="2" charset="0"/>
              </a:rPr>
              <a:t>ປ້າຍ</a:t>
            </a:r>
          </a:p>
          <a:p>
            <a:r>
              <a:rPr lang="lo-LA" altLang="en-US" sz="2200" dirty="0">
                <a:latin typeface="Phetsarath OT" panose="02000500000000020004" pitchFamily="2" charset="0"/>
                <a:cs typeface="Phetsarath OT" panose="02000500000000020004" pitchFamily="2" charset="0"/>
              </a:rPr>
              <a:t>ບັດພາດສະຕິກ</a:t>
            </a:r>
          </a:p>
          <a:p>
            <a:r>
              <a:rPr lang="lo-LA" altLang="en-US" sz="2200" dirty="0">
                <a:latin typeface="Phetsarath OT" panose="02000500000000020004" pitchFamily="2" charset="0"/>
                <a:cs typeface="Phetsarath OT" panose="02000500000000020004" pitchFamily="2" charset="0"/>
              </a:rPr>
              <a:t>ກະແຈ</a:t>
            </a:r>
            <a:endParaRPr lang="en-US" altLang="en-US" sz="1900" dirty="0">
              <a:latin typeface="Phetsarath OT" panose="02000500000000020004" pitchFamily="2" charset="0"/>
              <a:cs typeface="Phetsarath OT" panose="02000500000000020004" pitchFamily="2" charset="0"/>
            </a:endParaRPr>
          </a:p>
        </p:txBody>
      </p:sp>
      <p:sp>
        <p:nvSpPr>
          <p:cNvPr id="11" name="Rectangle 3">
            <a:extLst>
              <a:ext uri="{FF2B5EF4-FFF2-40B4-BE49-F238E27FC236}">
                <a16:creationId xmlns:a16="http://schemas.microsoft.com/office/drawing/2014/main" id="{C1062266-149A-21A8-8119-B4A728DA9C14}"/>
              </a:ext>
            </a:extLst>
          </p:cNvPr>
          <p:cNvSpPr txBox="1">
            <a:spLocks noChangeArrowheads="1"/>
          </p:cNvSpPr>
          <p:nvPr/>
        </p:nvSpPr>
        <p:spPr>
          <a:xfrm>
            <a:off x="5883818" y="2550640"/>
            <a:ext cx="2642616" cy="1792224"/>
          </a:xfrm>
          <a:prstGeom prst="rect">
            <a:avLst/>
          </a:prstGeom>
          <a:noFill/>
          <a:ln w="12700">
            <a:solidFill>
              <a:schemeClr val="tx1"/>
            </a:solidFill>
            <a:miter lim="800000"/>
            <a:headEnd/>
            <a:tailEnd/>
          </a:ln>
        </p:spPr>
        <p:txBody>
          <a:bodyPr vert="horz" lIns="90488" tIns="44450" rIns="90488" bIns="4445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lo-LA" altLang="en-US" sz="2400" dirty="0">
                <a:latin typeface="Phetsarath OT" panose="02000500000000020004" pitchFamily="2" charset="0"/>
                <a:cs typeface="Phetsarath OT" panose="02000500000000020004" pitchFamily="2" charset="0"/>
              </a:rPr>
              <a:t>ລັກ​ສະ​ນະ​ສ່ວນ​ບຸກ​ຄົນ​:</a:t>
            </a:r>
          </a:p>
          <a:p>
            <a:r>
              <a:rPr lang="lo-LA" altLang="en-US" sz="2400" dirty="0">
                <a:latin typeface="Phetsarath OT" panose="02000500000000020004" pitchFamily="2" charset="0"/>
                <a:cs typeface="Phetsarath OT" panose="02000500000000020004" pitchFamily="2" charset="0"/>
              </a:rPr>
              <a:t>ລາຍນິ້ວມື</a:t>
            </a:r>
          </a:p>
          <a:p>
            <a:r>
              <a:rPr lang="lo-LA" altLang="en-US" sz="2400" dirty="0">
                <a:latin typeface="Phetsarath OT" panose="02000500000000020004" pitchFamily="2" charset="0"/>
                <a:cs typeface="Phetsarath OT" panose="02000500000000020004" pitchFamily="2" charset="0"/>
              </a:rPr>
              <a:t>ລາຍເຊັນ</a:t>
            </a:r>
          </a:p>
          <a:p>
            <a:r>
              <a:rPr lang="lo-LA" altLang="en-US" sz="2400" dirty="0">
                <a:latin typeface="Phetsarath OT" panose="02000500000000020004" pitchFamily="2" charset="0"/>
                <a:cs typeface="Phetsarath OT" panose="02000500000000020004" pitchFamily="2" charset="0"/>
              </a:rPr>
              <a:t>ການພິມສຽງ</a:t>
            </a:r>
          </a:p>
          <a:p>
            <a:r>
              <a:rPr lang="lo-LA" altLang="en-US" sz="2400" dirty="0">
                <a:latin typeface="Phetsarath OT" panose="02000500000000020004" pitchFamily="2" charset="0"/>
                <a:cs typeface="Phetsarath OT" panose="02000500000000020004" pitchFamily="2" charset="0"/>
              </a:rPr>
              <a:t>ການຮັບຮູ້ໃບໜ້າ</a:t>
            </a:r>
            <a:endParaRPr lang="en-US" altLang="en-US"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3144665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CE71BC0-9DD3-69FF-4612-68129FCE6749}"/>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lo-LA" altLang="en-US" b="1" dirty="0">
                <a:latin typeface="Phetsarath OT" panose="02000500000000020004" pitchFamily="2" charset="0"/>
                <a:cs typeface="Phetsarath OT" panose="02000500000000020004" pitchFamily="2" charset="0"/>
              </a:rPr>
              <a:t>ຄວາມສົມບູນຂອງຂໍ້ມູນ: ການເຂົ້າລະຫັດ</a:t>
            </a:r>
            <a:endParaRPr lang="en-US" altLang="en-US" b="1" dirty="0">
              <a:latin typeface="Phetsarath OT" panose="02000500000000020004" pitchFamily="2" charset="0"/>
              <a:cs typeface="Phetsarath OT" panose="02000500000000020004" pitchFamily="2" charset="0"/>
            </a:endParaRPr>
          </a:p>
        </p:txBody>
      </p:sp>
      <p:sp>
        <p:nvSpPr>
          <p:cNvPr id="28675" name="Rectangle 3">
            <a:extLst>
              <a:ext uri="{FF2B5EF4-FFF2-40B4-BE49-F238E27FC236}">
                <a16:creationId xmlns:a16="http://schemas.microsoft.com/office/drawing/2014/main" id="{6DF5DF5A-C74B-430C-7DD3-91EB89B19B19}"/>
              </a:ext>
            </a:extLst>
          </p:cNvPr>
          <p:cNvSpPr>
            <a:spLocks noGrp="1" noChangeArrowheads="1"/>
          </p:cNvSpPr>
          <p:nvPr>
            <p:ph sz="quarter" idx="10"/>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r>
              <a:rPr lang="lo-LA" altLang="en-US" dirty="0">
                <a:latin typeface="Phetsarath OT" panose="02000500000000020004" pitchFamily="2" charset="0"/>
                <a:cs typeface="Phetsarath OT" panose="02000500000000020004" pitchFamily="2" charset="0"/>
              </a:rPr>
              <a:t>ການເຂົ້າລະຫັດແມ່ນອາຍຸເທົ່າກັບການຂຽນ</a:t>
            </a:r>
          </a:p>
          <a:p>
            <a:r>
              <a:rPr lang="lo-LA" altLang="en-US" dirty="0">
                <a:latin typeface="Phetsarath OT" panose="02000500000000020004" pitchFamily="2" charset="0"/>
                <a:cs typeface="Phetsarath OT" panose="02000500000000020004" pitchFamily="2" charset="0"/>
              </a:rPr>
              <a:t>ຂໍ້ມູນລະອຽດອ່ອນຕ້ອງການຮັກສາຄວາມປອດໄພ</a:t>
            </a:r>
          </a:p>
          <a:p>
            <a:r>
              <a:rPr lang="lo-LA" altLang="en-US" dirty="0">
                <a:latin typeface="Phetsarath OT" panose="02000500000000020004" pitchFamily="2" charset="0"/>
                <a:cs typeface="Phetsarath OT" panose="02000500000000020004" pitchFamily="2" charset="0"/>
              </a:rPr>
              <a:t>ສຳຄັນຕໍ່ການຄ້າເອເລັກໂທຣນິກ</a:t>
            </a:r>
          </a:p>
          <a:p>
            <a:r>
              <a:rPr lang="lo-LA" altLang="en-US" dirty="0">
                <a:latin typeface="Phetsarath OT" panose="02000500000000020004" pitchFamily="2" charset="0"/>
                <a:cs typeface="Phetsarath OT" panose="02000500000000020004" pitchFamily="2" charset="0"/>
              </a:rPr>
              <a:t>ການເຂົ້າລະຫັດເຊື່ອງຄວາມໝາຍຂອງຂໍ້ຄວາມ</a:t>
            </a:r>
          </a:p>
          <a:p>
            <a:r>
              <a:rPr lang="lo-LA" altLang="en-US" dirty="0">
                <a:latin typeface="Phetsarath OT" panose="02000500000000020004" pitchFamily="2" charset="0"/>
                <a:cs typeface="Phetsarath OT" panose="02000500000000020004" pitchFamily="2" charset="0"/>
              </a:rPr>
              <a:t>ການຖອດລະຫັດເປີດເຜີຍຄວາມໝາຍຂອງຂໍ້ຄວາມທີ່ຖືກເຂົ້າລະຫັດ</a:t>
            </a:r>
          </a:p>
          <a:p>
            <a:endParaRPr lang="lo-LA" altLang="en-US" dirty="0">
              <a:latin typeface="Phetsarath OT" panose="02000500000000020004" pitchFamily="2" charset="0"/>
              <a:cs typeface="Phetsarath OT" panose="02000500000000020004" pitchFamily="2" charset="0"/>
            </a:endParaRPr>
          </a:p>
          <a:p>
            <a:r>
              <a:rPr lang="lo-LA" altLang="en-US" dirty="0">
                <a:latin typeface="Phetsarath OT" panose="02000500000000020004" pitchFamily="2" charset="0"/>
                <a:cs typeface="Phetsarath OT" panose="02000500000000020004" pitchFamily="2" charset="0"/>
              </a:rPr>
              <a:t>ສາມາດເຂົ້າລະຫັດໃນອຸປະກອນ, ໃນການສົ່ງຕໍ່, ແລະຢູ່ປາຍທາງ, ຫຼືບາງອັນຂອງສິ່ງເຫຼົ່ານີ້.</a:t>
            </a:r>
          </a:p>
          <a:p>
            <a:r>
              <a:rPr lang="lo-LA" altLang="en-US" dirty="0">
                <a:latin typeface="Phetsarath OT" panose="02000500000000020004" pitchFamily="2" charset="0"/>
                <a:cs typeface="Phetsarath OT" panose="02000500000000020004" pitchFamily="2" charset="0"/>
              </a:rPr>
              <a:t>ມີຄວາມສໍາຄັນຫຼາຍສໍາລັບແທັບເລັດ, ໂທລະສັບ, ຂໍ້ມູນລະອຽດອ່ອນ</a:t>
            </a:r>
            <a:endParaRPr lang="en-US" altLang="en-US" dirty="0">
              <a:latin typeface="Phetsarath OT" panose="02000500000000020004" pitchFamily="2" charset="0"/>
              <a:cs typeface="Phetsarath OT" panose="02000500000000020004" pitchFamily="2"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7F94-0551-032E-993C-20EF638F2675}"/>
              </a:ext>
            </a:extLst>
          </p:cNvPr>
          <p:cNvSpPr>
            <a:spLocks noGrp="1"/>
          </p:cNvSpPr>
          <p:nvPr>
            <p:ph type="title"/>
          </p:nvPr>
        </p:nvSpPr>
        <p:spPr>
          <a:xfrm>
            <a:off x="628650" y="307070"/>
            <a:ext cx="7886700" cy="1017107"/>
          </a:xfrm>
        </p:spPr>
        <p:txBody>
          <a:bodyPr/>
          <a:lstStyle/>
          <a:p>
            <a:r>
              <a:rPr lang="lo-LA" b="1" dirty="0">
                <a:latin typeface="Phetsarath OT" panose="02000500000000020004" pitchFamily="2" charset="0"/>
                <a:cs typeface="Phetsarath OT" panose="02000500000000020004" pitchFamily="2" charset="0"/>
              </a:rPr>
              <a:t>ການ​ລັອກ​ຖານ​ຂໍ້​ມູນ</a:t>
            </a:r>
            <a:r>
              <a:rPr lang="en-LA" b="1" dirty="0">
                <a:latin typeface="Phetsarath OT" panose="02000500000000020004" pitchFamily="2" charset="0"/>
                <a:cs typeface="Phetsarath OT" panose="02000500000000020004" pitchFamily="2" charset="0"/>
              </a:rPr>
              <a:t> </a:t>
            </a:r>
            <a:endParaRPr lang="en-US" b="1" dirty="0">
              <a:latin typeface="Phetsarath OT" panose="02000500000000020004" pitchFamily="2" charset="0"/>
              <a:cs typeface="Phetsarath OT" panose="02000500000000020004" pitchFamily="2" charset="0"/>
            </a:endParaRPr>
          </a:p>
        </p:txBody>
      </p:sp>
      <p:sp>
        <p:nvSpPr>
          <p:cNvPr id="3" name="Content Placeholder 2">
            <a:extLst>
              <a:ext uri="{FF2B5EF4-FFF2-40B4-BE49-F238E27FC236}">
                <a16:creationId xmlns:a16="http://schemas.microsoft.com/office/drawing/2014/main" id="{54107AB6-B1BA-3436-F079-CB0F7140EEE2}"/>
              </a:ext>
            </a:extLst>
          </p:cNvPr>
          <p:cNvSpPr>
            <a:spLocks noGrp="1"/>
          </p:cNvSpPr>
          <p:nvPr>
            <p:ph sz="quarter" idx="10"/>
          </p:nvPr>
        </p:nvSpPr>
        <p:spPr/>
        <p:txBody>
          <a:bodyPr/>
          <a:lstStyle/>
          <a:p>
            <a:r>
              <a:rPr lang="lo-LA" dirty="0">
                <a:latin typeface="Phetsarath OT" panose="02000500000000020004" pitchFamily="2" charset="0"/>
                <a:cs typeface="Phetsarath OT" panose="02000500000000020004" pitchFamily="2" charset="0"/>
              </a:rPr>
              <a:t>ແນະນຳໃຫ້ສ້າງລາຍການກວດກາກ່ອນການລັອກຖານຂໍ້ມູນເພື່ອຮັບປະກັນທຸກກິດຈະກຳການຈັດການຂໍ້ມູນທີ່ຕ້ອງການສຳເລັດ.</a:t>
            </a:r>
          </a:p>
          <a:p>
            <a:r>
              <a:rPr lang="lo-LA" dirty="0">
                <a:latin typeface="Phetsarath OT" panose="02000500000000020004" pitchFamily="2" charset="0"/>
                <a:cs typeface="Phetsarath OT" panose="02000500000000020004" pitchFamily="2" charset="0"/>
              </a:rPr>
              <a:t>ໂດຍທົ່ວໄປແລ້ວ, ຖານຂໍ້ມູນບໍ່ສາມາດຖືກແກ້ໄຂໄດ້ຫຼັງຈາກລັອກ</a:t>
            </a:r>
          </a:p>
          <a:p>
            <a:r>
              <a:rPr lang="lo-LA" dirty="0">
                <a:latin typeface="Phetsarath OT" panose="02000500000000020004" pitchFamily="2" charset="0"/>
                <a:cs typeface="Phetsarath OT" panose="02000500000000020004" pitchFamily="2" charset="0"/>
              </a:rPr>
              <a:t>ການກວດສອບອາດຈະຖືກປະຕິບັດໃນຂໍ້ມູນສຸດທ້າຍ, ແລະການແກ້ໄຂຂໍ້ມູນຕື່ມອີກອາດຈະຕ້ອງການໂດຍອີງໃສ່ຜົນຂອງການກວດສອບ.</a:t>
            </a:r>
            <a:endParaRPr lang="en-US"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411176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BD27E8-85A6-0A4E-A64C-887F4118B78B}"/>
              </a:ext>
            </a:extLst>
          </p:cNvPr>
          <p:cNvSpPr>
            <a:spLocks noGrp="1"/>
          </p:cNvSpPr>
          <p:nvPr>
            <p:ph type="ctrTitle"/>
          </p:nvPr>
        </p:nvSpPr>
        <p:spPr>
          <a:xfrm>
            <a:off x="526093" y="137786"/>
            <a:ext cx="8442543" cy="4724499"/>
          </a:xfrm>
        </p:spPr>
        <p:txBody>
          <a:bodyPr>
            <a:noAutofit/>
          </a:bodyPr>
          <a:lstStyle/>
          <a:p>
            <a:r>
              <a:rPr lang="lo-LA" sz="2800" b="1" dirty="0">
                <a:solidFill>
                  <a:srgbClr val="C00000"/>
                </a:solidFill>
                <a:latin typeface="Phetsarath OT" panose="02000500000000020004" pitchFamily="2" charset="0"/>
                <a:cs typeface="Phetsarath OT" panose="02000500000000020004" pitchFamily="2" charset="0"/>
              </a:rPr>
              <a:t>ຄວາມຄິດເຫັນສຸດທ້າຍ</a:t>
            </a:r>
            <a:r>
              <a:rPr lang="lo-LA" sz="2800" dirty="0">
                <a:solidFill>
                  <a:srgbClr val="C00000"/>
                </a:solidFill>
                <a:latin typeface="Phetsarath OT" panose="02000500000000020004" pitchFamily="2" charset="0"/>
                <a:cs typeface="Phetsarath OT" panose="02000500000000020004" pitchFamily="2" charset="0"/>
              </a:rPr>
              <a:t>: ໃຊ້ເວລາສໍາລັບການວາງແຜນການເກັບກໍາຂໍ້ມູນຂອງທ່ານ</a:t>
            </a:r>
            <a:r>
              <a:rPr lang="en-LA" sz="2800" dirty="0">
                <a:solidFill>
                  <a:srgbClr val="C00000"/>
                </a:solidFill>
                <a:latin typeface="Phetsarath OT" panose="02000500000000020004" pitchFamily="2" charset="0"/>
                <a:cs typeface="Phetsarath OT" panose="02000500000000020004" pitchFamily="2" charset="0"/>
              </a:rPr>
              <a:t>, </a:t>
            </a:r>
            <a:r>
              <a:rPr lang="lo-LA" sz="2800" dirty="0">
                <a:solidFill>
                  <a:srgbClr val="C00000"/>
                </a:solidFill>
                <a:latin typeface="Phetsarath OT" panose="02000500000000020004" pitchFamily="2" charset="0"/>
                <a:cs typeface="Phetsarath OT" panose="02000500000000020004" pitchFamily="2" charset="0"/>
              </a:rPr>
              <a:t>ການປ້ອນຂໍ້ມູນ</a:t>
            </a:r>
            <a:r>
              <a:rPr lang="en-LA" sz="2800" dirty="0">
                <a:solidFill>
                  <a:srgbClr val="C00000"/>
                </a:solidFill>
                <a:latin typeface="Phetsarath OT" panose="02000500000000020004" pitchFamily="2" charset="0"/>
                <a:cs typeface="Phetsarath OT" panose="02000500000000020004" pitchFamily="2" charset="0"/>
              </a:rPr>
              <a:t>, </a:t>
            </a:r>
            <a:r>
              <a:rPr lang="lo-LA" sz="2800" dirty="0">
                <a:solidFill>
                  <a:srgbClr val="C00000"/>
                </a:solidFill>
                <a:latin typeface="Phetsarath OT" panose="02000500000000020004" pitchFamily="2" charset="0"/>
                <a:cs typeface="Phetsarath OT" panose="02000500000000020004" pitchFamily="2" charset="0"/>
              </a:rPr>
              <a:t>ການໂອນຂໍ້ມູນ</a:t>
            </a:r>
            <a:r>
              <a:rPr lang="en-LA" sz="2800" dirty="0">
                <a:solidFill>
                  <a:srgbClr val="C00000"/>
                </a:solidFill>
                <a:latin typeface="Phetsarath OT" panose="02000500000000020004" pitchFamily="2" charset="0"/>
                <a:cs typeface="Phetsarath OT" panose="02000500000000020004" pitchFamily="2" charset="0"/>
              </a:rPr>
              <a:t>, </a:t>
            </a:r>
            <a:r>
              <a:rPr lang="lo-LA" sz="2800" dirty="0">
                <a:solidFill>
                  <a:srgbClr val="C00000"/>
                </a:solidFill>
                <a:latin typeface="Phetsarath OT" panose="02000500000000020004" pitchFamily="2" charset="0"/>
                <a:cs typeface="Phetsarath OT" panose="02000500000000020004" pitchFamily="2" charset="0"/>
              </a:rPr>
              <a:t>ການເກັບຮັກສາ</a:t>
            </a:r>
            <a:r>
              <a:rPr lang="en-LA" sz="2800" dirty="0">
                <a:solidFill>
                  <a:srgbClr val="C00000"/>
                </a:solidFill>
                <a:latin typeface="Phetsarath OT" panose="02000500000000020004" pitchFamily="2" charset="0"/>
                <a:cs typeface="Phetsarath OT" panose="02000500000000020004" pitchFamily="2" charset="0"/>
              </a:rPr>
              <a:t>, </a:t>
            </a:r>
            <a:r>
              <a:rPr lang="lo-LA" sz="2800" dirty="0">
                <a:solidFill>
                  <a:srgbClr val="C00000"/>
                </a:solidFill>
                <a:latin typeface="Phetsarath OT" panose="02000500000000020004" pitchFamily="2" charset="0"/>
                <a:cs typeface="Phetsarath OT" panose="02000500000000020004" pitchFamily="2" charset="0"/>
              </a:rPr>
              <a:t>ແລະການກວດສອບຄວາມຖືກຕ້ອງໃນຂະນະທີ່ທ່ານວາງແຜນການສຶກສາຂອງທ່ານ. ສ້າງໂປໂຕຄອນການສຶກສາລາຍລະອຽດສໍາລັບການເກັບຂໍ້ມູນ</a:t>
            </a:r>
            <a:r>
              <a:rPr lang="en-LA" sz="2800" dirty="0">
                <a:solidFill>
                  <a:srgbClr val="C00000"/>
                </a:solidFill>
                <a:latin typeface="Phetsarath OT" panose="02000500000000020004" pitchFamily="2" charset="0"/>
                <a:cs typeface="Phetsarath OT" panose="02000500000000020004" pitchFamily="2" charset="0"/>
              </a:rPr>
              <a:t>, </a:t>
            </a:r>
            <a:r>
              <a:rPr lang="lo-LA" sz="2800" dirty="0">
                <a:solidFill>
                  <a:srgbClr val="C00000"/>
                </a:solidFill>
                <a:latin typeface="Phetsarath OT" panose="02000500000000020004" pitchFamily="2" charset="0"/>
                <a:cs typeface="Phetsarath OT" panose="02000500000000020004" pitchFamily="2" charset="0"/>
              </a:rPr>
              <a:t>ການເຂົ້າ</a:t>
            </a:r>
            <a:r>
              <a:rPr lang="en-LA" sz="2800" dirty="0">
                <a:solidFill>
                  <a:srgbClr val="C00000"/>
                </a:solidFill>
                <a:latin typeface="Phetsarath OT" panose="02000500000000020004" pitchFamily="2" charset="0"/>
                <a:cs typeface="Phetsarath OT" panose="02000500000000020004" pitchFamily="2" charset="0"/>
              </a:rPr>
              <a:t>, </a:t>
            </a:r>
            <a:r>
              <a:rPr lang="lo-LA" sz="2800" dirty="0">
                <a:solidFill>
                  <a:srgbClr val="C00000"/>
                </a:solidFill>
                <a:latin typeface="Phetsarath OT" panose="02000500000000020004" pitchFamily="2" charset="0"/>
                <a:cs typeface="Phetsarath OT" panose="02000500000000020004" pitchFamily="2" charset="0"/>
              </a:rPr>
              <a:t>ສໍາຮອງຂໍ້ມູນ</a:t>
            </a:r>
            <a:r>
              <a:rPr lang="en-LA" sz="2800" dirty="0">
                <a:solidFill>
                  <a:srgbClr val="C00000"/>
                </a:solidFill>
                <a:latin typeface="Phetsarath OT" panose="02000500000000020004" pitchFamily="2" charset="0"/>
                <a:cs typeface="Phetsarath OT" panose="02000500000000020004" pitchFamily="2" charset="0"/>
              </a:rPr>
              <a:t>, </a:t>
            </a:r>
            <a:r>
              <a:rPr lang="lo-LA" sz="2800" dirty="0">
                <a:solidFill>
                  <a:srgbClr val="C00000"/>
                </a:solidFill>
                <a:latin typeface="Phetsarath OT" panose="02000500000000020004" pitchFamily="2" charset="0"/>
                <a:cs typeface="Phetsarath OT" panose="02000500000000020004" pitchFamily="2" charset="0"/>
              </a:rPr>
              <a:t>ແລະການສົ່ງອອກ. ສໍາຮອງຂໍ້ມູນຂໍ້ມູນຂອງທ່ານເລື້ອຍໆແລະຕິດຕາມຂະບວນການຂອງທ່ານຢ່າງຕໍ່ເນື່ອງເພື່ອປັບປຸງຄຸນນະພາບ. ນີ້ຈະເພີ່ມຄວາມເຂັ້ມງວດໃນການສຶກສາຂອງທ່ານ ແລະປະຫຍັດເວລາ ແລະຄວາມເຈັບປວດໃຈຫຼາຍ</a:t>
            </a:r>
            <a:br>
              <a:rPr lang="en-LA" dirty="0">
                <a:solidFill>
                  <a:srgbClr val="C00000"/>
                </a:solidFill>
              </a:rPr>
            </a:br>
            <a:br>
              <a:rPr lang="en-US" sz="2400" dirty="0"/>
            </a:br>
            <a:r>
              <a:rPr lang="lo-LA" sz="2400" dirty="0">
                <a:latin typeface="Phetsarath OT" panose="02000500000000020004" pitchFamily="2" charset="0"/>
                <a:cs typeface="Phetsarath OT" panose="02000500000000020004" pitchFamily="2" charset="0"/>
              </a:rPr>
              <a:t>ຂອບໃຈ</a:t>
            </a:r>
            <a:r>
              <a:rPr lang="en-US" sz="2400" dirty="0">
                <a:latin typeface="Phetsarath OT" panose="02000500000000020004" pitchFamily="2" charset="0"/>
                <a:cs typeface="Phetsarath OT" panose="02000500000000020004" pitchFamily="2" charset="0"/>
              </a:rPr>
              <a:t>!</a:t>
            </a:r>
          </a:p>
        </p:txBody>
      </p:sp>
    </p:spTree>
    <p:extLst>
      <p:ext uri="{BB962C8B-B14F-4D97-AF65-F5344CB8AC3E}">
        <p14:creationId xmlns:p14="http://schemas.microsoft.com/office/powerpoint/2010/main" val="379348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EAFE-B675-BBF8-8A3A-69D24B55BC83}"/>
              </a:ext>
            </a:extLst>
          </p:cNvPr>
          <p:cNvSpPr>
            <a:spLocks noGrp="1"/>
          </p:cNvSpPr>
          <p:nvPr>
            <p:ph type="title"/>
          </p:nvPr>
        </p:nvSpPr>
        <p:spPr/>
        <p:txBody>
          <a:bodyPr/>
          <a:lstStyle/>
          <a:p>
            <a:r>
              <a:rPr lang="lo-LA" dirty="0">
                <a:latin typeface="Phetsarath OT" panose="02000500000000020004" pitchFamily="2" charset="0"/>
                <a:cs typeface="Phetsarath OT" panose="02000500000000020004" pitchFamily="2" charset="0"/>
              </a:rPr>
              <a:t>ເອກກະສານອ້າງອີງ</a:t>
            </a:r>
            <a:endParaRPr lang="en-US" dirty="0">
              <a:latin typeface="Phetsarath OT" panose="02000500000000020004" pitchFamily="2" charset="0"/>
              <a:cs typeface="Phetsarath OT" panose="02000500000000020004" pitchFamily="2" charset="0"/>
            </a:endParaRPr>
          </a:p>
        </p:txBody>
      </p:sp>
      <p:sp>
        <p:nvSpPr>
          <p:cNvPr id="3" name="Content Placeholder 2">
            <a:extLst>
              <a:ext uri="{FF2B5EF4-FFF2-40B4-BE49-F238E27FC236}">
                <a16:creationId xmlns:a16="http://schemas.microsoft.com/office/drawing/2014/main" id="{27581154-2D6F-64C0-1326-3914180DED4B}"/>
              </a:ext>
            </a:extLst>
          </p:cNvPr>
          <p:cNvSpPr>
            <a:spLocks noGrp="1"/>
          </p:cNvSpPr>
          <p:nvPr>
            <p:ph sz="quarter" idx="10"/>
          </p:nvPr>
        </p:nvSpPr>
        <p:spPr/>
        <p:txBody>
          <a:bodyPr>
            <a:normAutofit fontScale="85000" lnSpcReduction="20000"/>
          </a:bodyPr>
          <a:lstStyle/>
          <a:p>
            <a:r>
              <a:rPr lang="en-US" dirty="0"/>
              <a:t>Society for Clinical Data Management. (2003). Good clinical data management practices.</a:t>
            </a:r>
          </a:p>
          <a:p>
            <a:r>
              <a:rPr lang="en-US" dirty="0" err="1"/>
              <a:t>Krishnankutty</a:t>
            </a:r>
            <a:r>
              <a:rPr lang="en-US" dirty="0"/>
              <a:t>, B., Bellary, S., Kumar, N. B., &amp; </a:t>
            </a:r>
            <a:r>
              <a:rPr lang="en-US" dirty="0" err="1"/>
              <a:t>Moodahadu</a:t>
            </a:r>
            <a:r>
              <a:rPr lang="en-US" dirty="0"/>
              <a:t>, L. S. (2012). Data management in clinical research: an overview. </a:t>
            </a:r>
            <a:r>
              <a:rPr lang="en-US" i="1" dirty="0"/>
              <a:t>Indian journal of pharmacology</a:t>
            </a:r>
            <a:r>
              <a:rPr lang="en-US" dirty="0"/>
              <a:t>, </a:t>
            </a:r>
            <a:r>
              <a:rPr lang="en-US" i="1" dirty="0"/>
              <a:t>44</a:t>
            </a:r>
            <a:r>
              <a:rPr lang="en-US" dirty="0"/>
              <a:t>(2), 168.</a:t>
            </a:r>
          </a:p>
          <a:p>
            <a:r>
              <a:rPr lang="en-US" dirty="0"/>
              <a:t>Gerritsen MG, Sartorius OE, </a:t>
            </a:r>
            <a:r>
              <a:rPr lang="en-US" dirty="0" err="1"/>
              <a:t>vd</a:t>
            </a:r>
            <a:r>
              <a:rPr lang="en-US" dirty="0"/>
              <a:t> Veen FM, </a:t>
            </a:r>
            <a:r>
              <a:rPr lang="en-US" dirty="0" err="1"/>
              <a:t>Meester</a:t>
            </a:r>
            <a:r>
              <a:rPr lang="en-US" dirty="0"/>
              <a:t> GT. Data management in multi-center clinical trials and the role of a nationwide computer network. A 5 year evaluation. Proc </a:t>
            </a:r>
            <a:r>
              <a:rPr lang="en-US" dirty="0" err="1"/>
              <a:t>Annu</a:t>
            </a:r>
            <a:r>
              <a:rPr lang="en-US" dirty="0"/>
              <a:t> </a:t>
            </a:r>
            <a:r>
              <a:rPr lang="en-US" dirty="0" err="1"/>
              <a:t>Symp</a:t>
            </a:r>
            <a:r>
              <a:rPr lang="en-US" dirty="0"/>
              <a:t> </a:t>
            </a:r>
            <a:r>
              <a:rPr lang="en-US" dirty="0" err="1"/>
              <a:t>Comput</a:t>
            </a:r>
            <a:r>
              <a:rPr lang="en-US" dirty="0"/>
              <a:t> Appl Med Care. 1993:659–62. [PMCID: PMC2850658] [PubMed: 8130557]</a:t>
            </a:r>
          </a:p>
          <a:p>
            <a:r>
              <a:rPr lang="en-US" dirty="0"/>
              <a:t>Reynolds-</a:t>
            </a:r>
            <a:r>
              <a:rPr lang="en-US" dirty="0" err="1"/>
              <a:t>Haertle</a:t>
            </a:r>
            <a:r>
              <a:rPr lang="en-US" dirty="0"/>
              <a:t> RA, McBride R. Single vs. double data entry in CAST. Control Clin Trials. 1992;13:487–94. [PubMed: 1334820]</a:t>
            </a:r>
          </a:p>
          <a:p>
            <a:r>
              <a:rPr lang="en-US" b="0" i="0" dirty="0">
                <a:effectLst/>
                <a:latin typeface="Calibri" panose="020F0502020204030204" pitchFamily="34" charset="0"/>
                <a:hlinkClick r:id="rId3" tooltip="Original URL: https://www.coursera.org/learn/clinical-data-management/home/week/1. Click or tap if you trust this link."/>
              </a:rPr>
              <a:t>https://www.coursera.org/learn/clinical-data-management/home/week/1</a:t>
            </a:r>
            <a:endParaRPr lang="en-US" dirty="0"/>
          </a:p>
        </p:txBody>
      </p:sp>
    </p:spTree>
    <p:extLst>
      <p:ext uri="{BB962C8B-B14F-4D97-AF65-F5344CB8AC3E}">
        <p14:creationId xmlns:p14="http://schemas.microsoft.com/office/powerpoint/2010/main" val="60401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o-LA" dirty="0">
                <a:latin typeface="Phetsarath OT" panose="02000500000000020004" pitchFamily="2" charset="0"/>
                <a:cs typeface="Phetsarath OT" panose="02000500000000020004" pitchFamily="2" charset="0"/>
              </a:rPr>
              <a:t>ການຈັດການຂໍ້ມູນແມ່ນຫຍັງ?</a:t>
            </a:r>
            <a:endParaRPr lang="en-US" dirty="0">
              <a:latin typeface="Phetsarath OT" panose="02000500000000020004" pitchFamily="2" charset="0"/>
              <a:cs typeface="Phetsarath OT" panose="02000500000000020004" pitchFamily="2" charset="0"/>
            </a:endParaRPr>
          </a:p>
        </p:txBody>
      </p:sp>
      <p:sp>
        <p:nvSpPr>
          <p:cNvPr id="3" name="Content Placeholder 2"/>
          <p:cNvSpPr>
            <a:spLocks noGrp="1"/>
          </p:cNvSpPr>
          <p:nvPr>
            <p:ph sz="quarter" idx="10"/>
          </p:nvPr>
        </p:nvSpPr>
        <p:spPr>
          <a:xfrm>
            <a:off x="628650" y="1383736"/>
            <a:ext cx="7886700" cy="4678363"/>
          </a:xfrm>
        </p:spPr>
        <p:txBody>
          <a:bodyPr>
            <a:normAutofit/>
          </a:bodyPr>
          <a:lstStyle/>
          <a:p>
            <a:pPr marL="82153" indent="0">
              <a:buNone/>
            </a:pPr>
            <a:endParaRPr lang="en-US" dirty="0">
              <a:latin typeface="Phetsarath OT" panose="02000500000000020004" pitchFamily="2" charset="0"/>
              <a:cs typeface="Phetsarath OT" panose="02000500000000020004" pitchFamily="2" charset="0"/>
            </a:endParaRPr>
          </a:p>
          <a:p>
            <a:pPr marL="82153" indent="0">
              <a:buNone/>
            </a:pPr>
            <a:r>
              <a:rPr lang="lo-LA" dirty="0">
                <a:latin typeface="Phetsarath OT" panose="02000500000000020004" pitchFamily="2" charset="0"/>
                <a:cs typeface="Phetsarath OT" panose="02000500000000020004" pitchFamily="2" charset="0"/>
              </a:rPr>
              <a:t>“ການ​ເກັບ​ຮັກ​ສາ, ການ​ເຂົ້າ​ເຖິງ​ແລະ​ການ​ປົກ​ປັກ​ຮັກ​ສາ​ຂໍ້​ມູນ​ທີ່​ຜະ​ລິດ​ໄດ້​ຈາກ​ການ​ສຶກສາ​ສະ​ຫນອງ​ໃຫ້. ກວມເອົາວົງຈອນຊີວິດທັງຫມົດຂອງຂໍ້ມູນ, ຈາກການວາງແຜນການສເຖິງການດໍາເນີນການ, ແລະຈາກການສໍາຮອງຂໍ້ມູນຍ້ອນວ່າມັນຖືກສ້າງຂື້ນແລະນໍາໃຊ້ເຂົ້າໃນການຮັກສາໄວ້ໃນໄລຍະຍາວຫຼັງຈາກການສຶກສາໄດ້ສິ້ນສຸດລົງ.”</a:t>
            </a:r>
          </a:p>
          <a:p>
            <a:pPr marL="82153" indent="0">
              <a:buNone/>
            </a:pPr>
            <a:endParaRPr lang="en-US" dirty="0">
              <a:latin typeface="Phetsarath OT" panose="02000500000000020004" pitchFamily="2" charset="0"/>
              <a:cs typeface="Phetsarath OT" panose="02000500000000020004" pitchFamily="2" charset="0"/>
            </a:endParaRPr>
          </a:p>
        </p:txBody>
      </p:sp>
      <p:sp>
        <p:nvSpPr>
          <p:cNvPr id="4" name="Slide Number Placeholder 3"/>
          <p:cNvSpPr>
            <a:spLocks noGrp="1"/>
          </p:cNvSpPr>
          <p:nvPr>
            <p:ph type="sldNum" sz="quarter" idx="11"/>
          </p:nvPr>
        </p:nvSpPr>
        <p:spPr/>
        <p:txBody>
          <a:bodyPr/>
          <a:lstStyle/>
          <a:p>
            <a:pPr>
              <a:defRPr/>
            </a:pPr>
            <a:fld id="{2748A970-2CC1-400E-ACD2-FC6D06702445}" type="slidenum">
              <a:rPr lang="en-US" smtClean="0"/>
              <a:pPr>
                <a:defRPr/>
              </a:pPr>
              <a:t>3</a:t>
            </a:fld>
            <a:endParaRPr lang="en-US" dirty="0"/>
          </a:p>
        </p:txBody>
      </p:sp>
      <p:sp>
        <p:nvSpPr>
          <p:cNvPr id="5" name="TextBox 4"/>
          <p:cNvSpPr txBox="1"/>
          <p:nvPr/>
        </p:nvSpPr>
        <p:spPr>
          <a:xfrm>
            <a:off x="1371600" y="5649099"/>
            <a:ext cx="3371850" cy="300082"/>
          </a:xfrm>
          <a:prstGeom prst="rect">
            <a:avLst/>
          </a:prstGeom>
          <a:noFill/>
        </p:spPr>
        <p:txBody>
          <a:bodyPr wrap="square" rtlCol="0">
            <a:spAutoFit/>
          </a:bodyPr>
          <a:lstStyle/>
          <a:p>
            <a:r>
              <a:rPr lang="en-US" sz="1350" dirty="0"/>
              <a:t>Source: Texas A &amp; M Library Website</a:t>
            </a:r>
          </a:p>
        </p:txBody>
      </p:sp>
    </p:spTree>
    <p:extLst>
      <p:ext uri="{BB962C8B-B14F-4D97-AF65-F5344CB8AC3E}">
        <p14:creationId xmlns:p14="http://schemas.microsoft.com/office/powerpoint/2010/main" val="269784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932AD4DA-9041-8B37-A9D8-010586535F17}"/>
              </a:ext>
            </a:extLst>
          </p:cNvPr>
          <p:cNvPicPr>
            <a:picLocks noGrp="1" noChangeAspect="1"/>
          </p:cNvPicPr>
          <p:nvPr>
            <p:ph sz="quarter" idx="10"/>
          </p:nvPr>
        </p:nvPicPr>
        <p:blipFill>
          <a:blip r:embed="rId3"/>
          <a:stretch>
            <a:fillRect/>
          </a:stretch>
        </p:blipFill>
        <p:spPr>
          <a:xfrm>
            <a:off x="1386732" y="1722438"/>
            <a:ext cx="6370535" cy="4678362"/>
          </a:xfrm>
        </p:spPr>
      </p:pic>
      <p:sp>
        <p:nvSpPr>
          <p:cNvPr id="2" name="Title 1">
            <a:extLst>
              <a:ext uri="{FF2B5EF4-FFF2-40B4-BE49-F238E27FC236}">
                <a16:creationId xmlns:a16="http://schemas.microsoft.com/office/drawing/2014/main" id="{87B89F4D-CA33-7D81-60E4-FC4445262900}"/>
              </a:ext>
            </a:extLst>
          </p:cNvPr>
          <p:cNvSpPr>
            <a:spLocks noGrp="1"/>
          </p:cNvSpPr>
          <p:nvPr>
            <p:ph type="title"/>
          </p:nvPr>
        </p:nvSpPr>
        <p:spPr/>
        <p:txBody>
          <a:bodyPr/>
          <a:lstStyle/>
          <a:p>
            <a:r>
              <a:rPr lang="lo-LA" b="1" dirty="0">
                <a:latin typeface="Phetsarath OT" panose="02000500000000020004" pitchFamily="2" charset="0"/>
                <a:cs typeface="Phetsarath OT" panose="02000500000000020004" pitchFamily="2" charset="0"/>
              </a:rPr>
              <a:t>ການປະຕິບັດທີ່ດີທີ່ສຸດຂອງການຄຸ້ມຄອງຂໍ້ມູນ</a:t>
            </a:r>
            <a:endParaRPr lang="en-US" b="1" dirty="0">
              <a:latin typeface="Phetsarath OT" panose="02000500000000020004" pitchFamily="2" charset="0"/>
              <a:cs typeface="Phetsarath OT" panose="02000500000000020004" pitchFamily="2" charset="0"/>
            </a:endParaRPr>
          </a:p>
        </p:txBody>
      </p:sp>
      <p:sp>
        <p:nvSpPr>
          <p:cNvPr id="4" name="TextBox 3">
            <a:extLst>
              <a:ext uri="{FF2B5EF4-FFF2-40B4-BE49-F238E27FC236}">
                <a16:creationId xmlns:a16="http://schemas.microsoft.com/office/drawing/2014/main" id="{AF01356A-A395-FD92-2549-980A84127E88}"/>
              </a:ext>
            </a:extLst>
          </p:cNvPr>
          <p:cNvSpPr txBox="1"/>
          <p:nvPr/>
        </p:nvSpPr>
        <p:spPr>
          <a:xfrm>
            <a:off x="1672044" y="1382233"/>
            <a:ext cx="5799909" cy="369332"/>
          </a:xfrm>
          <a:prstGeom prst="rect">
            <a:avLst/>
          </a:prstGeom>
          <a:noFill/>
        </p:spPr>
        <p:txBody>
          <a:bodyPr wrap="square" rtlCol="0">
            <a:spAutoFit/>
          </a:bodyPr>
          <a:lstStyle/>
          <a:p>
            <a:r>
              <a:rPr lang="lo-LA" dirty="0">
                <a:latin typeface="Phetsarath OT" panose="02000500000000020004" pitchFamily="2" charset="0"/>
                <a:cs typeface="Phetsarath OT" panose="02000500000000020004" pitchFamily="2" charset="0"/>
              </a:rPr>
              <a:t>ການຄົ້ນຄ້ວາທາງດ້ານຄຼີນິກ ແລະ ການແປຜົນການຄົ້ນຄ້ວາ</a:t>
            </a:r>
            <a:endParaRPr lang="en-LA"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313608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BE86-65CA-91CF-8716-58B941AED9FB}"/>
              </a:ext>
            </a:extLst>
          </p:cNvPr>
          <p:cNvSpPr>
            <a:spLocks noGrp="1"/>
          </p:cNvSpPr>
          <p:nvPr>
            <p:ph type="title"/>
          </p:nvPr>
        </p:nvSpPr>
        <p:spPr>
          <a:xfrm>
            <a:off x="470263" y="365126"/>
            <a:ext cx="8045087" cy="1017107"/>
          </a:xfrm>
        </p:spPr>
        <p:txBody>
          <a:bodyPr/>
          <a:lstStyle/>
          <a:p>
            <a:r>
              <a:rPr lang="lo-LA" b="1" dirty="0">
                <a:latin typeface="Phetsarath OT" panose="02000500000000020004" pitchFamily="2" charset="0"/>
                <a:cs typeface="Phetsarath OT" panose="02000500000000020004" pitchFamily="2" charset="0"/>
              </a:rPr>
              <a:t>ການຄຸ້ມຄອງຂໍ້ມູນທາງດ້ານການຄຼີນິກ (</a:t>
            </a:r>
            <a:r>
              <a:rPr lang="en-US" b="1" dirty="0">
                <a:latin typeface="Phetsarath OT" panose="02000500000000020004" pitchFamily="2" charset="0"/>
                <a:cs typeface="Phetsarath OT" panose="02000500000000020004" pitchFamily="2" charset="0"/>
              </a:rPr>
              <a:t>CDM) </a:t>
            </a:r>
            <a:r>
              <a:rPr lang="lo-LA" b="1" dirty="0">
                <a:latin typeface="Phetsarath OT" panose="02000500000000020004" pitchFamily="2" charset="0"/>
                <a:cs typeface="Phetsarath OT" panose="02000500000000020004" pitchFamily="2" charset="0"/>
              </a:rPr>
              <a:t>ແມ່ນຫຍັງ? </a:t>
            </a:r>
            <a:r>
              <a:rPr lang="en-US" b="1" dirty="0">
                <a:latin typeface="Phetsarath OT" panose="02000500000000020004" pitchFamily="2" charset="0"/>
                <a:cs typeface="Phetsarath OT" panose="02000500000000020004" pitchFamily="2" charset="0"/>
              </a:rPr>
              <a:t>	</a:t>
            </a:r>
          </a:p>
        </p:txBody>
      </p:sp>
      <p:sp>
        <p:nvSpPr>
          <p:cNvPr id="3" name="Content Placeholder 2">
            <a:extLst>
              <a:ext uri="{FF2B5EF4-FFF2-40B4-BE49-F238E27FC236}">
                <a16:creationId xmlns:a16="http://schemas.microsoft.com/office/drawing/2014/main" id="{49E7CF98-9A66-D91E-5131-27C070FC21DD}"/>
              </a:ext>
            </a:extLst>
          </p:cNvPr>
          <p:cNvSpPr>
            <a:spLocks noGrp="1"/>
          </p:cNvSpPr>
          <p:nvPr>
            <p:ph sz="quarter" idx="10"/>
          </p:nvPr>
        </p:nvSpPr>
        <p:spPr/>
        <p:txBody>
          <a:bodyPr>
            <a:normAutofit fontScale="92500" lnSpcReduction="10000"/>
          </a:bodyPr>
          <a:lstStyle/>
          <a:p>
            <a:pPr marL="0" indent="0">
              <a:buNone/>
            </a:pPr>
            <a:r>
              <a:rPr lang="lo-LA" sz="3000" dirty="0">
                <a:latin typeface="Phetsarath OT" panose="02000500000000020004" pitchFamily="2" charset="0"/>
                <a:cs typeface="Phetsarath OT" panose="02000500000000020004" pitchFamily="2" charset="0"/>
              </a:rPr>
              <a:t>ການຄຸ້ມຄອງຂໍ້ມູນແມ່ນຄຸ້ມຄອງວົງຈອນຊີວິດຂອງຂໍ້ມູນທາງດ້ານຄຼີນິກ, ລວມທັງ:</a:t>
            </a:r>
            <a:endParaRPr lang="en-US" sz="3000" dirty="0">
              <a:latin typeface="Phetsarath OT" panose="02000500000000020004" pitchFamily="2" charset="0"/>
              <a:cs typeface="Phetsarath OT" panose="02000500000000020004" pitchFamily="2" charset="0"/>
            </a:endParaRPr>
          </a:p>
          <a:p>
            <a:r>
              <a:rPr lang="lo-LA" dirty="0">
                <a:latin typeface="Phetsarath OT" panose="02000500000000020004" pitchFamily="2" charset="0"/>
                <a:cs typeface="Phetsarath OT" panose="02000500000000020004" pitchFamily="2" charset="0"/>
              </a:rPr>
              <a:t>ການເກັບ</a:t>
            </a:r>
          </a:p>
          <a:p>
            <a:r>
              <a:rPr lang="lo-LA" dirty="0">
                <a:latin typeface="Phetsarath OT" panose="02000500000000020004" pitchFamily="2" charset="0"/>
                <a:cs typeface="Phetsarath OT" panose="02000500000000020004" pitchFamily="2" charset="0"/>
              </a:rPr>
              <a:t>ການຈັດຮູບແບບ</a:t>
            </a:r>
          </a:p>
          <a:p>
            <a:r>
              <a:rPr lang="lo-LA" dirty="0">
                <a:latin typeface="Phetsarath OT" panose="02000500000000020004" pitchFamily="2" charset="0"/>
                <a:cs typeface="Phetsarath OT" panose="02000500000000020004" pitchFamily="2" charset="0"/>
              </a:rPr>
              <a:t>ການຄວບຄຸມຄຸນນະພາບ</a:t>
            </a:r>
          </a:p>
          <a:p>
            <a:r>
              <a:rPr lang="lo-LA" dirty="0">
                <a:latin typeface="Phetsarath OT" panose="02000500000000020004" pitchFamily="2" charset="0"/>
                <a:cs typeface="Phetsarath OT" panose="02000500000000020004" pitchFamily="2" charset="0"/>
              </a:rPr>
              <a:t>ການເກັບຮັກສາແລະເອກະສານ</a:t>
            </a:r>
          </a:p>
          <a:p>
            <a:r>
              <a:rPr lang="lo-LA" dirty="0">
                <a:latin typeface="Phetsarath OT" panose="02000500000000020004" pitchFamily="2" charset="0"/>
                <a:cs typeface="Phetsarath OT" panose="02000500000000020004" pitchFamily="2" charset="0"/>
              </a:rPr>
              <a:t>ການທໍາຄວາມສະອາດ</a:t>
            </a:r>
          </a:p>
          <a:p>
            <a:r>
              <a:rPr lang="lo-LA" dirty="0">
                <a:latin typeface="Phetsarath OT" panose="02000500000000020004" pitchFamily="2" charset="0"/>
                <a:cs typeface="Phetsarath OT" panose="02000500000000020004" pitchFamily="2" charset="0"/>
              </a:rPr>
              <a:t>ການຈັດຕັ້ງ</a:t>
            </a:r>
          </a:p>
          <a:p>
            <a:r>
              <a:rPr lang="lo-LA" dirty="0">
                <a:latin typeface="Phetsarath OT" panose="02000500000000020004" pitchFamily="2" charset="0"/>
                <a:cs typeface="Phetsarath OT" panose="02000500000000020004" pitchFamily="2" charset="0"/>
              </a:rPr>
              <a:t>ການຕິດຕາມ</a:t>
            </a:r>
          </a:p>
          <a:p>
            <a:r>
              <a:rPr lang="lo-LA" dirty="0">
                <a:latin typeface="Phetsarath OT" panose="02000500000000020004" pitchFamily="2" charset="0"/>
                <a:cs typeface="Phetsarath OT" panose="02000500000000020004" pitchFamily="2" charset="0"/>
              </a:rPr>
              <a:t>ການປັບປຸງ</a:t>
            </a:r>
          </a:p>
          <a:p>
            <a:r>
              <a:rPr lang="lo-LA" dirty="0">
                <a:latin typeface="Phetsarath OT" panose="02000500000000020004" pitchFamily="2" charset="0"/>
                <a:cs typeface="Phetsarath OT" panose="02000500000000020004" pitchFamily="2" charset="0"/>
              </a:rPr>
              <a:t>ຄວາມປອດໄພ ແລະການແບ່ງປັນ</a:t>
            </a:r>
            <a:endParaRPr lang="en-US" dirty="0">
              <a:latin typeface="Phetsarath OT" panose="02000500000000020004" pitchFamily="2" charset="0"/>
              <a:cs typeface="Phetsarath OT" panose="02000500000000020004" pitchFamily="2" charset="0"/>
            </a:endParaRPr>
          </a:p>
          <a:p>
            <a:endParaRPr lang="en-US"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369537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7234" name="Rectangle 2">
            <a:extLst>
              <a:ext uri="{FF2B5EF4-FFF2-40B4-BE49-F238E27FC236}">
                <a16:creationId xmlns:a16="http://schemas.microsoft.com/office/drawing/2014/main" id="{24398AC1-45FF-424E-88C5-7433B3FE857A}"/>
              </a:ext>
            </a:extLst>
          </p:cNvPr>
          <p:cNvSpPr>
            <a:spLocks noGrp="1" noChangeArrowheads="1"/>
          </p:cNvSpPr>
          <p:nvPr>
            <p:ph type="title"/>
          </p:nvPr>
        </p:nvSpPr>
        <p:spPr>
          <a:xfrm>
            <a:off x="628650" y="365126"/>
            <a:ext cx="8093710" cy="1017107"/>
          </a:xfrm>
        </p:spPr>
        <p:txBody>
          <a:bodyPr/>
          <a:lstStyle/>
          <a:p>
            <a:r>
              <a:rPr lang="lo-LA" altLang="en-US" b="1" dirty="0">
                <a:latin typeface="Phetsarath OT" panose="02000500000000020004" pitchFamily="2" charset="0"/>
                <a:cs typeface="Phetsarath OT" panose="02000500000000020004" pitchFamily="2" charset="0"/>
              </a:rPr>
              <a:t>ຄຸນນະພາບຂອງຫຼັກຖານຂອງການສຶກສາການລະບາດ</a:t>
            </a:r>
            <a:endParaRPr lang="en-US" altLang="en-US" b="1" dirty="0">
              <a:latin typeface="Phetsarath OT" panose="02000500000000020004" pitchFamily="2" charset="0"/>
              <a:cs typeface="Phetsarath OT" panose="02000500000000020004" pitchFamily="2" charset="0"/>
            </a:endParaRPr>
          </a:p>
        </p:txBody>
      </p:sp>
      <p:sp>
        <p:nvSpPr>
          <p:cNvPr id="8927235" name="Rectangle 3">
            <a:extLst>
              <a:ext uri="{FF2B5EF4-FFF2-40B4-BE49-F238E27FC236}">
                <a16:creationId xmlns:a16="http://schemas.microsoft.com/office/drawing/2014/main" id="{4D803E73-7C78-488B-A28C-D20A8BF9377F}"/>
              </a:ext>
            </a:extLst>
          </p:cNvPr>
          <p:cNvSpPr>
            <a:spLocks noGrp="1" noChangeArrowheads="1"/>
          </p:cNvSpPr>
          <p:nvPr>
            <p:ph sz="quarter" idx="10"/>
          </p:nvPr>
        </p:nvSpPr>
        <p:spPr/>
        <p:txBody>
          <a:bodyPr/>
          <a:lstStyle/>
          <a:p>
            <a:pPr>
              <a:buFont typeface="Monotype Sorts" pitchFamily="2" charset="2"/>
              <a:buNone/>
            </a:pPr>
            <a:r>
              <a:rPr lang="lo-LA" altLang="en-US" sz="3000" dirty="0">
                <a:latin typeface="Phetsarath OT" panose="02000500000000020004" pitchFamily="2" charset="0"/>
                <a:cs typeface="Phetsarath OT" panose="02000500000000020004" pitchFamily="2" charset="0"/>
              </a:rPr>
              <a:t>ຂຶ້ນ​ກັບ…</a:t>
            </a:r>
          </a:p>
          <a:p>
            <a:pPr>
              <a:buFont typeface="Monotype Sorts" pitchFamily="2" charset="2"/>
              <a:buNone/>
            </a:pPr>
            <a:endParaRPr lang="lo-LA" altLang="en-US" sz="3000" dirty="0">
              <a:latin typeface="Phetsarath OT" panose="02000500000000020004" pitchFamily="2" charset="0"/>
              <a:cs typeface="Phetsarath OT" panose="02000500000000020004" pitchFamily="2" charset="0"/>
            </a:endParaRPr>
          </a:p>
          <a:p>
            <a:r>
              <a:rPr lang="lo-LA" altLang="en-US" sz="3000" dirty="0">
                <a:latin typeface="Phetsarath OT" panose="02000500000000020004" pitchFamily="2" charset="0"/>
                <a:cs typeface="Phetsarath OT" panose="02000500000000020004" pitchFamily="2" charset="0"/>
              </a:rPr>
              <a:t>ປະເພດຂອງການອອກແບບການສຶກສາ</a:t>
            </a:r>
          </a:p>
          <a:p>
            <a:endParaRPr lang="lo-LA" altLang="en-US" sz="3000" dirty="0">
              <a:latin typeface="Phetsarath OT" panose="02000500000000020004" pitchFamily="2" charset="0"/>
              <a:cs typeface="Phetsarath OT" panose="02000500000000020004" pitchFamily="2" charset="0"/>
            </a:endParaRPr>
          </a:p>
          <a:p>
            <a:r>
              <a:rPr lang="lo-LA" altLang="en-US" sz="3000" dirty="0">
                <a:latin typeface="Phetsarath OT" panose="02000500000000020004" pitchFamily="2" charset="0"/>
                <a:cs typeface="Phetsarath OT" panose="02000500000000020004" pitchFamily="2" charset="0"/>
              </a:rPr>
              <a:t>ການ​ປະ​ຕິ​ບັດ​ການ​ສຶກ​ສາ​</a:t>
            </a:r>
          </a:p>
          <a:p>
            <a:endParaRPr lang="lo-LA" altLang="en-US" sz="3000" dirty="0">
              <a:latin typeface="Phetsarath OT" panose="02000500000000020004" pitchFamily="2" charset="0"/>
              <a:cs typeface="Phetsarath OT" panose="02000500000000020004" pitchFamily="2" charset="0"/>
            </a:endParaRPr>
          </a:p>
          <a:p>
            <a:r>
              <a:rPr lang="lo-LA" altLang="en-US" sz="3000" dirty="0">
                <a:latin typeface="Phetsarath OT" panose="02000500000000020004" pitchFamily="2" charset="0"/>
                <a:cs typeface="Phetsarath OT" panose="02000500000000020004" pitchFamily="2" charset="0"/>
              </a:rPr>
              <a:t>ຄວາມສາມາດຂະຫຍາຍຜົນການສຶກສາ</a:t>
            </a:r>
            <a:endParaRPr lang="en-US" altLang="en-US" sz="24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88407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A9C8-CAFA-9252-ADA0-A6CEFBD7F780}"/>
              </a:ext>
            </a:extLst>
          </p:cNvPr>
          <p:cNvSpPr>
            <a:spLocks noGrp="1"/>
          </p:cNvSpPr>
          <p:nvPr>
            <p:ph type="title"/>
          </p:nvPr>
        </p:nvSpPr>
        <p:spPr/>
        <p:txBody>
          <a:bodyPr/>
          <a:lstStyle/>
          <a:p>
            <a:r>
              <a:rPr lang="lo-LA" dirty="0">
                <a:latin typeface="Phetsarath OT" panose="02000500000000020004" pitchFamily="2" charset="0"/>
                <a:cs typeface="Phetsarath OT" panose="02000500000000020004" pitchFamily="2" charset="0"/>
              </a:rPr>
              <a:t>ວັດຖຸປະສົງ ຂອງການຄຸ້ມຄອງຂໍ້ມູນຄຼີນິກ (</a:t>
            </a:r>
            <a:r>
              <a:rPr lang="en-US" b="1" dirty="0">
                <a:latin typeface="Phetsarath OT" panose="02000500000000020004" pitchFamily="2" charset="0"/>
                <a:cs typeface="Phetsarath OT" panose="02000500000000020004" pitchFamily="2" charset="0"/>
              </a:rPr>
              <a:t>CDM</a:t>
            </a:r>
            <a:r>
              <a:rPr lang="lo-LA" b="1" dirty="0">
                <a:latin typeface="Phetsarath OT" panose="02000500000000020004" pitchFamily="2" charset="0"/>
                <a:cs typeface="Phetsarath OT" panose="02000500000000020004" pitchFamily="2" charset="0"/>
              </a:rPr>
              <a:t>)</a:t>
            </a:r>
            <a:endParaRPr lang="en-US" b="1" dirty="0">
              <a:latin typeface="Phetsarath OT" panose="02000500000000020004" pitchFamily="2" charset="0"/>
              <a:cs typeface="Phetsarath OT" panose="02000500000000020004" pitchFamily="2" charset="0"/>
            </a:endParaRPr>
          </a:p>
        </p:txBody>
      </p:sp>
      <p:sp>
        <p:nvSpPr>
          <p:cNvPr id="3" name="Content Placeholder 2">
            <a:extLst>
              <a:ext uri="{FF2B5EF4-FFF2-40B4-BE49-F238E27FC236}">
                <a16:creationId xmlns:a16="http://schemas.microsoft.com/office/drawing/2014/main" id="{94FEA19C-AD34-4F91-9B83-F34948B2A9FD}"/>
              </a:ext>
            </a:extLst>
          </p:cNvPr>
          <p:cNvSpPr>
            <a:spLocks noGrp="1"/>
          </p:cNvSpPr>
          <p:nvPr>
            <p:ph sz="quarter" idx="10"/>
          </p:nvPr>
        </p:nvSpPr>
        <p:spPr/>
        <p:txBody>
          <a:bodyPr>
            <a:normAutofit/>
          </a:bodyPr>
          <a:lstStyle/>
          <a:p>
            <a:r>
              <a:rPr lang="lo-LA" dirty="0">
                <a:latin typeface="Phetsarath OT" panose="02000500000000020004" pitchFamily="2" charset="0"/>
                <a:cs typeface="Phetsarath OT" panose="02000500000000020004" pitchFamily="2" charset="0"/>
              </a:rPr>
              <a:t>ຈຸດປະສົງຕົ້ນຕໍຂອງການຄຸ້ມຄອງຂໍ້ມູນແມ່ນເພື່ອສະຫນອງຂໍ້ມູນທີ່ເຊື່ອຖືໄດ້ແລະມີຄຸນນະພາບສູງສໍາລັບການວິເຄາະຂໍ້ມູນ, ຜ່ານ:</a:t>
            </a:r>
          </a:p>
          <a:p>
            <a:endParaRPr lang="lo-LA" dirty="0">
              <a:latin typeface="Phetsarath OT" panose="02000500000000020004" pitchFamily="2" charset="0"/>
              <a:cs typeface="Phetsarath OT" panose="02000500000000020004" pitchFamily="2" charset="0"/>
            </a:endParaRPr>
          </a:p>
          <a:p>
            <a:r>
              <a:rPr lang="lo-LA" dirty="0">
                <a:latin typeface="Phetsarath OT" panose="02000500000000020004" pitchFamily="2" charset="0"/>
                <a:cs typeface="Phetsarath OT" panose="02000500000000020004" pitchFamily="2" charset="0"/>
              </a:rPr>
              <a:t>ການຫຼຸດຜ່ອນຄວາມຜິດພາດທີ່ອາດຈະເກີດຂຶ້ນ, ເຊັ່ນ: ຄວາມຜິດພາດທີ່ເກີດຈາກການຈື່ແລະຄວາມຜິດພາດຈາກການສໍາພາດ, ທີ່ອາດຈະເກີດຂຶ້ນໃນລະຫວ່າງການເກັບກໍາຂໍ້ມູນ.</a:t>
            </a:r>
          </a:p>
          <a:p>
            <a:endParaRPr lang="lo-LA" dirty="0">
              <a:latin typeface="Phetsarath OT" panose="02000500000000020004" pitchFamily="2" charset="0"/>
              <a:cs typeface="Phetsarath OT" panose="02000500000000020004" pitchFamily="2" charset="0"/>
            </a:endParaRPr>
          </a:p>
          <a:p>
            <a:r>
              <a:rPr lang="lo-LA" dirty="0">
                <a:latin typeface="Phetsarath OT" panose="02000500000000020004" pitchFamily="2" charset="0"/>
                <a:cs typeface="Phetsarath OT" panose="02000500000000020004" pitchFamily="2" charset="0"/>
              </a:rPr>
              <a:t>ການຫຼຸດຜ່ອນຈໍານວນຂໍ້ມູນທີ່ຂາດຫາຍໄປ</a:t>
            </a:r>
          </a:p>
          <a:p>
            <a:endParaRPr lang="lo-LA" dirty="0">
              <a:latin typeface="Phetsarath OT" panose="02000500000000020004" pitchFamily="2" charset="0"/>
              <a:cs typeface="Phetsarath OT" panose="02000500000000020004" pitchFamily="2" charset="0"/>
            </a:endParaRPr>
          </a:p>
          <a:p>
            <a:r>
              <a:rPr lang="lo-LA" dirty="0">
                <a:latin typeface="Phetsarath OT" panose="02000500000000020004" pitchFamily="2" charset="0"/>
                <a:cs typeface="Phetsarath OT" panose="02000500000000020004" pitchFamily="2" charset="0"/>
              </a:rPr>
              <a:t>ເກັບກໍາຂໍ້ມູນຫຼາຍເທົ່າທີ່ເປັນໄປໄດ້</a:t>
            </a:r>
            <a:endParaRPr lang="en-US"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04372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40333-7716-2AEC-064D-3123B4AC0172}"/>
              </a:ext>
            </a:extLst>
          </p:cNvPr>
          <p:cNvSpPr>
            <a:spLocks noGrp="1"/>
          </p:cNvSpPr>
          <p:nvPr>
            <p:ph type="title"/>
          </p:nvPr>
        </p:nvSpPr>
        <p:spPr/>
        <p:txBody>
          <a:bodyPr/>
          <a:lstStyle/>
          <a:p>
            <a:r>
              <a:rPr lang="lo-LA" b="1" dirty="0">
                <a:latin typeface="Phetsarath OT" panose="02000500000000020004" pitchFamily="2" charset="0"/>
                <a:cs typeface="Phetsarath OT" panose="02000500000000020004" pitchFamily="2" charset="0"/>
              </a:rPr>
              <a:t>ເປັນຫຍັງ ການຄຸ້ມຄອງຂໍ້ມູນຄຼີນິກ </a:t>
            </a:r>
            <a:r>
              <a:rPr lang="en-US" b="1" dirty="0">
                <a:latin typeface="Phetsarath OT" panose="02000500000000020004" pitchFamily="2" charset="0"/>
                <a:cs typeface="Phetsarath OT" panose="02000500000000020004" pitchFamily="2" charset="0"/>
              </a:rPr>
              <a:t>CDM</a:t>
            </a:r>
            <a:r>
              <a:rPr lang="lo-LA" b="1" dirty="0">
                <a:latin typeface="Phetsarath OT" panose="02000500000000020004" pitchFamily="2" charset="0"/>
                <a:cs typeface="Phetsarath OT" panose="02000500000000020004" pitchFamily="2" charset="0"/>
              </a:rPr>
              <a:t> ຈຶ່ງສຳຄັນ</a:t>
            </a:r>
            <a:r>
              <a:rPr lang="en-US" b="1" dirty="0">
                <a:latin typeface="Phetsarath OT" panose="02000500000000020004" pitchFamily="2" charset="0"/>
                <a:cs typeface="Phetsarath OT" panose="02000500000000020004" pitchFamily="2" charset="0"/>
              </a:rPr>
              <a:t>? </a:t>
            </a:r>
          </a:p>
        </p:txBody>
      </p:sp>
      <p:sp>
        <p:nvSpPr>
          <p:cNvPr id="3" name="Content Placeholder 2">
            <a:extLst>
              <a:ext uri="{FF2B5EF4-FFF2-40B4-BE49-F238E27FC236}">
                <a16:creationId xmlns:a16="http://schemas.microsoft.com/office/drawing/2014/main" id="{3EB20BC5-060A-CAFA-4F23-8D6189D0C165}"/>
              </a:ext>
            </a:extLst>
          </p:cNvPr>
          <p:cNvSpPr>
            <a:spLocks noGrp="1"/>
          </p:cNvSpPr>
          <p:nvPr>
            <p:ph sz="quarter" idx="10"/>
          </p:nvPr>
        </p:nvSpPr>
        <p:spPr/>
        <p:txBody>
          <a:bodyPr/>
          <a:lstStyle/>
          <a:p>
            <a:r>
              <a:rPr lang="lo-LA" dirty="0">
                <a:latin typeface="Phetsarath OT" panose="02000500000000020004" pitchFamily="2" charset="0"/>
                <a:cs typeface="Phetsarath OT" panose="02000500000000020004" pitchFamily="2" charset="0"/>
              </a:rPr>
              <a:t>ມັນມີບົດບາດສໍາຄັນໃນການຄົ້ນຄວ້າທາງດ້ານຄລີນິກ</a:t>
            </a:r>
          </a:p>
          <a:p>
            <a:endParaRPr lang="lo-LA" dirty="0">
              <a:latin typeface="Phetsarath OT" panose="02000500000000020004" pitchFamily="2" charset="0"/>
              <a:cs typeface="Phetsarath OT" panose="02000500000000020004" pitchFamily="2" charset="0"/>
            </a:endParaRPr>
          </a:p>
          <a:p>
            <a:r>
              <a:rPr lang="lo-LA" dirty="0">
                <a:latin typeface="Phetsarath OT" panose="02000500000000020004" pitchFamily="2" charset="0"/>
                <a:cs typeface="Phetsarath OT" panose="02000500000000020004" pitchFamily="2" charset="0"/>
              </a:rPr>
              <a:t>ມັນຈັດການກັບທຸກໆດ້ານຂອງການປະມວນຜົນຂໍ້ມູນທາງດ້ານຄລີນິກ</a:t>
            </a:r>
          </a:p>
          <a:p>
            <a:endParaRPr lang="lo-LA" dirty="0">
              <a:latin typeface="Phetsarath OT" panose="02000500000000020004" pitchFamily="2" charset="0"/>
              <a:cs typeface="Phetsarath OT" panose="02000500000000020004" pitchFamily="2" charset="0"/>
            </a:endParaRPr>
          </a:p>
          <a:p>
            <a:r>
              <a:rPr lang="lo-LA" dirty="0">
                <a:latin typeface="Phetsarath OT" panose="02000500000000020004" pitchFamily="2" charset="0"/>
                <a:cs typeface="Phetsarath OT" panose="02000500000000020004" pitchFamily="2" charset="0"/>
              </a:rPr>
              <a:t>ຂໍ້ມູນທາງດ້ານຄລີນິກຕ້ອງມີຄວາມຖືກຕ້ອງ, ຄົບຖ້ວນ, ເຊື່ອຖືໄດ້, ແລະສອດຄ່ອງສໍາລັບການວິເຄາະທາງສະຖິຕິແລະການຄົ້ນຄວ້າ.</a:t>
            </a:r>
            <a:endParaRPr lang="en-US"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85604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CE86-D16C-D572-EBC8-F85B16800E37}"/>
              </a:ext>
            </a:extLst>
          </p:cNvPr>
          <p:cNvSpPr>
            <a:spLocks noGrp="1"/>
          </p:cNvSpPr>
          <p:nvPr>
            <p:ph type="title"/>
          </p:nvPr>
        </p:nvSpPr>
        <p:spPr/>
        <p:txBody>
          <a:bodyPr/>
          <a:lstStyle/>
          <a:p>
            <a:r>
              <a:rPr lang="lo-LA" dirty="0">
                <a:latin typeface="Phetsarath OT" panose="02000500000000020004" pitchFamily="2" charset="0"/>
                <a:cs typeface="Phetsarath OT" panose="02000500000000020004" pitchFamily="2" charset="0"/>
              </a:rPr>
              <a:t>ມາດຕະຖານ ແລະ ແນວທາງຂອງ </a:t>
            </a:r>
            <a:r>
              <a:rPr lang="en-US" dirty="0">
                <a:latin typeface="Phetsarath OT" panose="02000500000000020004" pitchFamily="2" charset="0"/>
                <a:cs typeface="Phetsarath OT" panose="02000500000000020004" pitchFamily="2" charset="0"/>
              </a:rPr>
              <a:t>CDM</a:t>
            </a:r>
          </a:p>
        </p:txBody>
      </p:sp>
      <p:sp>
        <p:nvSpPr>
          <p:cNvPr id="3" name="Content Placeholder 2">
            <a:extLst>
              <a:ext uri="{FF2B5EF4-FFF2-40B4-BE49-F238E27FC236}">
                <a16:creationId xmlns:a16="http://schemas.microsoft.com/office/drawing/2014/main" id="{7D4C1833-A5BE-428E-9974-4E116B0D4340}"/>
              </a:ext>
            </a:extLst>
          </p:cNvPr>
          <p:cNvSpPr>
            <a:spLocks noGrp="1"/>
          </p:cNvSpPr>
          <p:nvPr>
            <p:ph sz="quarter" idx="10"/>
          </p:nvPr>
        </p:nvSpPr>
        <p:spPr>
          <a:xfrm>
            <a:off x="628650" y="1487967"/>
            <a:ext cx="7886700" cy="5004907"/>
          </a:xfrm>
        </p:spPr>
        <p:txBody>
          <a:bodyPr>
            <a:normAutofit fontScale="92500" lnSpcReduction="10000"/>
          </a:bodyPr>
          <a:lstStyle/>
          <a:p>
            <a:r>
              <a:rPr lang="lo-LA" dirty="0">
                <a:latin typeface="Phetsarath OT" panose="02000500000000020004" pitchFamily="2" charset="0"/>
                <a:cs typeface="Phetsarath OT" panose="02000500000000020004" pitchFamily="2" charset="0"/>
              </a:rPr>
              <a:t>ລະຫັດກົດລະບຽບຂອງລັດຖະບານກາງ (</a:t>
            </a:r>
            <a:r>
              <a:rPr lang="en-US" dirty="0">
                <a:latin typeface="Phetsarath OT" panose="02000500000000020004" pitchFamily="2" charset="0"/>
                <a:cs typeface="Phetsarath OT" panose="02000500000000020004" pitchFamily="2" charset="0"/>
              </a:rPr>
              <a:t>CFR)</a:t>
            </a:r>
          </a:p>
          <a:p>
            <a:pPr lvl="1"/>
            <a:r>
              <a:rPr lang="lo-LA" sz="2400" dirty="0">
                <a:latin typeface="Phetsarath OT" panose="02000500000000020004" pitchFamily="2" charset="0"/>
                <a:cs typeface="Phetsarath OT" panose="02000500000000020004" pitchFamily="2" charset="0"/>
              </a:rPr>
              <a:t>ໃຊ້ໄດ້ກັບບັນທຶກອີເລັກໂທຣນິກ</a:t>
            </a:r>
          </a:p>
          <a:p>
            <a:pPr lvl="1"/>
            <a:r>
              <a:rPr lang="lo-LA" sz="2400" dirty="0">
                <a:latin typeface="Phetsarath OT" panose="02000500000000020004" pitchFamily="2" charset="0"/>
                <a:cs typeface="Phetsarath OT" panose="02000500000000020004" pitchFamily="2" charset="0"/>
              </a:rPr>
              <a:t>ຮັບປະກັນຄວາມຖືກຕ້ອງ, ຄວາມຫນ້າເຊື່ອຖື, ແລະຄວາມສອດຄ່ອງຂອງຂໍ້ມູນທາງດ້ານການຊ່ວຍ</a:t>
            </a:r>
          </a:p>
          <a:p>
            <a:r>
              <a:rPr lang="lo-LA" dirty="0">
                <a:latin typeface="Phetsarath OT" panose="02000500000000020004" pitchFamily="2" charset="0"/>
                <a:cs typeface="Phetsarath OT" panose="02000500000000020004" pitchFamily="2" charset="0"/>
              </a:rPr>
              <a:t>ຄໍາແນະນໍາດ້ານການຄຸ້ມຄອງຂໍ້ມູນທາງດ້ານຄລີນິກທີ່ດີ (</a:t>
            </a:r>
            <a:r>
              <a:rPr lang="en-US" dirty="0">
                <a:latin typeface="Phetsarath OT" panose="02000500000000020004" pitchFamily="2" charset="0"/>
                <a:cs typeface="Phetsarath OT" panose="02000500000000020004" pitchFamily="2" charset="0"/>
              </a:rPr>
              <a:t>GCDMP).</a:t>
            </a:r>
          </a:p>
          <a:p>
            <a:pPr lvl="1"/>
            <a:r>
              <a:rPr lang="lo-LA" sz="2400" dirty="0">
                <a:latin typeface="Phetsarath OT" panose="02000500000000020004" pitchFamily="2" charset="0"/>
                <a:cs typeface="Phetsarath OT" panose="02000500000000020004" pitchFamily="2" charset="0"/>
              </a:rPr>
              <a:t>ເຜີຍແຜ່ໂດຍສະມາຄົມການຄຸ້ມຄອງຂໍ້ມູນທາງດ້ານຄລີນິກ (</a:t>
            </a:r>
            <a:r>
              <a:rPr lang="en-US" sz="2400" dirty="0">
                <a:latin typeface="Phetsarath OT" panose="02000500000000020004" pitchFamily="2" charset="0"/>
                <a:cs typeface="Phetsarath OT" panose="02000500000000020004" pitchFamily="2" charset="0"/>
              </a:rPr>
              <a:t>SCDM)</a:t>
            </a:r>
          </a:p>
          <a:p>
            <a:pPr lvl="1"/>
            <a:r>
              <a:rPr lang="lo-LA" sz="2400" dirty="0">
                <a:latin typeface="Phetsarath OT" panose="02000500000000020004" pitchFamily="2" charset="0"/>
                <a:cs typeface="Phetsarath OT" panose="02000500000000020004" pitchFamily="2" charset="0"/>
              </a:rPr>
              <a:t>ໄດ້​ພິມ​ເຜີຍ​ແຜ່​ໃນ​ເບື້ອງ​ຕົ້ນ​ໃນ​ເດືອນ​ກັນ​ຍາ 2000 ແລະ​ສະ​ບັບ​ປະ​ຈຸ​ບັນ​ທີ່​ສຸດ​ໃນ​ເດືອນ​ຕຸ​ລາ 2013​</a:t>
            </a:r>
          </a:p>
          <a:p>
            <a:pPr lvl="1"/>
            <a:r>
              <a:rPr lang="lo-LA" sz="2400" dirty="0">
                <a:latin typeface="Phetsarath OT" panose="02000500000000020004" pitchFamily="2" charset="0"/>
                <a:cs typeface="Phetsarath OT" panose="02000500000000020004" pitchFamily="2" charset="0"/>
              </a:rPr>
              <a:t>ສະຫນອງມາດຕະຖານການປະຕິບັດທີ່ດີຂອງ </a:t>
            </a:r>
            <a:r>
              <a:rPr lang="en-US" sz="2400" dirty="0">
                <a:latin typeface="Phetsarath OT" panose="02000500000000020004" pitchFamily="2" charset="0"/>
                <a:cs typeface="Phetsarath OT" panose="02000500000000020004" pitchFamily="2" charset="0"/>
              </a:rPr>
              <a:t>CDM</a:t>
            </a:r>
          </a:p>
          <a:p>
            <a:r>
              <a:rPr lang="lo-LA" dirty="0">
                <a:latin typeface="Phetsarath OT" panose="02000500000000020004" pitchFamily="2" charset="0"/>
                <a:cs typeface="Phetsarath OT" panose="02000500000000020004" pitchFamily="2" charset="0"/>
              </a:rPr>
              <a:t>ຄູ່ມືການຈັດຕັ້ງປະຕິບັດຕົວແບບຕາຕະລາງການສຶກສາສໍາລັບການທົດລອງທາງດ້ານຄລີນິກ (</a:t>
            </a:r>
            <a:r>
              <a:rPr lang="en-US" dirty="0">
                <a:latin typeface="Phetsarath OT" panose="02000500000000020004" pitchFamily="2" charset="0"/>
                <a:cs typeface="Phetsarath OT" panose="02000500000000020004" pitchFamily="2" charset="0"/>
              </a:rPr>
              <a:t>SDTMIG)</a:t>
            </a:r>
          </a:p>
          <a:p>
            <a:pPr lvl="1"/>
            <a:r>
              <a:rPr lang="lo-LA" sz="2400" dirty="0">
                <a:latin typeface="Phetsarath OT" panose="02000500000000020004" pitchFamily="2" charset="0"/>
                <a:cs typeface="Phetsarath OT" panose="02000500000000020004" pitchFamily="2" charset="0"/>
              </a:rPr>
              <a:t>ເຜີຍແຜ່ໂດຍ </a:t>
            </a:r>
            <a:r>
              <a:rPr lang="en-US" sz="2400" dirty="0">
                <a:latin typeface="Phetsarath OT" panose="02000500000000020004" pitchFamily="2" charset="0"/>
                <a:cs typeface="Phetsarath OT" panose="02000500000000020004" pitchFamily="2" charset="0"/>
              </a:rPr>
              <a:t>Clinical Data Interchange Standards Consortium (CDISC)</a:t>
            </a:r>
          </a:p>
          <a:p>
            <a:pPr lvl="1"/>
            <a:r>
              <a:rPr lang="lo-LA" sz="2400" dirty="0">
                <a:latin typeface="Phetsarath OT" panose="02000500000000020004" pitchFamily="2" charset="0"/>
                <a:cs typeface="Phetsarath OT" panose="02000500000000020004" pitchFamily="2" charset="0"/>
              </a:rPr>
              <a:t>ອະທິບາຍຄຳສັບມາດຕະຖານສຳລັບຂໍ້ມູນທາງຄລີນິກ</a:t>
            </a:r>
            <a:endParaRPr lang="en-US" sz="2400" dirty="0">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3024344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2.6|2.7|10.3|0.5|8.3|0.3"/>
</p:tagLst>
</file>

<file path=ppt/theme/theme1.xml><?xml version="1.0" encoding="utf-8"?>
<a:theme xmlns:a="http://schemas.openxmlformats.org/drawingml/2006/main"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RCB TEMPLATE" id="{0EC71E97-8FA2-4B5F-AC24-44C3F03835AA}" vid="{46FB6BCA-E9FE-4217-9BEF-CD6BDB5EB7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9DD0B6094BCF4FB93A35D0152A1812" ma:contentTypeVersion="13" ma:contentTypeDescription="Create a new document." ma:contentTypeScope="" ma:versionID="be0ae1603127ce292030e8d21174580f">
  <xsd:schema xmlns:xsd="http://www.w3.org/2001/XMLSchema" xmlns:xs="http://www.w3.org/2001/XMLSchema" xmlns:p="http://schemas.microsoft.com/office/2006/metadata/properties" xmlns:ns2="d6596b82-1850-46b7-8677-7476bdde78e6" xmlns:ns3="53c17ed5-55f5-48da-bce3-199d61b38c9a" targetNamespace="http://schemas.microsoft.com/office/2006/metadata/properties" ma:root="true" ma:fieldsID="26e5467dbf44ded1b1ae3f5faebca35a" ns2:_="" ns3:_="">
    <xsd:import namespace="d6596b82-1850-46b7-8677-7476bdde78e6"/>
    <xsd:import namespace="53c17ed5-55f5-48da-bce3-199d61b38c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96b82-1850-46b7-8677-7476bdde78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c17ed5-55f5-48da-bce3-199d61b38c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00B982-99A2-4BF9-ADDA-957A147B1D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596b82-1850-46b7-8677-7476bdde78e6"/>
    <ds:schemaRef ds:uri="53c17ed5-55f5-48da-bce3-199d61b38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161C77-4666-4246-BBCD-C34F72AD3419}">
  <ds:schemaRefs>
    <ds:schemaRef ds:uri="http://schemas.microsoft.com/sharepoint/v3/contenttype/forms"/>
  </ds:schemaRefs>
</ds:datastoreItem>
</file>

<file path=customXml/itemProps3.xml><?xml version="1.0" encoding="utf-8"?>
<ds:datastoreItem xmlns:ds="http://schemas.openxmlformats.org/officeDocument/2006/customXml" ds:itemID="{A3EDAF73-4893-4F4B-B2AD-01C785BB3A4F}">
  <ds:schemaRefs>
    <ds:schemaRef ds:uri="http://www.w3.org/XML/1998/namespace"/>
    <ds:schemaRef ds:uri="http://purl.org/dc/dcmitype/"/>
    <ds:schemaRef ds:uri="http://schemas.microsoft.com/office/2006/documentManagement/types"/>
    <ds:schemaRef ds:uri="http://schemas.openxmlformats.org/package/2006/metadata/core-properties"/>
    <ds:schemaRef ds:uri="53c17ed5-55f5-48da-bce3-199d61b38c9a"/>
    <ds:schemaRef ds:uri="http://purl.org/dc/elements/1.1/"/>
    <ds:schemaRef ds:uri="http://purl.org/dc/terms/"/>
    <ds:schemaRef ds:uri="http://schemas.microsoft.com/office/infopath/2007/PartnerControls"/>
    <ds:schemaRef ds:uri="d6596b82-1850-46b7-8677-7476bdde78e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ANRCB TEMPLATE</Template>
  <TotalTime>5189</TotalTime>
  <Words>7763</Words>
  <Application>Microsoft Office PowerPoint</Application>
  <PresentationFormat>On-screen Show (4:3)</PresentationFormat>
  <Paragraphs>316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Georgia</vt:lpstr>
      <vt:lpstr>Monotype Sorts</vt:lpstr>
      <vt:lpstr>Phetsarath OT</vt:lpstr>
      <vt:lpstr>CRS_2020_PPT</vt:lpstr>
      <vt:lpstr> ບົດທີ 6.8 ການອອກແບບ ແລະ ການວາງແຜນສະຖິຕິ: : ການປະຕິບັດທີ່ດີທີ່ສຸດຂອງການຄຸ້ມຄອງຂໍ້ມູນ</vt:lpstr>
      <vt:lpstr>ວັດ​ຖຸ​ປະ​ສົງ​ການ​ຮຽນ​ຮູ້</vt:lpstr>
      <vt:lpstr>ການຈັດການຂໍ້ມູນແມ່ນຫຍັງ?</vt:lpstr>
      <vt:lpstr>ການປະຕິບັດທີ່ດີທີ່ສຸດຂອງການຄຸ້ມຄອງຂໍ້ມູນ</vt:lpstr>
      <vt:lpstr>ການຄຸ້ມຄອງຂໍ້ມູນທາງດ້ານການຄຼີນິກ (CDM) ແມ່ນຫຍັງ?  </vt:lpstr>
      <vt:lpstr>ຄຸນນະພາບຂອງຫຼັກຖານຂອງການສຶກສາການລະບາດ</vt:lpstr>
      <vt:lpstr>ວັດຖຸປະສົງ ຂອງການຄຸ້ມຄອງຂໍ້ມູນຄຼີນິກ (CDM)</vt:lpstr>
      <vt:lpstr>ເປັນຫຍັງ ການຄຸ້ມຄອງຂໍ້ມູນຄຼີນິກ CDM ຈຶ່ງສຳຄັນ? </vt:lpstr>
      <vt:lpstr>ມາດຕະຖານ ແລະ ແນວທາງຂອງ CDM</vt:lpstr>
      <vt:lpstr>ການປະຕິບັດການຄຸ້ມຄອງຂໍ້ມູນທີ່ດີທີ່ສຸດ</vt:lpstr>
      <vt:lpstr>ການວາງແຜນຂໍ້ມູນ  </vt:lpstr>
      <vt:lpstr>ການວາງແຜນຂໍ້ມູນ  (ຕໍ່)</vt:lpstr>
      <vt:lpstr>ການອອກແບບແລະການກວດສອບຖານຂໍ້ມູນ</vt:lpstr>
      <vt:lpstr>ທາງເລືອກໃນການສໍາຮອງຂໍ້ມູນ</vt:lpstr>
      <vt:lpstr>ການກວດສອບແລະການກວດສອບຖານຂໍ້ມູນ</vt:lpstr>
      <vt:lpstr>ການ​ເກັບ​ກໍາ​ຂໍ້​ມູນ​ແລະ​ການ​ຄວບ​ຄຸມ​ຄຸນ​ນະ​ພາບ​</vt:lpstr>
      <vt:lpstr>ການປ້ອນຂໍ້ມູນ</vt:lpstr>
      <vt:lpstr>ການກວດສອບຂໍ້ມູນແລະການກວດສອບ</vt:lpstr>
      <vt:lpstr>ຂໍ້ຈໍາກັດດ້ານຄວາມຄວາມສົມບູນຂໍ້ມູນ</vt:lpstr>
      <vt:lpstr>ຂໍ້ຈໍາກັດດ້ານຄວາມຄວາມສົມບູນຂໍ້ມູນ</vt:lpstr>
      <vt:lpstr>ຍຸດທະສາດສໍາລັບຄວາມສົມບູນຂອງຂໍ້ມູນ</vt:lpstr>
      <vt:lpstr>ຄວາມສົມບູນແລະ ຄວາມປອດໄພຂອງຂໍ້ມູນ </vt:lpstr>
      <vt:lpstr>ຄວາມສົມບູນຂອງຂໍ້ມູນ: ການເຂົ້າລະຫັດ</vt:lpstr>
      <vt:lpstr>ການ​ລັອກ​ຖານ​ຂໍ້​ມູນ </vt:lpstr>
      <vt:lpstr>ຄວາມຄິດເຫັນສຸດທ້າຍ: ໃຊ້ເວລາສໍາລັບການວາງແຜນການເກັບກໍາຂໍ້ມູນຂອງທ່ານ, ການປ້ອນຂໍ້ມູນ, ການໂອນຂໍ້ມູນ, ການເກັບຮັກສາ, ແລະການກວດສອບຄວາມຖືກຕ້ອງໃນຂະນະທີ່ທ່ານວາງແຜນການສຶກສາຂອງທ່ານ. ສ້າງໂປໂຕຄອນການສຶກສາລາຍລະອຽດສໍາລັບການເກັບຂໍ້ມູນ, ການເຂົ້າ, ສໍາຮອງຂໍ້ມູນ, ແລະການສົ່ງອອກ. ສໍາຮອງຂໍ້ມູນຂໍ້ມູນຂອງທ່ານເລື້ອຍໆແລະຕິດຕາມຂະບວນການຂອງທ່ານຢ່າງຕໍ່ເນື່ອງເພື່ອປັບປຸງຄຸນນະພາບ. ນີ້ຈະເພີ່ມຄວາມເຂັ້ມງວດໃນການສຶກສາຂອງທ່ານ ແລະປະຫຍັດເວລາ ແລະຄວາມເຈັບປວດໃຈຫຼາຍ  ຂອບໃຈ!</vt:lpstr>
      <vt:lpstr>ເອກກະສານອ້າງອີງ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6.5 Statistical Design and Planning: Sample Size and Statistical Power</dc:title>
  <dc:creator>Eddens, Kate</dc:creator>
  <cp:lastModifiedBy>Oula, Ratthiphone</cp:lastModifiedBy>
  <cp:revision>75</cp:revision>
  <dcterms:created xsi:type="dcterms:W3CDTF">2022-05-10T17:09:17Z</dcterms:created>
  <dcterms:modified xsi:type="dcterms:W3CDTF">2022-09-06T06:52:33Z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0x010100789DD0B6094BCF4FB93A35D0152A1812</vt:lpwstr>
  </property>
</Properties>
</file>