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ink/ink3.xml" ContentType="application/inkml+xml"/>
  <Override PartName="/ppt/notesSlides/notesSlide13.xml" ContentType="application/vnd.openxmlformats-officedocument.presentationml.notesSlide+xml"/>
  <Override PartName="/ppt/ink/ink4.xml" ContentType="application/inkml+xml"/>
  <Override PartName="/ppt/notesSlides/notesSlide14.xml" ContentType="application/vnd.openxmlformats-officedocument.presentationml.notesSlide+xml"/>
  <Override PartName="/ppt/ink/ink5.xml" ContentType="application/inkml+xml"/>
  <Override PartName="/ppt/notesSlides/notesSlide15.xml" ContentType="application/vnd.openxmlformats-officedocument.presentationml.notesSlide+xml"/>
  <Override PartName="/ppt/ink/ink6.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35"/>
  </p:notesMasterIdLst>
  <p:sldIdLst>
    <p:sldId id="256" r:id="rId5"/>
    <p:sldId id="289" r:id="rId6"/>
    <p:sldId id="291" r:id="rId7"/>
    <p:sldId id="293" r:id="rId8"/>
    <p:sldId id="309" r:id="rId9"/>
    <p:sldId id="292" r:id="rId10"/>
    <p:sldId id="300" r:id="rId11"/>
    <p:sldId id="295" r:id="rId12"/>
    <p:sldId id="311" r:id="rId13"/>
    <p:sldId id="301" r:id="rId14"/>
    <p:sldId id="314" r:id="rId15"/>
    <p:sldId id="316" r:id="rId16"/>
    <p:sldId id="317" r:id="rId17"/>
    <p:sldId id="319" r:id="rId18"/>
    <p:sldId id="318" r:id="rId19"/>
    <p:sldId id="296" r:id="rId20"/>
    <p:sldId id="313" r:id="rId21"/>
    <p:sldId id="310" r:id="rId22"/>
    <p:sldId id="312" r:id="rId23"/>
    <p:sldId id="302" r:id="rId24"/>
    <p:sldId id="297" r:id="rId25"/>
    <p:sldId id="298" r:id="rId26"/>
    <p:sldId id="303" r:id="rId27"/>
    <p:sldId id="304" r:id="rId28"/>
    <p:sldId id="305" r:id="rId29"/>
    <p:sldId id="306" r:id="rId30"/>
    <p:sldId id="307" r:id="rId31"/>
    <p:sldId id="308" r:id="rId32"/>
    <p:sldId id="320" r:id="rId33"/>
    <p:sldId id="266"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289"/>
            <p14:sldId id="291"/>
            <p14:sldId id="293"/>
            <p14:sldId id="309"/>
            <p14:sldId id="292"/>
            <p14:sldId id="300"/>
            <p14:sldId id="295"/>
            <p14:sldId id="311"/>
            <p14:sldId id="301"/>
            <p14:sldId id="314"/>
            <p14:sldId id="316"/>
            <p14:sldId id="317"/>
            <p14:sldId id="319"/>
            <p14:sldId id="318"/>
            <p14:sldId id="296"/>
            <p14:sldId id="313"/>
            <p14:sldId id="310"/>
            <p14:sldId id="312"/>
            <p14:sldId id="302"/>
            <p14:sldId id="297"/>
            <p14:sldId id="298"/>
            <p14:sldId id="303"/>
            <p14:sldId id="304"/>
            <p14:sldId id="305"/>
            <p14:sldId id="306"/>
            <p14:sldId id="307"/>
            <p14:sldId id="308"/>
            <p14:sldId id="320"/>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AB9E4-AD1C-46C4-80B0-F12E65186835}" v="61" dt="2022-11-01T04:20:32.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77" autoAdjust="0"/>
    <p:restoredTop sz="85286" autoAdjust="0"/>
  </p:normalViewPr>
  <p:slideViewPr>
    <p:cSldViewPr snapToGrid="0" snapToObjects="1">
      <p:cViewPr varScale="1">
        <p:scale>
          <a:sx n="77" d="100"/>
          <a:sy n="77" d="100"/>
        </p:scale>
        <p:origin x="93"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ens, Kate" userId="2768510e-2308-47b1-8f2d-3734854ccbd3" providerId="ADAL" clId="{44CAB9E4-AD1C-46C4-80B0-F12E65186835}"/>
    <pc:docChg chg="undo custSel addSld delSld modSld sldOrd modSection">
      <pc:chgData name="Eddens, Kate" userId="2768510e-2308-47b1-8f2d-3734854ccbd3" providerId="ADAL" clId="{44CAB9E4-AD1C-46C4-80B0-F12E65186835}" dt="2022-11-01T04:33:38.505" v="29949" actId="27636"/>
      <pc:docMkLst>
        <pc:docMk/>
      </pc:docMkLst>
      <pc:sldChg chg="addSp modSp mod modNotesTx">
        <pc:chgData name="Eddens, Kate" userId="2768510e-2308-47b1-8f2d-3734854ccbd3" providerId="ADAL" clId="{44CAB9E4-AD1C-46C4-80B0-F12E65186835}" dt="2022-11-01T04:33:38.505" v="29949" actId="27636"/>
        <pc:sldMkLst>
          <pc:docMk/>
          <pc:sldMk cId="76914611" sldId="256"/>
        </pc:sldMkLst>
        <pc:spChg chg="mod">
          <ac:chgData name="Eddens, Kate" userId="2768510e-2308-47b1-8f2d-3734854ccbd3" providerId="ADAL" clId="{44CAB9E4-AD1C-46C4-80B0-F12E65186835}" dt="2022-11-01T04:33:38.505" v="29949" actId="27636"/>
          <ac:spMkLst>
            <pc:docMk/>
            <pc:sldMk cId="76914611" sldId="256"/>
            <ac:spMk id="7" creationId="{1C9747C8-410E-8D47-894E-20D45D73966D}"/>
          </ac:spMkLst>
        </pc:spChg>
        <pc:picChg chg="add mod">
          <ac:chgData name="Eddens, Kate" userId="2768510e-2308-47b1-8f2d-3734854ccbd3" providerId="ADAL" clId="{44CAB9E4-AD1C-46C4-80B0-F12E65186835}" dt="2022-10-28T14:43:05.711" v="485"/>
          <ac:picMkLst>
            <pc:docMk/>
            <pc:sldMk cId="76914611" sldId="256"/>
            <ac:picMk id="3" creationId="{A981DBB9-6B75-4350-92F3-0D18B0AB058E}"/>
          </ac:picMkLst>
        </pc:picChg>
      </pc:sldChg>
      <pc:sldChg chg="addSp modSp mod modNotesTx">
        <pc:chgData name="Eddens, Kate" userId="2768510e-2308-47b1-8f2d-3734854ccbd3" providerId="ADAL" clId="{44CAB9E4-AD1C-46C4-80B0-F12E65186835}" dt="2022-11-01T04:14:48.124" v="29481"/>
        <pc:sldMkLst>
          <pc:docMk/>
          <pc:sldMk cId="3793482313" sldId="266"/>
        </pc:sldMkLst>
        <pc:spChg chg="mod">
          <ac:chgData name="Eddens, Kate" userId="2768510e-2308-47b1-8f2d-3734854ccbd3" providerId="ADAL" clId="{44CAB9E4-AD1C-46C4-80B0-F12E65186835}" dt="2022-11-01T02:43:01.919" v="28146" actId="20577"/>
          <ac:spMkLst>
            <pc:docMk/>
            <pc:sldMk cId="3793482313" sldId="266"/>
            <ac:spMk id="5" creationId="{FABD27E8-85A6-0A4E-A64C-887F4118B78B}"/>
          </ac:spMkLst>
        </pc:spChg>
        <pc:picChg chg="add mod">
          <ac:chgData name="Eddens, Kate" userId="2768510e-2308-47b1-8f2d-3734854ccbd3" providerId="ADAL" clId="{44CAB9E4-AD1C-46C4-80B0-F12E65186835}" dt="2022-11-01T04:14:48.124" v="29481"/>
          <ac:picMkLst>
            <pc:docMk/>
            <pc:sldMk cId="3793482313" sldId="266"/>
            <ac:picMk id="2" creationId="{12903CE4-F529-494D-B927-8ACD99061901}"/>
          </ac:picMkLst>
        </pc:picChg>
      </pc:sldChg>
      <pc:sldChg chg="addSp delSp modSp mod delAnim modNotesTx">
        <pc:chgData name="Eddens, Kate" userId="2768510e-2308-47b1-8f2d-3734854ccbd3" providerId="ADAL" clId="{44CAB9E4-AD1C-46C4-80B0-F12E65186835}" dt="2022-11-01T04:20:32.316" v="29947"/>
        <pc:sldMkLst>
          <pc:docMk/>
          <pc:sldMk cId="66799143" sldId="289"/>
        </pc:sldMkLst>
        <pc:spChg chg="mod">
          <ac:chgData name="Eddens, Kate" userId="2768510e-2308-47b1-8f2d-3734854ccbd3" providerId="ADAL" clId="{44CAB9E4-AD1C-46C4-80B0-F12E65186835}" dt="2022-10-28T14:40:17.277" v="320" actId="20577"/>
          <ac:spMkLst>
            <pc:docMk/>
            <pc:sldMk cId="66799143" sldId="289"/>
            <ac:spMk id="2" creationId="{6D74980A-CE95-469C-935A-E945333FCB0E}"/>
          </ac:spMkLst>
        </pc:spChg>
        <pc:spChg chg="mod">
          <ac:chgData name="Eddens, Kate" userId="2768510e-2308-47b1-8f2d-3734854ccbd3" providerId="ADAL" clId="{44CAB9E4-AD1C-46C4-80B0-F12E65186835}" dt="2022-11-01T04:19:21.243" v="29945" actId="27636"/>
          <ac:spMkLst>
            <pc:docMk/>
            <pc:sldMk cId="66799143" sldId="289"/>
            <ac:spMk id="3" creationId="{DFEA0F0E-BB97-4390-B20F-94755B7A0C40}"/>
          </ac:spMkLst>
        </pc:spChg>
        <pc:picChg chg="add del mod">
          <ac:chgData name="Eddens, Kate" userId="2768510e-2308-47b1-8f2d-3734854ccbd3" providerId="ADAL" clId="{44CAB9E4-AD1C-46C4-80B0-F12E65186835}" dt="2022-11-01T04:19:34.423" v="29946" actId="478"/>
          <ac:picMkLst>
            <pc:docMk/>
            <pc:sldMk cId="66799143" sldId="289"/>
            <ac:picMk id="5" creationId="{EBAFABBC-68CA-4612-A357-09B337D651F4}"/>
          </ac:picMkLst>
        </pc:picChg>
        <pc:picChg chg="add mod">
          <ac:chgData name="Eddens, Kate" userId="2768510e-2308-47b1-8f2d-3734854ccbd3" providerId="ADAL" clId="{44CAB9E4-AD1C-46C4-80B0-F12E65186835}" dt="2022-11-01T04:20:32.316" v="29947"/>
          <ac:picMkLst>
            <pc:docMk/>
            <pc:sldMk cId="66799143" sldId="289"/>
            <ac:picMk id="6" creationId="{9D621260-A55B-460C-A79E-AB13D0C27CD1}"/>
          </ac:picMkLst>
        </pc:picChg>
      </pc:sldChg>
      <pc:sldChg chg="addSp modSp del modNotesTx">
        <pc:chgData name="Eddens, Kate" userId="2768510e-2308-47b1-8f2d-3734854ccbd3" providerId="ADAL" clId="{44CAB9E4-AD1C-46C4-80B0-F12E65186835}" dt="2022-11-01T03:31:18.292" v="28352" actId="47"/>
        <pc:sldMkLst>
          <pc:docMk/>
          <pc:sldMk cId="3576533957" sldId="290"/>
        </pc:sldMkLst>
        <pc:picChg chg="add mod">
          <ac:chgData name="Eddens, Kate" userId="2768510e-2308-47b1-8f2d-3734854ccbd3" providerId="ADAL" clId="{44CAB9E4-AD1C-46C4-80B0-F12E65186835}" dt="2022-10-28T14:44:11.360" v="622"/>
          <ac:picMkLst>
            <pc:docMk/>
            <pc:sldMk cId="3576533957" sldId="290"/>
            <ac:picMk id="2" creationId="{5F889EE7-8AFE-42AB-B6A4-02599B500B71}"/>
          </ac:picMkLst>
        </pc:picChg>
      </pc:sldChg>
      <pc:sldChg chg="addSp modSp mod modNotesTx">
        <pc:chgData name="Eddens, Kate" userId="2768510e-2308-47b1-8f2d-3734854ccbd3" providerId="ADAL" clId="{44CAB9E4-AD1C-46C4-80B0-F12E65186835}" dt="2022-11-01T03:35:03.698" v="28396"/>
        <pc:sldMkLst>
          <pc:docMk/>
          <pc:sldMk cId="3013417659" sldId="291"/>
        </pc:sldMkLst>
        <pc:spChg chg="mod">
          <ac:chgData name="Eddens, Kate" userId="2768510e-2308-47b1-8f2d-3734854ccbd3" providerId="ADAL" clId="{44CAB9E4-AD1C-46C4-80B0-F12E65186835}" dt="2022-10-28T14:44:57.598" v="626" actId="20577"/>
          <ac:spMkLst>
            <pc:docMk/>
            <pc:sldMk cId="3013417659" sldId="291"/>
            <ac:spMk id="2" creationId="{C5AA42ED-AFC7-914E-99C5-E2A9630105A0}"/>
          </ac:spMkLst>
        </pc:spChg>
        <pc:spChg chg="mod">
          <ac:chgData name="Eddens, Kate" userId="2768510e-2308-47b1-8f2d-3734854ccbd3" providerId="ADAL" clId="{44CAB9E4-AD1C-46C4-80B0-F12E65186835}" dt="2022-10-28T15:04:06.525" v="2713" actId="20577"/>
          <ac:spMkLst>
            <pc:docMk/>
            <pc:sldMk cId="3013417659" sldId="291"/>
            <ac:spMk id="3" creationId="{62E9AF23-DD61-C1FF-0A40-6304ECF9D1FE}"/>
          </ac:spMkLst>
        </pc:spChg>
        <pc:spChg chg="mod">
          <ac:chgData name="Eddens, Kate" userId="2768510e-2308-47b1-8f2d-3734854ccbd3" providerId="ADAL" clId="{44CAB9E4-AD1C-46C4-80B0-F12E65186835}" dt="2022-10-28T14:56:20.448" v="1502" actId="20577"/>
          <ac:spMkLst>
            <pc:docMk/>
            <pc:sldMk cId="3013417659" sldId="291"/>
            <ac:spMk id="7" creationId="{ED387C87-8977-8B44-B165-58AA5D1BEA03}"/>
          </ac:spMkLst>
        </pc:spChg>
        <pc:grpChg chg="mod">
          <ac:chgData name="Eddens, Kate" userId="2768510e-2308-47b1-8f2d-3734854ccbd3" providerId="ADAL" clId="{44CAB9E4-AD1C-46C4-80B0-F12E65186835}" dt="2022-10-28T15:01:41.774" v="2338" actId="1076"/>
          <ac:grpSpMkLst>
            <pc:docMk/>
            <pc:sldMk cId="3013417659" sldId="291"/>
            <ac:grpSpMk id="8" creationId="{5946F844-C301-F24F-B100-ED96B7A438BF}"/>
          </ac:grpSpMkLst>
        </pc:grpChg>
        <pc:picChg chg="add mod">
          <ac:chgData name="Eddens, Kate" userId="2768510e-2308-47b1-8f2d-3734854ccbd3" providerId="ADAL" clId="{44CAB9E4-AD1C-46C4-80B0-F12E65186835}" dt="2022-11-01T03:35:03.698" v="28396"/>
          <ac:picMkLst>
            <pc:docMk/>
            <pc:sldMk cId="3013417659" sldId="291"/>
            <ac:picMk id="6" creationId="{10A494F7-3E44-497F-84DD-CF97708AE88E}"/>
          </ac:picMkLst>
        </pc:picChg>
      </pc:sldChg>
      <pc:sldChg chg="addSp delSp modSp mod modNotesTx">
        <pc:chgData name="Eddens, Kate" userId="2768510e-2308-47b1-8f2d-3734854ccbd3" providerId="ADAL" clId="{44CAB9E4-AD1C-46C4-80B0-F12E65186835}" dt="2022-11-01T03:48:56.342" v="29317"/>
        <pc:sldMkLst>
          <pc:docMk/>
          <pc:sldMk cId="3679106883" sldId="292"/>
        </pc:sldMkLst>
        <pc:spChg chg="mod">
          <ac:chgData name="Eddens, Kate" userId="2768510e-2308-47b1-8f2d-3734854ccbd3" providerId="ADAL" clId="{44CAB9E4-AD1C-46C4-80B0-F12E65186835}" dt="2022-10-30T18:26:57.104" v="4371" actId="1076"/>
          <ac:spMkLst>
            <pc:docMk/>
            <pc:sldMk cId="3679106883" sldId="292"/>
            <ac:spMk id="2" creationId="{3A47D7C0-A05C-D288-B512-E183B753F104}"/>
          </ac:spMkLst>
        </pc:spChg>
        <pc:spChg chg="mod">
          <ac:chgData name="Eddens, Kate" userId="2768510e-2308-47b1-8f2d-3734854ccbd3" providerId="ADAL" clId="{44CAB9E4-AD1C-46C4-80B0-F12E65186835}" dt="2022-10-30T18:44:10.064" v="4528" actId="404"/>
          <ac:spMkLst>
            <pc:docMk/>
            <pc:sldMk cId="3679106883" sldId="292"/>
            <ac:spMk id="3" creationId="{472AD0A1-A5C7-A020-AA8A-5AA5B13E041B}"/>
          </ac:spMkLst>
        </pc:spChg>
        <pc:spChg chg="mod">
          <ac:chgData name="Eddens, Kate" userId="2768510e-2308-47b1-8f2d-3734854ccbd3" providerId="ADAL" clId="{44CAB9E4-AD1C-46C4-80B0-F12E65186835}" dt="2022-10-30T18:30:00.252" v="4403" actId="1037"/>
          <ac:spMkLst>
            <pc:docMk/>
            <pc:sldMk cId="3679106883" sldId="292"/>
            <ac:spMk id="6" creationId="{1C052DEE-3A14-8C4A-B118-604CB7E4238D}"/>
          </ac:spMkLst>
        </pc:spChg>
        <pc:spChg chg="mod">
          <ac:chgData name="Eddens, Kate" userId="2768510e-2308-47b1-8f2d-3734854ccbd3" providerId="ADAL" clId="{44CAB9E4-AD1C-46C4-80B0-F12E65186835}" dt="2022-10-30T18:30:00.252" v="4403" actId="1037"/>
          <ac:spMkLst>
            <pc:docMk/>
            <pc:sldMk cId="3679106883" sldId="292"/>
            <ac:spMk id="7" creationId="{46F12DE2-5FB3-7043-A6E1-E8D0F99A33FA}"/>
          </ac:spMkLst>
        </pc:spChg>
        <pc:picChg chg="del mod">
          <ac:chgData name="Eddens, Kate" userId="2768510e-2308-47b1-8f2d-3734854ccbd3" providerId="ADAL" clId="{44CAB9E4-AD1C-46C4-80B0-F12E65186835}" dt="2022-10-30T18:43:47.663" v="4521" actId="478"/>
          <ac:picMkLst>
            <pc:docMk/>
            <pc:sldMk cId="3679106883" sldId="292"/>
            <ac:picMk id="8" creationId="{A0168D5E-16D6-464D-86A0-A9B2DD038DDF}"/>
          </ac:picMkLst>
        </pc:picChg>
        <pc:picChg chg="add mod modCrop">
          <ac:chgData name="Eddens, Kate" userId="2768510e-2308-47b1-8f2d-3734854ccbd3" providerId="ADAL" clId="{44CAB9E4-AD1C-46C4-80B0-F12E65186835}" dt="2022-10-30T18:44:34.414" v="4532" actId="732"/>
          <ac:picMkLst>
            <pc:docMk/>
            <pc:sldMk cId="3679106883" sldId="292"/>
            <ac:picMk id="10" creationId="{F57DD9C9-A2A5-4FFA-B461-B9ACA699B2D0}"/>
          </ac:picMkLst>
        </pc:picChg>
        <pc:picChg chg="add mod">
          <ac:chgData name="Eddens, Kate" userId="2768510e-2308-47b1-8f2d-3734854ccbd3" providerId="ADAL" clId="{44CAB9E4-AD1C-46C4-80B0-F12E65186835}" dt="2022-11-01T03:48:56.342" v="29317"/>
          <ac:picMkLst>
            <pc:docMk/>
            <pc:sldMk cId="3679106883" sldId="292"/>
            <ac:picMk id="11" creationId="{E559A250-65CA-4350-A9AA-227E765FFB2E}"/>
          </ac:picMkLst>
        </pc:picChg>
      </pc:sldChg>
      <pc:sldChg chg="addSp delSp modSp mod delAnim modNotesTx">
        <pc:chgData name="Eddens, Kate" userId="2768510e-2308-47b1-8f2d-3734854ccbd3" providerId="ADAL" clId="{44CAB9E4-AD1C-46C4-80B0-F12E65186835}" dt="2022-11-01T03:48:56.342" v="29317"/>
        <pc:sldMkLst>
          <pc:docMk/>
          <pc:sldMk cId="1031385273" sldId="293"/>
        </pc:sldMkLst>
        <pc:spChg chg="mod">
          <ac:chgData name="Eddens, Kate" userId="2768510e-2308-47b1-8f2d-3734854ccbd3" providerId="ADAL" clId="{44CAB9E4-AD1C-46C4-80B0-F12E65186835}" dt="2022-10-28T17:04:57.601" v="2921" actId="113"/>
          <ac:spMkLst>
            <pc:docMk/>
            <pc:sldMk cId="1031385273" sldId="293"/>
            <ac:spMk id="2" creationId="{7855DC8A-6390-AA68-5792-3FED0AF0BAB5}"/>
          </ac:spMkLst>
        </pc:spChg>
        <pc:spChg chg="add mod">
          <ac:chgData name="Eddens, Kate" userId="2768510e-2308-47b1-8f2d-3734854ccbd3" providerId="ADAL" clId="{44CAB9E4-AD1C-46C4-80B0-F12E65186835}" dt="2022-10-28T19:56:44.624" v="3826" actId="1076"/>
          <ac:spMkLst>
            <pc:docMk/>
            <pc:sldMk cId="1031385273" sldId="293"/>
            <ac:spMk id="3" creationId="{0DB7F6CA-0340-48E5-94F7-399BC3ACFE8F}"/>
          </ac:spMkLst>
        </pc:spChg>
        <pc:spChg chg="add del mod">
          <ac:chgData name="Eddens, Kate" userId="2768510e-2308-47b1-8f2d-3734854ccbd3" providerId="ADAL" clId="{44CAB9E4-AD1C-46C4-80B0-F12E65186835}" dt="2022-10-28T19:53:21.680" v="3631" actId="478"/>
          <ac:spMkLst>
            <pc:docMk/>
            <pc:sldMk cId="1031385273" sldId="293"/>
            <ac:spMk id="6" creationId="{3CDEB964-9D9D-4CC6-97AD-CD1845AB2F04}"/>
          </ac:spMkLst>
        </pc:spChg>
        <pc:spChg chg="add mod">
          <ac:chgData name="Eddens, Kate" userId="2768510e-2308-47b1-8f2d-3734854ccbd3" providerId="ADAL" clId="{44CAB9E4-AD1C-46C4-80B0-F12E65186835}" dt="2022-10-28T19:56:25.386" v="3824" actId="6549"/>
          <ac:spMkLst>
            <pc:docMk/>
            <pc:sldMk cId="1031385273" sldId="293"/>
            <ac:spMk id="7" creationId="{3B8CBB08-B316-45E5-BF7B-95FB11176741}"/>
          </ac:spMkLst>
        </pc:spChg>
        <pc:picChg chg="add del mod">
          <ac:chgData name="Eddens, Kate" userId="2768510e-2308-47b1-8f2d-3734854ccbd3" providerId="ADAL" clId="{44CAB9E4-AD1C-46C4-80B0-F12E65186835}" dt="2022-11-01T03:42:14.420" v="29316" actId="478"/>
          <ac:picMkLst>
            <pc:docMk/>
            <pc:sldMk cId="1031385273" sldId="293"/>
            <ac:picMk id="5" creationId="{7F05D889-E310-49F5-8994-0843E607A44A}"/>
          </ac:picMkLst>
        </pc:picChg>
        <pc:picChg chg="add mod">
          <ac:chgData name="Eddens, Kate" userId="2768510e-2308-47b1-8f2d-3734854ccbd3" providerId="ADAL" clId="{44CAB9E4-AD1C-46C4-80B0-F12E65186835}" dt="2022-11-01T03:48:56.342" v="29317"/>
          <ac:picMkLst>
            <pc:docMk/>
            <pc:sldMk cId="1031385273" sldId="293"/>
            <ac:picMk id="6" creationId="{6EB9BF11-03E6-42D6-BDBC-FB7D0F15BB2E}"/>
          </ac:picMkLst>
        </pc:picChg>
        <pc:picChg chg="del mod">
          <ac:chgData name="Eddens, Kate" userId="2768510e-2308-47b1-8f2d-3734854ccbd3" providerId="ADAL" clId="{44CAB9E4-AD1C-46C4-80B0-F12E65186835}" dt="2022-10-28T17:18:57.670" v="3626" actId="478"/>
          <ac:picMkLst>
            <pc:docMk/>
            <pc:sldMk cId="1031385273" sldId="293"/>
            <ac:picMk id="8" creationId="{29C68FCF-63E1-D640-A55D-E886E72D3449}"/>
          </ac:picMkLst>
        </pc:picChg>
        <pc:picChg chg="mod">
          <ac:chgData name="Eddens, Kate" userId="2768510e-2308-47b1-8f2d-3734854ccbd3" providerId="ADAL" clId="{44CAB9E4-AD1C-46C4-80B0-F12E65186835}" dt="2022-10-28T19:56:33.571" v="3825" actId="1076"/>
          <ac:picMkLst>
            <pc:docMk/>
            <pc:sldMk cId="1031385273" sldId="293"/>
            <ac:picMk id="9" creationId="{07C3B127-6E9D-4A4B-B180-3067DB51AD83}"/>
          </ac:picMkLst>
        </pc:picChg>
        <pc:picChg chg="add mod">
          <ac:chgData name="Eddens, Kate" userId="2768510e-2308-47b1-8f2d-3734854ccbd3" providerId="ADAL" clId="{44CAB9E4-AD1C-46C4-80B0-F12E65186835}" dt="2022-10-28T19:54:16.654" v="3632" actId="1076"/>
          <ac:picMkLst>
            <pc:docMk/>
            <pc:sldMk cId="1031385273" sldId="293"/>
            <ac:picMk id="11" creationId="{3AACA428-C5A6-463D-96AF-91E0FCAC3151}"/>
          </ac:picMkLst>
        </pc:picChg>
      </pc:sldChg>
      <pc:sldChg chg="addSp delSp modSp mod modNotesTx">
        <pc:chgData name="Eddens, Kate" userId="2768510e-2308-47b1-8f2d-3734854ccbd3" providerId="ADAL" clId="{44CAB9E4-AD1C-46C4-80B0-F12E65186835}" dt="2022-11-01T03:48:56.342" v="29317"/>
        <pc:sldMkLst>
          <pc:docMk/>
          <pc:sldMk cId="3633980467" sldId="295"/>
        </pc:sldMkLst>
        <pc:spChg chg="mod">
          <ac:chgData name="Eddens, Kate" userId="2768510e-2308-47b1-8f2d-3734854ccbd3" providerId="ADAL" clId="{44CAB9E4-AD1C-46C4-80B0-F12E65186835}" dt="2022-10-30T19:08:07.366" v="5650" actId="20577"/>
          <ac:spMkLst>
            <pc:docMk/>
            <pc:sldMk cId="3633980467" sldId="295"/>
            <ac:spMk id="2" creationId="{A7BC4EFF-9BD2-0A49-BF22-FFD50D673F62}"/>
          </ac:spMkLst>
        </pc:spChg>
        <pc:spChg chg="mod">
          <ac:chgData name="Eddens, Kate" userId="2768510e-2308-47b1-8f2d-3734854ccbd3" providerId="ADAL" clId="{44CAB9E4-AD1C-46C4-80B0-F12E65186835}" dt="2022-10-30T19:50:57.745" v="7207" actId="20577"/>
          <ac:spMkLst>
            <pc:docMk/>
            <pc:sldMk cId="3633980467" sldId="295"/>
            <ac:spMk id="3" creationId="{2B2F900D-6316-6A46-B07B-EC9E7EC3F868}"/>
          </ac:spMkLst>
        </pc:spChg>
        <pc:spChg chg="mod topLvl">
          <ac:chgData name="Eddens, Kate" userId="2768510e-2308-47b1-8f2d-3734854ccbd3" providerId="ADAL" clId="{44CAB9E4-AD1C-46C4-80B0-F12E65186835}" dt="2022-10-30T19:15:42.851" v="5879" actId="14100"/>
          <ac:spMkLst>
            <pc:docMk/>
            <pc:sldMk cId="3633980467" sldId="295"/>
            <ac:spMk id="5" creationId="{B7F34309-C507-5945-8C1C-7BF3C8AA7BBA}"/>
          </ac:spMkLst>
        </pc:spChg>
        <pc:spChg chg="mod topLvl">
          <ac:chgData name="Eddens, Kate" userId="2768510e-2308-47b1-8f2d-3734854ccbd3" providerId="ADAL" clId="{44CAB9E4-AD1C-46C4-80B0-F12E65186835}" dt="2022-10-30T19:15:34.632" v="5877" actId="14100"/>
          <ac:spMkLst>
            <pc:docMk/>
            <pc:sldMk cId="3633980467" sldId="295"/>
            <ac:spMk id="6" creationId="{6D1AC7DA-53E2-4141-8DD6-47B24F66B433}"/>
          </ac:spMkLst>
        </pc:spChg>
        <pc:grpChg chg="del mod">
          <ac:chgData name="Eddens, Kate" userId="2768510e-2308-47b1-8f2d-3734854ccbd3" providerId="ADAL" clId="{44CAB9E4-AD1C-46C4-80B0-F12E65186835}" dt="2022-10-30T19:10:44.820" v="5829" actId="165"/>
          <ac:grpSpMkLst>
            <pc:docMk/>
            <pc:sldMk cId="3633980467" sldId="295"/>
            <ac:grpSpMk id="7" creationId="{3F0CB217-5089-754F-BEBD-103954D61E4A}"/>
          </ac:grpSpMkLst>
        </pc:grpChg>
        <pc:grpChg chg="add del mod">
          <ac:chgData name="Eddens, Kate" userId="2768510e-2308-47b1-8f2d-3734854ccbd3" providerId="ADAL" clId="{44CAB9E4-AD1C-46C4-80B0-F12E65186835}" dt="2022-10-30T19:15:29.148" v="5876" actId="165"/>
          <ac:grpSpMkLst>
            <pc:docMk/>
            <pc:sldMk cId="3633980467" sldId="295"/>
            <ac:grpSpMk id="8" creationId="{0842013A-3EFA-472B-B61F-BD1F9B996D91}"/>
          </ac:grpSpMkLst>
        </pc:grpChg>
        <pc:picChg chg="add mod">
          <ac:chgData name="Eddens, Kate" userId="2768510e-2308-47b1-8f2d-3734854ccbd3" providerId="ADAL" clId="{44CAB9E4-AD1C-46C4-80B0-F12E65186835}" dt="2022-11-01T03:48:56.342" v="29317"/>
          <ac:picMkLst>
            <pc:docMk/>
            <pc:sldMk cId="3633980467" sldId="295"/>
            <ac:picMk id="9" creationId="{829E52B5-9C85-4C3A-828F-E6144449232A}"/>
          </ac:picMkLst>
        </pc:picChg>
      </pc:sldChg>
      <pc:sldChg chg="addSp modSp mod modNotesTx">
        <pc:chgData name="Eddens, Kate" userId="2768510e-2308-47b1-8f2d-3734854ccbd3" providerId="ADAL" clId="{44CAB9E4-AD1C-46C4-80B0-F12E65186835}" dt="2022-11-01T04:07:45.535" v="29336"/>
        <pc:sldMkLst>
          <pc:docMk/>
          <pc:sldMk cId="3721940756" sldId="296"/>
        </pc:sldMkLst>
        <pc:spChg chg="mod">
          <ac:chgData name="Eddens, Kate" userId="2768510e-2308-47b1-8f2d-3734854ccbd3" providerId="ADAL" clId="{44CAB9E4-AD1C-46C4-80B0-F12E65186835}" dt="2022-10-31T00:50:46.027" v="9605" actId="255"/>
          <ac:spMkLst>
            <pc:docMk/>
            <pc:sldMk cId="3721940756" sldId="296"/>
            <ac:spMk id="2" creationId="{C4038302-5BCD-4746-8C3F-DE374CF523A9}"/>
          </ac:spMkLst>
        </pc:spChg>
        <pc:spChg chg="mod">
          <ac:chgData name="Eddens, Kate" userId="2768510e-2308-47b1-8f2d-3734854ccbd3" providerId="ADAL" clId="{44CAB9E4-AD1C-46C4-80B0-F12E65186835}" dt="2022-10-31T19:45:06.334" v="21603" actId="20577"/>
          <ac:spMkLst>
            <pc:docMk/>
            <pc:sldMk cId="3721940756" sldId="296"/>
            <ac:spMk id="3" creationId="{47072527-5FEA-FC4E-A24B-38E139220513}"/>
          </ac:spMkLst>
        </pc:spChg>
        <pc:picChg chg="add mod">
          <ac:chgData name="Eddens, Kate" userId="2768510e-2308-47b1-8f2d-3734854ccbd3" providerId="ADAL" clId="{44CAB9E4-AD1C-46C4-80B0-F12E65186835}" dt="2022-11-01T04:07:45.535" v="29336"/>
          <ac:picMkLst>
            <pc:docMk/>
            <pc:sldMk cId="3721940756" sldId="296"/>
            <ac:picMk id="5" creationId="{EE5731D1-5742-4A92-B748-2FFF43114865}"/>
          </ac:picMkLst>
        </pc:picChg>
      </pc:sldChg>
      <pc:sldChg chg="addSp modSp mod modNotesTx">
        <pc:chgData name="Eddens, Kate" userId="2768510e-2308-47b1-8f2d-3734854ccbd3" providerId="ADAL" clId="{44CAB9E4-AD1C-46C4-80B0-F12E65186835}" dt="2022-11-01T04:07:45.535" v="29336"/>
        <pc:sldMkLst>
          <pc:docMk/>
          <pc:sldMk cId="4216851327" sldId="297"/>
        </pc:sldMkLst>
        <pc:spChg chg="mod">
          <ac:chgData name="Eddens, Kate" userId="2768510e-2308-47b1-8f2d-3734854ccbd3" providerId="ADAL" clId="{44CAB9E4-AD1C-46C4-80B0-F12E65186835}" dt="2022-10-31T02:29:15.029" v="11937" actId="27636"/>
          <ac:spMkLst>
            <pc:docMk/>
            <pc:sldMk cId="4216851327" sldId="297"/>
            <ac:spMk id="2" creationId="{6914F7AA-6533-4941-94DE-686DBCDB1D51}"/>
          </ac:spMkLst>
        </pc:spChg>
        <pc:spChg chg="mod">
          <ac:chgData name="Eddens, Kate" userId="2768510e-2308-47b1-8f2d-3734854ccbd3" providerId="ADAL" clId="{44CAB9E4-AD1C-46C4-80B0-F12E65186835}" dt="2022-10-31T02:28:58.443" v="11933" actId="20577"/>
          <ac:spMkLst>
            <pc:docMk/>
            <pc:sldMk cId="4216851327" sldId="297"/>
            <ac:spMk id="3" creationId="{86614984-0564-664D-AE4A-031BAE6B2851}"/>
          </ac:spMkLst>
        </pc:spChg>
        <pc:spChg chg="mod">
          <ac:chgData name="Eddens, Kate" userId="2768510e-2308-47b1-8f2d-3734854ccbd3" providerId="ADAL" clId="{44CAB9E4-AD1C-46C4-80B0-F12E65186835}" dt="2022-10-31T02:27:15.777" v="11851" actId="3064"/>
          <ac:spMkLst>
            <pc:docMk/>
            <pc:sldMk cId="4216851327" sldId="297"/>
            <ac:spMk id="5" creationId="{7F87E28B-7DB3-044D-9679-F5A594E77C9F}"/>
          </ac:spMkLst>
        </pc:spChg>
        <pc:spChg chg="mod">
          <ac:chgData name="Eddens, Kate" userId="2768510e-2308-47b1-8f2d-3734854ccbd3" providerId="ADAL" clId="{44CAB9E4-AD1C-46C4-80B0-F12E65186835}" dt="2022-10-31T02:27:15.785" v="11852" actId="27636"/>
          <ac:spMkLst>
            <pc:docMk/>
            <pc:sldMk cId="4216851327" sldId="297"/>
            <ac:spMk id="6" creationId="{8963CDB0-8223-F642-8531-C65145806E26}"/>
          </ac:spMkLst>
        </pc:spChg>
        <pc:grpChg chg="mod">
          <ac:chgData name="Eddens, Kate" userId="2768510e-2308-47b1-8f2d-3734854ccbd3" providerId="ADAL" clId="{44CAB9E4-AD1C-46C4-80B0-F12E65186835}" dt="2022-10-31T02:28:41.165" v="11919" actId="1076"/>
          <ac:grpSpMkLst>
            <pc:docMk/>
            <pc:sldMk cId="4216851327" sldId="297"/>
            <ac:grpSpMk id="7" creationId="{4EDD3AF6-C56B-D44F-B540-19A7269A12AD}"/>
          </ac:grpSpMkLst>
        </pc:grpChg>
        <pc:picChg chg="mod">
          <ac:chgData name="Eddens, Kate" userId="2768510e-2308-47b1-8f2d-3734854ccbd3" providerId="ADAL" clId="{44CAB9E4-AD1C-46C4-80B0-F12E65186835}" dt="2022-10-31T02:28:47.318" v="11920" actId="1076"/>
          <ac:picMkLst>
            <pc:docMk/>
            <pc:sldMk cId="4216851327" sldId="297"/>
            <ac:picMk id="8" creationId="{15CA70F4-FB5F-4745-B827-755A9FA32739}"/>
          </ac:picMkLst>
        </pc:picChg>
        <pc:picChg chg="add mod">
          <ac:chgData name="Eddens, Kate" userId="2768510e-2308-47b1-8f2d-3734854ccbd3" providerId="ADAL" clId="{44CAB9E4-AD1C-46C4-80B0-F12E65186835}" dt="2022-11-01T04:07:45.535" v="29336"/>
          <ac:picMkLst>
            <pc:docMk/>
            <pc:sldMk cId="4216851327" sldId="297"/>
            <ac:picMk id="9" creationId="{0F259CDA-6027-4AC0-BC53-2575087DECC4}"/>
          </ac:picMkLst>
        </pc:picChg>
      </pc:sldChg>
      <pc:sldChg chg="addSp modSp mod modNotesTx">
        <pc:chgData name="Eddens, Kate" userId="2768510e-2308-47b1-8f2d-3734854ccbd3" providerId="ADAL" clId="{44CAB9E4-AD1C-46C4-80B0-F12E65186835}" dt="2022-11-01T04:07:45.535" v="29336"/>
        <pc:sldMkLst>
          <pc:docMk/>
          <pc:sldMk cId="3620345919" sldId="298"/>
        </pc:sldMkLst>
        <pc:spChg chg="mod">
          <ac:chgData name="Eddens, Kate" userId="2768510e-2308-47b1-8f2d-3734854ccbd3" providerId="ADAL" clId="{44CAB9E4-AD1C-46C4-80B0-F12E65186835}" dt="2022-10-31T02:36:47.972" v="13083" actId="403"/>
          <ac:spMkLst>
            <pc:docMk/>
            <pc:sldMk cId="3620345919" sldId="298"/>
            <ac:spMk id="2" creationId="{5B3D2594-2024-4B49-B856-134B18140271}"/>
          </ac:spMkLst>
        </pc:spChg>
        <pc:spChg chg="mod">
          <ac:chgData name="Eddens, Kate" userId="2768510e-2308-47b1-8f2d-3734854ccbd3" providerId="ADAL" clId="{44CAB9E4-AD1C-46C4-80B0-F12E65186835}" dt="2022-10-31T02:45:42.305" v="13533" actId="27636"/>
          <ac:spMkLst>
            <pc:docMk/>
            <pc:sldMk cId="3620345919" sldId="298"/>
            <ac:spMk id="3" creationId="{E727CC47-8BCB-A544-9C14-AACD902D5477}"/>
          </ac:spMkLst>
        </pc:spChg>
        <pc:picChg chg="add mod">
          <ac:chgData name="Eddens, Kate" userId="2768510e-2308-47b1-8f2d-3734854ccbd3" providerId="ADAL" clId="{44CAB9E4-AD1C-46C4-80B0-F12E65186835}" dt="2022-11-01T04:07:45.535" v="29336"/>
          <ac:picMkLst>
            <pc:docMk/>
            <pc:sldMk cId="3620345919" sldId="298"/>
            <ac:picMk id="5" creationId="{E0BF95E0-FCB9-4B14-9545-F5A45B6E3315}"/>
          </ac:picMkLst>
        </pc:picChg>
      </pc:sldChg>
      <pc:sldChg chg="addSp delSp modSp mod modNotesTx">
        <pc:chgData name="Eddens, Kate" userId="2768510e-2308-47b1-8f2d-3734854ccbd3" providerId="ADAL" clId="{44CAB9E4-AD1C-46C4-80B0-F12E65186835}" dt="2022-11-01T03:48:56.342" v="29317"/>
        <pc:sldMkLst>
          <pc:docMk/>
          <pc:sldMk cId="1542706108" sldId="300"/>
        </pc:sldMkLst>
        <pc:spChg chg="mod">
          <ac:chgData name="Eddens, Kate" userId="2768510e-2308-47b1-8f2d-3734854ccbd3" providerId="ADAL" clId="{44CAB9E4-AD1C-46C4-80B0-F12E65186835}" dt="2022-10-30T18:59:28.364" v="5199" actId="1036"/>
          <ac:spMkLst>
            <pc:docMk/>
            <pc:sldMk cId="1542706108" sldId="300"/>
            <ac:spMk id="2" creationId="{7855DC8A-6390-AA68-5792-3FED0AF0BAB5}"/>
          </ac:spMkLst>
        </pc:spChg>
        <pc:spChg chg="add del mod">
          <ac:chgData name="Eddens, Kate" userId="2768510e-2308-47b1-8f2d-3734854ccbd3" providerId="ADAL" clId="{44CAB9E4-AD1C-46C4-80B0-F12E65186835}" dt="2022-10-30T19:03:50.726" v="5202" actId="478"/>
          <ac:spMkLst>
            <pc:docMk/>
            <pc:sldMk cId="1542706108" sldId="300"/>
            <ac:spMk id="5" creationId="{9BA4517A-662F-464E-B91D-AB1AB0E550D4}"/>
          </ac:spMkLst>
        </pc:spChg>
        <pc:picChg chg="add mod">
          <ac:chgData name="Eddens, Kate" userId="2768510e-2308-47b1-8f2d-3734854ccbd3" providerId="ADAL" clId="{44CAB9E4-AD1C-46C4-80B0-F12E65186835}" dt="2022-10-30T19:03:57.301" v="5231" actId="1035"/>
          <ac:picMkLst>
            <pc:docMk/>
            <pc:sldMk cId="1542706108" sldId="300"/>
            <ac:picMk id="6" creationId="{A67D2DA8-25BB-4D72-8C44-F0D41FF3FC05}"/>
          </ac:picMkLst>
        </pc:picChg>
        <pc:picChg chg="add mod">
          <ac:chgData name="Eddens, Kate" userId="2768510e-2308-47b1-8f2d-3734854ccbd3" providerId="ADAL" clId="{44CAB9E4-AD1C-46C4-80B0-F12E65186835}" dt="2022-10-30T19:03:57.301" v="5231" actId="1035"/>
          <ac:picMkLst>
            <pc:docMk/>
            <pc:sldMk cId="1542706108" sldId="300"/>
            <ac:picMk id="7" creationId="{45E7C7DD-5D26-419C-B0A4-1893BE87EA1F}"/>
          </ac:picMkLst>
        </pc:picChg>
        <pc:picChg chg="del">
          <ac:chgData name="Eddens, Kate" userId="2768510e-2308-47b1-8f2d-3734854ccbd3" providerId="ADAL" clId="{44CAB9E4-AD1C-46C4-80B0-F12E65186835}" dt="2022-10-30T19:03:47.742" v="5201" actId="478"/>
          <ac:picMkLst>
            <pc:docMk/>
            <pc:sldMk cId="1542706108" sldId="300"/>
            <ac:picMk id="8" creationId="{29C68FCF-63E1-D640-A55D-E886E72D3449}"/>
          </ac:picMkLst>
        </pc:picChg>
        <pc:picChg chg="del">
          <ac:chgData name="Eddens, Kate" userId="2768510e-2308-47b1-8f2d-3734854ccbd3" providerId="ADAL" clId="{44CAB9E4-AD1C-46C4-80B0-F12E65186835}" dt="2022-10-30T19:03:47.742" v="5201" actId="478"/>
          <ac:picMkLst>
            <pc:docMk/>
            <pc:sldMk cId="1542706108" sldId="300"/>
            <ac:picMk id="9" creationId="{07C3B127-6E9D-4A4B-B180-3067DB51AD83}"/>
          </ac:picMkLst>
        </pc:picChg>
        <pc:picChg chg="add mod">
          <ac:chgData name="Eddens, Kate" userId="2768510e-2308-47b1-8f2d-3734854ccbd3" providerId="ADAL" clId="{44CAB9E4-AD1C-46C4-80B0-F12E65186835}" dt="2022-11-01T03:48:56.342" v="29317"/>
          <ac:picMkLst>
            <pc:docMk/>
            <pc:sldMk cId="1542706108" sldId="300"/>
            <ac:picMk id="10" creationId="{2670A84E-FCBC-41C8-97D4-06696450EBB9}"/>
          </ac:picMkLst>
        </pc:picChg>
      </pc:sldChg>
      <pc:sldChg chg="addSp delSp modSp mod modNotesTx">
        <pc:chgData name="Eddens, Kate" userId="2768510e-2308-47b1-8f2d-3734854ccbd3" providerId="ADAL" clId="{44CAB9E4-AD1C-46C4-80B0-F12E65186835}" dt="2022-11-01T04:07:45.535" v="29336"/>
        <pc:sldMkLst>
          <pc:docMk/>
          <pc:sldMk cId="1022057337" sldId="301"/>
        </pc:sldMkLst>
        <pc:spChg chg="del mod">
          <ac:chgData name="Eddens, Kate" userId="2768510e-2308-47b1-8f2d-3734854ccbd3" providerId="ADAL" clId="{44CAB9E4-AD1C-46C4-80B0-F12E65186835}" dt="2022-10-30T20:23:19.188" v="8925" actId="478"/>
          <ac:spMkLst>
            <pc:docMk/>
            <pc:sldMk cId="1022057337" sldId="301"/>
            <ac:spMk id="2" creationId="{BB5D77D8-CCC4-2444-9CAC-9F8BF1C46F3A}"/>
          </ac:spMkLst>
        </pc:spChg>
        <pc:spChg chg="mod">
          <ac:chgData name="Eddens, Kate" userId="2768510e-2308-47b1-8f2d-3734854ccbd3" providerId="ADAL" clId="{44CAB9E4-AD1C-46C4-80B0-F12E65186835}" dt="2022-10-30T20:41:34.593" v="9596" actId="20577"/>
          <ac:spMkLst>
            <pc:docMk/>
            <pc:sldMk cId="1022057337" sldId="301"/>
            <ac:spMk id="6" creationId="{DD5AF6D9-0F0F-7B4C-9416-67FA79B0CA85}"/>
          </ac:spMkLst>
        </pc:spChg>
        <pc:spChg chg="add del mod">
          <ac:chgData name="Eddens, Kate" userId="2768510e-2308-47b1-8f2d-3734854ccbd3" providerId="ADAL" clId="{44CAB9E4-AD1C-46C4-80B0-F12E65186835}" dt="2022-10-30T20:33:43.780" v="8998" actId="478"/>
          <ac:spMkLst>
            <pc:docMk/>
            <pc:sldMk cId="1022057337" sldId="301"/>
            <ac:spMk id="7" creationId="{A523C00D-1A06-4779-A7F0-B9D8EEED8AF5}"/>
          </ac:spMkLst>
        </pc:spChg>
        <pc:spChg chg="add del mod">
          <ac:chgData name="Eddens, Kate" userId="2768510e-2308-47b1-8f2d-3734854ccbd3" providerId="ADAL" clId="{44CAB9E4-AD1C-46C4-80B0-F12E65186835}" dt="2022-10-30T20:23:03.468" v="8922"/>
          <ac:spMkLst>
            <pc:docMk/>
            <pc:sldMk cId="1022057337" sldId="301"/>
            <ac:spMk id="8" creationId="{7E85C602-C982-4AE9-86E3-A5E9BA79929F}"/>
          </ac:spMkLst>
        </pc:spChg>
        <pc:spChg chg="add mod ord">
          <ac:chgData name="Eddens, Kate" userId="2768510e-2308-47b1-8f2d-3734854ccbd3" providerId="ADAL" clId="{44CAB9E4-AD1C-46C4-80B0-F12E65186835}" dt="2022-10-30T20:23:41.901" v="8945" actId="113"/>
          <ac:spMkLst>
            <pc:docMk/>
            <pc:sldMk cId="1022057337" sldId="301"/>
            <ac:spMk id="9" creationId="{595FF401-9D07-44AD-B773-62EF35EE7EDB}"/>
          </ac:spMkLst>
        </pc:spChg>
        <pc:spChg chg="add del mod">
          <ac:chgData name="Eddens, Kate" userId="2768510e-2308-47b1-8f2d-3734854ccbd3" providerId="ADAL" clId="{44CAB9E4-AD1C-46C4-80B0-F12E65186835}" dt="2022-10-30T20:23:26.854" v="8926" actId="478"/>
          <ac:spMkLst>
            <pc:docMk/>
            <pc:sldMk cId="1022057337" sldId="301"/>
            <ac:spMk id="10" creationId="{27DAD25E-5216-4D1B-983D-3B4F20BD69C3}"/>
          </ac:spMkLst>
        </pc:spChg>
        <pc:spChg chg="add del mod">
          <ac:chgData name="Eddens, Kate" userId="2768510e-2308-47b1-8f2d-3734854ccbd3" providerId="ADAL" clId="{44CAB9E4-AD1C-46C4-80B0-F12E65186835}" dt="2022-10-30T20:32:49.444" v="8993" actId="478"/>
          <ac:spMkLst>
            <pc:docMk/>
            <pc:sldMk cId="1022057337" sldId="301"/>
            <ac:spMk id="13" creationId="{733B5594-7929-4540-AA6F-7CAAB0B3E923}"/>
          </ac:spMkLst>
        </pc:spChg>
        <pc:spChg chg="add mod">
          <ac:chgData name="Eddens, Kate" userId="2768510e-2308-47b1-8f2d-3734854ccbd3" providerId="ADAL" clId="{44CAB9E4-AD1C-46C4-80B0-F12E65186835}" dt="2022-11-01T03:49:58.942" v="29325" actId="20577"/>
          <ac:spMkLst>
            <pc:docMk/>
            <pc:sldMk cId="1022057337" sldId="301"/>
            <ac:spMk id="16" creationId="{4C88CD88-8DC4-44A2-A5E5-4F35944A5E48}"/>
          </ac:spMkLst>
        </pc:spChg>
        <pc:picChg chg="del">
          <ac:chgData name="Eddens, Kate" userId="2768510e-2308-47b1-8f2d-3734854ccbd3" providerId="ADAL" clId="{44CAB9E4-AD1C-46C4-80B0-F12E65186835}" dt="2022-10-30T20:32:27.960" v="8989" actId="478"/>
          <ac:picMkLst>
            <pc:docMk/>
            <pc:sldMk cId="1022057337" sldId="301"/>
            <ac:picMk id="5" creationId="{03037C64-933C-0540-9C2B-BE6D50F89C16}"/>
          </ac:picMkLst>
        </pc:picChg>
        <pc:picChg chg="add mod">
          <ac:chgData name="Eddens, Kate" userId="2768510e-2308-47b1-8f2d-3734854ccbd3" providerId="ADAL" clId="{44CAB9E4-AD1C-46C4-80B0-F12E65186835}" dt="2022-10-30T20:41:50.295" v="9598" actId="1076"/>
          <ac:picMkLst>
            <pc:docMk/>
            <pc:sldMk cId="1022057337" sldId="301"/>
            <ac:picMk id="15" creationId="{B58F7A57-E026-4D3B-8952-4E057B424E4A}"/>
          </ac:picMkLst>
        </pc:picChg>
        <pc:picChg chg="add del mod">
          <ac:chgData name="Eddens, Kate" userId="2768510e-2308-47b1-8f2d-3734854ccbd3" providerId="ADAL" clId="{44CAB9E4-AD1C-46C4-80B0-F12E65186835}" dt="2022-11-01T04:07:45.535" v="29336"/>
          <ac:picMkLst>
            <pc:docMk/>
            <pc:sldMk cId="1022057337" sldId="301"/>
            <ac:picMk id="17" creationId="{2BA681A5-1C51-424A-8C97-9B4FD9D8ACA7}"/>
          </ac:picMkLst>
        </pc:picChg>
        <pc:picChg chg="add mod">
          <ac:chgData name="Eddens, Kate" userId="2768510e-2308-47b1-8f2d-3734854ccbd3" providerId="ADAL" clId="{44CAB9E4-AD1C-46C4-80B0-F12E65186835}" dt="2022-11-01T04:07:45.535" v="29336"/>
          <ac:picMkLst>
            <pc:docMk/>
            <pc:sldMk cId="1022057337" sldId="301"/>
            <ac:picMk id="18" creationId="{D2115FA4-05B6-4B95-96DF-1619BA2EFD90}"/>
          </ac:picMkLst>
        </pc:picChg>
        <pc:inkChg chg="add">
          <ac:chgData name="Eddens, Kate" userId="2768510e-2308-47b1-8f2d-3734854ccbd3" providerId="ADAL" clId="{44CAB9E4-AD1C-46C4-80B0-F12E65186835}" dt="2022-10-30T20:32:10.144" v="8988" actId="9405"/>
          <ac:inkMkLst>
            <pc:docMk/>
            <pc:sldMk cId="1022057337" sldId="301"/>
            <ac:inkMk id="11" creationId="{A5F75512-069F-41AA-A618-B8BCBE9094AE}"/>
          </ac:inkMkLst>
        </pc:inkChg>
      </pc:sldChg>
      <pc:sldChg chg="addSp modSp mod modNotesTx">
        <pc:chgData name="Eddens, Kate" userId="2768510e-2308-47b1-8f2d-3734854ccbd3" providerId="ADAL" clId="{44CAB9E4-AD1C-46C4-80B0-F12E65186835}" dt="2022-11-01T04:07:45.535" v="29336"/>
        <pc:sldMkLst>
          <pc:docMk/>
          <pc:sldMk cId="400388376" sldId="302"/>
        </pc:sldMkLst>
        <pc:spChg chg="mod">
          <ac:chgData name="Eddens, Kate" userId="2768510e-2308-47b1-8f2d-3734854ccbd3" providerId="ADAL" clId="{44CAB9E4-AD1C-46C4-80B0-F12E65186835}" dt="2022-10-31T02:07:08.504" v="11690" actId="20577"/>
          <ac:spMkLst>
            <pc:docMk/>
            <pc:sldMk cId="400388376" sldId="302"/>
            <ac:spMk id="2" creationId="{87E8F0DD-B485-5E48-B2B4-B36735601723}"/>
          </ac:spMkLst>
        </pc:spChg>
        <pc:spChg chg="mod">
          <ac:chgData name="Eddens, Kate" userId="2768510e-2308-47b1-8f2d-3734854ccbd3" providerId="ADAL" clId="{44CAB9E4-AD1C-46C4-80B0-F12E65186835}" dt="2022-10-31T02:31:26.878" v="12056" actId="20577"/>
          <ac:spMkLst>
            <pc:docMk/>
            <pc:sldMk cId="400388376" sldId="302"/>
            <ac:spMk id="7" creationId="{08C21C42-02A7-5844-81BF-A2CDF4450EF4}"/>
          </ac:spMkLst>
        </pc:spChg>
        <pc:grpChg chg="mod">
          <ac:chgData name="Eddens, Kate" userId="2768510e-2308-47b1-8f2d-3734854ccbd3" providerId="ADAL" clId="{44CAB9E4-AD1C-46C4-80B0-F12E65186835}" dt="2022-10-31T02:30:47.139" v="11949" actId="1076"/>
          <ac:grpSpMkLst>
            <pc:docMk/>
            <pc:sldMk cId="400388376" sldId="302"/>
            <ac:grpSpMk id="5" creationId="{8A572240-04E1-8E4F-9C8C-21A16763654D}"/>
          </ac:grpSpMkLst>
        </pc:grpChg>
        <pc:picChg chg="add mod">
          <ac:chgData name="Eddens, Kate" userId="2768510e-2308-47b1-8f2d-3734854ccbd3" providerId="ADAL" clId="{44CAB9E4-AD1C-46C4-80B0-F12E65186835}" dt="2022-11-01T04:07:45.535" v="29336"/>
          <ac:picMkLst>
            <pc:docMk/>
            <pc:sldMk cId="400388376" sldId="302"/>
            <ac:picMk id="3" creationId="{B439769D-0948-443E-8CB5-5F6B13CCC058}"/>
          </ac:picMkLst>
        </pc:picChg>
        <pc:picChg chg="mod">
          <ac:chgData name="Eddens, Kate" userId="2768510e-2308-47b1-8f2d-3734854ccbd3" providerId="ADAL" clId="{44CAB9E4-AD1C-46C4-80B0-F12E65186835}" dt="2022-10-31T02:30:52.334" v="11950" actId="1076"/>
          <ac:picMkLst>
            <pc:docMk/>
            <pc:sldMk cId="400388376" sldId="302"/>
            <ac:picMk id="8" creationId="{D169AFD1-C00D-424F-8547-9BAFA0ADF8C8}"/>
          </ac:picMkLst>
        </pc:picChg>
        <pc:picChg chg="mod">
          <ac:chgData name="Eddens, Kate" userId="2768510e-2308-47b1-8f2d-3734854ccbd3" providerId="ADAL" clId="{44CAB9E4-AD1C-46C4-80B0-F12E65186835}" dt="2022-10-31T02:30:40.417" v="11948" actId="1076"/>
          <ac:picMkLst>
            <pc:docMk/>
            <pc:sldMk cId="400388376" sldId="302"/>
            <ac:picMk id="9" creationId="{979CAC64-7843-EC4F-9CD8-D8490AA37D2C}"/>
          </ac:picMkLst>
        </pc:picChg>
      </pc:sldChg>
      <pc:sldChg chg="addSp modSp mod modNotesTx">
        <pc:chgData name="Eddens, Kate" userId="2768510e-2308-47b1-8f2d-3734854ccbd3" providerId="ADAL" clId="{44CAB9E4-AD1C-46C4-80B0-F12E65186835}" dt="2022-11-01T04:07:45.535" v="29336"/>
        <pc:sldMkLst>
          <pc:docMk/>
          <pc:sldMk cId="4181696603" sldId="303"/>
        </pc:sldMkLst>
        <pc:spChg chg="mod">
          <ac:chgData name="Eddens, Kate" userId="2768510e-2308-47b1-8f2d-3734854ccbd3" providerId="ADAL" clId="{44CAB9E4-AD1C-46C4-80B0-F12E65186835}" dt="2022-10-31T20:32:33.069" v="23677" actId="20577"/>
          <ac:spMkLst>
            <pc:docMk/>
            <pc:sldMk cId="4181696603" sldId="303"/>
            <ac:spMk id="2" creationId="{544BBD98-4987-2D46-9C87-E37B2139766D}"/>
          </ac:spMkLst>
        </pc:spChg>
        <pc:spChg chg="mod">
          <ac:chgData name="Eddens, Kate" userId="2768510e-2308-47b1-8f2d-3734854ccbd3" providerId="ADAL" clId="{44CAB9E4-AD1C-46C4-80B0-F12E65186835}" dt="2022-10-31T19:54:38.545" v="22430" actId="20577"/>
          <ac:spMkLst>
            <pc:docMk/>
            <pc:sldMk cId="4181696603" sldId="303"/>
            <ac:spMk id="3" creationId="{E5541D5B-DB81-944E-859B-FCB7BCED48A8}"/>
          </ac:spMkLst>
        </pc:spChg>
        <pc:spChg chg="mod">
          <ac:chgData name="Eddens, Kate" userId="2768510e-2308-47b1-8f2d-3734854ccbd3" providerId="ADAL" clId="{44CAB9E4-AD1C-46C4-80B0-F12E65186835}" dt="2022-10-31T20:10:11.302" v="22441" actId="207"/>
          <ac:spMkLst>
            <pc:docMk/>
            <pc:sldMk cId="4181696603" sldId="303"/>
            <ac:spMk id="6" creationId="{F87D111D-1180-5344-9A2B-E2F34201C171}"/>
          </ac:spMkLst>
        </pc:spChg>
        <pc:grpChg chg="mod">
          <ac:chgData name="Eddens, Kate" userId="2768510e-2308-47b1-8f2d-3734854ccbd3" providerId="ADAL" clId="{44CAB9E4-AD1C-46C4-80B0-F12E65186835}" dt="2022-10-31T19:54:33.361" v="22422" actId="1076"/>
          <ac:grpSpMkLst>
            <pc:docMk/>
            <pc:sldMk cId="4181696603" sldId="303"/>
            <ac:grpSpMk id="7" creationId="{DC103DB5-1E98-A946-BB4F-1DEAB3D3DF01}"/>
          </ac:grpSpMkLst>
        </pc:grpChg>
        <pc:picChg chg="add mod">
          <ac:chgData name="Eddens, Kate" userId="2768510e-2308-47b1-8f2d-3734854ccbd3" providerId="ADAL" clId="{44CAB9E4-AD1C-46C4-80B0-F12E65186835}" dt="2022-11-01T04:07:45.535" v="29336"/>
          <ac:picMkLst>
            <pc:docMk/>
            <pc:sldMk cId="4181696603" sldId="303"/>
            <ac:picMk id="8" creationId="{F35219C9-1876-455A-8BD1-0A58B7278879}"/>
          </ac:picMkLst>
        </pc:picChg>
      </pc:sldChg>
      <pc:sldChg chg="addSp modSp mod modNotesTx">
        <pc:chgData name="Eddens, Kate" userId="2768510e-2308-47b1-8f2d-3734854ccbd3" providerId="ADAL" clId="{44CAB9E4-AD1C-46C4-80B0-F12E65186835}" dt="2022-11-01T04:10:07.233" v="29480" actId="313"/>
        <pc:sldMkLst>
          <pc:docMk/>
          <pc:sldMk cId="3969544197" sldId="304"/>
        </pc:sldMkLst>
        <pc:spChg chg="mod">
          <ac:chgData name="Eddens, Kate" userId="2768510e-2308-47b1-8f2d-3734854ccbd3" providerId="ADAL" clId="{44CAB9E4-AD1C-46C4-80B0-F12E65186835}" dt="2022-10-31T20:32:56.139" v="23702" actId="20577"/>
          <ac:spMkLst>
            <pc:docMk/>
            <pc:sldMk cId="3969544197" sldId="304"/>
            <ac:spMk id="2" creationId="{16B03CBE-3330-574A-86D7-8A717BD75508}"/>
          </ac:spMkLst>
        </pc:spChg>
        <pc:spChg chg="mod">
          <ac:chgData name="Eddens, Kate" userId="2768510e-2308-47b1-8f2d-3734854ccbd3" providerId="ADAL" clId="{44CAB9E4-AD1C-46C4-80B0-F12E65186835}" dt="2022-11-01T04:08:40.371" v="29341" actId="14100"/>
          <ac:spMkLst>
            <pc:docMk/>
            <pc:sldMk cId="3969544197" sldId="304"/>
            <ac:spMk id="4" creationId="{D1B5C663-5785-AB46-920E-40161EE6FA73}"/>
          </ac:spMkLst>
        </pc:spChg>
        <pc:spChg chg="mod">
          <ac:chgData name="Eddens, Kate" userId="2768510e-2308-47b1-8f2d-3734854ccbd3" providerId="ADAL" clId="{44CAB9E4-AD1C-46C4-80B0-F12E65186835}" dt="2022-10-31T20:14:07.106" v="22443" actId="207"/>
          <ac:spMkLst>
            <pc:docMk/>
            <pc:sldMk cId="3969544197" sldId="304"/>
            <ac:spMk id="6" creationId="{4382FB93-D02C-4344-ACF6-D17676331CAE}"/>
          </ac:spMkLst>
        </pc:spChg>
        <pc:picChg chg="add mod">
          <ac:chgData name="Eddens, Kate" userId="2768510e-2308-47b1-8f2d-3734854ccbd3" providerId="ADAL" clId="{44CAB9E4-AD1C-46C4-80B0-F12E65186835}" dt="2022-11-01T04:07:45.535" v="29336"/>
          <ac:picMkLst>
            <pc:docMk/>
            <pc:sldMk cId="3969544197" sldId="304"/>
            <ac:picMk id="9" creationId="{3029633D-BE5F-44EE-B984-7D94F0CFA872}"/>
          </ac:picMkLst>
        </pc:picChg>
      </pc:sldChg>
      <pc:sldChg chg="addSp modSp mod modNotesTx">
        <pc:chgData name="Eddens, Kate" userId="2768510e-2308-47b1-8f2d-3734854ccbd3" providerId="ADAL" clId="{44CAB9E4-AD1C-46C4-80B0-F12E65186835}" dt="2022-11-01T04:14:48.124" v="29481"/>
        <pc:sldMkLst>
          <pc:docMk/>
          <pc:sldMk cId="2750367113" sldId="305"/>
        </pc:sldMkLst>
        <pc:spChg chg="mod">
          <ac:chgData name="Eddens, Kate" userId="2768510e-2308-47b1-8f2d-3734854ccbd3" providerId="ADAL" clId="{44CAB9E4-AD1C-46C4-80B0-F12E65186835}" dt="2022-10-31T20:33:22.175" v="23725" actId="6549"/>
          <ac:spMkLst>
            <pc:docMk/>
            <pc:sldMk cId="2750367113" sldId="305"/>
            <ac:spMk id="2" creationId="{5D120F4A-D916-ED4E-92E5-023C8D0C3045}"/>
          </ac:spMkLst>
        </pc:spChg>
        <pc:spChg chg="mod">
          <ac:chgData name="Eddens, Kate" userId="2768510e-2308-47b1-8f2d-3734854ccbd3" providerId="ADAL" clId="{44CAB9E4-AD1C-46C4-80B0-F12E65186835}" dt="2022-11-01T01:41:38.898" v="24279" actId="20577"/>
          <ac:spMkLst>
            <pc:docMk/>
            <pc:sldMk cId="2750367113" sldId="305"/>
            <ac:spMk id="3" creationId="{D9EEF0D1-2BAE-A940-96E3-9917B0EF26BC}"/>
          </ac:spMkLst>
        </pc:spChg>
        <pc:spChg chg="mod">
          <ac:chgData name="Eddens, Kate" userId="2768510e-2308-47b1-8f2d-3734854ccbd3" providerId="ADAL" clId="{44CAB9E4-AD1C-46C4-80B0-F12E65186835}" dt="2022-11-01T01:42:02.495" v="24281" actId="207"/>
          <ac:spMkLst>
            <pc:docMk/>
            <pc:sldMk cId="2750367113" sldId="305"/>
            <ac:spMk id="7" creationId="{F8A57C29-54B1-DA46-AD57-C51E075F974E}"/>
          </ac:spMkLst>
        </pc:spChg>
        <pc:grpChg chg="mod">
          <ac:chgData name="Eddens, Kate" userId="2768510e-2308-47b1-8f2d-3734854ccbd3" providerId="ADAL" clId="{44CAB9E4-AD1C-46C4-80B0-F12E65186835}" dt="2022-10-31T20:35:13.779" v="23788" actId="1076"/>
          <ac:grpSpMkLst>
            <pc:docMk/>
            <pc:sldMk cId="2750367113" sldId="305"/>
            <ac:grpSpMk id="5" creationId="{33D73681-C310-B044-AFA3-2E4C2003070C}"/>
          </ac:grpSpMkLst>
        </pc:grpChg>
        <pc:picChg chg="add mod">
          <ac:chgData name="Eddens, Kate" userId="2768510e-2308-47b1-8f2d-3734854ccbd3" providerId="ADAL" clId="{44CAB9E4-AD1C-46C4-80B0-F12E65186835}" dt="2022-11-01T04:14:48.124" v="29481"/>
          <ac:picMkLst>
            <pc:docMk/>
            <pc:sldMk cId="2750367113" sldId="305"/>
            <ac:picMk id="8" creationId="{0EF650CB-3D99-4037-A3DA-6ACA3F42663A}"/>
          </ac:picMkLst>
        </pc:picChg>
      </pc:sldChg>
      <pc:sldChg chg="addSp modSp mod modNotesTx">
        <pc:chgData name="Eddens, Kate" userId="2768510e-2308-47b1-8f2d-3734854ccbd3" providerId="ADAL" clId="{44CAB9E4-AD1C-46C4-80B0-F12E65186835}" dt="2022-11-01T04:14:48.124" v="29481"/>
        <pc:sldMkLst>
          <pc:docMk/>
          <pc:sldMk cId="2084946257" sldId="306"/>
        </pc:sldMkLst>
        <pc:spChg chg="mod">
          <ac:chgData name="Eddens, Kate" userId="2768510e-2308-47b1-8f2d-3734854ccbd3" providerId="ADAL" clId="{44CAB9E4-AD1C-46C4-80B0-F12E65186835}" dt="2022-10-31T20:38:17.082" v="23880" actId="20577"/>
          <ac:spMkLst>
            <pc:docMk/>
            <pc:sldMk cId="2084946257" sldId="306"/>
            <ac:spMk id="2" creationId="{273EB982-82BD-1B45-ABBC-66B61C344383}"/>
          </ac:spMkLst>
        </pc:spChg>
        <pc:picChg chg="add mod">
          <ac:chgData name="Eddens, Kate" userId="2768510e-2308-47b1-8f2d-3734854ccbd3" providerId="ADAL" clId="{44CAB9E4-AD1C-46C4-80B0-F12E65186835}" dt="2022-11-01T04:14:48.124" v="29481"/>
          <ac:picMkLst>
            <pc:docMk/>
            <pc:sldMk cId="2084946257" sldId="306"/>
            <ac:picMk id="3" creationId="{897990E7-50C1-432B-A859-183A2D218EC9}"/>
          </ac:picMkLst>
        </pc:picChg>
        <pc:picChg chg="mod">
          <ac:chgData name="Eddens, Kate" userId="2768510e-2308-47b1-8f2d-3734854ccbd3" providerId="ADAL" clId="{44CAB9E4-AD1C-46C4-80B0-F12E65186835}" dt="2022-10-31T20:35:26.443" v="23789" actId="1076"/>
          <ac:picMkLst>
            <pc:docMk/>
            <pc:sldMk cId="2084946257" sldId="306"/>
            <ac:picMk id="5" creationId="{DCB36F9C-87B5-CF41-929E-75844EA7DEC2}"/>
          </ac:picMkLst>
        </pc:picChg>
      </pc:sldChg>
      <pc:sldChg chg="addSp delSp modSp mod modNotesTx">
        <pc:chgData name="Eddens, Kate" userId="2768510e-2308-47b1-8f2d-3734854ccbd3" providerId="ADAL" clId="{44CAB9E4-AD1C-46C4-80B0-F12E65186835}" dt="2022-11-01T04:14:48.124" v="29481"/>
        <pc:sldMkLst>
          <pc:docMk/>
          <pc:sldMk cId="3664834259" sldId="307"/>
        </pc:sldMkLst>
        <pc:spChg chg="del">
          <ac:chgData name="Eddens, Kate" userId="2768510e-2308-47b1-8f2d-3734854ccbd3" providerId="ADAL" clId="{44CAB9E4-AD1C-46C4-80B0-F12E65186835}" dt="2022-10-31T20:36:59.170" v="23826" actId="478"/>
          <ac:spMkLst>
            <pc:docMk/>
            <pc:sldMk cId="3664834259" sldId="307"/>
            <ac:spMk id="2" creationId="{08E93256-BE55-6E4C-8AE3-63D4C9A6A10A}"/>
          </ac:spMkLst>
        </pc:spChg>
        <pc:spChg chg="add del mod">
          <ac:chgData name="Eddens, Kate" userId="2768510e-2308-47b1-8f2d-3734854ccbd3" providerId="ADAL" clId="{44CAB9E4-AD1C-46C4-80B0-F12E65186835}" dt="2022-10-31T20:37:21.396" v="23848" actId="478"/>
          <ac:spMkLst>
            <pc:docMk/>
            <pc:sldMk cId="3664834259" sldId="307"/>
            <ac:spMk id="5" creationId="{C143D3E6-FB21-4E1D-90C8-FFF014FE42A2}"/>
          </ac:spMkLst>
        </pc:spChg>
        <pc:spChg chg="add mod">
          <ac:chgData name="Eddens, Kate" userId="2768510e-2308-47b1-8f2d-3734854ccbd3" providerId="ADAL" clId="{44CAB9E4-AD1C-46C4-80B0-F12E65186835}" dt="2022-11-01T02:46:04.105" v="28256" actId="207"/>
          <ac:spMkLst>
            <pc:docMk/>
            <pc:sldMk cId="3664834259" sldId="307"/>
            <ac:spMk id="6" creationId="{E27F9ADC-B8C8-4B1A-9B54-677B413B1CC5}"/>
          </ac:spMkLst>
        </pc:spChg>
        <pc:spChg chg="add del mod">
          <ac:chgData name="Eddens, Kate" userId="2768510e-2308-47b1-8f2d-3734854ccbd3" providerId="ADAL" clId="{44CAB9E4-AD1C-46C4-80B0-F12E65186835}" dt="2022-10-31T20:37:51.489" v="23857" actId="20577"/>
          <ac:spMkLst>
            <pc:docMk/>
            <pc:sldMk cId="3664834259" sldId="307"/>
            <ac:spMk id="8" creationId="{B86C83F8-DFDD-49FE-B9EB-3EACE5BFD745}"/>
          </ac:spMkLst>
        </pc:spChg>
        <pc:picChg chg="add mod">
          <ac:chgData name="Eddens, Kate" userId="2768510e-2308-47b1-8f2d-3734854ccbd3" providerId="ADAL" clId="{44CAB9E4-AD1C-46C4-80B0-F12E65186835}" dt="2022-11-01T04:14:48.124" v="29481"/>
          <ac:picMkLst>
            <pc:docMk/>
            <pc:sldMk cId="3664834259" sldId="307"/>
            <ac:picMk id="7" creationId="{C60871C8-2414-46EF-90D0-FB3F428D4BF4}"/>
          </ac:picMkLst>
        </pc:picChg>
        <pc:picChg chg="mod modCrop">
          <ac:chgData name="Eddens, Kate" userId="2768510e-2308-47b1-8f2d-3734854ccbd3" providerId="ADAL" clId="{44CAB9E4-AD1C-46C4-80B0-F12E65186835}" dt="2022-11-01T02:44:54.656" v="28193" actId="1076"/>
          <ac:picMkLst>
            <pc:docMk/>
            <pc:sldMk cId="3664834259" sldId="307"/>
            <ac:picMk id="9" creationId="{3211FD9E-F0EC-3347-A3A0-574365054708}"/>
          </ac:picMkLst>
        </pc:picChg>
        <pc:picChg chg="mod">
          <ac:chgData name="Eddens, Kate" userId="2768510e-2308-47b1-8f2d-3734854ccbd3" providerId="ADAL" clId="{44CAB9E4-AD1C-46C4-80B0-F12E65186835}" dt="2022-11-01T02:44:50.516" v="28192" actId="1076"/>
          <ac:picMkLst>
            <pc:docMk/>
            <pc:sldMk cId="3664834259" sldId="307"/>
            <ac:picMk id="10" creationId="{B1BC0E90-F93C-194B-A02A-3222E42B2EDD}"/>
          </ac:picMkLst>
        </pc:picChg>
      </pc:sldChg>
      <pc:sldChg chg="addSp modSp mod modNotesTx">
        <pc:chgData name="Eddens, Kate" userId="2768510e-2308-47b1-8f2d-3734854ccbd3" providerId="ADAL" clId="{44CAB9E4-AD1C-46C4-80B0-F12E65186835}" dt="2022-11-01T04:14:48.124" v="29481"/>
        <pc:sldMkLst>
          <pc:docMk/>
          <pc:sldMk cId="3236218299" sldId="308"/>
        </pc:sldMkLst>
        <pc:spChg chg="mod">
          <ac:chgData name="Eddens, Kate" userId="2768510e-2308-47b1-8f2d-3734854ccbd3" providerId="ADAL" clId="{44CAB9E4-AD1C-46C4-80B0-F12E65186835}" dt="2022-10-31T20:39:16.388" v="23883" actId="403"/>
          <ac:spMkLst>
            <pc:docMk/>
            <pc:sldMk cId="3236218299" sldId="308"/>
            <ac:spMk id="2" creationId="{982F1215-3DEE-5048-AA05-E7D5828A2ABD}"/>
          </ac:spMkLst>
        </pc:spChg>
        <pc:spChg chg="mod">
          <ac:chgData name="Eddens, Kate" userId="2768510e-2308-47b1-8f2d-3734854ccbd3" providerId="ADAL" clId="{44CAB9E4-AD1C-46C4-80B0-F12E65186835}" dt="2022-11-01T01:51:05.431" v="25964" actId="20577"/>
          <ac:spMkLst>
            <pc:docMk/>
            <pc:sldMk cId="3236218299" sldId="308"/>
            <ac:spMk id="3" creationId="{5A842269-8A5C-1748-A142-6D5EC9391A7A}"/>
          </ac:spMkLst>
        </pc:spChg>
        <pc:picChg chg="add mod">
          <ac:chgData name="Eddens, Kate" userId="2768510e-2308-47b1-8f2d-3734854ccbd3" providerId="ADAL" clId="{44CAB9E4-AD1C-46C4-80B0-F12E65186835}" dt="2022-11-01T04:14:48.124" v="29481"/>
          <ac:picMkLst>
            <pc:docMk/>
            <pc:sldMk cId="3236218299" sldId="308"/>
            <ac:picMk id="5" creationId="{530D9C71-38B4-49E7-B213-D96F9D8EA4B5}"/>
          </ac:picMkLst>
        </pc:picChg>
      </pc:sldChg>
      <pc:sldChg chg="addSp delSp modSp add mod delAnim modNotesTx">
        <pc:chgData name="Eddens, Kate" userId="2768510e-2308-47b1-8f2d-3734854ccbd3" providerId="ADAL" clId="{44CAB9E4-AD1C-46C4-80B0-F12E65186835}" dt="2022-11-01T03:48:56.342" v="29317"/>
        <pc:sldMkLst>
          <pc:docMk/>
          <pc:sldMk cId="662618337" sldId="309"/>
        </pc:sldMkLst>
        <pc:spChg chg="mod ord">
          <ac:chgData name="Eddens, Kate" userId="2768510e-2308-47b1-8f2d-3734854ccbd3" providerId="ADAL" clId="{44CAB9E4-AD1C-46C4-80B0-F12E65186835}" dt="2022-10-28T20:05:52.137" v="4366" actId="166"/>
          <ac:spMkLst>
            <pc:docMk/>
            <pc:sldMk cId="662618337" sldId="309"/>
            <ac:spMk id="3" creationId="{0DB7F6CA-0340-48E5-94F7-399BC3ACFE8F}"/>
          </ac:spMkLst>
        </pc:spChg>
        <pc:spChg chg="del">
          <ac:chgData name="Eddens, Kate" userId="2768510e-2308-47b1-8f2d-3734854ccbd3" providerId="ADAL" clId="{44CAB9E4-AD1C-46C4-80B0-F12E65186835}" dt="2022-10-28T19:59:27.573" v="3847" actId="478"/>
          <ac:spMkLst>
            <pc:docMk/>
            <pc:sldMk cId="662618337" sldId="309"/>
            <ac:spMk id="7" creationId="{3B8CBB08-B316-45E5-BF7B-95FB11176741}"/>
          </ac:spMkLst>
        </pc:spChg>
        <pc:spChg chg="add mod">
          <ac:chgData name="Eddens, Kate" userId="2768510e-2308-47b1-8f2d-3734854ccbd3" providerId="ADAL" clId="{44CAB9E4-AD1C-46C4-80B0-F12E65186835}" dt="2022-10-28T20:05:33.999" v="4363" actId="1076"/>
          <ac:spMkLst>
            <pc:docMk/>
            <pc:sldMk cId="662618337" sldId="309"/>
            <ac:spMk id="12" creationId="{1DC9C4B3-8FC8-4A2D-A8BE-9DC54BDF31D8}"/>
          </ac:spMkLst>
        </pc:spChg>
        <pc:spChg chg="add del mod">
          <ac:chgData name="Eddens, Kate" userId="2768510e-2308-47b1-8f2d-3734854ccbd3" providerId="ADAL" clId="{44CAB9E4-AD1C-46C4-80B0-F12E65186835}" dt="2022-10-28T20:05:18.004" v="4360" actId="207"/>
          <ac:spMkLst>
            <pc:docMk/>
            <pc:sldMk cId="662618337" sldId="309"/>
            <ac:spMk id="13" creationId="{EFA81F0A-74EC-47DF-8C3B-4F06A11AC057}"/>
          </ac:spMkLst>
        </pc:spChg>
        <pc:picChg chg="add del mod">
          <ac:chgData name="Eddens, Kate" userId="2768510e-2308-47b1-8f2d-3734854ccbd3" providerId="ADAL" clId="{44CAB9E4-AD1C-46C4-80B0-F12E65186835}" dt="2022-11-01T03:41:39.205" v="29315" actId="478"/>
          <ac:picMkLst>
            <pc:docMk/>
            <pc:sldMk cId="662618337" sldId="309"/>
            <ac:picMk id="5" creationId="{DD7A4775-54A8-4961-8542-B88DE4839A46}"/>
          </ac:picMkLst>
        </pc:picChg>
        <pc:picChg chg="add mod">
          <ac:chgData name="Eddens, Kate" userId="2768510e-2308-47b1-8f2d-3734854ccbd3" providerId="ADAL" clId="{44CAB9E4-AD1C-46C4-80B0-F12E65186835}" dt="2022-10-28T20:06:00.651" v="4368" actId="1037"/>
          <ac:picMkLst>
            <pc:docMk/>
            <pc:sldMk cId="662618337" sldId="309"/>
            <ac:picMk id="6" creationId="{911A3368-527D-4AE5-BC8F-D9B48C5DDE85}"/>
          </ac:picMkLst>
        </pc:picChg>
        <pc:picChg chg="add mod">
          <ac:chgData name="Eddens, Kate" userId="2768510e-2308-47b1-8f2d-3734854ccbd3" providerId="ADAL" clId="{44CAB9E4-AD1C-46C4-80B0-F12E65186835}" dt="2022-11-01T03:48:56.342" v="29317"/>
          <ac:picMkLst>
            <pc:docMk/>
            <pc:sldMk cId="662618337" sldId="309"/>
            <ac:picMk id="7" creationId="{2F50D5B1-FF56-4D94-90CB-B28B15AACB4D}"/>
          </ac:picMkLst>
        </pc:picChg>
        <pc:picChg chg="del">
          <ac:chgData name="Eddens, Kate" userId="2768510e-2308-47b1-8f2d-3734854ccbd3" providerId="ADAL" clId="{44CAB9E4-AD1C-46C4-80B0-F12E65186835}" dt="2022-10-28T19:58:54.284" v="3829" actId="478"/>
          <ac:picMkLst>
            <pc:docMk/>
            <pc:sldMk cId="662618337" sldId="309"/>
            <ac:picMk id="9" creationId="{07C3B127-6E9D-4A4B-B180-3067DB51AD83}"/>
          </ac:picMkLst>
        </pc:picChg>
        <pc:picChg chg="add mod">
          <ac:chgData name="Eddens, Kate" userId="2768510e-2308-47b1-8f2d-3734854ccbd3" providerId="ADAL" clId="{44CAB9E4-AD1C-46C4-80B0-F12E65186835}" dt="2022-10-28T20:05:28.795" v="4362" actId="1076"/>
          <ac:picMkLst>
            <pc:docMk/>
            <pc:sldMk cId="662618337" sldId="309"/>
            <ac:picMk id="10" creationId="{5A2D9AF0-77BD-402C-A508-891EC736AF59}"/>
          </ac:picMkLst>
        </pc:picChg>
        <pc:picChg chg="del">
          <ac:chgData name="Eddens, Kate" userId="2768510e-2308-47b1-8f2d-3734854ccbd3" providerId="ADAL" clId="{44CAB9E4-AD1C-46C4-80B0-F12E65186835}" dt="2022-10-28T19:58:52.397" v="3828" actId="478"/>
          <ac:picMkLst>
            <pc:docMk/>
            <pc:sldMk cId="662618337" sldId="309"/>
            <ac:picMk id="11" creationId="{3AACA428-C5A6-463D-96AF-91E0FCAC3151}"/>
          </ac:picMkLst>
        </pc:picChg>
      </pc:sldChg>
      <pc:sldChg chg="addSp delSp modSp add mod ord modNotesTx">
        <pc:chgData name="Eddens, Kate" userId="2768510e-2308-47b1-8f2d-3734854ccbd3" providerId="ADAL" clId="{44CAB9E4-AD1C-46C4-80B0-F12E65186835}" dt="2022-11-01T04:07:45.535" v="29336"/>
        <pc:sldMkLst>
          <pc:docMk/>
          <pc:sldMk cId="2104616109" sldId="310"/>
        </pc:sldMkLst>
        <pc:spChg chg="mod">
          <ac:chgData name="Eddens, Kate" userId="2768510e-2308-47b1-8f2d-3734854ccbd3" providerId="ADAL" clId="{44CAB9E4-AD1C-46C4-80B0-F12E65186835}" dt="2022-10-31T01:06:57.273" v="10161" actId="20577"/>
          <ac:spMkLst>
            <pc:docMk/>
            <pc:sldMk cId="2104616109" sldId="310"/>
            <ac:spMk id="2" creationId="{A7BC4EFF-9BD2-0A49-BF22-FFD50D673F62}"/>
          </ac:spMkLst>
        </pc:spChg>
        <pc:spChg chg="mod">
          <ac:chgData name="Eddens, Kate" userId="2768510e-2308-47b1-8f2d-3734854ccbd3" providerId="ADAL" clId="{44CAB9E4-AD1C-46C4-80B0-F12E65186835}" dt="2022-10-30T19:33:25.044" v="6659" actId="20577"/>
          <ac:spMkLst>
            <pc:docMk/>
            <pc:sldMk cId="2104616109" sldId="310"/>
            <ac:spMk id="3" creationId="{2B2F900D-6316-6A46-B07B-EC9E7EC3F868}"/>
          </ac:spMkLst>
        </pc:spChg>
        <pc:spChg chg="del">
          <ac:chgData name="Eddens, Kate" userId="2768510e-2308-47b1-8f2d-3734854ccbd3" providerId="ADAL" clId="{44CAB9E4-AD1C-46C4-80B0-F12E65186835}" dt="2022-10-30T19:33:32.811" v="6661" actId="478"/>
          <ac:spMkLst>
            <pc:docMk/>
            <pc:sldMk cId="2104616109" sldId="310"/>
            <ac:spMk id="5" creationId="{B7F34309-C507-5945-8C1C-7BF3C8AA7BBA}"/>
          </ac:spMkLst>
        </pc:spChg>
        <pc:spChg chg="del">
          <ac:chgData name="Eddens, Kate" userId="2768510e-2308-47b1-8f2d-3734854ccbd3" providerId="ADAL" clId="{44CAB9E4-AD1C-46C4-80B0-F12E65186835}" dt="2022-10-30T19:33:31.117" v="6660" actId="478"/>
          <ac:spMkLst>
            <pc:docMk/>
            <pc:sldMk cId="2104616109" sldId="310"/>
            <ac:spMk id="6" creationId="{6D1AC7DA-53E2-4141-8DD6-47B24F66B433}"/>
          </ac:spMkLst>
        </pc:spChg>
        <pc:picChg chg="add mod">
          <ac:chgData name="Eddens, Kate" userId="2768510e-2308-47b1-8f2d-3734854ccbd3" providerId="ADAL" clId="{44CAB9E4-AD1C-46C4-80B0-F12E65186835}" dt="2022-10-30T19:35:43.670" v="6667" actId="1076"/>
          <ac:picMkLst>
            <pc:docMk/>
            <pc:sldMk cId="2104616109" sldId="310"/>
            <ac:picMk id="8" creationId="{58F4E96A-DF60-4E2C-924E-B67201837658}"/>
          </ac:picMkLst>
        </pc:picChg>
        <pc:picChg chg="add mod">
          <ac:chgData name="Eddens, Kate" userId="2768510e-2308-47b1-8f2d-3734854ccbd3" providerId="ADAL" clId="{44CAB9E4-AD1C-46C4-80B0-F12E65186835}" dt="2022-11-01T04:07:45.535" v="29336"/>
          <ac:picMkLst>
            <pc:docMk/>
            <pc:sldMk cId="2104616109" sldId="310"/>
            <ac:picMk id="9" creationId="{C17D074B-FDC4-41F5-AC03-B9C90D017708}"/>
          </ac:picMkLst>
        </pc:picChg>
      </pc:sldChg>
      <pc:sldChg chg="addSp delSp modSp add mod delAnim modAnim modNotesTx">
        <pc:chgData name="Eddens, Kate" userId="2768510e-2308-47b1-8f2d-3734854ccbd3" providerId="ADAL" clId="{44CAB9E4-AD1C-46C4-80B0-F12E65186835}" dt="2022-11-01T04:07:45.535" v="29336"/>
        <pc:sldMkLst>
          <pc:docMk/>
          <pc:sldMk cId="1677169612" sldId="311"/>
        </pc:sldMkLst>
        <pc:spChg chg="mod">
          <ac:chgData name="Eddens, Kate" userId="2768510e-2308-47b1-8f2d-3734854ccbd3" providerId="ADAL" clId="{44CAB9E4-AD1C-46C4-80B0-F12E65186835}" dt="2022-10-30T20:23:53.059" v="8965" actId="20577"/>
          <ac:spMkLst>
            <pc:docMk/>
            <pc:sldMk cId="1677169612" sldId="311"/>
            <ac:spMk id="2" creationId="{A7BC4EFF-9BD2-0A49-BF22-FFD50D673F62}"/>
          </ac:spMkLst>
        </pc:spChg>
        <pc:spChg chg="mod">
          <ac:chgData name="Eddens, Kate" userId="2768510e-2308-47b1-8f2d-3734854ccbd3" providerId="ADAL" clId="{44CAB9E4-AD1C-46C4-80B0-F12E65186835}" dt="2022-10-30T19:55:38.196" v="7527" actId="207"/>
          <ac:spMkLst>
            <pc:docMk/>
            <pc:sldMk cId="1677169612" sldId="311"/>
            <ac:spMk id="3" creationId="{2B2F900D-6316-6A46-B07B-EC9E7EC3F868}"/>
          </ac:spMkLst>
        </pc:spChg>
        <pc:spChg chg="add del mod">
          <ac:chgData name="Eddens, Kate" userId="2768510e-2308-47b1-8f2d-3734854ccbd3" providerId="ADAL" clId="{44CAB9E4-AD1C-46C4-80B0-F12E65186835}" dt="2022-10-30T20:12:55.017" v="8111" actId="478"/>
          <ac:spMkLst>
            <pc:docMk/>
            <pc:sldMk cId="1677169612" sldId="311"/>
            <ac:spMk id="7" creationId="{78A788E7-1A44-4602-8E38-A7DDF7996B23}"/>
          </ac:spMkLst>
        </pc:spChg>
        <pc:spChg chg="add del mod">
          <ac:chgData name="Eddens, Kate" userId="2768510e-2308-47b1-8f2d-3734854ccbd3" providerId="ADAL" clId="{44CAB9E4-AD1C-46C4-80B0-F12E65186835}" dt="2022-10-30T20:12:59.447" v="8112" actId="478"/>
          <ac:spMkLst>
            <pc:docMk/>
            <pc:sldMk cId="1677169612" sldId="311"/>
            <ac:spMk id="9" creationId="{6FFA1C43-047E-46B7-98B8-8D2DC239A10E}"/>
          </ac:spMkLst>
        </pc:spChg>
        <pc:spChg chg="add mod">
          <ac:chgData name="Eddens, Kate" userId="2768510e-2308-47b1-8f2d-3734854ccbd3" providerId="ADAL" clId="{44CAB9E4-AD1C-46C4-80B0-F12E65186835}" dt="2022-11-01T03:50:26.778" v="29329" actId="20577"/>
          <ac:spMkLst>
            <pc:docMk/>
            <pc:sldMk cId="1677169612" sldId="311"/>
            <ac:spMk id="10" creationId="{AE6B68F7-641E-486A-BCE7-DE162D6B6CA9}"/>
          </ac:spMkLst>
        </pc:spChg>
        <pc:picChg chg="add mod ord">
          <ac:chgData name="Eddens, Kate" userId="2768510e-2308-47b1-8f2d-3734854ccbd3" providerId="ADAL" clId="{44CAB9E4-AD1C-46C4-80B0-F12E65186835}" dt="2022-11-01T03:51:38.850" v="29335" actId="171"/>
          <ac:picMkLst>
            <pc:docMk/>
            <pc:sldMk cId="1677169612" sldId="311"/>
            <ac:picMk id="6" creationId="{0FDB7B36-E478-45DD-9615-6BBAB13B02A6}"/>
          </ac:picMkLst>
        </pc:picChg>
        <pc:picChg chg="del">
          <ac:chgData name="Eddens, Kate" userId="2768510e-2308-47b1-8f2d-3734854ccbd3" providerId="ADAL" clId="{44CAB9E4-AD1C-46C4-80B0-F12E65186835}" dt="2022-10-30T19:55:14.530" v="7511" actId="478"/>
          <ac:picMkLst>
            <pc:docMk/>
            <pc:sldMk cId="1677169612" sldId="311"/>
            <ac:picMk id="8" creationId="{58F4E96A-DF60-4E2C-924E-B67201837658}"/>
          </ac:picMkLst>
        </pc:picChg>
        <pc:picChg chg="add del mod">
          <ac:chgData name="Eddens, Kate" userId="2768510e-2308-47b1-8f2d-3734854ccbd3" providerId="ADAL" clId="{44CAB9E4-AD1C-46C4-80B0-F12E65186835}" dt="2022-11-01T03:51:08.148" v="29334" actId="478"/>
          <ac:picMkLst>
            <pc:docMk/>
            <pc:sldMk cId="1677169612" sldId="311"/>
            <ac:picMk id="11" creationId="{0FDA72B1-CF14-428E-ACA6-17FB90B5415B}"/>
          </ac:picMkLst>
        </pc:picChg>
        <pc:picChg chg="add mod">
          <ac:chgData name="Eddens, Kate" userId="2768510e-2308-47b1-8f2d-3734854ccbd3" providerId="ADAL" clId="{44CAB9E4-AD1C-46C4-80B0-F12E65186835}" dt="2022-11-01T04:07:45.535" v="29336"/>
          <ac:picMkLst>
            <pc:docMk/>
            <pc:sldMk cId="1677169612" sldId="311"/>
            <ac:picMk id="12" creationId="{B04D8527-3F1F-4070-97AD-73FE726BF9E2}"/>
          </ac:picMkLst>
        </pc:picChg>
      </pc:sldChg>
      <pc:sldChg chg="addSp modSp add mod ord modNotesTx">
        <pc:chgData name="Eddens, Kate" userId="2768510e-2308-47b1-8f2d-3734854ccbd3" providerId="ADAL" clId="{44CAB9E4-AD1C-46C4-80B0-F12E65186835}" dt="2022-11-01T04:07:45.535" v="29336"/>
        <pc:sldMkLst>
          <pc:docMk/>
          <pc:sldMk cId="3146071769" sldId="312"/>
        </pc:sldMkLst>
        <pc:spChg chg="mod ord">
          <ac:chgData name="Eddens, Kate" userId="2768510e-2308-47b1-8f2d-3734854ccbd3" providerId="ADAL" clId="{44CAB9E4-AD1C-46C4-80B0-F12E65186835}" dt="2022-10-31T02:00:03.450" v="10829" actId="404"/>
          <ac:spMkLst>
            <pc:docMk/>
            <pc:sldMk cId="3146071769" sldId="312"/>
            <ac:spMk id="3" creationId="{47072527-5FEA-FC4E-A24B-38E139220513}"/>
          </ac:spMkLst>
        </pc:spChg>
        <pc:picChg chg="add mod modCrop">
          <ac:chgData name="Eddens, Kate" userId="2768510e-2308-47b1-8f2d-3734854ccbd3" providerId="ADAL" clId="{44CAB9E4-AD1C-46C4-80B0-F12E65186835}" dt="2022-10-31T02:00:47.328" v="10840" actId="1035"/>
          <ac:picMkLst>
            <pc:docMk/>
            <pc:sldMk cId="3146071769" sldId="312"/>
            <ac:picMk id="6" creationId="{EF19A198-40E4-44E5-886E-9E9FD248623D}"/>
          </ac:picMkLst>
        </pc:picChg>
        <pc:picChg chg="add mod modCrop">
          <ac:chgData name="Eddens, Kate" userId="2768510e-2308-47b1-8f2d-3734854ccbd3" providerId="ADAL" clId="{44CAB9E4-AD1C-46C4-80B0-F12E65186835}" dt="2022-10-31T02:00:42.237" v="10834" actId="1076"/>
          <ac:picMkLst>
            <pc:docMk/>
            <pc:sldMk cId="3146071769" sldId="312"/>
            <ac:picMk id="8" creationId="{2FF3E1D2-3590-44F7-8446-7FC0B098DE1C}"/>
          </ac:picMkLst>
        </pc:picChg>
        <pc:picChg chg="add mod modCrop">
          <ac:chgData name="Eddens, Kate" userId="2768510e-2308-47b1-8f2d-3734854ccbd3" providerId="ADAL" clId="{44CAB9E4-AD1C-46C4-80B0-F12E65186835}" dt="2022-10-31T02:00:12.683" v="10830" actId="1076"/>
          <ac:picMkLst>
            <pc:docMk/>
            <pc:sldMk cId="3146071769" sldId="312"/>
            <ac:picMk id="10" creationId="{525B8F2A-A738-471D-BA58-45936B183607}"/>
          </ac:picMkLst>
        </pc:picChg>
        <pc:picChg chg="add mod modCrop">
          <ac:chgData name="Eddens, Kate" userId="2768510e-2308-47b1-8f2d-3734854ccbd3" providerId="ADAL" clId="{44CAB9E4-AD1C-46C4-80B0-F12E65186835}" dt="2022-10-31T02:00:15.846" v="10831" actId="1076"/>
          <ac:picMkLst>
            <pc:docMk/>
            <pc:sldMk cId="3146071769" sldId="312"/>
            <ac:picMk id="11" creationId="{BBD3195E-14AA-4C64-9EBB-43B87425E74D}"/>
          </ac:picMkLst>
        </pc:picChg>
        <pc:picChg chg="add mod">
          <ac:chgData name="Eddens, Kate" userId="2768510e-2308-47b1-8f2d-3734854ccbd3" providerId="ADAL" clId="{44CAB9E4-AD1C-46C4-80B0-F12E65186835}" dt="2022-11-01T04:07:45.535" v="29336"/>
          <ac:picMkLst>
            <pc:docMk/>
            <pc:sldMk cId="3146071769" sldId="312"/>
            <ac:picMk id="12" creationId="{BAE4A6D5-1BA9-42AD-8150-7913F5A6E3B0}"/>
          </ac:picMkLst>
        </pc:picChg>
      </pc:sldChg>
      <pc:sldChg chg="addSp modSp add mod modNotesTx">
        <pc:chgData name="Eddens, Kate" userId="2768510e-2308-47b1-8f2d-3734854ccbd3" providerId="ADAL" clId="{44CAB9E4-AD1C-46C4-80B0-F12E65186835}" dt="2022-11-01T04:07:45.535" v="29336"/>
        <pc:sldMkLst>
          <pc:docMk/>
          <pc:sldMk cId="2733716968" sldId="313"/>
        </pc:sldMkLst>
        <pc:spChg chg="mod">
          <ac:chgData name="Eddens, Kate" userId="2768510e-2308-47b1-8f2d-3734854ccbd3" providerId="ADAL" clId="{44CAB9E4-AD1C-46C4-80B0-F12E65186835}" dt="2022-10-31T19:47:15.536" v="21958" actId="20577"/>
          <ac:spMkLst>
            <pc:docMk/>
            <pc:sldMk cId="2733716968" sldId="313"/>
            <ac:spMk id="3" creationId="{47072527-5FEA-FC4E-A24B-38E139220513}"/>
          </ac:spMkLst>
        </pc:spChg>
        <pc:picChg chg="add mod modCrop">
          <ac:chgData name="Eddens, Kate" userId="2768510e-2308-47b1-8f2d-3734854ccbd3" providerId="ADAL" clId="{44CAB9E4-AD1C-46C4-80B0-F12E65186835}" dt="2022-10-31T01:06:06.828" v="10134" actId="1036"/>
          <ac:picMkLst>
            <pc:docMk/>
            <pc:sldMk cId="2733716968" sldId="313"/>
            <ac:picMk id="6" creationId="{751CB75D-0FF8-40B9-95FB-F343EE121C1A}"/>
          </ac:picMkLst>
        </pc:picChg>
        <pc:picChg chg="add mod">
          <ac:chgData name="Eddens, Kate" userId="2768510e-2308-47b1-8f2d-3734854ccbd3" providerId="ADAL" clId="{44CAB9E4-AD1C-46C4-80B0-F12E65186835}" dt="2022-10-31T01:06:06.828" v="10134" actId="1036"/>
          <ac:picMkLst>
            <pc:docMk/>
            <pc:sldMk cId="2733716968" sldId="313"/>
            <ac:picMk id="8" creationId="{A2323394-37D7-433E-AE5D-D52C1CFEE3F4}"/>
          </ac:picMkLst>
        </pc:picChg>
        <pc:picChg chg="add mod">
          <ac:chgData name="Eddens, Kate" userId="2768510e-2308-47b1-8f2d-3734854ccbd3" providerId="ADAL" clId="{44CAB9E4-AD1C-46C4-80B0-F12E65186835}" dt="2022-11-01T04:07:45.535" v="29336"/>
          <ac:picMkLst>
            <pc:docMk/>
            <pc:sldMk cId="2733716968" sldId="313"/>
            <ac:picMk id="9" creationId="{CC2A0E0A-BB23-4A0E-8823-9EB1E2EB75D4}"/>
          </ac:picMkLst>
        </pc:picChg>
      </pc:sldChg>
      <pc:sldChg chg="addSp delSp modSp add mod modNotesTx">
        <pc:chgData name="Eddens, Kate" userId="2768510e-2308-47b1-8f2d-3734854ccbd3" providerId="ADAL" clId="{44CAB9E4-AD1C-46C4-80B0-F12E65186835}" dt="2022-11-01T04:07:45.535" v="29336"/>
        <pc:sldMkLst>
          <pc:docMk/>
          <pc:sldMk cId="2954395877" sldId="314"/>
        </pc:sldMkLst>
        <pc:spChg chg="mod">
          <ac:chgData name="Eddens, Kate" userId="2768510e-2308-47b1-8f2d-3734854ccbd3" providerId="ADAL" clId="{44CAB9E4-AD1C-46C4-80B0-F12E65186835}" dt="2022-10-31T18:41:52.706" v="15848" actId="404"/>
          <ac:spMkLst>
            <pc:docMk/>
            <pc:sldMk cId="2954395877" sldId="314"/>
            <ac:spMk id="6" creationId="{DD5AF6D9-0F0F-7B4C-9416-67FA79B0CA85}"/>
          </ac:spMkLst>
        </pc:spChg>
        <pc:spChg chg="mod">
          <ac:chgData name="Eddens, Kate" userId="2768510e-2308-47b1-8f2d-3734854ccbd3" providerId="ADAL" clId="{44CAB9E4-AD1C-46C4-80B0-F12E65186835}" dt="2022-10-31T14:32:34.276" v="14541" actId="20577"/>
          <ac:spMkLst>
            <pc:docMk/>
            <pc:sldMk cId="2954395877" sldId="314"/>
            <ac:spMk id="9" creationId="{595FF401-9D07-44AD-B773-62EF35EE7EDB}"/>
          </ac:spMkLst>
        </pc:spChg>
        <pc:spChg chg="add mod">
          <ac:chgData name="Eddens, Kate" userId="2768510e-2308-47b1-8f2d-3734854ccbd3" providerId="ADAL" clId="{44CAB9E4-AD1C-46C4-80B0-F12E65186835}" dt="2022-10-31T18:42:14.830" v="15851" actId="20577"/>
          <ac:spMkLst>
            <pc:docMk/>
            <pc:sldMk cId="2954395877" sldId="314"/>
            <ac:spMk id="13" creationId="{E42C5327-5412-4682-9F2A-2AC1B5E081A8}"/>
          </ac:spMkLst>
        </pc:spChg>
        <pc:spChg chg="mod">
          <ac:chgData name="Eddens, Kate" userId="2768510e-2308-47b1-8f2d-3734854ccbd3" providerId="ADAL" clId="{44CAB9E4-AD1C-46C4-80B0-F12E65186835}" dt="2022-11-01T03:49:40.416" v="29321" actId="20577"/>
          <ac:spMkLst>
            <pc:docMk/>
            <pc:sldMk cId="2954395877" sldId="314"/>
            <ac:spMk id="16" creationId="{4C88CD88-8DC4-44A2-A5E5-4F35944A5E48}"/>
          </ac:spMkLst>
        </pc:spChg>
        <pc:picChg chg="add mod">
          <ac:chgData name="Eddens, Kate" userId="2768510e-2308-47b1-8f2d-3734854ccbd3" providerId="ADAL" clId="{44CAB9E4-AD1C-46C4-80B0-F12E65186835}" dt="2022-10-31T18:40:49.003" v="15721" actId="1076"/>
          <ac:picMkLst>
            <pc:docMk/>
            <pc:sldMk cId="2954395877" sldId="314"/>
            <ac:picMk id="3" creationId="{03442471-B5A0-45C9-91BE-E0E22C5BF1A1}"/>
          </ac:picMkLst>
        </pc:picChg>
        <pc:picChg chg="add mod modCrop">
          <ac:chgData name="Eddens, Kate" userId="2768510e-2308-47b1-8f2d-3734854ccbd3" providerId="ADAL" clId="{44CAB9E4-AD1C-46C4-80B0-F12E65186835}" dt="2022-10-31T18:40:59.263" v="15724" actId="1076"/>
          <ac:picMkLst>
            <pc:docMk/>
            <pc:sldMk cId="2954395877" sldId="314"/>
            <ac:picMk id="7" creationId="{4752AB46-55F4-40CF-908F-BCDF7DDA3385}"/>
          </ac:picMkLst>
        </pc:picChg>
        <pc:picChg chg="add del mod">
          <ac:chgData name="Eddens, Kate" userId="2768510e-2308-47b1-8f2d-3734854ccbd3" providerId="ADAL" clId="{44CAB9E4-AD1C-46C4-80B0-F12E65186835}" dt="2022-11-01T04:07:45.535" v="29336"/>
          <ac:picMkLst>
            <pc:docMk/>
            <pc:sldMk cId="2954395877" sldId="314"/>
            <ac:picMk id="10" creationId="{39E71F91-310D-427C-AB33-260489431109}"/>
          </ac:picMkLst>
        </pc:picChg>
        <pc:picChg chg="add mod">
          <ac:chgData name="Eddens, Kate" userId="2768510e-2308-47b1-8f2d-3734854ccbd3" providerId="ADAL" clId="{44CAB9E4-AD1C-46C4-80B0-F12E65186835}" dt="2022-11-01T04:07:45.535" v="29336"/>
          <ac:picMkLst>
            <pc:docMk/>
            <pc:sldMk cId="2954395877" sldId="314"/>
            <ac:picMk id="12" creationId="{3983DEEC-8647-42DF-B5EC-C90C9E4D5BCF}"/>
          </ac:picMkLst>
        </pc:picChg>
        <pc:picChg chg="del">
          <ac:chgData name="Eddens, Kate" userId="2768510e-2308-47b1-8f2d-3734854ccbd3" providerId="ADAL" clId="{44CAB9E4-AD1C-46C4-80B0-F12E65186835}" dt="2022-10-31T14:36:59.479" v="14635" actId="478"/>
          <ac:picMkLst>
            <pc:docMk/>
            <pc:sldMk cId="2954395877" sldId="314"/>
            <ac:picMk id="15" creationId="{B58F7A57-E026-4D3B-8952-4E057B424E4A}"/>
          </ac:picMkLst>
        </pc:picChg>
      </pc:sldChg>
      <pc:sldChg chg="addSp modSp new del mod ord">
        <pc:chgData name="Eddens, Kate" userId="2768510e-2308-47b1-8f2d-3734854ccbd3" providerId="ADAL" clId="{44CAB9E4-AD1C-46C4-80B0-F12E65186835}" dt="2022-11-01T01:39:35.916" v="23891" actId="47"/>
        <pc:sldMkLst>
          <pc:docMk/>
          <pc:sldMk cId="3651686636" sldId="315"/>
        </pc:sldMkLst>
        <pc:picChg chg="add mod">
          <ac:chgData name="Eddens, Kate" userId="2768510e-2308-47b1-8f2d-3734854ccbd3" providerId="ADAL" clId="{44CAB9E4-AD1C-46C4-80B0-F12E65186835}" dt="2022-10-31T20:08:15.068" v="22440" actId="1076"/>
          <ac:picMkLst>
            <pc:docMk/>
            <pc:sldMk cId="3651686636" sldId="315"/>
            <ac:picMk id="6" creationId="{74BC52FE-9142-4E9F-BE58-5B47BA084E0A}"/>
          </ac:picMkLst>
        </pc:picChg>
      </pc:sldChg>
      <pc:sldChg chg="addSp delSp modSp add mod modNotesTx">
        <pc:chgData name="Eddens, Kate" userId="2768510e-2308-47b1-8f2d-3734854ccbd3" providerId="ADAL" clId="{44CAB9E4-AD1C-46C4-80B0-F12E65186835}" dt="2022-11-01T04:07:45.535" v="29336"/>
        <pc:sldMkLst>
          <pc:docMk/>
          <pc:sldMk cId="472905577" sldId="316"/>
        </pc:sldMkLst>
        <pc:spChg chg="mod">
          <ac:chgData name="Eddens, Kate" userId="2768510e-2308-47b1-8f2d-3734854ccbd3" providerId="ADAL" clId="{44CAB9E4-AD1C-46C4-80B0-F12E65186835}" dt="2022-10-31T19:00:31.768" v="17461" actId="207"/>
          <ac:spMkLst>
            <pc:docMk/>
            <pc:sldMk cId="472905577" sldId="316"/>
            <ac:spMk id="6" creationId="{DD5AF6D9-0F0F-7B4C-9416-67FA79B0CA85}"/>
          </ac:spMkLst>
        </pc:spChg>
        <pc:spChg chg="add mod">
          <ac:chgData name="Eddens, Kate" userId="2768510e-2308-47b1-8f2d-3734854ccbd3" providerId="ADAL" clId="{44CAB9E4-AD1C-46C4-80B0-F12E65186835}" dt="2022-10-31T19:01:28.963" v="17646" actId="1076"/>
          <ac:spMkLst>
            <pc:docMk/>
            <pc:sldMk cId="472905577" sldId="316"/>
            <ac:spMk id="10" creationId="{6F35CDD3-4C14-4A36-98F1-E03722F94909}"/>
          </ac:spMkLst>
        </pc:spChg>
        <pc:spChg chg="add del mod">
          <ac:chgData name="Eddens, Kate" userId="2768510e-2308-47b1-8f2d-3734854ccbd3" providerId="ADAL" clId="{44CAB9E4-AD1C-46C4-80B0-F12E65186835}" dt="2022-10-31T18:58:52.025" v="17054" actId="478"/>
          <ac:spMkLst>
            <pc:docMk/>
            <pc:sldMk cId="472905577" sldId="316"/>
            <ac:spMk id="12" creationId="{3510701F-7927-4E72-8497-08F29E2C600E}"/>
          </ac:spMkLst>
        </pc:spChg>
        <pc:spChg chg="del">
          <ac:chgData name="Eddens, Kate" userId="2768510e-2308-47b1-8f2d-3734854ccbd3" providerId="ADAL" clId="{44CAB9E4-AD1C-46C4-80B0-F12E65186835}" dt="2022-10-31T15:25:11.108" v="14652" actId="478"/>
          <ac:spMkLst>
            <pc:docMk/>
            <pc:sldMk cId="472905577" sldId="316"/>
            <ac:spMk id="16" creationId="{4C88CD88-8DC4-44A2-A5E5-4F35944A5E48}"/>
          </ac:spMkLst>
        </pc:spChg>
        <pc:picChg chg="del">
          <ac:chgData name="Eddens, Kate" userId="2768510e-2308-47b1-8f2d-3734854ccbd3" providerId="ADAL" clId="{44CAB9E4-AD1C-46C4-80B0-F12E65186835}" dt="2022-10-31T15:25:02.576" v="14650" actId="478"/>
          <ac:picMkLst>
            <pc:docMk/>
            <pc:sldMk cId="472905577" sldId="316"/>
            <ac:picMk id="3" creationId="{03442471-B5A0-45C9-91BE-E0E22C5BF1A1}"/>
          </ac:picMkLst>
        </pc:picChg>
        <pc:picChg chg="del">
          <ac:chgData name="Eddens, Kate" userId="2768510e-2308-47b1-8f2d-3734854ccbd3" providerId="ADAL" clId="{44CAB9E4-AD1C-46C4-80B0-F12E65186835}" dt="2022-10-31T15:25:08.474" v="14651" actId="478"/>
          <ac:picMkLst>
            <pc:docMk/>
            <pc:sldMk cId="472905577" sldId="316"/>
            <ac:picMk id="7" creationId="{4752AB46-55F4-40CF-908F-BCDF7DDA3385}"/>
          </ac:picMkLst>
        </pc:picChg>
        <pc:picChg chg="add mod">
          <ac:chgData name="Eddens, Kate" userId="2768510e-2308-47b1-8f2d-3734854ccbd3" providerId="ADAL" clId="{44CAB9E4-AD1C-46C4-80B0-F12E65186835}" dt="2022-11-01T04:07:45.535" v="29336"/>
          <ac:picMkLst>
            <pc:docMk/>
            <pc:sldMk cId="472905577" sldId="316"/>
            <ac:picMk id="8" creationId="{58E4A66D-55C4-4A0C-A84C-0F02D3A07015}"/>
          </ac:picMkLst>
        </pc:picChg>
      </pc:sldChg>
      <pc:sldChg chg="addSp delSp modSp add mod modNotesTx">
        <pc:chgData name="Eddens, Kate" userId="2768510e-2308-47b1-8f2d-3734854ccbd3" providerId="ADAL" clId="{44CAB9E4-AD1C-46C4-80B0-F12E65186835}" dt="2022-11-01T04:07:45.535" v="29336"/>
        <pc:sldMkLst>
          <pc:docMk/>
          <pc:sldMk cId="2322328594" sldId="317"/>
        </pc:sldMkLst>
        <pc:spChg chg="del mod">
          <ac:chgData name="Eddens, Kate" userId="2768510e-2308-47b1-8f2d-3734854ccbd3" providerId="ADAL" clId="{44CAB9E4-AD1C-46C4-80B0-F12E65186835}" dt="2022-10-31T15:30:09.474" v="14665" actId="478"/>
          <ac:spMkLst>
            <pc:docMk/>
            <pc:sldMk cId="2322328594" sldId="317"/>
            <ac:spMk id="6" creationId="{DD5AF6D9-0F0F-7B4C-9416-67FA79B0CA85}"/>
          </ac:spMkLst>
        </pc:spChg>
        <pc:spChg chg="mod">
          <ac:chgData name="Eddens, Kate" userId="2768510e-2308-47b1-8f2d-3734854ccbd3" providerId="ADAL" clId="{44CAB9E4-AD1C-46C4-80B0-F12E65186835}" dt="2022-10-31T15:29:56.540" v="14662" actId="20577"/>
          <ac:spMkLst>
            <pc:docMk/>
            <pc:sldMk cId="2322328594" sldId="317"/>
            <ac:spMk id="9" creationId="{595FF401-9D07-44AD-B773-62EF35EE7EDB}"/>
          </ac:spMkLst>
        </pc:spChg>
        <pc:spChg chg="del">
          <ac:chgData name="Eddens, Kate" userId="2768510e-2308-47b1-8f2d-3734854ccbd3" providerId="ADAL" clId="{44CAB9E4-AD1C-46C4-80B0-F12E65186835}" dt="2022-10-31T15:30:06.009" v="14663" actId="478"/>
          <ac:spMkLst>
            <pc:docMk/>
            <pc:sldMk cId="2322328594" sldId="317"/>
            <ac:spMk id="10" creationId="{6F35CDD3-4C14-4A36-98F1-E03722F94909}"/>
          </ac:spMkLst>
        </pc:spChg>
        <pc:spChg chg="del">
          <ac:chgData name="Eddens, Kate" userId="2768510e-2308-47b1-8f2d-3734854ccbd3" providerId="ADAL" clId="{44CAB9E4-AD1C-46C4-80B0-F12E65186835}" dt="2022-10-31T15:30:11.308" v="14666" actId="478"/>
          <ac:spMkLst>
            <pc:docMk/>
            <pc:sldMk cId="2322328594" sldId="317"/>
            <ac:spMk id="12" creationId="{3510701F-7927-4E72-8497-08F29E2C600E}"/>
          </ac:spMkLst>
        </pc:spChg>
        <pc:spChg chg="add del mod">
          <ac:chgData name="Eddens, Kate" userId="2768510e-2308-47b1-8f2d-3734854ccbd3" providerId="ADAL" clId="{44CAB9E4-AD1C-46C4-80B0-F12E65186835}" dt="2022-10-31T15:30:54.439" v="14681" actId="22"/>
          <ac:spMkLst>
            <pc:docMk/>
            <pc:sldMk cId="2322328594" sldId="317"/>
            <ac:spMk id="13" creationId="{0662E803-DC14-4DF8-BC0F-2B0767E50265}"/>
          </ac:spMkLst>
        </pc:spChg>
        <pc:spChg chg="add mod">
          <ac:chgData name="Eddens, Kate" userId="2768510e-2308-47b1-8f2d-3734854ccbd3" providerId="ADAL" clId="{44CAB9E4-AD1C-46C4-80B0-F12E65186835}" dt="2022-10-31T19:24:50.942" v="18526" actId="20577"/>
          <ac:spMkLst>
            <pc:docMk/>
            <pc:sldMk cId="2322328594" sldId="317"/>
            <ac:spMk id="14" creationId="{3622C312-BB1C-4623-8F1B-F2B105873165}"/>
          </ac:spMkLst>
        </pc:spChg>
        <pc:picChg chg="add del mod modCrop">
          <ac:chgData name="Eddens, Kate" userId="2768510e-2308-47b1-8f2d-3734854ccbd3" providerId="ADAL" clId="{44CAB9E4-AD1C-46C4-80B0-F12E65186835}" dt="2022-10-31T19:24:35.538" v="18519" actId="478"/>
          <ac:picMkLst>
            <pc:docMk/>
            <pc:sldMk cId="2322328594" sldId="317"/>
            <ac:picMk id="7" creationId="{7579E4E5-735C-423C-A479-C11CB807726F}"/>
          </ac:picMkLst>
        </pc:picChg>
        <pc:picChg chg="add mod">
          <ac:chgData name="Eddens, Kate" userId="2768510e-2308-47b1-8f2d-3734854ccbd3" providerId="ADAL" clId="{44CAB9E4-AD1C-46C4-80B0-F12E65186835}" dt="2022-11-01T04:07:45.535" v="29336"/>
          <ac:picMkLst>
            <pc:docMk/>
            <pc:sldMk cId="2322328594" sldId="317"/>
            <ac:picMk id="8" creationId="{B8049A61-6B2D-4345-B12C-9BFADD6BCB08}"/>
          </ac:picMkLst>
        </pc:picChg>
        <pc:picChg chg="add mod modCrop">
          <ac:chgData name="Eddens, Kate" userId="2768510e-2308-47b1-8f2d-3734854ccbd3" providerId="ADAL" clId="{44CAB9E4-AD1C-46C4-80B0-F12E65186835}" dt="2022-10-31T19:25:11.451" v="18530" actId="1037"/>
          <ac:picMkLst>
            <pc:docMk/>
            <pc:sldMk cId="2322328594" sldId="317"/>
            <ac:picMk id="15" creationId="{9EEB8794-1405-4778-9951-1572AFFC3AD3}"/>
          </ac:picMkLst>
        </pc:picChg>
      </pc:sldChg>
      <pc:sldChg chg="addSp delSp modSp add mod modNotesTx">
        <pc:chgData name="Eddens, Kate" userId="2768510e-2308-47b1-8f2d-3734854ccbd3" providerId="ADAL" clId="{44CAB9E4-AD1C-46C4-80B0-F12E65186835}" dt="2022-11-01T04:07:45.535" v="29336"/>
        <pc:sldMkLst>
          <pc:docMk/>
          <pc:sldMk cId="1996425918" sldId="318"/>
        </pc:sldMkLst>
        <pc:spChg chg="add mod">
          <ac:chgData name="Eddens, Kate" userId="2768510e-2308-47b1-8f2d-3734854ccbd3" providerId="ADAL" clId="{44CAB9E4-AD1C-46C4-80B0-F12E65186835}" dt="2022-10-31T19:39:16.196" v="20431" actId="404"/>
          <ac:spMkLst>
            <pc:docMk/>
            <pc:sldMk cId="1996425918" sldId="318"/>
            <ac:spMk id="7" creationId="{9311F18B-423F-466B-BAF7-AFAFBC47609C}"/>
          </ac:spMkLst>
        </pc:spChg>
        <pc:spChg chg="mod">
          <ac:chgData name="Eddens, Kate" userId="2768510e-2308-47b1-8f2d-3734854ccbd3" providerId="ADAL" clId="{44CAB9E4-AD1C-46C4-80B0-F12E65186835}" dt="2022-10-31T16:52:56.140" v="14772" actId="20577"/>
          <ac:spMkLst>
            <pc:docMk/>
            <pc:sldMk cId="1996425918" sldId="318"/>
            <ac:spMk id="9" creationId="{595FF401-9D07-44AD-B773-62EF35EE7EDB}"/>
          </ac:spMkLst>
        </pc:spChg>
        <pc:spChg chg="del">
          <ac:chgData name="Eddens, Kate" userId="2768510e-2308-47b1-8f2d-3734854ccbd3" providerId="ADAL" clId="{44CAB9E4-AD1C-46C4-80B0-F12E65186835}" dt="2022-10-31T16:52:59.744" v="14773" actId="478"/>
          <ac:spMkLst>
            <pc:docMk/>
            <pc:sldMk cId="1996425918" sldId="318"/>
            <ac:spMk id="14" creationId="{3622C312-BB1C-4623-8F1B-F2B105873165}"/>
          </ac:spMkLst>
        </pc:spChg>
        <pc:picChg chg="add del mod">
          <ac:chgData name="Eddens, Kate" userId="2768510e-2308-47b1-8f2d-3734854ccbd3" providerId="ADAL" clId="{44CAB9E4-AD1C-46C4-80B0-F12E65186835}" dt="2022-10-31T19:38:46.012" v="20416" actId="478"/>
          <ac:picMkLst>
            <pc:docMk/>
            <pc:sldMk cId="1996425918" sldId="318"/>
            <ac:picMk id="5" creationId="{C08292AA-C9C9-4572-B06D-9C5E4D63C7ED}"/>
          </ac:picMkLst>
        </pc:picChg>
        <pc:picChg chg="add mod">
          <ac:chgData name="Eddens, Kate" userId="2768510e-2308-47b1-8f2d-3734854ccbd3" providerId="ADAL" clId="{44CAB9E4-AD1C-46C4-80B0-F12E65186835}" dt="2022-10-31T19:39:23.595" v="20432" actId="1076"/>
          <ac:picMkLst>
            <pc:docMk/>
            <pc:sldMk cId="1996425918" sldId="318"/>
            <ac:picMk id="8" creationId="{CB987D0B-5E7A-4560-9605-446030E6BDC2}"/>
          </ac:picMkLst>
        </pc:picChg>
        <pc:picChg chg="add mod">
          <ac:chgData name="Eddens, Kate" userId="2768510e-2308-47b1-8f2d-3734854ccbd3" providerId="ADAL" clId="{44CAB9E4-AD1C-46C4-80B0-F12E65186835}" dt="2022-11-01T04:07:45.535" v="29336"/>
          <ac:picMkLst>
            <pc:docMk/>
            <pc:sldMk cId="1996425918" sldId="318"/>
            <ac:picMk id="10" creationId="{C4B339FD-B347-40D6-81AC-49743F101C01}"/>
          </ac:picMkLst>
        </pc:picChg>
      </pc:sldChg>
      <pc:sldChg chg="addSp modSp add modNotesTx">
        <pc:chgData name="Eddens, Kate" userId="2768510e-2308-47b1-8f2d-3734854ccbd3" providerId="ADAL" clId="{44CAB9E4-AD1C-46C4-80B0-F12E65186835}" dt="2022-11-01T04:07:45.535" v="29336"/>
        <pc:sldMkLst>
          <pc:docMk/>
          <pc:sldMk cId="3769625115" sldId="319"/>
        </pc:sldMkLst>
        <pc:picChg chg="add mod">
          <ac:chgData name="Eddens, Kate" userId="2768510e-2308-47b1-8f2d-3734854ccbd3" providerId="ADAL" clId="{44CAB9E4-AD1C-46C4-80B0-F12E65186835}" dt="2022-11-01T04:07:45.535" v="29336"/>
          <ac:picMkLst>
            <pc:docMk/>
            <pc:sldMk cId="3769625115" sldId="319"/>
            <ac:picMk id="2" creationId="{3AA80BDE-2C9F-4A0E-BA59-D9647D00E8BD}"/>
          </ac:picMkLst>
        </pc:picChg>
      </pc:sldChg>
      <pc:sldChg chg="addSp modSp new mod">
        <pc:chgData name="Eddens, Kate" userId="2768510e-2308-47b1-8f2d-3734854ccbd3" providerId="ADAL" clId="{44CAB9E4-AD1C-46C4-80B0-F12E65186835}" dt="2022-11-01T04:15:34.626" v="29564" actId="20577"/>
        <pc:sldMkLst>
          <pc:docMk/>
          <pc:sldMk cId="4243329637" sldId="320"/>
        </pc:sldMkLst>
        <pc:spChg chg="mod">
          <ac:chgData name="Eddens, Kate" userId="2768510e-2308-47b1-8f2d-3734854ccbd3" providerId="ADAL" clId="{44CAB9E4-AD1C-46C4-80B0-F12E65186835}" dt="2022-11-01T02:33:35.068" v="27130" actId="20577"/>
          <ac:spMkLst>
            <pc:docMk/>
            <pc:sldMk cId="4243329637" sldId="320"/>
            <ac:spMk id="2" creationId="{860C9B74-26D0-46A8-B972-8341F9583C1A}"/>
          </ac:spMkLst>
        </pc:spChg>
        <pc:spChg chg="mod">
          <ac:chgData name="Eddens, Kate" userId="2768510e-2308-47b1-8f2d-3734854ccbd3" providerId="ADAL" clId="{44CAB9E4-AD1C-46C4-80B0-F12E65186835}" dt="2022-11-01T04:15:34.626" v="29564" actId="20577"/>
          <ac:spMkLst>
            <pc:docMk/>
            <pc:sldMk cId="4243329637" sldId="320"/>
            <ac:spMk id="3" creationId="{A02A9B21-3624-4DCE-8925-00C80B3D889E}"/>
          </ac:spMkLst>
        </pc:spChg>
        <pc:picChg chg="add mod">
          <ac:chgData name="Eddens, Kate" userId="2768510e-2308-47b1-8f2d-3734854ccbd3" providerId="ADAL" clId="{44CAB9E4-AD1C-46C4-80B0-F12E65186835}" dt="2022-11-01T04:14:48.124" v="29481"/>
          <ac:picMkLst>
            <pc:docMk/>
            <pc:sldMk cId="4243329637" sldId="320"/>
            <ac:picMk id="5" creationId="{0366A361-58BD-4306-8D9F-EB1D1F10C905}"/>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0T20:32:10.138"/>
    </inkml:context>
    <inkml:brush xml:id="br0">
      <inkml:brushProperty name="width" value="0.05" units="cm"/>
      <inkml:brushProperty name="height" value="0.05" units="cm"/>
    </inkml:brush>
  </inkml:definitions>
  <inkml:trace contextRef="#ctx0" brushRef="#br0">0 0 7831 0 0,'0'0'832'0'0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0T20:32:10.138"/>
    </inkml:context>
    <inkml:brush xml:id="br0">
      <inkml:brushProperty name="width" value="0.05" units="cm"/>
      <inkml:brushProperty name="height" value="0.05" units="cm"/>
    </inkml:brush>
  </inkml:definitions>
  <inkml:trace contextRef="#ctx0" brushRef="#br0">0 0 7831 0 0,'0'0'832'0'0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0T20:32:10.138"/>
    </inkml:context>
    <inkml:brush xml:id="br0">
      <inkml:brushProperty name="width" value="0.05" units="cm"/>
      <inkml:brushProperty name="height" value="0.05" units="cm"/>
    </inkml:brush>
  </inkml:definitions>
  <inkml:trace contextRef="#ctx0" brushRef="#br0">0 0 7831 0 0,'0'0'832'0'0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0T20:32:10.138"/>
    </inkml:context>
    <inkml:brush xml:id="br0">
      <inkml:brushProperty name="width" value="0.05" units="cm"/>
      <inkml:brushProperty name="height" value="0.05" units="cm"/>
    </inkml:brush>
  </inkml:definitions>
  <inkml:trace contextRef="#ctx0" brushRef="#br0">0 0 7831 0 0,'0'0'832'0'0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0T20:32:10.138"/>
    </inkml:context>
    <inkml:brush xml:id="br0">
      <inkml:brushProperty name="width" value="0.05" units="cm"/>
      <inkml:brushProperty name="height" value="0.05" units="cm"/>
    </inkml:brush>
  </inkml:definitions>
  <inkml:trace contextRef="#ctx0" brushRef="#br0">0 0 7831 0 0,'0'0'832'0'0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0T20:32:10.138"/>
    </inkml:context>
    <inkml:brush xml:id="br0">
      <inkml:brushProperty name="width" value="0.05" units="cm"/>
      <inkml:brushProperty name="height" value="0.05" units="cm"/>
    </inkml:brush>
  </inkml:definitions>
  <inkml:trace contextRef="#ctx0" brushRef="#br0">0 0 7831 0 0,'0'0'832'0'0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11/1/2022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7 Statistical Analysis Topic 7.4, Data Cleaning. </a:t>
            </a:r>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1232320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values we found for the quartile ranges to create the </a:t>
            </a:r>
            <a:r>
              <a:rPr lang="en-US" dirty="0" err="1"/>
              <a:t>cutpoints</a:t>
            </a:r>
            <a:r>
              <a:rPr lang="en-US" dirty="0"/>
              <a:t> at 9 for the lowest, then the upper limit of the first quartile, 14.25, then the upper limit for the second quartile, 15.23, and so on. When we run our command and then look at the table of our new variable, we can see that we did an excellent job of making roughly equivalent quartile categories for BMI.</a:t>
            </a:r>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3761943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we can use the “recode” function and command to recode BMI into categories. First, create a new variable so that you do not recode into the SAME variable and replace your original values. If you want to replace your original values, you don’t need the new variable, but I would strongly suggest that you never recode into the same variable. Here, our new variable is called BMI_4C, for BMI 4 categories. Then, you type the command “recode” and here you can list the values that you want to go into the new categories. In this example, a forward slash indicates a range of values. We’re using the same range of values here as in the previous example. You can see in the output that when we crosstab BMI and BMI_4C, we get the 4 categories of BMI as columns, and while I couldn’t put the entire output here, the beginning and end show the values for BMI are properly coded. </a:t>
            </a:r>
          </a:p>
        </p:txBody>
      </p:sp>
      <p:sp>
        <p:nvSpPr>
          <p:cNvPr id="4" name="Slide Number Placeholder 3"/>
          <p:cNvSpPr>
            <a:spLocks noGrp="1"/>
          </p:cNvSpPr>
          <p:nvPr>
            <p:ph type="sldNum" sz="quarter" idx="5"/>
          </p:nvPr>
        </p:nvSpPr>
        <p:spPr/>
        <p:txBody>
          <a:bodyPr/>
          <a:lstStyle/>
          <a:p>
            <a:fld id="{6CE77AE1-64B2-544E-9109-A75612B0A115}" type="slidenum">
              <a:rPr lang="en-US" smtClean="0"/>
              <a:t>11</a:t>
            </a:fld>
            <a:endParaRPr lang="en-US"/>
          </a:p>
        </p:txBody>
      </p:sp>
    </p:spTree>
    <p:extLst>
      <p:ext uri="{BB962C8B-B14F-4D97-AF65-F5344CB8AC3E}">
        <p14:creationId xmlns:p14="http://schemas.microsoft.com/office/powerpoint/2010/main" val="2153843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additional syntax for recoding variables by searching “recode” through the Help Menu in Stata, but here the basic syntax consists of recode, and then the variable or list of variables to recode, and then a set of rules for recoding, examples of which are shown in the table. You can add “generate </a:t>
            </a:r>
            <a:r>
              <a:rPr lang="en-US" dirty="0" err="1"/>
              <a:t>newvariable</a:t>
            </a:r>
            <a:r>
              <a:rPr lang="en-US" dirty="0"/>
              <a:t>” to the end to tell Stata to recode your variable into a new variable rather than creating the new variable first, as we did in the previous slide. </a:t>
            </a:r>
          </a:p>
        </p:txBody>
      </p:sp>
      <p:sp>
        <p:nvSpPr>
          <p:cNvPr id="4" name="Slide Number Placeholder 3"/>
          <p:cNvSpPr>
            <a:spLocks noGrp="1"/>
          </p:cNvSpPr>
          <p:nvPr>
            <p:ph type="sldNum" sz="quarter" idx="5"/>
          </p:nvPr>
        </p:nvSpPr>
        <p:spPr/>
        <p:txBody>
          <a:bodyPr/>
          <a:lstStyle/>
          <a:p>
            <a:fld id="{6CE77AE1-64B2-544E-9109-A75612B0A115}" type="slidenum">
              <a:rPr lang="en-US" smtClean="0"/>
              <a:t>12</a:t>
            </a:fld>
            <a:endParaRPr lang="en-US"/>
          </a:p>
        </p:txBody>
      </p:sp>
    </p:spTree>
    <p:extLst>
      <p:ext uri="{BB962C8B-B14F-4D97-AF65-F5344CB8AC3E}">
        <p14:creationId xmlns:p14="http://schemas.microsoft.com/office/powerpoint/2010/main" val="15500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add labels for our variables and values with the “label” function. To see a list of value labels for all of the variables in your dataset, type label list. You should try this with the MICS sample and see how values are labeled. You can also type label list for one variable, or a few. To define labels for a variable, for example, one named “mylabel1”, we can type the command “label define” and then the variable name, and then each value of that variable and the label you would like to attach to it, in quotation marks. You can repeat this for all values you want to label. If you want to add additional labels later, you can simply do the same command with the word “add” at the end. Say we’d like to label our BMI categories as quartile 1, quartile 2, and so on. We can type label define, then our variable BMI_4C, then the values and the labels. We can then type label list BMI_4C to view our value labels. </a:t>
            </a:r>
          </a:p>
        </p:txBody>
      </p:sp>
      <p:sp>
        <p:nvSpPr>
          <p:cNvPr id="4" name="Slide Number Placeholder 3"/>
          <p:cNvSpPr>
            <a:spLocks noGrp="1"/>
          </p:cNvSpPr>
          <p:nvPr>
            <p:ph type="sldNum" sz="quarter" idx="5"/>
          </p:nvPr>
        </p:nvSpPr>
        <p:spPr/>
        <p:txBody>
          <a:bodyPr/>
          <a:lstStyle/>
          <a:p>
            <a:fld id="{6CE77AE1-64B2-544E-9109-A75612B0A115}" type="slidenum">
              <a:rPr lang="en-US" smtClean="0"/>
              <a:t>13</a:t>
            </a:fld>
            <a:endParaRPr lang="en-US"/>
          </a:p>
        </p:txBody>
      </p:sp>
    </p:spTree>
    <p:extLst>
      <p:ext uri="{BB962C8B-B14F-4D97-AF65-F5344CB8AC3E}">
        <p14:creationId xmlns:p14="http://schemas.microsoft.com/office/powerpoint/2010/main" val="2149899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search the “label” function in the Help Menu to find commands for labeling your new variables or recodes. Here is a list of commands you may find useful, but you can find more in Stata Help. </a:t>
            </a:r>
          </a:p>
        </p:txBody>
      </p:sp>
      <p:sp>
        <p:nvSpPr>
          <p:cNvPr id="4" name="Slide Number Placeholder 3"/>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2651069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seen how we create new variables with the gen, generate, and </a:t>
            </a:r>
            <a:r>
              <a:rPr lang="en-US" dirty="0" err="1"/>
              <a:t>egen</a:t>
            </a:r>
            <a:r>
              <a:rPr lang="en-US" dirty="0"/>
              <a:t> commands throughout this topic. This is just one example of how you can also create a variable by inputting a formula that transforms or uses other variables. In this example, we can use the actual formula for BMI of weight in kilograms divided by height in meters squared because we have weight in kilograms in the MICS data, variable AN8, and length or height in centimeters, variable AN11, which we can convert to meters squared. We simply type the gen command with the name of our new variable, “</a:t>
            </a:r>
            <a:r>
              <a:rPr lang="en-US" dirty="0" err="1"/>
              <a:t>BMI_New</a:t>
            </a:r>
            <a:r>
              <a:rPr lang="en-US" dirty="0"/>
              <a:t>” and then set it equal to the formula for BMI with our variables in place. Then, we can summarize the data alongside the BMI variable in the MICS data to make sure that our formula was correct. We see from summary measures that it is the same. </a:t>
            </a:r>
          </a:p>
        </p:txBody>
      </p:sp>
      <p:sp>
        <p:nvSpPr>
          <p:cNvPr id="4" name="Slide Number Placeholder 3"/>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1983893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in our datasets we have values that we couldn’t observe. These may be represented as empty cells, a period, or with unusually high values like 99.99 or 99999. You can use the describe function to see if you have missing data. Please use the </a:t>
            </a:r>
            <a:r>
              <a:rPr lang="en-US" dirty="0" err="1"/>
              <a:t>mdesc</a:t>
            </a:r>
            <a:r>
              <a:rPr lang="en-US" dirty="0"/>
              <a:t> function in Stata to find information about missing data, if missing data is coded as a period. You may need to install the </a:t>
            </a:r>
            <a:r>
              <a:rPr lang="en-US" dirty="0" err="1"/>
              <a:t>mdesc</a:t>
            </a:r>
            <a:r>
              <a:rPr lang="en-US" dirty="0"/>
              <a:t> package in your version of Stata, which you can do by searching for it in the “Help” menu, and clicking “install”. </a:t>
            </a:r>
          </a:p>
        </p:txBody>
      </p:sp>
      <p:sp>
        <p:nvSpPr>
          <p:cNvPr id="4" name="Slide Number Placeholder 3"/>
          <p:cNvSpPr>
            <a:spLocks noGrp="1"/>
          </p:cNvSpPr>
          <p:nvPr>
            <p:ph type="sldNum" sz="quarter" idx="5"/>
          </p:nvPr>
        </p:nvSpPr>
        <p:spPr/>
        <p:txBody>
          <a:bodyPr/>
          <a:lstStyle/>
          <a:p>
            <a:fld id="{6CE77AE1-64B2-544E-9109-A75612B0A115}" type="slidenum">
              <a:rPr lang="en-US" smtClean="0"/>
              <a:t>16</a:t>
            </a:fld>
            <a:endParaRPr lang="en-US"/>
          </a:p>
        </p:txBody>
      </p:sp>
    </p:spTree>
    <p:extLst>
      <p:ext uri="{BB962C8B-B14F-4D97-AF65-F5344CB8AC3E}">
        <p14:creationId xmlns:p14="http://schemas.microsoft.com/office/powerpoint/2010/main" val="4285234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perform </a:t>
            </a:r>
            <a:r>
              <a:rPr lang="en-US" dirty="0" err="1">
                <a:solidFill>
                  <a:srgbClr val="FF0000"/>
                </a:solidFill>
              </a:rPr>
              <a:t>mdesc</a:t>
            </a:r>
            <a:r>
              <a:rPr lang="en-US" dirty="0"/>
              <a:t> on the MICS data sample, we see that it will give us information on the number and proportion missing for each variable, given that those missing values were indicated by a period.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17</a:t>
            </a:fld>
            <a:endParaRPr lang="en-US"/>
          </a:p>
        </p:txBody>
      </p:sp>
    </p:spTree>
    <p:extLst>
      <p:ext uri="{BB962C8B-B14F-4D97-AF65-F5344CB8AC3E}">
        <p14:creationId xmlns:p14="http://schemas.microsoft.com/office/powerpoint/2010/main" val="3133654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summarize BMI with detail, we see that the largest percentiles contain values of 99.99, which is odd, because I doubt that there are actual children in this sample who have a BMI of 99.99! Sometimes you have to go back to documentation of the survey or data collection process and see what other potential entries for missing values may be for each variable or dataset.</a:t>
            </a:r>
          </a:p>
        </p:txBody>
      </p:sp>
      <p:sp>
        <p:nvSpPr>
          <p:cNvPr id="4" name="Slide Number Placeholder 3"/>
          <p:cNvSpPr>
            <a:spLocks noGrp="1"/>
          </p:cNvSpPr>
          <p:nvPr>
            <p:ph type="sldNum" sz="quarter" idx="5"/>
          </p:nvPr>
        </p:nvSpPr>
        <p:spPr/>
        <p:txBody>
          <a:bodyPr/>
          <a:lstStyle/>
          <a:p>
            <a:fld id="{6CE77AE1-64B2-544E-9109-A75612B0A115}" type="slidenum">
              <a:rPr lang="en-US" smtClean="0"/>
              <a:t>18</a:t>
            </a:fld>
            <a:endParaRPr lang="en-US"/>
          </a:p>
        </p:txBody>
      </p:sp>
    </p:spTree>
    <p:extLst>
      <p:ext uri="{BB962C8B-B14F-4D97-AF65-F5344CB8AC3E}">
        <p14:creationId xmlns:p14="http://schemas.microsoft.com/office/powerpoint/2010/main" val="2690983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visit the documentation for the MICS data, or even just by looking at all of the variables, we see that there’s a flag for errors in BMI reporting, called “BMIFLAG.” If we type the command “label list” we’ll find a list of all labels for categorical variables in the dataset, and we see that BMIFLAG value of 1 means that there’s an error with that BMI. If we look at the table of BMIFLAG, we see there are 24 errors, and by creating a crosstab of BMI and BMIFLAG, we see that all of the BMI values of 99 and greater are errors, and, in fact, all of the values of BMI greater than 25.56 are flagged as errors. </a:t>
            </a:r>
          </a:p>
        </p:txBody>
      </p:sp>
      <p:sp>
        <p:nvSpPr>
          <p:cNvPr id="4" name="Slide Number Placeholder 3"/>
          <p:cNvSpPr>
            <a:spLocks noGrp="1"/>
          </p:cNvSpPr>
          <p:nvPr>
            <p:ph type="sldNum" sz="quarter" idx="5"/>
          </p:nvPr>
        </p:nvSpPr>
        <p:spPr/>
        <p:txBody>
          <a:bodyPr/>
          <a:lstStyle/>
          <a:p>
            <a:fld id="{6CE77AE1-64B2-544E-9109-A75612B0A115}" type="slidenum">
              <a:rPr lang="en-US" smtClean="0"/>
              <a:t>19</a:t>
            </a:fld>
            <a:endParaRPr lang="en-US"/>
          </a:p>
        </p:txBody>
      </p:sp>
    </p:spTree>
    <p:extLst>
      <p:ext uri="{BB962C8B-B14F-4D97-AF65-F5344CB8AC3E}">
        <p14:creationId xmlns:p14="http://schemas.microsoft.com/office/powerpoint/2010/main" val="2352503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n-US" dirty="0">
                <a:latin typeface="Calibri"/>
                <a:cs typeface="Calibri"/>
              </a:rPr>
              <a:t>By the end of Topic 4, participants will be able to: Dichotomize variables, Create and use dummy variables, Address missing data and understand imputation, Conduct basic data wrangling steps such as merging and joining data, and Perform these data cleaning steps in Stata. Please note that you can follow along with all commands in Stata syntax with the DO file “Module 7 Topic 7_4 Example Syntax” and the 2017 MICS 10% random sample data file.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3684161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search for and install packages for the commands “</a:t>
            </a:r>
            <a:r>
              <a:rPr lang="en-US" dirty="0" err="1"/>
              <a:t>mdesc</a:t>
            </a:r>
            <a:r>
              <a:rPr lang="en-US" dirty="0"/>
              <a:t>” and “</a:t>
            </a:r>
            <a:r>
              <a:rPr lang="en-US" dirty="0" err="1"/>
              <a:t>mvpatterns</a:t>
            </a:r>
            <a:r>
              <a:rPr lang="en-US" dirty="0"/>
              <a:t>” in the Stata help menu. You can run either command for the entire dataset, or for a list of variables. </a:t>
            </a:r>
            <a:r>
              <a:rPr lang="en-US" dirty="0" err="1"/>
              <a:t>Mdesc</a:t>
            </a:r>
            <a:r>
              <a:rPr lang="en-US" dirty="0"/>
              <a:t> will tell you the number and percent of observations coded as missing with periods, as mentioned before.  </a:t>
            </a:r>
          </a:p>
        </p:txBody>
      </p:sp>
      <p:sp>
        <p:nvSpPr>
          <p:cNvPr id="4" name="Slide Number Placeholder 3"/>
          <p:cNvSpPr>
            <a:spLocks noGrp="1"/>
          </p:cNvSpPr>
          <p:nvPr>
            <p:ph type="sldNum" sz="quarter" idx="5"/>
          </p:nvPr>
        </p:nvSpPr>
        <p:spPr/>
        <p:txBody>
          <a:bodyPr/>
          <a:lstStyle/>
          <a:p>
            <a:fld id="{6CE77AE1-64B2-544E-9109-A75612B0A115}" type="slidenum">
              <a:rPr lang="en-US" smtClean="0"/>
              <a:t>20</a:t>
            </a:fld>
            <a:endParaRPr lang="en-US"/>
          </a:p>
        </p:txBody>
      </p:sp>
    </p:spTree>
    <p:extLst>
      <p:ext uri="{BB962C8B-B14F-4D97-AF65-F5344CB8AC3E}">
        <p14:creationId xmlns:p14="http://schemas.microsoft.com/office/powerpoint/2010/main" val="1997912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command </a:t>
            </a:r>
            <a:r>
              <a:rPr lang="en-US" dirty="0" err="1"/>
              <a:t>mvpatterns</a:t>
            </a:r>
            <a:r>
              <a:rPr lang="en-US" dirty="0"/>
              <a:t> will give you a list of each variable, variable type, number of observations, number of missing values or “mv”, and the variable label for a list of variables that you provide or on the entire dataset. It will show you patterns of missing values, as well, with a plus sign indicating that the value is valid, and a period indicating that it is missing. We see in this output that several variables had observations missing for 13 participants or rows, and when we look at the patterns, it appears that for 13 rows, data were completely missing, indicated by five periods. </a:t>
            </a:r>
          </a:p>
        </p:txBody>
      </p:sp>
      <p:sp>
        <p:nvSpPr>
          <p:cNvPr id="4" name="Slide Number Placeholder 3"/>
          <p:cNvSpPr>
            <a:spLocks noGrp="1"/>
          </p:cNvSpPr>
          <p:nvPr>
            <p:ph type="sldNum" sz="quarter" idx="5"/>
          </p:nvPr>
        </p:nvSpPr>
        <p:spPr/>
        <p:txBody>
          <a:bodyPr/>
          <a:lstStyle/>
          <a:p>
            <a:fld id="{6CE77AE1-64B2-544E-9109-A75612B0A115}" type="slidenum">
              <a:rPr lang="en-US" smtClean="0"/>
              <a:t>21</a:t>
            </a:fld>
            <a:endParaRPr lang="en-US"/>
          </a:p>
        </p:txBody>
      </p:sp>
    </p:spTree>
    <p:extLst>
      <p:ext uri="{BB962C8B-B14F-4D97-AF65-F5344CB8AC3E}">
        <p14:creationId xmlns:p14="http://schemas.microsoft.com/office/powerpoint/2010/main" val="1616293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okay to remove all the rows with missing data from our data set, and other times, it is not! When we cannot remove all of the rows with missing data, we can use a multiple imputation approach to predict and impute values for our missing observations using what we know about the other variables and observations. In short, it uses modeling to predict what the value of the missing data would be given all of the other data we have for that participant. This is beyond the scope of this specific training, but can be done in collaboration with a statistician, or by searching the Help Menu for “multiple imputation” and following the instruction there. This takes time and thoughtfulness to complete. There is also a link to a useful document on multiple imputation in this slide. </a:t>
            </a:r>
          </a:p>
        </p:txBody>
      </p:sp>
      <p:sp>
        <p:nvSpPr>
          <p:cNvPr id="4" name="Slide Number Placeholder 3"/>
          <p:cNvSpPr>
            <a:spLocks noGrp="1"/>
          </p:cNvSpPr>
          <p:nvPr>
            <p:ph type="sldNum" sz="quarter" idx="5"/>
          </p:nvPr>
        </p:nvSpPr>
        <p:spPr/>
        <p:txBody>
          <a:bodyPr/>
          <a:lstStyle/>
          <a:p>
            <a:fld id="{6CE77AE1-64B2-544E-9109-A75612B0A115}" type="slidenum">
              <a:rPr lang="en-US" smtClean="0"/>
              <a:t>22</a:t>
            </a:fld>
            <a:endParaRPr lang="en-US"/>
          </a:p>
        </p:txBody>
      </p:sp>
    </p:spTree>
    <p:extLst>
      <p:ext uri="{BB962C8B-B14F-4D97-AF65-F5344CB8AC3E}">
        <p14:creationId xmlns:p14="http://schemas.microsoft.com/office/powerpoint/2010/main" val="1837036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we might need to join data sets or data matrices together, for instance if we have collected data at different time periods, or from different populations, or have it stored in separate places. Assuming two datasets or data matrices have observations or participants in the rows and variables in the columns, and that they have the same number of variables, we can concatenate – meaning to join, or append – the two datasets by row, using the command “append using” and the filenames or file paths to the two datasets. </a:t>
            </a:r>
          </a:p>
        </p:txBody>
      </p:sp>
      <p:sp>
        <p:nvSpPr>
          <p:cNvPr id="4" name="Slide Number Placeholder 3"/>
          <p:cNvSpPr>
            <a:spLocks noGrp="1"/>
          </p:cNvSpPr>
          <p:nvPr>
            <p:ph type="sldNum" sz="quarter" idx="5"/>
          </p:nvPr>
        </p:nvSpPr>
        <p:spPr/>
        <p:txBody>
          <a:bodyPr/>
          <a:lstStyle/>
          <a:p>
            <a:fld id="{6CE77AE1-64B2-544E-9109-A75612B0A115}" type="slidenum">
              <a:rPr lang="en-US" smtClean="0"/>
              <a:t>23</a:t>
            </a:fld>
            <a:endParaRPr lang="en-US"/>
          </a:p>
        </p:txBody>
      </p:sp>
    </p:spTree>
    <p:extLst>
      <p:ext uri="{BB962C8B-B14F-4D97-AF65-F5344CB8AC3E}">
        <p14:creationId xmlns:p14="http://schemas.microsoft.com/office/powerpoint/2010/main" val="1965400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imagine we’ve created two different Stata datasets called LaosPDRGRoup1 with 394 rows of observation and LaosPDRGroup2 with 393 rows of observation, and he created a variable called “</a:t>
            </a:r>
            <a:r>
              <a:rPr lang="en-US" dirty="0" err="1"/>
              <a:t>svar</a:t>
            </a:r>
            <a:r>
              <a:rPr lang="en-US" dirty="0"/>
              <a:t>” or “shared variable” which had a value of 1 for Group 1 and a value of 2 for Group 2. Running the “append using” command with the </a:t>
            </a:r>
            <a:r>
              <a:rPr lang="en-US" dirty="0" err="1"/>
              <a:t>filepath</a:t>
            </a:r>
            <a:r>
              <a:rPr lang="en-US" dirty="0"/>
              <a:t> to each dataset, and then running a table for the variable </a:t>
            </a:r>
            <a:r>
              <a:rPr lang="en-US" dirty="0" err="1"/>
              <a:t>svar</a:t>
            </a:r>
            <a:r>
              <a:rPr lang="en-US" dirty="0"/>
              <a:t> tells us that the datasets were joined properly, as we can see the frequency of </a:t>
            </a:r>
            <a:r>
              <a:rPr lang="en-US" dirty="0" err="1"/>
              <a:t>svar</a:t>
            </a:r>
            <a:r>
              <a:rPr lang="en-US" dirty="0"/>
              <a:t> 1 is 394, and </a:t>
            </a:r>
            <a:r>
              <a:rPr lang="en-US" dirty="0" err="1"/>
              <a:t>svar</a:t>
            </a:r>
            <a:r>
              <a:rPr lang="en-US" dirty="0"/>
              <a:t> 2 is 393, which are each the “N”s for each data group. </a:t>
            </a:r>
          </a:p>
        </p:txBody>
      </p:sp>
      <p:sp>
        <p:nvSpPr>
          <p:cNvPr id="4" name="Slide Number Placeholder 3"/>
          <p:cNvSpPr>
            <a:spLocks noGrp="1"/>
          </p:cNvSpPr>
          <p:nvPr>
            <p:ph type="sldNum" sz="quarter" idx="5"/>
          </p:nvPr>
        </p:nvSpPr>
        <p:spPr/>
        <p:txBody>
          <a:bodyPr/>
          <a:lstStyle/>
          <a:p>
            <a:fld id="{6CE77AE1-64B2-544E-9109-A75612B0A115}" type="slidenum">
              <a:rPr lang="en-US" smtClean="0"/>
              <a:t>24</a:t>
            </a:fld>
            <a:endParaRPr lang="en-US"/>
          </a:p>
        </p:txBody>
      </p:sp>
    </p:spTree>
    <p:extLst>
      <p:ext uri="{BB962C8B-B14F-4D97-AF65-F5344CB8AC3E}">
        <p14:creationId xmlns:p14="http://schemas.microsoft.com/office/powerpoint/2010/main" val="963985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cases, we may want to connect two datasets with the same sample or participants, but with different variables. Sometimes both datasets might have similar variables but both must have at least one common variable with which the merge can be performed. We can do this with the merge function in Stata, by typing the command merge 1:1, then the variable that the datasets share, and then using and the name of the dataset that we will merge with the current dataset we have open. </a:t>
            </a:r>
          </a:p>
        </p:txBody>
      </p:sp>
      <p:sp>
        <p:nvSpPr>
          <p:cNvPr id="4" name="Slide Number Placeholder 3"/>
          <p:cNvSpPr>
            <a:spLocks noGrp="1"/>
          </p:cNvSpPr>
          <p:nvPr>
            <p:ph type="sldNum" sz="quarter" idx="5"/>
          </p:nvPr>
        </p:nvSpPr>
        <p:spPr/>
        <p:txBody>
          <a:bodyPr/>
          <a:lstStyle/>
          <a:p>
            <a:fld id="{6CE77AE1-64B2-544E-9109-A75612B0A115}" type="slidenum">
              <a:rPr lang="en-US" smtClean="0"/>
              <a:t>25</a:t>
            </a:fld>
            <a:endParaRPr lang="en-US"/>
          </a:p>
        </p:txBody>
      </p:sp>
    </p:spTree>
    <p:extLst>
      <p:ext uri="{BB962C8B-B14F-4D97-AF65-F5344CB8AC3E}">
        <p14:creationId xmlns:p14="http://schemas.microsoft.com/office/powerpoint/2010/main" val="1150950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example datasets, one is called “Subset 1” and contains the four variables UB9, CAGE, BMI, and </a:t>
            </a:r>
            <a:r>
              <a:rPr lang="en-US" dirty="0" err="1"/>
              <a:t>SampleID</a:t>
            </a:r>
            <a:r>
              <a:rPr lang="en-US" dirty="0"/>
              <a:t>. In “Subset 2” we have variables IM2, AN13D, BMI, and </a:t>
            </a:r>
            <a:r>
              <a:rPr lang="en-US" dirty="0" err="1"/>
              <a:t>SampleID</a:t>
            </a:r>
            <a:r>
              <a:rPr lang="en-US" dirty="0"/>
              <a:t> again. While they share BMI in common, we can’t merge with BMI because values for BMI are not unique to each participant. </a:t>
            </a:r>
            <a:r>
              <a:rPr lang="en-US" dirty="0" err="1"/>
              <a:t>SampleID</a:t>
            </a:r>
            <a:r>
              <a:rPr lang="en-US" dirty="0"/>
              <a:t> is a unique value for each participant or observation. </a:t>
            </a:r>
          </a:p>
        </p:txBody>
      </p:sp>
      <p:sp>
        <p:nvSpPr>
          <p:cNvPr id="4" name="Slide Number Placeholder 3"/>
          <p:cNvSpPr>
            <a:spLocks noGrp="1"/>
          </p:cNvSpPr>
          <p:nvPr>
            <p:ph type="sldNum" sz="quarter" idx="5"/>
          </p:nvPr>
        </p:nvSpPr>
        <p:spPr/>
        <p:txBody>
          <a:bodyPr/>
          <a:lstStyle/>
          <a:p>
            <a:fld id="{6CE77AE1-64B2-544E-9109-A75612B0A115}" type="slidenum">
              <a:rPr lang="en-US" smtClean="0"/>
              <a:t>26</a:t>
            </a:fld>
            <a:endParaRPr lang="en-US"/>
          </a:p>
        </p:txBody>
      </p:sp>
    </p:spTree>
    <p:extLst>
      <p:ext uri="{BB962C8B-B14F-4D97-AF65-F5344CB8AC3E}">
        <p14:creationId xmlns:p14="http://schemas.microsoft.com/office/powerpoint/2010/main" val="270328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Subset 1 open, we use the merge 1:1 command with </a:t>
            </a:r>
            <a:r>
              <a:rPr lang="en-US" dirty="0" err="1"/>
              <a:t>SampleID</a:t>
            </a:r>
            <a:r>
              <a:rPr lang="en-US" dirty="0"/>
              <a:t> using the </a:t>
            </a:r>
            <a:r>
              <a:rPr lang="en-US" dirty="0" err="1"/>
              <a:t>filepath</a:t>
            </a:r>
            <a:r>
              <a:rPr lang="en-US" dirty="0"/>
              <a:t> to the Subset 2 dataset. You can see that it gives us a result in which all of the 1,181 observations were successfully matched, and zero were not matched. We can use “Describe” to see that all of our variables are in the new dataset, with no duplicates. </a:t>
            </a:r>
          </a:p>
        </p:txBody>
      </p:sp>
      <p:sp>
        <p:nvSpPr>
          <p:cNvPr id="4" name="Slide Number Placeholder 3"/>
          <p:cNvSpPr>
            <a:spLocks noGrp="1"/>
          </p:cNvSpPr>
          <p:nvPr>
            <p:ph type="sldNum" sz="quarter" idx="5"/>
          </p:nvPr>
        </p:nvSpPr>
        <p:spPr/>
        <p:txBody>
          <a:bodyPr/>
          <a:lstStyle/>
          <a:p>
            <a:fld id="{6CE77AE1-64B2-544E-9109-A75612B0A115}" type="slidenum">
              <a:rPr lang="en-US" smtClean="0"/>
              <a:t>27</a:t>
            </a:fld>
            <a:endParaRPr lang="en-US"/>
          </a:p>
        </p:txBody>
      </p:sp>
    </p:spTree>
    <p:extLst>
      <p:ext uri="{BB962C8B-B14F-4D97-AF65-F5344CB8AC3E}">
        <p14:creationId xmlns:p14="http://schemas.microsoft.com/office/powerpoint/2010/main" val="2772555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choose to practice these data management skills by repeating some of the commands we’ve introduced today on variables of interest in the Lao PDR MICS 2017 random 10% sample data. You can select at least 10 variables of interest including both categorical and continuous data types, create dummy variables, examine missing data, split your dataset and merge by row and by variables. </a:t>
            </a:r>
          </a:p>
        </p:txBody>
      </p:sp>
      <p:sp>
        <p:nvSpPr>
          <p:cNvPr id="4" name="Slide Number Placeholder 3"/>
          <p:cNvSpPr>
            <a:spLocks noGrp="1"/>
          </p:cNvSpPr>
          <p:nvPr>
            <p:ph type="sldNum" sz="quarter" idx="5"/>
          </p:nvPr>
        </p:nvSpPr>
        <p:spPr/>
        <p:txBody>
          <a:bodyPr/>
          <a:lstStyle/>
          <a:p>
            <a:fld id="{6CE77AE1-64B2-544E-9109-A75612B0A115}" type="slidenum">
              <a:rPr lang="en-US" smtClean="0"/>
              <a:t>28</a:t>
            </a:fld>
            <a:endParaRPr lang="en-US"/>
          </a:p>
        </p:txBody>
      </p:sp>
    </p:spTree>
    <p:extLst>
      <p:ext uri="{BB962C8B-B14F-4D97-AF65-F5344CB8AC3E}">
        <p14:creationId xmlns:p14="http://schemas.microsoft.com/office/powerpoint/2010/main" val="485486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Final Thoughts: Data management is essential to conducting rigorous data analysis and having accurate results. It can be very easy to make and report incorrect conclusions because of small errors such as missing data or improper recodes. Invest the time in cleaning your dataset well and recording all the steps you’ve taken, and you’ll save future time, resources, and energy!</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30</a:t>
            </a:fld>
            <a:endParaRPr lang="en-US"/>
          </a:p>
        </p:txBody>
      </p:sp>
    </p:spTree>
    <p:extLst>
      <p:ext uri="{BB962C8B-B14F-4D97-AF65-F5344CB8AC3E}">
        <p14:creationId xmlns:p14="http://schemas.microsoft.com/office/powerpoint/2010/main" val="334726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We’ll begin with dichotomizing variables. Dichotomizing a variable means to create a binary variable from a variable that has more than two categories or more than two numeric values. We discussed why we might want to create a version of a variable with less detail in Topic 7.3, and here we’ll walk through how to do this in Stata. We will create a new variable using conditional statements. Here we have a statement that tells Stata to generate a new variable, or “gen.” We tell Stata to generate a variable, and we give variable a name, and then we tell Stata what that variable will be, meaning the equation or value of an existing variable that we want to use to create the new one. We use “replace” in order to assign additional values to our new variable. Let’s look at an example from the MICS data in which we create a new variable that takes the value 1 when an infant is less than one year of age, and 0 otherwise. </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9414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summarize the variable AN4 which is age of child in years with detail to observe the central tendency and spread, as we covered in Topic 7.3. We’ve already decided we want the split to be between 0 years of age and 1 or more years of age, so we don’t have to make decisions based on the spread, but this helps us to check our work and see how the new variable will be distributed. We then use the command “gen” and our new variable name, “Agelessthan1yr” which we set equal to 1. We then ask Stata to replace Agelessthan1yr with zero if the value of AN4 is greater than or equal to 1, which means 1 year of age. Then, we summarize our new variable with detail to assess the results.</a:t>
            </a:r>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53741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always recommend checking any variable recoding or new variable creation by comparing frequency tables of the old and new variables, or by running a crosstabulation of the two variables. This helps us see if the old values were correctly coded into the new values. We have frequency tables for AN4 and our new Agelessthan1yr variable on the left, and a crosstabs on the right, and we can see that the values seem to be recoded properly. </a:t>
            </a:r>
          </a:p>
        </p:txBody>
      </p:sp>
      <p:sp>
        <p:nvSpPr>
          <p:cNvPr id="4" name="Slide Number Placeholder 3"/>
          <p:cNvSpPr>
            <a:spLocks noGrp="1"/>
          </p:cNvSpPr>
          <p:nvPr>
            <p:ph type="sldNum" sz="quarter" idx="5"/>
          </p:nvPr>
        </p:nvSpPr>
        <p:spPr/>
        <p:txBody>
          <a:bodyPr/>
          <a:lstStyle/>
          <a:p>
            <a:fld id="{6CE77AE1-64B2-544E-9109-A75612B0A115}" type="slidenum">
              <a:rPr lang="en-US" smtClean="0"/>
              <a:t>5</a:t>
            </a:fld>
            <a:endParaRPr lang="en-US"/>
          </a:p>
        </p:txBody>
      </p:sp>
    </p:spTree>
    <p:extLst>
      <p:ext uri="{BB962C8B-B14F-4D97-AF65-F5344CB8AC3E}">
        <p14:creationId xmlns:p14="http://schemas.microsoft.com/office/powerpoint/2010/main" val="348378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dichotomize by simply creating a new variable that you set equal to some condition of another variable. In this example, we generate a new variable with the “gen” command and call it age less than one year version 2 (Agelessthan1yrV2) and set it equal to AN4 &lt; 1 year of age. Then Stata creates this new variable with all observations of children less than 1 </a:t>
            </a:r>
            <a:r>
              <a:rPr lang="en-US" dirty="0" err="1"/>
              <a:t>yer</a:t>
            </a:r>
            <a:r>
              <a:rPr lang="en-US" dirty="0"/>
              <a:t> of age with a value of 1 and then it defaults to assigning a value of zero to the remaining observations. </a:t>
            </a:r>
          </a:p>
        </p:txBody>
      </p:sp>
      <p:sp>
        <p:nvSpPr>
          <p:cNvPr id="4" name="Slide Number Placeholder 3"/>
          <p:cNvSpPr>
            <a:spLocks noGrp="1"/>
          </p:cNvSpPr>
          <p:nvPr>
            <p:ph type="sldNum" sz="quarter" idx="5"/>
          </p:nvPr>
        </p:nvSpPr>
        <p:spPr/>
        <p:txBody>
          <a:bodyPr/>
          <a:lstStyle/>
          <a:p>
            <a:fld id="{6CE77AE1-64B2-544E-9109-A75612B0A115}" type="slidenum">
              <a:rPr lang="en-US" smtClean="0"/>
              <a:t>6</a:t>
            </a:fld>
            <a:endParaRPr lang="en-US"/>
          </a:p>
        </p:txBody>
      </p:sp>
    </p:spTree>
    <p:extLst>
      <p:ext uri="{BB962C8B-B14F-4D97-AF65-F5344CB8AC3E}">
        <p14:creationId xmlns:p14="http://schemas.microsoft.com/office/powerpoint/2010/main" val="367598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be aware of missing data that might be transformed into your new value. We see that there are only 1,168 observations of AN4, but we are getting 1,181 observations of our new variable, so it is likely coding some children who do not have a value for age as a zero for our new variables. We’ll look at how to approach missing data later in this topic.</a:t>
            </a:r>
          </a:p>
        </p:txBody>
      </p:sp>
      <p:sp>
        <p:nvSpPr>
          <p:cNvPr id="4" name="Slide Number Placeholder 3"/>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337294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want to create categories of a new variable from a continuous variable, the command cut is your friend! You can create cut points from the distribution of the variable from smallest to largest values. For example, we’ll use the cut function to look at creating 4 categories of BMI for all children in the sample who have a BMI less than 30</a:t>
            </a:r>
          </a:p>
        </p:txBody>
      </p:sp>
      <p:sp>
        <p:nvSpPr>
          <p:cNvPr id="4" name="Slide Number Placeholder 3"/>
          <p:cNvSpPr>
            <a:spLocks noGrp="1"/>
          </p:cNvSpPr>
          <p:nvPr>
            <p:ph type="sldNum" sz="quarter" idx="5"/>
          </p:nvPr>
        </p:nvSpPr>
        <p:spPr/>
        <p:txBody>
          <a:bodyPr/>
          <a:lstStyle/>
          <a:p>
            <a:fld id="{6CE77AE1-64B2-544E-9109-A75612B0A115}" type="slidenum">
              <a:rPr lang="en-US" smtClean="0"/>
              <a:t>8</a:t>
            </a:fld>
            <a:endParaRPr lang="en-US"/>
          </a:p>
        </p:txBody>
      </p:sp>
    </p:spTree>
    <p:extLst>
      <p:ext uri="{BB962C8B-B14F-4D97-AF65-F5344CB8AC3E}">
        <p14:creationId xmlns:p14="http://schemas.microsoft.com/office/powerpoint/2010/main" val="4148797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we’ll summarize BMI for those with BMI less than 30 so that we can see where the quartiles are in the distribution. We see that there are 1,157 observations of BMI less than 30. If you recall from 7.3, this summary detail gives us the smallest four values and the largest 4 values, and the values for each listed percentile. Here we see that our smallest value is 9.14, so our first quartile contains BMI from the smallest value of 9.14 to 14.25, which is the 25th percentile value. The next quartile is from 14.26 to 15.23, our 50</a:t>
            </a:r>
            <a:r>
              <a:rPr lang="en-US" baseline="30000" dirty="0"/>
              <a:t>th</a:t>
            </a:r>
            <a:r>
              <a:rPr lang="en-US" dirty="0"/>
              <a:t> percentile value, the third percentile is from 15.24 to our 75</a:t>
            </a:r>
            <a:r>
              <a:rPr lang="en-US" baseline="30000" dirty="0"/>
              <a:t>th</a:t>
            </a:r>
            <a:r>
              <a:rPr lang="en-US" dirty="0"/>
              <a:t> percentile value of 16.40, and 16.41 to our largest value 28.55 is our highest quartile. Now we can use these values to create cut points. </a:t>
            </a:r>
          </a:p>
        </p:txBody>
      </p:sp>
      <p:sp>
        <p:nvSpPr>
          <p:cNvPr id="4" name="Slide Number Placeholder 3"/>
          <p:cNvSpPr>
            <a:spLocks noGrp="1"/>
          </p:cNvSpPr>
          <p:nvPr>
            <p:ph type="sldNum" sz="quarter" idx="5"/>
          </p:nvPr>
        </p:nvSpPr>
        <p:spPr/>
        <p:txBody>
          <a:bodyPr/>
          <a:lstStyle/>
          <a:p>
            <a:fld id="{6CE77AE1-64B2-544E-9109-A75612B0A115}" type="slidenum">
              <a:rPr lang="en-US" smtClean="0"/>
              <a:t>9</a:t>
            </a:fld>
            <a:endParaRPr lang="en-US"/>
          </a:p>
        </p:txBody>
      </p:sp>
    </p:spTree>
    <p:extLst>
      <p:ext uri="{BB962C8B-B14F-4D97-AF65-F5344CB8AC3E}">
        <p14:creationId xmlns:p14="http://schemas.microsoft.com/office/powerpoint/2010/main" val="3201024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dirty="0"/>
              <a:t>Click to edit Master title style</a:t>
            </a:r>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dirty="0"/>
              <a:t>Click to edit Master title style</a:t>
            </a:r>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dirty="0"/>
              <a:t>Click to edit Master title style</a:t>
            </a:r>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dirty="0"/>
              <a:t>Click to edit Master title style</a:t>
            </a:r>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customXml" Target="../ink/ink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customXml" Target="../ink/ink2.xml"/><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customXml" Target="../ink/ink3.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customXml" Target="../ink/ink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customXml" Target="../ink/ink5.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customXml" Target="../ink/ink6.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emf"/><Relationship Id="rId5" Type="http://schemas.openxmlformats.org/officeDocument/2006/relationships/image" Target="../media/image22.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3.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hyperlink" Target="https://stats.oarc.ucla.edu/stata/seminars/mi_in_stata_pt1_new/"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4.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a:bodyPr>
          <a:lstStyle/>
          <a:p>
            <a:pPr algn="ctr"/>
            <a:r>
              <a:rPr lang="en-US" sz="4000" b="1" dirty="0">
                <a:latin typeface="Georgia"/>
                <a:cs typeface="Arial"/>
              </a:rPr>
              <a:t>Topic 7.4</a:t>
            </a:r>
            <a:br>
              <a:rPr lang="en-US" sz="4000" b="1" dirty="0">
                <a:latin typeface="Georgia"/>
                <a:cs typeface="Arial"/>
              </a:rPr>
            </a:br>
            <a:r>
              <a:rPr lang="en-US" sz="4000" b="1" dirty="0">
                <a:latin typeface="Georgia"/>
                <a:cs typeface="Arial"/>
              </a:rPr>
              <a:t>Data Cleaning</a:t>
            </a: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7" name="Subtitle 6">
            <a:extLst>
              <a:ext uri="{FF2B5EF4-FFF2-40B4-BE49-F238E27FC236}">
                <a16:creationId xmlns:a16="http://schemas.microsoft.com/office/drawing/2014/main" id="{1C9747C8-410E-8D47-894E-20D45D73966D}"/>
              </a:ext>
            </a:extLst>
          </p:cNvPr>
          <p:cNvSpPr>
            <a:spLocks noGrp="1"/>
          </p:cNvSpPr>
          <p:nvPr>
            <p:ph type="subTitle" idx="1"/>
          </p:nvPr>
        </p:nvSpPr>
        <p:spPr>
          <a:xfrm>
            <a:off x="1299381" y="2554975"/>
            <a:ext cx="6545235" cy="1656241"/>
          </a:xfrm>
        </p:spPr>
        <p:txBody>
          <a:bodyPr>
            <a:normAutofit fontScale="92500" lnSpcReduction="10000"/>
          </a:bodyPr>
          <a:lstStyle/>
          <a:p>
            <a:pPr algn="ctr"/>
            <a:r>
              <a:rPr lang="en-US" sz="2000" dirty="0"/>
              <a:t>Training developed by Roger Zoh, PhD </a:t>
            </a:r>
          </a:p>
          <a:p>
            <a:pPr algn="ctr"/>
            <a:r>
              <a:rPr lang="en-US" sz="2000" dirty="0"/>
              <a:t>and Kate Eddens, PhD, MPH</a:t>
            </a:r>
          </a:p>
          <a:p>
            <a:pPr algn="ctr"/>
            <a:r>
              <a:rPr lang="en-US" sz="2000" dirty="0"/>
              <a:t>Indiana University School of Public Health </a:t>
            </a:r>
          </a:p>
          <a:p>
            <a:pPr algn="ctr"/>
            <a:r>
              <a:rPr lang="en-US" sz="2000" dirty="0"/>
              <a:t>Department of Epidemiology and Biostatistics</a:t>
            </a:r>
          </a:p>
          <a:p>
            <a:pPr algn="ctr"/>
            <a:r>
              <a:rPr lang="en-US" sz="2000" dirty="0"/>
              <a:t>In collaboration with the Ministry of Health Lao PDR</a:t>
            </a:r>
          </a:p>
          <a:p>
            <a:endParaRPr lang="en-US" dirty="0"/>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pic>
        <p:nvPicPr>
          <p:cNvPr id="3" name="Audio 2">
            <a:hlinkClick r:id="" action="ppaction://media"/>
            <a:extLst>
              <a:ext uri="{FF2B5EF4-FFF2-40B4-BE49-F238E27FC236}">
                <a16:creationId xmlns:a16="http://schemas.microsoft.com/office/drawing/2014/main" id="{A981DBB9-6B75-4350-92F3-0D18B0AB05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xmlns:p14="http://schemas.microsoft.com/office/powerpoint/2010/main">
    <mc:Choice Requires="p14">
      <p:transition spd="slow" p14:dur="2000" advTm="6928"/>
    </mc:Choice>
    <mc:Fallback xmlns="">
      <p:transition spd="slow" advTm="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5FF401-9D07-44AD-B773-62EF35EE7EDB}"/>
              </a:ext>
            </a:extLst>
          </p:cNvPr>
          <p:cNvSpPr txBox="1">
            <a:spLocks/>
          </p:cNvSpPr>
          <p:nvPr/>
        </p:nvSpPr>
        <p:spPr>
          <a:xfrm>
            <a:off x="628650" y="471938"/>
            <a:ext cx="7886700" cy="9144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Dichotomize/Dummy Variables from Continuous Data: Create groups</a:t>
            </a:r>
          </a:p>
        </p:txBody>
      </p:sp>
      <p:sp>
        <p:nvSpPr>
          <p:cNvPr id="4" name="Slide Number Placeholder 3">
            <a:extLst>
              <a:ext uri="{FF2B5EF4-FFF2-40B4-BE49-F238E27FC236}">
                <a16:creationId xmlns:a16="http://schemas.microsoft.com/office/drawing/2014/main" id="{CA6500F1-00D4-5C42-A7A0-C5F846A3F2A0}"/>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10</a:t>
            </a:fld>
            <a:endParaRPr lang="en-US" b="1" dirty="0">
              <a:solidFill>
                <a:schemeClr val="accent6"/>
              </a:solidFill>
            </a:endParaRPr>
          </a:p>
        </p:txBody>
      </p:sp>
      <p:sp>
        <p:nvSpPr>
          <p:cNvPr id="6" name="Rectangle 5">
            <a:extLst>
              <a:ext uri="{FF2B5EF4-FFF2-40B4-BE49-F238E27FC236}">
                <a16:creationId xmlns:a16="http://schemas.microsoft.com/office/drawing/2014/main" id="{DD5AF6D9-0F0F-7B4C-9416-67FA79B0CA85}"/>
              </a:ext>
            </a:extLst>
          </p:cNvPr>
          <p:cNvSpPr/>
          <p:nvPr/>
        </p:nvSpPr>
        <p:spPr>
          <a:xfrm>
            <a:off x="695462" y="1412583"/>
            <a:ext cx="7760586" cy="1015663"/>
          </a:xfrm>
          <a:prstGeom prst="rect">
            <a:avLst/>
          </a:prstGeom>
        </p:spPr>
        <p:txBody>
          <a:bodyPr wrap="none">
            <a:spAutoFit/>
          </a:bodyPr>
          <a:lstStyle/>
          <a:p>
            <a:r>
              <a:rPr lang="en-US" sz="2000" dirty="0">
                <a:solidFill>
                  <a:srgbClr val="FF0000"/>
                </a:solidFill>
              </a:rPr>
              <a:t>Example</a:t>
            </a:r>
            <a:r>
              <a:rPr lang="en-US" sz="2000" dirty="0"/>
              <a:t>: Create 4 categories for BMI for BMI that is less than 30</a:t>
            </a:r>
          </a:p>
          <a:p>
            <a:r>
              <a:rPr lang="en-US" sz="2000" dirty="0" err="1">
                <a:solidFill>
                  <a:srgbClr val="FF0000"/>
                </a:solidFill>
              </a:rPr>
              <a:t>egen</a:t>
            </a:r>
            <a:r>
              <a:rPr lang="en-US" sz="2000" dirty="0">
                <a:solidFill>
                  <a:srgbClr val="FF0000"/>
                </a:solidFill>
              </a:rPr>
              <a:t> </a:t>
            </a:r>
            <a:r>
              <a:rPr lang="en-US" sz="2000" dirty="0">
                <a:solidFill>
                  <a:schemeClr val="accent6"/>
                </a:solidFill>
              </a:rPr>
              <a:t>BMI4cats </a:t>
            </a:r>
            <a:r>
              <a:rPr lang="en-US" sz="2000" dirty="0"/>
              <a:t>= cut(</a:t>
            </a:r>
            <a:r>
              <a:rPr lang="en-US" sz="2000" dirty="0">
                <a:solidFill>
                  <a:schemeClr val="accent6"/>
                </a:solidFill>
              </a:rPr>
              <a:t>BMI</a:t>
            </a:r>
            <a:r>
              <a:rPr lang="en-US" sz="2000" dirty="0"/>
              <a:t>) if </a:t>
            </a:r>
            <a:r>
              <a:rPr lang="en-US" sz="2000" dirty="0">
                <a:solidFill>
                  <a:schemeClr val="accent6"/>
                </a:solidFill>
              </a:rPr>
              <a:t>BMI</a:t>
            </a:r>
            <a:r>
              <a:rPr lang="en-US" sz="2000" dirty="0"/>
              <a:t> </a:t>
            </a:r>
            <a:r>
              <a:rPr lang="en-US" sz="2000" dirty="0">
                <a:solidFill>
                  <a:schemeClr val="accent2"/>
                </a:solidFill>
              </a:rPr>
              <a:t>&lt;30</a:t>
            </a:r>
            <a:r>
              <a:rPr lang="en-US" sz="2000" dirty="0"/>
              <a:t>, at (</a:t>
            </a:r>
            <a:r>
              <a:rPr lang="en-US" sz="2000" dirty="0">
                <a:solidFill>
                  <a:schemeClr val="accent2"/>
                </a:solidFill>
              </a:rPr>
              <a:t>9, 14.25, 15.23, 16.4, 30</a:t>
            </a:r>
            <a:r>
              <a:rPr lang="en-US" sz="2000" dirty="0"/>
              <a:t>) </a:t>
            </a:r>
            <a:r>
              <a:rPr lang="en-US" sz="2000" dirty="0" err="1"/>
              <a:t>icodes</a:t>
            </a:r>
            <a:endParaRPr lang="en-US" sz="2000" dirty="0"/>
          </a:p>
          <a:p>
            <a:r>
              <a:rPr lang="en-US" sz="2000" dirty="0">
                <a:solidFill>
                  <a:srgbClr val="FF0000"/>
                </a:solidFill>
              </a:rPr>
              <a:t>tab </a:t>
            </a:r>
            <a:r>
              <a:rPr lang="en-US" sz="2000" dirty="0">
                <a:solidFill>
                  <a:schemeClr val="accent6"/>
                </a:solidFill>
              </a:rPr>
              <a:t>BMI4cats</a:t>
            </a:r>
            <a:endParaRPr lang="en-US" sz="2000" dirty="0">
              <a:solidFill>
                <a:srgbClr val="FF0000"/>
              </a:solidFill>
            </a:endParaRP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5F75512-069F-41AA-A618-B8BCBE9094AE}"/>
                  </a:ext>
                </a:extLst>
              </p14:cNvPr>
              <p14:cNvContentPartPr/>
              <p14:nvPr/>
            </p14:nvContentPartPr>
            <p14:xfrm>
              <a:off x="5767877" y="6253141"/>
              <a:ext cx="360" cy="360"/>
            </p14:xfrm>
          </p:contentPart>
        </mc:Choice>
        <mc:Fallback xmlns="">
          <p:pic>
            <p:nvPicPr>
              <p:cNvPr id="11" name="Ink 10">
                <a:extLst>
                  <a:ext uri="{FF2B5EF4-FFF2-40B4-BE49-F238E27FC236}">
                    <a16:creationId xmlns:a16="http://schemas.microsoft.com/office/drawing/2014/main" id="{A5F75512-069F-41AA-A618-B8BCBE9094AE}"/>
                  </a:ext>
                </a:extLst>
              </p:cNvPr>
              <p:cNvPicPr/>
              <p:nvPr/>
            </p:nvPicPr>
            <p:blipFill>
              <a:blip r:embed="rId6"/>
              <a:stretch>
                <a:fillRect/>
              </a:stretch>
            </p:blipFill>
            <p:spPr>
              <a:xfrm>
                <a:off x="5758877" y="6244141"/>
                <a:ext cx="18000" cy="18000"/>
              </a:xfrm>
              <a:prstGeom prst="rect">
                <a:avLst/>
              </a:prstGeom>
            </p:spPr>
          </p:pic>
        </mc:Fallback>
      </mc:AlternateContent>
      <p:pic>
        <p:nvPicPr>
          <p:cNvPr id="15" name="Picture 14">
            <a:extLst>
              <a:ext uri="{FF2B5EF4-FFF2-40B4-BE49-F238E27FC236}">
                <a16:creationId xmlns:a16="http://schemas.microsoft.com/office/drawing/2014/main" id="{B58F7A57-E026-4D3B-8952-4E057B424E4A}"/>
              </a:ext>
            </a:extLst>
          </p:cNvPr>
          <p:cNvPicPr>
            <a:picLocks noChangeAspect="1"/>
          </p:cNvPicPr>
          <p:nvPr/>
        </p:nvPicPr>
        <p:blipFill>
          <a:blip r:embed="rId7"/>
          <a:stretch>
            <a:fillRect/>
          </a:stretch>
        </p:blipFill>
        <p:spPr>
          <a:xfrm>
            <a:off x="1502335" y="2428246"/>
            <a:ext cx="6139329" cy="3990168"/>
          </a:xfrm>
          <a:prstGeom prst="rect">
            <a:avLst/>
          </a:prstGeom>
        </p:spPr>
      </p:pic>
      <p:sp>
        <p:nvSpPr>
          <p:cNvPr id="16" name="TextBox 15">
            <a:extLst>
              <a:ext uri="{FF2B5EF4-FFF2-40B4-BE49-F238E27FC236}">
                <a16:creationId xmlns:a16="http://schemas.microsoft.com/office/drawing/2014/main" id="{4C88CD88-8DC4-44A2-A5E5-4F35944A5E48}"/>
              </a:ext>
            </a:extLst>
          </p:cNvPr>
          <p:cNvSpPr txBox="1">
            <a:spLocks noChangeAspect="1"/>
          </p:cNvSpPr>
          <p:nvPr/>
        </p:nvSpPr>
        <p:spPr>
          <a:xfrm>
            <a:off x="6786348" y="2881446"/>
            <a:ext cx="1818504" cy="1124925"/>
          </a:xfrm>
          <a:prstGeom prst="rect">
            <a:avLst/>
          </a:prstGeom>
          <a:solidFill>
            <a:schemeClr val="bg1"/>
          </a:solidFill>
          <a:ln w="28575">
            <a:solidFill>
              <a:srgbClr val="FF0000"/>
            </a:solidFill>
          </a:ln>
        </p:spPr>
        <p:txBody>
          <a:bodyPr wrap="square" rtlCol="0">
            <a:normAutofit fontScale="85000" lnSpcReduction="10000"/>
          </a:bodyPr>
          <a:lstStyle/>
          <a:p>
            <a:r>
              <a:rPr lang="en-US" sz="2000" b="1" dirty="0"/>
              <a:t>Q1</a:t>
            </a:r>
            <a:r>
              <a:rPr lang="en-US" sz="2000" dirty="0"/>
              <a:t>: 9.14 to 14.25</a:t>
            </a:r>
          </a:p>
          <a:p>
            <a:r>
              <a:rPr lang="en-US" sz="2000" b="1" dirty="0"/>
              <a:t>Q2</a:t>
            </a:r>
            <a:r>
              <a:rPr lang="en-US" sz="2000" dirty="0"/>
              <a:t>: 14.26 to 15.23</a:t>
            </a:r>
          </a:p>
          <a:p>
            <a:r>
              <a:rPr lang="en-US" sz="2000" b="1" dirty="0"/>
              <a:t>Q3</a:t>
            </a:r>
            <a:r>
              <a:rPr lang="en-US" sz="2000" dirty="0"/>
              <a:t>: 15.24 to 16.40</a:t>
            </a:r>
          </a:p>
          <a:p>
            <a:r>
              <a:rPr lang="en-US" sz="2000" b="1" dirty="0"/>
              <a:t>Q4</a:t>
            </a:r>
            <a:r>
              <a:rPr lang="en-US" sz="2000" dirty="0"/>
              <a:t>: 16.41 to 28.55</a:t>
            </a:r>
          </a:p>
        </p:txBody>
      </p:sp>
      <p:pic>
        <p:nvPicPr>
          <p:cNvPr id="18" name="Audio 17">
            <a:hlinkClick r:id="" action="ppaction://media"/>
            <a:extLst>
              <a:ext uri="{FF2B5EF4-FFF2-40B4-BE49-F238E27FC236}">
                <a16:creationId xmlns:a16="http://schemas.microsoft.com/office/drawing/2014/main" id="{D2115FA4-05B6-4B95-96DF-1619BA2EFD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022057337"/>
      </p:ext>
    </p:extLst>
  </p:cSld>
  <p:clrMapOvr>
    <a:masterClrMapping/>
  </p:clrMapOvr>
  <mc:AlternateContent xmlns:mc="http://schemas.openxmlformats.org/markup-compatibility/2006" xmlns:p14="http://schemas.microsoft.com/office/powerpoint/2010/main">
    <mc:Choice Requires="p14">
      <p:transition spd="slow" p14:dur="2000" advTm="34491"/>
    </mc:Choice>
    <mc:Fallback xmlns="">
      <p:transition spd="slow" advTm="3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5FF401-9D07-44AD-B773-62EF35EE7EDB}"/>
              </a:ext>
            </a:extLst>
          </p:cNvPr>
          <p:cNvSpPr txBox="1">
            <a:spLocks/>
          </p:cNvSpPr>
          <p:nvPr/>
        </p:nvSpPr>
        <p:spPr>
          <a:xfrm>
            <a:off x="628650" y="471938"/>
            <a:ext cx="7886700" cy="9144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Recoding Variables</a:t>
            </a:r>
          </a:p>
        </p:txBody>
      </p:sp>
      <p:sp>
        <p:nvSpPr>
          <p:cNvPr id="4" name="Slide Number Placeholder 3">
            <a:extLst>
              <a:ext uri="{FF2B5EF4-FFF2-40B4-BE49-F238E27FC236}">
                <a16:creationId xmlns:a16="http://schemas.microsoft.com/office/drawing/2014/main" id="{CA6500F1-00D4-5C42-A7A0-C5F846A3F2A0}"/>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11</a:t>
            </a:fld>
            <a:endParaRPr lang="en-US" b="1" dirty="0">
              <a:solidFill>
                <a:schemeClr val="accent6"/>
              </a:solidFill>
            </a:endParaRPr>
          </a:p>
        </p:txBody>
      </p:sp>
      <p:sp>
        <p:nvSpPr>
          <p:cNvPr id="6" name="Rectangle 5">
            <a:extLst>
              <a:ext uri="{FF2B5EF4-FFF2-40B4-BE49-F238E27FC236}">
                <a16:creationId xmlns:a16="http://schemas.microsoft.com/office/drawing/2014/main" id="{DD5AF6D9-0F0F-7B4C-9416-67FA79B0CA85}"/>
              </a:ext>
            </a:extLst>
          </p:cNvPr>
          <p:cNvSpPr/>
          <p:nvPr/>
        </p:nvSpPr>
        <p:spPr>
          <a:xfrm>
            <a:off x="695462" y="1412583"/>
            <a:ext cx="7507312" cy="1261884"/>
          </a:xfrm>
          <a:prstGeom prst="rect">
            <a:avLst/>
          </a:prstGeom>
        </p:spPr>
        <p:txBody>
          <a:bodyPr wrap="none">
            <a:spAutoFit/>
          </a:bodyPr>
          <a:lstStyle/>
          <a:p>
            <a:r>
              <a:rPr lang="en-US" sz="2000" dirty="0">
                <a:solidFill>
                  <a:srgbClr val="FF0000"/>
                </a:solidFill>
              </a:rPr>
              <a:t>Example</a:t>
            </a:r>
            <a:r>
              <a:rPr lang="en-US" sz="2000" dirty="0"/>
              <a:t>: Create 4 categories for BMI for BMI that is less than 30</a:t>
            </a:r>
          </a:p>
          <a:p>
            <a:r>
              <a:rPr lang="en-US" sz="2000" dirty="0">
                <a:solidFill>
                  <a:srgbClr val="FF0000"/>
                </a:solidFill>
              </a:rPr>
              <a:t>generate </a:t>
            </a:r>
            <a:r>
              <a:rPr lang="en-US" sz="2000" dirty="0">
                <a:solidFill>
                  <a:schemeClr val="accent6"/>
                </a:solidFill>
              </a:rPr>
              <a:t>BMI_4C </a:t>
            </a:r>
            <a:r>
              <a:rPr lang="en-US" sz="2000" dirty="0"/>
              <a:t>= </a:t>
            </a:r>
            <a:r>
              <a:rPr lang="en-US" sz="2000" dirty="0">
                <a:solidFill>
                  <a:schemeClr val="accent6"/>
                </a:solidFill>
              </a:rPr>
              <a:t>BMI</a:t>
            </a:r>
            <a:r>
              <a:rPr lang="en-US" sz="2000" dirty="0"/>
              <a:t> if </a:t>
            </a:r>
            <a:r>
              <a:rPr lang="en-US" sz="2000" dirty="0">
                <a:solidFill>
                  <a:schemeClr val="accent6"/>
                </a:solidFill>
              </a:rPr>
              <a:t>BMI</a:t>
            </a:r>
            <a:r>
              <a:rPr lang="en-US" sz="2000" dirty="0"/>
              <a:t> </a:t>
            </a:r>
            <a:r>
              <a:rPr lang="en-US" sz="2000" dirty="0">
                <a:solidFill>
                  <a:schemeClr val="accent2"/>
                </a:solidFill>
              </a:rPr>
              <a:t>&lt;30</a:t>
            </a:r>
            <a:endParaRPr lang="en-US" sz="2000" dirty="0"/>
          </a:p>
          <a:p>
            <a:r>
              <a:rPr lang="en-US" sz="2000" dirty="0">
                <a:solidFill>
                  <a:srgbClr val="FF0000"/>
                </a:solidFill>
              </a:rPr>
              <a:t>recode </a:t>
            </a:r>
            <a:r>
              <a:rPr lang="en-US" sz="2000" dirty="0">
                <a:solidFill>
                  <a:schemeClr val="accent6"/>
                </a:solidFill>
              </a:rPr>
              <a:t>BMI_4C </a:t>
            </a:r>
            <a:r>
              <a:rPr lang="en-US" sz="2000" dirty="0">
                <a:solidFill>
                  <a:schemeClr val="accent2"/>
                </a:solidFill>
              </a:rPr>
              <a:t>9</a:t>
            </a:r>
            <a:r>
              <a:rPr lang="en-US" sz="2000" dirty="0"/>
              <a:t>/</a:t>
            </a:r>
            <a:r>
              <a:rPr lang="en-US" sz="2000" dirty="0">
                <a:solidFill>
                  <a:schemeClr val="accent2"/>
                </a:solidFill>
              </a:rPr>
              <a:t>14.25</a:t>
            </a:r>
            <a:r>
              <a:rPr lang="en-US" sz="2000" dirty="0"/>
              <a:t>=1</a:t>
            </a:r>
            <a:r>
              <a:rPr lang="en-US" sz="2000" dirty="0">
                <a:solidFill>
                  <a:schemeClr val="accent2"/>
                </a:solidFill>
              </a:rPr>
              <a:t> 14.26</a:t>
            </a:r>
            <a:r>
              <a:rPr lang="en-US" sz="2000" dirty="0"/>
              <a:t>/</a:t>
            </a:r>
            <a:r>
              <a:rPr lang="en-US" sz="2000" dirty="0">
                <a:solidFill>
                  <a:schemeClr val="accent2"/>
                </a:solidFill>
              </a:rPr>
              <a:t>15.23</a:t>
            </a:r>
            <a:r>
              <a:rPr lang="en-US" sz="2000" dirty="0"/>
              <a:t>=2</a:t>
            </a:r>
            <a:r>
              <a:rPr lang="en-US" sz="2000" dirty="0">
                <a:solidFill>
                  <a:schemeClr val="accent2"/>
                </a:solidFill>
              </a:rPr>
              <a:t> 15.24</a:t>
            </a:r>
            <a:r>
              <a:rPr lang="en-US" sz="2000" dirty="0"/>
              <a:t>/</a:t>
            </a:r>
            <a:r>
              <a:rPr lang="en-US" sz="2000" dirty="0">
                <a:solidFill>
                  <a:schemeClr val="accent2"/>
                </a:solidFill>
              </a:rPr>
              <a:t>16.40</a:t>
            </a:r>
            <a:r>
              <a:rPr lang="en-US" sz="2000" dirty="0"/>
              <a:t>=3</a:t>
            </a:r>
            <a:r>
              <a:rPr lang="en-US" sz="2000" dirty="0">
                <a:solidFill>
                  <a:schemeClr val="accent2"/>
                </a:solidFill>
              </a:rPr>
              <a:t> 16.41</a:t>
            </a:r>
            <a:r>
              <a:rPr lang="en-US" sz="2000" dirty="0"/>
              <a:t>/</a:t>
            </a:r>
            <a:r>
              <a:rPr lang="en-US" sz="2000" dirty="0">
                <a:solidFill>
                  <a:schemeClr val="accent2"/>
                </a:solidFill>
              </a:rPr>
              <a:t>max</a:t>
            </a:r>
            <a:r>
              <a:rPr lang="en-US" sz="2000" dirty="0"/>
              <a:t>=4</a:t>
            </a:r>
          </a:p>
          <a:p>
            <a:r>
              <a:rPr lang="en-US" sz="1600" dirty="0"/>
              <a:t>(“/” indicates the range of values between both numbers)</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5F75512-069F-41AA-A618-B8BCBE9094AE}"/>
                  </a:ext>
                </a:extLst>
              </p14:cNvPr>
              <p14:cNvContentPartPr/>
              <p14:nvPr/>
            </p14:nvContentPartPr>
            <p14:xfrm>
              <a:off x="5767877" y="6253141"/>
              <a:ext cx="360" cy="360"/>
            </p14:xfrm>
          </p:contentPart>
        </mc:Choice>
        <mc:Fallback xmlns="">
          <p:pic>
            <p:nvPicPr>
              <p:cNvPr id="11" name="Ink 10">
                <a:extLst>
                  <a:ext uri="{FF2B5EF4-FFF2-40B4-BE49-F238E27FC236}">
                    <a16:creationId xmlns:a16="http://schemas.microsoft.com/office/drawing/2014/main" id="{A5F75512-069F-41AA-A618-B8BCBE9094AE}"/>
                  </a:ext>
                </a:extLst>
              </p:cNvPr>
              <p:cNvPicPr/>
              <p:nvPr/>
            </p:nvPicPr>
            <p:blipFill>
              <a:blip r:embed="rId6"/>
              <a:stretch>
                <a:fillRect/>
              </a:stretch>
            </p:blipFill>
            <p:spPr>
              <a:xfrm>
                <a:off x="5758877" y="6244141"/>
                <a:ext cx="18000" cy="18000"/>
              </a:xfrm>
              <a:prstGeom prst="rect">
                <a:avLst/>
              </a:prstGeom>
            </p:spPr>
          </p:pic>
        </mc:Fallback>
      </mc:AlternateContent>
      <p:sp>
        <p:nvSpPr>
          <p:cNvPr id="16" name="TextBox 15">
            <a:extLst>
              <a:ext uri="{FF2B5EF4-FFF2-40B4-BE49-F238E27FC236}">
                <a16:creationId xmlns:a16="http://schemas.microsoft.com/office/drawing/2014/main" id="{4C88CD88-8DC4-44A2-A5E5-4F35944A5E48}"/>
              </a:ext>
            </a:extLst>
          </p:cNvPr>
          <p:cNvSpPr txBox="1">
            <a:spLocks noChangeAspect="1"/>
          </p:cNvSpPr>
          <p:nvPr/>
        </p:nvSpPr>
        <p:spPr>
          <a:xfrm>
            <a:off x="6006614" y="2785661"/>
            <a:ext cx="1818504" cy="1069580"/>
          </a:xfrm>
          <a:prstGeom prst="rect">
            <a:avLst/>
          </a:prstGeom>
          <a:solidFill>
            <a:schemeClr val="bg1"/>
          </a:solidFill>
          <a:ln w="28575">
            <a:solidFill>
              <a:srgbClr val="FF0000"/>
            </a:solidFill>
          </a:ln>
        </p:spPr>
        <p:txBody>
          <a:bodyPr wrap="square" rtlCol="0">
            <a:normAutofit fontScale="85000" lnSpcReduction="10000"/>
          </a:bodyPr>
          <a:lstStyle/>
          <a:p>
            <a:r>
              <a:rPr lang="en-US" sz="2000" b="1" dirty="0"/>
              <a:t>Q1</a:t>
            </a:r>
            <a:r>
              <a:rPr lang="en-US" sz="2000" dirty="0"/>
              <a:t>: 9.14 to 14.25</a:t>
            </a:r>
          </a:p>
          <a:p>
            <a:r>
              <a:rPr lang="en-US" sz="2000" b="1" dirty="0"/>
              <a:t>Q2</a:t>
            </a:r>
            <a:r>
              <a:rPr lang="en-US" sz="2000" dirty="0"/>
              <a:t>: 14.26 to 15.23</a:t>
            </a:r>
          </a:p>
          <a:p>
            <a:r>
              <a:rPr lang="en-US" sz="2000" b="1" dirty="0"/>
              <a:t>Q3</a:t>
            </a:r>
            <a:r>
              <a:rPr lang="en-US" sz="2000" dirty="0"/>
              <a:t>: 15.24 to 16.40</a:t>
            </a:r>
          </a:p>
          <a:p>
            <a:r>
              <a:rPr lang="en-US" sz="2000" b="1" dirty="0"/>
              <a:t>Q4</a:t>
            </a:r>
            <a:r>
              <a:rPr lang="en-US" sz="2000" dirty="0"/>
              <a:t>: 16.41 to 28.55</a:t>
            </a:r>
          </a:p>
        </p:txBody>
      </p:sp>
      <p:pic>
        <p:nvPicPr>
          <p:cNvPr id="3" name="Picture 2">
            <a:extLst>
              <a:ext uri="{FF2B5EF4-FFF2-40B4-BE49-F238E27FC236}">
                <a16:creationId xmlns:a16="http://schemas.microsoft.com/office/drawing/2014/main" id="{03442471-B5A0-45C9-91BE-E0E22C5BF1A1}"/>
              </a:ext>
            </a:extLst>
          </p:cNvPr>
          <p:cNvPicPr>
            <a:picLocks noChangeAspect="1"/>
          </p:cNvPicPr>
          <p:nvPr/>
        </p:nvPicPr>
        <p:blipFill>
          <a:blip r:embed="rId7"/>
          <a:stretch>
            <a:fillRect/>
          </a:stretch>
        </p:blipFill>
        <p:spPr>
          <a:xfrm>
            <a:off x="799273" y="2785661"/>
            <a:ext cx="4895253" cy="3171638"/>
          </a:xfrm>
          <a:prstGeom prst="rect">
            <a:avLst/>
          </a:prstGeom>
        </p:spPr>
      </p:pic>
      <p:pic>
        <p:nvPicPr>
          <p:cNvPr id="7" name="Picture 6">
            <a:extLst>
              <a:ext uri="{FF2B5EF4-FFF2-40B4-BE49-F238E27FC236}">
                <a16:creationId xmlns:a16="http://schemas.microsoft.com/office/drawing/2014/main" id="{4752AB46-55F4-40CF-908F-BCDF7DDA3385}"/>
              </a:ext>
            </a:extLst>
          </p:cNvPr>
          <p:cNvPicPr>
            <a:picLocks noChangeAspect="1"/>
          </p:cNvPicPr>
          <p:nvPr/>
        </p:nvPicPr>
        <p:blipFill rotWithShape="1">
          <a:blip r:embed="rId8"/>
          <a:srcRect t="63743"/>
          <a:stretch/>
        </p:blipFill>
        <p:spPr>
          <a:xfrm>
            <a:off x="1241411" y="5792380"/>
            <a:ext cx="4526826" cy="825619"/>
          </a:xfrm>
          <a:prstGeom prst="rect">
            <a:avLst/>
          </a:prstGeom>
        </p:spPr>
      </p:pic>
      <p:sp>
        <p:nvSpPr>
          <p:cNvPr id="13" name="TextBox 12">
            <a:extLst>
              <a:ext uri="{FF2B5EF4-FFF2-40B4-BE49-F238E27FC236}">
                <a16:creationId xmlns:a16="http://schemas.microsoft.com/office/drawing/2014/main" id="{E42C5327-5412-4682-9F2A-2AC1B5E081A8}"/>
              </a:ext>
            </a:extLst>
          </p:cNvPr>
          <p:cNvSpPr txBox="1"/>
          <p:nvPr/>
        </p:nvSpPr>
        <p:spPr>
          <a:xfrm>
            <a:off x="6250674" y="4154409"/>
            <a:ext cx="2395182" cy="1754326"/>
          </a:xfrm>
          <a:prstGeom prst="rect">
            <a:avLst/>
          </a:prstGeom>
          <a:noFill/>
        </p:spPr>
        <p:txBody>
          <a:bodyPr wrap="square">
            <a:spAutoFit/>
          </a:bodyPr>
          <a:lstStyle/>
          <a:p>
            <a:r>
              <a:rPr lang="en-US" sz="1800" dirty="0">
                <a:solidFill>
                  <a:srgbClr val="FF0000"/>
                </a:solidFill>
              </a:rPr>
              <a:t>Note</a:t>
            </a:r>
            <a:r>
              <a:rPr lang="en-US" sz="1800" dirty="0"/>
              <a:t>: You can recode BMI directly into these categories, but you will LOSE your original BMI values if you don’t create a new variable.</a:t>
            </a:r>
          </a:p>
        </p:txBody>
      </p:sp>
      <p:pic>
        <p:nvPicPr>
          <p:cNvPr id="12" name="Audio 11">
            <a:hlinkClick r:id="" action="ppaction://media"/>
            <a:extLst>
              <a:ext uri="{FF2B5EF4-FFF2-40B4-BE49-F238E27FC236}">
                <a16:creationId xmlns:a16="http://schemas.microsoft.com/office/drawing/2014/main" id="{3983DEEC-8647-42DF-B5EC-C90C9E4D5B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54395877"/>
      </p:ext>
    </p:extLst>
  </p:cSld>
  <p:clrMapOvr>
    <a:masterClrMapping/>
  </p:clrMapOvr>
  <mc:AlternateContent xmlns:mc="http://schemas.openxmlformats.org/markup-compatibility/2006" xmlns:p14="http://schemas.microsoft.com/office/powerpoint/2010/main">
    <mc:Choice Requires="p14">
      <p:transition spd="slow" p14:dur="2000" advTm="87804"/>
    </mc:Choice>
    <mc:Fallback xmlns="">
      <p:transition spd="slow" advTm="8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5FF401-9D07-44AD-B773-62EF35EE7EDB}"/>
              </a:ext>
            </a:extLst>
          </p:cNvPr>
          <p:cNvSpPr txBox="1">
            <a:spLocks/>
          </p:cNvSpPr>
          <p:nvPr/>
        </p:nvSpPr>
        <p:spPr>
          <a:xfrm>
            <a:off x="628650" y="471938"/>
            <a:ext cx="7886700" cy="9144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Recoding Variables</a:t>
            </a:r>
          </a:p>
        </p:txBody>
      </p:sp>
      <p:sp>
        <p:nvSpPr>
          <p:cNvPr id="4" name="Slide Number Placeholder 3">
            <a:extLst>
              <a:ext uri="{FF2B5EF4-FFF2-40B4-BE49-F238E27FC236}">
                <a16:creationId xmlns:a16="http://schemas.microsoft.com/office/drawing/2014/main" id="{CA6500F1-00D4-5C42-A7A0-C5F846A3F2A0}"/>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12</a:t>
            </a:fld>
            <a:endParaRPr lang="en-US" b="1" dirty="0">
              <a:solidFill>
                <a:schemeClr val="accent6"/>
              </a:solidFill>
            </a:endParaRPr>
          </a:p>
        </p:txBody>
      </p:sp>
      <p:sp>
        <p:nvSpPr>
          <p:cNvPr id="6" name="Rectangle 5">
            <a:extLst>
              <a:ext uri="{FF2B5EF4-FFF2-40B4-BE49-F238E27FC236}">
                <a16:creationId xmlns:a16="http://schemas.microsoft.com/office/drawing/2014/main" id="{DD5AF6D9-0F0F-7B4C-9416-67FA79B0CA85}"/>
              </a:ext>
            </a:extLst>
          </p:cNvPr>
          <p:cNvSpPr/>
          <p:nvPr/>
        </p:nvSpPr>
        <p:spPr>
          <a:xfrm>
            <a:off x="695462" y="1412583"/>
            <a:ext cx="8004986" cy="3647152"/>
          </a:xfrm>
          <a:prstGeom prst="rect">
            <a:avLst/>
          </a:prstGeom>
        </p:spPr>
        <p:txBody>
          <a:bodyPr wrap="square">
            <a:spAutoFit/>
          </a:bodyPr>
          <a:lstStyle/>
          <a:p>
            <a:r>
              <a:rPr lang="en-US" sz="2000" dirty="0"/>
              <a:t>You can find additional syntax for recoding variables by searching “recode” through the Help Menu in Stata, but here is the basic syntax:</a:t>
            </a:r>
          </a:p>
          <a:p>
            <a:endParaRPr lang="en-US" sz="1100" dirty="0"/>
          </a:p>
          <a:p>
            <a:r>
              <a:rPr lang="en-US" sz="2000" dirty="0">
                <a:solidFill>
                  <a:srgbClr val="FF0000"/>
                </a:solidFill>
              </a:rPr>
              <a:t>	</a:t>
            </a:r>
            <a:r>
              <a:rPr lang="en-US" sz="2400" dirty="0">
                <a:solidFill>
                  <a:srgbClr val="FF0000"/>
                </a:solidFill>
              </a:rPr>
              <a:t>recode </a:t>
            </a:r>
            <a:r>
              <a:rPr lang="en-US" sz="2400" dirty="0" err="1">
                <a:solidFill>
                  <a:schemeClr val="accent6"/>
                </a:solidFill>
              </a:rPr>
              <a:t>varlist</a:t>
            </a:r>
            <a:r>
              <a:rPr lang="en-US" sz="2400" dirty="0">
                <a:solidFill>
                  <a:srgbClr val="FF0000"/>
                </a:solidFill>
              </a:rPr>
              <a:t> </a:t>
            </a:r>
            <a:r>
              <a:rPr lang="en-US" sz="2400" dirty="0">
                <a:solidFill>
                  <a:sysClr val="windowText" lastClr="000000"/>
                </a:solidFill>
              </a:rPr>
              <a:t>(rule) [(rule) ...] [, </a:t>
            </a:r>
            <a:r>
              <a:rPr lang="en-US" sz="2400" dirty="0">
                <a:solidFill>
                  <a:srgbClr val="FF0000"/>
                </a:solidFill>
              </a:rPr>
              <a:t>generate</a:t>
            </a:r>
            <a:r>
              <a:rPr lang="en-US" sz="2400" dirty="0">
                <a:solidFill>
                  <a:sysClr val="windowText" lastClr="000000"/>
                </a:solidFill>
              </a:rPr>
              <a:t>(</a:t>
            </a:r>
            <a:r>
              <a:rPr lang="en-US" sz="2400" dirty="0" err="1">
                <a:solidFill>
                  <a:schemeClr val="accent6"/>
                </a:solidFill>
              </a:rPr>
              <a:t>newvar</a:t>
            </a:r>
            <a:r>
              <a:rPr lang="en-US" sz="2400" dirty="0">
                <a:solidFill>
                  <a:sysClr val="windowText" lastClr="000000"/>
                </a:solidFill>
              </a:rPr>
              <a:t>)]</a:t>
            </a:r>
          </a:p>
          <a:p>
            <a:endParaRPr lang="en-US" sz="1100" dirty="0">
              <a:solidFill>
                <a:sysClr val="windowText" lastClr="000000"/>
              </a:solidFill>
            </a:endParaRPr>
          </a:p>
          <a:p>
            <a:pPr marL="285750" indent="-285750">
              <a:buFont typeface="Arial" panose="020B0604020202020204" pitchFamily="34" charset="0"/>
              <a:buChar char="•"/>
            </a:pPr>
            <a:r>
              <a:rPr lang="en-US" dirty="0">
                <a:solidFill>
                  <a:sysClr val="windowText" lastClr="000000"/>
                </a:solidFill>
              </a:rPr>
              <a:t>where </a:t>
            </a:r>
            <a:r>
              <a:rPr lang="en-US" dirty="0" err="1">
                <a:solidFill>
                  <a:schemeClr val="accent6"/>
                </a:solidFill>
              </a:rPr>
              <a:t>varlist</a:t>
            </a:r>
            <a:r>
              <a:rPr lang="en-US" dirty="0">
                <a:solidFill>
                  <a:schemeClr val="accent6"/>
                </a:solidFill>
              </a:rPr>
              <a:t> </a:t>
            </a:r>
            <a:r>
              <a:rPr lang="en-US" dirty="0">
                <a:solidFill>
                  <a:sysClr val="windowText" lastClr="000000"/>
                </a:solidFill>
              </a:rPr>
              <a:t>is any variable or list of variables you want to recode,</a:t>
            </a:r>
          </a:p>
          <a:p>
            <a:pPr marL="285750" indent="-285750">
              <a:buFont typeface="Arial" panose="020B0604020202020204" pitchFamily="34" charset="0"/>
              <a:buChar char="•"/>
            </a:pPr>
            <a:r>
              <a:rPr lang="en-US" dirty="0">
                <a:solidFill>
                  <a:sysClr val="windowText" lastClr="000000"/>
                </a:solidFill>
              </a:rPr>
              <a:t>“rule” is any of the rules below that you’d like to apply to recode (see table),</a:t>
            </a:r>
          </a:p>
          <a:p>
            <a:r>
              <a:rPr lang="en-US" sz="2000" dirty="0">
                <a:solidFill>
                  <a:srgbClr val="FF0000"/>
                </a:solidFill>
              </a:rPr>
              <a:t>       </a:t>
            </a:r>
            <a:r>
              <a:rPr lang="en-US" sz="1600" dirty="0" err="1">
                <a:solidFill>
                  <a:srgbClr val="FF0000"/>
                </a:solidFill>
              </a:rPr>
              <a:t>nonmissing</a:t>
            </a:r>
            <a:r>
              <a:rPr lang="en-US" sz="1600" dirty="0">
                <a:solidFill>
                  <a:srgbClr val="FF0000"/>
                </a:solidFill>
              </a:rPr>
              <a:t>       all </a:t>
            </a:r>
            <a:r>
              <a:rPr lang="en-US" sz="1600" dirty="0" err="1">
                <a:solidFill>
                  <a:srgbClr val="FF0000"/>
                </a:solidFill>
              </a:rPr>
              <a:t>nonmissing</a:t>
            </a:r>
            <a:r>
              <a:rPr lang="en-US" sz="1600" dirty="0">
                <a:solidFill>
                  <a:srgbClr val="FF0000"/>
                </a:solidFill>
              </a:rPr>
              <a:t> values not changed by the rules</a:t>
            </a:r>
          </a:p>
          <a:p>
            <a:r>
              <a:rPr lang="en-US" sz="1600" dirty="0">
                <a:solidFill>
                  <a:srgbClr val="FF0000"/>
                </a:solidFill>
              </a:rPr>
              <a:t>        missing          all missing values (., .a, .b,..., .z) not changed by the rules</a:t>
            </a:r>
          </a:p>
          <a:p>
            <a:r>
              <a:rPr lang="en-US" sz="1600" dirty="0">
                <a:solidFill>
                  <a:srgbClr val="FF0000"/>
                </a:solidFill>
              </a:rPr>
              <a:t>        else             all </a:t>
            </a:r>
            <a:r>
              <a:rPr lang="en-US" sz="1600" dirty="0" err="1">
                <a:solidFill>
                  <a:srgbClr val="FF0000"/>
                </a:solidFill>
              </a:rPr>
              <a:t>nonmissing</a:t>
            </a:r>
            <a:r>
              <a:rPr lang="en-US" sz="1600" dirty="0">
                <a:solidFill>
                  <a:srgbClr val="FF0000"/>
                </a:solidFill>
              </a:rPr>
              <a:t> and missing values not changed by the rules</a:t>
            </a:r>
          </a:p>
          <a:p>
            <a:r>
              <a:rPr lang="en-US" sz="1600" dirty="0">
                <a:solidFill>
                  <a:srgbClr val="FF0000"/>
                </a:solidFill>
              </a:rPr>
              <a:t>        *                synonym for else</a:t>
            </a:r>
          </a:p>
          <a:p>
            <a:endParaRPr lang="en-US" sz="2000" dirty="0">
              <a:solidFill>
                <a:srgbClr val="FF0000"/>
              </a:solidFill>
            </a:endParaRPr>
          </a:p>
          <a:p>
            <a:endParaRPr lang="en-US" sz="2000" dirty="0">
              <a:solidFill>
                <a:srgbClr val="FF0000"/>
              </a:solidFill>
            </a:endParaRP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5F75512-069F-41AA-A618-B8BCBE9094AE}"/>
                  </a:ext>
                </a:extLst>
              </p14:cNvPr>
              <p14:cNvContentPartPr/>
              <p14:nvPr/>
            </p14:nvContentPartPr>
            <p14:xfrm>
              <a:off x="5767877" y="6253141"/>
              <a:ext cx="360" cy="360"/>
            </p14:xfrm>
          </p:contentPart>
        </mc:Choice>
        <mc:Fallback xmlns="">
          <p:pic>
            <p:nvPicPr>
              <p:cNvPr id="11" name="Ink 10">
                <a:extLst>
                  <a:ext uri="{FF2B5EF4-FFF2-40B4-BE49-F238E27FC236}">
                    <a16:creationId xmlns:a16="http://schemas.microsoft.com/office/drawing/2014/main" id="{A5F75512-069F-41AA-A618-B8BCBE9094AE}"/>
                  </a:ext>
                </a:extLst>
              </p:cNvPr>
              <p:cNvPicPr/>
              <p:nvPr/>
            </p:nvPicPr>
            <p:blipFill>
              <a:blip r:embed="rId6"/>
              <a:stretch>
                <a:fillRect/>
              </a:stretch>
            </p:blipFill>
            <p:spPr>
              <a:xfrm>
                <a:off x="5758877" y="6244141"/>
                <a:ext cx="18000" cy="18000"/>
              </a:xfrm>
              <a:prstGeom prst="rect">
                <a:avLst/>
              </a:prstGeom>
            </p:spPr>
          </p:pic>
        </mc:Fallback>
      </mc:AlternateContent>
      <p:sp>
        <p:nvSpPr>
          <p:cNvPr id="10" name="TextBox 9">
            <a:extLst>
              <a:ext uri="{FF2B5EF4-FFF2-40B4-BE49-F238E27FC236}">
                <a16:creationId xmlns:a16="http://schemas.microsoft.com/office/drawing/2014/main" id="{6F35CDD3-4C14-4A36-98F1-E03722F94909}"/>
              </a:ext>
            </a:extLst>
          </p:cNvPr>
          <p:cNvSpPr txBox="1">
            <a:spLocks noChangeAspect="1"/>
          </p:cNvSpPr>
          <p:nvPr/>
        </p:nvSpPr>
        <p:spPr>
          <a:xfrm>
            <a:off x="1835051" y="4481734"/>
            <a:ext cx="6165664" cy="2352643"/>
          </a:xfrm>
          <a:prstGeom prst="rect">
            <a:avLst/>
          </a:prstGeom>
          <a:solidFill>
            <a:schemeClr val="bg1"/>
          </a:solidFill>
        </p:spPr>
        <p:txBody>
          <a:bodyPr wrap="square">
            <a:normAutofit fontScale="85000" lnSpcReduction="10000"/>
          </a:bodyPr>
          <a:lstStyle/>
          <a:p>
            <a:r>
              <a:rPr lang="en-US" dirty="0"/>
              <a:t>+--------------------------------------------------------------------------------------------+</a:t>
            </a:r>
          </a:p>
          <a:p>
            <a:r>
              <a:rPr lang="en-US" dirty="0"/>
              <a:t>| rule           			| Example     	| Meaning         	          		|</a:t>
            </a:r>
          </a:p>
          <a:p>
            <a:r>
              <a:rPr lang="en-US" dirty="0"/>
              <a:t>|------------------------------+---------------------+-------------------------------------	|</a:t>
            </a:r>
          </a:p>
          <a:p>
            <a:r>
              <a:rPr lang="en-US" dirty="0"/>
              <a:t>| # = #          		| 3 = 1       		| 3 recoded to 1            		|</a:t>
            </a:r>
          </a:p>
          <a:p>
            <a:r>
              <a:rPr lang="en-US" dirty="0"/>
              <a:t>| # # = #        		| 2 . = 9     		| 2 and . recoded to 9      	|</a:t>
            </a:r>
          </a:p>
          <a:p>
            <a:r>
              <a:rPr lang="en-US" dirty="0"/>
              <a:t>| #/# = #        		| 1/5 = 4    		| 1 through 5 recoded to 4  	|</a:t>
            </a:r>
          </a:p>
          <a:p>
            <a:r>
              <a:rPr lang="en-US" dirty="0"/>
              <a:t>| </a:t>
            </a:r>
            <a:r>
              <a:rPr lang="en-US" dirty="0" err="1"/>
              <a:t>nonmissing</a:t>
            </a:r>
            <a:r>
              <a:rPr lang="en-US" dirty="0"/>
              <a:t> = # 		| </a:t>
            </a:r>
            <a:r>
              <a:rPr lang="en-US" dirty="0" err="1"/>
              <a:t>nonmiss</a:t>
            </a:r>
            <a:r>
              <a:rPr lang="en-US" dirty="0"/>
              <a:t> = 8 	| all other </a:t>
            </a:r>
            <a:r>
              <a:rPr lang="en-US" dirty="0" err="1"/>
              <a:t>nonmissing</a:t>
            </a:r>
            <a:r>
              <a:rPr lang="en-US" dirty="0"/>
              <a:t> to 8 	|</a:t>
            </a:r>
          </a:p>
          <a:p>
            <a:r>
              <a:rPr lang="en-US" dirty="0"/>
              <a:t>| missing = #    		| miss = 9    	| all other </a:t>
            </a:r>
            <a:r>
              <a:rPr lang="en-US" dirty="0" err="1"/>
              <a:t>missings</a:t>
            </a:r>
            <a:r>
              <a:rPr lang="en-US" dirty="0"/>
              <a:t> to 9   	|</a:t>
            </a:r>
          </a:p>
          <a:p>
            <a:r>
              <a:rPr lang="en-US" dirty="0"/>
              <a:t>+--------------------------------------------------------------------------------------------+</a:t>
            </a:r>
          </a:p>
        </p:txBody>
      </p:sp>
      <p:pic>
        <p:nvPicPr>
          <p:cNvPr id="8" name="Audio 7">
            <a:hlinkClick r:id="" action="ppaction://media"/>
            <a:extLst>
              <a:ext uri="{FF2B5EF4-FFF2-40B4-BE49-F238E27FC236}">
                <a16:creationId xmlns:a16="http://schemas.microsoft.com/office/drawing/2014/main" id="{58E4A66D-55C4-4A0C-A84C-0F02D3A070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72905577"/>
      </p:ext>
    </p:extLst>
  </p:cSld>
  <p:clrMapOvr>
    <a:masterClrMapping/>
  </p:clrMapOvr>
  <mc:AlternateContent xmlns:mc="http://schemas.openxmlformats.org/markup-compatibility/2006" xmlns:p14="http://schemas.microsoft.com/office/powerpoint/2010/main">
    <mc:Choice Requires="p14">
      <p:transition spd="slow" p14:dur="2000" advTm="43384"/>
    </mc:Choice>
    <mc:Fallback xmlns="">
      <p:transition spd="slow" advTm="4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5FF401-9D07-44AD-B773-62EF35EE7EDB}"/>
              </a:ext>
            </a:extLst>
          </p:cNvPr>
          <p:cNvSpPr txBox="1">
            <a:spLocks/>
          </p:cNvSpPr>
          <p:nvPr/>
        </p:nvSpPr>
        <p:spPr>
          <a:xfrm>
            <a:off x="628650" y="471938"/>
            <a:ext cx="7886700" cy="9144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Label Variables</a:t>
            </a:r>
          </a:p>
        </p:txBody>
      </p:sp>
      <p:sp>
        <p:nvSpPr>
          <p:cNvPr id="4" name="Slide Number Placeholder 3">
            <a:extLst>
              <a:ext uri="{FF2B5EF4-FFF2-40B4-BE49-F238E27FC236}">
                <a16:creationId xmlns:a16="http://schemas.microsoft.com/office/drawing/2014/main" id="{CA6500F1-00D4-5C42-A7A0-C5F846A3F2A0}"/>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13</a:t>
            </a:fld>
            <a:endParaRPr lang="en-US" b="1" dirty="0">
              <a:solidFill>
                <a:schemeClr val="accent6"/>
              </a:solidFill>
            </a:endParaRP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5F75512-069F-41AA-A618-B8BCBE9094AE}"/>
                  </a:ext>
                </a:extLst>
              </p14:cNvPr>
              <p14:cNvContentPartPr/>
              <p14:nvPr/>
            </p14:nvContentPartPr>
            <p14:xfrm>
              <a:off x="5767877" y="6253141"/>
              <a:ext cx="360" cy="360"/>
            </p14:xfrm>
          </p:contentPart>
        </mc:Choice>
        <mc:Fallback xmlns="">
          <p:pic>
            <p:nvPicPr>
              <p:cNvPr id="11" name="Ink 10">
                <a:extLst>
                  <a:ext uri="{FF2B5EF4-FFF2-40B4-BE49-F238E27FC236}">
                    <a16:creationId xmlns:a16="http://schemas.microsoft.com/office/drawing/2014/main" id="{A5F75512-069F-41AA-A618-B8BCBE9094AE}"/>
                  </a:ext>
                </a:extLst>
              </p:cNvPr>
              <p:cNvPicPr/>
              <p:nvPr/>
            </p:nvPicPr>
            <p:blipFill>
              <a:blip r:embed="rId6"/>
              <a:stretch>
                <a:fillRect/>
              </a:stretch>
            </p:blipFill>
            <p:spPr>
              <a:xfrm>
                <a:off x="5758877" y="6244141"/>
                <a:ext cx="18000" cy="18000"/>
              </a:xfrm>
              <a:prstGeom prst="rect">
                <a:avLst/>
              </a:prstGeom>
            </p:spPr>
          </p:pic>
        </mc:Fallback>
      </mc:AlternateContent>
      <p:sp>
        <p:nvSpPr>
          <p:cNvPr id="14" name="TextBox 13">
            <a:extLst>
              <a:ext uri="{FF2B5EF4-FFF2-40B4-BE49-F238E27FC236}">
                <a16:creationId xmlns:a16="http://schemas.microsoft.com/office/drawing/2014/main" id="{3622C312-BB1C-4623-8F1B-F2B105873165}"/>
              </a:ext>
            </a:extLst>
          </p:cNvPr>
          <p:cNvSpPr txBox="1"/>
          <p:nvPr/>
        </p:nvSpPr>
        <p:spPr>
          <a:xfrm>
            <a:off x="743803" y="1386338"/>
            <a:ext cx="8222776" cy="4278094"/>
          </a:xfrm>
          <a:prstGeom prst="rect">
            <a:avLst/>
          </a:prstGeom>
          <a:noFill/>
        </p:spPr>
        <p:txBody>
          <a:bodyPr wrap="square">
            <a:spAutoFit/>
          </a:bodyPr>
          <a:lstStyle/>
          <a:p>
            <a:pPr algn="l"/>
            <a:r>
              <a:rPr lang="en-US" sz="2000" b="0" i="0" u="none" strike="noStrike" baseline="0" dirty="0">
                <a:solidFill>
                  <a:srgbClr val="000000"/>
                </a:solidFill>
              </a:rPr>
              <a:t>We can add labels for our variables and variable values with the “label” function. </a:t>
            </a:r>
            <a:endParaRPr lang="en-US" sz="2000" dirty="0">
              <a:solidFill>
                <a:srgbClr val="000000"/>
              </a:solidFill>
            </a:endParaRPr>
          </a:p>
          <a:p>
            <a:pPr marL="342900" indent="-342900">
              <a:buFont typeface="Arial" panose="020B0604020202020204" pitchFamily="34" charset="0"/>
              <a:buChar char="•"/>
            </a:pPr>
            <a:r>
              <a:rPr lang="en-US" sz="2000" b="0" i="0" u="none" strike="noStrike" baseline="0" dirty="0">
                <a:solidFill>
                  <a:srgbClr val="000000"/>
                </a:solidFill>
              </a:rPr>
              <a:t>To see a list of all our variable value labels, type </a:t>
            </a:r>
            <a:r>
              <a:rPr lang="en-US" sz="2000" dirty="0">
                <a:solidFill>
                  <a:srgbClr val="FF0000"/>
                </a:solidFill>
              </a:rPr>
              <a:t>label list</a:t>
            </a:r>
          </a:p>
          <a:p>
            <a:pPr marL="800100" lvl="1" indent="-342900">
              <a:buFont typeface="Arial" panose="020B0604020202020204" pitchFamily="34" charset="0"/>
              <a:buChar char="•"/>
            </a:pPr>
            <a:r>
              <a:rPr lang="en-US" sz="2000" dirty="0"/>
              <a:t>	</a:t>
            </a:r>
            <a:r>
              <a:rPr lang="en-US" sz="2000" i="1" dirty="0"/>
              <a:t>Try this on the MICS random sample to see all value labels</a:t>
            </a:r>
          </a:p>
          <a:p>
            <a:pPr marL="342900" indent="-342900" algn="l">
              <a:buFont typeface="Arial" panose="020B0604020202020204" pitchFamily="34" charset="0"/>
              <a:buChar char="•"/>
            </a:pPr>
            <a:r>
              <a:rPr lang="en-US" sz="2000" dirty="0">
                <a:solidFill>
                  <a:srgbClr val="000000"/>
                </a:solidFill>
              </a:rPr>
              <a:t>To define a value label for a variable named “mylabel1”, we type:</a:t>
            </a:r>
            <a:endParaRPr lang="en-US" sz="2000" b="0" i="0" u="none" strike="noStrike" baseline="0" dirty="0">
              <a:solidFill>
                <a:srgbClr val="000000"/>
              </a:solidFill>
            </a:endParaRPr>
          </a:p>
          <a:p>
            <a:pPr algn="l"/>
            <a:r>
              <a:rPr lang="en-US" sz="2000" b="0" i="0" u="none" strike="noStrike" baseline="0" dirty="0">
                <a:solidFill>
                  <a:srgbClr val="000000"/>
                </a:solidFill>
              </a:rPr>
              <a:t>	</a:t>
            </a:r>
            <a:r>
              <a:rPr lang="en-US" sz="2000" b="0" i="0" u="none" strike="noStrike" baseline="0" dirty="0">
                <a:solidFill>
                  <a:srgbClr val="FF0000"/>
                </a:solidFill>
              </a:rPr>
              <a:t>label define </a:t>
            </a:r>
            <a:r>
              <a:rPr lang="en-US" sz="2000" b="0" i="0" u="none" strike="noStrike" baseline="0" dirty="0">
                <a:solidFill>
                  <a:schemeClr val="accent6"/>
                </a:solidFill>
              </a:rPr>
              <a:t>mylabel1</a:t>
            </a:r>
            <a:r>
              <a:rPr lang="en-US" sz="2000" b="0" i="0" u="none" strike="noStrike" baseline="0" dirty="0">
                <a:solidFill>
                  <a:srgbClr val="000000"/>
                </a:solidFill>
              </a:rPr>
              <a:t> </a:t>
            </a:r>
            <a:r>
              <a:rPr lang="en-US" sz="2000" b="0" i="0" u="none" strike="noStrike" baseline="0" dirty="0">
                <a:solidFill>
                  <a:schemeClr val="accent2"/>
                </a:solidFill>
              </a:rPr>
              <a:t>1</a:t>
            </a:r>
            <a:r>
              <a:rPr lang="en-US" sz="2000" b="0" i="0" u="none" strike="noStrike" baseline="0" dirty="0">
                <a:solidFill>
                  <a:srgbClr val="000000"/>
                </a:solidFill>
              </a:rPr>
              <a:t> "Value 1" </a:t>
            </a:r>
            <a:r>
              <a:rPr lang="en-US" sz="2000" b="0" i="0" u="none" strike="noStrike" baseline="0" dirty="0">
                <a:solidFill>
                  <a:schemeClr val="accent2"/>
                </a:solidFill>
              </a:rPr>
              <a:t>2</a:t>
            </a:r>
            <a:r>
              <a:rPr lang="en-US" sz="2000" b="0" i="0" u="none" strike="noStrike" baseline="0" dirty="0">
                <a:solidFill>
                  <a:srgbClr val="000000"/>
                </a:solidFill>
              </a:rPr>
              <a:t> "Value 2"</a:t>
            </a:r>
          </a:p>
          <a:p>
            <a:pPr marL="800100" lvl="1" indent="-342900">
              <a:buFont typeface="Arial" panose="020B0604020202020204" pitchFamily="34" charset="0"/>
              <a:buChar char="•"/>
            </a:pPr>
            <a:r>
              <a:rPr lang="en-US" sz="2000" dirty="0">
                <a:solidFill>
                  <a:srgbClr val="000000"/>
                </a:solidFill>
              </a:rPr>
              <a:t>to a</a:t>
            </a:r>
            <a:r>
              <a:rPr lang="en-US" sz="2000" b="0" i="0" u="none" strike="noStrike" baseline="0" dirty="0">
                <a:solidFill>
                  <a:srgbClr val="000000"/>
                </a:solidFill>
              </a:rPr>
              <a:t>dd additional labels for values, we can use the term “add” at the end: </a:t>
            </a:r>
            <a:r>
              <a:rPr lang="en-US" b="0" i="0" u="none" strike="noStrike" baseline="0" dirty="0">
                <a:solidFill>
                  <a:srgbClr val="FF0000"/>
                </a:solidFill>
              </a:rPr>
              <a:t>label define </a:t>
            </a:r>
            <a:r>
              <a:rPr lang="en-US" b="0" i="0" u="none" strike="noStrike" baseline="0" dirty="0">
                <a:solidFill>
                  <a:schemeClr val="accent6"/>
                </a:solidFill>
              </a:rPr>
              <a:t>mylabel1</a:t>
            </a:r>
            <a:r>
              <a:rPr lang="en-US" b="0" i="0" u="none" strike="noStrike" baseline="0" dirty="0">
                <a:solidFill>
                  <a:schemeClr val="accent2"/>
                </a:solidFill>
              </a:rPr>
              <a:t> 0 </a:t>
            </a:r>
            <a:r>
              <a:rPr lang="en-US" b="0" i="0" u="none" strike="noStrike" baseline="0" dirty="0">
                <a:solidFill>
                  <a:srgbClr val="000000"/>
                </a:solidFill>
              </a:rPr>
              <a:t>"</a:t>
            </a:r>
            <a:r>
              <a:rPr lang="en-US" b="0" i="0" u="none" strike="noStrike" baseline="0" dirty="0"/>
              <a:t>Value 0</a:t>
            </a:r>
            <a:r>
              <a:rPr lang="en-US" b="0" i="0" u="none" strike="noStrike" baseline="0" dirty="0">
                <a:solidFill>
                  <a:srgbClr val="000000"/>
                </a:solidFill>
              </a:rPr>
              <a:t>" </a:t>
            </a:r>
            <a:r>
              <a:rPr lang="en-US" b="0" i="0" u="none" strike="noStrike" baseline="0" dirty="0">
                <a:solidFill>
                  <a:schemeClr val="accent2"/>
                </a:solidFill>
              </a:rPr>
              <a:t>3</a:t>
            </a:r>
            <a:r>
              <a:rPr lang="en-US" b="0" i="0" u="none" strike="noStrike" baseline="0" dirty="0">
                <a:solidFill>
                  <a:srgbClr val="000000"/>
                </a:solidFill>
              </a:rPr>
              <a:t> "Value 3", add</a:t>
            </a:r>
          </a:p>
          <a:p>
            <a:pPr marL="800100" lvl="1" indent="-342900">
              <a:buFont typeface="Arial" panose="020B0604020202020204" pitchFamily="34" charset="0"/>
              <a:buChar char="•"/>
            </a:pPr>
            <a:endParaRPr lang="en-US" sz="1200" b="0" i="0" u="none" strike="noStrike" baseline="0" dirty="0">
              <a:solidFill>
                <a:srgbClr val="000000"/>
              </a:solidFill>
            </a:endParaRPr>
          </a:p>
          <a:p>
            <a:r>
              <a:rPr lang="en-US" sz="2000" dirty="0">
                <a:solidFill>
                  <a:srgbClr val="000000"/>
                </a:solidFill>
              </a:rPr>
              <a:t>Example: label our BMI categories as Q1, Q2, Q3, Q4</a:t>
            </a:r>
            <a:endParaRPr lang="en-US" sz="2000" b="0" i="0" u="none" strike="noStrike" baseline="0" dirty="0">
              <a:solidFill>
                <a:srgbClr val="000000"/>
              </a:solidFill>
            </a:endParaRPr>
          </a:p>
          <a:p>
            <a:pPr algn="l"/>
            <a:r>
              <a:rPr lang="en-US" sz="2000" b="0" i="0" u="none" strike="noStrike" baseline="0" dirty="0">
                <a:solidFill>
                  <a:srgbClr val="FF0000"/>
                </a:solidFill>
              </a:rPr>
              <a:t>label define </a:t>
            </a:r>
            <a:r>
              <a:rPr lang="en-US" sz="2000" b="0" i="0" u="none" strike="noStrike" baseline="0" dirty="0">
                <a:solidFill>
                  <a:schemeClr val="accent6"/>
                </a:solidFill>
              </a:rPr>
              <a:t>BMI_4C </a:t>
            </a:r>
            <a:r>
              <a:rPr lang="en-US" sz="2000" b="0" i="0" u="none" strike="noStrike" baseline="0" dirty="0">
                <a:solidFill>
                  <a:schemeClr val="accent2"/>
                </a:solidFill>
              </a:rPr>
              <a:t>1 "Q1 BMI" 2 "Q2 BMI" 3 "Q3 BMI" 4 "Q4 BMI"</a:t>
            </a:r>
            <a:endParaRPr lang="en-US" sz="2000" b="0" i="0" u="none" strike="noStrike" baseline="0" dirty="0"/>
          </a:p>
          <a:p>
            <a:pPr algn="l"/>
            <a:r>
              <a:rPr lang="en-US" sz="2000" b="0" i="0" u="none" strike="noStrike" baseline="0" dirty="0">
                <a:solidFill>
                  <a:srgbClr val="FF0000"/>
                </a:solidFill>
              </a:rPr>
              <a:t>label list </a:t>
            </a:r>
            <a:r>
              <a:rPr lang="en-US" sz="2000" b="0" i="0" u="none" strike="noStrike" baseline="0" dirty="0">
                <a:solidFill>
                  <a:schemeClr val="accent6"/>
                </a:solidFill>
              </a:rPr>
              <a:t>BMI_4C</a:t>
            </a:r>
          </a:p>
          <a:p>
            <a:pPr algn="l"/>
            <a:endParaRPr lang="en-US" sz="1600" b="0" i="0" u="none" strike="noStrike" baseline="0" dirty="0">
              <a:solidFill>
                <a:srgbClr val="FF0000"/>
              </a:solidFill>
              <a:latin typeface="CMTT8"/>
            </a:endParaRPr>
          </a:p>
          <a:p>
            <a:pPr algn="l"/>
            <a:endParaRPr lang="en-US" sz="1600" b="0" i="0" u="none" strike="noStrike" baseline="0" dirty="0">
              <a:solidFill>
                <a:srgbClr val="FF0000"/>
              </a:solidFill>
              <a:latin typeface="CMTT8"/>
            </a:endParaRPr>
          </a:p>
        </p:txBody>
      </p:sp>
      <p:pic>
        <p:nvPicPr>
          <p:cNvPr id="15" name="Picture 14">
            <a:extLst>
              <a:ext uri="{FF2B5EF4-FFF2-40B4-BE49-F238E27FC236}">
                <a16:creationId xmlns:a16="http://schemas.microsoft.com/office/drawing/2014/main" id="{9EEB8794-1405-4778-9951-1572AFFC3AD3}"/>
              </a:ext>
            </a:extLst>
          </p:cNvPr>
          <p:cNvPicPr>
            <a:picLocks noChangeAspect="1"/>
          </p:cNvPicPr>
          <p:nvPr/>
        </p:nvPicPr>
        <p:blipFill rotWithShape="1">
          <a:blip r:embed="rId7"/>
          <a:srcRect r="9084" b="57923"/>
          <a:stretch/>
        </p:blipFill>
        <p:spPr>
          <a:xfrm>
            <a:off x="2788446" y="4707121"/>
            <a:ext cx="5720278" cy="1641688"/>
          </a:xfrm>
          <a:prstGeom prst="rect">
            <a:avLst/>
          </a:prstGeom>
        </p:spPr>
      </p:pic>
      <p:pic>
        <p:nvPicPr>
          <p:cNvPr id="8" name="Audio 7">
            <a:hlinkClick r:id="" action="ppaction://media"/>
            <a:extLst>
              <a:ext uri="{FF2B5EF4-FFF2-40B4-BE49-F238E27FC236}">
                <a16:creationId xmlns:a16="http://schemas.microsoft.com/office/drawing/2014/main" id="{B8049A61-6B2D-4345-B12C-9BFADD6BCB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22328594"/>
      </p:ext>
    </p:extLst>
  </p:cSld>
  <p:clrMapOvr>
    <a:masterClrMapping/>
  </p:clrMapOvr>
  <mc:AlternateContent xmlns:mc="http://schemas.openxmlformats.org/markup-compatibility/2006" xmlns:p14="http://schemas.microsoft.com/office/powerpoint/2010/main">
    <mc:Choice Requires="p14">
      <p:transition spd="slow" p14:dur="2000" advTm="94677"/>
    </mc:Choice>
    <mc:Fallback xmlns="">
      <p:transition spd="slow" advTm="9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5FF401-9D07-44AD-B773-62EF35EE7EDB}"/>
              </a:ext>
            </a:extLst>
          </p:cNvPr>
          <p:cNvSpPr txBox="1">
            <a:spLocks/>
          </p:cNvSpPr>
          <p:nvPr/>
        </p:nvSpPr>
        <p:spPr>
          <a:xfrm>
            <a:off x="628650" y="471938"/>
            <a:ext cx="7886700" cy="9144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Label Variables</a:t>
            </a:r>
          </a:p>
        </p:txBody>
      </p:sp>
      <p:sp>
        <p:nvSpPr>
          <p:cNvPr id="4" name="Slide Number Placeholder 3">
            <a:extLst>
              <a:ext uri="{FF2B5EF4-FFF2-40B4-BE49-F238E27FC236}">
                <a16:creationId xmlns:a16="http://schemas.microsoft.com/office/drawing/2014/main" id="{CA6500F1-00D4-5C42-A7A0-C5F846A3F2A0}"/>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14</a:t>
            </a:fld>
            <a:endParaRPr lang="en-US" b="1" dirty="0">
              <a:solidFill>
                <a:schemeClr val="accent6"/>
              </a:solidFill>
            </a:endParaRP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5F75512-069F-41AA-A618-B8BCBE9094AE}"/>
                  </a:ext>
                </a:extLst>
              </p14:cNvPr>
              <p14:cNvContentPartPr/>
              <p14:nvPr/>
            </p14:nvContentPartPr>
            <p14:xfrm>
              <a:off x="5767877" y="6253141"/>
              <a:ext cx="360" cy="360"/>
            </p14:xfrm>
          </p:contentPart>
        </mc:Choice>
        <mc:Fallback xmlns="">
          <p:pic>
            <p:nvPicPr>
              <p:cNvPr id="11" name="Ink 10">
                <a:extLst>
                  <a:ext uri="{FF2B5EF4-FFF2-40B4-BE49-F238E27FC236}">
                    <a16:creationId xmlns:a16="http://schemas.microsoft.com/office/drawing/2014/main" id="{A5F75512-069F-41AA-A618-B8BCBE9094AE}"/>
                  </a:ext>
                </a:extLst>
              </p:cNvPr>
              <p:cNvPicPr/>
              <p:nvPr/>
            </p:nvPicPr>
            <p:blipFill>
              <a:blip r:embed="rId6"/>
              <a:stretch>
                <a:fillRect/>
              </a:stretch>
            </p:blipFill>
            <p:spPr>
              <a:xfrm>
                <a:off x="5758877" y="6244141"/>
                <a:ext cx="18000" cy="18000"/>
              </a:xfrm>
              <a:prstGeom prst="rect">
                <a:avLst/>
              </a:prstGeom>
            </p:spPr>
          </p:pic>
        </mc:Fallback>
      </mc:AlternateContent>
      <p:sp>
        <p:nvSpPr>
          <p:cNvPr id="14" name="TextBox 13">
            <a:extLst>
              <a:ext uri="{FF2B5EF4-FFF2-40B4-BE49-F238E27FC236}">
                <a16:creationId xmlns:a16="http://schemas.microsoft.com/office/drawing/2014/main" id="{3622C312-BB1C-4623-8F1B-F2B105873165}"/>
              </a:ext>
            </a:extLst>
          </p:cNvPr>
          <p:cNvSpPr txBox="1"/>
          <p:nvPr/>
        </p:nvSpPr>
        <p:spPr>
          <a:xfrm>
            <a:off x="743803" y="1386338"/>
            <a:ext cx="8222776" cy="5324535"/>
          </a:xfrm>
          <a:prstGeom prst="rect">
            <a:avLst/>
          </a:prstGeom>
          <a:noFill/>
        </p:spPr>
        <p:txBody>
          <a:bodyPr wrap="square">
            <a:spAutoFit/>
          </a:bodyPr>
          <a:lstStyle/>
          <a:p>
            <a:pPr algn="l"/>
            <a:r>
              <a:rPr lang="en-US" b="0" i="0" u="none" strike="noStrike" baseline="0" dirty="0">
                <a:solidFill>
                  <a:srgbClr val="000000"/>
                </a:solidFill>
                <a:latin typeface="CMTT8"/>
              </a:rPr>
              <a:t>Label the dataset “My data”</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data </a:t>
            </a:r>
            <a:r>
              <a:rPr lang="en-US" sz="1600" b="0" i="0" u="none" strike="noStrike" baseline="0" dirty="0">
                <a:solidFill>
                  <a:srgbClr val="000000"/>
                </a:solidFill>
                <a:latin typeface="CMTT8"/>
              </a:rPr>
              <a:t>"My data"</a:t>
            </a:r>
          </a:p>
          <a:p>
            <a:pPr algn="l"/>
            <a:r>
              <a:rPr lang="en-US" b="0" i="0" u="none" strike="noStrike" baseline="0" dirty="0">
                <a:solidFill>
                  <a:srgbClr val="000000"/>
                </a:solidFill>
                <a:latin typeface="CMTT8"/>
              </a:rPr>
              <a:t>Label v1 “First variable”</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variable </a:t>
            </a:r>
            <a:r>
              <a:rPr lang="en-US" sz="1600" b="0" i="0" u="none" strike="noStrike" baseline="0" dirty="0">
                <a:solidFill>
                  <a:schemeClr val="accent6"/>
                </a:solidFill>
                <a:latin typeface="CMTT8"/>
              </a:rPr>
              <a:t>v1</a:t>
            </a:r>
            <a:r>
              <a:rPr lang="en-US" sz="1600" b="0" i="0" u="none" strike="noStrike" baseline="0" dirty="0">
                <a:solidFill>
                  <a:srgbClr val="000000"/>
                </a:solidFill>
                <a:latin typeface="CMTT8"/>
              </a:rPr>
              <a:t> "First variable"</a:t>
            </a:r>
          </a:p>
          <a:p>
            <a:pPr algn="l"/>
            <a:r>
              <a:rPr lang="en-US" b="0" i="0" u="none" strike="noStrike" baseline="0" dirty="0">
                <a:solidFill>
                  <a:srgbClr val="000000"/>
                </a:solidFill>
                <a:latin typeface="CMTT8"/>
              </a:rPr>
              <a:t>Define value label named mylabel1</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define </a:t>
            </a:r>
            <a:r>
              <a:rPr lang="en-US" sz="1600" b="0" i="0" u="none" strike="noStrike" baseline="0" dirty="0">
                <a:solidFill>
                  <a:schemeClr val="accent6"/>
                </a:solidFill>
                <a:latin typeface="CMTT8"/>
              </a:rPr>
              <a:t>mylabel1</a:t>
            </a:r>
            <a:r>
              <a:rPr lang="en-US" sz="1600" b="0" i="0" u="none" strike="noStrike" baseline="0" dirty="0">
                <a:solidFill>
                  <a:srgbClr val="000000"/>
                </a:solidFill>
                <a:latin typeface="CMTT8"/>
              </a:rPr>
              <a:t> </a:t>
            </a:r>
            <a:r>
              <a:rPr lang="en-US" sz="1600" b="0" i="0" u="none" strike="noStrike" baseline="0" dirty="0">
                <a:solidFill>
                  <a:schemeClr val="accent2"/>
                </a:solidFill>
                <a:latin typeface="CMTT8"/>
              </a:rPr>
              <a:t>1</a:t>
            </a:r>
            <a:r>
              <a:rPr lang="en-US" sz="1600" b="0" i="0" u="none" strike="noStrike" baseline="0" dirty="0">
                <a:solidFill>
                  <a:srgbClr val="000000"/>
                </a:solidFill>
                <a:latin typeface="CMTT8"/>
              </a:rPr>
              <a:t> "Value 1" </a:t>
            </a:r>
            <a:r>
              <a:rPr lang="en-US" sz="1600" b="0" i="0" u="none" strike="noStrike" baseline="0" dirty="0">
                <a:solidFill>
                  <a:schemeClr val="accent2"/>
                </a:solidFill>
                <a:latin typeface="CMTT8"/>
              </a:rPr>
              <a:t>2</a:t>
            </a:r>
            <a:r>
              <a:rPr lang="en-US" sz="1600" b="0" i="0" u="none" strike="noStrike" baseline="0" dirty="0">
                <a:solidFill>
                  <a:srgbClr val="000000"/>
                </a:solidFill>
                <a:latin typeface="CMTT8"/>
              </a:rPr>
              <a:t> "Value 2"</a:t>
            </a:r>
          </a:p>
          <a:p>
            <a:pPr algn="l"/>
            <a:r>
              <a:rPr lang="en-US" b="0" i="0" u="none" strike="noStrike" baseline="0" dirty="0">
                <a:solidFill>
                  <a:srgbClr val="000000"/>
                </a:solidFill>
                <a:latin typeface="CMTT8"/>
              </a:rPr>
              <a:t>Add labels for values 0 and 3 to mylabel1</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define </a:t>
            </a:r>
            <a:r>
              <a:rPr lang="en-US" sz="1600" b="0" i="0" u="none" strike="noStrike" baseline="0" dirty="0">
                <a:solidFill>
                  <a:schemeClr val="accent6"/>
                </a:solidFill>
                <a:latin typeface="CMTT8"/>
              </a:rPr>
              <a:t>mylabel1</a:t>
            </a:r>
            <a:r>
              <a:rPr lang="en-US" sz="1600" b="0" i="0" u="none" strike="noStrike" baseline="0" dirty="0">
                <a:solidFill>
                  <a:schemeClr val="accent2"/>
                </a:solidFill>
                <a:latin typeface="CMTT8"/>
              </a:rPr>
              <a:t> 0 </a:t>
            </a:r>
            <a:r>
              <a:rPr lang="en-US" sz="1600" b="0" i="0" u="none" strike="noStrike" baseline="0" dirty="0">
                <a:solidFill>
                  <a:srgbClr val="000000"/>
                </a:solidFill>
                <a:latin typeface="CMTT8"/>
              </a:rPr>
              <a:t>"</a:t>
            </a:r>
            <a:r>
              <a:rPr lang="en-US" sz="1600" b="0" i="0" u="none" strike="noStrike" baseline="0" dirty="0">
                <a:latin typeface="CMTT8"/>
              </a:rPr>
              <a:t>Value 0</a:t>
            </a:r>
            <a:r>
              <a:rPr lang="en-US" sz="1600" b="0" i="0" u="none" strike="noStrike" baseline="0" dirty="0">
                <a:solidFill>
                  <a:srgbClr val="000000"/>
                </a:solidFill>
                <a:latin typeface="CMTT8"/>
              </a:rPr>
              <a:t>" </a:t>
            </a:r>
            <a:r>
              <a:rPr lang="en-US" sz="1600" b="0" i="0" u="none" strike="noStrike" baseline="0" dirty="0">
                <a:solidFill>
                  <a:schemeClr val="accent2"/>
                </a:solidFill>
                <a:latin typeface="CMTT8"/>
              </a:rPr>
              <a:t>3</a:t>
            </a:r>
            <a:r>
              <a:rPr lang="en-US" sz="1600" b="0" i="0" u="none" strike="noStrike" baseline="0" dirty="0">
                <a:solidFill>
                  <a:srgbClr val="000000"/>
                </a:solidFill>
                <a:latin typeface="CMTT8"/>
              </a:rPr>
              <a:t> "Value 3", add</a:t>
            </a:r>
          </a:p>
          <a:p>
            <a:pPr algn="l"/>
            <a:r>
              <a:rPr lang="en-US" b="0" i="0" u="none" strike="noStrike" baseline="0" dirty="0">
                <a:solidFill>
                  <a:srgbClr val="000000"/>
                </a:solidFill>
                <a:latin typeface="CMTT8"/>
              </a:rPr>
              <a:t>Copy mylabel1 to mylabel2</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copy </a:t>
            </a:r>
            <a:r>
              <a:rPr lang="en-US" sz="1600" b="0" i="0" u="none" strike="noStrike" baseline="0" dirty="0">
                <a:solidFill>
                  <a:schemeClr val="accent6"/>
                </a:solidFill>
                <a:latin typeface="CMTT8"/>
              </a:rPr>
              <a:t>mylabel1 mylabel2</a:t>
            </a:r>
            <a:endParaRPr lang="en-US" sz="1400" b="1" i="0" u="none" strike="noStrike" baseline="0" dirty="0">
              <a:solidFill>
                <a:schemeClr val="accent6"/>
              </a:solidFill>
              <a:latin typeface="CMTT8"/>
            </a:endParaRPr>
          </a:p>
          <a:p>
            <a:pPr algn="l"/>
            <a:r>
              <a:rPr lang="en-US" b="0" i="0" u="none" strike="noStrike" baseline="0" dirty="0">
                <a:solidFill>
                  <a:srgbClr val="000000"/>
                </a:solidFill>
                <a:latin typeface="CMTT8"/>
              </a:rPr>
              <a:t>Redefine value 0 in mylabel2 to mean “Null”</a:t>
            </a:r>
          </a:p>
          <a:p>
            <a:pPr algn="l"/>
            <a:r>
              <a:rPr lang="it-IT" sz="1600" b="0" i="0" u="none" strike="noStrike" baseline="0" dirty="0">
                <a:solidFill>
                  <a:srgbClr val="000000"/>
                </a:solidFill>
                <a:latin typeface="CMTT8"/>
              </a:rPr>
              <a:t>	</a:t>
            </a:r>
            <a:r>
              <a:rPr lang="it-IT" sz="1600" b="0" i="0" u="none" strike="noStrike" baseline="0" dirty="0">
                <a:solidFill>
                  <a:srgbClr val="FF0000"/>
                </a:solidFill>
                <a:latin typeface="CMTT8"/>
              </a:rPr>
              <a:t>label define </a:t>
            </a:r>
            <a:r>
              <a:rPr lang="it-IT" sz="1600" b="0" i="0" u="none" strike="noStrike" baseline="0" dirty="0">
                <a:solidFill>
                  <a:schemeClr val="accent6"/>
                </a:solidFill>
                <a:latin typeface="CMTT8"/>
              </a:rPr>
              <a:t>mylabel2</a:t>
            </a:r>
            <a:r>
              <a:rPr lang="it-IT" sz="1600" b="0" i="0" u="none" strike="noStrike" baseline="0" dirty="0">
                <a:solidFill>
                  <a:srgbClr val="000000"/>
                </a:solidFill>
                <a:latin typeface="CMTT8"/>
              </a:rPr>
              <a:t> </a:t>
            </a:r>
            <a:r>
              <a:rPr lang="it-IT" sz="1600" b="0" i="0" u="none" strike="noStrike" baseline="0" dirty="0">
                <a:solidFill>
                  <a:schemeClr val="accent2"/>
                </a:solidFill>
                <a:latin typeface="CMTT8"/>
              </a:rPr>
              <a:t>0</a:t>
            </a:r>
            <a:r>
              <a:rPr lang="it-IT" sz="1600" b="0" i="0" u="none" strike="noStrike" baseline="0" dirty="0">
                <a:solidFill>
                  <a:srgbClr val="000000"/>
                </a:solidFill>
                <a:latin typeface="CMTT8"/>
              </a:rPr>
              <a:t> "Null", modify</a:t>
            </a:r>
          </a:p>
          <a:p>
            <a:pPr algn="l"/>
            <a:r>
              <a:rPr lang="en-US" b="0" i="0" u="none" strike="noStrike" baseline="0" dirty="0">
                <a:solidFill>
                  <a:srgbClr val="000000"/>
                </a:solidFill>
                <a:latin typeface="CMTT8"/>
              </a:rPr>
              <a:t>Apply value label mylabel1 to v1</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values </a:t>
            </a:r>
            <a:r>
              <a:rPr lang="en-US" sz="1600" b="0" i="0" u="none" strike="noStrike" baseline="0" dirty="0">
                <a:solidFill>
                  <a:schemeClr val="accent6"/>
                </a:solidFill>
                <a:latin typeface="CMTT8"/>
              </a:rPr>
              <a:t>v1 mylabel1</a:t>
            </a:r>
          </a:p>
          <a:p>
            <a:pPr algn="l"/>
            <a:r>
              <a:rPr lang="en-US" b="0" i="0" u="none" strike="noStrike" baseline="0" dirty="0">
                <a:solidFill>
                  <a:srgbClr val="000000"/>
                </a:solidFill>
                <a:latin typeface="CMTT8"/>
              </a:rPr>
              <a:t>Save all currently defined value labels to mylabels.do for use with other datasets</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save using</a:t>
            </a:r>
            <a:r>
              <a:rPr lang="en-US" sz="1600" b="0" i="0" u="none" strike="noStrike" baseline="0" dirty="0">
                <a:solidFill>
                  <a:srgbClr val="000000"/>
                </a:solidFill>
                <a:latin typeface="CMTT8"/>
              </a:rPr>
              <a:t> </a:t>
            </a:r>
            <a:r>
              <a:rPr lang="en-US" sz="1600" b="0" i="0" u="none" strike="noStrike" baseline="0" dirty="0">
                <a:solidFill>
                  <a:schemeClr val="accent6"/>
                </a:solidFill>
                <a:latin typeface="CMTT8"/>
              </a:rPr>
              <a:t>mylabels.do</a:t>
            </a:r>
          </a:p>
          <a:p>
            <a:pPr algn="l"/>
            <a:r>
              <a:rPr lang="en-US" b="0" i="0" u="none" strike="noStrike" baseline="0" dirty="0">
                <a:solidFill>
                  <a:srgbClr val="000000"/>
                </a:solidFill>
                <a:latin typeface="CMTT8"/>
              </a:rPr>
              <a:t>List names and contents of all value labels</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list</a:t>
            </a:r>
          </a:p>
          <a:p>
            <a:pPr algn="l"/>
            <a:r>
              <a:rPr lang="en-US" b="0" i="0" u="none" strike="noStrike" baseline="0" dirty="0">
                <a:solidFill>
                  <a:srgbClr val="000000"/>
                </a:solidFill>
                <a:latin typeface="CMTT8"/>
              </a:rPr>
              <a:t>Drop all value labels</a:t>
            </a:r>
          </a:p>
          <a:p>
            <a:pPr algn="l"/>
            <a:r>
              <a:rPr lang="en-US" sz="1600" b="0" i="0" u="none" strike="noStrike" baseline="0" dirty="0">
                <a:solidFill>
                  <a:srgbClr val="000000"/>
                </a:solidFill>
                <a:latin typeface="CMTT8"/>
              </a:rPr>
              <a:t>	</a:t>
            </a:r>
            <a:r>
              <a:rPr lang="en-US" sz="1600" b="0" i="0" u="none" strike="noStrike" baseline="0" dirty="0">
                <a:solidFill>
                  <a:srgbClr val="FF0000"/>
                </a:solidFill>
                <a:latin typeface="CMTT8"/>
              </a:rPr>
              <a:t>label drop </a:t>
            </a:r>
            <a:r>
              <a:rPr lang="en-US" sz="1600" b="0" i="0" u="none" strike="noStrike" baseline="0" dirty="0">
                <a:solidFill>
                  <a:srgbClr val="000000"/>
                </a:solidFill>
                <a:latin typeface="CMTT8"/>
              </a:rPr>
              <a:t>_all</a:t>
            </a:r>
          </a:p>
        </p:txBody>
      </p:sp>
      <p:pic>
        <p:nvPicPr>
          <p:cNvPr id="2" name="Audio 1">
            <a:hlinkClick r:id="" action="ppaction://media"/>
            <a:extLst>
              <a:ext uri="{FF2B5EF4-FFF2-40B4-BE49-F238E27FC236}">
                <a16:creationId xmlns:a16="http://schemas.microsoft.com/office/drawing/2014/main" id="{3AA80BDE-2C9F-4A0E-BA59-D9647D00E8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69625115"/>
      </p:ext>
    </p:extLst>
  </p:cSld>
  <p:clrMapOvr>
    <a:masterClrMapping/>
  </p:clrMapOvr>
  <mc:AlternateContent xmlns:mc="http://schemas.openxmlformats.org/markup-compatibility/2006" xmlns:p14="http://schemas.microsoft.com/office/powerpoint/2010/main">
    <mc:Choice Requires="p14">
      <p:transition spd="slow" p14:dur="2000" advTm="23044"/>
    </mc:Choice>
    <mc:Fallback xmlns="">
      <p:transition spd="slow" advTm="2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5FF401-9D07-44AD-B773-62EF35EE7EDB}"/>
              </a:ext>
            </a:extLst>
          </p:cNvPr>
          <p:cNvSpPr txBox="1">
            <a:spLocks/>
          </p:cNvSpPr>
          <p:nvPr/>
        </p:nvSpPr>
        <p:spPr>
          <a:xfrm>
            <a:off x="628650" y="471938"/>
            <a:ext cx="7886700" cy="91440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Creating New Variables</a:t>
            </a:r>
          </a:p>
        </p:txBody>
      </p:sp>
      <p:sp>
        <p:nvSpPr>
          <p:cNvPr id="4" name="Slide Number Placeholder 3">
            <a:extLst>
              <a:ext uri="{FF2B5EF4-FFF2-40B4-BE49-F238E27FC236}">
                <a16:creationId xmlns:a16="http://schemas.microsoft.com/office/drawing/2014/main" id="{CA6500F1-00D4-5C42-A7A0-C5F846A3F2A0}"/>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15</a:t>
            </a:fld>
            <a:endParaRPr lang="en-US" b="1" dirty="0">
              <a:solidFill>
                <a:schemeClr val="accent6"/>
              </a:solidFill>
            </a:endParaRP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5F75512-069F-41AA-A618-B8BCBE9094AE}"/>
                  </a:ext>
                </a:extLst>
              </p14:cNvPr>
              <p14:cNvContentPartPr/>
              <p14:nvPr/>
            </p14:nvContentPartPr>
            <p14:xfrm>
              <a:off x="5767877" y="6253141"/>
              <a:ext cx="360" cy="360"/>
            </p14:xfrm>
          </p:contentPart>
        </mc:Choice>
        <mc:Fallback xmlns="">
          <p:pic>
            <p:nvPicPr>
              <p:cNvPr id="11" name="Ink 10">
                <a:extLst>
                  <a:ext uri="{FF2B5EF4-FFF2-40B4-BE49-F238E27FC236}">
                    <a16:creationId xmlns:a16="http://schemas.microsoft.com/office/drawing/2014/main" id="{A5F75512-069F-41AA-A618-B8BCBE9094AE}"/>
                  </a:ext>
                </a:extLst>
              </p:cNvPr>
              <p:cNvPicPr/>
              <p:nvPr/>
            </p:nvPicPr>
            <p:blipFill>
              <a:blip r:embed="rId6"/>
              <a:stretch>
                <a:fillRect/>
              </a:stretch>
            </p:blipFill>
            <p:spPr>
              <a:xfrm>
                <a:off x="5758877" y="6244141"/>
                <a:ext cx="18000" cy="18000"/>
              </a:xfrm>
              <a:prstGeom prst="rect">
                <a:avLst/>
              </a:prstGeom>
            </p:spPr>
          </p:pic>
        </mc:Fallback>
      </mc:AlternateContent>
      <p:sp>
        <p:nvSpPr>
          <p:cNvPr id="7" name="TextBox 6">
            <a:extLst>
              <a:ext uri="{FF2B5EF4-FFF2-40B4-BE49-F238E27FC236}">
                <a16:creationId xmlns:a16="http://schemas.microsoft.com/office/drawing/2014/main" id="{9311F18B-423F-466B-BAF7-AFAFBC47609C}"/>
              </a:ext>
            </a:extLst>
          </p:cNvPr>
          <p:cNvSpPr txBox="1"/>
          <p:nvPr/>
        </p:nvSpPr>
        <p:spPr>
          <a:xfrm>
            <a:off x="576470" y="1490366"/>
            <a:ext cx="8003270" cy="2923877"/>
          </a:xfrm>
          <a:prstGeom prst="rect">
            <a:avLst/>
          </a:prstGeom>
          <a:noFill/>
        </p:spPr>
        <p:txBody>
          <a:bodyPr wrap="square">
            <a:spAutoFit/>
          </a:bodyPr>
          <a:lstStyle/>
          <a:p>
            <a:r>
              <a:rPr lang="en-US" sz="2400" dirty="0"/>
              <a:t>Create a new variable using a formula, for example calculating BMI from weight and height:</a:t>
            </a:r>
          </a:p>
          <a:p>
            <a:pPr marL="342900" indent="-342900">
              <a:buFont typeface="Arial" panose="020B0604020202020204" pitchFamily="34" charset="0"/>
              <a:buChar char="•"/>
            </a:pPr>
            <a:r>
              <a:rPr lang="en-US" sz="2400" dirty="0"/>
              <a:t>AN8 = weight in kilograms</a:t>
            </a:r>
          </a:p>
          <a:p>
            <a:pPr marL="342900" indent="-342900">
              <a:buFont typeface="Arial" panose="020B0604020202020204" pitchFamily="34" charset="0"/>
              <a:buChar char="•"/>
            </a:pPr>
            <a:r>
              <a:rPr lang="en-US" sz="2400" dirty="0"/>
              <a:t>AN11 = height or length in centimeters</a:t>
            </a:r>
          </a:p>
          <a:p>
            <a:pPr marL="342900" indent="-342900">
              <a:buFont typeface="Arial" panose="020B0604020202020204" pitchFamily="34" charset="0"/>
              <a:buChar char="•"/>
            </a:pPr>
            <a:r>
              <a:rPr lang="en-US" sz="2400" dirty="0"/>
              <a:t>BMI = weight in kg / (height in m)^2</a:t>
            </a:r>
          </a:p>
          <a:p>
            <a:endParaRPr lang="en-US" sz="1200" dirty="0"/>
          </a:p>
          <a:p>
            <a:r>
              <a:rPr lang="en-US" sz="2400" dirty="0">
                <a:solidFill>
                  <a:srgbClr val="FF0000"/>
                </a:solidFill>
              </a:rPr>
              <a:t>gen</a:t>
            </a:r>
            <a:r>
              <a:rPr lang="en-US" sz="2400" dirty="0"/>
              <a:t> </a:t>
            </a:r>
            <a:r>
              <a:rPr lang="en-US" sz="2400" dirty="0" err="1">
                <a:solidFill>
                  <a:schemeClr val="accent6"/>
                </a:solidFill>
              </a:rPr>
              <a:t>BMI_New</a:t>
            </a:r>
            <a:r>
              <a:rPr lang="en-US" sz="2400" dirty="0">
                <a:solidFill>
                  <a:schemeClr val="accent6"/>
                </a:solidFill>
              </a:rPr>
              <a:t> </a:t>
            </a:r>
            <a:r>
              <a:rPr lang="en-US" sz="2400" dirty="0"/>
              <a:t>= </a:t>
            </a:r>
            <a:r>
              <a:rPr lang="en-US" sz="2400" dirty="0">
                <a:solidFill>
                  <a:schemeClr val="accent6"/>
                </a:solidFill>
              </a:rPr>
              <a:t>AN8</a:t>
            </a:r>
            <a:r>
              <a:rPr lang="en-US" sz="2400" dirty="0"/>
              <a:t>/( (0.01*</a:t>
            </a:r>
            <a:r>
              <a:rPr lang="en-US" sz="2400" dirty="0">
                <a:solidFill>
                  <a:schemeClr val="accent6"/>
                </a:solidFill>
              </a:rPr>
              <a:t>AN11</a:t>
            </a:r>
            <a:r>
              <a:rPr lang="en-US" sz="2400" dirty="0"/>
              <a:t>)^2)</a:t>
            </a:r>
          </a:p>
          <a:p>
            <a:r>
              <a:rPr lang="en-US" sz="2400" dirty="0">
                <a:solidFill>
                  <a:srgbClr val="FF0000"/>
                </a:solidFill>
              </a:rPr>
              <a:t>summarize</a:t>
            </a:r>
            <a:r>
              <a:rPr lang="en-US" sz="2400" dirty="0"/>
              <a:t> </a:t>
            </a:r>
            <a:r>
              <a:rPr lang="en-US" sz="2400" dirty="0">
                <a:solidFill>
                  <a:schemeClr val="accent6"/>
                </a:solidFill>
              </a:rPr>
              <a:t>BMI </a:t>
            </a:r>
            <a:r>
              <a:rPr lang="en-US" sz="2400" dirty="0" err="1">
                <a:solidFill>
                  <a:schemeClr val="accent6"/>
                </a:solidFill>
              </a:rPr>
              <a:t>BMI_New</a:t>
            </a:r>
            <a:r>
              <a:rPr lang="en-US" sz="2400" dirty="0">
                <a:solidFill>
                  <a:schemeClr val="accent6"/>
                </a:solidFill>
              </a:rPr>
              <a:t> </a:t>
            </a:r>
            <a:r>
              <a:rPr lang="en-US" sz="2400" dirty="0"/>
              <a:t>if </a:t>
            </a:r>
            <a:r>
              <a:rPr lang="en-US" sz="2400" dirty="0">
                <a:solidFill>
                  <a:schemeClr val="accent6"/>
                </a:solidFill>
              </a:rPr>
              <a:t>BMI</a:t>
            </a:r>
            <a:r>
              <a:rPr lang="en-US" sz="2400" dirty="0"/>
              <a:t> &lt; </a:t>
            </a:r>
            <a:r>
              <a:rPr lang="en-US" sz="2400" dirty="0">
                <a:solidFill>
                  <a:schemeClr val="accent2"/>
                </a:solidFill>
              </a:rPr>
              <a:t>40</a:t>
            </a:r>
            <a:endParaRPr lang="en-US" dirty="0">
              <a:solidFill>
                <a:schemeClr val="accent2"/>
              </a:solidFill>
            </a:endParaRPr>
          </a:p>
        </p:txBody>
      </p:sp>
      <p:pic>
        <p:nvPicPr>
          <p:cNvPr id="8" name="Picture 7">
            <a:extLst>
              <a:ext uri="{FF2B5EF4-FFF2-40B4-BE49-F238E27FC236}">
                <a16:creationId xmlns:a16="http://schemas.microsoft.com/office/drawing/2014/main" id="{CB987D0B-5E7A-4560-9605-446030E6BDC2}"/>
              </a:ext>
            </a:extLst>
          </p:cNvPr>
          <p:cNvPicPr>
            <a:picLocks noChangeAspect="1"/>
          </p:cNvPicPr>
          <p:nvPr/>
        </p:nvPicPr>
        <p:blipFill>
          <a:blip r:embed="rId7"/>
          <a:stretch>
            <a:fillRect/>
          </a:stretch>
        </p:blipFill>
        <p:spPr>
          <a:xfrm>
            <a:off x="1381539" y="4426714"/>
            <a:ext cx="6380922" cy="1813955"/>
          </a:xfrm>
          <a:prstGeom prst="rect">
            <a:avLst/>
          </a:prstGeom>
        </p:spPr>
      </p:pic>
      <p:pic>
        <p:nvPicPr>
          <p:cNvPr id="10" name="Audio 9">
            <a:hlinkClick r:id="" action="ppaction://media"/>
            <a:extLst>
              <a:ext uri="{FF2B5EF4-FFF2-40B4-BE49-F238E27FC236}">
                <a16:creationId xmlns:a16="http://schemas.microsoft.com/office/drawing/2014/main" id="{C4B339FD-B347-40D6-81AC-49743F101C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96425918"/>
      </p:ext>
    </p:extLst>
  </p:cSld>
  <p:clrMapOvr>
    <a:masterClrMapping/>
  </p:clrMapOvr>
  <mc:AlternateContent xmlns:mc="http://schemas.openxmlformats.org/markup-compatibility/2006" xmlns:p14="http://schemas.microsoft.com/office/powerpoint/2010/main">
    <mc:Choice Requires="p14">
      <p:transition spd="slow" p14:dur="2000" advTm="81999"/>
    </mc:Choice>
    <mc:Fallback xmlns="">
      <p:transition spd="slow" advTm="8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8302-5BCD-4746-8C3F-DE374CF523A9}"/>
              </a:ext>
            </a:extLst>
          </p:cNvPr>
          <p:cNvSpPr>
            <a:spLocks noGrp="1"/>
          </p:cNvSpPr>
          <p:nvPr>
            <p:ph type="title"/>
          </p:nvPr>
        </p:nvSpPr>
        <p:spPr>
          <a:xfrm>
            <a:off x="709818" y="846537"/>
            <a:ext cx="7886700" cy="519537"/>
          </a:xfrm>
        </p:spPr>
        <p:txBody>
          <a:bodyPr>
            <a:noAutofit/>
          </a:bodyPr>
          <a:lstStyle/>
          <a:p>
            <a:r>
              <a:rPr lang="en-US" dirty="0"/>
              <a:t>Missing data</a:t>
            </a:r>
          </a:p>
        </p:txBody>
      </p:sp>
      <p:sp>
        <p:nvSpPr>
          <p:cNvPr id="3" name="Content Placeholder 2">
            <a:extLst>
              <a:ext uri="{FF2B5EF4-FFF2-40B4-BE49-F238E27FC236}">
                <a16:creationId xmlns:a16="http://schemas.microsoft.com/office/drawing/2014/main" id="{47072527-5FEA-FC4E-A24B-38E139220513}"/>
              </a:ext>
            </a:extLst>
          </p:cNvPr>
          <p:cNvSpPr>
            <a:spLocks noGrp="1"/>
          </p:cNvSpPr>
          <p:nvPr>
            <p:ph sz="quarter" idx="10"/>
          </p:nvPr>
        </p:nvSpPr>
        <p:spPr/>
        <p:txBody>
          <a:bodyPr/>
          <a:lstStyle/>
          <a:p>
            <a:r>
              <a:rPr lang="en-US" dirty="0"/>
              <a:t>Sometimes in our datasets we have values that we couldn’t observe</a:t>
            </a:r>
          </a:p>
          <a:p>
            <a:r>
              <a:rPr lang="en-US" dirty="0"/>
              <a:t>These may be represented as empty cells, a period (.), or with unusually high values like 99.99 or 99999.99, etc.</a:t>
            </a:r>
          </a:p>
          <a:p>
            <a:r>
              <a:rPr lang="en-US" dirty="0"/>
              <a:t>Use describe to see if you have missing data</a:t>
            </a:r>
          </a:p>
          <a:p>
            <a:r>
              <a:rPr lang="en-US" dirty="0"/>
              <a:t>Please use the function </a:t>
            </a:r>
            <a:r>
              <a:rPr lang="en-US" dirty="0" err="1">
                <a:solidFill>
                  <a:srgbClr val="FF0000"/>
                </a:solidFill>
              </a:rPr>
              <a:t>mdesc</a:t>
            </a:r>
            <a:r>
              <a:rPr lang="en-US" dirty="0">
                <a:solidFill>
                  <a:srgbClr val="FF0000"/>
                </a:solidFill>
              </a:rPr>
              <a:t> </a:t>
            </a:r>
            <a:r>
              <a:rPr lang="en-US" dirty="0"/>
              <a:t>in Stata to find information about missing data (if missing data is coded as .)</a:t>
            </a:r>
          </a:p>
          <a:p>
            <a:pPr lvl="1"/>
            <a:r>
              <a:rPr lang="en-US" dirty="0"/>
              <a:t>You may need to install </a:t>
            </a:r>
            <a:r>
              <a:rPr lang="en-US" dirty="0" err="1"/>
              <a:t>mdesc</a:t>
            </a:r>
            <a:r>
              <a:rPr lang="en-US" dirty="0"/>
              <a:t> in your version of Stata, which you can do by searching for it in the “Help” menu, and clicking “install”</a:t>
            </a:r>
          </a:p>
          <a:p>
            <a:pPr marL="0" indent="0">
              <a:buNone/>
            </a:pPr>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8A9E80D-6DD8-FB41-B168-83451C936698}"/>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16</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EE5731D1-5742-4A92-B748-2FFF431148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21940756"/>
      </p:ext>
    </p:extLst>
  </p:cSld>
  <p:clrMapOvr>
    <a:masterClrMapping/>
  </p:clrMapOvr>
  <mc:AlternateContent xmlns:mc="http://schemas.openxmlformats.org/markup-compatibility/2006" xmlns:p14="http://schemas.microsoft.com/office/powerpoint/2010/main">
    <mc:Choice Requires="p14">
      <p:transition spd="slow" p14:dur="2000" advTm="51024"/>
    </mc:Choice>
    <mc:Fallback xmlns="">
      <p:transition spd="slow" advTm="5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8302-5BCD-4746-8C3F-DE374CF523A9}"/>
              </a:ext>
            </a:extLst>
          </p:cNvPr>
          <p:cNvSpPr>
            <a:spLocks noGrp="1"/>
          </p:cNvSpPr>
          <p:nvPr>
            <p:ph type="title"/>
          </p:nvPr>
        </p:nvSpPr>
        <p:spPr>
          <a:xfrm>
            <a:off x="709818" y="846537"/>
            <a:ext cx="7886700" cy="519537"/>
          </a:xfrm>
        </p:spPr>
        <p:txBody>
          <a:bodyPr>
            <a:noAutofit/>
          </a:bodyPr>
          <a:lstStyle/>
          <a:p>
            <a:r>
              <a:rPr lang="en-US" dirty="0"/>
              <a:t>Missing data</a:t>
            </a:r>
          </a:p>
        </p:txBody>
      </p:sp>
      <p:sp>
        <p:nvSpPr>
          <p:cNvPr id="3" name="Content Placeholder 2">
            <a:extLst>
              <a:ext uri="{FF2B5EF4-FFF2-40B4-BE49-F238E27FC236}">
                <a16:creationId xmlns:a16="http://schemas.microsoft.com/office/drawing/2014/main" id="{47072527-5FEA-FC4E-A24B-38E139220513}"/>
              </a:ext>
            </a:extLst>
          </p:cNvPr>
          <p:cNvSpPr>
            <a:spLocks noGrp="1"/>
          </p:cNvSpPr>
          <p:nvPr>
            <p:ph sz="quarter" idx="10"/>
          </p:nvPr>
        </p:nvSpPr>
        <p:spPr>
          <a:xfrm>
            <a:off x="628650" y="1487967"/>
            <a:ext cx="3624568" cy="4678363"/>
          </a:xfrm>
        </p:spPr>
        <p:txBody>
          <a:bodyPr>
            <a:normAutofit/>
          </a:bodyPr>
          <a:lstStyle/>
          <a:p>
            <a:r>
              <a:rPr lang="en-US" dirty="0"/>
              <a:t>When we perform </a:t>
            </a:r>
            <a:r>
              <a:rPr lang="en-US" dirty="0" err="1">
                <a:solidFill>
                  <a:srgbClr val="FF0000"/>
                </a:solidFill>
              </a:rPr>
              <a:t>mdesc</a:t>
            </a:r>
            <a:r>
              <a:rPr lang="en-US" dirty="0"/>
              <a:t> on the MICS data sample, we see that it will give us information on the number and proportion missing for each variable, given that those missing values were indicated by a period “.”</a:t>
            </a:r>
          </a:p>
        </p:txBody>
      </p:sp>
      <p:sp>
        <p:nvSpPr>
          <p:cNvPr id="4" name="Slide Number Placeholder 3">
            <a:extLst>
              <a:ext uri="{FF2B5EF4-FFF2-40B4-BE49-F238E27FC236}">
                <a16:creationId xmlns:a16="http://schemas.microsoft.com/office/drawing/2014/main" id="{48A9E80D-6DD8-FB41-B168-83451C936698}"/>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17</a:t>
            </a:fld>
            <a:endParaRPr lang="en-US" b="1" dirty="0">
              <a:solidFill>
                <a:schemeClr val="accent6"/>
              </a:solidFill>
            </a:endParaRPr>
          </a:p>
        </p:txBody>
      </p:sp>
      <p:pic>
        <p:nvPicPr>
          <p:cNvPr id="6" name="Picture 5">
            <a:extLst>
              <a:ext uri="{FF2B5EF4-FFF2-40B4-BE49-F238E27FC236}">
                <a16:creationId xmlns:a16="http://schemas.microsoft.com/office/drawing/2014/main" id="{751CB75D-0FF8-40B9-95FB-F343EE121C1A}"/>
              </a:ext>
            </a:extLst>
          </p:cNvPr>
          <p:cNvPicPr>
            <a:picLocks noChangeAspect="1"/>
          </p:cNvPicPr>
          <p:nvPr/>
        </p:nvPicPr>
        <p:blipFill rotWithShape="1">
          <a:blip r:embed="rId5"/>
          <a:srcRect l="7899" t="6459" r="9163" b="16517"/>
          <a:stretch/>
        </p:blipFill>
        <p:spPr>
          <a:xfrm>
            <a:off x="4337108" y="2013358"/>
            <a:ext cx="4404221" cy="3611651"/>
          </a:xfrm>
          <a:prstGeom prst="rect">
            <a:avLst/>
          </a:prstGeom>
        </p:spPr>
      </p:pic>
      <p:pic>
        <p:nvPicPr>
          <p:cNvPr id="8" name="Picture 7">
            <a:extLst>
              <a:ext uri="{FF2B5EF4-FFF2-40B4-BE49-F238E27FC236}">
                <a16:creationId xmlns:a16="http://schemas.microsoft.com/office/drawing/2014/main" id="{A2323394-37D7-433E-AE5D-D52C1CFEE3F4}"/>
              </a:ext>
            </a:extLst>
          </p:cNvPr>
          <p:cNvPicPr>
            <a:picLocks noChangeAspect="1"/>
          </p:cNvPicPr>
          <p:nvPr/>
        </p:nvPicPr>
        <p:blipFill>
          <a:blip r:embed="rId6"/>
          <a:stretch>
            <a:fillRect/>
          </a:stretch>
        </p:blipFill>
        <p:spPr>
          <a:xfrm>
            <a:off x="4253218" y="1394290"/>
            <a:ext cx="4404221" cy="608096"/>
          </a:xfrm>
          <a:prstGeom prst="rect">
            <a:avLst/>
          </a:prstGeom>
        </p:spPr>
      </p:pic>
      <p:pic>
        <p:nvPicPr>
          <p:cNvPr id="9" name="Audio 8">
            <a:hlinkClick r:id="" action="ppaction://media"/>
            <a:extLst>
              <a:ext uri="{FF2B5EF4-FFF2-40B4-BE49-F238E27FC236}">
                <a16:creationId xmlns:a16="http://schemas.microsoft.com/office/drawing/2014/main" id="{CC2A0E0A-BB23-4A0E-8823-9EB1E2EB75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33716968"/>
      </p:ext>
    </p:extLst>
  </p:cSld>
  <p:clrMapOvr>
    <a:masterClrMapping/>
  </p:clrMapOvr>
  <mc:AlternateContent xmlns:mc="http://schemas.openxmlformats.org/markup-compatibility/2006" xmlns:p14="http://schemas.microsoft.com/office/powerpoint/2010/main">
    <mc:Choice Requires="p14">
      <p:transition spd="slow" p14:dur="2000" advTm="32517"/>
    </mc:Choice>
    <mc:Fallback xmlns="">
      <p:transition spd="slow" advTm="3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4EFF-9BD2-0A49-BF22-FFD50D673F62}"/>
              </a:ext>
            </a:extLst>
          </p:cNvPr>
          <p:cNvSpPr>
            <a:spLocks noGrp="1"/>
          </p:cNvSpPr>
          <p:nvPr>
            <p:ph type="title"/>
          </p:nvPr>
        </p:nvSpPr>
        <p:spPr>
          <a:xfrm>
            <a:off x="628650" y="471938"/>
            <a:ext cx="7886700" cy="914400"/>
          </a:xfrm>
        </p:spPr>
        <p:txBody>
          <a:bodyPr>
            <a:noAutofit/>
          </a:bodyPr>
          <a:lstStyle/>
          <a:p>
            <a:r>
              <a:rPr lang="en-US" dirty="0"/>
              <a:t>Missing Data</a:t>
            </a:r>
          </a:p>
        </p:txBody>
      </p:sp>
      <p:sp>
        <p:nvSpPr>
          <p:cNvPr id="3" name="Content Placeholder 2">
            <a:extLst>
              <a:ext uri="{FF2B5EF4-FFF2-40B4-BE49-F238E27FC236}">
                <a16:creationId xmlns:a16="http://schemas.microsoft.com/office/drawing/2014/main" id="{2B2F900D-6316-6A46-B07B-EC9E7EC3F868}"/>
              </a:ext>
            </a:extLst>
          </p:cNvPr>
          <p:cNvSpPr>
            <a:spLocks noGrp="1"/>
          </p:cNvSpPr>
          <p:nvPr>
            <p:ph sz="quarter" idx="10"/>
          </p:nvPr>
        </p:nvSpPr>
        <p:spPr>
          <a:xfrm>
            <a:off x="628650" y="1487967"/>
            <a:ext cx="7500358" cy="4770425"/>
          </a:xfrm>
        </p:spPr>
        <p:txBody>
          <a:bodyPr/>
          <a:lstStyle/>
          <a:p>
            <a:pPr marL="0" indent="0">
              <a:buNone/>
            </a:pPr>
            <a:r>
              <a:rPr lang="en-US" dirty="0">
                <a:solidFill>
                  <a:srgbClr val="FF0000"/>
                </a:solidFill>
              </a:rPr>
              <a:t>summarize </a:t>
            </a:r>
            <a:r>
              <a:rPr lang="en-US" dirty="0">
                <a:solidFill>
                  <a:schemeClr val="accent6"/>
                </a:solidFill>
              </a:rPr>
              <a:t>BMI</a:t>
            </a:r>
            <a:r>
              <a:rPr lang="en-US" dirty="0"/>
              <a:t>, detail</a:t>
            </a:r>
            <a:endParaRPr lang="en-US" dirty="0">
              <a:solidFill>
                <a:srgbClr val="FF0000"/>
              </a:solidFill>
            </a:endParaRPr>
          </a:p>
        </p:txBody>
      </p:sp>
      <p:sp>
        <p:nvSpPr>
          <p:cNvPr id="4" name="Slide Number Placeholder 3">
            <a:extLst>
              <a:ext uri="{FF2B5EF4-FFF2-40B4-BE49-F238E27FC236}">
                <a16:creationId xmlns:a16="http://schemas.microsoft.com/office/drawing/2014/main" id="{20327C72-9A69-C94B-814A-8F0D4A907F14}"/>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18</a:t>
            </a:fld>
            <a:endParaRPr lang="en-US" b="1" dirty="0">
              <a:solidFill>
                <a:schemeClr val="accent6"/>
              </a:solidFill>
            </a:endParaRPr>
          </a:p>
        </p:txBody>
      </p:sp>
      <p:pic>
        <p:nvPicPr>
          <p:cNvPr id="8" name="Picture 7">
            <a:extLst>
              <a:ext uri="{FF2B5EF4-FFF2-40B4-BE49-F238E27FC236}">
                <a16:creationId xmlns:a16="http://schemas.microsoft.com/office/drawing/2014/main" id="{58F4E96A-DF60-4E2C-924E-B67201837658}"/>
              </a:ext>
            </a:extLst>
          </p:cNvPr>
          <p:cNvPicPr>
            <a:picLocks noChangeAspect="1"/>
          </p:cNvPicPr>
          <p:nvPr/>
        </p:nvPicPr>
        <p:blipFill>
          <a:blip r:embed="rId5"/>
          <a:stretch>
            <a:fillRect/>
          </a:stretch>
        </p:blipFill>
        <p:spPr>
          <a:xfrm>
            <a:off x="1433453" y="2137455"/>
            <a:ext cx="6277094" cy="3828630"/>
          </a:xfrm>
          <a:prstGeom prst="rect">
            <a:avLst/>
          </a:prstGeom>
        </p:spPr>
      </p:pic>
      <p:pic>
        <p:nvPicPr>
          <p:cNvPr id="9" name="Audio 8">
            <a:hlinkClick r:id="" action="ppaction://media"/>
            <a:extLst>
              <a:ext uri="{FF2B5EF4-FFF2-40B4-BE49-F238E27FC236}">
                <a16:creationId xmlns:a16="http://schemas.microsoft.com/office/drawing/2014/main" id="{C17D074B-FDC4-41F5-AC03-B9C90D0177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04616109"/>
      </p:ext>
    </p:extLst>
  </p:cSld>
  <p:clrMapOvr>
    <a:masterClrMapping/>
  </p:clrMapOvr>
  <mc:AlternateContent xmlns:mc="http://schemas.openxmlformats.org/markup-compatibility/2006" xmlns:p14="http://schemas.microsoft.com/office/powerpoint/2010/main">
    <mc:Choice Requires="p14">
      <p:transition spd="slow" p14:dur="2000" advTm="42734"/>
    </mc:Choice>
    <mc:Fallback xmlns="">
      <p:transition spd="slow" advTm="4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8302-5BCD-4746-8C3F-DE374CF523A9}"/>
              </a:ext>
            </a:extLst>
          </p:cNvPr>
          <p:cNvSpPr>
            <a:spLocks noGrp="1"/>
          </p:cNvSpPr>
          <p:nvPr>
            <p:ph type="title"/>
          </p:nvPr>
        </p:nvSpPr>
        <p:spPr>
          <a:xfrm>
            <a:off x="709818" y="846537"/>
            <a:ext cx="7886700" cy="519537"/>
          </a:xfrm>
        </p:spPr>
        <p:txBody>
          <a:bodyPr>
            <a:noAutofit/>
          </a:bodyPr>
          <a:lstStyle/>
          <a:p>
            <a:r>
              <a:rPr lang="en-US" dirty="0"/>
              <a:t>Missing data</a:t>
            </a:r>
          </a:p>
        </p:txBody>
      </p:sp>
      <p:sp>
        <p:nvSpPr>
          <p:cNvPr id="4" name="Slide Number Placeholder 3">
            <a:extLst>
              <a:ext uri="{FF2B5EF4-FFF2-40B4-BE49-F238E27FC236}">
                <a16:creationId xmlns:a16="http://schemas.microsoft.com/office/drawing/2014/main" id="{48A9E80D-6DD8-FB41-B168-83451C936698}"/>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19</a:t>
            </a:fld>
            <a:endParaRPr lang="en-US" b="1" dirty="0">
              <a:solidFill>
                <a:schemeClr val="accent6"/>
              </a:solidFill>
            </a:endParaRPr>
          </a:p>
        </p:txBody>
      </p:sp>
      <p:pic>
        <p:nvPicPr>
          <p:cNvPr id="6" name="Picture 5">
            <a:extLst>
              <a:ext uri="{FF2B5EF4-FFF2-40B4-BE49-F238E27FC236}">
                <a16:creationId xmlns:a16="http://schemas.microsoft.com/office/drawing/2014/main" id="{EF19A198-40E4-44E5-886E-9E9FD248623D}"/>
              </a:ext>
            </a:extLst>
          </p:cNvPr>
          <p:cNvPicPr>
            <a:picLocks noChangeAspect="1"/>
          </p:cNvPicPr>
          <p:nvPr/>
        </p:nvPicPr>
        <p:blipFill rotWithShape="1">
          <a:blip r:embed="rId5"/>
          <a:srcRect l="1351" t="42789" b="7517"/>
          <a:stretch/>
        </p:blipFill>
        <p:spPr>
          <a:xfrm>
            <a:off x="4518040" y="1497852"/>
            <a:ext cx="4168884" cy="2154946"/>
          </a:xfrm>
          <a:prstGeom prst="rect">
            <a:avLst/>
          </a:prstGeom>
        </p:spPr>
      </p:pic>
      <p:pic>
        <p:nvPicPr>
          <p:cNvPr id="8" name="Picture 7">
            <a:extLst>
              <a:ext uri="{FF2B5EF4-FFF2-40B4-BE49-F238E27FC236}">
                <a16:creationId xmlns:a16="http://schemas.microsoft.com/office/drawing/2014/main" id="{2FF3E1D2-3590-44F7-8446-7FC0B098DE1C}"/>
              </a:ext>
            </a:extLst>
          </p:cNvPr>
          <p:cNvPicPr>
            <a:picLocks noChangeAspect="1"/>
          </p:cNvPicPr>
          <p:nvPr/>
        </p:nvPicPr>
        <p:blipFill rotWithShape="1">
          <a:blip r:embed="rId6"/>
          <a:srcRect t="23056" b="5827"/>
          <a:stretch/>
        </p:blipFill>
        <p:spPr>
          <a:xfrm>
            <a:off x="4653168" y="3892363"/>
            <a:ext cx="3979620" cy="2337108"/>
          </a:xfrm>
          <a:prstGeom prst="rect">
            <a:avLst/>
          </a:prstGeom>
        </p:spPr>
      </p:pic>
      <p:sp>
        <p:nvSpPr>
          <p:cNvPr id="3" name="Content Placeholder 2">
            <a:extLst>
              <a:ext uri="{FF2B5EF4-FFF2-40B4-BE49-F238E27FC236}">
                <a16:creationId xmlns:a16="http://schemas.microsoft.com/office/drawing/2014/main" id="{47072527-5FEA-FC4E-A24B-38E139220513}"/>
              </a:ext>
            </a:extLst>
          </p:cNvPr>
          <p:cNvSpPr>
            <a:spLocks noGrp="1"/>
          </p:cNvSpPr>
          <p:nvPr>
            <p:ph sz="quarter" idx="10"/>
          </p:nvPr>
        </p:nvSpPr>
        <p:spPr>
          <a:xfrm>
            <a:off x="651203" y="1474895"/>
            <a:ext cx="3695870" cy="4737927"/>
          </a:xfrm>
        </p:spPr>
        <p:txBody>
          <a:bodyPr>
            <a:normAutofit/>
          </a:bodyPr>
          <a:lstStyle/>
          <a:p>
            <a:r>
              <a:rPr lang="en-US" sz="2000" dirty="0"/>
              <a:t>MICS has a “BMIFLAG” variable that tells us when a reported BMI is likely an error. </a:t>
            </a:r>
          </a:p>
          <a:p>
            <a:r>
              <a:rPr lang="en-US" sz="2000" dirty="0"/>
              <a:t>Typing the command </a:t>
            </a:r>
            <a:r>
              <a:rPr lang="en-US" sz="2000" dirty="0">
                <a:solidFill>
                  <a:srgbClr val="FF0000"/>
                </a:solidFill>
              </a:rPr>
              <a:t>label list</a:t>
            </a:r>
            <a:r>
              <a:rPr lang="en-US" sz="2000" dirty="0"/>
              <a:t> gives us a list of the value labels for variables, where we find:</a:t>
            </a:r>
          </a:p>
          <a:p>
            <a:endParaRPr lang="en-US" sz="2000" dirty="0"/>
          </a:p>
        </p:txBody>
      </p:sp>
      <p:pic>
        <p:nvPicPr>
          <p:cNvPr id="10" name="Picture 9">
            <a:extLst>
              <a:ext uri="{FF2B5EF4-FFF2-40B4-BE49-F238E27FC236}">
                <a16:creationId xmlns:a16="http://schemas.microsoft.com/office/drawing/2014/main" id="{525B8F2A-A738-471D-BA58-45936B183607}"/>
              </a:ext>
            </a:extLst>
          </p:cNvPr>
          <p:cNvPicPr>
            <a:picLocks noChangeAspect="1"/>
          </p:cNvPicPr>
          <p:nvPr/>
        </p:nvPicPr>
        <p:blipFill rotWithShape="1">
          <a:blip r:embed="rId7"/>
          <a:srcRect l="994" t="5380" r="10309"/>
          <a:stretch/>
        </p:blipFill>
        <p:spPr>
          <a:xfrm>
            <a:off x="1053166" y="3424631"/>
            <a:ext cx="2738657" cy="810004"/>
          </a:xfrm>
          <a:prstGeom prst="rect">
            <a:avLst/>
          </a:prstGeom>
        </p:spPr>
      </p:pic>
      <p:pic>
        <p:nvPicPr>
          <p:cNvPr id="11" name="Picture 10">
            <a:extLst>
              <a:ext uri="{FF2B5EF4-FFF2-40B4-BE49-F238E27FC236}">
                <a16:creationId xmlns:a16="http://schemas.microsoft.com/office/drawing/2014/main" id="{BBD3195E-14AA-4C64-9EBB-43B87425E74D}"/>
              </a:ext>
            </a:extLst>
          </p:cNvPr>
          <p:cNvPicPr>
            <a:picLocks noChangeAspect="1"/>
          </p:cNvPicPr>
          <p:nvPr/>
        </p:nvPicPr>
        <p:blipFill rotWithShape="1">
          <a:blip r:embed="rId5"/>
          <a:srcRect l="1351" b="57049"/>
          <a:stretch/>
        </p:blipFill>
        <p:spPr>
          <a:xfrm>
            <a:off x="664147" y="4476202"/>
            <a:ext cx="3869397" cy="1728723"/>
          </a:xfrm>
          <a:prstGeom prst="rect">
            <a:avLst/>
          </a:prstGeom>
        </p:spPr>
      </p:pic>
      <p:pic>
        <p:nvPicPr>
          <p:cNvPr id="12" name="Audio 11">
            <a:hlinkClick r:id="" action="ppaction://media"/>
            <a:extLst>
              <a:ext uri="{FF2B5EF4-FFF2-40B4-BE49-F238E27FC236}">
                <a16:creationId xmlns:a16="http://schemas.microsoft.com/office/drawing/2014/main" id="{BAE4A6D5-1BA9-42AD-8150-7913F5A6E3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46071769"/>
      </p:ext>
    </p:extLst>
  </p:cSld>
  <p:clrMapOvr>
    <a:masterClrMapping/>
  </p:clrMapOvr>
  <mc:AlternateContent xmlns:mc="http://schemas.openxmlformats.org/markup-compatibility/2006" xmlns:p14="http://schemas.microsoft.com/office/powerpoint/2010/main">
    <mc:Choice Requires="p14">
      <p:transition spd="slow" p14:dur="2000" advTm="67301"/>
    </mc:Choice>
    <mc:Fallback xmlns="">
      <p:transition spd="slow" advTm="6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980A-CE95-469C-935A-E945333FCB0E}"/>
              </a:ext>
            </a:extLst>
          </p:cNvPr>
          <p:cNvSpPr>
            <a:spLocks noGrp="1"/>
          </p:cNvSpPr>
          <p:nvPr>
            <p:ph type="title"/>
          </p:nvPr>
        </p:nvSpPr>
        <p:spPr>
          <a:xfrm>
            <a:off x="629767" y="547194"/>
            <a:ext cx="7886700" cy="838314"/>
          </a:xfrm>
        </p:spPr>
        <p:txBody>
          <a:bodyPr/>
          <a:lstStyle/>
          <a:p>
            <a:r>
              <a:rPr lang="en-US" dirty="0">
                <a:latin typeface="Georgia"/>
                <a:cs typeface="Arial"/>
              </a:rPr>
              <a:t>Learning Objectives</a:t>
            </a:r>
            <a:endParaRPr lang="en-US" dirty="0"/>
          </a:p>
        </p:txBody>
      </p:sp>
      <p:sp>
        <p:nvSpPr>
          <p:cNvPr id="3" name="Content Placeholder 2">
            <a:extLst>
              <a:ext uri="{FF2B5EF4-FFF2-40B4-BE49-F238E27FC236}">
                <a16:creationId xmlns:a16="http://schemas.microsoft.com/office/drawing/2014/main" id="{DFEA0F0E-BB97-4390-B20F-94755B7A0C40}"/>
              </a:ext>
            </a:extLst>
          </p:cNvPr>
          <p:cNvSpPr>
            <a:spLocks noGrp="1"/>
          </p:cNvSpPr>
          <p:nvPr>
            <p:ph sz="quarter" idx="10"/>
          </p:nvPr>
        </p:nvSpPr>
        <p:spPr/>
        <p:txBody>
          <a:bodyPr vert="horz" lIns="91440" tIns="45720" rIns="91440" bIns="45720" rtlCol="0" anchor="t">
            <a:normAutofit fontScale="85000" lnSpcReduction="10000"/>
          </a:bodyPr>
          <a:lstStyle/>
          <a:p>
            <a:pPr marL="0" indent="0">
              <a:spcAft>
                <a:spcPts val="1200"/>
              </a:spcAft>
              <a:buNone/>
            </a:pPr>
            <a:r>
              <a:rPr lang="en-US" dirty="0">
                <a:latin typeface="Calibri"/>
                <a:cs typeface="Calibri"/>
              </a:rPr>
              <a:t>By the end of Topic 4, participants will be able to:</a:t>
            </a:r>
          </a:p>
          <a:p>
            <a:pPr>
              <a:spcAft>
                <a:spcPts val="1200"/>
              </a:spcAft>
            </a:pPr>
            <a:r>
              <a:rPr lang="en-US" dirty="0">
                <a:latin typeface="Calibri"/>
                <a:cs typeface="Calibri"/>
              </a:rPr>
              <a:t>Dichotomize variables</a:t>
            </a:r>
          </a:p>
          <a:p>
            <a:pPr>
              <a:spcAft>
                <a:spcPts val="1200"/>
              </a:spcAft>
            </a:pPr>
            <a:r>
              <a:rPr lang="en-US" dirty="0">
                <a:latin typeface="Calibri"/>
                <a:cs typeface="Calibri"/>
              </a:rPr>
              <a:t>Create and use dummy variables</a:t>
            </a:r>
          </a:p>
          <a:p>
            <a:pPr>
              <a:spcAft>
                <a:spcPts val="1200"/>
              </a:spcAft>
            </a:pPr>
            <a:r>
              <a:rPr lang="en-US" dirty="0">
                <a:latin typeface="Calibri"/>
                <a:cs typeface="Calibri"/>
              </a:rPr>
              <a:t>Address missing data and understand imputation </a:t>
            </a:r>
          </a:p>
          <a:p>
            <a:pPr>
              <a:spcAft>
                <a:spcPts val="1200"/>
              </a:spcAft>
            </a:pPr>
            <a:r>
              <a:rPr lang="en-US" dirty="0">
                <a:latin typeface="Calibri"/>
                <a:cs typeface="Calibri"/>
              </a:rPr>
              <a:t>Conduct basic data wrangling steps such as merging and joining data</a:t>
            </a:r>
            <a:endParaRPr lang="en-US" dirty="0"/>
          </a:p>
          <a:p>
            <a:pPr>
              <a:spcAft>
                <a:spcPts val="1200"/>
              </a:spcAft>
            </a:pPr>
            <a:r>
              <a:rPr lang="en-US" dirty="0">
                <a:latin typeface="Calibri"/>
                <a:cs typeface="Calibri"/>
              </a:rPr>
              <a:t>Perform these data cleaning steps in Stata</a:t>
            </a:r>
          </a:p>
          <a:p>
            <a:pPr>
              <a:spcAft>
                <a:spcPts val="1200"/>
              </a:spcAft>
            </a:pPr>
            <a:r>
              <a:rPr lang="en-US" b="1" dirty="0">
                <a:latin typeface="Calibri"/>
                <a:cs typeface="Calibri"/>
              </a:rPr>
              <a:t>You can follow along with all commands in Stata </a:t>
            </a:r>
            <a:r>
              <a:rPr lang="en-US" dirty="0">
                <a:latin typeface="Calibri"/>
                <a:cs typeface="Calibri"/>
              </a:rPr>
              <a:t>using the DO file: “</a:t>
            </a:r>
            <a:r>
              <a:rPr lang="en-US" dirty="0"/>
              <a:t>Module_7_Topic_7_4_Example_Syntax.do” and the </a:t>
            </a:r>
            <a:r>
              <a:rPr lang="en-US" dirty="0">
                <a:latin typeface="Calibri"/>
                <a:cs typeface="Calibri"/>
              </a:rPr>
              <a:t>2017 MICS 10% random sample data file. </a:t>
            </a:r>
            <a:endParaRPr lang="en-US" dirty="0"/>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9D621260-A55B-460C-A79E-AB13D0C27C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6799143"/>
      </p:ext>
    </p:extLst>
  </p:cSld>
  <p:clrMapOvr>
    <a:masterClrMapping/>
  </p:clrMapOvr>
  <mc:AlternateContent xmlns:mc="http://schemas.openxmlformats.org/markup-compatibility/2006" xmlns:p14="http://schemas.microsoft.com/office/powerpoint/2010/main">
    <mc:Choice Requires="p14">
      <p:transition spd="slow" p14:dur="2000" advTm="41870"/>
    </mc:Choice>
    <mc:Fallback xmlns="">
      <p:transition spd="slow" advTm="41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F0DD-B485-5E48-B2B4-B36735601723}"/>
              </a:ext>
            </a:extLst>
          </p:cNvPr>
          <p:cNvSpPr>
            <a:spLocks noGrp="1"/>
          </p:cNvSpPr>
          <p:nvPr>
            <p:ph type="title"/>
          </p:nvPr>
        </p:nvSpPr>
        <p:spPr/>
        <p:txBody>
          <a:bodyPr/>
          <a:lstStyle/>
          <a:p>
            <a:r>
              <a:rPr lang="en-US" dirty="0"/>
              <a:t>Missing Data: How to uncover?</a:t>
            </a:r>
          </a:p>
        </p:txBody>
      </p:sp>
      <p:sp>
        <p:nvSpPr>
          <p:cNvPr id="4" name="Slide Number Placeholder 3">
            <a:extLst>
              <a:ext uri="{FF2B5EF4-FFF2-40B4-BE49-F238E27FC236}">
                <a16:creationId xmlns:a16="http://schemas.microsoft.com/office/drawing/2014/main" id="{9A2479F3-4C4F-3145-A73B-2C2E4B832FCC}"/>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20</a:t>
            </a:fld>
            <a:endParaRPr lang="en-US" b="1" dirty="0">
              <a:solidFill>
                <a:schemeClr val="accent6"/>
              </a:solidFill>
            </a:endParaRPr>
          </a:p>
        </p:txBody>
      </p:sp>
      <p:grpSp>
        <p:nvGrpSpPr>
          <p:cNvPr id="5" name="Group 4">
            <a:extLst>
              <a:ext uri="{FF2B5EF4-FFF2-40B4-BE49-F238E27FC236}">
                <a16:creationId xmlns:a16="http://schemas.microsoft.com/office/drawing/2014/main" id="{8A572240-04E1-8E4F-9C8C-21A16763654D}"/>
              </a:ext>
            </a:extLst>
          </p:cNvPr>
          <p:cNvGrpSpPr/>
          <p:nvPr/>
        </p:nvGrpSpPr>
        <p:grpSpPr>
          <a:xfrm>
            <a:off x="4572000" y="1820769"/>
            <a:ext cx="4110618" cy="1994505"/>
            <a:chOff x="1970049" y="3010829"/>
            <a:chExt cx="4319239" cy="1531434"/>
          </a:xfrm>
        </p:grpSpPr>
        <p:sp>
          <p:nvSpPr>
            <p:cNvPr id="6" name="Rectangle 5">
              <a:extLst>
                <a:ext uri="{FF2B5EF4-FFF2-40B4-BE49-F238E27FC236}">
                  <a16:creationId xmlns:a16="http://schemas.microsoft.com/office/drawing/2014/main" id="{D5D5A9C9-65E7-C449-AFCF-335631EDD6C3}"/>
                </a:ext>
              </a:extLst>
            </p:cNvPr>
            <p:cNvSpPr/>
            <p:nvPr/>
          </p:nvSpPr>
          <p:spPr>
            <a:xfrm>
              <a:off x="1970049" y="3010829"/>
              <a:ext cx="4319239" cy="15314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8C21C42-02A7-5844-81BF-A2CDF4450EF4}"/>
                </a:ext>
              </a:extLst>
            </p:cNvPr>
            <p:cNvSpPr txBox="1"/>
            <p:nvPr/>
          </p:nvSpPr>
          <p:spPr>
            <a:xfrm>
              <a:off x="2278565" y="3092641"/>
              <a:ext cx="3702205" cy="1347018"/>
            </a:xfrm>
            <a:prstGeom prst="rect">
              <a:avLst/>
            </a:prstGeom>
            <a:noFill/>
          </p:spPr>
          <p:txBody>
            <a:bodyPr wrap="square" rtlCol="0">
              <a:spAutoFit/>
            </a:bodyPr>
            <a:lstStyle/>
            <a:p>
              <a:r>
                <a:rPr lang="en-US" dirty="0"/>
                <a:t>search </a:t>
              </a:r>
              <a:r>
                <a:rPr lang="en-US" dirty="0" err="1">
                  <a:solidFill>
                    <a:srgbClr val="FF0000"/>
                  </a:solidFill>
                </a:rPr>
                <a:t>mdesc</a:t>
              </a:r>
              <a:r>
                <a:rPr lang="en-US" dirty="0">
                  <a:solidFill>
                    <a:srgbClr val="FF0000"/>
                  </a:solidFill>
                </a:rPr>
                <a:t> </a:t>
              </a:r>
              <a:r>
                <a:rPr lang="en-US" dirty="0"/>
                <a:t>and install</a:t>
              </a:r>
            </a:p>
            <a:p>
              <a:r>
                <a:rPr lang="en-US" dirty="0" err="1">
                  <a:solidFill>
                    <a:srgbClr val="FF0000"/>
                  </a:solidFill>
                </a:rPr>
                <a:t>mdesc</a:t>
              </a:r>
              <a:r>
                <a:rPr lang="en-US" dirty="0">
                  <a:solidFill>
                    <a:srgbClr val="FF0000"/>
                  </a:solidFill>
                </a:rPr>
                <a:t> </a:t>
              </a:r>
              <a:r>
                <a:rPr lang="en-US" dirty="0">
                  <a:solidFill>
                    <a:schemeClr val="accent6"/>
                  </a:solidFill>
                </a:rPr>
                <a:t>variable1 variable 2 …</a:t>
              </a:r>
            </a:p>
            <a:p>
              <a:r>
                <a:rPr lang="en-US" dirty="0"/>
                <a:t>search</a:t>
              </a:r>
              <a:r>
                <a:rPr lang="en-US" dirty="0">
                  <a:solidFill>
                    <a:srgbClr val="FF0000"/>
                  </a:solidFill>
                </a:rPr>
                <a:t> </a:t>
              </a:r>
              <a:r>
                <a:rPr lang="en-US" dirty="0" err="1">
                  <a:solidFill>
                    <a:srgbClr val="FF0000"/>
                  </a:solidFill>
                </a:rPr>
                <a:t>mvpatterns</a:t>
              </a:r>
              <a:r>
                <a:rPr lang="en-US" dirty="0">
                  <a:solidFill>
                    <a:srgbClr val="FF0000"/>
                  </a:solidFill>
                </a:rPr>
                <a:t> </a:t>
              </a:r>
              <a:r>
                <a:rPr lang="en-US" dirty="0"/>
                <a:t>and install</a:t>
              </a:r>
            </a:p>
            <a:p>
              <a:r>
                <a:rPr lang="en-US" dirty="0" err="1">
                  <a:solidFill>
                    <a:srgbClr val="FF0000"/>
                  </a:solidFill>
                </a:rPr>
                <a:t>mvpatterns</a:t>
              </a:r>
              <a:r>
                <a:rPr lang="en-US" dirty="0">
                  <a:solidFill>
                    <a:srgbClr val="FF0000"/>
                  </a:solidFill>
                </a:rPr>
                <a:t> </a:t>
              </a:r>
            </a:p>
            <a:p>
              <a:r>
                <a:rPr lang="en-US" dirty="0">
                  <a:solidFill>
                    <a:schemeClr val="accent6"/>
                  </a:solidFill>
                </a:rPr>
                <a:t>or</a:t>
              </a:r>
            </a:p>
            <a:p>
              <a:r>
                <a:rPr lang="en-US" dirty="0" err="1">
                  <a:solidFill>
                    <a:srgbClr val="FF0000"/>
                  </a:solidFill>
                </a:rPr>
                <a:t>mvpatterns</a:t>
              </a:r>
              <a:r>
                <a:rPr lang="en-US" dirty="0">
                  <a:solidFill>
                    <a:srgbClr val="FF0000"/>
                  </a:solidFill>
                </a:rPr>
                <a:t> </a:t>
              </a:r>
              <a:r>
                <a:rPr lang="en-US" dirty="0">
                  <a:solidFill>
                    <a:schemeClr val="accent6"/>
                  </a:solidFill>
                </a:rPr>
                <a:t>variable1 variables 2 ….</a:t>
              </a:r>
            </a:p>
          </p:txBody>
        </p:sp>
      </p:grpSp>
      <p:pic>
        <p:nvPicPr>
          <p:cNvPr id="8" name="Content Placeholder 7">
            <a:extLst>
              <a:ext uri="{FF2B5EF4-FFF2-40B4-BE49-F238E27FC236}">
                <a16:creationId xmlns:a16="http://schemas.microsoft.com/office/drawing/2014/main" id="{D169AFD1-C00D-424F-8547-9BAFA0ADF8C8}"/>
              </a:ext>
            </a:extLst>
          </p:cNvPr>
          <p:cNvPicPr>
            <a:picLocks noGrp="1" noChangeAspect="1"/>
          </p:cNvPicPr>
          <p:nvPr>
            <p:ph sz="quarter" idx="10"/>
          </p:nvPr>
        </p:nvPicPr>
        <p:blipFill>
          <a:blip r:embed="rId5">
            <a:extLst>
              <a:ext uri="{28A0092B-C50C-407E-A947-70E740481C1C}">
                <a14:useLocalDpi xmlns:a14="http://schemas.microsoft.com/office/drawing/2010/main" val="0"/>
              </a:ext>
            </a:extLst>
          </a:blip>
          <a:srcRect/>
          <a:stretch>
            <a:fillRect/>
          </a:stretch>
        </p:blipFill>
        <p:spPr bwMode="auto">
          <a:xfrm>
            <a:off x="518608" y="1927319"/>
            <a:ext cx="5638911" cy="1104900"/>
          </a:xfrm>
          <a:prstGeom prst="rect">
            <a:avLst/>
          </a:prstGeom>
          <a:noFill/>
          <a:ln>
            <a:noFill/>
          </a:ln>
        </p:spPr>
      </p:pic>
      <p:pic>
        <p:nvPicPr>
          <p:cNvPr id="9" name="Picture 8">
            <a:extLst>
              <a:ext uri="{FF2B5EF4-FFF2-40B4-BE49-F238E27FC236}">
                <a16:creationId xmlns:a16="http://schemas.microsoft.com/office/drawing/2014/main" id="{979CAC64-7843-EC4F-9CD8-D8490AA37D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205" y="3434159"/>
            <a:ext cx="4400550" cy="2914650"/>
          </a:xfrm>
          <a:prstGeom prst="rect">
            <a:avLst/>
          </a:prstGeom>
          <a:noFill/>
          <a:ln>
            <a:noFill/>
          </a:ln>
        </p:spPr>
      </p:pic>
      <p:pic>
        <p:nvPicPr>
          <p:cNvPr id="3" name="Audio 2">
            <a:hlinkClick r:id="" action="ppaction://media"/>
            <a:extLst>
              <a:ext uri="{FF2B5EF4-FFF2-40B4-BE49-F238E27FC236}">
                <a16:creationId xmlns:a16="http://schemas.microsoft.com/office/drawing/2014/main" id="{B439769D-0948-443E-8CB5-5F6B13CCC0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0388376"/>
      </p:ext>
    </p:extLst>
  </p:cSld>
  <p:clrMapOvr>
    <a:masterClrMapping/>
  </p:clrMapOvr>
  <mc:AlternateContent xmlns:mc="http://schemas.openxmlformats.org/markup-compatibility/2006" xmlns:p14="http://schemas.microsoft.com/office/powerpoint/2010/main">
    <mc:Choice Requires="p14">
      <p:transition spd="slow" p14:dur="2000" advTm="32355"/>
    </mc:Choice>
    <mc:Fallback xmlns="">
      <p:transition spd="slow" advTm="3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F7AA-6533-4941-94DE-686DBCDB1D51}"/>
              </a:ext>
            </a:extLst>
          </p:cNvPr>
          <p:cNvSpPr>
            <a:spLocks noGrp="1"/>
          </p:cNvSpPr>
          <p:nvPr>
            <p:ph type="title"/>
          </p:nvPr>
        </p:nvSpPr>
        <p:spPr>
          <a:xfrm>
            <a:off x="628650" y="654342"/>
            <a:ext cx="7886700" cy="740222"/>
          </a:xfrm>
        </p:spPr>
        <p:txBody>
          <a:bodyPr>
            <a:normAutofit/>
          </a:bodyPr>
          <a:lstStyle/>
          <a:p>
            <a:r>
              <a:rPr lang="en-US" dirty="0"/>
              <a:t>Missingness pattern</a:t>
            </a:r>
          </a:p>
        </p:txBody>
      </p:sp>
      <p:sp>
        <p:nvSpPr>
          <p:cNvPr id="3" name="Content Placeholder 2">
            <a:extLst>
              <a:ext uri="{FF2B5EF4-FFF2-40B4-BE49-F238E27FC236}">
                <a16:creationId xmlns:a16="http://schemas.microsoft.com/office/drawing/2014/main" id="{86614984-0564-664D-AE4A-031BAE6B2851}"/>
              </a:ext>
            </a:extLst>
          </p:cNvPr>
          <p:cNvSpPr>
            <a:spLocks noGrp="1"/>
          </p:cNvSpPr>
          <p:nvPr>
            <p:ph sz="quarter" idx="10"/>
          </p:nvPr>
        </p:nvSpPr>
        <p:spPr>
          <a:xfrm>
            <a:off x="628650" y="1487966"/>
            <a:ext cx="7630687" cy="4518823"/>
          </a:xfrm>
        </p:spPr>
        <p:txBody>
          <a:bodyPr>
            <a:normAutofit/>
          </a:bodyPr>
          <a:lstStyle/>
          <a:p>
            <a:r>
              <a:rPr lang="en-US" sz="2400" dirty="0"/>
              <a:t>You may want to investigate missingness pattern</a:t>
            </a:r>
          </a:p>
          <a:p>
            <a:r>
              <a:rPr lang="en-US" sz="2400" dirty="0"/>
              <a:t>Pattern shows “+” for valid value and “.” for missing value</a:t>
            </a:r>
          </a:p>
          <a:p>
            <a:r>
              <a:rPr lang="en-US" sz="2400" u="sng" dirty="0"/>
              <a:t>Example</a:t>
            </a:r>
            <a:r>
              <a:rPr lang="en-US" sz="2400" dirty="0"/>
              <a:t>: </a:t>
            </a:r>
            <a:r>
              <a:rPr lang="en-US" sz="2000" dirty="0" err="1">
                <a:solidFill>
                  <a:srgbClr val="FF0000"/>
                </a:solidFill>
              </a:rPr>
              <a:t>mvpatterns</a:t>
            </a:r>
            <a:r>
              <a:rPr lang="en-US" sz="2000" dirty="0"/>
              <a:t> </a:t>
            </a:r>
            <a:r>
              <a:rPr lang="en-US" sz="2000" dirty="0">
                <a:solidFill>
                  <a:schemeClr val="accent6"/>
                </a:solidFill>
              </a:rPr>
              <a:t>BMI CAGE UB9 AN13D IM2 </a:t>
            </a:r>
          </a:p>
          <a:p>
            <a:endParaRPr lang="en-US" dirty="0"/>
          </a:p>
          <a:p>
            <a:endParaRPr lang="en-US" dirty="0"/>
          </a:p>
          <a:p>
            <a:endParaRPr lang="en-US" dirty="0"/>
          </a:p>
          <a:p>
            <a:pPr marL="0" indent="0">
              <a:buNone/>
            </a:pPr>
            <a:endParaRPr lang="en-US" dirty="0"/>
          </a:p>
          <a:p>
            <a:pPr marL="0" indent="0">
              <a:buNone/>
            </a:pPr>
            <a:r>
              <a:rPr lang="en-US" dirty="0">
                <a:solidFill>
                  <a:srgbClr val="FF0000"/>
                </a:solidFill>
              </a:rPr>
              <a:t>		</a:t>
            </a:r>
          </a:p>
          <a:p>
            <a:pPr marL="0" indent="0">
              <a:buNone/>
            </a:pPr>
            <a:endParaRPr lang="en-US" dirty="0">
              <a:noFill/>
            </a:endParaRPr>
          </a:p>
          <a:p>
            <a:pPr marL="0" indent="0">
              <a:buNone/>
            </a:pPr>
            <a:endParaRPr lang="en-US" dirty="0">
              <a:solidFill>
                <a:srgbClr val="FF0000"/>
              </a:solidFill>
            </a:endParaRPr>
          </a:p>
        </p:txBody>
      </p:sp>
      <p:sp>
        <p:nvSpPr>
          <p:cNvPr id="4" name="Slide Number Placeholder 3">
            <a:extLst>
              <a:ext uri="{FF2B5EF4-FFF2-40B4-BE49-F238E27FC236}">
                <a16:creationId xmlns:a16="http://schemas.microsoft.com/office/drawing/2014/main" id="{F03BCFE7-A97B-734E-A309-F77D904E6AC2}"/>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21</a:t>
            </a:fld>
            <a:endParaRPr lang="en-US" b="1" dirty="0">
              <a:solidFill>
                <a:schemeClr val="accent6"/>
              </a:solidFill>
            </a:endParaRPr>
          </a:p>
        </p:txBody>
      </p:sp>
      <p:grpSp>
        <p:nvGrpSpPr>
          <p:cNvPr id="7" name="Group 6">
            <a:extLst>
              <a:ext uri="{FF2B5EF4-FFF2-40B4-BE49-F238E27FC236}">
                <a16:creationId xmlns:a16="http://schemas.microsoft.com/office/drawing/2014/main" id="{4EDD3AF6-C56B-D44F-B540-19A7269A12AD}"/>
              </a:ext>
            </a:extLst>
          </p:cNvPr>
          <p:cNvGrpSpPr>
            <a:grpSpLocks noChangeAspect="1"/>
          </p:cNvGrpSpPr>
          <p:nvPr/>
        </p:nvGrpSpPr>
        <p:grpSpPr>
          <a:xfrm>
            <a:off x="4868118" y="5045461"/>
            <a:ext cx="3288867" cy="754892"/>
            <a:chOff x="1970049" y="3010829"/>
            <a:chExt cx="4319239" cy="1531434"/>
          </a:xfrm>
        </p:grpSpPr>
        <p:sp>
          <p:nvSpPr>
            <p:cNvPr id="5" name="Rectangle 4">
              <a:extLst>
                <a:ext uri="{FF2B5EF4-FFF2-40B4-BE49-F238E27FC236}">
                  <a16:creationId xmlns:a16="http://schemas.microsoft.com/office/drawing/2014/main" id="{7F87E28B-7DB3-044D-9679-F5A594E77C9F}"/>
                </a:ext>
              </a:extLst>
            </p:cNvPr>
            <p:cNvSpPr/>
            <p:nvPr/>
          </p:nvSpPr>
          <p:spPr>
            <a:xfrm>
              <a:off x="1970049" y="3010829"/>
              <a:ext cx="4319239" cy="15314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a:bodyPr>
            <a:lstStyle/>
            <a:p>
              <a:pPr algn="ctr"/>
              <a:endParaRPr lang="en-US"/>
            </a:p>
          </p:txBody>
        </p:sp>
        <p:sp>
          <p:nvSpPr>
            <p:cNvPr id="6" name="TextBox 5">
              <a:extLst>
                <a:ext uri="{FF2B5EF4-FFF2-40B4-BE49-F238E27FC236}">
                  <a16:creationId xmlns:a16="http://schemas.microsoft.com/office/drawing/2014/main" id="{8963CDB0-8223-F642-8531-C65145806E26}"/>
                </a:ext>
              </a:extLst>
            </p:cNvPr>
            <p:cNvSpPr txBox="1"/>
            <p:nvPr/>
          </p:nvSpPr>
          <p:spPr>
            <a:xfrm>
              <a:off x="2278565" y="3010829"/>
              <a:ext cx="3702205" cy="1479777"/>
            </a:xfrm>
            <a:prstGeom prst="rect">
              <a:avLst/>
            </a:prstGeom>
            <a:noFill/>
          </p:spPr>
          <p:txBody>
            <a:bodyPr wrap="square" rtlCol="0" anchor="ctr" anchorCtr="0">
              <a:normAutofit fontScale="85000" lnSpcReduction="10000"/>
            </a:bodyPr>
            <a:lstStyle/>
            <a:p>
              <a:r>
                <a:rPr lang="en-US" dirty="0" err="1">
                  <a:solidFill>
                    <a:srgbClr val="FF0000"/>
                  </a:solidFill>
                </a:rPr>
                <a:t>mvpatterns</a:t>
              </a:r>
              <a:r>
                <a:rPr lang="en-US" dirty="0">
                  <a:solidFill>
                    <a:srgbClr val="FF0000"/>
                  </a:solidFill>
                </a:rPr>
                <a:t> </a:t>
              </a:r>
            </a:p>
            <a:p>
              <a:r>
                <a:rPr lang="en-US" dirty="0"/>
                <a:t>or</a:t>
              </a:r>
            </a:p>
            <a:p>
              <a:r>
                <a:rPr lang="en-US" dirty="0" err="1">
                  <a:solidFill>
                    <a:srgbClr val="FF0000"/>
                  </a:solidFill>
                </a:rPr>
                <a:t>mvpatterns</a:t>
              </a:r>
              <a:r>
                <a:rPr lang="en-US" dirty="0">
                  <a:solidFill>
                    <a:srgbClr val="FF0000"/>
                  </a:solidFill>
                </a:rPr>
                <a:t> </a:t>
              </a:r>
              <a:r>
                <a:rPr lang="en-US" dirty="0">
                  <a:solidFill>
                    <a:schemeClr val="accent6"/>
                  </a:solidFill>
                </a:rPr>
                <a:t>variable1 variable2 ….</a:t>
              </a:r>
            </a:p>
          </p:txBody>
        </p:sp>
      </p:grpSp>
      <p:pic>
        <p:nvPicPr>
          <p:cNvPr id="8" name="Picture 7">
            <a:extLst>
              <a:ext uri="{FF2B5EF4-FFF2-40B4-BE49-F238E27FC236}">
                <a16:creationId xmlns:a16="http://schemas.microsoft.com/office/drawing/2014/main" id="{15CA70F4-FB5F-4745-B827-755A9FA327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6682" y="2872757"/>
            <a:ext cx="5108895" cy="3571803"/>
          </a:xfrm>
          <a:prstGeom prst="rect">
            <a:avLst/>
          </a:prstGeom>
          <a:noFill/>
          <a:ln>
            <a:noFill/>
          </a:ln>
        </p:spPr>
      </p:pic>
      <p:pic>
        <p:nvPicPr>
          <p:cNvPr id="9" name="Audio 8">
            <a:hlinkClick r:id="" action="ppaction://media"/>
            <a:extLst>
              <a:ext uri="{FF2B5EF4-FFF2-40B4-BE49-F238E27FC236}">
                <a16:creationId xmlns:a16="http://schemas.microsoft.com/office/drawing/2014/main" id="{0F259CDA-6027-4AC0-BC53-2575087DEC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16851327"/>
      </p:ext>
    </p:extLst>
  </p:cSld>
  <p:clrMapOvr>
    <a:masterClrMapping/>
  </p:clrMapOvr>
  <mc:AlternateContent xmlns:mc="http://schemas.openxmlformats.org/markup-compatibility/2006" xmlns:p14="http://schemas.microsoft.com/office/powerpoint/2010/main">
    <mc:Choice Requires="p14">
      <p:transition spd="slow" p14:dur="2000" advTm="54901"/>
    </mc:Choice>
    <mc:Fallback xmlns="">
      <p:transition spd="slow" advTm="54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D2594-2024-4B49-B856-134B18140271}"/>
              </a:ext>
            </a:extLst>
          </p:cNvPr>
          <p:cNvSpPr>
            <a:spLocks noGrp="1"/>
          </p:cNvSpPr>
          <p:nvPr>
            <p:ph type="title"/>
          </p:nvPr>
        </p:nvSpPr>
        <p:spPr>
          <a:xfrm>
            <a:off x="628650" y="511729"/>
            <a:ext cx="7886700" cy="887902"/>
          </a:xfrm>
        </p:spPr>
        <p:txBody>
          <a:bodyPr>
            <a:normAutofit/>
          </a:bodyPr>
          <a:lstStyle/>
          <a:p>
            <a:r>
              <a:rPr lang="en-US" sz="3600" dirty="0"/>
              <a:t>Imputation</a:t>
            </a:r>
          </a:p>
        </p:txBody>
      </p:sp>
      <p:sp>
        <p:nvSpPr>
          <p:cNvPr id="3" name="Content Placeholder 2">
            <a:extLst>
              <a:ext uri="{FF2B5EF4-FFF2-40B4-BE49-F238E27FC236}">
                <a16:creationId xmlns:a16="http://schemas.microsoft.com/office/drawing/2014/main" id="{E727CC47-8BCB-A544-9C14-AACD902D5477}"/>
              </a:ext>
            </a:extLst>
          </p:cNvPr>
          <p:cNvSpPr>
            <a:spLocks noGrp="1"/>
          </p:cNvSpPr>
          <p:nvPr>
            <p:ph sz="quarter" idx="10"/>
          </p:nvPr>
        </p:nvSpPr>
        <p:spPr>
          <a:xfrm>
            <a:off x="628650" y="1487967"/>
            <a:ext cx="7886700" cy="4860842"/>
          </a:xfrm>
        </p:spPr>
        <p:txBody>
          <a:bodyPr>
            <a:normAutofit/>
          </a:bodyPr>
          <a:lstStyle/>
          <a:p>
            <a:r>
              <a:rPr lang="en-US" dirty="0"/>
              <a:t>Sometimes it is ok to remove all the rows with missing data from our data set.</a:t>
            </a:r>
          </a:p>
          <a:p>
            <a:r>
              <a:rPr lang="en-US" dirty="0"/>
              <a:t>Other times, it is not! When we cannot remove all the rows with missing data, we can use multiple imputation approach.</a:t>
            </a:r>
          </a:p>
          <a:p>
            <a:r>
              <a:rPr lang="en-US" dirty="0"/>
              <a:t>While multiple imputation may be beyond the scope of this training, you can find information:</a:t>
            </a:r>
          </a:p>
          <a:p>
            <a:pPr lvl="1"/>
            <a:r>
              <a:rPr lang="en-US" sz="2400" dirty="0"/>
              <a:t>Search for “multiple imputation” in the Help Menu in Stata and find the </a:t>
            </a:r>
            <a:r>
              <a:rPr lang="en-US" sz="2400" dirty="0">
                <a:solidFill>
                  <a:srgbClr val="FF0000"/>
                </a:solidFill>
              </a:rPr>
              <a:t>mi</a:t>
            </a:r>
            <a:r>
              <a:rPr lang="en-US" sz="2400" dirty="0"/>
              <a:t> suite of commands with instruction</a:t>
            </a:r>
          </a:p>
          <a:p>
            <a:pPr lvl="1"/>
            <a:r>
              <a:rPr lang="en-US" sz="2400" dirty="0"/>
              <a:t>Useful link on Multiple imputation: </a:t>
            </a:r>
            <a:r>
              <a:rPr lang="en-US" sz="2400" dirty="0">
                <a:solidFill>
                  <a:srgbClr val="7030A0"/>
                </a:solidFill>
                <a:hlinkClick r:id="rId5"/>
              </a:rPr>
              <a:t>https://stats.oarc.ucla.edu/stata/seminars/mi_in_stata_pt1_new/</a:t>
            </a:r>
            <a:endParaRPr lang="en-US" dirty="0"/>
          </a:p>
        </p:txBody>
      </p:sp>
      <p:sp>
        <p:nvSpPr>
          <p:cNvPr id="4" name="Slide Number Placeholder 3">
            <a:extLst>
              <a:ext uri="{FF2B5EF4-FFF2-40B4-BE49-F238E27FC236}">
                <a16:creationId xmlns:a16="http://schemas.microsoft.com/office/drawing/2014/main" id="{7F7B68A4-2AE0-E241-A991-89BA409D5B35}"/>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22</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E0BF95E0-FCB9-4B14-9545-F5A45B6E33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20345919"/>
      </p:ext>
    </p:extLst>
  </p:cSld>
  <p:clrMapOvr>
    <a:masterClrMapping/>
  </p:clrMapOvr>
  <mc:AlternateContent xmlns:mc="http://schemas.openxmlformats.org/markup-compatibility/2006" xmlns:p14="http://schemas.microsoft.com/office/powerpoint/2010/main">
    <mc:Choice Requires="p14">
      <p:transition spd="slow" p14:dur="2000" advTm="68183"/>
    </mc:Choice>
    <mc:Fallback xmlns="">
      <p:transition spd="slow" advTm="6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BBD98-4987-2D46-9C87-E37B2139766D}"/>
              </a:ext>
            </a:extLst>
          </p:cNvPr>
          <p:cNvSpPr>
            <a:spLocks noGrp="1"/>
          </p:cNvSpPr>
          <p:nvPr>
            <p:ph type="title"/>
          </p:nvPr>
        </p:nvSpPr>
        <p:spPr/>
        <p:txBody>
          <a:bodyPr/>
          <a:lstStyle/>
          <a:p>
            <a:r>
              <a:rPr lang="en-US" dirty="0"/>
              <a:t>Concatenate two datasets, by row</a:t>
            </a:r>
          </a:p>
        </p:txBody>
      </p:sp>
      <p:sp>
        <p:nvSpPr>
          <p:cNvPr id="3" name="Content Placeholder 2">
            <a:extLst>
              <a:ext uri="{FF2B5EF4-FFF2-40B4-BE49-F238E27FC236}">
                <a16:creationId xmlns:a16="http://schemas.microsoft.com/office/drawing/2014/main" id="{E5541D5B-DB81-944E-859B-FCB7BCED48A8}"/>
              </a:ext>
            </a:extLst>
          </p:cNvPr>
          <p:cNvSpPr>
            <a:spLocks noGrp="1"/>
          </p:cNvSpPr>
          <p:nvPr>
            <p:ph sz="quarter" idx="10"/>
          </p:nvPr>
        </p:nvSpPr>
        <p:spPr>
          <a:xfrm>
            <a:off x="628650" y="1487968"/>
            <a:ext cx="7886700" cy="4614658"/>
          </a:xfrm>
        </p:spPr>
        <p:txBody>
          <a:bodyPr>
            <a:normAutofit/>
          </a:bodyPr>
          <a:lstStyle/>
          <a:p>
            <a:r>
              <a:rPr lang="en-US" sz="2400" dirty="0"/>
              <a:t>We may collect data at different time periods, by different people, or have it stored in different places, and need to merge our data matrices</a:t>
            </a:r>
          </a:p>
          <a:p>
            <a:r>
              <a:rPr lang="en-US" sz="2400" dirty="0"/>
              <a:t>Assuming two datasets or data matrices have:</a:t>
            </a:r>
          </a:p>
          <a:p>
            <a:pPr lvl="1"/>
            <a:r>
              <a:rPr lang="en-US" sz="1800" dirty="0"/>
              <a:t>observations/participants in rows and variables in columns, and; </a:t>
            </a:r>
          </a:p>
          <a:p>
            <a:pPr lvl="1"/>
            <a:r>
              <a:rPr lang="en-US" sz="1800" dirty="0"/>
              <a:t>the same number of variables, then… </a:t>
            </a:r>
          </a:p>
          <a:p>
            <a:pPr marL="0" indent="0">
              <a:buNone/>
            </a:pPr>
            <a:r>
              <a:rPr lang="en-US" sz="2400" dirty="0"/>
              <a:t>We can concatenate (append, or join) the two datasets by row, using:</a:t>
            </a:r>
          </a:p>
          <a:p>
            <a:pPr marL="342900" lvl="1" indent="0">
              <a:buNone/>
            </a:pPr>
            <a:endParaRPr lang="en-US" dirty="0"/>
          </a:p>
          <a:p>
            <a:pPr marL="342900" lvl="1" indent="0">
              <a:buNone/>
            </a:pPr>
            <a:endParaRPr lang="en-US" dirty="0"/>
          </a:p>
          <a:p>
            <a:pPr marL="342900" lvl="1" indent="0">
              <a:buNone/>
            </a:pPr>
            <a:r>
              <a:rPr lang="en-US" dirty="0"/>
              <a:t> </a:t>
            </a:r>
          </a:p>
        </p:txBody>
      </p:sp>
      <p:sp>
        <p:nvSpPr>
          <p:cNvPr id="4" name="Slide Number Placeholder 3">
            <a:extLst>
              <a:ext uri="{FF2B5EF4-FFF2-40B4-BE49-F238E27FC236}">
                <a16:creationId xmlns:a16="http://schemas.microsoft.com/office/drawing/2014/main" id="{84B6F25E-6FB6-C74F-A1AF-45BD017A14E6}"/>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23</a:t>
            </a:fld>
            <a:endParaRPr lang="en-US" b="1" dirty="0">
              <a:solidFill>
                <a:schemeClr val="accent6"/>
              </a:solidFill>
            </a:endParaRPr>
          </a:p>
        </p:txBody>
      </p:sp>
      <p:grpSp>
        <p:nvGrpSpPr>
          <p:cNvPr id="7" name="Group 6">
            <a:extLst>
              <a:ext uri="{FF2B5EF4-FFF2-40B4-BE49-F238E27FC236}">
                <a16:creationId xmlns:a16="http://schemas.microsoft.com/office/drawing/2014/main" id="{DC103DB5-1E98-A946-BB4F-1DEAB3D3DF01}"/>
              </a:ext>
            </a:extLst>
          </p:cNvPr>
          <p:cNvGrpSpPr/>
          <p:nvPr/>
        </p:nvGrpSpPr>
        <p:grpSpPr>
          <a:xfrm>
            <a:off x="2145720" y="4396739"/>
            <a:ext cx="4211445" cy="721112"/>
            <a:chOff x="1966331" y="3938756"/>
            <a:chExt cx="4211445" cy="721112"/>
          </a:xfrm>
        </p:grpSpPr>
        <p:sp>
          <p:nvSpPr>
            <p:cNvPr id="5" name="Rectangle 4">
              <a:extLst>
                <a:ext uri="{FF2B5EF4-FFF2-40B4-BE49-F238E27FC236}">
                  <a16:creationId xmlns:a16="http://schemas.microsoft.com/office/drawing/2014/main" id="{2A85188E-967B-2744-841F-4F01D297623E}"/>
                </a:ext>
              </a:extLst>
            </p:cNvPr>
            <p:cNvSpPr/>
            <p:nvPr/>
          </p:nvSpPr>
          <p:spPr>
            <a:xfrm>
              <a:off x="1966331" y="3938756"/>
              <a:ext cx="4211445" cy="721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7D111D-1180-5344-9A2B-E2F34201C171}"/>
                </a:ext>
              </a:extLst>
            </p:cNvPr>
            <p:cNvSpPr txBox="1"/>
            <p:nvPr/>
          </p:nvSpPr>
          <p:spPr>
            <a:xfrm>
              <a:off x="2148468" y="4091060"/>
              <a:ext cx="4029308" cy="369332"/>
            </a:xfrm>
            <a:prstGeom prst="rect">
              <a:avLst/>
            </a:prstGeom>
            <a:noFill/>
          </p:spPr>
          <p:txBody>
            <a:bodyPr wrap="square" rtlCol="0">
              <a:spAutoFit/>
            </a:bodyPr>
            <a:lstStyle/>
            <a:p>
              <a:r>
                <a:rPr lang="en-US" dirty="0">
                  <a:solidFill>
                    <a:srgbClr val="FF0000"/>
                  </a:solidFill>
                </a:rPr>
                <a:t>append using </a:t>
              </a:r>
              <a:r>
                <a:rPr lang="en-US" dirty="0"/>
                <a:t>filename (or path to file)</a:t>
              </a:r>
            </a:p>
          </p:txBody>
        </p:sp>
      </p:grpSp>
      <p:pic>
        <p:nvPicPr>
          <p:cNvPr id="8" name="Audio 7">
            <a:hlinkClick r:id="" action="ppaction://media"/>
            <a:extLst>
              <a:ext uri="{FF2B5EF4-FFF2-40B4-BE49-F238E27FC236}">
                <a16:creationId xmlns:a16="http://schemas.microsoft.com/office/drawing/2014/main" id="{F35219C9-1876-455A-8BD1-0A58B7278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81696603"/>
      </p:ext>
    </p:extLst>
  </p:cSld>
  <p:clrMapOvr>
    <a:masterClrMapping/>
  </p:clrMapOvr>
  <mc:AlternateContent xmlns:mc="http://schemas.openxmlformats.org/markup-compatibility/2006" xmlns:p14="http://schemas.microsoft.com/office/powerpoint/2010/main">
    <mc:Choice Requires="p14">
      <p:transition spd="slow" p14:dur="2000" advTm="48377"/>
    </mc:Choice>
    <mc:Fallback xmlns="">
      <p:transition spd="slow" advTm="4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3CBE-3330-574A-86D7-8A717BD75508}"/>
              </a:ext>
            </a:extLst>
          </p:cNvPr>
          <p:cNvSpPr>
            <a:spLocks noGrp="1"/>
          </p:cNvSpPr>
          <p:nvPr>
            <p:ph type="title"/>
          </p:nvPr>
        </p:nvSpPr>
        <p:spPr>
          <a:xfrm>
            <a:off x="628650" y="543340"/>
            <a:ext cx="7886700" cy="842976"/>
          </a:xfrm>
        </p:spPr>
        <p:txBody>
          <a:bodyPr>
            <a:normAutofit/>
          </a:bodyPr>
          <a:lstStyle/>
          <a:p>
            <a:r>
              <a:rPr lang="en-US" dirty="0"/>
              <a:t>Example concatenate two data sets, by row</a:t>
            </a:r>
          </a:p>
        </p:txBody>
      </p:sp>
      <p:sp>
        <p:nvSpPr>
          <p:cNvPr id="3" name="Content Placeholder 2">
            <a:extLst>
              <a:ext uri="{FF2B5EF4-FFF2-40B4-BE49-F238E27FC236}">
                <a16:creationId xmlns:a16="http://schemas.microsoft.com/office/drawing/2014/main" id="{76E161F5-1387-6345-B010-0053414E6534}"/>
              </a:ext>
            </a:extLst>
          </p:cNvPr>
          <p:cNvSpPr>
            <a:spLocks noGrp="1"/>
          </p:cNvSpPr>
          <p:nvPr>
            <p:ph sz="quarter" idx="10"/>
          </p:nvPr>
        </p:nvSpPr>
        <p:spPr>
          <a:xfrm>
            <a:off x="628650" y="1487968"/>
            <a:ext cx="6091818" cy="675370"/>
          </a:xfrm>
        </p:spPr>
        <p:txBody>
          <a:bodyPr>
            <a:normAutofit fontScale="92500" lnSpcReduction="20000"/>
          </a:bodyPr>
          <a:lstStyle/>
          <a:p>
            <a:r>
              <a:rPr lang="en-US" dirty="0"/>
              <a:t>Combine samples from two data sets identified by the variable </a:t>
            </a:r>
            <a:r>
              <a:rPr lang="en-US" dirty="0" err="1"/>
              <a:t>svar</a:t>
            </a:r>
            <a:endParaRPr lang="en-US" dirty="0"/>
          </a:p>
        </p:txBody>
      </p:sp>
      <p:sp>
        <p:nvSpPr>
          <p:cNvPr id="4" name="Slide Number Placeholder 3">
            <a:extLst>
              <a:ext uri="{FF2B5EF4-FFF2-40B4-BE49-F238E27FC236}">
                <a16:creationId xmlns:a16="http://schemas.microsoft.com/office/drawing/2014/main" id="{D1B5C663-5785-AB46-920E-40161EE6FA73}"/>
              </a:ext>
            </a:extLst>
          </p:cNvPr>
          <p:cNvSpPr>
            <a:spLocks noGrp="1"/>
          </p:cNvSpPr>
          <p:nvPr>
            <p:ph type="sldNum" sz="quarter" idx="11"/>
          </p:nvPr>
        </p:nvSpPr>
        <p:spPr>
          <a:xfrm>
            <a:off x="7096539" y="6348809"/>
            <a:ext cx="1483201" cy="244148"/>
          </a:xfrm>
        </p:spPr>
        <p:txBody>
          <a:bodyPr/>
          <a:lstStyle/>
          <a:p>
            <a:r>
              <a:rPr lang="en-US">
                <a:solidFill>
                  <a:schemeClr val="tx2"/>
                </a:solidFill>
              </a:rPr>
              <a:t>ANRCB   |   </a:t>
            </a:r>
            <a:fld id="{D8FE707D-7EDD-4671-B995-A3FBECAF0B25}" type="slidenum">
              <a:rPr lang="en-US" b="1" smtClean="0">
                <a:solidFill>
                  <a:schemeClr val="accent6"/>
                </a:solidFill>
              </a:rPr>
              <a:pPr/>
              <a:t>24</a:t>
            </a:fld>
            <a:endParaRPr lang="en-US" b="1" dirty="0">
              <a:solidFill>
                <a:schemeClr val="accent6"/>
              </a:solidFill>
            </a:endParaRPr>
          </a:p>
        </p:txBody>
      </p:sp>
      <p:grpSp>
        <p:nvGrpSpPr>
          <p:cNvPr id="7" name="Group 6">
            <a:extLst>
              <a:ext uri="{FF2B5EF4-FFF2-40B4-BE49-F238E27FC236}">
                <a16:creationId xmlns:a16="http://schemas.microsoft.com/office/drawing/2014/main" id="{BB2FB54E-3B3B-4E4D-8456-2AE9C569391E}"/>
              </a:ext>
            </a:extLst>
          </p:cNvPr>
          <p:cNvGrpSpPr/>
          <p:nvPr/>
        </p:nvGrpSpPr>
        <p:grpSpPr>
          <a:xfrm>
            <a:off x="1248935" y="2326887"/>
            <a:ext cx="7063175" cy="1477328"/>
            <a:chOff x="1516565" y="2453268"/>
            <a:chExt cx="7063175" cy="1477328"/>
          </a:xfrm>
        </p:grpSpPr>
        <p:sp>
          <p:nvSpPr>
            <p:cNvPr id="5" name="Rectangle 4">
              <a:extLst>
                <a:ext uri="{FF2B5EF4-FFF2-40B4-BE49-F238E27FC236}">
                  <a16:creationId xmlns:a16="http://schemas.microsoft.com/office/drawing/2014/main" id="{056311CF-2C80-CB40-9D13-12975BB8759E}"/>
                </a:ext>
              </a:extLst>
            </p:cNvPr>
            <p:cNvSpPr/>
            <p:nvPr/>
          </p:nvSpPr>
          <p:spPr>
            <a:xfrm>
              <a:off x="1516565" y="2453268"/>
              <a:ext cx="6437972" cy="14773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82FB93-D02C-4344-ACF6-D17676331CAE}"/>
                </a:ext>
              </a:extLst>
            </p:cNvPr>
            <p:cNvSpPr txBox="1"/>
            <p:nvPr/>
          </p:nvSpPr>
          <p:spPr>
            <a:xfrm>
              <a:off x="1740325" y="2453268"/>
              <a:ext cx="6839415" cy="1477328"/>
            </a:xfrm>
            <a:prstGeom prst="rect">
              <a:avLst/>
            </a:prstGeom>
            <a:noFill/>
          </p:spPr>
          <p:txBody>
            <a:bodyPr wrap="square" rtlCol="0">
              <a:spAutoFit/>
            </a:bodyPr>
            <a:lstStyle/>
            <a:p>
              <a:r>
                <a:rPr lang="en-US" dirty="0">
                  <a:solidFill>
                    <a:srgbClr val="FF0000"/>
                  </a:solidFill>
                </a:rPr>
                <a:t>clear</a:t>
              </a:r>
            </a:p>
            <a:p>
              <a:r>
                <a:rPr lang="en-US" dirty="0">
                  <a:solidFill>
                    <a:srgbClr val="FF0000"/>
                  </a:solidFill>
                </a:rPr>
                <a:t>append using </a:t>
              </a:r>
              <a:r>
                <a:rPr lang="en-US" dirty="0"/>
                <a:t>"J:\</a:t>
              </a:r>
              <a:r>
                <a:rPr lang="en-US" dirty="0" err="1"/>
                <a:t>FromBox</a:t>
              </a:r>
              <a:r>
                <a:rPr lang="en-US" dirty="0"/>
                <a:t>\LAOS_STATA\Week7_4\LaosPDRGroup1.dta"  "J:\</a:t>
              </a:r>
              <a:r>
                <a:rPr lang="en-US" dirty="0" err="1"/>
                <a:t>FromBox</a:t>
              </a:r>
              <a:r>
                <a:rPr lang="en-US" dirty="0"/>
                <a:t>\LAOS_STATA\Week7_4\LaosPDRGroup2.dta"</a:t>
              </a:r>
            </a:p>
            <a:p>
              <a:r>
                <a:rPr lang="en-US" dirty="0">
                  <a:solidFill>
                    <a:srgbClr val="FF0000"/>
                  </a:solidFill>
                </a:rPr>
                <a:t>tab </a:t>
              </a:r>
              <a:r>
                <a:rPr lang="en-US" dirty="0" err="1"/>
                <a:t>svar</a:t>
              </a:r>
              <a:endParaRPr lang="en-US" dirty="0"/>
            </a:p>
          </p:txBody>
        </p:sp>
      </p:grpSp>
      <p:pic>
        <p:nvPicPr>
          <p:cNvPr id="8" name="Picture 7">
            <a:extLst>
              <a:ext uri="{FF2B5EF4-FFF2-40B4-BE49-F238E27FC236}">
                <a16:creationId xmlns:a16="http://schemas.microsoft.com/office/drawing/2014/main" id="{29ADFEE5-F854-2240-A499-0910617761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0030" y="4074632"/>
            <a:ext cx="7755664" cy="2036236"/>
          </a:xfrm>
          <a:prstGeom prst="rect">
            <a:avLst/>
          </a:prstGeom>
          <a:noFill/>
          <a:ln>
            <a:noFill/>
          </a:ln>
        </p:spPr>
      </p:pic>
      <p:pic>
        <p:nvPicPr>
          <p:cNvPr id="9" name="Audio 8">
            <a:hlinkClick r:id="" action="ppaction://media"/>
            <a:extLst>
              <a:ext uri="{FF2B5EF4-FFF2-40B4-BE49-F238E27FC236}">
                <a16:creationId xmlns:a16="http://schemas.microsoft.com/office/drawing/2014/main" id="{3029633D-BE5F-44EE-B984-7D94F0CFA8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69544197"/>
      </p:ext>
    </p:extLst>
  </p:cSld>
  <p:clrMapOvr>
    <a:masterClrMapping/>
  </p:clrMapOvr>
  <mc:AlternateContent xmlns:mc="http://schemas.openxmlformats.org/markup-compatibility/2006" xmlns:p14="http://schemas.microsoft.com/office/powerpoint/2010/main">
    <mc:Choice Requires="p14">
      <p:transition spd="slow" p14:dur="2000" advTm="66715"/>
    </mc:Choice>
    <mc:Fallback xmlns="">
      <p:transition spd="slow" advTm="6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0F4A-D916-ED4E-92E5-023C8D0C3045}"/>
              </a:ext>
            </a:extLst>
          </p:cNvPr>
          <p:cNvSpPr>
            <a:spLocks noGrp="1"/>
          </p:cNvSpPr>
          <p:nvPr>
            <p:ph type="title"/>
          </p:nvPr>
        </p:nvSpPr>
        <p:spPr>
          <a:xfrm>
            <a:off x="628650" y="543529"/>
            <a:ext cx="7886700" cy="846639"/>
          </a:xfrm>
        </p:spPr>
        <p:txBody>
          <a:bodyPr>
            <a:noAutofit/>
          </a:bodyPr>
          <a:lstStyle/>
          <a:p>
            <a:r>
              <a:rPr lang="en-US" dirty="0"/>
              <a:t>Concatenate two data sets, by variables</a:t>
            </a:r>
          </a:p>
        </p:txBody>
      </p:sp>
      <p:sp>
        <p:nvSpPr>
          <p:cNvPr id="3" name="Content Placeholder 2">
            <a:extLst>
              <a:ext uri="{FF2B5EF4-FFF2-40B4-BE49-F238E27FC236}">
                <a16:creationId xmlns:a16="http://schemas.microsoft.com/office/drawing/2014/main" id="{D9EEF0D1-2BAE-A940-96E3-9917B0EF26BC}"/>
              </a:ext>
            </a:extLst>
          </p:cNvPr>
          <p:cNvSpPr>
            <a:spLocks noGrp="1"/>
          </p:cNvSpPr>
          <p:nvPr>
            <p:ph sz="quarter" idx="10"/>
          </p:nvPr>
        </p:nvSpPr>
        <p:spPr/>
        <p:txBody>
          <a:bodyPr/>
          <a:lstStyle/>
          <a:p>
            <a:r>
              <a:rPr lang="en-US" dirty="0"/>
              <a:t>Sometimes we want to connect two datasets with the same sample (participants or observations) but with different variables </a:t>
            </a:r>
          </a:p>
          <a:p>
            <a:r>
              <a:rPr lang="en-US" dirty="0"/>
              <a:t>Sometimes both datasets might have similar variables</a:t>
            </a:r>
          </a:p>
          <a:p>
            <a:r>
              <a:rPr lang="en-US" dirty="0"/>
              <a:t>Both datasets need to have </a:t>
            </a:r>
            <a:r>
              <a:rPr lang="en-US" i="1" dirty="0"/>
              <a:t>at least one common variable </a:t>
            </a:r>
            <a:r>
              <a:rPr lang="en-US" dirty="0"/>
              <a:t>with which the merge will be done</a:t>
            </a:r>
          </a:p>
          <a:p>
            <a:r>
              <a:rPr lang="en-US" dirty="0"/>
              <a:t>We can use the </a:t>
            </a:r>
            <a:r>
              <a:rPr lang="en-US" dirty="0">
                <a:solidFill>
                  <a:srgbClr val="FF0000"/>
                </a:solidFill>
              </a:rPr>
              <a:t>merge</a:t>
            </a:r>
            <a:r>
              <a:rPr lang="en-US" dirty="0"/>
              <a:t> function in Stata</a:t>
            </a:r>
          </a:p>
          <a:p>
            <a:endParaRPr lang="en-US"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C5675F6-E2E7-BE4C-92A7-DF2E56274B99}"/>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25</a:t>
            </a:fld>
            <a:endParaRPr lang="en-US" b="1" dirty="0">
              <a:solidFill>
                <a:schemeClr val="accent6"/>
              </a:solidFill>
            </a:endParaRPr>
          </a:p>
        </p:txBody>
      </p:sp>
      <p:grpSp>
        <p:nvGrpSpPr>
          <p:cNvPr id="5" name="Group 4">
            <a:extLst>
              <a:ext uri="{FF2B5EF4-FFF2-40B4-BE49-F238E27FC236}">
                <a16:creationId xmlns:a16="http://schemas.microsoft.com/office/drawing/2014/main" id="{33D73681-C310-B044-AFA3-2E4C2003070C}"/>
              </a:ext>
            </a:extLst>
          </p:cNvPr>
          <p:cNvGrpSpPr/>
          <p:nvPr/>
        </p:nvGrpSpPr>
        <p:grpSpPr>
          <a:xfrm>
            <a:off x="2191779" y="5100588"/>
            <a:ext cx="5055220" cy="1008664"/>
            <a:chOff x="1970049" y="3010829"/>
            <a:chExt cx="4319239" cy="1531434"/>
          </a:xfrm>
        </p:grpSpPr>
        <p:sp>
          <p:nvSpPr>
            <p:cNvPr id="6" name="Rectangle 5">
              <a:extLst>
                <a:ext uri="{FF2B5EF4-FFF2-40B4-BE49-F238E27FC236}">
                  <a16:creationId xmlns:a16="http://schemas.microsoft.com/office/drawing/2014/main" id="{4D2EF66D-D650-A043-8DFC-EE031BB29795}"/>
                </a:ext>
              </a:extLst>
            </p:cNvPr>
            <p:cNvSpPr/>
            <p:nvPr/>
          </p:nvSpPr>
          <p:spPr>
            <a:xfrm>
              <a:off x="1970049" y="3010829"/>
              <a:ext cx="4319239" cy="15314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A57C29-54B1-DA46-AD57-C51E075F974E}"/>
                </a:ext>
              </a:extLst>
            </p:cNvPr>
            <p:cNvSpPr txBox="1"/>
            <p:nvPr/>
          </p:nvSpPr>
          <p:spPr>
            <a:xfrm>
              <a:off x="2162871" y="3419421"/>
              <a:ext cx="3702205" cy="700937"/>
            </a:xfrm>
            <a:prstGeom prst="rect">
              <a:avLst/>
            </a:prstGeom>
            <a:noFill/>
          </p:spPr>
          <p:txBody>
            <a:bodyPr wrap="square" rtlCol="0">
              <a:spAutoFit/>
            </a:bodyPr>
            <a:lstStyle/>
            <a:p>
              <a:r>
                <a:rPr lang="en-US" sz="2400" dirty="0">
                  <a:solidFill>
                    <a:srgbClr val="FF0000"/>
                  </a:solidFill>
                </a:rPr>
                <a:t>merge 1:1 </a:t>
              </a:r>
              <a:r>
                <a:rPr lang="en-US" sz="2400" dirty="0">
                  <a:solidFill>
                    <a:schemeClr val="accent6"/>
                  </a:solidFill>
                </a:rPr>
                <a:t>variable</a:t>
              </a:r>
              <a:r>
                <a:rPr lang="en-US" sz="2400" dirty="0">
                  <a:solidFill>
                    <a:srgbClr val="FF0000"/>
                  </a:solidFill>
                </a:rPr>
                <a:t> using </a:t>
              </a:r>
              <a:r>
                <a:rPr lang="en-US" sz="2400" dirty="0">
                  <a:solidFill>
                    <a:schemeClr val="accent6"/>
                  </a:solidFill>
                </a:rPr>
                <a:t>dataset</a:t>
              </a:r>
            </a:p>
          </p:txBody>
        </p:sp>
      </p:grpSp>
      <p:pic>
        <p:nvPicPr>
          <p:cNvPr id="8" name="Audio 7">
            <a:hlinkClick r:id="" action="ppaction://media"/>
            <a:extLst>
              <a:ext uri="{FF2B5EF4-FFF2-40B4-BE49-F238E27FC236}">
                <a16:creationId xmlns:a16="http://schemas.microsoft.com/office/drawing/2014/main" id="{0EF650CB-3D99-4037-A3DA-6ACA3F4266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50367113"/>
      </p:ext>
    </p:extLst>
  </p:cSld>
  <p:clrMapOvr>
    <a:masterClrMapping/>
  </p:clrMapOvr>
  <mc:AlternateContent xmlns:mc="http://schemas.openxmlformats.org/markup-compatibility/2006" xmlns:p14="http://schemas.microsoft.com/office/powerpoint/2010/main">
    <mc:Choice Requires="p14">
      <p:transition spd="slow" p14:dur="2000" advTm="45195"/>
    </mc:Choice>
    <mc:Fallback xmlns="">
      <p:transition spd="slow" advTm="4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B982-82BD-1B45-ABBC-66B61C344383}"/>
              </a:ext>
            </a:extLst>
          </p:cNvPr>
          <p:cNvSpPr>
            <a:spLocks noGrp="1"/>
          </p:cNvSpPr>
          <p:nvPr>
            <p:ph type="title"/>
          </p:nvPr>
        </p:nvSpPr>
        <p:spPr>
          <a:xfrm>
            <a:off x="628650" y="458650"/>
            <a:ext cx="8184046" cy="904347"/>
          </a:xfrm>
        </p:spPr>
        <p:txBody>
          <a:bodyPr>
            <a:noAutofit/>
          </a:bodyPr>
          <a:lstStyle/>
          <a:p>
            <a:r>
              <a:rPr lang="en-US" dirty="0"/>
              <a:t>Concatenate two data sets by variables,</a:t>
            </a:r>
            <a:br>
              <a:rPr lang="en-US" dirty="0"/>
            </a:br>
            <a:r>
              <a:rPr lang="en-US" dirty="0"/>
              <a:t>Example: Describe datasets</a:t>
            </a:r>
          </a:p>
        </p:txBody>
      </p:sp>
      <p:sp>
        <p:nvSpPr>
          <p:cNvPr id="4" name="Slide Number Placeholder 3">
            <a:extLst>
              <a:ext uri="{FF2B5EF4-FFF2-40B4-BE49-F238E27FC236}">
                <a16:creationId xmlns:a16="http://schemas.microsoft.com/office/drawing/2014/main" id="{634D0746-EACB-1045-860D-5C59F6E42465}"/>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26</a:t>
            </a:fld>
            <a:endParaRPr lang="en-US" b="1" dirty="0">
              <a:solidFill>
                <a:schemeClr val="accent6"/>
              </a:solidFill>
            </a:endParaRPr>
          </a:p>
        </p:txBody>
      </p:sp>
      <p:pic>
        <p:nvPicPr>
          <p:cNvPr id="5" name="Content Placeholder 4">
            <a:extLst>
              <a:ext uri="{FF2B5EF4-FFF2-40B4-BE49-F238E27FC236}">
                <a16:creationId xmlns:a16="http://schemas.microsoft.com/office/drawing/2014/main" id="{DCB36F9C-87B5-CF41-929E-75844EA7DEC2}"/>
              </a:ext>
            </a:extLst>
          </p:cNvPr>
          <p:cNvPicPr>
            <a:picLocks noGrp="1" noChangeAspect="1"/>
          </p:cNvPicPr>
          <p:nvPr>
            <p:ph sz="quarter" idx="10"/>
          </p:nvPr>
        </p:nvPicPr>
        <p:blipFill>
          <a:blip r:embed="rId5">
            <a:extLst>
              <a:ext uri="{28A0092B-C50C-407E-A947-70E740481C1C}">
                <a14:useLocalDpi xmlns:a14="http://schemas.microsoft.com/office/drawing/2010/main" val="0"/>
              </a:ext>
            </a:extLst>
          </a:blip>
          <a:srcRect/>
          <a:stretch>
            <a:fillRect/>
          </a:stretch>
        </p:blipFill>
        <p:spPr bwMode="auto">
          <a:xfrm>
            <a:off x="1126897" y="1469889"/>
            <a:ext cx="6769100" cy="2349500"/>
          </a:xfrm>
          <a:prstGeom prst="rect">
            <a:avLst/>
          </a:prstGeom>
          <a:noFill/>
          <a:ln>
            <a:noFill/>
          </a:ln>
        </p:spPr>
      </p:pic>
      <p:pic>
        <p:nvPicPr>
          <p:cNvPr id="6" name="Picture 5">
            <a:extLst>
              <a:ext uri="{FF2B5EF4-FFF2-40B4-BE49-F238E27FC236}">
                <a16:creationId xmlns:a16="http://schemas.microsoft.com/office/drawing/2014/main" id="{735E5DAE-039B-8A4D-A569-8638C3EBE7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6897" y="4033174"/>
            <a:ext cx="6322118" cy="2366176"/>
          </a:xfrm>
          <a:prstGeom prst="rect">
            <a:avLst/>
          </a:prstGeom>
          <a:noFill/>
          <a:ln>
            <a:noFill/>
          </a:ln>
        </p:spPr>
      </p:pic>
      <p:pic>
        <p:nvPicPr>
          <p:cNvPr id="3" name="Audio 2">
            <a:hlinkClick r:id="" action="ppaction://media"/>
            <a:extLst>
              <a:ext uri="{FF2B5EF4-FFF2-40B4-BE49-F238E27FC236}">
                <a16:creationId xmlns:a16="http://schemas.microsoft.com/office/drawing/2014/main" id="{897990E7-50C1-432B-A859-183A2D218E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84946257"/>
      </p:ext>
    </p:extLst>
  </p:cSld>
  <p:clrMapOvr>
    <a:masterClrMapping/>
  </p:clrMapOvr>
  <mc:AlternateContent xmlns:mc="http://schemas.openxmlformats.org/markup-compatibility/2006" xmlns:p14="http://schemas.microsoft.com/office/powerpoint/2010/main">
    <mc:Choice Requires="p14">
      <p:transition spd="slow" p14:dur="2000" advTm="43291"/>
    </mc:Choice>
    <mc:Fallback xmlns="">
      <p:transition spd="slow" advTm="4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D29B14-DBB7-4A45-9E98-696E7A0CCD8F}"/>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27</a:t>
            </a:fld>
            <a:endParaRPr lang="en-US" b="1" dirty="0">
              <a:solidFill>
                <a:schemeClr val="accent6"/>
              </a:solidFill>
            </a:endParaRPr>
          </a:p>
        </p:txBody>
      </p:sp>
      <p:pic>
        <p:nvPicPr>
          <p:cNvPr id="9" name="Content Placeholder 8">
            <a:extLst>
              <a:ext uri="{FF2B5EF4-FFF2-40B4-BE49-F238E27FC236}">
                <a16:creationId xmlns:a16="http://schemas.microsoft.com/office/drawing/2014/main" id="{3211FD9E-F0EC-3347-A3A0-574365054708}"/>
              </a:ext>
            </a:extLst>
          </p:cNvPr>
          <p:cNvPicPr>
            <a:picLocks noGrp="1" noChangeAspect="1"/>
          </p:cNvPicPr>
          <p:nvPr>
            <p:ph sz="quarter" idx="10"/>
          </p:nvPr>
        </p:nvPicPr>
        <p:blipFill rotWithShape="1">
          <a:blip r:embed="rId5">
            <a:extLst>
              <a:ext uri="{28A0092B-C50C-407E-A947-70E740481C1C}">
                <a14:useLocalDpi xmlns:a14="http://schemas.microsoft.com/office/drawing/2010/main" val="0"/>
              </a:ext>
            </a:extLst>
          </a:blip>
          <a:srcRect r="27545"/>
          <a:stretch/>
        </p:blipFill>
        <p:spPr bwMode="auto">
          <a:xfrm>
            <a:off x="1027044" y="1885588"/>
            <a:ext cx="6420679" cy="1462916"/>
          </a:xfrm>
          <a:prstGeom prst="rect">
            <a:avLst/>
          </a:prstGeom>
          <a:noFill/>
          <a:ln>
            <a:noFill/>
          </a:ln>
        </p:spPr>
      </p:pic>
      <p:pic>
        <p:nvPicPr>
          <p:cNvPr id="10" name="Picture 9">
            <a:extLst>
              <a:ext uri="{FF2B5EF4-FFF2-40B4-BE49-F238E27FC236}">
                <a16:creationId xmlns:a16="http://schemas.microsoft.com/office/drawing/2014/main" id="{B1BC0E90-F93C-194B-A02A-3222E42B2E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2752" y="3348504"/>
            <a:ext cx="7295841" cy="3096056"/>
          </a:xfrm>
          <a:prstGeom prst="rect">
            <a:avLst/>
          </a:prstGeom>
          <a:noFill/>
          <a:ln>
            <a:noFill/>
          </a:ln>
        </p:spPr>
      </p:pic>
      <p:sp>
        <p:nvSpPr>
          <p:cNvPr id="8" name="Title 1">
            <a:extLst>
              <a:ext uri="{FF2B5EF4-FFF2-40B4-BE49-F238E27FC236}">
                <a16:creationId xmlns:a16="http://schemas.microsoft.com/office/drawing/2014/main" id="{B86C83F8-DFDD-49FE-B9EB-3EACE5BFD745}"/>
              </a:ext>
            </a:extLst>
          </p:cNvPr>
          <p:cNvSpPr txBox="1">
            <a:spLocks/>
          </p:cNvSpPr>
          <p:nvPr/>
        </p:nvSpPr>
        <p:spPr>
          <a:xfrm>
            <a:off x="628650" y="458650"/>
            <a:ext cx="8184046" cy="904347"/>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br>
              <a:rPr lang="en-US" dirty="0"/>
            </a:br>
            <a:r>
              <a:rPr lang="en-US" dirty="0"/>
              <a:t>Concatenate two data sets by variables,</a:t>
            </a:r>
          </a:p>
          <a:p>
            <a:r>
              <a:rPr lang="en-US" dirty="0"/>
              <a:t>Example: Merge</a:t>
            </a:r>
          </a:p>
        </p:txBody>
      </p:sp>
      <p:sp>
        <p:nvSpPr>
          <p:cNvPr id="6" name="TextBox 5">
            <a:extLst>
              <a:ext uri="{FF2B5EF4-FFF2-40B4-BE49-F238E27FC236}">
                <a16:creationId xmlns:a16="http://schemas.microsoft.com/office/drawing/2014/main" id="{E27F9ADC-B8C8-4B1A-9B54-677B413B1CC5}"/>
              </a:ext>
            </a:extLst>
          </p:cNvPr>
          <p:cNvSpPr txBox="1"/>
          <p:nvPr/>
        </p:nvSpPr>
        <p:spPr>
          <a:xfrm>
            <a:off x="722242" y="1414344"/>
            <a:ext cx="7646351" cy="369332"/>
          </a:xfrm>
          <a:prstGeom prst="rect">
            <a:avLst/>
          </a:prstGeom>
          <a:noFill/>
        </p:spPr>
        <p:txBody>
          <a:bodyPr wrap="square" rtlCol="0">
            <a:spAutoFit/>
          </a:bodyPr>
          <a:lstStyle/>
          <a:p>
            <a:r>
              <a:rPr lang="en-US" dirty="0">
                <a:solidFill>
                  <a:srgbClr val="FF0000"/>
                </a:solidFill>
              </a:rPr>
              <a:t>Merge 1:1 </a:t>
            </a:r>
            <a:r>
              <a:rPr lang="en-US" dirty="0" err="1">
                <a:solidFill>
                  <a:schemeClr val="accent6"/>
                </a:solidFill>
              </a:rPr>
              <a:t>SampleID</a:t>
            </a:r>
            <a:r>
              <a:rPr lang="en-US" dirty="0"/>
              <a:t> using “J:\</a:t>
            </a:r>
            <a:r>
              <a:rPr lang="en-US" dirty="0" err="1"/>
              <a:t>FromBox</a:t>
            </a:r>
            <a:r>
              <a:rPr lang="en-US" dirty="0"/>
              <a:t>\LAOS_STATA\Week7_4\Subset2.dta” </a:t>
            </a:r>
          </a:p>
        </p:txBody>
      </p:sp>
      <p:pic>
        <p:nvPicPr>
          <p:cNvPr id="7" name="Audio 6">
            <a:hlinkClick r:id="" action="ppaction://media"/>
            <a:extLst>
              <a:ext uri="{FF2B5EF4-FFF2-40B4-BE49-F238E27FC236}">
                <a16:creationId xmlns:a16="http://schemas.microsoft.com/office/drawing/2014/main" id="{C60871C8-2414-46EF-90D0-FB3F428D4B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64834259"/>
      </p:ext>
    </p:extLst>
  </p:cSld>
  <p:clrMapOvr>
    <a:masterClrMapping/>
  </p:clrMapOvr>
  <mc:AlternateContent xmlns:mc="http://schemas.openxmlformats.org/markup-compatibility/2006" xmlns:p14="http://schemas.microsoft.com/office/powerpoint/2010/main">
    <mc:Choice Requires="p14">
      <p:transition spd="slow" p14:dur="2000" advTm="33469"/>
    </mc:Choice>
    <mc:Fallback xmlns="">
      <p:transition spd="slow" advTm="3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1215-3DEE-5048-AA05-E7D5828A2ABD}"/>
              </a:ext>
            </a:extLst>
          </p:cNvPr>
          <p:cNvSpPr>
            <a:spLocks noGrp="1"/>
          </p:cNvSpPr>
          <p:nvPr>
            <p:ph type="title"/>
          </p:nvPr>
        </p:nvSpPr>
        <p:spPr>
          <a:xfrm>
            <a:off x="628650" y="477078"/>
            <a:ext cx="7886700" cy="919650"/>
          </a:xfrm>
        </p:spPr>
        <p:txBody>
          <a:bodyPr>
            <a:normAutofit/>
          </a:bodyPr>
          <a:lstStyle/>
          <a:p>
            <a:r>
              <a:rPr lang="en-US" sz="3600" dirty="0"/>
              <a:t>Practice</a:t>
            </a:r>
          </a:p>
        </p:txBody>
      </p:sp>
      <p:sp>
        <p:nvSpPr>
          <p:cNvPr id="3" name="Content Placeholder 2">
            <a:extLst>
              <a:ext uri="{FF2B5EF4-FFF2-40B4-BE49-F238E27FC236}">
                <a16:creationId xmlns:a16="http://schemas.microsoft.com/office/drawing/2014/main" id="{5A842269-8A5C-1748-A142-6D5EC9391A7A}"/>
              </a:ext>
            </a:extLst>
          </p:cNvPr>
          <p:cNvSpPr>
            <a:spLocks noGrp="1"/>
          </p:cNvSpPr>
          <p:nvPr>
            <p:ph sz="quarter" idx="10"/>
          </p:nvPr>
        </p:nvSpPr>
        <p:spPr/>
        <p:txBody>
          <a:bodyPr>
            <a:normAutofit fontScale="92500" lnSpcReduction="10000"/>
          </a:bodyPr>
          <a:lstStyle/>
          <a:p>
            <a:r>
              <a:rPr lang="en-US" dirty="0"/>
              <a:t>Choose few variables of interest from the LAOPDR_MICS2017_random10.dta data set</a:t>
            </a:r>
          </a:p>
          <a:p>
            <a:r>
              <a:rPr lang="en-US" dirty="0"/>
              <a:t>Select at least 10 variables of interest not all categorical (include weight and BMI for example)</a:t>
            </a:r>
          </a:p>
          <a:p>
            <a:r>
              <a:rPr lang="en-US" dirty="0"/>
              <a:t>Create a dummy variable for the continuous variable of your choice</a:t>
            </a:r>
          </a:p>
          <a:p>
            <a:r>
              <a:rPr lang="en-US" dirty="0"/>
              <a:t>Check if the variables you selected have missing or unusual (too small/too large) values</a:t>
            </a:r>
          </a:p>
          <a:p>
            <a:r>
              <a:rPr lang="en-US" dirty="0"/>
              <a:t>Split the data set with equal number of samples and then recombine them</a:t>
            </a:r>
          </a:p>
          <a:p>
            <a:r>
              <a:rPr lang="en-US" dirty="0"/>
              <a:t>Split the variables in two sets (5 variables in 1 and 5 in another) then merge the data using the sample IDs.</a:t>
            </a:r>
          </a:p>
        </p:txBody>
      </p:sp>
      <p:sp>
        <p:nvSpPr>
          <p:cNvPr id="4" name="Slide Number Placeholder 3">
            <a:extLst>
              <a:ext uri="{FF2B5EF4-FFF2-40B4-BE49-F238E27FC236}">
                <a16:creationId xmlns:a16="http://schemas.microsoft.com/office/drawing/2014/main" id="{12273B9D-28AA-5443-983D-342BA2C6D5B6}"/>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28</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530D9C71-38B4-49E7-B213-D96F9D8EA4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36218299"/>
      </p:ext>
    </p:extLst>
  </p:cSld>
  <p:clrMapOvr>
    <a:masterClrMapping/>
  </p:clrMapOvr>
  <mc:AlternateContent xmlns:mc="http://schemas.openxmlformats.org/markup-compatibility/2006" xmlns:p14="http://schemas.microsoft.com/office/powerpoint/2010/main">
    <mc:Choice Requires="p14">
      <p:transition spd="slow" p14:dur="2000" advTm="34886"/>
    </mc:Choice>
    <mc:Fallback xmlns="">
      <p:transition spd="slow" advTm="3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C9B74-26D0-46A8-B972-8341F9583C1A}"/>
              </a:ext>
            </a:extLst>
          </p:cNvPr>
          <p:cNvSpPr>
            <a:spLocks noGrp="1"/>
          </p:cNvSpPr>
          <p:nvPr>
            <p:ph type="title"/>
          </p:nvPr>
        </p:nvSpPr>
        <p:spPr/>
        <p:txBody>
          <a:bodyPr/>
          <a:lstStyle/>
          <a:p>
            <a:r>
              <a:rPr lang="en-US" dirty="0"/>
              <a:t>In summary, you should now be able to…</a:t>
            </a:r>
          </a:p>
        </p:txBody>
      </p:sp>
      <p:sp>
        <p:nvSpPr>
          <p:cNvPr id="3" name="Content Placeholder 2">
            <a:extLst>
              <a:ext uri="{FF2B5EF4-FFF2-40B4-BE49-F238E27FC236}">
                <a16:creationId xmlns:a16="http://schemas.microsoft.com/office/drawing/2014/main" id="{A02A9B21-3624-4DCE-8925-00C80B3D889E}"/>
              </a:ext>
            </a:extLst>
          </p:cNvPr>
          <p:cNvSpPr>
            <a:spLocks noGrp="1"/>
          </p:cNvSpPr>
          <p:nvPr>
            <p:ph sz="quarter" idx="10"/>
          </p:nvPr>
        </p:nvSpPr>
        <p:spPr/>
        <p:txBody>
          <a:bodyPr>
            <a:normAutofit fontScale="92500" lnSpcReduction="20000"/>
          </a:bodyPr>
          <a:lstStyle/>
          <a:p>
            <a:r>
              <a:rPr lang="en-US" dirty="0"/>
              <a:t>Use Stata commands “gen”, “generate”, “replace”, “</a:t>
            </a:r>
            <a:r>
              <a:rPr lang="en-US" dirty="0" err="1"/>
              <a:t>egen</a:t>
            </a:r>
            <a:r>
              <a:rPr lang="en-US" dirty="0"/>
              <a:t>”, “cut”, “recode”, and “label” to create, label, recode, and dichotomize variables</a:t>
            </a:r>
          </a:p>
          <a:p>
            <a:r>
              <a:rPr lang="en-US" dirty="0"/>
              <a:t>Identify missing values using the “</a:t>
            </a:r>
            <a:r>
              <a:rPr lang="en-US" dirty="0" err="1"/>
              <a:t>mdesc</a:t>
            </a:r>
            <a:r>
              <a:rPr lang="en-US" dirty="0"/>
              <a:t>” and “</a:t>
            </a:r>
            <a:r>
              <a:rPr lang="en-US" dirty="0" err="1"/>
              <a:t>mvpatterns</a:t>
            </a:r>
            <a:r>
              <a:rPr lang="en-US" dirty="0"/>
              <a:t>” commands, and by using “summarize” and “describe” to examine data values that may seem out of the ordinary</a:t>
            </a:r>
          </a:p>
          <a:p>
            <a:r>
              <a:rPr lang="en-US" dirty="0"/>
              <a:t>Understand the basics of imputing missing values and know where to find more information</a:t>
            </a:r>
          </a:p>
          <a:p>
            <a:r>
              <a:rPr lang="en-US" dirty="0"/>
              <a:t>Install packages or functions in Stata</a:t>
            </a:r>
          </a:p>
          <a:p>
            <a:r>
              <a:rPr lang="en-US" dirty="0"/>
              <a:t>Combine datasets by row using “append” and by variable using “merge 1:1” commands</a:t>
            </a:r>
          </a:p>
          <a:p>
            <a:r>
              <a:rPr lang="en-US" dirty="0"/>
              <a:t>**All syntax is in the DO file “Module_7_Topic_7_4_Example_Syntax.do”</a:t>
            </a:r>
          </a:p>
        </p:txBody>
      </p:sp>
      <p:sp>
        <p:nvSpPr>
          <p:cNvPr id="4" name="Slide Number Placeholder 3">
            <a:extLst>
              <a:ext uri="{FF2B5EF4-FFF2-40B4-BE49-F238E27FC236}">
                <a16:creationId xmlns:a16="http://schemas.microsoft.com/office/drawing/2014/main" id="{924D8291-8F9B-4851-B331-378D83F7A183}"/>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29</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0366A361-58BD-4306-8D9F-EB1D1F10C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43329637"/>
      </p:ext>
    </p:extLst>
  </p:cSld>
  <p:clrMapOvr>
    <a:masterClrMapping/>
  </p:clrMapOvr>
  <mc:AlternateContent xmlns:mc="http://schemas.openxmlformats.org/markup-compatibility/2006" xmlns:p14="http://schemas.microsoft.com/office/powerpoint/2010/main">
    <mc:Choice Requires="p14">
      <p:transition spd="slow" p14:dur="2000" advTm="64561"/>
    </mc:Choice>
    <mc:Fallback xmlns="">
      <p:transition spd="slow" advTm="6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42ED-AFC7-914E-99C5-E2A9630105A0}"/>
              </a:ext>
            </a:extLst>
          </p:cNvPr>
          <p:cNvSpPr>
            <a:spLocks noGrp="1"/>
          </p:cNvSpPr>
          <p:nvPr>
            <p:ph type="title"/>
          </p:nvPr>
        </p:nvSpPr>
        <p:spPr>
          <a:xfrm>
            <a:off x="628650" y="834100"/>
            <a:ext cx="7886700" cy="540326"/>
          </a:xfrm>
        </p:spPr>
        <p:txBody>
          <a:bodyPr/>
          <a:lstStyle/>
          <a:p>
            <a:r>
              <a:rPr lang="en-US" dirty="0">
                <a:latin typeface="Georgia"/>
                <a:cs typeface="Arial"/>
              </a:rPr>
              <a:t>Dichotomize variables</a:t>
            </a:r>
            <a:endParaRPr lang="en-US" dirty="0"/>
          </a:p>
        </p:txBody>
      </p:sp>
      <p:sp>
        <p:nvSpPr>
          <p:cNvPr id="3" name="Content Placeholder 2">
            <a:extLst>
              <a:ext uri="{FF2B5EF4-FFF2-40B4-BE49-F238E27FC236}">
                <a16:creationId xmlns:a16="http://schemas.microsoft.com/office/drawing/2014/main" id="{62E9AF23-DD61-C1FF-0A40-6304ECF9D1FE}"/>
              </a:ext>
            </a:extLst>
          </p:cNvPr>
          <p:cNvSpPr>
            <a:spLocks noGrp="1"/>
          </p:cNvSpPr>
          <p:nvPr>
            <p:ph sz="quarter" idx="10"/>
          </p:nvPr>
        </p:nvSpPr>
        <p:spPr>
          <a:xfrm>
            <a:off x="693040" y="1473099"/>
            <a:ext cx="7886700" cy="4678363"/>
          </a:xfrm>
        </p:spPr>
        <p:txBody>
          <a:bodyPr vert="horz" lIns="91440" tIns="45720" rIns="91440" bIns="45720" rtlCol="0" anchor="t">
            <a:normAutofit fontScale="85000" lnSpcReduction="20000"/>
          </a:bodyPr>
          <a:lstStyle/>
          <a:p>
            <a:r>
              <a:rPr lang="en-US" dirty="0">
                <a:latin typeface="Calibri"/>
                <a:cs typeface="Calibri"/>
              </a:rPr>
              <a:t>Dichotomizing a variable means to create a binary variable from a variable that has more than two categories or more than two numeric values</a:t>
            </a:r>
          </a:p>
          <a:p>
            <a:endParaRPr lang="en-US" sz="1500" dirty="0">
              <a:latin typeface="Calibri"/>
              <a:cs typeface="Calibri"/>
            </a:endParaRPr>
          </a:p>
          <a:p>
            <a:r>
              <a:rPr lang="en-US" dirty="0">
                <a:latin typeface="Calibri"/>
                <a:cs typeface="Calibri"/>
              </a:rPr>
              <a:t>Create a new variable using conditional statements</a:t>
            </a:r>
          </a:p>
          <a:p>
            <a:pPr lvl="1"/>
            <a:r>
              <a:rPr lang="en-US" dirty="0">
                <a:latin typeface="Calibri"/>
                <a:cs typeface="Calibri"/>
              </a:rPr>
              <a:t>Generate new variable command is “</a:t>
            </a:r>
            <a:r>
              <a:rPr lang="en-US" dirty="0">
                <a:solidFill>
                  <a:srgbClr val="FF0000"/>
                </a:solidFill>
                <a:latin typeface="Calibri"/>
                <a:cs typeface="Calibri"/>
              </a:rPr>
              <a:t>gen</a:t>
            </a:r>
            <a:r>
              <a:rPr lang="en-US" dirty="0">
                <a:latin typeface="Calibri"/>
                <a:cs typeface="Calibri"/>
              </a:rPr>
              <a:t>”</a:t>
            </a:r>
          </a:p>
          <a:p>
            <a:pPr lvl="1"/>
            <a:r>
              <a:rPr lang="en-US" i="1" dirty="0">
                <a:latin typeface="Calibri"/>
                <a:cs typeface="Calibri"/>
              </a:rPr>
              <a:t>variable </a:t>
            </a:r>
            <a:r>
              <a:rPr lang="en-US" dirty="0">
                <a:latin typeface="Calibri"/>
                <a:cs typeface="Calibri"/>
              </a:rPr>
              <a:t>will be the name of the new variable we would like to create</a:t>
            </a:r>
          </a:p>
          <a:p>
            <a:pPr lvl="1"/>
            <a:r>
              <a:rPr lang="en-US" dirty="0">
                <a:latin typeface="Calibri"/>
                <a:cs typeface="Calibri"/>
              </a:rPr>
              <a:t>We then set it equal to </a:t>
            </a:r>
            <a:r>
              <a:rPr lang="en-US" i="1" dirty="0">
                <a:latin typeface="Calibri"/>
                <a:cs typeface="Calibri"/>
              </a:rPr>
              <a:t>something </a:t>
            </a:r>
            <a:r>
              <a:rPr lang="en-US" dirty="0">
                <a:latin typeface="Calibri"/>
                <a:cs typeface="Calibri"/>
              </a:rPr>
              <a:t>which will be the equation or value we use to create the new variable</a:t>
            </a:r>
          </a:p>
          <a:p>
            <a:pPr lvl="1"/>
            <a:r>
              <a:rPr lang="en-US" i="1" dirty="0">
                <a:solidFill>
                  <a:srgbClr val="FF0000"/>
                </a:solidFill>
                <a:cs typeface="Calibri"/>
              </a:rPr>
              <a:t>“replace” </a:t>
            </a:r>
            <a:r>
              <a:rPr lang="en-US" dirty="0">
                <a:cs typeface="Calibri"/>
              </a:rPr>
              <a:t>is used to assign additional values or categories to the variable</a:t>
            </a:r>
            <a:endParaRPr lang="en-US" dirty="0">
              <a:latin typeface="Calibri"/>
              <a:cs typeface="Calibri"/>
            </a:endParaRPr>
          </a:p>
          <a:p>
            <a:pPr lvl="1"/>
            <a:endParaRPr lang="en-US" dirty="0">
              <a:latin typeface="Calibri"/>
              <a:cs typeface="Calibri"/>
            </a:endParaRPr>
          </a:p>
          <a:p>
            <a:endParaRPr lang="en-US" dirty="0"/>
          </a:p>
          <a:p>
            <a:endParaRPr lang="en-US" dirty="0"/>
          </a:p>
          <a:p>
            <a:pPr marL="0" indent="0">
              <a:buNone/>
            </a:pPr>
            <a:endParaRPr lang="en-US" sz="1400" dirty="0"/>
          </a:p>
          <a:p>
            <a:r>
              <a:rPr lang="en-US" dirty="0"/>
              <a:t> </a:t>
            </a:r>
            <a:r>
              <a:rPr lang="en-US" u="sng" dirty="0">
                <a:solidFill>
                  <a:srgbClr val="FF0000"/>
                </a:solidFill>
              </a:rPr>
              <a:t>Example</a:t>
            </a:r>
            <a:r>
              <a:rPr lang="en-US" dirty="0"/>
              <a:t>: From the MICS data, create a new variable that takes the value 1 when an infant is less than one year of age and 0 otherwise.</a:t>
            </a:r>
          </a:p>
          <a:p>
            <a:pPr marL="342900" lvl="1" indent="0">
              <a:buNone/>
            </a:pPr>
            <a:endParaRPr lang="en-US" dirty="0">
              <a:solidFill>
                <a:sysClr val="windowText" lastClr="000000"/>
              </a:solidFill>
              <a:latin typeface="Calibri"/>
              <a:cs typeface="Calibri"/>
            </a:endParaRPr>
          </a:p>
          <a:p>
            <a:pPr marL="342900" lvl="1" indent="0">
              <a:buNone/>
            </a:pPr>
            <a:endParaRPr lang="en-US" dirty="0">
              <a:solidFill>
                <a:sysClr val="windowText" lastClr="000000"/>
              </a:solidFill>
              <a:latin typeface="Calibri"/>
              <a:cs typeface="Calibri"/>
            </a:endParaRPr>
          </a:p>
          <a:p>
            <a:pPr marL="342900" lvl="1" indent="0">
              <a:buNone/>
            </a:pPr>
            <a:endParaRPr lang="en-US" dirty="0">
              <a:latin typeface="Calibri"/>
              <a:cs typeface="Calibri"/>
            </a:endParaRPr>
          </a:p>
          <a:p>
            <a:pPr marL="342900" lvl="1"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1A678E6B-D748-5B52-CE0B-E9317EB7F7B6}"/>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3</a:t>
            </a:fld>
            <a:endParaRPr lang="en-US" b="1" dirty="0">
              <a:solidFill>
                <a:schemeClr val="accent6"/>
              </a:solidFill>
            </a:endParaRPr>
          </a:p>
        </p:txBody>
      </p:sp>
      <p:grpSp>
        <p:nvGrpSpPr>
          <p:cNvPr id="8" name="Group 7">
            <a:extLst>
              <a:ext uri="{FF2B5EF4-FFF2-40B4-BE49-F238E27FC236}">
                <a16:creationId xmlns:a16="http://schemas.microsoft.com/office/drawing/2014/main" id="{5946F844-C301-F24F-B100-ED96B7A438BF}"/>
              </a:ext>
            </a:extLst>
          </p:cNvPr>
          <p:cNvGrpSpPr/>
          <p:nvPr/>
        </p:nvGrpSpPr>
        <p:grpSpPr>
          <a:xfrm>
            <a:off x="2841043" y="4118947"/>
            <a:ext cx="3590693" cy="998034"/>
            <a:chOff x="263911" y="2668859"/>
            <a:chExt cx="3590693" cy="998034"/>
          </a:xfrm>
        </p:grpSpPr>
        <p:sp>
          <p:nvSpPr>
            <p:cNvPr id="5" name="Rectangle 4">
              <a:extLst>
                <a:ext uri="{FF2B5EF4-FFF2-40B4-BE49-F238E27FC236}">
                  <a16:creationId xmlns:a16="http://schemas.microsoft.com/office/drawing/2014/main" id="{39DD1962-41F5-D84D-ADDF-EF55A870C03D}"/>
                </a:ext>
              </a:extLst>
            </p:cNvPr>
            <p:cNvSpPr/>
            <p:nvPr/>
          </p:nvSpPr>
          <p:spPr>
            <a:xfrm>
              <a:off x="263911" y="2668859"/>
              <a:ext cx="3590693" cy="9980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D387C87-8977-8B44-B165-58AA5D1BEA03}"/>
                </a:ext>
              </a:extLst>
            </p:cNvPr>
            <p:cNvSpPr txBox="1"/>
            <p:nvPr/>
          </p:nvSpPr>
          <p:spPr>
            <a:xfrm>
              <a:off x="542693" y="2743563"/>
              <a:ext cx="3144644" cy="923330"/>
            </a:xfrm>
            <a:prstGeom prst="rect">
              <a:avLst/>
            </a:prstGeom>
            <a:noFill/>
          </p:spPr>
          <p:txBody>
            <a:bodyPr wrap="square" rtlCol="0">
              <a:spAutoFit/>
            </a:bodyPr>
            <a:lstStyle/>
            <a:p>
              <a:r>
                <a:rPr lang="en-US" dirty="0">
                  <a:solidFill>
                    <a:srgbClr val="FF0000"/>
                  </a:solidFill>
                  <a:cs typeface="Calibri"/>
                </a:rPr>
                <a:t>gen</a:t>
              </a:r>
              <a:r>
                <a:rPr lang="en-US" dirty="0">
                  <a:cs typeface="Calibri"/>
                </a:rPr>
                <a:t> </a:t>
              </a:r>
              <a:r>
                <a:rPr lang="en-US" i="1" dirty="0">
                  <a:cs typeface="Calibri"/>
                </a:rPr>
                <a:t>variable</a:t>
              </a:r>
              <a:r>
                <a:rPr lang="en-US" dirty="0">
                  <a:cs typeface="Calibri"/>
                </a:rPr>
                <a:t>=</a:t>
              </a:r>
              <a:r>
                <a:rPr lang="en-US" i="1" dirty="0">
                  <a:cs typeface="Calibri"/>
                </a:rPr>
                <a:t>something</a:t>
              </a:r>
              <a:br>
                <a:rPr lang="en-US" i="1" dirty="0"/>
              </a:br>
              <a:r>
                <a:rPr lang="en-US" i="1" dirty="0">
                  <a:solidFill>
                    <a:srgbClr val="FF0000"/>
                  </a:solidFill>
                  <a:cs typeface="Calibri"/>
                </a:rPr>
                <a:t>replace</a:t>
              </a:r>
              <a:r>
                <a:rPr lang="en-US" i="1" dirty="0">
                  <a:cs typeface="Calibri"/>
                </a:rPr>
                <a:t> variable</a:t>
              </a:r>
              <a:r>
                <a:rPr lang="en-US" dirty="0">
                  <a:cs typeface="Calibri"/>
                </a:rPr>
                <a:t>=</a:t>
              </a:r>
              <a:r>
                <a:rPr lang="en-US" i="1" dirty="0">
                  <a:cs typeface="Calibri"/>
                </a:rPr>
                <a:t>something</a:t>
              </a:r>
              <a:endParaRPr lang="en-US" dirty="0">
                <a:cs typeface="Calibri"/>
              </a:endParaRPr>
            </a:p>
            <a:p>
              <a:endParaRPr lang="en-US" dirty="0"/>
            </a:p>
          </p:txBody>
        </p:sp>
      </p:grpSp>
      <p:pic>
        <p:nvPicPr>
          <p:cNvPr id="6" name="Audio 5">
            <a:hlinkClick r:id="" action="ppaction://media"/>
            <a:extLst>
              <a:ext uri="{FF2B5EF4-FFF2-40B4-BE49-F238E27FC236}">
                <a16:creationId xmlns:a16="http://schemas.microsoft.com/office/drawing/2014/main" id="{10A494F7-3E44-497F-84DD-CF97708AE8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13417659"/>
      </p:ext>
    </p:extLst>
  </p:cSld>
  <p:clrMapOvr>
    <a:masterClrMapping/>
  </p:clrMapOvr>
  <mc:AlternateContent xmlns:mc="http://schemas.openxmlformats.org/markup-compatibility/2006" xmlns:p14="http://schemas.microsoft.com/office/powerpoint/2010/main">
    <mc:Choice Requires="p14">
      <p:transition spd="slow" p14:dur="2000" advTm="77007"/>
    </mc:Choice>
    <mc:Fallback xmlns="">
      <p:transition spd="slow" advTm="7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a:xfrm>
            <a:off x="747091" y="2297702"/>
            <a:ext cx="7649817" cy="2387600"/>
          </a:xfrm>
        </p:spPr>
        <p:txBody>
          <a:bodyPr>
            <a:noAutofit/>
          </a:bodyPr>
          <a:lstStyle/>
          <a:p>
            <a:r>
              <a:rPr lang="en-US" sz="2800" dirty="0"/>
              <a:t>Final Thoughts: </a:t>
            </a:r>
            <a:br>
              <a:rPr lang="en-US" sz="2800" dirty="0"/>
            </a:br>
            <a:r>
              <a:rPr lang="en-US" sz="2800" dirty="0"/>
              <a:t>Data management is essential to conducting rigorous data analysis and having accurate results. It can be very easy to make and report incorrect conclusions because of small errors such as missing data or improper recodes. Invest the time in cleaning your dataset well and recording all the steps you’ve taken, and you’ll save future time, resources, and energy!</a:t>
            </a:r>
          </a:p>
        </p:txBody>
      </p:sp>
      <p:pic>
        <p:nvPicPr>
          <p:cNvPr id="2" name="Audio 1">
            <a:hlinkClick r:id="" action="ppaction://media"/>
            <a:extLst>
              <a:ext uri="{FF2B5EF4-FFF2-40B4-BE49-F238E27FC236}">
                <a16:creationId xmlns:a16="http://schemas.microsoft.com/office/drawing/2014/main" id="{12903CE4-F529-494D-B927-8ACD99061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xmlns:p14="http://schemas.microsoft.com/office/powerpoint/2010/main">
    <mc:Choice Requires="p14">
      <p:transition spd="slow" p14:dur="2000" advTm="35684"/>
    </mc:Choice>
    <mc:Fallback xmlns="">
      <p:transition spd="slow" advTm="3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DC8A-6390-AA68-5792-3FED0AF0BAB5}"/>
              </a:ext>
            </a:extLst>
          </p:cNvPr>
          <p:cNvSpPr>
            <a:spLocks noGrp="1"/>
          </p:cNvSpPr>
          <p:nvPr>
            <p:ph type="title"/>
          </p:nvPr>
        </p:nvSpPr>
        <p:spPr>
          <a:xfrm>
            <a:off x="628650" y="735691"/>
            <a:ext cx="7886700" cy="631050"/>
          </a:xfrm>
        </p:spPr>
        <p:txBody>
          <a:bodyPr/>
          <a:lstStyle/>
          <a:p>
            <a:r>
              <a:rPr lang="en-US" dirty="0">
                <a:latin typeface="Georgia"/>
                <a:cs typeface="Arial"/>
              </a:rPr>
              <a:t>Dichotomize variable</a:t>
            </a:r>
            <a:endParaRPr lang="en-US" dirty="0"/>
          </a:p>
        </p:txBody>
      </p:sp>
      <p:sp>
        <p:nvSpPr>
          <p:cNvPr id="4" name="Slide Number Placeholder 3">
            <a:extLst>
              <a:ext uri="{FF2B5EF4-FFF2-40B4-BE49-F238E27FC236}">
                <a16:creationId xmlns:a16="http://schemas.microsoft.com/office/drawing/2014/main" id="{805FE409-C938-423F-ED6A-261245BCA1ED}"/>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4</a:t>
            </a:fld>
            <a:endParaRPr lang="en-US" b="1" dirty="0">
              <a:solidFill>
                <a:schemeClr val="accent6"/>
              </a:solidFill>
            </a:endParaRPr>
          </a:p>
        </p:txBody>
      </p:sp>
      <p:pic>
        <p:nvPicPr>
          <p:cNvPr id="9" name="Picture 8">
            <a:extLst>
              <a:ext uri="{FF2B5EF4-FFF2-40B4-BE49-F238E27FC236}">
                <a16:creationId xmlns:a16="http://schemas.microsoft.com/office/drawing/2014/main" id="{07C3B127-6E9D-4A4B-B180-3067DB51AD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6449" y="2887821"/>
            <a:ext cx="3894322" cy="2827479"/>
          </a:xfrm>
          <a:prstGeom prst="rect">
            <a:avLst/>
          </a:prstGeom>
          <a:noFill/>
          <a:ln>
            <a:noFill/>
          </a:ln>
        </p:spPr>
      </p:pic>
      <p:sp>
        <p:nvSpPr>
          <p:cNvPr id="3" name="TextBox 2">
            <a:extLst>
              <a:ext uri="{FF2B5EF4-FFF2-40B4-BE49-F238E27FC236}">
                <a16:creationId xmlns:a16="http://schemas.microsoft.com/office/drawing/2014/main" id="{0DB7F6CA-0340-48E5-94F7-399BC3ACFE8F}"/>
              </a:ext>
            </a:extLst>
          </p:cNvPr>
          <p:cNvSpPr txBox="1"/>
          <p:nvPr/>
        </p:nvSpPr>
        <p:spPr>
          <a:xfrm>
            <a:off x="576449" y="1395317"/>
            <a:ext cx="3814810" cy="861774"/>
          </a:xfrm>
          <a:prstGeom prst="rect">
            <a:avLst/>
          </a:prstGeom>
          <a:noFill/>
        </p:spPr>
        <p:txBody>
          <a:bodyPr wrap="square" rtlCol="0">
            <a:spAutoFit/>
          </a:bodyPr>
          <a:lstStyle/>
          <a:p>
            <a:r>
              <a:rPr lang="en-US" dirty="0">
                <a:solidFill>
                  <a:srgbClr val="FF0000"/>
                </a:solidFill>
              </a:rPr>
              <a:t>summarize </a:t>
            </a:r>
            <a:r>
              <a:rPr lang="en-US" dirty="0">
                <a:solidFill>
                  <a:schemeClr val="accent6"/>
                </a:solidFill>
              </a:rPr>
              <a:t>AN4</a:t>
            </a:r>
            <a:r>
              <a:rPr lang="en-US" dirty="0"/>
              <a:t>, detail</a:t>
            </a:r>
          </a:p>
          <a:p>
            <a:r>
              <a:rPr lang="en-US" sz="1600" i="1" dirty="0"/>
              <a:t>to see central tendency and dispersion of values for age of child in years</a:t>
            </a:r>
          </a:p>
        </p:txBody>
      </p:sp>
      <p:sp>
        <p:nvSpPr>
          <p:cNvPr id="7" name="TextBox 6">
            <a:extLst>
              <a:ext uri="{FF2B5EF4-FFF2-40B4-BE49-F238E27FC236}">
                <a16:creationId xmlns:a16="http://schemas.microsoft.com/office/drawing/2014/main" id="{3B8CBB08-B316-45E5-BF7B-95FB11176741}"/>
              </a:ext>
            </a:extLst>
          </p:cNvPr>
          <p:cNvSpPr txBox="1"/>
          <p:nvPr/>
        </p:nvSpPr>
        <p:spPr>
          <a:xfrm>
            <a:off x="4330466" y="1393729"/>
            <a:ext cx="4673834" cy="1908215"/>
          </a:xfrm>
          <a:prstGeom prst="rect">
            <a:avLst/>
          </a:prstGeom>
          <a:noFill/>
        </p:spPr>
        <p:txBody>
          <a:bodyPr wrap="square" rtlCol="0">
            <a:spAutoFit/>
          </a:bodyPr>
          <a:lstStyle/>
          <a:p>
            <a:r>
              <a:rPr lang="en-US" dirty="0">
                <a:solidFill>
                  <a:srgbClr val="FF0000"/>
                </a:solidFill>
              </a:rPr>
              <a:t>gen </a:t>
            </a:r>
            <a:r>
              <a:rPr lang="en-US" dirty="0">
                <a:solidFill>
                  <a:schemeClr val="accent6"/>
                </a:solidFill>
              </a:rPr>
              <a:t>Agelessthan1yr </a:t>
            </a:r>
            <a:r>
              <a:rPr lang="en-US" dirty="0"/>
              <a:t>= </a:t>
            </a:r>
            <a:r>
              <a:rPr lang="en-US" dirty="0">
                <a:solidFill>
                  <a:schemeClr val="accent2"/>
                </a:solidFill>
              </a:rPr>
              <a:t>1</a:t>
            </a:r>
          </a:p>
          <a:p>
            <a:r>
              <a:rPr lang="en-US" dirty="0">
                <a:solidFill>
                  <a:srgbClr val="FF0000"/>
                </a:solidFill>
              </a:rPr>
              <a:t>replace </a:t>
            </a:r>
            <a:r>
              <a:rPr lang="en-US" dirty="0">
                <a:solidFill>
                  <a:schemeClr val="accent6"/>
                </a:solidFill>
              </a:rPr>
              <a:t>Agelessthan1yr </a:t>
            </a:r>
            <a:r>
              <a:rPr lang="en-US" dirty="0"/>
              <a:t>= </a:t>
            </a:r>
            <a:r>
              <a:rPr lang="en-US" dirty="0">
                <a:solidFill>
                  <a:schemeClr val="accent2"/>
                </a:solidFill>
              </a:rPr>
              <a:t>0 if AN4 &gt;= 1</a:t>
            </a:r>
          </a:p>
          <a:p>
            <a:r>
              <a:rPr lang="en-US" dirty="0">
                <a:solidFill>
                  <a:srgbClr val="FF0000"/>
                </a:solidFill>
              </a:rPr>
              <a:t>summarize </a:t>
            </a:r>
            <a:r>
              <a:rPr lang="en-US" dirty="0">
                <a:solidFill>
                  <a:schemeClr val="accent6"/>
                </a:solidFill>
              </a:rPr>
              <a:t>Agelessthan1yr, detail</a:t>
            </a:r>
          </a:p>
          <a:p>
            <a:r>
              <a:rPr lang="en-US" sz="1400" i="1" dirty="0"/>
              <a:t>Creates a new variable for age less than 1 year =1. Replace 1 with 0 if age is 1 year old or older</a:t>
            </a:r>
            <a:endParaRPr lang="en-US" sz="1400" dirty="0">
              <a:solidFill>
                <a:schemeClr val="accent2"/>
              </a:solidFill>
            </a:endParaRPr>
          </a:p>
          <a:p>
            <a:endParaRPr lang="en-US" dirty="0">
              <a:solidFill>
                <a:schemeClr val="accent2"/>
              </a:solidFill>
            </a:endParaRPr>
          </a:p>
          <a:p>
            <a:endParaRPr lang="en-US" dirty="0">
              <a:solidFill>
                <a:schemeClr val="accent2"/>
              </a:solidFill>
            </a:endParaRPr>
          </a:p>
        </p:txBody>
      </p:sp>
      <p:pic>
        <p:nvPicPr>
          <p:cNvPr id="11" name="Picture 10">
            <a:extLst>
              <a:ext uri="{FF2B5EF4-FFF2-40B4-BE49-F238E27FC236}">
                <a16:creationId xmlns:a16="http://schemas.microsoft.com/office/drawing/2014/main" id="{3AACA428-C5A6-463D-96AF-91E0FCAC3151}"/>
              </a:ext>
            </a:extLst>
          </p:cNvPr>
          <p:cNvPicPr>
            <a:picLocks noChangeAspect="1"/>
          </p:cNvPicPr>
          <p:nvPr/>
        </p:nvPicPr>
        <p:blipFill>
          <a:blip r:embed="rId6"/>
          <a:stretch>
            <a:fillRect/>
          </a:stretch>
        </p:blipFill>
        <p:spPr>
          <a:xfrm>
            <a:off x="4411890" y="2740755"/>
            <a:ext cx="4167850" cy="3608054"/>
          </a:xfrm>
          <a:prstGeom prst="rect">
            <a:avLst/>
          </a:prstGeom>
        </p:spPr>
      </p:pic>
      <p:pic>
        <p:nvPicPr>
          <p:cNvPr id="6" name="Audio 5">
            <a:hlinkClick r:id="" action="ppaction://media"/>
            <a:extLst>
              <a:ext uri="{FF2B5EF4-FFF2-40B4-BE49-F238E27FC236}">
                <a16:creationId xmlns:a16="http://schemas.microsoft.com/office/drawing/2014/main" id="{6EB9BF11-03E6-42D6-BDBC-FB7D0F15BB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031385273"/>
      </p:ext>
    </p:extLst>
  </p:cSld>
  <p:clrMapOvr>
    <a:masterClrMapping/>
  </p:clrMapOvr>
  <mc:AlternateContent xmlns:mc="http://schemas.openxmlformats.org/markup-compatibility/2006" xmlns:p14="http://schemas.microsoft.com/office/powerpoint/2010/main">
    <mc:Choice Requires="p14">
      <p:transition spd="slow" p14:dur="2000" advTm="63926"/>
    </mc:Choice>
    <mc:Fallback xmlns="">
      <p:transition spd="slow" advTm="6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DC8A-6390-AA68-5792-3FED0AF0BAB5}"/>
              </a:ext>
            </a:extLst>
          </p:cNvPr>
          <p:cNvSpPr>
            <a:spLocks noGrp="1"/>
          </p:cNvSpPr>
          <p:nvPr>
            <p:ph type="title"/>
          </p:nvPr>
        </p:nvSpPr>
        <p:spPr>
          <a:xfrm>
            <a:off x="628650" y="735691"/>
            <a:ext cx="7886700" cy="631050"/>
          </a:xfrm>
        </p:spPr>
        <p:txBody>
          <a:bodyPr/>
          <a:lstStyle/>
          <a:p>
            <a:r>
              <a:rPr lang="en-US" dirty="0">
                <a:latin typeface="Georgia"/>
                <a:cs typeface="Arial"/>
              </a:rPr>
              <a:t>Dichotomize variable</a:t>
            </a:r>
            <a:endParaRPr lang="en-US" dirty="0"/>
          </a:p>
        </p:txBody>
      </p:sp>
      <p:sp>
        <p:nvSpPr>
          <p:cNvPr id="4" name="Slide Number Placeholder 3">
            <a:extLst>
              <a:ext uri="{FF2B5EF4-FFF2-40B4-BE49-F238E27FC236}">
                <a16:creationId xmlns:a16="http://schemas.microsoft.com/office/drawing/2014/main" id="{805FE409-C938-423F-ED6A-261245BCA1ED}"/>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5</a:t>
            </a:fld>
            <a:endParaRPr lang="en-US" b="1" dirty="0">
              <a:solidFill>
                <a:schemeClr val="accent6"/>
              </a:solidFill>
            </a:endParaRPr>
          </a:p>
        </p:txBody>
      </p:sp>
      <p:pic>
        <p:nvPicPr>
          <p:cNvPr id="6" name="Picture 5">
            <a:extLst>
              <a:ext uri="{FF2B5EF4-FFF2-40B4-BE49-F238E27FC236}">
                <a16:creationId xmlns:a16="http://schemas.microsoft.com/office/drawing/2014/main" id="{911A3368-527D-4AE5-BC8F-D9B48C5DDE85}"/>
              </a:ext>
            </a:extLst>
          </p:cNvPr>
          <p:cNvPicPr>
            <a:picLocks noChangeAspect="1"/>
          </p:cNvPicPr>
          <p:nvPr/>
        </p:nvPicPr>
        <p:blipFill>
          <a:blip r:embed="rId5"/>
          <a:stretch>
            <a:fillRect/>
          </a:stretch>
        </p:blipFill>
        <p:spPr>
          <a:xfrm>
            <a:off x="731790" y="2703404"/>
            <a:ext cx="4386295" cy="3857653"/>
          </a:xfrm>
          <a:prstGeom prst="rect">
            <a:avLst/>
          </a:prstGeom>
        </p:spPr>
      </p:pic>
      <p:pic>
        <p:nvPicPr>
          <p:cNvPr id="10" name="Picture 9">
            <a:extLst>
              <a:ext uri="{FF2B5EF4-FFF2-40B4-BE49-F238E27FC236}">
                <a16:creationId xmlns:a16="http://schemas.microsoft.com/office/drawing/2014/main" id="{5A2D9AF0-77BD-402C-A508-891EC736AF59}"/>
              </a:ext>
            </a:extLst>
          </p:cNvPr>
          <p:cNvPicPr>
            <a:picLocks noChangeAspect="1"/>
          </p:cNvPicPr>
          <p:nvPr/>
        </p:nvPicPr>
        <p:blipFill>
          <a:blip r:embed="rId6"/>
          <a:stretch>
            <a:fillRect/>
          </a:stretch>
        </p:blipFill>
        <p:spPr>
          <a:xfrm>
            <a:off x="4786334" y="2755248"/>
            <a:ext cx="3600476" cy="2205054"/>
          </a:xfrm>
          <a:prstGeom prst="rect">
            <a:avLst/>
          </a:prstGeom>
        </p:spPr>
      </p:pic>
      <p:sp>
        <p:nvSpPr>
          <p:cNvPr id="12" name="TextBox 11">
            <a:extLst>
              <a:ext uri="{FF2B5EF4-FFF2-40B4-BE49-F238E27FC236}">
                <a16:creationId xmlns:a16="http://schemas.microsoft.com/office/drawing/2014/main" id="{1DC9C4B3-8FC8-4A2D-A8BE-9DC54BDF31D8}"/>
              </a:ext>
            </a:extLst>
          </p:cNvPr>
          <p:cNvSpPr txBox="1"/>
          <p:nvPr/>
        </p:nvSpPr>
        <p:spPr>
          <a:xfrm>
            <a:off x="4700540" y="2379389"/>
            <a:ext cx="3814810" cy="369332"/>
          </a:xfrm>
          <a:prstGeom prst="rect">
            <a:avLst/>
          </a:prstGeom>
          <a:noFill/>
        </p:spPr>
        <p:txBody>
          <a:bodyPr wrap="square" rtlCol="0">
            <a:spAutoFit/>
          </a:bodyPr>
          <a:lstStyle/>
          <a:p>
            <a:r>
              <a:rPr lang="en-US" dirty="0">
                <a:solidFill>
                  <a:srgbClr val="FF0000"/>
                </a:solidFill>
              </a:rPr>
              <a:t>tab </a:t>
            </a:r>
            <a:r>
              <a:rPr lang="en-US" dirty="0">
                <a:solidFill>
                  <a:schemeClr val="accent6"/>
                </a:solidFill>
              </a:rPr>
              <a:t>AN4 Agelessthan1yr</a:t>
            </a:r>
            <a:endParaRPr lang="en-US" dirty="0"/>
          </a:p>
        </p:txBody>
      </p:sp>
      <p:sp>
        <p:nvSpPr>
          <p:cNvPr id="13" name="TextBox 12">
            <a:extLst>
              <a:ext uri="{FF2B5EF4-FFF2-40B4-BE49-F238E27FC236}">
                <a16:creationId xmlns:a16="http://schemas.microsoft.com/office/drawing/2014/main" id="{EFA81F0A-74EC-47DF-8C3B-4F06A11AC057}"/>
              </a:ext>
            </a:extLst>
          </p:cNvPr>
          <p:cNvSpPr txBox="1"/>
          <p:nvPr/>
        </p:nvSpPr>
        <p:spPr>
          <a:xfrm>
            <a:off x="628650" y="1375615"/>
            <a:ext cx="7886700" cy="923330"/>
          </a:xfrm>
          <a:prstGeom prst="rect">
            <a:avLst/>
          </a:prstGeom>
          <a:noFill/>
        </p:spPr>
        <p:txBody>
          <a:bodyPr wrap="square" rtlCol="0">
            <a:spAutoFit/>
          </a:bodyPr>
          <a:lstStyle/>
          <a:p>
            <a:r>
              <a:rPr lang="en-US" dirty="0"/>
              <a:t>Check recoding or variable creation by comparing frequency tables of each and making sure the new variable has the expected frequencies or creating crosstabs to make sure the old values were coded correctly into new values.</a:t>
            </a:r>
          </a:p>
        </p:txBody>
      </p:sp>
      <p:sp>
        <p:nvSpPr>
          <p:cNvPr id="3" name="TextBox 2">
            <a:extLst>
              <a:ext uri="{FF2B5EF4-FFF2-40B4-BE49-F238E27FC236}">
                <a16:creationId xmlns:a16="http://schemas.microsoft.com/office/drawing/2014/main" id="{0DB7F6CA-0340-48E5-94F7-399BC3ACFE8F}"/>
              </a:ext>
            </a:extLst>
          </p:cNvPr>
          <p:cNvSpPr txBox="1"/>
          <p:nvPr/>
        </p:nvSpPr>
        <p:spPr>
          <a:xfrm>
            <a:off x="757190" y="2181644"/>
            <a:ext cx="3814810" cy="646331"/>
          </a:xfrm>
          <a:prstGeom prst="rect">
            <a:avLst/>
          </a:prstGeom>
          <a:noFill/>
        </p:spPr>
        <p:txBody>
          <a:bodyPr wrap="square" rtlCol="0">
            <a:spAutoFit/>
          </a:bodyPr>
          <a:lstStyle/>
          <a:p>
            <a:r>
              <a:rPr lang="en-US" dirty="0">
                <a:solidFill>
                  <a:srgbClr val="FF0000"/>
                </a:solidFill>
              </a:rPr>
              <a:t>tab </a:t>
            </a:r>
            <a:r>
              <a:rPr lang="en-US" dirty="0">
                <a:solidFill>
                  <a:schemeClr val="accent6"/>
                </a:solidFill>
              </a:rPr>
              <a:t>AN4 </a:t>
            </a:r>
          </a:p>
          <a:p>
            <a:r>
              <a:rPr lang="en-US" dirty="0">
                <a:solidFill>
                  <a:srgbClr val="FF0000"/>
                </a:solidFill>
              </a:rPr>
              <a:t>tab </a:t>
            </a:r>
            <a:r>
              <a:rPr lang="en-US" dirty="0">
                <a:solidFill>
                  <a:schemeClr val="accent6"/>
                </a:solidFill>
              </a:rPr>
              <a:t>Agelessthan1yr</a:t>
            </a:r>
            <a:endParaRPr lang="en-US" dirty="0"/>
          </a:p>
        </p:txBody>
      </p:sp>
      <p:pic>
        <p:nvPicPr>
          <p:cNvPr id="7" name="Audio 6">
            <a:hlinkClick r:id="" action="ppaction://media"/>
            <a:extLst>
              <a:ext uri="{FF2B5EF4-FFF2-40B4-BE49-F238E27FC236}">
                <a16:creationId xmlns:a16="http://schemas.microsoft.com/office/drawing/2014/main" id="{2F50D5B1-FF56-4D94-90CB-B28B15AACB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62618337"/>
      </p:ext>
    </p:extLst>
  </p:cSld>
  <p:clrMapOvr>
    <a:masterClrMapping/>
  </p:clrMapOvr>
  <mc:AlternateContent xmlns:mc="http://schemas.openxmlformats.org/markup-compatibility/2006" xmlns:p14="http://schemas.microsoft.com/office/powerpoint/2010/main">
    <mc:Choice Requires="p14">
      <p:transition spd="slow" p14:dur="2000" advTm="37719"/>
    </mc:Choice>
    <mc:Fallback xmlns="">
      <p:transition spd="slow" advTm="3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D7C0-A05C-D288-B512-E183B753F104}"/>
              </a:ext>
            </a:extLst>
          </p:cNvPr>
          <p:cNvSpPr>
            <a:spLocks noGrp="1"/>
          </p:cNvSpPr>
          <p:nvPr>
            <p:ph type="title"/>
          </p:nvPr>
        </p:nvSpPr>
        <p:spPr>
          <a:xfrm>
            <a:off x="628650" y="895065"/>
            <a:ext cx="7886700" cy="489801"/>
          </a:xfrm>
        </p:spPr>
        <p:txBody>
          <a:bodyPr>
            <a:noAutofit/>
          </a:bodyPr>
          <a:lstStyle/>
          <a:p>
            <a:r>
              <a:rPr lang="en-US" dirty="0"/>
              <a:t>Another simple way to dichotomize</a:t>
            </a:r>
          </a:p>
        </p:txBody>
      </p:sp>
      <p:sp>
        <p:nvSpPr>
          <p:cNvPr id="3" name="Content Placeholder 2">
            <a:extLst>
              <a:ext uri="{FF2B5EF4-FFF2-40B4-BE49-F238E27FC236}">
                <a16:creationId xmlns:a16="http://schemas.microsoft.com/office/drawing/2014/main" id="{472AD0A1-A5C7-A020-AA8A-5AA5B13E041B}"/>
              </a:ext>
            </a:extLst>
          </p:cNvPr>
          <p:cNvSpPr>
            <a:spLocks noGrp="1"/>
          </p:cNvSpPr>
          <p:nvPr>
            <p:ph sz="quarter" idx="10"/>
          </p:nvPr>
        </p:nvSpPr>
        <p:spPr/>
        <p:txBody>
          <a:bodyPr/>
          <a:lstStyle/>
          <a:p>
            <a:r>
              <a:rPr lang="en-US" dirty="0"/>
              <a:t> Add output to equal desired numeric value</a:t>
            </a:r>
          </a:p>
          <a:p>
            <a:endParaRPr lang="en-US" dirty="0"/>
          </a:p>
          <a:p>
            <a:endParaRPr lang="en-US" sz="1800" dirty="0"/>
          </a:p>
          <a:p>
            <a:r>
              <a:rPr lang="en-US" sz="2100" dirty="0">
                <a:solidFill>
                  <a:srgbClr val="FF0000"/>
                </a:solidFill>
                <a:cs typeface="Calibri"/>
              </a:rPr>
              <a:t>gen</a:t>
            </a:r>
            <a:r>
              <a:rPr lang="en-US" sz="2100" dirty="0">
                <a:cs typeface="Calibri"/>
              </a:rPr>
              <a:t> </a:t>
            </a:r>
            <a:r>
              <a:rPr lang="en-US" sz="2100" dirty="0">
                <a:solidFill>
                  <a:schemeClr val="accent6"/>
                </a:solidFill>
                <a:cs typeface="Calibri"/>
              </a:rPr>
              <a:t>Agelessthan1yrV2</a:t>
            </a:r>
            <a:r>
              <a:rPr lang="en-US" sz="2100" i="1" dirty="0">
                <a:solidFill>
                  <a:schemeClr val="accent6"/>
                </a:solidFill>
                <a:cs typeface="Calibri"/>
              </a:rPr>
              <a:t> </a:t>
            </a:r>
            <a:r>
              <a:rPr lang="en-US" sz="2100" dirty="0">
                <a:cs typeface="Calibri"/>
              </a:rPr>
              <a:t>= </a:t>
            </a:r>
            <a:r>
              <a:rPr lang="en-US" sz="2100" dirty="0">
                <a:solidFill>
                  <a:schemeClr val="accent6"/>
                </a:solidFill>
                <a:cs typeface="Calibri"/>
              </a:rPr>
              <a:t>AN4</a:t>
            </a:r>
            <a:r>
              <a:rPr lang="en-US" sz="2100" dirty="0">
                <a:cs typeface="Calibri"/>
              </a:rPr>
              <a:t> &lt;1</a:t>
            </a:r>
          </a:p>
          <a:p>
            <a:r>
              <a:rPr lang="en-US" sz="2100" dirty="0">
                <a:solidFill>
                  <a:srgbClr val="FF0000"/>
                </a:solidFill>
                <a:cs typeface="Calibri"/>
              </a:rPr>
              <a:t>tabulate</a:t>
            </a:r>
            <a:r>
              <a:rPr lang="en-US" sz="2100" dirty="0">
                <a:cs typeface="Calibri"/>
              </a:rPr>
              <a:t> </a:t>
            </a:r>
            <a:r>
              <a:rPr lang="en-US" sz="2100" dirty="0">
                <a:solidFill>
                  <a:schemeClr val="accent6"/>
                </a:solidFill>
                <a:cs typeface="Calibri"/>
              </a:rPr>
              <a:t>Agelessthan1yrV2</a:t>
            </a:r>
          </a:p>
        </p:txBody>
      </p:sp>
      <p:sp>
        <p:nvSpPr>
          <p:cNvPr id="4" name="Slide Number Placeholder 3">
            <a:extLst>
              <a:ext uri="{FF2B5EF4-FFF2-40B4-BE49-F238E27FC236}">
                <a16:creationId xmlns:a16="http://schemas.microsoft.com/office/drawing/2014/main" id="{BA891BAD-2EEF-F5AB-BFA4-5BECA5A8702D}"/>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6</a:t>
            </a:fld>
            <a:endParaRPr lang="en-US" b="1" dirty="0">
              <a:solidFill>
                <a:schemeClr val="accent6"/>
              </a:solidFill>
            </a:endParaRPr>
          </a:p>
        </p:txBody>
      </p:sp>
      <p:grpSp>
        <p:nvGrpSpPr>
          <p:cNvPr id="5" name="Group 4">
            <a:extLst>
              <a:ext uri="{FF2B5EF4-FFF2-40B4-BE49-F238E27FC236}">
                <a16:creationId xmlns:a16="http://schemas.microsoft.com/office/drawing/2014/main" id="{93BF7B96-099F-9546-A4FF-5140977C60BA}"/>
              </a:ext>
            </a:extLst>
          </p:cNvPr>
          <p:cNvGrpSpPr/>
          <p:nvPr/>
        </p:nvGrpSpPr>
        <p:grpSpPr>
          <a:xfrm>
            <a:off x="830680" y="1999782"/>
            <a:ext cx="7587609" cy="918421"/>
            <a:chOff x="-396012" y="2668859"/>
            <a:chExt cx="5793334" cy="1232981"/>
          </a:xfrm>
        </p:grpSpPr>
        <p:sp>
          <p:nvSpPr>
            <p:cNvPr id="6" name="Rectangle 5">
              <a:extLst>
                <a:ext uri="{FF2B5EF4-FFF2-40B4-BE49-F238E27FC236}">
                  <a16:creationId xmlns:a16="http://schemas.microsoft.com/office/drawing/2014/main" id="{1C052DEE-3A14-8C4A-B118-604CB7E4238D}"/>
                </a:ext>
              </a:extLst>
            </p:cNvPr>
            <p:cNvSpPr/>
            <p:nvPr/>
          </p:nvSpPr>
          <p:spPr>
            <a:xfrm>
              <a:off x="-396012" y="2668859"/>
              <a:ext cx="5793334" cy="9980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F12DE2-5FB3-7043-A6E1-E8D0F99A33FA}"/>
                </a:ext>
              </a:extLst>
            </p:cNvPr>
            <p:cNvSpPr txBox="1"/>
            <p:nvPr/>
          </p:nvSpPr>
          <p:spPr>
            <a:xfrm>
              <a:off x="24689" y="2786226"/>
              <a:ext cx="5274973" cy="1115614"/>
            </a:xfrm>
            <a:prstGeom prst="rect">
              <a:avLst/>
            </a:prstGeom>
            <a:noFill/>
          </p:spPr>
          <p:txBody>
            <a:bodyPr wrap="square" rtlCol="0">
              <a:spAutoFit/>
            </a:bodyPr>
            <a:lstStyle/>
            <a:p>
              <a:r>
                <a:rPr lang="en-US" sz="2400" dirty="0">
                  <a:solidFill>
                    <a:srgbClr val="FF0000"/>
                  </a:solidFill>
                  <a:cs typeface="Calibri"/>
                </a:rPr>
                <a:t>gen</a:t>
              </a:r>
              <a:r>
                <a:rPr lang="en-US" sz="2400" dirty="0">
                  <a:cs typeface="Calibri"/>
                </a:rPr>
                <a:t> </a:t>
              </a:r>
              <a:r>
                <a:rPr lang="en-US" sz="2400" i="1" dirty="0">
                  <a:solidFill>
                    <a:schemeClr val="accent6"/>
                  </a:solidFill>
                  <a:cs typeface="Calibri"/>
                </a:rPr>
                <a:t>new variable </a:t>
              </a:r>
              <a:r>
                <a:rPr lang="en-US" sz="2400" dirty="0">
                  <a:cs typeface="Calibri"/>
                </a:rPr>
                <a:t>= (condition) if another condition </a:t>
              </a:r>
            </a:p>
            <a:p>
              <a:endParaRPr lang="en-US" sz="2400" dirty="0"/>
            </a:p>
          </p:txBody>
        </p:sp>
      </p:grpSp>
      <p:pic>
        <p:nvPicPr>
          <p:cNvPr id="10" name="Picture 9">
            <a:extLst>
              <a:ext uri="{FF2B5EF4-FFF2-40B4-BE49-F238E27FC236}">
                <a16:creationId xmlns:a16="http://schemas.microsoft.com/office/drawing/2014/main" id="{F57DD9C9-A2A5-4FFA-B461-B9ACA699B2D0}"/>
              </a:ext>
            </a:extLst>
          </p:cNvPr>
          <p:cNvPicPr>
            <a:picLocks noChangeAspect="1"/>
          </p:cNvPicPr>
          <p:nvPr/>
        </p:nvPicPr>
        <p:blipFill rotWithShape="1">
          <a:blip r:embed="rId5"/>
          <a:srcRect l="1039" r="-1"/>
          <a:stretch/>
        </p:blipFill>
        <p:spPr>
          <a:xfrm>
            <a:off x="2032000" y="3662651"/>
            <a:ext cx="5133861" cy="2686158"/>
          </a:xfrm>
          <a:prstGeom prst="rect">
            <a:avLst/>
          </a:prstGeom>
        </p:spPr>
      </p:pic>
      <p:pic>
        <p:nvPicPr>
          <p:cNvPr id="11" name="Audio 10">
            <a:hlinkClick r:id="" action="ppaction://media"/>
            <a:extLst>
              <a:ext uri="{FF2B5EF4-FFF2-40B4-BE49-F238E27FC236}">
                <a16:creationId xmlns:a16="http://schemas.microsoft.com/office/drawing/2014/main" id="{E559A250-65CA-4350-A9AA-227E765FFB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79106883"/>
      </p:ext>
    </p:extLst>
  </p:cSld>
  <p:clrMapOvr>
    <a:masterClrMapping/>
  </p:clrMapOvr>
  <mc:AlternateContent xmlns:mc="http://schemas.openxmlformats.org/markup-compatibility/2006" xmlns:p14="http://schemas.microsoft.com/office/powerpoint/2010/main">
    <mc:Choice Requires="p14">
      <p:transition spd="slow" p14:dur="2000" advTm="47285"/>
    </mc:Choice>
    <mc:Fallback xmlns="">
      <p:transition spd="slow" advTm="4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DC8A-6390-AA68-5792-3FED0AF0BAB5}"/>
              </a:ext>
            </a:extLst>
          </p:cNvPr>
          <p:cNvSpPr>
            <a:spLocks noGrp="1"/>
          </p:cNvSpPr>
          <p:nvPr>
            <p:ph type="title"/>
          </p:nvPr>
        </p:nvSpPr>
        <p:spPr>
          <a:xfrm>
            <a:off x="628650" y="772216"/>
            <a:ext cx="7886700" cy="631050"/>
          </a:xfrm>
        </p:spPr>
        <p:txBody>
          <a:bodyPr/>
          <a:lstStyle/>
          <a:p>
            <a:r>
              <a:rPr lang="en-US" dirty="0"/>
              <a:t>Be careful with missing data</a:t>
            </a:r>
          </a:p>
        </p:txBody>
      </p:sp>
      <p:sp>
        <p:nvSpPr>
          <p:cNvPr id="4" name="Slide Number Placeholder 3">
            <a:extLst>
              <a:ext uri="{FF2B5EF4-FFF2-40B4-BE49-F238E27FC236}">
                <a16:creationId xmlns:a16="http://schemas.microsoft.com/office/drawing/2014/main" id="{805FE409-C938-423F-ED6A-261245BCA1ED}"/>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7</a:t>
            </a:fld>
            <a:endParaRPr lang="en-US" b="1" dirty="0">
              <a:solidFill>
                <a:schemeClr val="accent6"/>
              </a:solidFill>
            </a:endParaRPr>
          </a:p>
        </p:txBody>
      </p:sp>
      <p:pic>
        <p:nvPicPr>
          <p:cNvPr id="6" name="Picture 5">
            <a:extLst>
              <a:ext uri="{FF2B5EF4-FFF2-40B4-BE49-F238E27FC236}">
                <a16:creationId xmlns:a16="http://schemas.microsoft.com/office/drawing/2014/main" id="{A67D2DA8-25BB-4D72-8C44-F0D41FF3FC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6449" y="1973425"/>
            <a:ext cx="3894322" cy="2827479"/>
          </a:xfrm>
          <a:prstGeom prst="rect">
            <a:avLst/>
          </a:prstGeom>
          <a:noFill/>
          <a:ln>
            <a:noFill/>
          </a:ln>
        </p:spPr>
      </p:pic>
      <p:pic>
        <p:nvPicPr>
          <p:cNvPr id="7" name="Picture 6">
            <a:extLst>
              <a:ext uri="{FF2B5EF4-FFF2-40B4-BE49-F238E27FC236}">
                <a16:creationId xmlns:a16="http://schemas.microsoft.com/office/drawing/2014/main" id="{45E7C7DD-5D26-419C-B0A4-1893BE87EA1F}"/>
              </a:ext>
            </a:extLst>
          </p:cNvPr>
          <p:cNvPicPr>
            <a:picLocks noChangeAspect="1"/>
          </p:cNvPicPr>
          <p:nvPr/>
        </p:nvPicPr>
        <p:blipFill>
          <a:blip r:embed="rId6"/>
          <a:stretch>
            <a:fillRect/>
          </a:stretch>
        </p:blipFill>
        <p:spPr>
          <a:xfrm>
            <a:off x="4411890" y="1826359"/>
            <a:ext cx="4167850" cy="3608054"/>
          </a:xfrm>
          <a:prstGeom prst="rect">
            <a:avLst/>
          </a:prstGeom>
        </p:spPr>
      </p:pic>
      <p:pic>
        <p:nvPicPr>
          <p:cNvPr id="10" name="Audio 9">
            <a:hlinkClick r:id="" action="ppaction://media"/>
            <a:extLst>
              <a:ext uri="{FF2B5EF4-FFF2-40B4-BE49-F238E27FC236}">
                <a16:creationId xmlns:a16="http://schemas.microsoft.com/office/drawing/2014/main" id="{2670A84E-FCBC-41C8-97D4-06696450EB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42706108"/>
      </p:ext>
    </p:extLst>
  </p:cSld>
  <p:clrMapOvr>
    <a:masterClrMapping/>
  </p:clrMapOvr>
  <mc:AlternateContent xmlns:mc="http://schemas.openxmlformats.org/markup-compatibility/2006" xmlns:p14="http://schemas.microsoft.com/office/powerpoint/2010/main">
    <mc:Choice Requires="p14">
      <p:transition spd="slow" p14:dur="2000" advTm="33678"/>
    </mc:Choice>
    <mc:Fallback xmlns="">
      <p:transition spd="slow" advTm="3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4EFF-9BD2-0A49-BF22-FFD50D673F62}"/>
              </a:ext>
            </a:extLst>
          </p:cNvPr>
          <p:cNvSpPr>
            <a:spLocks noGrp="1"/>
          </p:cNvSpPr>
          <p:nvPr>
            <p:ph type="title"/>
          </p:nvPr>
        </p:nvSpPr>
        <p:spPr>
          <a:xfrm>
            <a:off x="628650" y="471938"/>
            <a:ext cx="7886700" cy="914400"/>
          </a:xfrm>
        </p:spPr>
        <p:txBody>
          <a:bodyPr>
            <a:noAutofit/>
          </a:bodyPr>
          <a:lstStyle/>
          <a:p>
            <a:r>
              <a:rPr lang="en-US" dirty="0"/>
              <a:t>Dichotomize/Dummy Variables from Continuous Data</a:t>
            </a:r>
          </a:p>
        </p:txBody>
      </p:sp>
      <p:sp>
        <p:nvSpPr>
          <p:cNvPr id="3" name="Content Placeholder 2">
            <a:extLst>
              <a:ext uri="{FF2B5EF4-FFF2-40B4-BE49-F238E27FC236}">
                <a16:creationId xmlns:a16="http://schemas.microsoft.com/office/drawing/2014/main" id="{2B2F900D-6316-6A46-B07B-EC9E7EC3F868}"/>
              </a:ext>
            </a:extLst>
          </p:cNvPr>
          <p:cNvSpPr>
            <a:spLocks noGrp="1"/>
          </p:cNvSpPr>
          <p:nvPr>
            <p:ph sz="quarter" idx="10"/>
          </p:nvPr>
        </p:nvSpPr>
        <p:spPr>
          <a:xfrm>
            <a:off x="628650" y="1487967"/>
            <a:ext cx="7500358" cy="4770425"/>
          </a:xfrm>
        </p:spPr>
        <p:txBody>
          <a:bodyPr/>
          <a:lstStyle/>
          <a:p>
            <a:r>
              <a:rPr lang="en-US" dirty="0"/>
              <a:t> The “cut” command is your friend for creating dummy variables from continuous data variables</a:t>
            </a:r>
          </a:p>
          <a:p>
            <a:endParaRPr lang="en-US" dirty="0"/>
          </a:p>
          <a:p>
            <a:pPr marL="0" indent="0">
              <a:buNone/>
            </a:pPr>
            <a:endParaRPr lang="en-US" dirty="0"/>
          </a:p>
          <a:p>
            <a:endParaRPr lang="en-US" dirty="0"/>
          </a:p>
          <a:p>
            <a:r>
              <a:rPr lang="en-US" dirty="0"/>
              <a:t>Cut points are from smallest to largest values</a:t>
            </a:r>
          </a:p>
          <a:p>
            <a:r>
              <a:rPr lang="en-US" dirty="0">
                <a:solidFill>
                  <a:srgbClr val="FF0000"/>
                </a:solidFill>
              </a:rPr>
              <a:t>Example</a:t>
            </a:r>
            <a:r>
              <a:rPr lang="en-US" dirty="0"/>
              <a:t>: Create 4 categories for BMI for all children with BMI less than 30</a:t>
            </a:r>
          </a:p>
          <a:p>
            <a:pPr marL="0" indent="0">
              <a:buNone/>
            </a:pPr>
            <a:endParaRPr lang="en-US" dirty="0"/>
          </a:p>
        </p:txBody>
      </p:sp>
      <p:sp>
        <p:nvSpPr>
          <p:cNvPr id="4" name="Slide Number Placeholder 3">
            <a:extLst>
              <a:ext uri="{FF2B5EF4-FFF2-40B4-BE49-F238E27FC236}">
                <a16:creationId xmlns:a16="http://schemas.microsoft.com/office/drawing/2014/main" id="{20327C72-9A69-C94B-814A-8F0D4A907F14}"/>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8</a:t>
            </a:fld>
            <a:endParaRPr lang="en-US" b="1" dirty="0">
              <a:solidFill>
                <a:schemeClr val="accent6"/>
              </a:solidFill>
            </a:endParaRPr>
          </a:p>
        </p:txBody>
      </p:sp>
      <p:sp>
        <p:nvSpPr>
          <p:cNvPr id="5" name="Rectangle 4">
            <a:extLst>
              <a:ext uri="{FF2B5EF4-FFF2-40B4-BE49-F238E27FC236}">
                <a16:creationId xmlns:a16="http://schemas.microsoft.com/office/drawing/2014/main" id="{B7F34309-C507-5945-8C1C-7BF3C8AA7BBA}"/>
              </a:ext>
            </a:extLst>
          </p:cNvPr>
          <p:cNvSpPr/>
          <p:nvPr/>
        </p:nvSpPr>
        <p:spPr>
          <a:xfrm>
            <a:off x="366790" y="2605883"/>
            <a:ext cx="8225326"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1AC7DA-53E2-4141-8DD6-47B24F66B433}"/>
              </a:ext>
            </a:extLst>
          </p:cNvPr>
          <p:cNvSpPr txBox="1"/>
          <p:nvPr/>
        </p:nvSpPr>
        <p:spPr>
          <a:xfrm>
            <a:off x="475224" y="2605883"/>
            <a:ext cx="8301986" cy="523220"/>
          </a:xfrm>
          <a:prstGeom prst="rect">
            <a:avLst/>
          </a:prstGeom>
          <a:noFill/>
        </p:spPr>
        <p:txBody>
          <a:bodyPr wrap="square" rtlCol="0">
            <a:spAutoFit/>
          </a:bodyPr>
          <a:lstStyle/>
          <a:p>
            <a:r>
              <a:rPr lang="en-US" sz="2800" dirty="0" err="1">
                <a:solidFill>
                  <a:srgbClr val="FF0000"/>
                </a:solidFill>
              </a:rPr>
              <a:t>egen</a:t>
            </a:r>
            <a:r>
              <a:rPr lang="en-US" sz="2800" dirty="0">
                <a:solidFill>
                  <a:srgbClr val="FF0000"/>
                </a:solidFill>
              </a:rPr>
              <a:t> </a:t>
            </a:r>
            <a:r>
              <a:rPr lang="en-US" sz="2800" i="1" dirty="0">
                <a:solidFill>
                  <a:schemeClr val="accent6"/>
                </a:solidFill>
              </a:rPr>
              <a:t>new variable </a:t>
            </a:r>
            <a:r>
              <a:rPr lang="en-US" sz="2800" dirty="0"/>
              <a:t>= cut(</a:t>
            </a:r>
            <a:r>
              <a:rPr lang="en-US" sz="2800" dirty="0">
                <a:solidFill>
                  <a:schemeClr val="accent6"/>
                </a:solidFill>
              </a:rPr>
              <a:t>variable</a:t>
            </a:r>
            <a:r>
              <a:rPr lang="en-US" sz="2800" dirty="0"/>
              <a:t>), at(</a:t>
            </a:r>
            <a:r>
              <a:rPr lang="en-US" sz="2800" dirty="0">
                <a:solidFill>
                  <a:schemeClr val="accent2"/>
                </a:solidFill>
              </a:rPr>
              <a:t>cut points</a:t>
            </a:r>
            <a:r>
              <a:rPr lang="en-US" sz="2800" dirty="0"/>
              <a:t>) </a:t>
            </a:r>
            <a:r>
              <a:rPr lang="en-US" sz="2800" dirty="0" err="1"/>
              <a:t>icodes</a:t>
            </a:r>
            <a:endParaRPr lang="en-US" sz="2800" dirty="0"/>
          </a:p>
        </p:txBody>
      </p:sp>
      <p:pic>
        <p:nvPicPr>
          <p:cNvPr id="9" name="Audio 8">
            <a:hlinkClick r:id="" action="ppaction://media"/>
            <a:extLst>
              <a:ext uri="{FF2B5EF4-FFF2-40B4-BE49-F238E27FC236}">
                <a16:creationId xmlns:a16="http://schemas.microsoft.com/office/drawing/2014/main" id="{829E52B5-9C85-4C3A-828F-E614444923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33980467"/>
      </p:ext>
    </p:extLst>
  </p:cSld>
  <p:clrMapOvr>
    <a:masterClrMapping/>
  </p:clrMapOvr>
  <mc:AlternateContent xmlns:mc="http://schemas.openxmlformats.org/markup-compatibility/2006" xmlns:p14="http://schemas.microsoft.com/office/powerpoint/2010/main">
    <mc:Choice Requires="p14">
      <p:transition spd="slow" p14:dur="2000" advTm="31751"/>
    </mc:Choice>
    <mc:Fallback xmlns="">
      <p:transition spd="slow" advTm="3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4EFF-9BD2-0A49-BF22-FFD50D673F62}"/>
              </a:ext>
            </a:extLst>
          </p:cNvPr>
          <p:cNvSpPr>
            <a:spLocks noGrp="1"/>
          </p:cNvSpPr>
          <p:nvPr>
            <p:ph type="title"/>
          </p:nvPr>
        </p:nvSpPr>
        <p:spPr>
          <a:xfrm>
            <a:off x="628650" y="471938"/>
            <a:ext cx="7886700" cy="914400"/>
          </a:xfrm>
        </p:spPr>
        <p:txBody>
          <a:bodyPr>
            <a:noAutofit/>
          </a:bodyPr>
          <a:lstStyle/>
          <a:p>
            <a:r>
              <a:rPr lang="en-US" dirty="0"/>
              <a:t>Dichotomize/Dummy Variables from Continuous Data: Find </a:t>
            </a:r>
            <a:r>
              <a:rPr lang="en-US" dirty="0" err="1"/>
              <a:t>cutpoints</a:t>
            </a:r>
            <a:endParaRPr lang="en-US" dirty="0"/>
          </a:p>
        </p:txBody>
      </p:sp>
      <p:sp>
        <p:nvSpPr>
          <p:cNvPr id="3" name="Content Placeholder 2">
            <a:extLst>
              <a:ext uri="{FF2B5EF4-FFF2-40B4-BE49-F238E27FC236}">
                <a16:creationId xmlns:a16="http://schemas.microsoft.com/office/drawing/2014/main" id="{2B2F900D-6316-6A46-B07B-EC9E7EC3F868}"/>
              </a:ext>
            </a:extLst>
          </p:cNvPr>
          <p:cNvSpPr>
            <a:spLocks noGrp="1"/>
          </p:cNvSpPr>
          <p:nvPr>
            <p:ph sz="quarter" idx="10"/>
          </p:nvPr>
        </p:nvSpPr>
        <p:spPr>
          <a:xfrm>
            <a:off x="628650" y="1487967"/>
            <a:ext cx="7500358" cy="4770425"/>
          </a:xfrm>
        </p:spPr>
        <p:txBody>
          <a:bodyPr/>
          <a:lstStyle/>
          <a:p>
            <a:r>
              <a:rPr lang="en-US" dirty="0"/>
              <a:t>First, we’ll summarize BMI less than 30 to find the quartiles in the distribution</a:t>
            </a:r>
          </a:p>
          <a:p>
            <a:pPr marL="0" indent="0">
              <a:buNone/>
            </a:pPr>
            <a:r>
              <a:rPr lang="en-US" dirty="0">
                <a:solidFill>
                  <a:srgbClr val="FF0000"/>
                </a:solidFill>
              </a:rPr>
              <a:t>summarize </a:t>
            </a:r>
            <a:r>
              <a:rPr lang="en-US" dirty="0">
                <a:solidFill>
                  <a:schemeClr val="accent6"/>
                </a:solidFill>
              </a:rPr>
              <a:t>BMI </a:t>
            </a:r>
            <a:r>
              <a:rPr lang="en-US" dirty="0"/>
              <a:t>if</a:t>
            </a:r>
            <a:r>
              <a:rPr lang="en-US" dirty="0">
                <a:solidFill>
                  <a:schemeClr val="accent6"/>
                </a:solidFill>
              </a:rPr>
              <a:t> BMI &lt;30</a:t>
            </a:r>
            <a:r>
              <a:rPr lang="en-US" dirty="0"/>
              <a:t>, detail</a:t>
            </a:r>
            <a:endParaRPr lang="en-US" dirty="0">
              <a:solidFill>
                <a:srgbClr val="FF0000"/>
              </a:solidFill>
            </a:endParaRPr>
          </a:p>
        </p:txBody>
      </p:sp>
      <p:pic>
        <p:nvPicPr>
          <p:cNvPr id="6" name="Picture 5">
            <a:extLst>
              <a:ext uri="{FF2B5EF4-FFF2-40B4-BE49-F238E27FC236}">
                <a16:creationId xmlns:a16="http://schemas.microsoft.com/office/drawing/2014/main" id="{0FDB7B36-E478-45DD-9615-6BBAB13B02A6}"/>
              </a:ext>
            </a:extLst>
          </p:cNvPr>
          <p:cNvPicPr>
            <a:picLocks noChangeAspect="1"/>
          </p:cNvPicPr>
          <p:nvPr/>
        </p:nvPicPr>
        <p:blipFill>
          <a:blip r:embed="rId5"/>
          <a:stretch>
            <a:fillRect/>
          </a:stretch>
        </p:blipFill>
        <p:spPr>
          <a:xfrm>
            <a:off x="1258725" y="2807288"/>
            <a:ext cx="6811108" cy="3637272"/>
          </a:xfrm>
          <a:prstGeom prst="rect">
            <a:avLst/>
          </a:prstGeom>
        </p:spPr>
      </p:pic>
      <p:sp>
        <p:nvSpPr>
          <p:cNvPr id="4" name="Slide Number Placeholder 3">
            <a:extLst>
              <a:ext uri="{FF2B5EF4-FFF2-40B4-BE49-F238E27FC236}">
                <a16:creationId xmlns:a16="http://schemas.microsoft.com/office/drawing/2014/main" id="{20327C72-9A69-C94B-814A-8F0D4A907F14}"/>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9</a:t>
            </a:fld>
            <a:endParaRPr lang="en-US" b="1" dirty="0">
              <a:solidFill>
                <a:schemeClr val="accent6"/>
              </a:solidFill>
            </a:endParaRPr>
          </a:p>
        </p:txBody>
      </p:sp>
      <p:sp>
        <p:nvSpPr>
          <p:cNvPr id="10" name="TextBox 9">
            <a:extLst>
              <a:ext uri="{FF2B5EF4-FFF2-40B4-BE49-F238E27FC236}">
                <a16:creationId xmlns:a16="http://schemas.microsoft.com/office/drawing/2014/main" id="{AE6B68F7-641E-486A-BCE7-DE162D6B6CA9}"/>
              </a:ext>
            </a:extLst>
          </p:cNvPr>
          <p:cNvSpPr txBox="1"/>
          <p:nvPr/>
        </p:nvSpPr>
        <p:spPr>
          <a:xfrm>
            <a:off x="6215642" y="2373571"/>
            <a:ext cx="2139417" cy="1323439"/>
          </a:xfrm>
          <a:prstGeom prst="rect">
            <a:avLst/>
          </a:prstGeom>
          <a:solidFill>
            <a:schemeClr val="bg1"/>
          </a:solidFill>
          <a:ln w="28575">
            <a:solidFill>
              <a:srgbClr val="FF0000"/>
            </a:solidFill>
          </a:ln>
        </p:spPr>
        <p:txBody>
          <a:bodyPr wrap="square" rtlCol="0">
            <a:spAutoFit/>
          </a:bodyPr>
          <a:lstStyle/>
          <a:p>
            <a:r>
              <a:rPr lang="en-US" sz="2000" b="1" dirty="0"/>
              <a:t>Q1</a:t>
            </a:r>
            <a:r>
              <a:rPr lang="en-US" sz="2000" dirty="0"/>
              <a:t>: 9.14 to 14.25</a:t>
            </a:r>
          </a:p>
          <a:p>
            <a:r>
              <a:rPr lang="en-US" sz="2000" b="1" dirty="0"/>
              <a:t>Q2</a:t>
            </a:r>
            <a:r>
              <a:rPr lang="en-US" sz="2000" dirty="0"/>
              <a:t>: 14.26 to 15.23</a:t>
            </a:r>
          </a:p>
          <a:p>
            <a:r>
              <a:rPr lang="en-US" sz="2000" b="1" dirty="0"/>
              <a:t>Q3</a:t>
            </a:r>
            <a:r>
              <a:rPr lang="en-US" sz="2000" dirty="0"/>
              <a:t>: 15.24 to 16.40</a:t>
            </a:r>
          </a:p>
          <a:p>
            <a:r>
              <a:rPr lang="en-US" sz="2000" b="1" dirty="0"/>
              <a:t>Q4</a:t>
            </a:r>
            <a:r>
              <a:rPr lang="en-US" sz="2000" dirty="0"/>
              <a:t>: 16.41 to 28.55</a:t>
            </a:r>
          </a:p>
        </p:txBody>
      </p:sp>
      <p:pic>
        <p:nvPicPr>
          <p:cNvPr id="12" name="Audio 11">
            <a:hlinkClick r:id="" action="ppaction://media"/>
            <a:extLst>
              <a:ext uri="{FF2B5EF4-FFF2-40B4-BE49-F238E27FC236}">
                <a16:creationId xmlns:a16="http://schemas.microsoft.com/office/drawing/2014/main" id="{B04D8527-3F1F-4070-97AD-73FE726BF9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77169612"/>
      </p:ext>
    </p:extLst>
  </p:cSld>
  <p:clrMapOvr>
    <a:masterClrMapping/>
  </p:clrMapOvr>
  <mc:AlternateContent xmlns:mc="http://schemas.openxmlformats.org/markup-compatibility/2006" xmlns:p14="http://schemas.microsoft.com/office/powerpoint/2010/main">
    <mc:Choice Requires="p14">
      <p:transition spd="slow" p14:dur="2000" advTm="75593"/>
    </mc:Choice>
    <mc:Fallback xmlns="">
      <p:transition spd="slow" advTm="7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_TEMPLATE_Presentation_Standard_English_v2" id="{9BC21EF1-AB4E-4BA8-A680-F3C1CE71D1CF}" vid="{A697BAEB-674F-41B3-B3C3-B4E8F28837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DAF73-4893-4F4B-B2AD-01C785BB3A4F}">
  <ds:schemaRefs>
    <ds:schemaRef ds:uri="http://schemas.microsoft.com/office/infopath/2007/PartnerControls"/>
    <ds:schemaRef ds:uri="http://purl.org/dc/terms/"/>
    <ds:schemaRef ds:uri="http://schemas.openxmlformats.org/package/2006/metadata/core-properties"/>
    <ds:schemaRef ds:uri="53c17ed5-55f5-48da-bce3-199d61b38c9a"/>
    <ds:schemaRef ds:uri="http://www.w3.org/XML/1998/namespace"/>
    <ds:schemaRef ds:uri="http://purl.org/dc/elements/1.1/"/>
    <ds:schemaRef ds:uri="http://purl.org/dc/dcmitype/"/>
    <ds:schemaRef ds:uri="http://schemas.microsoft.com/office/2006/documentManagement/types"/>
    <ds:schemaRef ds:uri="http://schemas.microsoft.com/office/2006/metadata/properties"/>
    <ds:schemaRef ds:uri="d6596b82-1850-46b7-8677-7476bdde78e6"/>
  </ds:schemaRefs>
</ds:datastoreItem>
</file>

<file path=customXml/itemProps2.xml><?xml version="1.0" encoding="utf-8"?>
<ds:datastoreItem xmlns:ds="http://schemas.openxmlformats.org/officeDocument/2006/customXml" ds:itemID="{97161C77-4666-4246-BBCD-C34F72AD3419}">
  <ds:schemaRefs>
    <ds:schemaRef ds:uri="http://schemas.microsoft.com/sharepoint/v3/contenttype/forms"/>
  </ds:schemaRefs>
</ds:datastoreItem>
</file>

<file path=customXml/itemProps3.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CRS_Presentation_Standard_TEMPLATE_English_v2 (1)</Template>
  <TotalTime>6076</TotalTime>
  <Words>5393</Words>
  <Application>Microsoft Office PowerPoint</Application>
  <PresentationFormat>On-screen Show (4:3)</PresentationFormat>
  <Paragraphs>314</Paragraphs>
  <Slides>30</Slides>
  <Notes>29</Notes>
  <HiddenSlides>0</HiddenSlides>
  <MMClips>30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CMTT8</vt:lpstr>
      <vt:lpstr>Georgia</vt:lpstr>
      <vt:lpstr>CRS_2020_PPT</vt:lpstr>
      <vt:lpstr>Topic 7.4 Data Cleaning</vt:lpstr>
      <vt:lpstr>Learning Objectives</vt:lpstr>
      <vt:lpstr>Dichotomize variables</vt:lpstr>
      <vt:lpstr>Dichotomize variable</vt:lpstr>
      <vt:lpstr>Dichotomize variable</vt:lpstr>
      <vt:lpstr>Another simple way to dichotomize</vt:lpstr>
      <vt:lpstr>Be careful with missing data</vt:lpstr>
      <vt:lpstr>Dichotomize/Dummy Variables from Continuous Data</vt:lpstr>
      <vt:lpstr>Dichotomize/Dummy Variables from Continuous Data: Find cutpoints</vt:lpstr>
      <vt:lpstr>PowerPoint Presentation</vt:lpstr>
      <vt:lpstr>PowerPoint Presentation</vt:lpstr>
      <vt:lpstr>PowerPoint Presentation</vt:lpstr>
      <vt:lpstr>PowerPoint Presentation</vt:lpstr>
      <vt:lpstr>PowerPoint Presentation</vt:lpstr>
      <vt:lpstr>PowerPoint Presentation</vt:lpstr>
      <vt:lpstr>Missing data</vt:lpstr>
      <vt:lpstr>Missing data</vt:lpstr>
      <vt:lpstr>Missing Data</vt:lpstr>
      <vt:lpstr>Missing data</vt:lpstr>
      <vt:lpstr>Missing Data: How to uncover?</vt:lpstr>
      <vt:lpstr>Missingness pattern</vt:lpstr>
      <vt:lpstr>Imputation</vt:lpstr>
      <vt:lpstr>Concatenate two datasets, by row</vt:lpstr>
      <vt:lpstr>Example concatenate two data sets, by row</vt:lpstr>
      <vt:lpstr>Concatenate two data sets, by variables</vt:lpstr>
      <vt:lpstr>Concatenate two data sets by variables, Example: Describe datasets</vt:lpstr>
      <vt:lpstr>PowerPoint Presentation</vt:lpstr>
      <vt:lpstr>Practice</vt:lpstr>
      <vt:lpstr>In summary, you should now be able to…</vt:lpstr>
      <vt:lpstr>Final Thoughts:  Data management is essential to conducting rigorous data analysis and having accurate results. It can be very easy to make and report incorrect conclusions because of small errors such as missing data or improper recodes. Invest the time in cleaning your dataset well and recording all the steps you’ve taken, and you’ll save future time, resources, and energy!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Gooding, Clare</dc:creator>
  <cp:lastModifiedBy>Eddens, Kate</cp:lastModifiedBy>
  <cp:revision>159</cp:revision>
  <dcterms:created xsi:type="dcterms:W3CDTF">2021-03-23T01:55:20Z</dcterms:created>
  <dcterms:modified xsi:type="dcterms:W3CDTF">2022-11-01T04:33:40Z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