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3.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4.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5.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6.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7.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34" r:id="rId4"/>
  </p:sldMasterIdLst>
  <p:notesMasterIdLst>
    <p:notesMasterId r:id="rId61"/>
  </p:notesMasterIdLst>
  <p:sldIdLst>
    <p:sldId id="256" r:id="rId5"/>
    <p:sldId id="527" r:id="rId6"/>
    <p:sldId id="441" r:id="rId7"/>
    <p:sldId id="383" r:id="rId8"/>
    <p:sldId id="891" r:id="rId9"/>
    <p:sldId id="448" r:id="rId10"/>
    <p:sldId id="449" r:id="rId11"/>
    <p:sldId id="950" r:id="rId12"/>
    <p:sldId id="953" r:id="rId13"/>
    <p:sldId id="952" r:id="rId14"/>
    <p:sldId id="951" r:id="rId15"/>
    <p:sldId id="516" r:id="rId16"/>
    <p:sldId id="517" r:id="rId17"/>
    <p:sldId id="512" r:id="rId18"/>
    <p:sldId id="954" r:id="rId19"/>
    <p:sldId id="955" r:id="rId20"/>
    <p:sldId id="968" r:id="rId21"/>
    <p:sldId id="334" r:id="rId22"/>
    <p:sldId id="972" r:id="rId23"/>
    <p:sldId id="338" r:id="rId24"/>
    <p:sldId id="340" r:id="rId25"/>
    <p:sldId id="341" r:id="rId26"/>
    <p:sldId id="973" r:id="rId27"/>
    <p:sldId id="974" r:id="rId28"/>
    <p:sldId id="975" r:id="rId29"/>
    <p:sldId id="969" r:id="rId30"/>
    <p:sldId id="970" r:id="rId31"/>
    <p:sldId id="464" r:id="rId32"/>
    <p:sldId id="356" r:id="rId33"/>
    <p:sldId id="357" r:id="rId34"/>
    <p:sldId id="349" r:id="rId35"/>
    <p:sldId id="520" r:id="rId36"/>
    <p:sldId id="342" r:id="rId37"/>
    <p:sldId id="343" r:id="rId38"/>
    <p:sldId id="347" r:id="rId39"/>
    <p:sldId id="977" r:id="rId40"/>
    <p:sldId id="363" r:id="rId41"/>
    <p:sldId id="365" r:id="rId42"/>
    <p:sldId id="978" r:id="rId43"/>
    <p:sldId id="521" r:id="rId44"/>
    <p:sldId id="981" r:id="rId45"/>
    <p:sldId id="979" r:id="rId46"/>
    <p:sldId id="368" r:id="rId47"/>
    <p:sldId id="523" r:id="rId48"/>
    <p:sldId id="358" r:id="rId49"/>
    <p:sldId id="526" r:id="rId50"/>
    <p:sldId id="982" r:id="rId51"/>
    <p:sldId id="949" r:id="rId52"/>
    <p:sldId id="351" r:id="rId53"/>
    <p:sldId id="966" r:id="rId54"/>
    <p:sldId id="963" r:id="rId55"/>
    <p:sldId id="964" r:id="rId56"/>
    <p:sldId id="957" r:id="rId57"/>
    <p:sldId id="967" r:id="rId58"/>
    <p:sldId id="983" r:id="rId59"/>
    <p:sldId id="266"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7F0B551-492B-DC42-8FF3-EFAE171BB86C}">
          <p14:sldIdLst>
            <p14:sldId id="256"/>
            <p14:sldId id="527"/>
            <p14:sldId id="441"/>
            <p14:sldId id="383"/>
            <p14:sldId id="891"/>
            <p14:sldId id="448"/>
            <p14:sldId id="449"/>
            <p14:sldId id="950"/>
            <p14:sldId id="953"/>
            <p14:sldId id="952"/>
            <p14:sldId id="951"/>
            <p14:sldId id="516"/>
            <p14:sldId id="517"/>
            <p14:sldId id="512"/>
            <p14:sldId id="954"/>
            <p14:sldId id="955"/>
            <p14:sldId id="968"/>
            <p14:sldId id="334"/>
            <p14:sldId id="972"/>
            <p14:sldId id="338"/>
            <p14:sldId id="340"/>
            <p14:sldId id="341"/>
            <p14:sldId id="973"/>
            <p14:sldId id="974"/>
            <p14:sldId id="975"/>
            <p14:sldId id="969"/>
            <p14:sldId id="970"/>
            <p14:sldId id="464"/>
            <p14:sldId id="356"/>
            <p14:sldId id="357"/>
            <p14:sldId id="349"/>
            <p14:sldId id="520"/>
            <p14:sldId id="342"/>
            <p14:sldId id="343"/>
            <p14:sldId id="347"/>
            <p14:sldId id="977"/>
            <p14:sldId id="363"/>
            <p14:sldId id="365"/>
            <p14:sldId id="978"/>
            <p14:sldId id="521"/>
            <p14:sldId id="981"/>
            <p14:sldId id="979"/>
            <p14:sldId id="368"/>
            <p14:sldId id="523"/>
            <p14:sldId id="358"/>
            <p14:sldId id="526"/>
            <p14:sldId id="982"/>
            <p14:sldId id="949"/>
            <p14:sldId id="351"/>
            <p14:sldId id="966"/>
            <p14:sldId id="963"/>
            <p14:sldId id="964"/>
            <p14:sldId id="957"/>
            <p14:sldId id="967"/>
            <p14:sldId id="983"/>
            <p14:sldId id="26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oding, Clare" initials="GC" lastIdx="5" clrIdx="0">
    <p:extLst>
      <p:ext uri="{19B8F6BF-5375-455C-9EA6-DF929625EA0E}">
        <p15:presenceInfo xmlns:p15="http://schemas.microsoft.com/office/powerpoint/2012/main" userId="S::clare.gooding@crs.org::9b613808-c58f-43f6-830b-a0680ffeef40" providerId="AD"/>
      </p:ext>
    </p:extLst>
  </p:cmAuthor>
  <p:cmAuthor id="2" name="Oula, Ratthiphone" initials="OR" lastIdx="2" clrIdx="1">
    <p:extLst>
      <p:ext uri="{19B8F6BF-5375-455C-9EA6-DF929625EA0E}">
        <p15:presenceInfo xmlns:p15="http://schemas.microsoft.com/office/powerpoint/2012/main" userId="S::ratthiphone.oula@crs.org::495bfc06-53a5-475b-91f5-39d15c1e832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486C8C"/>
    <a:srgbClr val="A65D62"/>
    <a:srgbClr val="779159"/>
    <a:srgbClr val="E99833"/>
    <a:srgbClr val="8BA5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F5FA1A-D1C9-41D4-A34C-6F69C372A9DD}" v="1073" dt="2022-11-08T04:17:22.4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54" autoAdjust="0"/>
    <p:restoredTop sz="81213" autoAdjust="0"/>
  </p:normalViewPr>
  <p:slideViewPr>
    <p:cSldViewPr snapToGrid="0" snapToObjects="1">
      <p:cViewPr>
        <p:scale>
          <a:sx n="59" d="100"/>
          <a:sy n="59" d="100"/>
        </p:scale>
        <p:origin x="744" y="513"/>
      </p:cViewPr>
      <p:guideLst/>
    </p:cSldViewPr>
  </p:slideViewPr>
  <p:notesTextViewPr>
    <p:cViewPr>
      <p:scale>
        <a:sx n="1" d="1"/>
        <a:sy n="1" d="1"/>
      </p:scale>
      <p:origin x="0" y="0"/>
    </p:cViewPr>
  </p:notesTextViewPr>
  <p:sorterViewPr>
    <p:cViewPr>
      <p:scale>
        <a:sx n="115" d="100"/>
        <a:sy n="115" d="100"/>
      </p:scale>
      <p:origin x="0" y="-546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dens, Kate" userId="2768510e-2308-47b1-8f2d-3734854ccbd3" providerId="ADAL" clId="{F8F5FA1A-D1C9-41D4-A34C-6F69C372A9DD}"/>
    <pc:docChg chg="undo redo custSel addSld delSld modSld sldOrd modSection">
      <pc:chgData name="Eddens, Kate" userId="2768510e-2308-47b1-8f2d-3734854ccbd3" providerId="ADAL" clId="{F8F5FA1A-D1C9-41D4-A34C-6F69C372A9DD}" dt="2022-11-08T04:18:40.113" v="57201" actId="20577"/>
      <pc:docMkLst>
        <pc:docMk/>
      </pc:docMkLst>
      <pc:sldChg chg="addSp modSp mod modNotesTx">
        <pc:chgData name="Eddens, Kate" userId="2768510e-2308-47b1-8f2d-3734854ccbd3" providerId="ADAL" clId="{F8F5FA1A-D1C9-41D4-A34C-6F69C372A9DD}" dt="2022-11-08T04:09:52.296" v="57110"/>
        <pc:sldMkLst>
          <pc:docMk/>
          <pc:sldMk cId="76914611" sldId="256"/>
        </pc:sldMkLst>
        <pc:spChg chg="mod">
          <ac:chgData name="Eddens, Kate" userId="2768510e-2308-47b1-8f2d-3734854ccbd3" providerId="ADAL" clId="{F8F5FA1A-D1C9-41D4-A34C-6F69C372A9DD}" dt="2022-10-26T21:32:34.516" v="24" actId="20577"/>
          <ac:spMkLst>
            <pc:docMk/>
            <pc:sldMk cId="76914611" sldId="256"/>
            <ac:spMk id="2" creationId="{00000000-0000-0000-0000-000000000000}"/>
          </ac:spMkLst>
        </pc:spChg>
        <pc:spChg chg="mod">
          <ac:chgData name="Eddens, Kate" userId="2768510e-2308-47b1-8f2d-3734854ccbd3" providerId="ADAL" clId="{F8F5FA1A-D1C9-41D4-A34C-6F69C372A9DD}" dt="2022-11-08T04:06:40.569" v="57109" actId="20577"/>
          <ac:spMkLst>
            <pc:docMk/>
            <pc:sldMk cId="76914611" sldId="256"/>
            <ac:spMk id="7" creationId="{1C9747C8-410E-8D47-894E-20D45D73966D}"/>
          </ac:spMkLst>
        </pc:spChg>
        <pc:picChg chg="add mod">
          <ac:chgData name="Eddens, Kate" userId="2768510e-2308-47b1-8f2d-3734854ccbd3" providerId="ADAL" clId="{F8F5FA1A-D1C9-41D4-A34C-6F69C372A9DD}" dt="2022-11-08T04:09:52.296" v="57110"/>
          <ac:picMkLst>
            <pc:docMk/>
            <pc:sldMk cId="76914611" sldId="256"/>
            <ac:picMk id="3" creationId="{6A5CC5A9-365B-4214-BA6A-75DA2E92DD1C}"/>
          </ac:picMkLst>
        </pc:picChg>
      </pc:sldChg>
      <pc:sldChg chg="addSp modSp mod modNotesTx">
        <pc:chgData name="Eddens, Kate" userId="2768510e-2308-47b1-8f2d-3734854ccbd3" providerId="ADAL" clId="{F8F5FA1A-D1C9-41D4-A34C-6F69C372A9DD}" dt="2022-11-08T04:17:38.162" v="57120" actId="6549"/>
        <pc:sldMkLst>
          <pc:docMk/>
          <pc:sldMk cId="3793482313" sldId="266"/>
        </pc:sldMkLst>
        <pc:spChg chg="mod">
          <ac:chgData name="Eddens, Kate" userId="2768510e-2308-47b1-8f2d-3734854ccbd3" providerId="ADAL" clId="{F8F5FA1A-D1C9-41D4-A34C-6F69C372A9DD}" dt="2022-11-08T03:32:38.102" v="54371" actId="20577"/>
          <ac:spMkLst>
            <pc:docMk/>
            <pc:sldMk cId="3793482313" sldId="266"/>
            <ac:spMk id="5" creationId="{FABD27E8-85A6-0A4E-A64C-887F4118B78B}"/>
          </ac:spMkLst>
        </pc:spChg>
        <pc:picChg chg="add mod">
          <ac:chgData name="Eddens, Kate" userId="2768510e-2308-47b1-8f2d-3734854ccbd3" providerId="ADAL" clId="{F8F5FA1A-D1C9-41D4-A34C-6F69C372A9DD}" dt="2022-11-08T04:17:22.435" v="57117"/>
          <ac:picMkLst>
            <pc:docMk/>
            <pc:sldMk cId="3793482313" sldId="266"/>
            <ac:picMk id="2" creationId="{94DCA665-F2D7-4338-8292-C455B990C5FE}"/>
          </ac:picMkLst>
        </pc:picChg>
      </pc:sldChg>
      <pc:sldChg chg="add del ord">
        <pc:chgData name="Eddens, Kate" userId="2768510e-2308-47b1-8f2d-3734854ccbd3" providerId="ADAL" clId="{F8F5FA1A-D1C9-41D4-A34C-6F69C372A9DD}" dt="2022-11-05T00:24:15.578" v="17494" actId="47"/>
        <pc:sldMkLst>
          <pc:docMk/>
          <pc:sldMk cId="213733180" sldId="281"/>
        </pc:sldMkLst>
      </pc:sldChg>
      <pc:sldChg chg="add del modNotes">
        <pc:chgData name="Eddens, Kate" userId="2768510e-2308-47b1-8f2d-3734854ccbd3" providerId="ADAL" clId="{F8F5FA1A-D1C9-41D4-A34C-6F69C372A9DD}" dt="2022-11-03T22:57:45.828" v="4028" actId="2696"/>
        <pc:sldMkLst>
          <pc:docMk/>
          <pc:sldMk cId="1500660264" sldId="281"/>
        </pc:sldMkLst>
      </pc:sldChg>
      <pc:sldChg chg="add del">
        <pc:chgData name="Eddens, Kate" userId="2768510e-2308-47b1-8f2d-3734854ccbd3" providerId="ADAL" clId="{F8F5FA1A-D1C9-41D4-A34C-6F69C372A9DD}" dt="2022-11-03T22:58:28.209" v="4030" actId="2696"/>
        <pc:sldMkLst>
          <pc:docMk/>
          <pc:sldMk cId="3192717959" sldId="281"/>
        </pc:sldMkLst>
      </pc:sldChg>
      <pc:sldChg chg="del">
        <pc:chgData name="Eddens, Kate" userId="2768510e-2308-47b1-8f2d-3734854ccbd3" providerId="ADAL" clId="{F8F5FA1A-D1C9-41D4-A34C-6F69C372A9DD}" dt="2022-10-26T21:36:02.461" v="118" actId="47"/>
        <pc:sldMkLst>
          <pc:docMk/>
          <pc:sldMk cId="66799143" sldId="289"/>
        </pc:sldMkLst>
      </pc:sldChg>
      <pc:sldChg chg="del">
        <pc:chgData name="Eddens, Kate" userId="2768510e-2308-47b1-8f2d-3734854ccbd3" providerId="ADAL" clId="{F8F5FA1A-D1C9-41D4-A34C-6F69C372A9DD}" dt="2022-10-26T21:35:57.494" v="117" actId="47"/>
        <pc:sldMkLst>
          <pc:docMk/>
          <pc:sldMk cId="3576533957" sldId="290"/>
        </pc:sldMkLst>
      </pc:sldChg>
      <pc:sldChg chg="addSp delSp modSp add del mod modNotesTx">
        <pc:chgData name="Eddens, Kate" userId="2768510e-2308-47b1-8f2d-3734854ccbd3" providerId="ADAL" clId="{F8F5FA1A-D1C9-41D4-A34C-6F69C372A9DD}" dt="2022-11-03T19:36:48.227" v="2991" actId="47"/>
        <pc:sldMkLst>
          <pc:docMk/>
          <pc:sldMk cId="835398083" sldId="304"/>
        </pc:sldMkLst>
        <pc:spChg chg="del mod">
          <ac:chgData name="Eddens, Kate" userId="2768510e-2308-47b1-8f2d-3734854ccbd3" providerId="ADAL" clId="{F8F5FA1A-D1C9-41D4-A34C-6F69C372A9DD}" dt="2022-11-03T19:36:05.526" v="2974" actId="478"/>
          <ac:spMkLst>
            <pc:docMk/>
            <pc:sldMk cId="835398083" sldId="304"/>
            <ac:spMk id="2" creationId="{70782C8D-D171-4022-BCDE-CDD1E6384B05}"/>
          </ac:spMkLst>
        </pc:spChg>
        <pc:spChg chg="mod">
          <ac:chgData name="Eddens, Kate" userId="2768510e-2308-47b1-8f2d-3734854ccbd3" providerId="ADAL" clId="{F8F5FA1A-D1C9-41D4-A34C-6F69C372A9DD}" dt="2022-10-27T01:34:17.465" v="466" actId="6549"/>
          <ac:spMkLst>
            <pc:docMk/>
            <pc:sldMk cId="835398083" sldId="304"/>
            <ac:spMk id="3" creationId="{7DFFDA90-439E-4E90-B86B-11599E20A0E6}"/>
          </ac:spMkLst>
        </pc:spChg>
        <pc:spChg chg="add del mod">
          <ac:chgData name="Eddens, Kate" userId="2768510e-2308-47b1-8f2d-3734854ccbd3" providerId="ADAL" clId="{F8F5FA1A-D1C9-41D4-A34C-6F69C372A9DD}" dt="2022-11-03T19:36:10.022" v="2976" actId="478"/>
          <ac:spMkLst>
            <pc:docMk/>
            <pc:sldMk cId="835398083" sldId="304"/>
            <ac:spMk id="6" creationId="{98BC3308-6DF6-4059-8F4E-52F1A5E3DD86}"/>
          </ac:spMkLst>
        </pc:spChg>
        <pc:spChg chg="add mod">
          <ac:chgData name="Eddens, Kate" userId="2768510e-2308-47b1-8f2d-3734854ccbd3" providerId="ADAL" clId="{F8F5FA1A-D1C9-41D4-A34C-6F69C372A9DD}" dt="2022-11-03T19:36:22.178" v="2990" actId="1036"/>
          <ac:spMkLst>
            <pc:docMk/>
            <pc:sldMk cId="835398083" sldId="304"/>
            <ac:spMk id="7" creationId="{B382FAE3-E210-4194-9E47-29FB3693AD4C}"/>
          </ac:spMkLst>
        </pc:spChg>
        <pc:graphicFrameChg chg="del">
          <ac:chgData name="Eddens, Kate" userId="2768510e-2308-47b1-8f2d-3734854ccbd3" providerId="ADAL" clId="{F8F5FA1A-D1C9-41D4-A34C-6F69C372A9DD}" dt="2022-10-27T01:31:11.144" v="394" actId="478"/>
          <ac:graphicFrameMkLst>
            <pc:docMk/>
            <pc:sldMk cId="835398083" sldId="304"/>
            <ac:graphicFrameMk id="5" creationId="{F70E8567-4B89-495F-910A-E0670E08ED6C}"/>
          </ac:graphicFrameMkLst>
        </pc:graphicFrameChg>
      </pc:sldChg>
      <pc:sldChg chg="addSp delSp modSp del mod">
        <pc:chgData name="Eddens, Kate" userId="2768510e-2308-47b1-8f2d-3734854ccbd3" providerId="ADAL" clId="{F8F5FA1A-D1C9-41D4-A34C-6F69C372A9DD}" dt="2022-10-26T21:35:51.737" v="116" actId="47"/>
        <pc:sldMkLst>
          <pc:docMk/>
          <pc:sldMk cId="0" sldId="306"/>
        </pc:sldMkLst>
        <pc:spChg chg="add mod">
          <ac:chgData name="Eddens, Kate" userId="2768510e-2308-47b1-8f2d-3734854ccbd3" providerId="ADAL" clId="{F8F5FA1A-D1C9-41D4-A34C-6F69C372A9DD}" dt="2022-10-26T21:35:37.308" v="113" actId="1076"/>
          <ac:spMkLst>
            <pc:docMk/>
            <pc:sldMk cId="0" sldId="306"/>
            <ac:spMk id="11" creationId="{9CA75446-5855-436E-9A88-CF70D9CBEAAA}"/>
          </ac:spMkLst>
        </pc:spChg>
        <pc:spChg chg="del">
          <ac:chgData name="Eddens, Kate" userId="2768510e-2308-47b1-8f2d-3734854ccbd3" providerId="ADAL" clId="{F8F5FA1A-D1C9-41D4-A34C-6F69C372A9DD}" dt="2022-10-26T21:35:26.086" v="112" actId="478"/>
          <ac:spMkLst>
            <pc:docMk/>
            <pc:sldMk cId="0" sldId="306"/>
            <ac:spMk id="5122" creationId="{00000000-0000-0000-0000-000000000000}"/>
          </ac:spMkLst>
        </pc:spChg>
      </pc:sldChg>
      <pc:sldChg chg="add del">
        <pc:chgData name="Eddens, Kate" userId="2768510e-2308-47b1-8f2d-3734854ccbd3" providerId="ADAL" clId="{F8F5FA1A-D1C9-41D4-A34C-6F69C372A9DD}" dt="2022-11-05T00:02:49.988" v="16891" actId="47"/>
        <pc:sldMkLst>
          <pc:docMk/>
          <pc:sldMk cId="269420906" sldId="319"/>
        </pc:sldMkLst>
      </pc:sldChg>
      <pc:sldChg chg="add del">
        <pc:chgData name="Eddens, Kate" userId="2768510e-2308-47b1-8f2d-3734854ccbd3" providerId="ADAL" clId="{F8F5FA1A-D1C9-41D4-A34C-6F69C372A9DD}" dt="2022-11-03T22:29:11.124" v="3443" actId="47"/>
        <pc:sldMkLst>
          <pc:docMk/>
          <pc:sldMk cId="4218221180" sldId="326"/>
        </pc:sldMkLst>
      </pc:sldChg>
      <pc:sldChg chg="modSp add del mod">
        <pc:chgData name="Eddens, Kate" userId="2768510e-2308-47b1-8f2d-3734854ccbd3" providerId="ADAL" clId="{F8F5FA1A-D1C9-41D4-A34C-6F69C372A9DD}" dt="2022-11-08T03:32:51.790" v="54372" actId="47"/>
        <pc:sldMkLst>
          <pc:docMk/>
          <pc:sldMk cId="1539644854" sldId="328"/>
        </pc:sldMkLst>
        <pc:spChg chg="mod">
          <ac:chgData name="Eddens, Kate" userId="2768510e-2308-47b1-8f2d-3734854ccbd3" providerId="ADAL" clId="{F8F5FA1A-D1C9-41D4-A34C-6F69C372A9DD}" dt="2022-11-03T01:58:59.513" v="1621" actId="27636"/>
          <ac:spMkLst>
            <pc:docMk/>
            <pc:sldMk cId="1539644854" sldId="328"/>
            <ac:spMk id="3" creationId="{00000000-0000-0000-0000-000000000000}"/>
          </ac:spMkLst>
        </pc:spChg>
      </pc:sldChg>
      <pc:sldChg chg="add del">
        <pc:chgData name="Eddens, Kate" userId="2768510e-2308-47b1-8f2d-3734854ccbd3" providerId="ADAL" clId="{F8F5FA1A-D1C9-41D4-A34C-6F69C372A9DD}" dt="2022-11-03T01:58:40.520" v="1618" actId="2696"/>
        <pc:sldMkLst>
          <pc:docMk/>
          <pc:sldMk cId="507148201" sldId="331"/>
        </pc:sldMkLst>
      </pc:sldChg>
      <pc:sldChg chg="add del">
        <pc:chgData name="Eddens, Kate" userId="2768510e-2308-47b1-8f2d-3734854ccbd3" providerId="ADAL" clId="{F8F5FA1A-D1C9-41D4-A34C-6F69C372A9DD}" dt="2022-11-03T22:35:53.817" v="3458" actId="47"/>
        <pc:sldMkLst>
          <pc:docMk/>
          <pc:sldMk cId="1422824238" sldId="331"/>
        </pc:sldMkLst>
      </pc:sldChg>
      <pc:sldChg chg="add del">
        <pc:chgData name="Eddens, Kate" userId="2768510e-2308-47b1-8f2d-3734854ccbd3" providerId="ADAL" clId="{F8F5FA1A-D1C9-41D4-A34C-6F69C372A9DD}" dt="2022-11-05T00:03:53.157" v="16897" actId="47"/>
        <pc:sldMkLst>
          <pc:docMk/>
          <pc:sldMk cId="1397164589" sldId="332"/>
        </pc:sldMkLst>
      </pc:sldChg>
      <pc:sldChg chg="add del">
        <pc:chgData name="Eddens, Kate" userId="2768510e-2308-47b1-8f2d-3734854ccbd3" providerId="ADAL" clId="{F8F5FA1A-D1C9-41D4-A34C-6F69C372A9DD}" dt="2022-11-03T01:58:40.520" v="1618" actId="2696"/>
        <pc:sldMkLst>
          <pc:docMk/>
          <pc:sldMk cId="2585793423" sldId="332"/>
        </pc:sldMkLst>
      </pc:sldChg>
      <pc:sldChg chg="add del ord">
        <pc:chgData name="Eddens, Kate" userId="2768510e-2308-47b1-8f2d-3734854ccbd3" providerId="ADAL" clId="{F8F5FA1A-D1C9-41D4-A34C-6F69C372A9DD}" dt="2022-11-03T22:32:21.397" v="3451" actId="2696"/>
        <pc:sldMkLst>
          <pc:docMk/>
          <pc:sldMk cId="3279364571" sldId="332"/>
        </pc:sldMkLst>
      </pc:sldChg>
      <pc:sldChg chg="add del ord">
        <pc:chgData name="Eddens, Kate" userId="2768510e-2308-47b1-8f2d-3734854ccbd3" providerId="ADAL" clId="{F8F5FA1A-D1C9-41D4-A34C-6F69C372A9DD}" dt="2022-11-03T22:32:21.397" v="3451" actId="2696"/>
        <pc:sldMkLst>
          <pc:docMk/>
          <pc:sldMk cId="85402659" sldId="333"/>
        </pc:sldMkLst>
      </pc:sldChg>
      <pc:sldChg chg="add del">
        <pc:chgData name="Eddens, Kate" userId="2768510e-2308-47b1-8f2d-3734854ccbd3" providerId="ADAL" clId="{F8F5FA1A-D1C9-41D4-A34C-6F69C372A9DD}" dt="2022-11-03T01:58:40.520" v="1618" actId="2696"/>
        <pc:sldMkLst>
          <pc:docMk/>
          <pc:sldMk cId="3433979914" sldId="333"/>
        </pc:sldMkLst>
      </pc:sldChg>
      <pc:sldChg chg="add del">
        <pc:chgData name="Eddens, Kate" userId="2768510e-2308-47b1-8f2d-3734854ccbd3" providerId="ADAL" clId="{F8F5FA1A-D1C9-41D4-A34C-6F69C372A9DD}" dt="2022-11-05T00:03:54.943" v="16898" actId="47"/>
        <pc:sldMkLst>
          <pc:docMk/>
          <pc:sldMk cId="3506036600" sldId="333"/>
        </pc:sldMkLst>
      </pc:sldChg>
      <pc:sldChg chg="addSp delSp modSp add mod ord modNotesTx">
        <pc:chgData name="Eddens, Kate" userId="2768510e-2308-47b1-8f2d-3734854ccbd3" providerId="ADAL" clId="{F8F5FA1A-D1C9-41D4-A34C-6F69C372A9DD}" dt="2022-11-08T04:10:51.326" v="57114"/>
        <pc:sldMkLst>
          <pc:docMk/>
          <pc:sldMk cId="1434659768" sldId="334"/>
        </pc:sldMkLst>
        <pc:spChg chg="mod">
          <ac:chgData name="Eddens, Kate" userId="2768510e-2308-47b1-8f2d-3734854ccbd3" providerId="ADAL" clId="{F8F5FA1A-D1C9-41D4-A34C-6F69C372A9DD}" dt="2022-11-06T22:51:35.334" v="19171" actId="20577"/>
          <ac:spMkLst>
            <pc:docMk/>
            <pc:sldMk cId="1434659768" sldId="334"/>
            <ac:spMk id="2" creationId="{C8D097AD-99EF-4E3F-9FE2-09E93A4D0AC4}"/>
          </ac:spMkLst>
        </pc:spChg>
        <pc:spChg chg="mod">
          <ac:chgData name="Eddens, Kate" userId="2768510e-2308-47b1-8f2d-3734854ccbd3" providerId="ADAL" clId="{F8F5FA1A-D1C9-41D4-A34C-6F69C372A9DD}" dt="2022-11-06T23:03:04.399" v="20332" actId="20577"/>
          <ac:spMkLst>
            <pc:docMk/>
            <pc:sldMk cId="1434659768" sldId="334"/>
            <ac:spMk id="3" creationId="{740B0412-3907-4BB8-A359-05438E8DA6DE}"/>
          </ac:spMkLst>
        </pc:spChg>
        <pc:picChg chg="add del mod">
          <ac:chgData name="Eddens, Kate" userId="2768510e-2308-47b1-8f2d-3734854ccbd3" providerId="ADAL" clId="{F8F5FA1A-D1C9-41D4-A34C-6F69C372A9DD}" dt="2022-11-08T04:10:51.326" v="57114"/>
          <ac:picMkLst>
            <pc:docMk/>
            <pc:sldMk cId="1434659768" sldId="334"/>
            <ac:picMk id="5" creationId="{4F68424A-7434-4C00-8819-CB92E7F9F046}"/>
          </ac:picMkLst>
        </pc:picChg>
        <pc:picChg chg="add mod">
          <ac:chgData name="Eddens, Kate" userId="2768510e-2308-47b1-8f2d-3734854ccbd3" providerId="ADAL" clId="{F8F5FA1A-D1C9-41D4-A34C-6F69C372A9DD}" dt="2022-11-08T04:10:51.326" v="57114"/>
          <ac:picMkLst>
            <pc:docMk/>
            <pc:sldMk cId="1434659768" sldId="334"/>
            <ac:picMk id="6" creationId="{EB0B87BA-4D08-47F3-A447-7A481A87EE23}"/>
          </ac:picMkLst>
        </pc:picChg>
      </pc:sldChg>
      <pc:sldChg chg="add del">
        <pc:chgData name="Eddens, Kate" userId="2768510e-2308-47b1-8f2d-3734854ccbd3" providerId="ADAL" clId="{F8F5FA1A-D1C9-41D4-A34C-6F69C372A9DD}" dt="2022-11-03T01:58:40.520" v="1618" actId="2696"/>
        <pc:sldMkLst>
          <pc:docMk/>
          <pc:sldMk cId="1561910595" sldId="334"/>
        </pc:sldMkLst>
      </pc:sldChg>
      <pc:sldChg chg="add del ord">
        <pc:chgData name="Eddens, Kate" userId="2768510e-2308-47b1-8f2d-3734854ccbd3" providerId="ADAL" clId="{F8F5FA1A-D1C9-41D4-A34C-6F69C372A9DD}" dt="2022-11-03T22:32:21.397" v="3451" actId="2696"/>
        <pc:sldMkLst>
          <pc:docMk/>
          <pc:sldMk cId="2025175069" sldId="334"/>
        </pc:sldMkLst>
      </pc:sldChg>
      <pc:sldChg chg="add del">
        <pc:chgData name="Eddens, Kate" userId="2768510e-2308-47b1-8f2d-3734854ccbd3" providerId="ADAL" clId="{F8F5FA1A-D1C9-41D4-A34C-6F69C372A9DD}" dt="2022-11-03T01:58:40.520" v="1618" actId="2696"/>
        <pc:sldMkLst>
          <pc:docMk/>
          <pc:sldMk cId="555869073" sldId="335"/>
        </pc:sldMkLst>
      </pc:sldChg>
      <pc:sldChg chg="add del">
        <pc:chgData name="Eddens, Kate" userId="2768510e-2308-47b1-8f2d-3734854ccbd3" providerId="ADAL" clId="{F8F5FA1A-D1C9-41D4-A34C-6F69C372A9DD}" dt="2022-11-03T22:57:45.828" v="4028" actId="2696"/>
        <pc:sldMkLst>
          <pc:docMk/>
          <pc:sldMk cId="609971622" sldId="335"/>
        </pc:sldMkLst>
      </pc:sldChg>
      <pc:sldChg chg="add del">
        <pc:chgData name="Eddens, Kate" userId="2768510e-2308-47b1-8f2d-3734854ccbd3" providerId="ADAL" clId="{F8F5FA1A-D1C9-41D4-A34C-6F69C372A9DD}" dt="2022-11-05T00:02:51.725" v="16892" actId="47"/>
        <pc:sldMkLst>
          <pc:docMk/>
          <pc:sldMk cId="3525395732" sldId="335"/>
        </pc:sldMkLst>
      </pc:sldChg>
      <pc:sldChg chg="add del">
        <pc:chgData name="Eddens, Kate" userId="2768510e-2308-47b1-8f2d-3734854ccbd3" providerId="ADAL" clId="{F8F5FA1A-D1C9-41D4-A34C-6F69C372A9DD}" dt="2022-11-03T01:58:40.520" v="1618" actId="2696"/>
        <pc:sldMkLst>
          <pc:docMk/>
          <pc:sldMk cId="1193009867" sldId="336"/>
        </pc:sldMkLst>
      </pc:sldChg>
      <pc:sldChg chg="add del">
        <pc:chgData name="Eddens, Kate" userId="2768510e-2308-47b1-8f2d-3734854ccbd3" providerId="ADAL" clId="{F8F5FA1A-D1C9-41D4-A34C-6F69C372A9DD}" dt="2022-11-05T00:02:52.627" v="16893" actId="47"/>
        <pc:sldMkLst>
          <pc:docMk/>
          <pc:sldMk cId="1364014588" sldId="336"/>
        </pc:sldMkLst>
      </pc:sldChg>
      <pc:sldChg chg="add del">
        <pc:chgData name="Eddens, Kate" userId="2768510e-2308-47b1-8f2d-3734854ccbd3" providerId="ADAL" clId="{F8F5FA1A-D1C9-41D4-A34C-6F69C372A9DD}" dt="2022-11-03T22:57:45.828" v="4028" actId="2696"/>
        <pc:sldMkLst>
          <pc:docMk/>
          <pc:sldMk cId="1861757395" sldId="336"/>
        </pc:sldMkLst>
      </pc:sldChg>
      <pc:sldChg chg="add del">
        <pc:chgData name="Eddens, Kate" userId="2768510e-2308-47b1-8f2d-3734854ccbd3" providerId="ADAL" clId="{F8F5FA1A-D1C9-41D4-A34C-6F69C372A9DD}" dt="2022-11-05T00:02:54.375" v="16894" actId="47"/>
        <pc:sldMkLst>
          <pc:docMk/>
          <pc:sldMk cId="1545170793" sldId="337"/>
        </pc:sldMkLst>
      </pc:sldChg>
      <pc:sldChg chg="add del">
        <pc:chgData name="Eddens, Kate" userId="2768510e-2308-47b1-8f2d-3734854ccbd3" providerId="ADAL" clId="{F8F5FA1A-D1C9-41D4-A34C-6F69C372A9DD}" dt="2022-11-03T22:57:45.828" v="4028" actId="2696"/>
        <pc:sldMkLst>
          <pc:docMk/>
          <pc:sldMk cId="2029404228" sldId="337"/>
        </pc:sldMkLst>
      </pc:sldChg>
      <pc:sldChg chg="add del">
        <pc:chgData name="Eddens, Kate" userId="2768510e-2308-47b1-8f2d-3734854ccbd3" providerId="ADAL" clId="{F8F5FA1A-D1C9-41D4-A34C-6F69C372A9DD}" dt="2022-11-03T01:58:40.520" v="1618" actId="2696"/>
        <pc:sldMkLst>
          <pc:docMk/>
          <pc:sldMk cId="3382649758" sldId="337"/>
        </pc:sldMkLst>
      </pc:sldChg>
      <pc:sldChg chg="addSp modSp add mod ord modAnim modNotesTx">
        <pc:chgData name="Eddens, Kate" userId="2768510e-2308-47b1-8f2d-3734854ccbd3" providerId="ADAL" clId="{F8F5FA1A-D1C9-41D4-A34C-6F69C372A9DD}" dt="2022-11-07T07:54:37.807" v="36695"/>
        <pc:sldMkLst>
          <pc:docMk/>
          <pc:sldMk cId="1495309967" sldId="338"/>
        </pc:sldMkLst>
        <pc:spChg chg="add mod">
          <ac:chgData name="Eddens, Kate" userId="2768510e-2308-47b1-8f2d-3734854ccbd3" providerId="ADAL" clId="{F8F5FA1A-D1C9-41D4-A34C-6F69C372A9DD}" dt="2022-11-07T00:10:01.220" v="23010" actId="1076"/>
          <ac:spMkLst>
            <pc:docMk/>
            <pc:sldMk cId="1495309967" sldId="338"/>
            <ac:spMk id="4" creationId="{5B3EE1BA-7A99-4370-8A16-ACA73B2C9D5B}"/>
          </ac:spMkLst>
        </pc:spChg>
        <pc:spChg chg="add mod">
          <ac:chgData name="Eddens, Kate" userId="2768510e-2308-47b1-8f2d-3734854ccbd3" providerId="ADAL" clId="{F8F5FA1A-D1C9-41D4-A34C-6F69C372A9DD}" dt="2022-11-07T00:14:17.728" v="23359" actId="14100"/>
          <ac:spMkLst>
            <pc:docMk/>
            <pc:sldMk cId="1495309967" sldId="338"/>
            <ac:spMk id="6" creationId="{9D1B07CC-71CF-4516-8F85-26D4C0E4605F}"/>
          </ac:spMkLst>
        </pc:spChg>
        <pc:spChg chg="add mod">
          <ac:chgData name="Eddens, Kate" userId="2768510e-2308-47b1-8f2d-3734854ccbd3" providerId="ADAL" clId="{F8F5FA1A-D1C9-41D4-A34C-6F69C372A9DD}" dt="2022-11-07T00:19:00.383" v="23794" actId="14100"/>
          <ac:spMkLst>
            <pc:docMk/>
            <pc:sldMk cId="1495309967" sldId="338"/>
            <ac:spMk id="7" creationId="{E0F4DD11-AF6B-4A21-BE1E-21CA48A8BFE8}"/>
          </ac:spMkLst>
        </pc:spChg>
        <pc:spChg chg="mod">
          <ac:chgData name="Eddens, Kate" userId="2768510e-2308-47b1-8f2d-3734854ccbd3" providerId="ADAL" clId="{F8F5FA1A-D1C9-41D4-A34C-6F69C372A9DD}" dt="2022-11-07T00:06:49.569" v="22810" actId="20577"/>
          <ac:spMkLst>
            <pc:docMk/>
            <pc:sldMk cId="1495309967" sldId="338"/>
            <ac:spMk id="8" creationId="{0E78AA22-A6B9-C0F9-C78B-3FA5093667D8}"/>
          </ac:spMkLst>
        </pc:spChg>
        <pc:spChg chg="add mod">
          <ac:chgData name="Eddens, Kate" userId="2768510e-2308-47b1-8f2d-3734854ccbd3" providerId="ADAL" clId="{F8F5FA1A-D1C9-41D4-A34C-6F69C372A9DD}" dt="2022-11-07T00:18:53.154" v="23793" actId="14100"/>
          <ac:spMkLst>
            <pc:docMk/>
            <pc:sldMk cId="1495309967" sldId="338"/>
            <ac:spMk id="9" creationId="{9480DA29-33AA-4FF1-8C08-0C786228CC27}"/>
          </ac:spMkLst>
        </pc:spChg>
        <pc:spChg chg="add mod">
          <ac:chgData name="Eddens, Kate" userId="2768510e-2308-47b1-8f2d-3734854ccbd3" providerId="ADAL" clId="{F8F5FA1A-D1C9-41D4-A34C-6F69C372A9DD}" dt="2022-11-07T00:16:33.479" v="23529" actId="14100"/>
          <ac:spMkLst>
            <pc:docMk/>
            <pc:sldMk cId="1495309967" sldId="338"/>
            <ac:spMk id="10" creationId="{20058509-C159-4217-906F-BC4F7B94C980}"/>
          </ac:spMkLst>
        </pc:spChg>
        <pc:picChg chg="add mod">
          <ac:chgData name="Eddens, Kate" userId="2768510e-2308-47b1-8f2d-3734854ccbd3" providerId="ADAL" clId="{F8F5FA1A-D1C9-41D4-A34C-6F69C372A9DD}" dt="2022-11-07T07:54:37.807" v="36695"/>
          <ac:picMkLst>
            <pc:docMk/>
            <pc:sldMk cId="1495309967" sldId="338"/>
            <ac:picMk id="5" creationId="{5C8A78B7-EB66-4548-94A2-3DED1DE51951}"/>
          </ac:picMkLst>
        </pc:picChg>
      </pc:sldChg>
      <pc:sldChg chg="add del">
        <pc:chgData name="Eddens, Kate" userId="2768510e-2308-47b1-8f2d-3734854ccbd3" providerId="ADAL" clId="{F8F5FA1A-D1C9-41D4-A34C-6F69C372A9DD}" dt="2022-11-07T05:38:33.787" v="31927" actId="47"/>
        <pc:sldMkLst>
          <pc:docMk/>
          <pc:sldMk cId="377414508" sldId="339"/>
        </pc:sldMkLst>
      </pc:sldChg>
      <pc:sldChg chg="addSp modSp add mod ord modNotesTx">
        <pc:chgData name="Eddens, Kate" userId="2768510e-2308-47b1-8f2d-3734854ccbd3" providerId="ADAL" clId="{F8F5FA1A-D1C9-41D4-A34C-6F69C372A9DD}" dt="2022-11-07T07:54:37.807" v="36695"/>
        <pc:sldMkLst>
          <pc:docMk/>
          <pc:sldMk cId="3626092105" sldId="340"/>
        </pc:sldMkLst>
        <pc:spChg chg="mod">
          <ac:chgData name="Eddens, Kate" userId="2768510e-2308-47b1-8f2d-3734854ccbd3" providerId="ADAL" clId="{F8F5FA1A-D1C9-41D4-A34C-6F69C372A9DD}" dt="2022-11-07T00:19:29.920" v="23798" actId="20577"/>
          <ac:spMkLst>
            <pc:docMk/>
            <pc:sldMk cId="3626092105" sldId="340"/>
            <ac:spMk id="2" creationId="{9FE9CFA5-92B5-430D-BA72-6BAA81FA33B4}"/>
          </ac:spMkLst>
        </pc:spChg>
        <pc:picChg chg="add mod">
          <ac:chgData name="Eddens, Kate" userId="2768510e-2308-47b1-8f2d-3734854ccbd3" providerId="ADAL" clId="{F8F5FA1A-D1C9-41D4-A34C-6F69C372A9DD}" dt="2022-11-07T07:54:37.807" v="36695"/>
          <ac:picMkLst>
            <pc:docMk/>
            <pc:sldMk cId="3626092105" sldId="340"/>
            <ac:picMk id="10" creationId="{6430070C-99A7-4595-924A-6CF88A0B82D0}"/>
          </ac:picMkLst>
        </pc:picChg>
      </pc:sldChg>
      <pc:sldChg chg="addSp delSp modSp add mod ord modAnim modNotesTx">
        <pc:chgData name="Eddens, Kate" userId="2768510e-2308-47b1-8f2d-3734854ccbd3" providerId="ADAL" clId="{F8F5FA1A-D1C9-41D4-A34C-6F69C372A9DD}" dt="2022-11-07T07:54:37.807" v="36695"/>
        <pc:sldMkLst>
          <pc:docMk/>
          <pc:sldMk cId="3038238160" sldId="341"/>
        </pc:sldMkLst>
        <pc:spChg chg="mod">
          <ac:chgData name="Eddens, Kate" userId="2768510e-2308-47b1-8f2d-3734854ccbd3" providerId="ADAL" clId="{F8F5FA1A-D1C9-41D4-A34C-6F69C372A9DD}" dt="2022-11-07T00:25:29.612" v="24546" actId="20577"/>
          <ac:spMkLst>
            <pc:docMk/>
            <pc:sldMk cId="3038238160" sldId="341"/>
            <ac:spMk id="2" creationId="{8CA975B4-111B-4272-A43B-4ED3B58CA812}"/>
          </ac:spMkLst>
        </pc:spChg>
        <pc:spChg chg="mod">
          <ac:chgData name="Eddens, Kate" userId="2768510e-2308-47b1-8f2d-3734854ccbd3" providerId="ADAL" clId="{F8F5FA1A-D1C9-41D4-A34C-6F69C372A9DD}" dt="2022-11-07T03:14:09.469" v="25269" actId="20577"/>
          <ac:spMkLst>
            <pc:docMk/>
            <pc:sldMk cId="3038238160" sldId="341"/>
            <ac:spMk id="5" creationId="{265D1E37-936C-4797-988B-A1BB5B1E8B7F}"/>
          </ac:spMkLst>
        </pc:spChg>
        <pc:spChg chg="add mod">
          <ac:chgData name="Eddens, Kate" userId="2768510e-2308-47b1-8f2d-3734854ccbd3" providerId="ADAL" clId="{F8F5FA1A-D1C9-41D4-A34C-6F69C372A9DD}" dt="2022-11-07T00:36:31.540" v="25263" actId="12"/>
          <ac:spMkLst>
            <pc:docMk/>
            <pc:sldMk cId="3038238160" sldId="341"/>
            <ac:spMk id="8" creationId="{B07396ED-E601-4054-8C64-EE485F2FF8BD}"/>
          </ac:spMkLst>
        </pc:spChg>
        <pc:spChg chg="add mod">
          <ac:chgData name="Eddens, Kate" userId="2768510e-2308-47b1-8f2d-3734854ccbd3" providerId="ADAL" clId="{F8F5FA1A-D1C9-41D4-A34C-6F69C372A9DD}" dt="2022-11-07T03:16:28.605" v="25342" actId="1035"/>
          <ac:spMkLst>
            <pc:docMk/>
            <pc:sldMk cId="3038238160" sldId="341"/>
            <ac:spMk id="9" creationId="{5733D16C-0B73-4B34-B74B-23AECAF8E31F}"/>
          </ac:spMkLst>
        </pc:spChg>
        <pc:spChg chg="add del mod">
          <ac:chgData name="Eddens, Kate" userId="2768510e-2308-47b1-8f2d-3734854ccbd3" providerId="ADAL" clId="{F8F5FA1A-D1C9-41D4-A34C-6F69C372A9DD}" dt="2022-11-07T03:16:14.627" v="25327" actId="478"/>
          <ac:spMkLst>
            <pc:docMk/>
            <pc:sldMk cId="3038238160" sldId="341"/>
            <ac:spMk id="10" creationId="{513519F0-6EBF-473E-9465-67E8B76C346A}"/>
          </ac:spMkLst>
        </pc:spChg>
        <pc:spChg chg="add mod">
          <ac:chgData name="Eddens, Kate" userId="2768510e-2308-47b1-8f2d-3734854ccbd3" providerId="ADAL" clId="{F8F5FA1A-D1C9-41D4-A34C-6F69C372A9DD}" dt="2022-11-07T03:17:50.279" v="25358" actId="1038"/>
          <ac:spMkLst>
            <pc:docMk/>
            <pc:sldMk cId="3038238160" sldId="341"/>
            <ac:spMk id="11" creationId="{45B9AB3C-6EAA-4CA7-A621-445DB0A490FC}"/>
          </ac:spMkLst>
        </pc:spChg>
        <pc:spChg chg="add del mod">
          <ac:chgData name="Eddens, Kate" userId="2768510e-2308-47b1-8f2d-3734854ccbd3" providerId="ADAL" clId="{F8F5FA1A-D1C9-41D4-A34C-6F69C372A9DD}" dt="2022-11-07T03:26:37.689" v="25389" actId="478"/>
          <ac:spMkLst>
            <pc:docMk/>
            <pc:sldMk cId="3038238160" sldId="341"/>
            <ac:spMk id="12" creationId="{ECA1939B-650E-4B96-AAF1-3BA1BF592BD4}"/>
          </ac:spMkLst>
        </pc:spChg>
        <pc:spChg chg="add mod">
          <ac:chgData name="Eddens, Kate" userId="2768510e-2308-47b1-8f2d-3734854ccbd3" providerId="ADAL" clId="{F8F5FA1A-D1C9-41D4-A34C-6F69C372A9DD}" dt="2022-11-07T03:27:07.119" v="25395" actId="1076"/>
          <ac:spMkLst>
            <pc:docMk/>
            <pc:sldMk cId="3038238160" sldId="341"/>
            <ac:spMk id="13" creationId="{758D0B3F-EDB2-4B1D-BF1A-FE66AC1C3354}"/>
          </ac:spMkLst>
        </pc:spChg>
        <pc:picChg chg="mod ord">
          <ac:chgData name="Eddens, Kate" userId="2768510e-2308-47b1-8f2d-3734854ccbd3" providerId="ADAL" clId="{F8F5FA1A-D1C9-41D4-A34C-6F69C372A9DD}" dt="2022-11-07T03:17:30.756" v="25350" actId="167"/>
          <ac:picMkLst>
            <pc:docMk/>
            <pc:sldMk cId="3038238160" sldId="341"/>
            <ac:picMk id="6" creationId="{541106BC-09AE-41A9-B63F-C449DF887335}"/>
          </ac:picMkLst>
        </pc:picChg>
        <pc:picChg chg="add mod ord">
          <ac:chgData name="Eddens, Kate" userId="2768510e-2308-47b1-8f2d-3734854ccbd3" providerId="ADAL" clId="{F8F5FA1A-D1C9-41D4-A34C-6F69C372A9DD}" dt="2022-11-07T00:36:37.462" v="25265" actId="1076"/>
          <ac:picMkLst>
            <pc:docMk/>
            <pc:sldMk cId="3038238160" sldId="341"/>
            <ac:picMk id="7" creationId="{8848C44A-BA0D-4FCB-A160-F74A172039A3}"/>
          </ac:picMkLst>
        </pc:picChg>
        <pc:picChg chg="add mod">
          <ac:chgData name="Eddens, Kate" userId="2768510e-2308-47b1-8f2d-3734854ccbd3" providerId="ADAL" clId="{F8F5FA1A-D1C9-41D4-A34C-6F69C372A9DD}" dt="2022-11-07T07:54:37.807" v="36695"/>
          <ac:picMkLst>
            <pc:docMk/>
            <pc:sldMk cId="3038238160" sldId="341"/>
            <ac:picMk id="14" creationId="{2B56CA54-3CBB-462D-8D66-87B6D22875BA}"/>
          </ac:picMkLst>
        </pc:picChg>
      </pc:sldChg>
      <pc:sldChg chg="addSp modSp add ord modNotesTx">
        <pc:chgData name="Eddens, Kate" userId="2768510e-2308-47b1-8f2d-3734854ccbd3" providerId="ADAL" clId="{F8F5FA1A-D1C9-41D4-A34C-6F69C372A9DD}" dt="2022-11-07T08:10:18.247" v="37059"/>
        <pc:sldMkLst>
          <pc:docMk/>
          <pc:sldMk cId="648361904" sldId="342"/>
        </pc:sldMkLst>
        <pc:picChg chg="add mod">
          <ac:chgData name="Eddens, Kate" userId="2768510e-2308-47b1-8f2d-3734854ccbd3" providerId="ADAL" clId="{F8F5FA1A-D1C9-41D4-A34C-6F69C372A9DD}" dt="2022-11-07T07:44:33.328" v="36693"/>
          <ac:picMkLst>
            <pc:docMk/>
            <pc:sldMk cId="648361904" sldId="342"/>
            <ac:picMk id="2" creationId="{20A4754D-BC1F-48EE-AA6E-F64327D05AE5}"/>
          </ac:picMkLst>
        </pc:picChg>
      </pc:sldChg>
      <pc:sldChg chg="addSp modSp add mod ord modNotesTx">
        <pc:chgData name="Eddens, Kate" userId="2768510e-2308-47b1-8f2d-3734854ccbd3" providerId="ADAL" clId="{F8F5FA1A-D1C9-41D4-A34C-6F69C372A9DD}" dt="2022-11-07T08:10:18.247" v="37059"/>
        <pc:sldMkLst>
          <pc:docMk/>
          <pc:sldMk cId="4054483622" sldId="343"/>
        </pc:sldMkLst>
        <pc:spChg chg="add mod">
          <ac:chgData name="Eddens, Kate" userId="2768510e-2308-47b1-8f2d-3734854ccbd3" providerId="ADAL" clId="{F8F5FA1A-D1C9-41D4-A34C-6F69C372A9DD}" dt="2022-11-07T06:10:06.486" v="33768" actId="1076"/>
          <ac:spMkLst>
            <pc:docMk/>
            <pc:sldMk cId="4054483622" sldId="343"/>
            <ac:spMk id="5" creationId="{28B8A6E0-255F-47C8-9DE2-D9AD069BB6D5}"/>
          </ac:spMkLst>
        </pc:spChg>
        <pc:spChg chg="add mod">
          <ac:chgData name="Eddens, Kate" userId="2768510e-2308-47b1-8f2d-3734854ccbd3" providerId="ADAL" clId="{F8F5FA1A-D1C9-41D4-A34C-6F69C372A9DD}" dt="2022-11-07T06:11:32.340" v="33792" actId="1076"/>
          <ac:spMkLst>
            <pc:docMk/>
            <pc:sldMk cId="4054483622" sldId="343"/>
            <ac:spMk id="6" creationId="{28D85083-E6B5-43A1-8753-13A313404023}"/>
          </ac:spMkLst>
        </pc:spChg>
        <pc:picChg chg="mod">
          <ac:chgData name="Eddens, Kate" userId="2768510e-2308-47b1-8f2d-3734854ccbd3" providerId="ADAL" clId="{F8F5FA1A-D1C9-41D4-A34C-6F69C372A9DD}" dt="2022-11-07T06:08:30.595" v="33740" actId="14100"/>
          <ac:picMkLst>
            <pc:docMk/>
            <pc:sldMk cId="4054483622" sldId="343"/>
            <ac:picMk id="3" creationId="{F0A07585-0E1F-4382-867E-D4BB95769C67}"/>
          </ac:picMkLst>
        </pc:picChg>
        <pc:picChg chg="mod">
          <ac:chgData name="Eddens, Kate" userId="2768510e-2308-47b1-8f2d-3734854ccbd3" providerId="ADAL" clId="{F8F5FA1A-D1C9-41D4-A34C-6F69C372A9DD}" dt="2022-11-07T06:08:45.294" v="33743" actId="1076"/>
          <ac:picMkLst>
            <pc:docMk/>
            <pc:sldMk cId="4054483622" sldId="343"/>
            <ac:picMk id="4" creationId="{75D070E3-679E-47E7-B0F9-F298EEA34364}"/>
          </ac:picMkLst>
        </pc:picChg>
        <pc:picChg chg="add mod">
          <ac:chgData name="Eddens, Kate" userId="2768510e-2308-47b1-8f2d-3734854ccbd3" providerId="ADAL" clId="{F8F5FA1A-D1C9-41D4-A34C-6F69C372A9DD}" dt="2022-11-07T07:44:33.328" v="36693"/>
          <ac:picMkLst>
            <pc:docMk/>
            <pc:sldMk cId="4054483622" sldId="343"/>
            <ac:picMk id="7" creationId="{670E048E-5BC5-491F-B46F-869757D7836F}"/>
          </ac:picMkLst>
        </pc:picChg>
      </pc:sldChg>
      <pc:sldChg chg="delSp modSp add del mod ord modNotesTx">
        <pc:chgData name="Eddens, Kate" userId="2768510e-2308-47b1-8f2d-3734854ccbd3" providerId="ADAL" clId="{F8F5FA1A-D1C9-41D4-A34C-6F69C372A9DD}" dt="2022-11-08T03:32:55.615" v="54373" actId="47"/>
        <pc:sldMkLst>
          <pc:docMk/>
          <pc:sldMk cId="1707048877" sldId="344"/>
        </pc:sldMkLst>
        <pc:spChg chg="mod">
          <ac:chgData name="Eddens, Kate" userId="2768510e-2308-47b1-8f2d-3734854ccbd3" providerId="ADAL" clId="{F8F5FA1A-D1C9-41D4-A34C-6F69C372A9DD}" dt="2022-11-08T02:27:18.381" v="52061" actId="20577"/>
          <ac:spMkLst>
            <pc:docMk/>
            <pc:sldMk cId="1707048877" sldId="344"/>
            <ac:spMk id="8" creationId="{F405683A-BAAB-ED65-9FD8-810AC7FABCB7}"/>
          </ac:spMkLst>
        </pc:spChg>
        <pc:picChg chg="del">
          <ac:chgData name="Eddens, Kate" userId="2768510e-2308-47b1-8f2d-3734854ccbd3" providerId="ADAL" clId="{F8F5FA1A-D1C9-41D4-A34C-6F69C372A9DD}" dt="2022-11-08T02:41:51.829" v="52280" actId="21"/>
          <ac:picMkLst>
            <pc:docMk/>
            <pc:sldMk cId="1707048877" sldId="344"/>
            <ac:picMk id="3" creationId="{D0E3005E-E411-430A-B32E-F6BE478B6E13}"/>
          </ac:picMkLst>
        </pc:picChg>
      </pc:sldChg>
      <pc:sldChg chg="add del">
        <pc:chgData name="Eddens, Kate" userId="2768510e-2308-47b1-8f2d-3734854ccbd3" providerId="ADAL" clId="{F8F5FA1A-D1C9-41D4-A34C-6F69C372A9DD}" dt="2022-11-03T22:57:45.828" v="4028" actId="2696"/>
        <pc:sldMkLst>
          <pc:docMk/>
          <pc:sldMk cId="3265887580" sldId="344"/>
        </pc:sldMkLst>
      </pc:sldChg>
      <pc:sldChg chg="add del">
        <pc:chgData name="Eddens, Kate" userId="2768510e-2308-47b1-8f2d-3734854ccbd3" providerId="ADAL" clId="{F8F5FA1A-D1C9-41D4-A34C-6F69C372A9DD}" dt="2022-11-03T01:58:40.520" v="1618" actId="2696"/>
        <pc:sldMkLst>
          <pc:docMk/>
          <pc:sldMk cId="3414300648" sldId="344"/>
        </pc:sldMkLst>
      </pc:sldChg>
      <pc:sldChg chg="modSp add del mod modNotesTx">
        <pc:chgData name="Eddens, Kate" userId="2768510e-2308-47b1-8f2d-3734854ccbd3" providerId="ADAL" clId="{F8F5FA1A-D1C9-41D4-A34C-6F69C372A9DD}" dt="2022-11-07T06:12:23.216" v="33984" actId="47"/>
        <pc:sldMkLst>
          <pc:docMk/>
          <pc:sldMk cId="3660540962" sldId="345"/>
        </pc:sldMkLst>
        <pc:spChg chg="mod">
          <ac:chgData name="Eddens, Kate" userId="2768510e-2308-47b1-8f2d-3734854ccbd3" providerId="ADAL" clId="{F8F5FA1A-D1C9-41D4-A34C-6F69C372A9DD}" dt="2022-11-07T06:05:36.705" v="33552" actId="1076"/>
          <ac:spMkLst>
            <pc:docMk/>
            <pc:sldMk cId="3660540962" sldId="345"/>
            <ac:spMk id="4" creationId="{04036BBF-0341-49FB-9F79-4599377C6E08}"/>
          </ac:spMkLst>
        </pc:spChg>
        <pc:spChg chg="mod">
          <ac:chgData name="Eddens, Kate" userId="2768510e-2308-47b1-8f2d-3734854ccbd3" providerId="ADAL" clId="{F8F5FA1A-D1C9-41D4-A34C-6F69C372A9DD}" dt="2022-11-07T06:05:48.128" v="33554" actId="6549"/>
          <ac:spMkLst>
            <pc:docMk/>
            <pc:sldMk cId="3660540962" sldId="345"/>
            <ac:spMk id="5" creationId="{5BED928A-2D90-4219-9C5A-AB4A0C1F128F}"/>
          </ac:spMkLst>
        </pc:spChg>
        <pc:spChg chg="mod">
          <ac:chgData name="Eddens, Kate" userId="2768510e-2308-47b1-8f2d-3734854ccbd3" providerId="ADAL" clId="{F8F5FA1A-D1C9-41D4-A34C-6F69C372A9DD}" dt="2022-11-07T06:05:29.050" v="33551" actId="1076"/>
          <ac:spMkLst>
            <pc:docMk/>
            <pc:sldMk cId="3660540962" sldId="345"/>
            <ac:spMk id="6" creationId="{7EB6EE40-758C-4932-8993-9FF5D462D74F}"/>
          </ac:spMkLst>
        </pc:spChg>
      </pc:sldChg>
      <pc:sldChg chg="addSp delSp modSp add del mod ord">
        <pc:chgData name="Eddens, Kate" userId="2768510e-2308-47b1-8f2d-3734854ccbd3" providerId="ADAL" clId="{F8F5FA1A-D1C9-41D4-A34C-6F69C372A9DD}" dt="2022-11-07T06:32:23.283" v="34685" actId="47"/>
        <pc:sldMkLst>
          <pc:docMk/>
          <pc:sldMk cId="3432044397" sldId="346"/>
        </pc:sldMkLst>
        <pc:spChg chg="add del">
          <ac:chgData name="Eddens, Kate" userId="2768510e-2308-47b1-8f2d-3734854ccbd3" providerId="ADAL" clId="{F8F5FA1A-D1C9-41D4-A34C-6F69C372A9DD}" dt="2022-11-07T06:19:25.816" v="34271" actId="22"/>
          <ac:spMkLst>
            <pc:docMk/>
            <pc:sldMk cId="3432044397" sldId="346"/>
            <ac:spMk id="6" creationId="{83BFD8A8-0EAB-479E-B125-2EDF3A5B78F4}"/>
          </ac:spMkLst>
        </pc:spChg>
        <pc:spChg chg="add mod">
          <ac:chgData name="Eddens, Kate" userId="2768510e-2308-47b1-8f2d-3734854ccbd3" providerId="ADAL" clId="{F8F5FA1A-D1C9-41D4-A34C-6F69C372A9DD}" dt="2022-11-07T06:20:37.055" v="34274" actId="1076"/>
          <ac:spMkLst>
            <pc:docMk/>
            <pc:sldMk cId="3432044397" sldId="346"/>
            <ac:spMk id="8" creationId="{8CD72441-1302-4CDA-B734-8706918FB8F8}"/>
          </ac:spMkLst>
        </pc:spChg>
        <pc:picChg chg="mod">
          <ac:chgData name="Eddens, Kate" userId="2768510e-2308-47b1-8f2d-3734854ccbd3" providerId="ADAL" clId="{F8F5FA1A-D1C9-41D4-A34C-6F69C372A9DD}" dt="2022-11-07T06:07:11.330" v="33699" actId="14100"/>
          <ac:picMkLst>
            <pc:docMk/>
            <pc:sldMk cId="3432044397" sldId="346"/>
            <ac:picMk id="3" creationId="{F58EEF24-1E3C-48F3-BB55-1D7098F22378}"/>
          </ac:picMkLst>
        </pc:picChg>
        <pc:picChg chg="mod">
          <ac:chgData name="Eddens, Kate" userId="2768510e-2308-47b1-8f2d-3734854ccbd3" providerId="ADAL" clId="{F8F5FA1A-D1C9-41D4-A34C-6F69C372A9DD}" dt="2022-11-07T06:07:31.035" v="33703" actId="1076"/>
          <ac:picMkLst>
            <pc:docMk/>
            <pc:sldMk cId="3432044397" sldId="346"/>
            <ac:picMk id="4" creationId="{BFCEF40B-CFCE-4C74-B487-9FC4D4B7073B}"/>
          </ac:picMkLst>
        </pc:picChg>
      </pc:sldChg>
      <pc:sldChg chg="addSp delSp modSp add mod ord modNotesTx">
        <pc:chgData name="Eddens, Kate" userId="2768510e-2308-47b1-8f2d-3734854ccbd3" providerId="ADAL" clId="{F8F5FA1A-D1C9-41D4-A34C-6F69C372A9DD}" dt="2022-11-07T08:10:18.247" v="37059"/>
        <pc:sldMkLst>
          <pc:docMk/>
          <pc:sldMk cId="2054432634" sldId="347"/>
        </pc:sldMkLst>
        <pc:spChg chg="mod">
          <ac:chgData name="Eddens, Kate" userId="2768510e-2308-47b1-8f2d-3734854ccbd3" providerId="ADAL" clId="{F8F5FA1A-D1C9-41D4-A34C-6F69C372A9DD}" dt="2022-11-07T06:32:47.818" v="34698" actId="20577"/>
          <ac:spMkLst>
            <pc:docMk/>
            <pc:sldMk cId="2054432634" sldId="347"/>
            <ac:spMk id="2" creationId="{DD015642-14AA-474E-B391-923464199F0B}"/>
          </ac:spMkLst>
        </pc:spChg>
        <pc:spChg chg="del">
          <ac:chgData name="Eddens, Kate" userId="2768510e-2308-47b1-8f2d-3734854ccbd3" providerId="ADAL" clId="{F8F5FA1A-D1C9-41D4-A34C-6F69C372A9DD}" dt="2022-11-07T06:12:34.184" v="33985" actId="478"/>
          <ac:spMkLst>
            <pc:docMk/>
            <pc:sldMk cId="2054432634" sldId="347"/>
            <ac:spMk id="3" creationId="{DD1B8123-4A96-47F9-A9F0-9D9C363CD225}"/>
          </ac:spMkLst>
        </pc:spChg>
        <pc:picChg chg="mod">
          <ac:chgData name="Eddens, Kate" userId="2768510e-2308-47b1-8f2d-3734854ccbd3" providerId="ADAL" clId="{F8F5FA1A-D1C9-41D4-A34C-6F69C372A9DD}" dt="2022-11-07T06:12:50.939" v="33989" actId="1076"/>
          <ac:picMkLst>
            <pc:docMk/>
            <pc:sldMk cId="2054432634" sldId="347"/>
            <ac:picMk id="5" creationId="{A4F3D4A1-917E-492D-BA42-A18DC645EBC1}"/>
          </ac:picMkLst>
        </pc:picChg>
        <pc:picChg chg="add mod">
          <ac:chgData name="Eddens, Kate" userId="2768510e-2308-47b1-8f2d-3734854ccbd3" providerId="ADAL" clId="{F8F5FA1A-D1C9-41D4-A34C-6F69C372A9DD}" dt="2022-11-07T07:44:33.328" v="36693"/>
          <ac:picMkLst>
            <pc:docMk/>
            <pc:sldMk cId="2054432634" sldId="347"/>
            <ac:picMk id="7" creationId="{8226F313-CD99-4DB0-B87D-BF806862D3A7}"/>
          </ac:picMkLst>
        </pc:picChg>
      </pc:sldChg>
      <pc:sldChg chg="modSp add del mod ord">
        <pc:chgData name="Eddens, Kate" userId="2768510e-2308-47b1-8f2d-3734854ccbd3" providerId="ADAL" clId="{F8F5FA1A-D1C9-41D4-A34C-6F69C372A9DD}" dt="2022-11-08T01:34:27.609" v="49877" actId="47"/>
        <pc:sldMkLst>
          <pc:docMk/>
          <pc:sldMk cId="1512391153" sldId="348"/>
        </pc:sldMkLst>
        <pc:spChg chg="mod">
          <ac:chgData name="Eddens, Kate" userId="2768510e-2308-47b1-8f2d-3734854ccbd3" providerId="ADAL" clId="{F8F5FA1A-D1C9-41D4-A34C-6F69C372A9DD}" dt="2022-11-07T06:34:55.176" v="34962" actId="20577"/>
          <ac:spMkLst>
            <pc:docMk/>
            <pc:sldMk cId="1512391153" sldId="348"/>
            <ac:spMk id="2" creationId="{7565C197-00C7-4B9B-B354-A41F9E4D2C0B}"/>
          </ac:spMkLst>
        </pc:spChg>
        <pc:spChg chg="mod">
          <ac:chgData name="Eddens, Kate" userId="2768510e-2308-47b1-8f2d-3734854ccbd3" providerId="ADAL" clId="{F8F5FA1A-D1C9-41D4-A34C-6F69C372A9DD}" dt="2022-11-07T06:35:01.768" v="34963" actId="20577"/>
          <ac:spMkLst>
            <pc:docMk/>
            <pc:sldMk cId="1512391153" sldId="348"/>
            <ac:spMk id="3" creationId="{E1CA5041-091D-449D-BB98-27889BBFCE83}"/>
          </ac:spMkLst>
        </pc:spChg>
      </pc:sldChg>
      <pc:sldChg chg="addSp modSp add ord modNotesTx">
        <pc:chgData name="Eddens, Kate" userId="2768510e-2308-47b1-8f2d-3734854ccbd3" providerId="ADAL" clId="{F8F5FA1A-D1C9-41D4-A34C-6F69C372A9DD}" dt="2022-11-07T08:09:43.100" v="37055" actId="20577"/>
        <pc:sldMkLst>
          <pc:docMk/>
          <pc:sldMk cId="232321911" sldId="349"/>
        </pc:sldMkLst>
        <pc:picChg chg="add mod">
          <ac:chgData name="Eddens, Kate" userId="2768510e-2308-47b1-8f2d-3734854ccbd3" providerId="ADAL" clId="{F8F5FA1A-D1C9-41D4-A34C-6F69C372A9DD}" dt="2022-11-07T08:06:53.939" v="36982"/>
          <ac:picMkLst>
            <pc:docMk/>
            <pc:sldMk cId="232321911" sldId="349"/>
            <ac:picMk id="4" creationId="{2CB2E9DD-5AC9-426A-9CB0-7047971C2117}"/>
          </ac:picMkLst>
        </pc:picChg>
      </pc:sldChg>
      <pc:sldChg chg="add del">
        <pc:chgData name="Eddens, Kate" userId="2768510e-2308-47b1-8f2d-3734854ccbd3" providerId="ADAL" clId="{F8F5FA1A-D1C9-41D4-A34C-6F69C372A9DD}" dt="2022-11-03T01:58:30.493" v="1617" actId="47"/>
        <pc:sldMkLst>
          <pc:docMk/>
          <pc:sldMk cId="2009530451" sldId="350"/>
        </pc:sldMkLst>
      </pc:sldChg>
      <pc:sldChg chg="addSp delSp modSp add mod ord modNotesTx">
        <pc:chgData name="Eddens, Kate" userId="2768510e-2308-47b1-8f2d-3734854ccbd3" providerId="ADAL" clId="{F8F5FA1A-D1C9-41D4-A34C-6F69C372A9DD}" dt="2022-11-08T04:17:22.435" v="57117"/>
        <pc:sldMkLst>
          <pc:docMk/>
          <pc:sldMk cId="959968845" sldId="351"/>
        </pc:sldMkLst>
        <pc:spChg chg="mod">
          <ac:chgData name="Eddens, Kate" userId="2768510e-2308-47b1-8f2d-3734854ccbd3" providerId="ADAL" clId="{F8F5FA1A-D1C9-41D4-A34C-6F69C372A9DD}" dt="2022-11-08T01:51:05.595" v="50148" actId="14100"/>
          <ac:spMkLst>
            <pc:docMk/>
            <pc:sldMk cId="959968845" sldId="351"/>
            <ac:spMk id="2" creationId="{D59FCFCC-98CD-49D9-8F5C-21ADE61D4B86}"/>
          </ac:spMkLst>
        </pc:spChg>
        <pc:spChg chg="del">
          <ac:chgData name="Eddens, Kate" userId="2768510e-2308-47b1-8f2d-3734854ccbd3" providerId="ADAL" clId="{F8F5FA1A-D1C9-41D4-A34C-6F69C372A9DD}" dt="2022-11-08T01:51:11.056" v="50149" actId="478"/>
          <ac:spMkLst>
            <pc:docMk/>
            <pc:sldMk cId="959968845" sldId="351"/>
            <ac:spMk id="4" creationId="{7FF48800-4A00-4C5C-A8EC-827127D6A699}"/>
          </ac:spMkLst>
        </pc:spChg>
        <pc:picChg chg="mod">
          <ac:chgData name="Eddens, Kate" userId="2768510e-2308-47b1-8f2d-3734854ccbd3" providerId="ADAL" clId="{F8F5FA1A-D1C9-41D4-A34C-6F69C372A9DD}" dt="2022-11-08T01:54:20.947" v="50572" actId="14100"/>
          <ac:picMkLst>
            <pc:docMk/>
            <pc:sldMk cId="959968845" sldId="351"/>
            <ac:picMk id="5" creationId="{875F0B5A-7B8F-40D3-A731-40A94066CA3A}"/>
          </ac:picMkLst>
        </pc:picChg>
        <pc:picChg chg="add mod">
          <ac:chgData name="Eddens, Kate" userId="2768510e-2308-47b1-8f2d-3734854ccbd3" providerId="ADAL" clId="{F8F5FA1A-D1C9-41D4-A34C-6F69C372A9DD}" dt="2022-11-08T04:17:22.435" v="57117"/>
          <ac:picMkLst>
            <pc:docMk/>
            <pc:sldMk cId="959968845" sldId="351"/>
            <ac:picMk id="6" creationId="{A5A2A00F-114D-4790-9756-A9AE648A1513}"/>
          </ac:picMkLst>
        </pc:picChg>
      </pc:sldChg>
      <pc:sldChg chg="add del">
        <pc:chgData name="Eddens, Kate" userId="2768510e-2308-47b1-8f2d-3734854ccbd3" providerId="ADAL" clId="{F8F5FA1A-D1C9-41D4-A34C-6F69C372A9DD}" dt="2022-11-04T22:12:39.990" v="16504" actId="47"/>
        <pc:sldMkLst>
          <pc:docMk/>
          <pc:sldMk cId="1716440497" sldId="352"/>
        </pc:sldMkLst>
      </pc:sldChg>
      <pc:sldChg chg="add del">
        <pc:chgData name="Eddens, Kate" userId="2768510e-2308-47b1-8f2d-3734854ccbd3" providerId="ADAL" clId="{F8F5FA1A-D1C9-41D4-A34C-6F69C372A9DD}" dt="2022-11-06T23:09:01.887" v="21580" actId="47"/>
        <pc:sldMkLst>
          <pc:docMk/>
          <pc:sldMk cId="3291458965" sldId="353"/>
        </pc:sldMkLst>
      </pc:sldChg>
      <pc:sldChg chg="add del">
        <pc:chgData name="Eddens, Kate" userId="2768510e-2308-47b1-8f2d-3734854ccbd3" providerId="ADAL" clId="{F8F5FA1A-D1C9-41D4-A34C-6F69C372A9DD}" dt="2022-11-06T23:09:05.506" v="21581" actId="47"/>
        <pc:sldMkLst>
          <pc:docMk/>
          <pc:sldMk cId="2607492831" sldId="354"/>
        </pc:sldMkLst>
      </pc:sldChg>
      <pc:sldChg chg="add del">
        <pc:chgData name="Eddens, Kate" userId="2768510e-2308-47b1-8f2d-3734854ccbd3" providerId="ADAL" clId="{F8F5FA1A-D1C9-41D4-A34C-6F69C372A9DD}" dt="2022-11-07T06:35:48.437" v="34968" actId="47"/>
        <pc:sldMkLst>
          <pc:docMk/>
          <pc:sldMk cId="1743659461" sldId="355"/>
        </pc:sldMkLst>
      </pc:sldChg>
      <pc:sldChg chg="add del">
        <pc:chgData name="Eddens, Kate" userId="2768510e-2308-47b1-8f2d-3734854ccbd3" providerId="ADAL" clId="{F8F5FA1A-D1C9-41D4-A34C-6F69C372A9DD}" dt="2022-10-28T05:29:21.051" v="1598" actId="47"/>
        <pc:sldMkLst>
          <pc:docMk/>
          <pc:sldMk cId="3945558551" sldId="355"/>
        </pc:sldMkLst>
      </pc:sldChg>
      <pc:sldChg chg="addSp modSp add mod modNotesTx">
        <pc:chgData name="Eddens, Kate" userId="2768510e-2308-47b1-8f2d-3734854ccbd3" providerId="ADAL" clId="{F8F5FA1A-D1C9-41D4-A34C-6F69C372A9DD}" dt="2022-11-07T08:06:53.939" v="36982"/>
        <pc:sldMkLst>
          <pc:docMk/>
          <pc:sldMk cId="3727814858" sldId="356"/>
        </pc:sldMkLst>
        <pc:spChg chg="mod">
          <ac:chgData name="Eddens, Kate" userId="2768510e-2308-47b1-8f2d-3734854ccbd3" providerId="ADAL" clId="{F8F5FA1A-D1C9-41D4-A34C-6F69C372A9DD}" dt="2022-11-07T05:27:04.637" v="30852" actId="20577"/>
          <ac:spMkLst>
            <pc:docMk/>
            <pc:sldMk cId="3727814858" sldId="356"/>
            <ac:spMk id="2" creationId="{2C1B84B2-F6CA-4B0B-8B6A-6B9CC7FDBAE2}"/>
          </ac:spMkLst>
        </pc:spChg>
        <pc:spChg chg="mod">
          <ac:chgData name="Eddens, Kate" userId="2768510e-2308-47b1-8f2d-3734854ccbd3" providerId="ADAL" clId="{F8F5FA1A-D1C9-41D4-A34C-6F69C372A9DD}" dt="2022-11-07T05:33:42.546" v="31504" actId="1037"/>
          <ac:spMkLst>
            <pc:docMk/>
            <pc:sldMk cId="3727814858" sldId="356"/>
            <ac:spMk id="4" creationId="{D667F9A8-CA26-479D-9792-4762752F27F2}"/>
          </ac:spMkLst>
        </pc:spChg>
        <pc:spChg chg="mod">
          <ac:chgData name="Eddens, Kate" userId="2768510e-2308-47b1-8f2d-3734854ccbd3" providerId="ADAL" clId="{F8F5FA1A-D1C9-41D4-A34C-6F69C372A9DD}" dt="2022-11-07T05:33:42.546" v="31504" actId="1037"/>
          <ac:spMkLst>
            <pc:docMk/>
            <pc:sldMk cId="3727814858" sldId="356"/>
            <ac:spMk id="5" creationId="{8E2970C5-CE22-4509-9798-D2353AE741F4}"/>
          </ac:spMkLst>
        </pc:spChg>
        <pc:picChg chg="mod">
          <ac:chgData name="Eddens, Kate" userId="2768510e-2308-47b1-8f2d-3734854ccbd3" providerId="ADAL" clId="{F8F5FA1A-D1C9-41D4-A34C-6F69C372A9DD}" dt="2022-11-07T05:33:42.546" v="31504" actId="1037"/>
          <ac:picMkLst>
            <pc:docMk/>
            <pc:sldMk cId="3727814858" sldId="356"/>
            <ac:picMk id="6" creationId="{6245F6D1-396C-4C5E-9DFB-8A6B90977AD6}"/>
          </ac:picMkLst>
        </pc:picChg>
        <pc:picChg chg="add mod">
          <ac:chgData name="Eddens, Kate" userId="2768510e-2308-47b1-8f2d-3734854ccbd3" providerId="ADAL" clId="{F8F5FA1A-D1C9-41D4-A34C-6F69C372A9DD}" dt="2022-11-07T08:06:53.939" v="36982"/>
          <ac:picMkLst>
            <pc:docMk/>
            <pc:sldMk cId="3727814858" sldId="356"/>
            <ac:picMk id="7" creationId="{B6312645-B94A-4F6B-8303-8D085E616CB5}"/>
          </ac:picMkLst>
        </pc:picChg>
      </pc:sldChg>
      <pc:sldChg chg="addSp delSp modSp add mod modNotesTx">
        <pc:chgData name="Eddens, Kate" userId="2768510e-2308-47b1-8f2d-3734854ccbd3" providerId="ADAL" clId="{F8F5FA1A-D1C9-41D4-A34C-6F69C372A9DD}" dt="2022-11-07T08:06:53.939" v="36982"/>
        <pc:sldMkLst>
          <pc:docMk/>
          <pc:sldMk cId="3732535023" sldId="357"/>
        </pc:sldMkLst>
        <pc:spChg chg="mod">
          <ac:chgData name="Eddens, Kate" userId="2768510e-2308-47b1-8f2d-3734854ccbd3" providerId="ADAL" clId="{F8F5FA1A-D1C9-41D4-A34C-6F69C372A9DD}" dt="2022-11-07T05:34:16.834" v="31516" actId="20577"/>
          <ac:spMkLst>
            <pc:docMk/>
            <pc:sldMk cId="3732535023" sldId="357"/>
            <ac:spMk id="2" creationId="{41A6C3D5-0669-4C12-99A0-3AD49E381DBF}"/>
          </ac:spMkLst>
        </pc:spChg>
        <pc:spChg chg="del mod">
          <ac:chgData name="Eddens, Kate" userId="2768510e-2308-47b1-8f2d-3734854ccbd3" providerId="ADAL" clId="{F8F5FA1A-D1C9-41D4-A34C-6F69C372A9DD}" dt="2022-11-07T05:34:32.368" v="31518" actId="478"/>
          <ac:spMkLst>
            <pc:docMk/>
            <pc:sldMk cId="3732535023" sldId="357"/>
            <ac:spMk id="4" creationId="{48FF771F-F60B-4990-B9D1-61515DB1D6DA}"/>
          </ac:spMkLst>
        </pc:spChg>
        <pc:spChg chg="del">
          <ac:chgData name="Eddens, Kate" userId="2768510e-2308-47b1-8f2d-3734854ccbd3" providerId="ADAL" clId="{F8F5FA1A-D1C9-41D4-A34C-6F69C372A9DD}" dt="2022-11-07T05:34:34.746" v="31519" actId="478"/>
          <ac:spMkLst>
            <pc:docMk/>
            <pc:sldMk cId="3732535023" sldId="357"/>
            <ac:spMk id="5" creationId="{ADC597E4-E90F-4587-A7D9-00297004EF8C}"/>
          </ac:spMkLst>
        </pc:spChg>
        <pc:spChg chg="add mod">
          <ac:chgData name="Eddens, Kate" userId="2768510e-2308-47b1-8f2d-3734854ccbd3" providerId="ADAL" clId="{F8F5FA1A-D1C9-41D4-A34C-6F69C372A9DD}" dt="2022-11-07T05:35:25.742" v="31581" actId="20577"/>
          <ac:spMkLst>
            <pc:docMk/>
            <pc:sldMk cId="3732535023" sldId="357"/>
            <ac:spMk id="7" creationId="{E4C7D181-BDDB-4740-A480-2AC2A37FBA7C}"/>
          </ac:spMkLst>
        </pc:spChg>
        <pc:spChg chg="add mod">
          <ac:chgData name="Eddens, Kate" userId="2768510e-2308-47b1-8f2d-3734854ccbd3" providerId="ADAL" clId="{F8F5FA1A-D1C9-41D4-A34C-6F69C372A9DD}" dt="2022-11-07T05:35:38.758" v="31586" actId="1076"/>
          <ac:spMkLst>
            <pc:docMk/>
            <pc:sldMk cId="3732535023" sldId="357"/>
            <ac:spMk id="8" creationId="{3771E679-489A-4CB1-8F39-BE6D1BC85808}"/>
          </ac:spMkLst>
        </pc:spChg>
        <pc:picChg chg="mod">
          <ac:chgData name="Eddens, Kate" userId="2768510e-2308-47b1-8f2d-3734854ccbd3" providerId="ADAL" clId="{F8F5FA1A-D1C9-41D4-A34C-6F69C372A9DD}" dt="2022-11-07T05:34:47.267" v="31522" actId="1076"/>
          <ac:picMkLst>
            <pc:docMk/>
            <pc:sldMk cId="3732535023" sldId="357"/>
            <ac:picMk id="6" creationId="{8FE0E50B-74C4-4A57-A191-F14C4CCD0F48}"/>
          </ac:picMkLst>
        </pc:picChg>
        <pc:picChg chg="add mod">
          <ac:chgData name="Eddens, Kate" userId="2768510e-2308-47b1-8f2d-3734854ccbd3" providerId="ADAL" clId="{F8F5FA1A-D1C9-41D4-A34C-6F69C372A9DD}" dt="2022-11-07T08:06:53.939" v="36982"/>
          <ac:picMkLst>
            <pc:docMk/>
            <pc:sldMk cId="3732535023" sldId="357"/>
            <ac:picMk id="9" creationId="{655412C1-6586-4FA8-8D94-5A4E58429B1A}"/>
          </ac:picMkLst>
        </pc:picChg>
      </pc:sldChg>
      <pc:sldChg chg="addSp delSp modSp add mod ord modClrScheme delAnim chgLayout modNotes modNotesTx">
        <pc:chgData name="Eddens, Kate" userId="2768510e-2308-47b1-8f2d-3734854ccbd3" providerId="ADAL" clId="{F8F5FA1A-D1C9-41D4-A34C-6F69C372A9DD}" dt="2022-11-08T00:06:12.076" v="47373" actId="478"/>
        <pc:sldMkLst>
          <pc:docMk/>
          <pc:sldMk cId="4051287782" sldId="358"/>
        </pc:sldMkLst>
        <pc:spChg chg="del mod ord">
          <ac:chgData name="Eddens, Kate" userId="2768510e-2308-47b1-8f2d-3734854ccbd3" providerId="ADAL" clId="{F8F5FA1A-D1C9-41D4-A34C-6F69C372A9DD}" dt="2022-11-08T00:04:12.488" v="47234" actId="478"/>
          <ac:spMkLst>
            <pc:docMk/>
            <pc:sldMk cId="4051287782" sldId="358"/>
            <ac:spMk id="2" creationId="{00000000-0000-0000-0000-000000000000}"/>
          </ac:spMkLst>
        </pc:spChg>
        <pc:spChg chg="del mod">
          <ac:chgData name="Eddens, Kate" userId="2768510e-2308-47b1-8f2d-3734854ccbd3" providerId="ADAL" clId="{F8F5FA1A-D1C9-41D4-A34C-6F69C372A9DD}" dt="2022-11-08T00:05:16.599" v="47367" actId="478"/>
          <ac:spMkLst>
            <pc:docMk/>
            <pc:sldMk cId="4051287782" sldId="358"/>
            <ac:spMk id="3"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4"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5"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6"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7"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8"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9"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10"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11"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12"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13"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14"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15"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16"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17"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18"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19"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20"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21"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22"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23"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24"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25"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26"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27"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28"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29"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30"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31"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32"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33"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34"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35"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36"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37"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38"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39"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40"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41"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42"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43"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44"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45"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46"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47"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48"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49"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50"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51"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52"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53"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54"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55"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56"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57"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58"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59"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60"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61"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62"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63"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64"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65"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66"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67"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68"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69"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70"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71"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72"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73"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74"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75"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76"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77"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78"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79"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80"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81"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82"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83"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84"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85"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86"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87"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88"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89"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90"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91"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92"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93"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94"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95"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96"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97"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98"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99"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100"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101"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102"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103"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104"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105"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106"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107"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108"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109"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110"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111"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112"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113"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114"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115"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116"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117"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118"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119"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120"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121"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122"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123"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124"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125"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126" creationId="{00000000-0000-0000-0000-000000000000}"/>
          </ac:spMkLst>
        </pc:spChg>
        <pc:spChg chg="mod">
          <ac:chgData name="Eddens, Kate" userId="2768510e-2308-47b1-8f2d-3734854ccbd3" providerId="ADAL" clId="{F8F5FA1A-D1C9-41D4-A34C-6F69C372A9DD}" dt="2022-11-08T00:05:39.690" v="47370" actId="164"/>
          <ac:spMkLst>
            <pc:docMk/>
            <pc:sldMk cId="4051287782" sldId="358"/>
            <ac:spMk id="127" creationId="{00000000-0000-0000-0000-000000000000}"/>
          </ac:spMkLst>
        </pc:spChg>
        <pc:spChg chg="add del mod ord">
          <ac:chgData name="Eddens, Kate" userId="2768510e-2308-47b1-8f2d-3734854ccbd3" providerId="ADAL" clId="{F8F5FA1A-D1C9-41D4-A34C-6F69C372A9DD}" dt="2022-11-08T00:04:17.477" v="47235" actId="700"/>
          <ac:spMkLst>
            <pc:docMk/>
            <pc:sldMk cId="4051287782" sldId="358"/>
            <ac:spMk id="129" creationId="{2EA80B73-5F6B-412F-84AD-8A8F054D2FDC}"/>
          </ac:spMkLst>
        </pc:spChg>
        <pc:spChg chg="add mod ord">
          <ac:chgData name="Eddens, Kate" userId="2768510e-2308-47b1-8f2d-3734854ccbd3" providerId="ADAL" clId="{F8F5FA1A-D1C9-41D4-A34C-6F69C372A9DD}" dt="2022-11-08T00:04:21.695" v="47248" actId="20577"/>
          <ac:spMkLst>
            <pc:docMk/>
            <pc:sldMk cId="4051287782" sldId="358"/>
            <ac:spMk id="130" creationId="{AB699E5C-5BD9-42EF-8C3A-655F74D40643}"/>
          </ac:spMkLst>
        </pc:spChg>
        <pc:spChg chg="add mod ord">
          <ac:chgData name="Eddens, Kate" userId="2768510e-2308-47b1-8f2d-3734854ccbd3" providerId="ADAL" clId="{F8F5FA1A-D1C9-41D4-A34C-6F69C372A9DD}" dt="2022-11-08T00:05:56.823" v="47372" actId="113"/>
          <ac:spMkLst>
            <pc:docMk/>
            <pc:sldMk cId="4051287782" sldId="358"/>
            <ac:spMk id="131" creationId="{F48AE355-D232-43C3-A7A0-40DC1BEC16B9}"/>
          </ac:spMkLst>
        </pc:spChg>
        <pc:grpChg chg="add mod">
          <ac:chgData name="Eddens, Kate" userId="2768510e-2308-47b1-8f2d-3734854ccbd3" providerId="ADAL" clId="{F8F5FA1A-D1C9-41D4-A34C-6F69C372A9DD}" dt="2022-11-08T00:05:49.153" v="47371" actId="1076"/>
          <ac:grpSpMkLst>
            <pc:docMk/>
            <pc:sldMk cId="4051287782" sldId="358"/>
            <ac:grpSpMk id="132" creationId="{A0141A83-C727-4159-9A38-5ABED93CD28E}"/>
          </ac:grpSpMkLst>
        </pc:grpChg>
        <pc:picChg chg="add del mod">
          <ac:chgData name="Eddens, Kate" userId="2768510e-2308-47b1-8f2d-3734854ccbd3" providerId="ADAL" clId="{F8F5FA1A-D1C9-41D4-A34C-6F69C372A9DD}" dt="2022-11-08T00:06:12.076" v="47373" actId="478"/>
          <ac:picMkLst>
            <pc:docMk/>
            <pc:sldMk cId="4051287782" sldId="358"/>
            <ac:picMk id="128" creationId="{462BA836-F192-49CD-A876-73BC8EE0E162}"/>
          </ac:picMkLst>
        </pc:picChg>
      </pc:sldChg>
      <pc:sldChg chg="add del">
        <pc:chgData name="Eddens, Kate" userId="2768510e-2308-47b1-8f2d-3734854ccbd3" providerId="ADAL" clId="{F8F5FA1A-D1C9-41D4-A34C-6F69C372A9DD}" dt="2022-11-03T02:05:58.099" v="1635" actId="2696"/>
        <pc:sldMkLst>
          <pc:docMk/>
          <pc:sldMk cId="628747934" sldId="363"/>
        </pc:sldMkLst>
      </pc:sldChg>
      <pc:sldChg chg="addSp delSp modSp add mod ord modNotesTx">
        <pc:chgData name="Eddens, Kate" userId="2768510e-2308-47b1-8f2d-3734854ccbd3" providerId="ADAL" clId="{F8F5FA1A-D1C9-41D4-A34C-6F69C372A9DD}" dt="2022-11-07T19:34:51.861" v="37584" actId="478"/>
        <pc:sldMkLst>
          <pc:docMk/>
          <pc:sldMk cId="1484810244" sldId="363"/>
        </pc:sldMkLst>
        <pc:spChg chg="mod">
          <ac:chgData name="Eddens, Kate" userId="2768510e-2308-47b1-8f2d-3734854ccbd3" providerId="ADAL" clId="{F8F5FA1A-D1C9-41D4-A34C-6F69C372A9DD}" dt="2022-11-07T06:58:35.331" v="35019" actId="20577"/>
          <ac:spMkLst>
            <pc:docMk/>
            <pc:sldMk cId="1484810244" sldId="363"/>
            <ac:spMk id="2" creationId="{64109C66-1581-4816-9646-514DEC465C2C}"/>
          </ac:spMkLst>
        </pc:spChg>
        <pc:spChg chg="mod">
          <ac:chgData name="Eddens, Kate" userId="2768510e-2308-47b1-8f2d-3734854ccbd3" providerId="ADAL" clId="{F8F5FA1A-D1C9-41D4-A34C-6F69C372A9DD}" dt="2022-11-07T07:37:05.883" v="36394" actId="20577"/>
          <ac:spMkLst>
            <pc:docMk/>
            <pc:sldMk cId="1484810244" sldId="363"/>
            <ac:spMk id="3" creationId="{2AE11FA1-F4CA-43C9-B028-91CE20015F32}"/>
          </ac:spMkLst>
        </pc:spChg>
        <pc:spChg chg="add del mod">
          <ac:chgData name="Eddens, Kate" userId="2768510e-2308-47b1-8f2d-3734854ccbd3" providerId="ADAL" clId="{F8F5FA1A-D1C9-41D4-A34C-6F69C372A9DD}" dt="2022-11-07T07:34:21.900" v="36364" actId="478"/>
          <ac:spMkLst>
            <pc:docMk/>
            <pc:sldMk cId="1484810244" sldId="363"/>
            <ac:spMk id="6" creationId="{8A67D7B9-6F0C-4FB6-B23F-74AEC76E4C46}"/>
          </ac:spMkLst>
        </pc:spChg>
        <pc:spChg chg="add del mod">
          <ac:chgData name="Eddens, Kate" userId="2768510e-2308-47b1-8f2d-3734854ccbd3" providerId="ADAL" clId="{F8F5FA1A-D1C9-41D4-A34C-6F69C372A9DD}" dt="2022-11-07T07:34:26.133" v="36365" actId="478"/>
          <ac:spMkLst>
            <pc:docMk/>
            <pc:sldMk cId="1484810244" sldId="363"/>
            <ac:spMk id="7" creationId="{50876B7F-F29B-49B4-B477-E189319DA4AE}"/>
          </ac:spMkLst>
        </pc:spChg>
        <pc:spChg chg="add del mod">
          <ac:chgData name="Eddens, Kate" userId="2768510e-2308-47b1-8f2d-3734854ccbd3" providerId="ADAL" clId="{F8F5FA1A-D1C9-41D4-A34C-6F69C372A9DD}" dt="2022-11-07T19:34:48.201" v="37583" actId="478"/>
          <ac:spMkLst>
            <pc:docMk/>
            <pc:sldMk cId="1484810244" sldId="363"/>
            <ac:spMk id="8" creationId="{C46DBCBB-9F60-4A93-B16F-3DEAED6D0C96}"/>
          </ac:spMkLst>
        </pc:spChg>
        <pc:spChg chg="add del mod">
          <ac:chgData name="Eddens, Kate" userId="2768510e-2308-47b1-8f2d-3734854ccbd3" providerId="ADAL" clId="{F8F5FA1A-D1C9-41D4-A34C-6F69C372A9DD}" dt="2022-11-07T07:34:16.808" v="36363" actId="478"/>
          <ac:spMkLst>
            <pc:docMk/>
            <pc:sldMk cId="1484810244" sldId="363"/>
            <ac:spMk id="9" creationId="{78C259DA-0A20-40A6-AB5C-D019E81FC3EA}"/>
          </ac:spMkLst>
        </pc:spChg>
        <pc:spChg chg="add del mod">
          <ac:chgData name="Eddens, Kate" userId="2768510e-2308-47b1-8f2d-3734854ccbd3" providerId="ADAL" clId="{F8F5FA1A-D1C9-41D4-A34C-6F69C372A9DD}" dt="2022-11-07T07:34:14.860" v="36362" actId="478"/>
          <ac:spMkLst>
            <pc:docMk/>
            <pc:sldMk cId="1484810244" sldId="363"/>
            <ac:spMk id="10" creationId="{4EF7B332-CCC1-428A-A2FA-F726222A987A}"/>
          </ac:spMkLst>
        </pc:spChg>
        <pc:spChg chg="add del mod">
          <ac:chgData name="Eddens, Kate" userId="2768510e-2308-47b1-8f2d-3734854ccbd3" providerId="ADAL" clId="{F8F5FA1A-D1C9-41D4-A34C-6F69C372A9DD}" dt="2022-11-07T19:34:51.861" v="37584" actId="478"/>
          <ac:spMkLst>
            <pc:docMk/>
            <pc:sldMk cId="1484810244" sldId="363"/>
            <ac:spMk id="11" creationId="{31D1E758-FCEA-413B-ADFA-5107C5B2DC0C}"/>
          </ac:spMkLst>
        </pc:spChg>
        <pc:spChg chg="add del mod">
          <ac:chgData name="Eddens, Kate" userId="2768510e-2308-47b1-8f2d-3734854ccbd3" providerId="ADAL" clId="{F8F5FA1A-D1C9-41D4-A34C-6F69C372A9DD}" dt="2022-11-07T07:04:03.256" v="35034" actId="478"/>
          <ac:spMkLst>
            <pc:docMk/>
            <pc:sldMk cId="1484810244" sldId="363"/>
            <ac:spMk id="12" creationId="{38FFFA83-3FF7-4F70-B770-311C1604173A}"/>
          </ac:spMkLst>
        </pc:spChg>
        <pc:spChg chg="add del mod">
          <ac:chgData name="Eddens, Kate" userId="2768510e-2308-47b1-8f2d-3734854ccbd3" providerId="ADAL" clId="{F8F5FA1A-D1C9-41D4-A34C-6F69C372A9DD}" dt="2022-11-07T07:34:28.198" v="36366" actId="478"/>
          <ac:spMkLst>
            <pc:docMk/>
            <pc:sldMk cId="1484810244" sldId="363"/>
            <ac:spMk id="13" creationId="{26341308-2652-40EF-883E-4C72E80AFC1D}"/>
          </ac:spMkLst>
        </pc:spChg>
        <pc:spChg chg="add del mod">
          <ac:chgData name="Eddens, Kate" userId="2768510e-2308-47b1-8f2d-3734854ccbd3" providerId="ADAL" clId="{F8F5FA1A-D1C9-41D4-A34C-6F69C372A9DD}" dt="2022-11-07T07:34:12.883" v="36361" actId="478"/>
          <ac:spMkLst>
            <pc:docMk/>
            <pc:sldMk cId="1484810244" sldId="363"/>
            <ac:spMk id="14" creationId="{626AB98F-ABE9-43C7-85B1-B6C1A8AACDA7}"/>
          </ac:spMkLst>
        </pc:spChg>
        <pc:spChg chg="add mod">
          <ac:chgData name="Eddens, Kate" userId="2768510e-2308-47b1-8f2d-3734854ccbd3" providerId="ADAL" clId="{F8F5FA1A-D1C9-41D4-A34C-6F69C372A9DD}" dt="2022-11-07T07:36:11.858" v="36383" actId="20577"/>
          <ac:spMkLst>
            <pc:docMk/>
            <pc:sldMk cId="1484810244" sldId="363"/>
            <ac:spMk id="16" creationId="{27C20E81-26D2-45E0-B419-5965BA1CC564}"/>
          </ac:spMkLst>
        </pc:spChg>
        <pc:picChg chg="add mod">
          <ac:chgData name="Eddens, Kate" userId="2768510e-2308-47b1-8f2d-3734854ccbd3" providerId="ADAL" clId="{F8F5FA1A-D1C9-41D4-A34C-6F69C372A9DD}" dt="2022-11-07T07:35:51.885" v="36376" actId="1076"/>
          <ac:picMkLst>
            <pc:docMk/>
            <pc:sldMk cId="1484810244" sldId="363"/>
            <ac:picMk id="5" creationId="{ECAC9DC5-5943-436A-92B1-64D003FA564D}"/>
          </ac:picMkLst>
        </pc:picChg>
        <pc:picChg chg="add mod">
          <ac:chgData name="Eddens, Kate" userId="2768510e-2308-47b1-8f2d-3734854ccbd3" providerId="ADAL" clId="{F8F5FA1A-D1C9-41D4-A34C-6F69C372A9DD}" dt="2022-11-07T07:44:33.328" v="36693"/>
          <ac:picMkLst>
            <pc:docMk/>
            <pc:sldMk cId="1484810244" sldId="363"/>
            <ac:picMk id="17" creationId="{9C1CD24E-0C09-4A51-B539-76BBD0F9088E}"/>
          </ac:picMkLst>
        </pc:picChg>
      </pc:sldChg>
      <pc:sldChg chg="add del">
        <pc:chgData name="Eddens, Kate" userId="2768510e-2308-47b1-8f2d-3734854ccbd3" providerId="ADAL" clId="{F8F5FA1A-D1C9-41D4-A34C-6F69C372A9DD}" dt="2022-11-03T02:05:58.099" v="1635" actId="2696"/>
        <pc:sldMkLst>
          <pc:docMk/>
          <pc:sldMk cId="2823517000" sldId="364"/>
        </pc:sldMkLst>
      </pc:sldChg>
      <pc:sldChg chg="addSp delSp modSp add del mod ord">
        <pc:chgData name="Eddens, Kate" userId="2768510e-2308-47b1-8f2d-3734854ccbd3" providerId="ADAL" clId="{F8F5FA1A-D1C9-41D4-A34C-6F69C372A9DD}" dt="2022-11-07T07:19:14.470" v="35576" actId="47"/>
        <pc:sldMkLst>
          <pc:docMk/>
          <pc:sldMk cId="3055865248" sldId="364"/>
        </pc:sldMkLst>
        <pc:spChg chg="mod ord">
          <ac:chgData name="Eddens, Kate" userId="2768510e-2308-47b1-8f2d-3734854ccbd3" providerId="ADAL" clId="{F8F5FA1A-D1C9-41D4-A34C-6F69C372A9DD}" dt="2022-11-07T07:12:59.430" v="35165" actId="1076"/>
          <ac:spMkLst>
            <pc:docMk/>
            <pc:sldMk cId="3055865248" sldId="364"/>
            <ac:spMk id="4" creationId="{CEE78DBD-976C-49DA-82B3-A267FF22C91F}"/>
          </ac:spMkLst>
        </pc:spChg>
        <pc:spChg chg="del">
          <ac:chgData name="Eddens, Kate" userId="2768510e-2308-47b1-8f2d-3734854ccbd3" providerId="ADAL" clId="{F8F5FA1A-D1C9-41D4-A34C-6F69C372A9DD}" dt="2022-11-07T07:07:00.484" v="35060" actId="478"/>
          <ac:spMkLst>
            <pc:docMk/>
            <pc:sldMk cId="3055865248" sldId="364"/>
            <ac:spMk id="5" creationId="{6015D9FA-A782-4B0E-8957-6C46D775D03E}"/>
          </ac:spMkLst>
        </pc:spChg>
        <pc:spChg chg="del mod">
          <ac:chgData name="Eddens, Kate" userId="2768510e-2308-47b1-8f2d-3734854ccbd3" providerId="ADAL" clId="{F8F5FA1A-D1C9-41D4-A34C-6F69C372A9DD}" dt="2022-11-07T07:08:31.168" v="35081" actId="478"/>
          <ac:spMkLst>
            <pc:docMk/>
            <pc:sldMk cId="3055865248" sldId="364"/>
            <ac:spMk id="6" creationId="{E1CA0A68-E51B-427E-BFFA-7468A755E1C6}"/>
          </ac:spMkLst>
        </pc:spChg>
        <pc:spChg chg="del">
          <ac:chgData name="Eddens, Kate" userId="2768510e-2308-47b1-8f2d-3734854ccbd3" providerId="ADAL" clId="{F8F5FA1A-D1C9-41D4-A34C-6F69C372A9DD}" dt="2022-11-07T07:10:02.992" v="35120" actId="478"/>
          <ac:spMkLst>
            <pc:docMk/>
            <pc:sldMk cId="3055865248" sldId="364"/>
            <ac:spMk id="7" creationId="{C77B8F8B-F4CD-45CC-A3A4-E760D29462FD}"/>
          </ac:spMkLst>
        </pc:spChg>
        <pc:spChg chg="del">
          <ac:chgData name="Eddens, Kate" userId="2768510e-2308-47b1-8f2d-3734854ccbd3" providerId="ADAL" clId="{F8F5FA1A-D1C9-41D4-A34C-6F69C372A9DD}" dt="2022-11-07T07:10:01.207" v="35119" actId="478"/>
          <ac:spMkLst>
            <pc:docMk/>
            <pc:sldMk cId="3055865248" sldId="364"/>
            <ac:spMk id="8" creationId="{6D5EBD9C-61D8-4C45-91C9-0AC7BF830933}"/>
          </ac:spMkLst>
        </pc:spChg>
        <pc:spChg chg="del">
          <ac:chgData name="Eddens, Kate" userId="2768510e-2308-47b1-8f2d-3734854ccbd3" providerId="ADAL" clId="{F8F5FA1A-D1C9-41D4-A34C-6F69C372A9DD}" dt="2022-11-07T07:10:05.223" v="35121" actId="478"/>
          <ac:spMkLst>
            <pc:docMk/>
            <pc:sldMk cId="3055865248" sldId="364"/>
            <ac:spMk id="9" creationId="{BF4A342B-544D-4496-B2CE-A5DF496A7270}"/>
          </ac:spMkLst>
        </pc:spChg>
        <pc:spChg chg="del">
          <ac:chgData name="Eddens, Kate" userId="2768510e-2308-47b1-8f2d-3734854ccbd3" providerId="ADAL" clId="{F8F5FA1A-D1C9-41D4-A34C-6F69C372A9DD}" dt="2022-11-07T07:11:01.615" v="35126" actId="478"/>
          <ac:spMkLst>
            <pc:docMk/>
            <pc:sldMk cId="3055865248" sldId="364"/>
            <ac:spMk id="10" creationId="{9594435F-AD02-48B7-AC98-EC21A094910F}"/>
          </ac:spMkLst>
        </pc:spChg>
        <pc:spChg chg="del">
          <ac:chgData name="Eddens, Kate" userId="2768510e-2308-47b1-8f2d-3734854ccbd3" providerId="ADAL" clId="{F8F5FA1A-D1C9-41D4-A34C-6F69C372A9DD}" dt="2022-11-07T07:11:58.944" v="35137" actId="478"/>
          <ac:spMkLst>
            <pc:docMk/>
            <pc:sldMk cId="3055865248" sldId="364"/>
            <ac:spMk id="11" creationId="{1D70FEF3-20E4-40D0-AF60-7BB13E471872}"/>
          </ac:spMkLst>
        </pc:spChg>
        <pc:spChg chg="mod">
          <ac:chgData name="Eddens, Kate" userId="2768510e-2308-47b1-8f2d-3734854ccbd3" providerId="ADAL" clId="{F8F5FA1A-D1C9-41D4-A34C-6F69C372A9DD}" dt="2022-11-07T07:12:59.430" v="35165" actId="1076"/>
          <ac:spMkLst>
            <pc:docMk/>
            <pc:sldMk cId="3055865248" sldId="364"/>
            <ac:spMk id="12" creationId="{F49D5EC3-7FD4-4DC0-8E9B-AA846900D987}"/>
          </ac:spMkLst>
        </pc:spChg>
        <pc:spChg chg="mod">
          <ac:chgData name="Eddens, Kate" userId="2768510e-2308-47b1-8f2d-3734854ccbd3" providerId="ADAL" clId="{F8F5FA1A-D1C9-41D4-A34C-6F69C372A9DD}" dt="2022-11-07T07:12:59.430" v="35165" actId="1076"/>
          <ac:spMkLst>
            <pc:docMk/>
            <pc:sldMk cId="3055865248" sldId="364"/>
            <ac:spMk id="13" creationId="{8B93F1BE-73D0-4C1F-B425-2108984C3D1B}"/>
          </ac:spMkLst>
        </pc:spChg>
        <pc:spChg chg="add mod">
          <ac:chgData name="Eddens, Kate" userId="2768510e-2308-47b1-8f2d-3734854ccbd3" providerId="ADAL" clId="{F8F5FA1A-D1C9-41D4-A34C-6F69C372A9DD}" dt="2022-11-07T07:12:59.430" v="35165" actId="1076"/>
          <ac:spMkLst>
            <pc:docMk/>
            <pc:sldMk cId="3055865248" sldId="364"/>
            <ac:spMk id="15" creationId="{5A80AB92-AA8C-43B9-8D5B-D641149A74A3}"/>
          </ac:spMkLst>
        </pc:spChg>
        <pc:grpChg chg="add mod">
          <ac:chgData name="Eddens, Kate" userId="2768510e-2308-47b1-8f2d-3734854ccbd3" providerId="ADAL" clId="{F8F5FA1A-D1C9-41D4-A34C-6F69C372A9DD}" dt="2022-11-07T07:12:59.430" v="35165" actId="1076"/>
          <ac:grpSpMkLst>
            <pc:docMk/>
            <pc:sldMk cId="3055865248" sldId="364"/>
            <ac:grpSpMk id="16" creationId="{7CD036F9-A98E-4519-AFD6-38768D1B5C9D}"/>
          </ac:grpSpMkLst>
        </pc:grpChg>
        <pc:picChg chg="add mod">
          <ac:chgData name="Eddens, Kate" userId="2768510e-2308-47b1-8f2d-3734854ccbd3" providerId="ADAL" clId="{F8F5FA1A-D1C9-41D4-A34C-6F69C372A9DD}" dt="2022-11-07T07:12:59.430" v="35165" actId="1076"/>
          <ac:picMkLst>
            <pc:docMk/>
            <pc:sldMk cId="3055865248" sldId="364"/>
            <ac:picMk id="14" creationId="{291B336C-8347-4C24-8226-022B842F2DAB}"/>
          </ac:picMkLst>
        </pc:picChg>
      </pc:sldChg>
      <pc:sldChg chg="add del">
        <pc:chgData name="Eddens, Kate" userId="2768510e-2308-47b1-8f2d-3734854ccbd3" providerId="ADAL" clId="{F8F5FA1A-D1C9-41D4-A34C-6F69C372A9DD}" dt="2022-11-03T02:05:58.099" v="1635" actId="2696"/>
        <pc:sldMkLst>
          <pc:docMk/>
          <pc:sldMk cId="1669891" sldId="365"/>
        </pc:sldMkLst>
      </pc:sldChg>
      <pc:sldChg chg="addSp delSp modSp add mod ord modNotesTx">
        <pc:chgData name="Eddens, Kate" userId="2768510e-2308-47b1-8f2d-3734854ccbd3" providerId="ADAL" clId="{F8F5FA1A-D1C9-41D4-A34C-6F69C372A9DD}" dt="2022-11-07T07:44:33.328" v="36693"/>
        <pc:sldMkLst>
          <pc:docMk/>
          <pc:sldMk cId="4152867748" sldId="365"/>
        </pc:sldMkLst>
        <pc:spChg chg="add del mod">
          <ac:chgData name="Eddens, Kate" userId="2768510e-2308-47b1-8f2d-3734854ccbd3" providerId="ADAL" clId="{F8F5FA1A-D1C9-41D4-A34C-6F69C372A9DD}" dt="2022-11-07T07:25:50.270" v="35644" actId="21"/>
          <ac:spMkLst>
            <pc:docMk/>
            <pc:sldMk cId="4152867748" sldId="365"/>
            <ac:spMk id="3" creationId="{C98DBF06-26B3-413F-874C-58FF9DA1255F}"/>
          </ac:spMkLst>
        </pc:spChg>
        <pc:spChg chg="mod">
          <ac:chgData name="Eddens, Kate" userId="2768510e-2308-47b1-8f2d-3734854ccbd3" providerId="ADAL" clId="{F8F5FA1A-D1C9-41D4-A34C-6F69C372A9DD}" dt="2022-11-07T07:20:48.021" v="35589" actId="113"/>
          <ac:spMkLst>
            <pc:docMk/>
            <pc:sldMk cId="4152867748" sldId="365"/>
            <ac:spMk id="5" creationId="{EEE8DE4F-9109-4C33-B394-DA886A4BE6DE}"/>
          </ac:spMkLst>
        </pc:spChg>
        <pc:spChg chg="mod">
          <ac:chgData name="Eddens, Kate" userId="2768510e-2308-47b1-8f2d-3734854ccbd3" providerId="ADAL" clId="{F8F5FA1A-D1C9-41D4-A34C-6F69C372A9DD}" dt="2022-11-07T07:20:54.520" v="35590" actId="113"/>
          <ac:spMkLst>
            <pc:docMk/>
            <pc:sldMk cId="4152867748" sldId="365"/>
            <ac:spMk id="6" creationId="{EEF818B5-BB94-4831-8253-9D24D14844E2}"/>
          </ac:spMkLst>
        </pc:spChg>
        <pc:spChg chg="mod">
          <ac:chgData name="Eddens, Kate" userId="2768510e-2308-47b1-8f2d-3734854ccbd3" providerId="ADAL" clId="{F8F5FA1A-D1C9-41D4-A34C-6F69C372A9DD}" dt="2022-11-07T07:20:58.563" v="35591" actId="113"/>
          <ac:spMkLst>
            <pc:docMk/>
            <pc:sldMk cId="4152867748" sldId="365"/>
            <ac:spMk id="7" creationId="{AC3333A0-5BC7-4FFA-8D13-D32E56533618}"/>
          </ac:spMkLst>
        </pc:spChg>
        <pc:spChg chg="mod">
          <ac:chgData name="Eddens, Kate" userId="2768510e-2308-47b1-8f2d-3734854ccbd3" providerId="ADAL" clId="{F8F5FA1A-D1C9-41D4-A34C-6F69C372A9DD}" dt="2022-11-07T07:18:57.895" v="35546" actId="20577"/>
          <ac:spMkLst>
            <pc:docMk/>
            <pc:sldMk cId="4152867748" sldId="365"/>
            <ac:spMk id="8" creationId="{8C19CBAF-3A56-44EC-AE75-2F3F871FB349}"/>
          </ac:spMkLst>
        </pc:spChg>
        <pc:spChg chg="mod">
          <ac:chgData name="Eddens, Kate" userId="2768510e-2308-47b1-8f2d-3734854ccbd3" providerId="ADAL" clId="{F8F5FA1A-D1C9-41D4-A34C-6F69C372A9DD}" dt="2022-11-07T07:15:13.001" v="35186" actId="1076"/>
          <ac:spMkLst>
            <pc:docMk/>
            <pc:sldMk cId="4152867748" sldId="365"/>
            <ac:spMk id="11" creationId="{BED32BF1-B6E4-4870-AF66-03F5C7D92A15}"/>
          </ac:spMkLst>
        </pc:spChg>
        <pc:spChg chg="mod">
          <ac:chgData name="Eddens, Kate" userId="2768510e-2308-47b1-8f2d-3734854ccbd3" providerId="ADAL" clId="{F8F5FA1A-D1C9-41D4-A34C-6F69C372A9DD}" dt="2022-11-07T07:15:13.001" v="35186" actId="1076"/>
          <ac:spMkLst>
            <pc:docMk/>
            <pc:sldMk cId="4152867748" sldId="365"/>
            <ac:spMk id="12" creationId="{C09501F1-DB6B-49B0-92C0-80833CEF8E67}"/>
          </ac:spMkLst>
        </pc:spChg>
        <pc:spChg chg="mod">
          <ac:chgData name="Eddens, Kate" userId="2768510e-2308-47b1-8f2d-3734854ccbd3" providerId="ADAL" clId="{F8F5FA1A-D1C9-41D4-A34C-6F69C372A9DD}" dt="2022-11-07T07:15:13.001" v="35186" actId="1076"/>
          <ac:spMkLst>
            <pc:docMk/>
            <pc:sldMk cId="4152867748" sldId="365"/>
            <ac:spMk id="13" creationId="{F8F61E92-8B1C-4C4C-B3A3-605E65DEB7B9}"/>
          </ac:spMkLst>
        </pc:spChg>
        <pc:spChg chg="mod">
          <ac:chgData name="Eddens, Kate" userId="2768510e-2308-47b1-8f2d-3734854ccbd3" providerId="ADAL" clId="{F8F5FA1A-D1C9-41D4-A34C-6F69C372A9DD}" dt="2022-11-07T07:15:13.001" v="35186" actId="1076"/>
          <ac:spMkLst>
            <pc:docMk/>
            <pc:sldMk cId="4152867748" sldId="365"/>
            <ac:spMk id="14" creationId="{8193CC90-E40E-4B3F-9368-7166144D9BB8}"/>
          </ac:spMkLst>
        </pc:spChg>
        <pc:grpChg chg="add mod">
          <ac:chgData name="Eddens, Kate" userId="2768510e-2308-47b1-8f2d-3734854ccbd3" providerId="ADAL" clId="{F8F5FA1A-D1C9-41D4-A34C-6F69C372A9DD}" dt="2022-11-07T07:15:13.001" v="35186" actId="1076"/>
          <ac:grpSpMkLst>
            <pc:docMk/>
            <pc:sldMk cId="4152867748" sldId="365"/>
            <ac:grpSpMk id="9" creationId="{CA5550B9-79E3-40DC-9074-BAFC613E7F86}"/>
          </ac:grpSpMkLst>
        </pc:grpChg>
        <pc:picChg chg="mod">
          <ac:chgData name="Eddens, Kate" userId="2768510e-2308-47b1-8f2d-3734854ccbd3" providerId="ADAL" clId="{F8F5FA1A-D1C9-41D4-A34C-6F69C372A9DD}" dt="2022-11-07T07:15:13.001" v="35186" actId="1076"/>
          <ac:picMkLst>
            <pc:docMk/>
            <pc:sldMk cId="4152867748" sldId="365"/>
            <ac:picMk id="10" creationId="{3F61E88C-3026-42A1-91DB-0BC01A18DF63}"/>
          </ac:picMkLst>
        </pc:picChg>
        <pc:picChg chg="add mod">
          <ac:chgData name="Eddens, Kate" userId="2768510e-2308-47b1-8f2d-3734854ccbd3" providerId="ADAL" clId="{F8F5FA1A-D1C9-41D4-A34C-6F69C372A9DD}" dt="2022-11-07T07:44:33.328" v="36693"/>
          <ac:picMkLst>
            <pc:docMk/>
            <pc:sldMk cId="4152867748" sldId="365"/>
            <ac:picMk id="15" creationId="{E08465D3-7D3B-48A6-8F51-EE6CB742DD9E}"/>
          </ac:picMkLst>
        </pc:picChg>
      </pc:sldChg>
      <pc:sldChg chg="add del">
        <pc:chgData name="Eddens, Kate" userId="2768510e-2308-47b1-8f2d-3734854ccbd3" providerId="ADAL" clId="{F8F5FA1A-D1C9-41D4-A34C-6F69C372A9DD}" dt="2022-11-03T02:05:58.099" v="1635" actId="2696"/>
        <pc:sldMkLst>
          <pc:docMk/>
          <pc:sldMk cId="3297278761" sldId="366"/>
        </pc:sldMkLst>
      </pc:sldChg>
      <pc:sldChg chg="add del ord">
        <pc:chgData name="Eddens, Kate" userId="2768510e-2308-47b1-8f2d-3734854ccbd3" providerId="ADAL" clId="{F8F5FA1A-D1C9-41D4-A34C-6F69C372A9DD}" dt="2022-11-07T07:31:14.381" v="36239" actId="47"/>
        <pc:sldMkLst>
          <pc:docMk/>
          <pc:sldMk cId="4044051116" sldId="366"/>
        </pc:sldMkLst>
      </pc:sldChg>
      <pc:sldChg chg="add del">
        <pc:chgData name="Eddens, Kate" userId="2768510e-2308-47b1-8f2d-3734854ccbd3" providerId="ADAL" clId="{F8F5FA1A-D1C9-41D4-A34C-6F69C372A9DD}" dt="2022-11-03T02:05:58.099" v="1635" actId="2696"/>
        <pc:sldMkLst>
          <pc:docMk/>
          <pc:sldMk cId="74894344" sldId="367"/>
        </pc:sldMkLst>
      </pc:sldChg>
      <pc:sldChg chg="add del ord">
        <pc:chgData name="Eddens, Kate" userId="2768510e-2308-47b1-8f2d-3734854ccbd3" providerId="ADAL" clId="{F8F5FA1A-D1C9-41D4-A34C-6F69C372A9DD}" dt="2022-11-07T07:00:24.682" v="35025" actId="47"/>
        <pc:sldMkLst>
          <pc:docMk/>
          <pc:sldMk cId="3555500398" sldId="367"/>
        </pc:sldMkLst>
      </pc:sldChg>
      <pc:sldChg chg="addSp delSp modSp add mod ord modClrScheme chgLayout modNotesTx">
        <pc:chgData name="Eddens, Kate" userId="2768510e-2308-47b1-8f2d-3734854ccbd3" providerId="ADAL" clId="{F8F5FA1A-D1C9-41D4-A34C-6F69C372A9DD}" dt="2022-11-07T23:38:27.227" v="46774"/>
        <pc:sldMkLst>
          <pc:docMk/>
          <pc:sldMk cId="2378870558" sldId="368"/>
        </pc:sldMkLst>
        <pc:spChg chg="add mod ord">
          <ac:chgData name="Eddens, Kate" userId="2768510e-2308-47b1-8f2d-3734854ccbd3" providerId="ADAL" clId="{F8F5FA1A-D1C9-41D4-A34C-6F69C372A9DD}" dt="2022-11-07T20:57:20.029" v="44393" actId="27636"/>
          <ac:spMkLst>
            <pc:docMk/>
            <pc:sldMk cId="2378870558" sldId="368"/>
            <ac:spMk id="2" creationId="{0526297A-38FA-4469-AB6D-1E0E50BB5365}"/>
          </ac:spMkLst>
        </pc:spChg>
        <pc:spChg chg="mod ord">
          <ac:chgData name="Eddens, Kate" userId="2768510e-2308-47b1-8f2d-3734854ccbd3" providerId="ADAL" clId="{F8F5FA1A-D1C9-41D4-A34C-6F69C372A9DD}" dt="2022-11-07T20:42:34.251" v="42685" actId="26606"/>
          <ac:spMkLst>
            <pc:docMk/>
            <pc:sldMk cId="2378870558" sldId="368"/>
            <ac:spMk id="3" creationId="{9B694ADD-3434-4672-A968-3248610D5EE2}"/>
          </ac:spMkLst>
        </pc:spChg>
        <pc:spChg chg="add mod">
          <ac:chgData name="Eddens, Kate" userId="2768510e-2308-47b1-8f2d-3734854ccbd3" providerId="ADAL" clId="{F8F5FA1A-D1C9-41D4-A34C-6F69C372A9DD}" dt="2022-11-07T20:58:17.747" v="44410" actId="122"/>
          <ac:spMkLst>
            <pc:docMk/>
            <pc:sldMk cId="2378870558" sldId="368"/>
            <ac:spMk id="6" creationId="{02983F9E-0B97-4AD6-B7F0-F25067588FE9}"/>
          </ac:spMkLst>
        </pc:spChg>
        <pc:spChg chg="mod ord">
          <ac:chgData name="Eddens, Kate" userId="2768510e-2308-47b1-8f2d-3734854ccbd3" providerId="ADAL" clId="{F8F5FA1A-D1C9-41D4-A34C-6F69C372A9DD}" dt="2022-11-07T20:42:34.251" v="42685" actId="26606"/>
          <ac:spMkLst>
            <pc:docMk/>
            <pc:sldMk cId="2378870558" sldId="368"/>
            <ac:spMk id="9" creationId="{9EFFF359-7201-B49C-BCCB-226EFAA0560F}"/>
          </ac:spMkLst>
        </pc:spChg>
        <pc:picChg chg="add mod">
          <ac:chgData name="Eddens, Kate" userId="2768510e-2308-47b1-8f2d-3734854ccbd3" providerId="ADAL" clId="{F8F5FA1A-D1C9-41D4-A34C-6F69C372A9DD}" dt="2022-11-07T23:38:27.227" v="46774"/>
          <ac:picMkLst>
            <pc:docMk/>
            <pc:sldMk cId="2378870558" sldId="368"/>
            <ac:picMk id="4" creationId="{217F3746-62EE-4D68-AABE-AAADEA92FC4F}"/>
          </ac:picMkLst>
        </pc:picChg>
        <pc:picChg chg="del">
          <ac:chgData name="Eddens, Kate" userId="2768510e-2308-47b1-8f2d-3734854ccbd3" providerId="ADAL" clId="{F8F5FA1A-D1C9-41D4-A34C-6F69C372A9DD}" dt="2022-11-07T08:24:29.033" v="37093" actId="478"/>
          <ac:picMkLst>
            <pc:docMk/>
            <pc:sldMk cId="2378870558" sldId="368"/>
            <ac:picMk id="4" creationId="{E2BBC96B-B6C1-47A3-9099-AEDDEDEF08D5}"/>
          </ac:picMkLst>
        </pc:picChg>
        <pc:picChg chg="add mod">
          <ac:chgData name="Eddens, Kate" userId="2768510e-2308-47b1-8f2d-3734854ccbd3" providerId="ADAL" clId="{F8F5FA1A-D1C9-41D4-A34C-6F69C372A9DD}" dt="2022-11-07T20:57:27.509" v="44394" actId="1076"/>
          <ac:picMkLst>
            <pc:docMk/>
            <pc:sldMk cId="2378870558" sldId="368"/>
            <ac:picMk id="5" creationId="{11CDFCF9-BF36-454B-863A-DCD433B4632D}"/>
          </ac:picMkLst>
        </pc:picChg>
      </pc:sldChg>
      <pc:sldChg chg="add del">
        <pc:chgData name="Eddens, Kate" userId="2768510e-2308-47b1-8f2d-3734854ccbd3" providerId="ADAL" clId="{F8F5FA1A-D1C9-41D4-A34C-6F69C372A9DD}" dt="2022-11-03T02:05:58.099" v="1635" actId="2696"/>
        <pc:sldMkLst>
          <pc:docMk/>
          <pc:sldMk cId="3447970707" sldId="368"/>
        </pc:sldMkLst>
      </pc:sldChg>
      <pc:sldChg chg="add del">
        <pc:chgData name="Eddens, Kate" userId="2768510e-2308-47b1-8f2d-3734854ccbd3" providerId="ADAL" clId="{F8F5FA1A-D1C9-41D4-A34C-6F69C372A9DD}" dt="2022-11-03T02:06:39.766" v="1641" actId="47"/>
        <pc:sldMkLst>
          <pc:docMk/>
          <pc:sldMk cId="554738141" sldId="369"/>
        </pc:sldMkLst>
      </pc:sldChg>
      <pc:sldChg chg="add del">
        <pc:chgData name="Eddens, Kate" userId="2768510e-2308-47b1-8f2d-3734854ccbd3" providerId="ADAL" clId="{F8F5FA1A-D1C9-41D4-A34C-6F69C372A9DD}" dt="2022-11-03T02:06:24.230" v="1637" actId="47"/>
        <pc:sldMkLst>
          <pc:docMk/>
          <pc:sldMk cId="604479164" sldId="370"/>
        </pc:sldMkLst>
      </pc:sldChg>
      <pc:sldChg chg="add del">
        <pc:chgData name="Eddens, Kate" userId="2768510e-2308-47b1-8f2d-3734854ccbd3" providerId="ADAL" clId="{F8F5FA1A-D1C9-41D4-A34C-6F69C372A9DD}" dt="2022-11-03T02:06:26.879" v="1638" actId="47"/>
        <pc:sldMkLst>
          <pc:docMk/>
          <pc:sldMk cId="3648049276" sldId="371"/>
        </pc:sldMkLst>
      </pc:sldChg>
      <pc:sldChg chg="add del">
        <pc:chgData name="Eddens, Kate" userId="2768510e-2308-47b1-8f2d-3734854ccbd3" providerId="ADAL" clId="{F8F5FA1A-D1C9-41D4-A34C-6F69C372A9DD}" dt="2022-11-03T02:06:34.239" v="1639" actId="47"/>
        <pc:sldMkLst>
          <pc:docMk/>
          <pc:sldMk cId="4122685096" sldId="372"/>
        </pc:sldMkLst>
      </pc:sldChg>
      <pc:sldChg chg="add del">
        <pc:chgData name="Eddens, Kate" userId="2768510e-2308-47b1-8f2d-3734854ccbd3" providerId="ADAL" clId="{F8F5FA1A-D1C9-41D4-A34C-6F69C372A9DD}" dt="2022-11-03T02:06:35.605" v="1640" actId="47"/>
        <pc:sldMkLst>
          <pc:docMk/>
          <pc:sldMk cId="1034346345" sldId="373"/>
        </pc:sldMkLst>
      </pc:sldChg>
      <pc:sldChg chg="addSp delSp modSp add mod ord delAnim modNotesTx">
        <pc:chgData name="Eddens, Kate" userId="2768510e-2308-47b1-8f2d-3734854ccbd3" providerId="ADAL" clId="{F8F5FA1A-D1C9-41D4-A34C-6F69C372A9DD}" dt="2022-11-08T04:09:52.296" v="57110"/>
        <pc:sldMkLst>
          <pc:docMk/>
          <pc:sldMk cId="3672293136" sldId="383"/>
        </pc:sldMkLst>
        <pc:spChg chg="del mod">
          <ac:chgData name="Eddens, Kate" userId="2768510e-2308-47b1-8f2d-3734854ccbd3" providerId="ADAL" clId="{F8F5FA1A-D1C9-41D4-A34C-6F69C372A9DD}" dt="2022-11-03T17:08:05.201" v="2294" actId="478"/>
          <ac:spMkLst>
            <pc:docMk/>
            <pc:sldMk cId="3672293136" sldId="383"/>
            <ac:spMk id="2" creationId="{00000000-0000-0000-0000-000000000000}"/>
          </ac:spMkLst>
        </pc:spChg>
        <pc:spChg chg="mod">
          <ac:chgData name="Eddens, Kate" userId="2768510e-2308-47b1-8f2d-3734854ccbd3" providerId="ADAL" clId="{F8F5FA1A-D1C9-41D4-A34C-6F69C372A9DD}" dt="2022-11-03T20:03:33.039" v="3409" actId="1076"/>
          <ac:spMkLst>
            <pc:docMk/>
            <pc:sldMk cId="3672293136" sldId="383"/>
            <ac:spMk id="3" creationId="{00000000-0000-0000-0000-000000000000}"/>
          </ac:spMkLst>
        </pc:spChg>
        <pc:spChg chg="del">
          <ac:chgData name="Eddens, Kate" userId="2768510e-2308-47b1-8f2d-3734854ccbd3" providerId="ADAL" clId="{F8F5FA1A-D1C9-41D4-A34C-6F69C372A9DD}" dt="2022-11-03T17:07:10.476" v="2288" actId="478"/>
          <ac:spMkLst>
            <pc:docMk/>
            <pc:sldMk cId="3672293136" sldId="383"/>
            <ac:spMk id="4" creationId="{00000000-0000-0000-0000-000000000000}"/>
          </ac:spMkLst>
        </pc:spChg>
        <pc:spChg chg="del">
          <ac:chgData name="Eddens, Kate" userId="2768510e-2308-47b1-8f2d-3734854ccbd3" providerId="ADAL" clId="{F8F5FA1A-D1C9-41D4-A34C-6F69C372A9DD}" dt="2022-11-03T17:06:17.536" v="2265" actId="478"/>
          <ac:spMkLst>
            <pc:docMk/>
            <pc:sldMk cId="3672293136" sldId="383"/>
            <ac:spMk id="5" creationId="{00000000-0000-0000-0000-000000000000}"/>
          </ac:spMkLst>
        </pc:spChg>
        <pc:spChg chg="del">
          <ac:chgData name="Eddens, Kate" userId="2768510e-2308-47b1-8f2d-3734854ccbd3" providerId="ADAL" clId="{F8F5FA1A-D1C9-41D4-A34C-6F69C372A9DD}" dt="2022-11-03T17:06:17.536" v="2265" actId="478"/>
          <ac:spMkLst>
            <pc:docMk/>
            <pc:sldMk cId="3672293136" sldId="383"/>
            <ac:spMk id="6" creationId="{00000000-0000-0000-0000-000000000000}"/>
          </ac:spMkLst>
        </pc:spChg>
        <pc:spChg chg="del">
          <ac:chgData name="Eddens, Kate" userId="2768510e-2308-47b1-8f2d-3734854ccbd3" providerId="ADAL" clId="{F8F5FA1A-D1C9-41D4-A34C-6F69C372A9DD}" dt="2022-11-03T17:09:08.800" v="2301" actId="478"/>
          <ac:spMkLst>
            <pc:docMk/>
            <pc:sldMk cId="3672293136" sldId="383"/>
            <ac:spMk id="7" creationId="{00000000-0000-0000-0000-000000000000}"/>
          </ac:spMkLst>
        </pc:spChg>
        <pc:spChg chg="del">
          <ac:chgData name="Eddens, Kate" userId="2768510e-2308-47b1-8f2d-3734854ccbd3" providerId="ADAL" clId="{F8F5FA1A-D1C9-41D4-A34C-6F69C372A9DD}" dt="2022-11-03T17:06:12.821" v="2263" actId="478"/>
          <ac:spMkLst>
            <pc:docMk/>
            <pc:sldMk cId="3672293136" sldId="383"/>
            <ac:spMk id="8" creationId="{00000000-0000-0000-0000-000000000000}"/>
          </ac:spMkLst>
        </pc:spChg>
        <pc:spChg chg="del">
          <ac:chgData name="Eddens, Kate" userId="2768510e-2308-47b1-8f2d-3734854ccbd3" providerId="ADAL" clId="{F8F5FA1A-D1C9-41D4-A34C-6F69C372A9DD}" dt="2022-11-03T17:06:14.049" v="2264" actId="478"/>
          <ac:spMkLst>
            <pc:docMk/>
            <pc:sldMk cId="3672293136" sldId="383"/>
            <ac:spMk id="9" creationId="{00000000-0000-0000-0000-000000000000}"/>
          </ac:spMkLst>
        </pc:spChg>
        <pc:spChg chg="del">
          <ac:chgData name="Eddens, Kate" userId="2768510e-2308-47b1-8f2d-3734854ccbd3" providerId="ADAL" clId="{F8F5FA1A-D1C9-41D4-A34C-6F69C372A9DD}" dt="2022-11-03T17:06:25.980" v="2269" actId="478"/>
          <ac:spMkLst>
            <pc:docMk/>
            <pc:sldMk cId="3672293136" sldId="383"/>
            <ac:spMk id="10" creationId="{00000000-0000-0000-0000-000000000000}"/>
          </ac:spMkLst>
        </pc:spChg>
        <pc:spChg chg="del mod">
          <ac:chgData name="Eddens, Kate" userId="2768510e-2308-47b1-8f2d-3734854ccbd3" providerId="ADAL" clId="{F8F5FA1A-D1C9-41D4-A34C-6F69C372A9DD}" dt="2022-11-03T17:06:29.869" v="2271" actId="478"/>
          <ac:spMkLst>
            <pc:docMk/>
            <pc:sldMk cId="3672293136" sldId="383"/>
            <ac:spMk id="11" creationId="{00000000-0000-0000-0000-000000000000}"/>
          </ac:spMkLst>
        </pc:spChg>
        <pc:spChg chg="del">
          <ac:chgData name="Eddens, Kate" userId="2768510e-2308-47b1-8f2d-3734854ccbd3" providerId="ADAL" clId="{F8F5FA1A-D1C9-41D4-A34C-6F69C372A9DD}" dt="2022-11-03T17:06:31.570" v="2272" actId="478"/>
          <ac:spMkLst>
            <pc:docMk/>
            <pc:sldMk cId="3672293136" sldId="383"/>
            <ac:spMk id="12" creationId="{00000000-0000-0000-0000-000000000000}"/>
          </ac:spMkLst>
        </pc:spChg>
        <pc:spChg chg="del">
          <ac:chgData name="Eddens, Kate" userId="2768510e-2308-47b1-8f2d-3734854ccbd3" providerId="ADAL" clId="{F8F5FA1A-D1C9-41D4-A34C-6F69C372A9DD}" dt="2022-11-03T17:06:34.627" v="2273" actId="478"/>
          <ac:spMkLst>
            <pc:docMk/>
            <pc:sldMk cId="3672293136" sldId="383"/>
            <ac:spMk id="13" creationId="{00000000-0000-0000-0000-000000000000}"/>
          </ac:spMkLst>
        </pc:spChg>
        <pc:spChg chg="del">
          <ac:chgData name="Eddens, Kate" userId="2768510e-2308-47b1-8f2d-3734854ccbd3" providerId="ADAL" clId="{F8F5FA1A-D1C9-41D4-A34C-6F69C372A9DD}" dt="2022-11-03T17:06:22.042" v="2267" actId="478"/>
          <ac:spMkLst>
            <pc:docMk/>
            <pc:sldMk cId="3672293136" sldId="383"/>
            <ac:spMk id="14" creationId="{00000000-0000-0000-0000-000000000000}"/>
          </ac:spMkLst>
        </pc:spChg>
        <pc:spChg chg="del">
          <ac:chgData name="Eddens, Kate" userId="2768510e-2308-47b1-8f2d-3734854ccbd3" providerId="ADAL" clId="{F8F5FA1A-D1C9-41D4-A34C-6F69C372A9DD}" dt="2022-11-03T17:06:20.278" v="2266" actId="478"/>
          <ac:spMkLst>
            <pc:docMk/>
            <pc:sldMk cId="3672293136" sldId="383"/>
            <ac:spMk id="15" creationId="{00000000-0000-0000-0000-000000000000}"/>
          </ac:spMkLst>
        </pc:spChg>
        <pc:spChg chg="del">
          <ac:chgData name="Eddens, Kate" userId="2768510e-2308-47b1-8f2d-3734854ccbd3" providerId="ADAL" clId="{F8F5FA1A-D1C9-41D4-A34C-6F69C372A9DD}" dt="2022-11-03T17:06:24.234" v="2268" actId="478"/>
          <ac:spMkLst>
            <pc:docMk/>
            <pc:sldMk cId="3672293136" sldId="383"/>
            <ac:spMk id="16" creationId="{00000000-0000-0000-0000-000000000000}"/>
          </ac:spMkLst>
        </pc:spChg>
        <pc:spChg chg="del">
          <ac:chgData name="Eddens, Kate" userId="2768510e-2308-47b1-8f2d-3734854ccbd3" providerId="ADAL" clId="{F8F5FA1A-D1C9-41D4-A34C-6F69C372A9DD}" dt="2022-11-03T17:06:24.234" v="2268" actId="478"/>
          <ac:spMkLst>
            <pc:docMk/>
            <pc:sldMk cId="3672293136" sldId="383"/>
            <ac:spMk id="17" creationId="{00000000-0000-0000-0000-000000000000}"/>
          </ac:spMkLst>
        </pc:spChg>
        <pc:spChg chg="add del mod">
          <ac:chgData name="Eddens, Kate" userId="2768510e-2308-47b1-8f2d-3734854ccbd3" providerId="ADAL" clId="{F8F5FA1A-D1C9-41D4-A34C-6F69C372A9DD}" dt="2022-11-03T19:34:24.914" v="2923"/>
          <ac:spMkLst>
            <pc:docMk/>
            <pc:sldMk cId="3672293136" sldId="383"/>
            <ac:spMk id="21" creationId="{6B132FBB-5ABB-4335-8775-DA4037AFDFB9}"/>
          </ac:spMkLst>
        </pc:spChg>
        <pc:spChg chg="add mod modCrop">
          <ac:chgData name="Eddens, Kate" userId="2768510e-2308-47b1-8f2d-3734854ccbd3" providerId="ADAL" clId="{F8F5FA1A-D1C9-41D4-A34C-6F69C372A9DD}" dt="2022-11-08T03:52:25.132" v="55967" actId="1038"/>
          <ac:spMkLst>
            <pc:docMk/>
            <pc:sldMk cId="3672293136" sldId="383"/>
            <ac:spMk id="22" creationId="{ED5F6675-43BF-4E25-A665-396B6EA8FA11}"/>
          </ac:spMkLst>
        </pc:spChg>
        <pc:spChg chg="add mod modCrop">
          <ac:chgData name="Eddens, Kate" userId="2768510e-2308-47b1-8f2d-3734854ccbd3" providerId="ADAL" clId="{F8F5FA1A-D1C9-41D4-A34C-6F69C372A9DD}" dt="2022-11-08T03:52:25.132" v="55967" actId="1038"/>
          <ac:spMkLst>
            <pc:docMk/>
            <pc:sldMk cId="3672293136" sldId="383"/>
            <ac:spMk id="23" creationId="{B20DDE6C-50F2-48FA-AD97-C9E5C7DFCD4A}"/>
          </ac:spMkLst>
        </pc:spChg>
        <pc:spChg chg="mod">
          <ac:chgData name="Eddens, Kate" userId="2768510e-2308-47b1-8f2d-3734854ccbd3" providerId="ADAL" clId="{F8F5FA1A-D1C9-41D4-A34C-6F69C372A9DD}" dt="2022-11-03T19:34:45.619" v="2959" actId="1076"/>
          <ac:spMkLst>
            <pc:docMk/>
            <pc:sldMk cId="3672293136" sldId="383"/>
            <ac:spMk id="24" creationId="{B20222E7-9B9D-4629-9291-4CF3A0E1399C}"/>
          </ac:spMkLst>
        </pc:spChg>
        <pc:spChg chg="add del mod">
          <ac:chgData name="Eddens, Kate" userId="2768510e-2308-47b1-8f2d-3734854ccbd3" providerId="ADAL" clId="{F8F5FA1A-D1C9-41D4-A34C-6F69C372A9DD}" dt="2022-11-03T17:11:31.952" v="2329" actId="478"/>
          <ac:spMkLst>
            <pc:docMk/>
            <pc:sldMk cId="3672293136" sldId="383"/>
            <ac:spMk id="25" creationId="{C88D542D-6A3E-4ABC-A85A-5B9A2A009390}"/>
          </ac:spMkLst>
        </pc:spChg>
        <pc:spChg chg="add del mod">
          <ac:chgData name="Eddens, Kate" userId="2768510e-2308-47b1-8f2d-3734854ccbd3" providerId="ADAL" clId="{F8F5FA1A-D1C9-41D4-A34C-6F69C372A9DD}" dt="2022-11-03T17:48:08.564" v="2538" actId="478"/>
          <ac:spMkLst>
            <pc:docMk/>
            <pc:sldMk cId="3672293136" sldId="383"/>
            <ac:spMk id="26" creationId="{1A03CA5A-08AE-4A0D-8606-2DDED1773E1A}"/>
          </ac:spMkLst>
        </pc:spChg>
        <pc:spChg chg="add mod">
          <ac:chgData name="Eddens, Kate" userId="2768510e-2308-47b1-8f2d-3734854ccbd3" providerId="ADAL" clId="{F8F5FA1A-D1C9-41D4-A34C-6F69C372A9DD}" dt="2022-11-03T17:10:54.883" v="2324"/>
          <ac:spMkLst>
            <pc:docMk/>
            <pc:sldMk cId="3672293136" sldId="383"/>
            <ac:spMk id="28" creationId="{D24BA681-40A3-4227-9343-B6EACC72D756}"/>
          </ac:spMkLst>
        </pc:spChg>
        <pc:spChg chg="add mod">
          <ac:chgData name="Eddens, Kate" userId="2768510e-2308-47b1-8f2d-3734854ccbd3" providerId="ADAL" clId="{F8F5FA1A-D1C9-41D4-A34C-6F69C372A9DD}" dt="2022-11-08T03:58:03.476" v="56123" actId="1037"/>
          <ac:spMkLst>
            <pc:docMk/>
            <pc:sldMk cId="3672293136" sldId="383"/>
            <ac:spMk id="29" creationId="{257AF6E0-9186-4689-B6FA-85522893E3E1}"/>
          </ac:spMkLst>
        </pc:spChg>
        <pc:spChg chg="add mod">
          <ac:chgData name="Eddens, Kate" userId="2768510e-2308-47b1-8f2d-3734854ccbd3" providerId="ADAL" clId="{F8F5FA1A-D1C9-41D4-A34C-6F69C372A9DD}" dt="2022-11-03T17:11:16.685" v="2326"/>
          <ac:spMkLst>
            <pc:docMk/>
            <pc:sldMk cId="3672293136" sldId="383"/>
            <ac:spMk id="31" creationId="{C1AE962B-019B-41A7-BC56-2E70B9CDF750}"/>
          </ac:spMkLst>
        </pc:spChg>
        <pc:spChg chg="add mod">
          <ac:chgData name="Eddens, Kate" userId="2768510e-2308-47b1-8f2d-3734854ccbd3" providerId="ADAL" clId="{F8F5FA1A-D1C9-41D4-A34C-6F69C372A9DD}" dt="2022-11-03T17:12:02.385" v="2351" actId="14100"/>
          <ac:spMkLst>
            <pc:docMk/>
            <pc:sldMk cId="3672293136" sldId="383"/>
            <ac:spMk id="32" creationId="{E586CE06-7EEF-415F-B297-5B76BF15DC0C}"/>
          </ac:spMkLst>
        </pc:spChg>
        <pc:spChg chg="add del mod">
          <ac:chgData name="Eddens, Kate" userId="2768510e-2308-47b1-8f2d-3734854ccbd3" providerId="ADAL" clId="{F8F5FA1A-D1C9-41D4-A34C-6F69C372A9DD}" dt="2022-11-03T17:45:49.746" v="2524" actId="478"/>
          <ac:spMkLst>
            <pc:docMk/>
            <pc:sldMk cId="3672293136" sldId="383"/>
            <ac:spMk id="33" creationId="{E5AA3A1F-6777-41B2-BA98-7FB532BA00DE}"/>
          </ac:spMkLst>
        </pc:spChg>
        <pc:spChg chg="add del mod">
          <ac:chgData name="Eddens, Kate" userId="2768510e-2308-47b1-8f2d-3734854ccbd3" providerId="ADAL" clId="{F8F5FA1A-D1C9-41D4-A34C-6F69C372A9DD}" dt="2022-11-03T17:46:00.125" v="2527" actId="478"/>
          <ac:spMkLst>
            <pc:docMk/>
            <pc:sldMk cId="3672293136" sldId="383"/>
            <ac:spMk id="34" creationId="{BC2BC95B-D072-40A5-9A5B-D371D463A7D1}"/>
          </ac:spMkLst>
        </pc:spChg>
        <pc:spChg chg="add mod">
          <ac:chgData name="Eddens, Kate" userId="2768510e-2308-47b1-8f2d-3734854ccbd3" providerId="ADAL" clId="{F8F5FA1A-D1C9-41D4-A34C-6F69C372A9DD}" dt="2022-11-03T17:12:59.009" v="2357"/>
          <ac:spMkLst>
            <pc:docMk/>
            <pc:sldMk cId="3672293136" sldId="383"/>
            <ac:spMk id="37" creationId="{AF5915F7-925C-41E6-8C05-C05E9DE67133}"/>
          </ac:spMkLst>
        </pc:spChg>
        <pc:spChg chg="add mod">
          <ac:chgData name="Eddens, Kate" userId="2768510e-2308-47b1-8f2d-3734854ccbd3" providerId="ADAL" clId="{F8F5FA1A-D1C9-41D4-A34C-6F69C372A9DD}" dt="2022-11-08T03:50:24.392" v="55895" actId="1076"/>
          <ac:spMkLst>
            <pc:docMk/>
            <pc:sldMk cId="3672293136" sldId="383"/>
            <ac:spMk id="38" creationId="{04FA4655-1DB1-422F-A73F-78007B07BCD7}"/>
          </ac:spMkLst>
        </pc:spChg>
        <pc:spChg chg="add mod">
          <ac:chgData name="Eddens, Kate" userId="2768510e-2308-47b1-8f2d-3734854ccbd3" providerId="ADAL" clId="{F8F5FA1A-D1C9-41D4-A34C-6F69C372A9DD}" dt="2022-11-03T17:12:59.009" v="2357"/>
          <ac:spMkLst>
            <pc:docMk/>
            <pc:sldMk cId="3672293136" sldId="383"/>
            <ac:spMk id="39" creationId="{434135D0-16B2-45F5-BDA8-9A1F6B8A2A35}"/>
          </ac:spMkLst>
        </pc:spChg>
        <pc:spChg chg="add mod">
          <ac:chgData name="Eddens, Kate" userId="2768510e-2308-47b1-8f2d-3734854ccbd3" providerId="ADAL" clId="{F8F5FA1A-D1C9-41D4-A34C-6F69C372A9DD}" dt="2022-11-03T17:13:42.257" v="2376" actId="20577"/>
          <ac:spMkLst>
            <pc:docMk/>
            <pc:sldMk cId="3672293136" sldId="383"/>
            <ac:spMk id="40" creationId="{9E61F2D9-2747-43C3-B1B3-43EC9D359A89}"/>
          </ac:spMkLst>
        </pc:spChg>
        <pc:spChg chg="add del mod">
          <ac:chgData name="Eddens, Kate" userId="2768510e-2308-47b1-8f2d-3734854ccbd3" providerId="ADAL" clId="{F8F5FA1A-D1C9-41D4-A34C-6F69C372A9DD}" dt="2022-11-03T17:13:28.002" v="2364"/>
          <ac:spMkLst>
            <pc:docMk/>
            <pc:sldMk cId="3672293136" sldId="383"/>
            <ac:spMk id="41" creationId="{F6BBC663-79A0-4138-8D9A-5DBA1B4B6702}"/>
          </ac:spMkLst>
        </pc:spChg>
        <pc:spChg chg="mod">
          <ac:chgData name="Eddens, Kate" userId="2768510e-2308-47b1-8f2d-3734854ccbd3" providerId="ADAL" clId="{F8F5FA1A-D1C9-41D4-A34C-6F69C372A9DD}" dt="2022-11-03T17:13:20.166" v="2361"/>
          <ac:spMkLst>
            <pc:docMk/>
            <pc:sldMk cId="3672293136" sldId="383"/>
            <ac:spMk id="43" creationId="{B0A73AE9-4768-4E52-B496-843CD79F9A89}"/>
          </ac:spMkLst>
        </pc:spChg>
        <pc:spChg chg="mod">
          <ac:chgData name="Eddens, Kate" userId="2768510e-2308-47b1-8f2d-3734854ccbd3" providerId="ADAL" clId="{F8F5FA1A-D1C9-41D4-A34C-6F69C372A9DD}" dt="2022-11-03T17:13:20.166" v="2361"/>
          <ac:spMkLst>
            <pc:docMk/>
            <pc:sldMk cId="3672293136" sldId="383"/>
            <ac:spMk id="44" creationId="{E5DC4179-25CC-4E42-A86F-504DA52955F2}"/>
          </ac:spMkLst>
        </pc:spChg>
        <pc:spChg chg="mod">
          <ac:chgData name="Eddens, Kate" userId="2768510e-2308-47b1-8f2d-3734854ccbd3" providerId="ADAL" clId="{F8F5FA1A-D1C9-41D4-A34C-6F69C372A9DD}" dt="2022-11-03T17:13:20.166" v="2361"/>
          <ac:spMkLst>
            <pc:docMk/>
            <pc:sldMk cId="3672293136" sldId="383"/>
            <ac:spMk id="46" creationId="{052E27F3-71F5-4FFC-9673-7452AA344163}"/>
          </ac:spMkLst>
        </pc:spChg>
        <pc:spChg chg="mod">
          <ac:chgData name="Eddens, Kate" userId="2768510e-2308-47b1-8f2d-3734854ccbd3" providerId="ADAL" clId="{F8F5FA1A-D1C9-41D4-A34C-6F69C372A9DD}" dt="2022-11-03T17:13:20.166" v="2361"/>
          <ac:spMkLst>
            <pc:docMk/>
            <pc:sldMk cId="3672293136" sldId="383"/>
            <ac:spMk id="47" creationId="{FE1F13E5-FDCD-4BC4-949B-E59214869B6F}"/>
          </ac:spMkLst>
        </pc:spChg>
        <pc:spChg chg="add del mod">
          <ac:chgData name="Eddens, Kate" userId="2768510e-2308-47b1-8f2d-3734854ccbd3" providerId="ADAL" clId="{F8F5FA1A-D1C9-41D4-A34C-6F69C372A9DD}" dt="2022-11-03T17:48:11.732" v="2539" actId="478"/>
          <ac:spMkLst>
            <pc:docMk/>
            <pc:sldMk cId="3672293136" sldId="383"/>
            <ac:spMk id="48" creationId="{E1395B43-161D-4CA9-8FEE-25657748D008}"/>
          </ac:spMkLst>
        </pc:spChg>
        <pc:spChg chg="mod">
          <ac:chgData name="Eddens, Kate" userId="2768510e-2308-47b1-8f2d-3734854ccbd3" providerId="ADAL" clId="{F8F5FA1A-D1C9-41D4-A34C-6F69C372A9DD}" dt="2022-11-03T17:13:30.075" v="2365"/>
          <ac:spMkLst>
            <pc:docMk/>
            <pc:sldMk cId="3672293136" sldId="383"/>
            <ac:spMk id="50" creationId="{E3582C5D-E6EC-4C92-B7A0-4E2CB81CAE3F}"/>
          </ac:spMkLst>
        </pc:spChg>
        <pc:spChg chg="mod">
          <ac:chgData name="Eddens, Kate" userId="2768510e-2308-47b1-8f2d-3734854ccbd3" providerId="ADAL" clId="{F8F5FA1A-D1C9-41D4-A34C-6F69C372A9DD}" dt="2022-11-03T19:29:52.125" v="2617" actId="6549"/>
          <ac:spMkLst>
            <pc:docMk/>
            <pc:sldMk cId="3672293136" sldId="383"/>
            <ac:spMk id="51" creationId="{8FDDCB16-9245-4BB7-897D-A10A7FC627A1}"/>
          </ac:spMkLst>
        </pc:spChg>
        <pc:spChg chg="add mod">
          <ac:chgData name="Eddens, Kate" userId="2768510e-2308-47b1-8f2d-3734854ccbd3" providerId="ADAL" clId="{F8F5FA1A-D1C9-41D4-A34C-6F69C372A9DD}" dt="2022-11-08T03:58:46.090" v="56131" actId="12788"/>
          <ac:spMkLst>
            <pc:docMk/>
            <pc:sldMk cId="3672293136" sldId="383"/>
            <ac:spMk id="52" creationId="{60E83527-A888-4769-AB66-3A9212513E17}"/>
          </ac:spMkLst>
        </pc:spChg>
        <pc:spChg chg="add mod">
          <ac:chgData name="Eddens, Kate" userId="2768510e-2308-47b1-8f2d-3734854ccbd3" providerId="ADAL" clId="{F8F5FA1A-D1C9-41D4-A34C-6F69C372A9DD}" dt="2022-11-08T03:59:00.402" v="56133" actId="12788"/>
          <ac:spMkLst>
            <pc:docMk/>
            <pc:sldMk cId="3672293136" sldId="383"/>
            <ac:spMk id="53" creationId="{42F1EFE2-8165-4A76-B27F-4CB0D6B3074F}"/>
          </ac:spMkLst>
        </pc:spChg>
        <pc:spChg chg="mod">
          <ac:chgData name="Eddens, Kate" userId="2768510e-2308-47b1-8f2d-3734854ccbd3" providerId="ADAL" clId="{F8F5FA1A-D1C9-41D4-A34C-6F69C372A9DD}" dt="2022-11-03T17:13:30.075" v="2365"/>
          <ac:spMkLst>
            <pc:docMk/>
            <pc:sldMk cId="3672293136" sldId="383"/>
            <ac:spMk id="53" creationId="{E5E31061-9FBD-4D5C-A9A0-2113736D68BD}"/>
          </ac:spMkLst>
        </pc:spChg>
        <pc:spChg chg="mod">
          <ac:chgData name="Eddens, Kate" userId="2768510e-2308-47b1-8f2d-3734854ccbd3" providerId="ADAL" clId="{F8F5FA1A-D1C9-41D4-A34C-6F69C372A9DD}" dt="2022-11-03T19:32:13.136" v="2786" actId="1076"/>
          <ac:spMkLst>
            <pc:docMk/>
            <pc:sldMk cId="3672293136" sldId="383"/>
            <ac:spMk id="54" creationId="{5DA5DB96-D64A-4023-9BD9-2A429AA6D6A7}"/>
          </ac:spMkLst>
        </pc:spChg>
        <pc:spChg chg="add del mod">
          <ac:chgData name="Eddens, Kate" userId="2768510e-2308-47b1-8f2d-3734854ccbd3" providerId="ADAL" clId="{F8F5FA1A-D1C9-41D4-A34C-6F69C372A9DD}" dt="2022-11-08T03:56:11.691" v="56029"/>
          <ac:spMkLst>
            <pc:docMk/>
            <pc:sldMk cId="3672293136" sldId="383"/>
            <ac:spMk id="54" creationId="{D23258C9-43DA-41FB-BE51-0E51FBCFD8E5}"/>
          </ac:spMkLst>
        </pc:spChg>
        <pc:spChg chg="add del mod">
          <ac:chgData name="Eddens, Kate" userId="2768510e-2308-47b1-8f2d-3734854ccbd3" providerId="ADAL" clId="{F8F5FA1A-D1C9-41D4-A34C-6F69C372A9DD}" dt="2022-11-03T17:46:55.041" v="2532" actId="478"/>
          <ac:spMkLst>
            <pc:docMk/>
            <pc:sldMk cId="3672293136" sldId="383"/>
            <ac:spMk id="55" creationId="{525F4FFB-C4F2-4043-8C37-D3A20C942F20}"/>
          </ac:spMkLst>
        </pc:spChg>
        <pc:spChg chg="add mod">
          <ac:chgData name="Eddens, Kate" userId="2768510e-2308-47b1-8f2d-3734854ccbd3" providerId="ADAL" clId="{F8F5FA1A-D1C9-41D4-A34C-6F69C372A9DD}" dt="2022-11-08T03:58:46.090" v="56131" actId="12788"/>
          <ac:spMkLst>
            <pc:docMk/>
            <pc:sldMk cId="3672293136" sldId="383"/>
            <ac:spMk id="55" creationId="{F9F35FF8-78DD-45EB-A82B-EC5B9CD4BFD9}"/>
          </ac:spMkLst>
        </pc:spChg>
        <pc:spChg chg="add mod">
          <ac:chgData name="Eddens, Kate" userId="2768510e-2308-47b1-8f2d-3734854ccbd3" providerId="ADAL" clId="{F8F5FA1A-D1C9-41D4-A34C-6F69C372A9DD}" dt="2022-11-03T17:15:12.789" v="2498"/>
          <ac:spMkLst>
            <pc:docMk/>
            <pc:sldMk cId="3672293136" sldId="383"/>
            <ac:spMk id="58" creationId="{18DAD220-72F0-469E-997C-01B233F1C41B}"/>
          </ac:spMkLst>
        </pc:spChg>
        <pc:spChg chg="add mod">
          <ac:chgData name="Eddens, Kate" userId="2768510e-2308-47b1-8f2d-3734854ccbd3" providerId="ADAL" clId="{F8F5FA1A-D1C9-41D4-A34C-6F69C372A9DD}" dt="2022-11-08T03:55:05.278" v="56002" actId="14100"/>
          <ac:spMkLst>
            <pc:docMk/>
            <pc:sldMk cId="3672293136" sldId="383"/>
            <ac:spMk id="59" creationId="{8DDCB946-C2F5-492D-986F-0DF272780B63}"/>
          </ac:spMkLst>
        </pc:spChg>
        <pc:spChg chg="add mod">
          <ac:chgData name="Eddens, Kate" userId="2768510e-2308-47b1-8f2d-3734854ccbd3" providerId="ADAL" clId="{F8F5FA1A-D1C9-41D4-A34C-6F69C372A9DD}" dt="2022-11-03T17:15:12.789" v="2498"/>
          <ac:spMkLst>
            <pc:docMk/>
            <pc:sldMk cId="3672293136" sldId="383"/>
            <ac:spMk id="60" creationId="{3893190F-3E69-45ED-AC70-E6C4DDD53A78}"/>
          </ac:spMkLst>
        </pc:spChg>
        <pc:spChg chg="add mod">
          <ac:chgData name="Eddens, Kate" userId="2768510e-2308-47b1-8f2d-3734854ccbd3" providerId="ADAL" clId="{F8F5FA1A-D1C9-41D4-A34C-6F69C372A9DD}" dt="2022-11-08T03:54:18.845" v="55988" actId="1076"/>
          <ac:spMkLst>
            <pc:docMk/>
            <pc:sldMk cId="3672293136" sldId="383"/>
            <ac:spMk id="61" creationId="{73941B2A-CF07-43EC-A2B6-345C1A02325D}"/>
          </ac:spMkLst>
        </pc:spChg>
        <pc:spChg chg="mod">
          <ac:chgData name="Eddens, Kate" userId="2768510e-2308-47b1-8f2d-3734854ccbd3" providerId="ADAL" clId="{F8F5FA1A-D1C9-41D4-A34C-6F69C372A9DD}" dt="2022-11-03T19:28:44.931" v="2596"/>
          <ac:spMkLst>
            <pc:docMk/>
            <pc:sldMk cId="3672293136" sldId="383"/>
            <ac:spMk id="83" creationId="{8AA50C12-0E9F-4D36-974F-FB958944975C}"/>
          </ac:spMkLst>
        </pc:spChg>
        <pc:spChg chg="mod">
          <ac:chgData name="Eddens, Kate" userId="2768510e-2308-47b1-8f2d-3734854ccbd3" providerId="ADAL" clId="{F8F5FA1A-D1C9-41D4-A34C-6F69C372A9DD}" dt="2022-11-03T19:31:25.572" v="2779" actId="14100"/>
          <ac:spMkLst>
            <pc:docMk/>
            <pc:sldMk cId="3672293136" sldId="383"/>
            <ac:spMk id="84" creationId="{B4AB9155-38AC-41EC-BAFA-5E53315B6BDD}"/>
          </ac:spMkLst>
        </pc:spChg>
        <pc:spChg chg="mod">
          <ac:chgData name="Eddens, Kate" userId="2768510e-2308-47b1-8f2d-3734854ccbd3" providerId="ADAL" clId="{F8F5FA1A-D1C9-41D4-A34C-6F69C372A9DD}" dt="2022-11-03T19:28:46.418" v="2597"/>
          <ac:spMkLst>
            <pc:docMk/>
            <pc:sldMk cId="3672293136" sldId="383"/>
            <ac:spMk id="86" creationId="{1276CD1F-263D-41BB-8637-88A37561915D}"/>
          </ac:spMkLst>
        </pc:spChg>
        <pc:spChg chg="mod">
          <ac:chgData name="Eddens, Kate" userId="2768510e-2308-47b1-8f2d-3734854ccbd3" providerId="ADAL" clId="{F8F5FA1A-D1C9-41D4-A34C-6F69C372A9DD}" dt="2022-11-03T19:30:38.126" v="2713" actId="20577"/>
          <ac:spMkLst>
            <pc:docMk/>
            <pc:sldMk cId="3672293136" sldId="383"/>
            <ac:spMk id="87" creationId="{1309F4FE-B10A-4F59-BAE5-A9FAC7A4266D}"/>
          </ac:spMkLst>
        </pc:spChg>
        <pc:spChg chg="add mod">
          <ac:chgData name="Eddens, Kate" userId="2768510e-2308-47b1-8f2d-3734854ccbd3" providerId="ADAL" clId="{F8F5FA1A-D1C9-41D4-A34C-6F69C372A9DD}" dt="2022-11-08T04:00:02.570" v="56146" actId="1036"/>
          <ac:spMkLst>
            <pc:docMk/>
            <pc:sldMk cId="3672293136" sldId="383"/>
            <ac:spMk id="88" creationId="{9456D14F-EA5D-48AF-9444-288472B00095}"/>
          </ac:spMkLst>
        </pc:spChg>
        <pc:spChg chg="add mod">
          <ac:chgData name="Eddens, Kate" userId="2768510e-2308-47b1-8f2d-3734854ccbd3" providerId="ADAL" clId="{F8F5FA1A-D1C9-41D4-A34C-6F69C372A9DD}" dt="2022-11-08T03:59:29.713" v="56139" actId="12788"/>
          <ac:spMkLst>
            <pc:docMk/>
            <pc:sldMk cId="3672293136" sldId="383"/>
            <ac:spMk id="89" creationId="{3336724F-5440-49AC-8252-C97584AC06E7}"/>
          </ac:spMkLst>
        </pc:spChg>
        <pc:spChg chg="mod">
          <ac:chgData name="Eddens, Kate" userId="2768510e-2308-47b1-8f2d-3734854ccbd3" providerId="ADAL" clId="{F8F5FA1A-D1C9-41D4-A34C-6F69C372A9DD}" dt="2022-11-03T19:33:15.887" v="2839"/>
          <ac:spMkLst>
            <pc:docMk/>
            <pc:sldMk cId="3672293136" sldId="383"/>
            <ac:spMk id="91" creationId="{D90A61D4-D060-411B-92AA-DFCDAD9D5902}"/>
          </ac:spMkLst>
        </pc:spChg>
        <pc:spChg chg="mod">
          <ac:chgData name="Eddens, Kate" userId="2768510e-2308-47b1-8f2d-3734854ccbd3" providerId="ADAL" clId="{F8F5FA1A-D1C9-41D4-A34C-6F69C372A9DD}" dt="2022-11-03T19:46:33.166" v="3366" actId="1076"/>
          <ac:spMkLst>
            <pc:docMk/>
            <pc:sldMk cId="3672293136" sldId="383"/>
            <ac:spMk id="92" creationId="{9F282CAE-9D36-48E4-8F16-75DDFFE189DF}"/>
          </ac:spMkLst>
        </pc:spChg>
        <pc:grpChg chg="add mod">
          <ac:chgData name="Eddens, Kate" userId="2768510e-2308-47b1-8f2d-3734854ccbd3" providerId="ADAL" clId="{F8F5FA1A-D1C9-41D4-A34C-6F69C372A9DD}" dt="2022-11-08T03:58:24.817" v="56125" actId="12788"/>
          <ac:grpSpMkLst>
            <pc:docMk/>
            <pc:sldMk cId="3672293136" sldId="383"/>
            <ac:grpSpMk id="27" creationId="{2A5B44E3-A80C-48CB-9051-A44132289D0E}"/>
          </ac:grpSpMkLst>
        </pc:grpChg>
        <pc:grpChg chg="add mod">
          <ac:chgData name="Eddens, Kate" userId="2768510e-2308-47b1-8f2d-3734854ccbd3" providerId="ADAL" clId="{F8F5FA1A-D1C9-41D4-A34C-6F69C372A9DD}" dt="2022-11-08T03:58:24.817" v="56125" actId="12788"/>
          <ac:grpSpMkLst>
            <pc:docMk/>
            <pc:sldMk cId="3672293136" sldId="383"/>
            <ac:grpSpMk id="30" creationId="{AE6ADCB4-CE33-41D1-B246-B4A0DDBD9EDA}"/>
          </ac:grpSpMkLst>
        </pc:grpChg>
        <pc:grpChg chg="add mod">
          <ac:chgData name="Eddens, Kate" userId="2768510e-2308-47b1-8f2d-3734854ccbd3" providerId="ADAL" clId="{F8F5FA1A-D1C9-41D4-A34C-6F69C372A9DD}" dt="2022-11-08T03:58:37.717" v="56130" actId="1037"/>
          <ac:grpSpMkLst>
            <pc:docMk/>
            <pc:sldMk cId="3672293136" sldId="383"/>
            <ac:grpSpMk id="35" creationId="{8DA8B289-5FD7-4DCD-964E-B7D5C8B45EDB}"/>
          </ac:grpSpMkLst>
        </pc:grpChg>
        <pc:grpChg chg="add mod">
          <ac:chgData name="Eddens, Kate" userId="2768510e-2308-47b1-8f2d-3734854ccbd3" providerId="ADAL" clId="{F8F5FA1A-D1C9-41D4-A34C-6F69C372A9DD}" dt="2022-11-08T03:58:37.717" v="56130" actId="1037"/>
          <ac:grpSpMkLst>
            <pc:docMk/>
            <pc:sldMk cId="3672293136" sldId="383"/>
            <ac:grpSpMk id="36" creationId="{D843897B-3465-4FE0-8E1C-5AD95D1F72DA}"/>
          </ac:grpSpMkLst>
        </pc:grpChg>
        <pc:grpChg chg="add del mod">
          <ac:chgData name="Eddens, Kate" userId="2768510e-2308-47b1-8f2d-3734854ccbd3" providerId="ADAL" clId="{F8F5FA1A-D1C9-41D4-A34C-6F69C372A9DD}" dt="2022-11-03T17:13:28.002" v="2364"/>
          <ac:grpSpMkLst>
            <pc:docMk/>
            <pc:sldMk cId="3672293136" sldId="383"/>
            <ac:grpSpMk id="42" creationId="{E05F9541-710C-4A37-BB7B-9B92B49DAEB1}"/>
          </ac:grpSpMkLst>
        </pc:grpChg>
        <pc:grpChg chg="add del mod">
          <ac:chgData name="Eddens, Kate" userId="2768510e-2308-47b1-8f2d-3734854ccbd3" providerId="ADAL" clId="{F8F5FA1A-D1C9-41D4-A34C-6F69C372A9DD}" dt="2022-11-03T17:13:28.002" v="2364"/>
          <ac:grpSpMkLst>
            <pc:docMk/>
            <pc:sldMk cId="3672293136" sldId="383"/>
            <ac:grpSpMk id="45" creationId="{FF9728E9-7678-4CAF-B02C-0A082FB0E753}"/>
          </ac:grpSpMkLst>
        </pc:grpChg>
        <pc:grpChg chg="add mod">
          <ac:chgData name="Eddens, Kate" userId="2768510e-2308-47b1-8f2d-3734854ccbd3" providerId="ADAL" clId="{F8F5FA1A-D1C9-41D4-A34C-6F69C372A9DD}" dt="2022-11-08T03:59:10.056" v="56134" actId="12788"/>
          <ac:grpSpMkLst>
            <pc:docMk/>
            <pc:sldMk cId="3672293136" sldId="383"/>
            <ac:grpSpMk id="49" creationId="{3C4C3A78-D3DC-4637-B882-7DCC9B4C7044}"/>
          </ac:grpSpMkLst>
        </pc:grpChg>
        <pc:grpChg chg="add del mod">
          <ac:chgData name="Eddens, Kate" userId="2768510e-2308-47b1-8f2d-3734854ccbd3" providerId="ADAL" clId="{F8F5FA1A-D1C9-41D4-A34C-6F69C372A9DD}" dt="2022-11-03T19:33:12.177" v="2838" actId="478"/>
          <ac:grpSpMkLst>
            <pc:docMk/>
            <pc:sldMk cId="3672293136" sldId="383"/>
            <ac:grpSpMk id="52" creationId="{516910D4-4EC8-4A0E-A630-E1C553B0D5D9}"/>
          </ac:grpSpMkLst>
        </pc:grpChg>
        <pc:grpChg chg="add del mod">
          <ac:chgData name="Eddens, Kate" userId="2768510e-2308-47b1-8f2d-3734854ccbd3" providerId="ADAL" clId="{F8F5FA1A-D1C9-41D4-A34C-6F69C372A9DD}" dt="2022-11-08T03:54:21.932" v="55989" actId="478"/>
          <ac:grpSpMkLst>
            <pc:docMk/>
            <pc:sldMk cId="3672293136" sldId="383"/>
            <ac:grpSpMk id="56" creationId="{6203AF8B-9634-4713-98F1-45ACAF06D33C}"/>
          </ac:grpSpMkLst>
        </pc:grpChg>
        <pc:grpChg chg="add mod ord">
          <ac:chgData name="Eddens, Kate" userId="2768510e-2308-47b1-8f2d-3734854ccbd3" providerId="ADAL" clId="{F8F5FA1A-D1C9-41D4-A34C-6F69C372A9DD}" dt="2022-11-08T03:59:00.402" v="56133" actId="12788"/>
          <ac:grpSpMkLst>
            <pc:docMk/>
            <pc:sldMk cId="3672293136" sldId="383"/>
            <ac:grpSpMk id="57" creationId="{B2592F10-A9E3-4136-80FD-28B8A68C37ED}"/>
          </ac:grpSpMkLst>
        </pc:grpChg>
        <pc:grpChg chg="add mod">
          <ac:chgData name="Eddens, Kate" userId="2768510e-2308-47b1-8f2d-3734854ccbd3" providerId="ADAL" clId="{F8F5FA1A-D1C9-41D4-A34C-6F69C372A9DD}" dt="2022-11-08T03:59:10.056" v="56134" actId="12788"/>
          <ac:grpSpMkLst>
            <pc:docMk/>
            <pc:sldMk cId="3672293136" sldId="383"/>
            <ac:grpSpMk id="82" creationId="{92AC7147-2AED-438A-9B5B-9CEB0FF506CA}"/>
          </ac:grpSpMkLst>
        </pc:grpChg>
        <pc:grpChg chg="add mod">
          <ac:chgData name="Eddens, Kate" userId="2768510e-2308-47b1-8f2d-3734854ccbd3" providerId="ADAL" clId="{F8F5FA1A-D1C9-41D4-A34C-6F69C372A9DD}" dt="2022-11-08T03:59:29.713" v="56139" actId="12788"/>
          <ac:grpSpMkLst>
            <pc:docMk/>
            <pc:sldMk cId="3672293136" sldId="383"/>
            <ac:grpSpMk id="85" creationId="{7C6EA668-B144-4484-9EEA-896590ACB002}"/>
          </ac:grpSpMkLst>
        </pc:grpChg>
        <pc:grpChg chg="add mod">
          <ac:chgData name="Eddens, Kate" userId="2768510e-2308-47b1-8f2d-3734854ccbd3" providerId="ADAL" clId="{F8F5FA1A-D1C9-41D4-A34C-6F69C372A9DD}" dt="2022-11-08T04:00:02.570" v="56146" actId="1036"/>
          <ac:grpSpMkLst>
            <pc:docMk/>
            <pc:sldMk cId="3672293136" sldId="383"/>
            <ac:grpSpMk id="90" creationId="{20CD86E1-74A1-4128-9B79-44E9BFF93E23}"/>
          </ac:grpSpMkLst>
        </pc:grpChg>
        <pc:grpChg chg="add mod">
          <ac:chgData name="Eddens, Kate" userId="2768510e-2308-47b1-8f2d-3734854ccbd3" providerId="ADAL" clId="{F8F5FA1A-D1C9-41D4-A34C-6F69C372A9DD}" dt="2022-11-08T03:58:46.090" v="56131" actId="12788"/>
          <ac:grpSpMkLst>
            <pc:docMk/>
            <pc:sldMk cId="3672293136" sldId="383"/>
            <ac:grpSpMk id="102" creationId="{782068D0-0028-4EC3-BE9B-AFA27B264F70}"/>
          </ac:grpSpMkLst>
        </pc:grpChg>
        <pc:picChg chg="add mod">
          <ac:chgData name="Eddens, Kate" userId="2768510e-2308-47b1-8f2d-3734854ccbd3" providerId="ADAL" clId="{F8F5FA1A-D1C9-41D4-A34C-6F69C372A9DD}" dt="2022-11-08T04:09:52.296" v="57110"/>
          <ac:picMkLst>
            <pc:docMk/>
            <pc:sldMk cId="3672293136" sldId="383"/>
            <ac:picMk id="4" creationId="{73922B0E-AF73-4366-9BBF-9A322E491931}"/>
          </ac:picMkLst>
        </pc:picChg>
        <pc:picChg chg="del">
          <ac:chgData name="Eddens, Kate" userId="2768510e-2308-47b1-8f2d-3734854ccbd3" providerId="ADAL" clId="{F8F5FA1A-D1C9-41D4-A34C-6F69C372A9DD}" dt="2022-11-08T03:51:40.449" v="55938" actId="478"/>
          <ac:picMkLst>
            <pc:docMk/>
            <pc:sldMk cId="3672293136" sldId="383"/>
            <ac:picMk id="18" creationId="{0B1C0277-FF0B-4368-8868-F1BC489F7EF6}"/>
          </ac:picMkLst>
        </pc:picChg>
        <pc:picChg chg="add mod">
          <ac:chgData name="Eddens, Kate" userId="2768510e-2308-47b1-8f2d-3734854ccbd3" providerId="ADAL" clId="{F8F5FA1A-D1C9-41D4-A34C-6F69C372A9DD}" dt="2022-11-08T03:59:00.402" v="56133" actId="12788"/>
          <ac:picMkLst>
            <pc:docMk/>
            <pc:sldMk cId="3672293136" sldId="383"/>
            <ac:picMk id="63" creationId="{CE7A2022-1E35-4BC6-B60B-18D22D069D82}"/>
          </ac:picMkLst>
        </pc:picChg>
        <pc:picChg chg="add mod">
          <ac:chgData name="Eddens, Kate" userId="2768510e-2308-47b1-8f2d-3734854ccbd3" providerId="ADAL" clId="{F8F5FA1A-D1C9-41D4-A34C-6F69C372A9DD}" dt="2022-11-08T03:58:24.817" v="56125" actId="12788"/>
          <ac:picMkLst>
            <pc:docMk/>
            <pc:sldMk cId="3672293136" sldId="383"/>
            <ac:picMk id="65" creationId="{42FF9B5C-33CA-43EA-9B98-5E8BD0324BF9}"/>
          </ac:picMkLst>
        </pc:picChg>
        <pc:picChg chg="add mod">
          <ac:chgData name="Eddens, Kate" userId="2768510e-2308-47b1-8f2d-3734854ccbd3" providerId="ADAL" clId="{F8F5FA1A-D1C9-41D4-A34C-6F69C372A9DD}" dt="2022-11-08T04:00:02.570" v="56146" actId="1036"/>
          <ac:picMkLst>
            <pc:docMk/>
            <pc:sldMk cId="3672293136" sldId="383"/>
            <ac:picMk id="67" creationId="{1167325D-1ADE-41B4-AE99-3EF3323E6036}"/>
          </ac:picMkLst>
        </pc:picChg>
        <pc:picChg chg="add mod">
          <ac:chgData name="Eddens, Kate" userId="2768510e-2308-47b1-8f2d-3734854ccbd3" providerId="ADAL" clId="{F8F5FA1A-D1C9-41D4-A34C-6F69C372A9DD}" dt="2022-11-08T03:58:37.717" v="56130" actId="1037"/>
          <ac:picMkLst>
            <pc:docMk/>
            <pc:sldMk cId="3672293136" sldId="383"/>
            <ac:picMk id="69" creationId="{22AC2324-86C3-4222-95B1-E4BC806BFDFD}"/>
          </ac:picMkLst>
        </pc:picChg>
        <pc:picChg chg="add mod">
          <ac:chgData name="Eddens, Kate" userId="2768510e-2308-47b1-8f2d-3734854ccbd3" providerId="ADAL" clId="{F8F5FA1A-D1C9-41D4-A34C-6F69C372A9DD}" dt="2022-11-08T04:00:02.570" v="56146" actId="1036"/>
          <ac:picMkLst>
            <pc:docMk/>
            <pc:sldMk cId="3672293136" sldId="383"/>
            <ac:picMk id="71" creationId="{39BDF91E-8217-4684-BDEC-448336DF6B1F}"/>
          </ac:picMkLst>
        </pc:picChg>
        <pc:picChg chg="add del">
          <ac:chgData name="Eddens, Kate" userId="2768510e-2308-47b1-8f2d-3734854ccbd3" providerId="ADAL" clId="{F8F5FA1A-D1C9-41D4-A34C-6F69C372A9DD}" dt="2022-11-03T18:00:35.692" v="2541" actId="478"/>
          <ac:picMkLst>
            <pc:docMk/>
            <pc:sldMk cId="3672293136" sldId="383"/>
            <ac:picMk id="73" creationId="{6A3F736C-45B4-4636-A80C-E51357D96F02}"/>
          </ac:picMkLst>
        </pc:picChg>
        <pc:picChg chg="add del mod">
          <ac:chgData name="Eddens, Kate" userId="2768510e-2308-47b1-8f2d-3734854ccbd3" providerId="ADAL" clId="{F8F5FA1A-D1C9-41D4-A34C-6F69C372A9DD}" dt="2022-11-03T19:23:52.470" v="2550" actId="478"/>
          <ac:picMkLst>
            <pc:docMk/>
            <pc:sldMk cId="3672293136" sldId="383"/>
            <ac:picMk id="75" creationId="{E069165D-1A34-4865-AF1F-8FE301B5361D}"/>
          </ac:picMkLst>
        </pc:picChg>
        <pc:picChg chg="add mod">
          <ac:chgData name="Eddens, Kate" userId="2768510e-2308-47b1-8f2d-3734854ccbd3" providerId="ADAL" clId="{F8F5FA1A-D1C9-41D4-A34C-6F69C372A9DD}" dt="2022-11-08T03:59:10.056" v="56134" actId="12788"/>
          <ac:picMkLst>
            <pc:docMk/>
            <pc:sldMk cId="3672293136" sldId="383"/>
            <ac:picMk id="77" creationId="{0F02541D-B677-46B2-AB3A-BBE456B9A17C}"/>
          </ac:picMkLst>
        </pc:picChg>
        <pc:picChg chg="add del mod">
          <ac:chgData name="Eddens, Kate" userId="2768510e-2308-47b1-8f2d-3734854ccbd3" providerId="ADAL" clId="{F8F5FA1A-D1C9-41D4-A34C-6F69C372A9DD}" dt="2022-11-03T19:27:51.144" v="2563" actId="478"/>
          <ac:picMkLst>
            <pc:docMk/>
            <pc:sldMk cId="3672293136" sldId="383"/>
            <ac:picMk id="79" creationId="{E0B6DF93-C956-475F-81D5-73B2C661B5E7}"/>
          </ac:picMkLst>
        </pc:picChg>
        <pc:picChg chg="add mod">
          <ac:chgData name="Eddens, Kate" userId="2768510e-2308-47b1-8f2d-3734854ccbd3" providerId="ADAL" clId="{F8F5FA1A-D1C9-41D4-A34C-6F69C372A9DD}" dt="2022-11-08T03:59:29.713" v="56139" actId="12788"/>
          <ac:picMkLst>
            <pc:docMk/>
            <pc:sldMk cId="3672293136" sldId="383"/>
            <ac:picMk id="81" creationId="{FFBE19F1-F5AD-464D-8BCD-303D2BE6B6A3}"/>
          </ac:picMkLst>
        </pc:picChg>
        <pc:picChg chg="add del mod">
          <ac:chgData name="Eddens, Kate" userId="2768510e-2308-47b1-8f2d-3734854ccbd3" providerId="ADAL" clId="{F8F5FA1A-D1C9-41D4-A34C-6F69C372A9DD}" dt="2022-11-03T19:54:09.164" v="3385" actId="478"/>
          <ac:picMkLst>
            <pc:docMk/>
            <pc:sldMk cId="3672293136" sldId="383"/>
            <ac:picMk id="94" creationId="{63019E8F-174E-488D-85BB-4CCCCECDBC15}"/>
          </ac:picMkLst>
        </pc:picChg>
        <pc:picChg chg="add mod ord modCrop">
          <ac:chgData name="Eddens, Kate" userId="2768510e-2308-47b1-8f2d-3734854ccbd3" providerId="ADAL" clId="{F8F5FA1A-D1C9-41D4-A34C-6F69C372A9DD}" dt="2022-11-03T20:04:11.654" v="3413" actId="164"/>
          <ac:picMkLst>
            <pc:docMk/>
            <pc:sldMk cId="3672293136" sldId="383"/>
            <ac:picMk id="95" creationId="{CAA41B08-16BB-41D6-92BA-489FE1134821}"/>
          </ac:picMkLst>
        </pc:picChg>
        <pc:picChg chg="add del mod">
          <ac:chgData name="Eddens, Kate" userId="2768510e-2308-47b1-8f2d-3734854ccbd3" providerId="ADAL" clId="{F8F5FA1A-D1C9-41D4-A34C-6F69C372A9DD}" dt="2022-11-03T20:03:07.522" v="3404" actId="478"/>
          <ac:picMkLst>
            <pc:docMk/>
            <pc:sldMk cId="3672293136" sldId="383"/>
            <ac:picMk id="97" creationId="{F4AF2CE9-3663-43F6-873C-4191C517CA13}"/>
          </ac:picMkLst>
        </pc:picChg>
        <pc:picChg chg="add del">
          <ac:chgData name="Eddens, Kate" userId="2768510e-2308-47b1-8f2d-3734854ccbd3" providerId="ADAL" clId="{F8F5FA1A-D1C9-41D4-A34C-6F69C372A9DD}" dt="2022-11-03T20:02:56.560" v="3402" actId="478"/>
          <ac:picMkLst>
            <pc:docMk/>
            <pc:sldMk cId="3672293136" sldId="383"/>
            <ac:picMk id="99" creationId="{84F8B45A-5797-482A-8D61-35F491C843A3}"/>
          </ac:picMkLst>
        </pc:picChg>
        <pc:picChg chg="add mod">
          <ac:chgData name="Eddens, Kate" userId="2768510e-2308-47b1-8f2d-3734854ccbd3" providerId="ADAL" clId="{F8F5FA1A-D1C9-41D4-A34C-6F69C372A9DD}" dt="2022-11-03T20:04:11.654" v="3413" actId="164"/>
          <ac:picMkLst>
            <pc:docMk/>
            <pc:sldMk cId="3672293136" sldId="383"/>
            <ac:picMk id="101" creationId="{67ABF818-5425-49A5-9269-8B8D94BCF0B1}"/>
          </ac:picMkLst>
        </pc:picChg>
      </pc:sldChg>
      <pc:sldChg chg="add del">
        <pc:chgData name="Eddens, Kate" userId="2768510e-2308-47b1-8f2d-3734854ccbd3" providerId="ADAL" clId="{F8F5FA1A-D1C9-41D4-A34C-6F69C372A9DD}" dt="2022-11-03T01:58:59.420" v="1620" actId="47"/>
        <pc:sldMkLst>
          <pc:docMk/>
          <pc:sldMk cId="2231235965" sldId="395"/>
        </pc:sldMkLst>
      </pc:sldChg>
      <pc:sldChg chg="add del">
        <pc:chgData name="Eddens, Kate" userId="2768510e-2308-47b1-8f2d-3734854ccbd3" providerId="ADAL" clId="{F8F5FA1A-D1C9-41D4-A34C-6F69C372A9DD}" dt="2022-11-03T01:59:00.965" v="1630" actId="47"/>
        <pc:sldMkLst>
          <pc:docMk/>
          <pc:sldMk cId="3676782034" sldId="396"/>
        </pc:sldMkLst>
      </pc:sldChg>
      <pc:sldChg chg="addSp delSp modSp add del mod">
        <pc:chgData name="Eddens, Kate" userId="2768510e-2308-47b1-8f2d-3734854ccbd3" providerId="ADAL" clId="{F8F5FA1A-D1C9-41D4-A34C-6F69C372A9DD}" dt="2022-11-08T03:36:46.124" v="54710" actId="47"/>
        <pc:sldMkLst>
          <pc:docMk/>
          <pc:sldMk cId="0" sldId="409"/>
        </pc:sldMkLst>
        <pc:spChg chg="add mod">
          <ac:chgData name="Eddens, Kate" userId="2768510e-2308-47b1-8f2d-3734854ccbd3" providerId="ADAL" clId="{F8F5FA1A-D1C9-41D4-A34C-6F69C372A9DD}" dt="2022-10-26T21:36:09.236" v="120"/>
          <ac:spMkLst>
            <pc:docMk/>
            <pc:sldMk cId="0" sldId="409"/>
            <ac:spMk id="5" creationId="{24480751-999F-492D-B396-83E237B6FB36}"/>
          </ac:spMkLst>
        </pc:spChg>
        <pc:spChg chg="del mod">
          <ac:chgData name="Eddens, Kate" userId="2768510e-2308-47b1-8f2d-3734854ccbd3" providerId="ADAL" clId="{F8F5FA1A-D1C9-41D4-A34C-6F69C372A9DD}" dt="2022-10-26T21:36:09.236" v="120"/>
          <ac:spMkLst>
            <pc:docMk/>
            <pc:sldMk cId="0" sldId="409"/>
            <ac:spMk id="6146" creationId="{00000000-0000-0000-0000-000000000000}"/>
          </ac:spMkLst>
        </pc:spChg>
        <pc:spChg chg="mod">
          <ac:chgData name="Eddens, Kate" userId="2768510e-2308-47b1-8f2d-3734854ccbd3" providerId="ADAL" clId="{F8F5FA1A-D1C9-41D4-A34C-6F69C372A9DD}" dt="2022-10-27T02:07:07.959" v="537" actId="403"/>
          <ac:spMkLst>
            <pc:docMk/>
            <pc:sldMk cId="0" sldId="409"/>
            <ac:spMk id="6147" creationId="{00000000-0000-0000-0000-000000000000}"/>
          </ac:spMkLst>
        </pc:spChg>
        <pc:spChg chg="mod">
          <ac:chgData name="Eddens, Kate" userId="2768510e-2308-47b1-8f2d-3734854ccbd3" providerId="ADAL" clId="{F8F5FA1A-D1C9-41D4-A34C-6F69C372A9DD}" dt="2022-10-27T00:48:17.219" v="195" actId="255"/>
          <ac:spMkLst>
            <pc:docMk/>
            <pc:sldMk cId="0" sldId="409"/>
            <ac:spMk id="6148" creationId="{00000000-0000-0000-0000-000000000000}"/>
          </ac:spMkLst>
        </pc:spChg>
      </pc:sldChg>
      <pc:sldChg chg="add del">
        <pc:chgData name="Eddens, Kate" userId="2768510e-2308-47b1-8f2d-3734854ccbd3" providerId="ADAL" clId="{F8F5FA1A-D1C9-41D4-A34C-6F69C372A9DD}" dt="2022-11-07T06:35:49.232" v="34969" actId="47"/>
        <pc:sldMkLst>
          <pc:docMk/>
          <pc:sldMk cId="2502290345" sldId="429"/>
        </pc:sldMkLst>
      </pc:sldChg>
      <pc:sldChg chg="addSp delSp modSp mod modNotesTx">
        <pc:chgData name="Eddens, Kate" userId="2768510e-2308-47b1-8f2d-3734854ccbd3" providerId="ADAL" clId="{F8F5FA1A-D1C9-41D4-A34C-6F69C372A9DD}" dt="2022-11-08T04:09:52.296" v="57110"/>
        <pc:sldMkLst>
          <pc:docMk/>
          <pc:sldMk cId="0" sldId="441"/>
        </pc:sldMkLst>
        <pc:spChg chg="add mod">
          <ac:chgData name="Eddens, Kate" userId="2768510e-2308-47b1-8f2d-3734854ccbd3" providerId="ADAL" clId="{F8F5FA1A-D1C9-41D4-A34C-6F69C372A9DD}" dt="2022-10-26T21:36:15.435" v="122"/>
          <ac:spMkLst>
            <pc:docMk/>
            <pc:sldMk cId="0" sldId="441"/>
            <ac:spMk id="5" creationId="{4B9FACAE-DC08-4CBF-BA40-CDA4CFB15087}"/>
          </ac:spMkLst>
        </pc:spChg>
        <pc:spChg chg="del mod">
          <ac:chgData name="Eddens, Kate" userId="2768510e-2308-47b1-8f2d-3734854ccbd3" providerId="ADAL" clId="{F8F5FA1A-D1C9-41D4-A34C-6F69C372A9DD}" dt="2022-10-26T21:36:15.435" v="122"/>
          <ac:spMkLst>
            <pc:docMk/>
            <pc:sldMk cId="0" sldId="441"/>
            <ac:spMk id="8194" creationId="{00000000-0000-0000-0000-000000000000}"/>
          </ac:spMkLst>
        </pc:spChg>
        <pc:spChg chg="mod">
          <ac:chgData name="Eddens, Kate" userId="2768510e-2308-47b1-8f2d-3734854ccbd3" providerId="ADAL" clId="{F8F5FA1A-D1C9-41D4-A34C-6F69C372A9DD}" dt="2022-10-27T02:06:58.684" v="536" actId="403"/>
          <ac:spMkLst>
            <pc:docMk/>
            <pc:sldMk cId="0" sldId="441"/>
            <ac:spMk id="8195" creationId="{00000000-0000-0000-0000-000000000000}"/>
          </ac:spMkLst>
        </pc:spChg>
        <pc:spChg chg="mod">
          <ac:chgData name="Eddens, Kate" userId="2768510e-2308-47b1-8f2d-3734854ccbd3" providerId="ADAL" clId="{F8F5FA1A-D1C9-41D4-A34C-6F69C372A9DD}" dt="2022-10-27T01:32:26.822" v="426" actId="5793"/>
          <ac:spMkLst>
            <pc:docMk/>
            <pc:sldMk cId="0" sldId="441"/>
            <ac:spMk id="8197" creationId="{00000000-0000-0000-0000-000000000000}"/>
          </ac:spMkLst>
        </pc:spChg>
        <pc:picChg chg="add mod">
          <ac:chgData name="Eddens, Kate" userId="2768510e-2308-47b1-8f2d-3734854ccbd3" providerId="ADAL" clId="{F8F5FA1A-D1C9-41D4-A34C-6F69C372A9DD}" dt="2022-11-08T04:09:52.296" v="57110"/>
          <ac:picMkLst>
            <pc:docMk/>
            <pc:sldMk cId="0" sldId="441"/>
            <ac:picMk id="2" creationId="{10FC70FE-0B85-4344-80FF-0BC26A39AC46}"/>
          </ac:picMkLst>
        </pc:picChg>
      </pc:sldChg>
      <pc:sldChg chg="addSp delSp modSp del mod">
        <pc:chgData name="Eddens, Kate" userId="2768510e-2308-47b1-8f2d-3734854ccbd3" providerId="ADAL" clId="{F8F5FA1A-D1C9-41D4-A34C-6F69C372A9DD}" dt="2022-10-27T01:20:21.953" v="375" actId="47"/>
        <pc:sldMkLst>
          <pc:docMk/>
          <pc:sldMk cId="0" sldId="443"/>
        </pc:sldMkLst>
        <pc:spChg chg="add mod">
          <ac:chgData name="Eddens, Kate" userId="2768510e-2308-47b1-8f2d-3734854ccbd3" providerId="ADAL" clId="{F8F5FA1A-D1C9-41D4-A34C-6F69C372A9DD}" dt="2022-10-26T21:36:21.029" v="124"/>
          <ac:spMkLst>
            <pc:docMk/>
            <pc:sldMk cId="0" sldId="443"/>
            <ac:spMk id="5" creationId="{3BD0DB81-38AB-4577-87A0-6FF3687194D9}"/>
          </ac:spMkLst>
        </pc:spChg>
        <pc:spChg chg="del mod">
          <ac:chgData name="Eddens, Kate" userId="2768510e-2308-47b1-8f2d-3734854ccbd3" providerId="ADAL" clId="{F8F5FA1A-D1C9-41D4-A34C-6F69C372A9DD}" dt="2022-10-26T21:36:21.029" v="124"/>
          <ac:spMkLst>
            <pc:docMk/>
            <pc:sldMk cId="0" sldId="443"/>
            <ac:spMk id="9218" creationId="{00000000-0000-0000-0000-000000000000}"/>
          </ac:spMkLst>
        </pc:spChg>
      </pc:sldChg>
      <pc:sldChg chg="addSp delSp modSp add del mod">
        <pc:chgData name="Eddens, Kate" userId="2768510e-2308-47b1-8f2d-3734854ccbd3" providerId="ADAL" clId="{F8F5FA1A-D1C9-41D4-A34C-6F69C372A9DD}" dt="2022-10-27T01:28:10.437" v="382" actId="47"/>
        <pc:sldMkLst>
          <pc:docMk/>
          <pc:sldMk cId="0" sldId="444"/>
        </pc:sldMkLst>
        <pc:spChg chg="add mod">
          <ac:chgData name="Eddens, Kate" userId="2768510e-2308-47b1-8f2d-3734854ccbd3" providerId="ADAL" clId="{F8F5FA1A-D1C9-41D4-A34C-6F69C372A9DD}" dt="2022-10-26T21:36:37.254" v="128"/>
          <ac:spMkLst>
            <pc:docMk/>
            <pc:sldMk cId="0" sldId="444"/>
            <ac:spMk id="5" creationId="{644459E1-9E26-4C42-A553-369393666569}"/>
          </ac:spMkLst>
        </pc:spChg>
        <pc:spChg chg="del mod">
          <ac:chgData name="Eddens, Kate" userId="2768510e-2308-47b1-8f2d-3734854ccbd3" providerId="ADAL" clId="{F8F5FA1A-D1C9-41D4-A34C-6F69C372A9DD}" dt="2022-10-26T21:36:37.254" v="128"/>
          <ac:spMkLst>
            <pc:docMk/>
            <pc:sldMk cId="0" sldId="444"/>
            <ac:spMk id="11266" creationId="{00000000-0000-0000-0000-000000000000}"/>
          </ac:spMkLst>
        </pc:spChg>
      </pc:sldChg>
      <pc:sldChg chg="addSp delSp modSp del mod">
        <pc:chgData name="Eddens, Kate" userId="2768510e-2308-47b1-8f2d-3734854ccbd3" providerId="ADAL" clId="{F8F5FA1A-D1C9-41D4-A34C-6F69C372A9DD}" dt="2022-10-27T01:23:15.058" v="377" actId="47"/>
        <pc:sldMkLst>
          <pc:docMk/>
          <pc:sldMk cId="0" sldId="445"/>
        </pc:sldMkLst>
        <pc:spChg chg="add mod">
          <ac:chgData name="Eddens, Kate" userId="2768510e-2308-47b1-8f2d-3734854ccbd3" providerId="ADAL" clId="{F8F5FA1A-D1C9-41D4-A34C-6F69C372A9DD}" dt="2022-10-26T21:36:27.390" v="126"/>
          <ac:spMkLst>
            <pc:docMk/>
            <pc:sldMk cId="0" sldId="445"/>
            <ac:spMk id="5" creationId="{66E2B45D-BFE3-4F73-BE2A-EF8375FD3D49}"/>
          </ac:spMkLst>
        </pc:spChg>
        <pc:spChg chg="del mod">
          <ac:chgData name="Eddens, Kate" userId="2768510e-2308-47b1-8f2d-3734854ccbd3" providerId="ADAL" clId="{F8F5FA1A-D1C9-41D4-A34C-6F69C372A9DD}" dt="2022-10-26T21:36:27.390" v="126"/>
          <ac:spMkLst>
            <pc:docMk/>
            <pc:sldMk cId="0" sldId="445"/>
            <ac:spMk id="10242" creationId="{00000000-0000-0000-0000-000000000000}"/>
          </ac:spMkLst>
        </pc:spChg>
      </pc:sldChg>
      <pc:sldChg chg="addSp delSp modSp del mod">
        <pc:chgData name="Eddens, Kate" userId="2768510e-2308-47b1-8f2d-3734854ccbd3" providerId="ADAL" clId="{F8F5FA1A-D1C9-41D4-A34C-6F69C372A9DD}" dt="2022-10-27T01:31:55.704" v="420" actId="47"/>
        <pc:sldMkLst>
          <pc:docMk/>
          <pc:sldMk cId="0" sldId="446"/>
        </pc:sldMkLst>
        <pc:spChg chg="add mod">
          <ac:chgData name="Eddens, Kate" userId="2768510e-2308-47b1-8f2d-3734854ccbd3" providerId="ADAL" clId="{F8F5FA1A-D1C9-41D4-A34C-6F69C372A9DD}" dt="2022-10-26T21:36:46.577" v="132"/>
          <ac:spMkLst>
            <pc:docMk/>
            <pc:sldMk cId="0" sldId="446"/>
            <ac:spMk id="5" creationId="{F39624F0-93C1-4E80-A042-53D71A3517B4}"/>
          </ac:spMkLst>
        </pc:spChg>
        <pc:spChg chg="del mod">
          <ac:chgData name="Eddens, Kate" userId="2768510e-2308-47b1-8f2d-3734854ccbd3" providerId="ADAL" clId="{F8F5FA1A-D1C9-41D4-A34C-6F69C372A9DD}" dt="2022-10-26T21:36:46.577" v="132"/>
          <ac:spMkLst>
            <pc:docMk/>
            <pc:sldMk cId="0" sldId="446"/>
            <ac:spMk id="12290" creationId="{00000000-0000-0000-0000-000000000000}"/>
          </ac:spMkLst>
        </pc:spChg>
      </pc:sldChg>
      <pc:sldChg chg="addSp delSp modSp del mod">
        <pc:chgData name="Eddens, Kate" userId="2768510e-2308-47b1-8f2d-3734854ccbd3" providerId="ADAL" clId="{F8F5FA1A-D1C9-41D4-A34C-6F69C372A9DD}" dt="2022-11-03T22:28:19.307" v="3442" actId="47"/>
        <pc:sldMkLst>
          <pc:docMk/>
          <pc:sldMk cId="0" sldId="447"/>
        </pc:sldMkLst>
        <pc:spChg chg="add mod">
          <ac:chgData name="Eddens, Kate" userId="2768510e-2308-47b1-8f2d-3734854ccbd3" providerId="ADAL" clId="{F8F5FA1A-D1C9-41D4-A34C-6F69C372A9DD}" dt="2022-10-26T21:36:57.941" v="136"/>
          <ac:spMkLst>
            <pc:docMk/>
            <pc:sldMk cId="0" sldId="447"/>
            <ac:spMk id="5" creationId="{A159EB8C-C2E8-45A8-9C12-F183C3E2F64F}"/>
          </ac:spMkLst>
        </pc:spChg>
        <pc:spChg chg="del mod">
          <ac:chgData name="Eddens, Kate" userId="2768510e-2308-47b1-8f2d-3734854ccbd3" providerId="ADAL" clId="{F8F5FA1A-D1C9-41D4-A34C-6F69C372A9DD}" dt="2022-10-26T21:36:57.941" v="136"/>
          <ac:spMkLst>
            <pc:docMk/>
            <pc:sldMk cId="0" sldId="447"/>
            <ac:spMk id="14338" creationId="{00000000-0000-0000-0000-000000000000}"/>
          </ac:spMkLst>
        </pc:spChg>
        <pc:spChg chg="mod">
          <ac:chgData name="Eddens, Kate" userId="2768510e-2308-47b1-8f2d-3734854ccbd3" providerId="ADAL" clId="{F8F5FA1A-D1C9-41D4-A34C-6F69C372A9DD}" dt="2022-10-27T01:38:40.377" v="471" actId="404"/>
          <ac:spMkLst>
            <pc:docMk/>
            <pc:sldMk cId="0" sldId="447"/>
            <ac:spMk id="14339" creationId="{00000000-0000-0000-0000-000000000000}"/>
          </ac:spMkLst>
        </pc:spChg>
        <pc:spChg chg="mod">
          <ac:chgData name="Eddens, Kate" userId="2768510e-2308-47b1-8f2d-3734854ccbd3" providerId="ADAL" clId="{F8F5FA1A-D1C9-41D4-A34C-6F69C372A9DD}" dt="2022-10-27T01:45:26.788" v="513" actId="20577"/>
          <ac:spMkLst>
            <pc:docMk/>
            <pc:sldMk cId="0" sldId="447"/>
            <ac:spMk id="14340" creationId="{00000000-0000-0000-0000-000000000000}"/>
          </ac:spMkLst>
        </pc:spChg>
      </pc:sldChg>
      <pc:sldChg chg="addSp delSp modSp mod modNotesTx">
        <pc:chgData name="Eddens, Kate" userId="2768510e-2308-47b1-8f2d-3734854ccbd3" providerId="ADAL" clId="{F8F5FA1A-D1C9-41D4-A34C-6F69C372A9DD}" dt="2022-11-04T21:10:27.147" v="16029"/>
        <pc:sldMkLst>
          <pc:docMk/>
          <pc:sldMk cId="0" sldId="448"/>
        </pc:sldMkLst>
        <pc:spChg chg="mod topLvl">
          <ac:chgData name="Eddens, Kate" userId="2768510e-2308-47b1-8f2d-3734854ccbd3" providerId="ADAL" clId="{F8F5FA1A-D1C9-41D4-A34C-6F69C372A9DD}" dt="2022-11-03T22:48:52.788" v="3825" actId="1076"/>
          <ac:spMkLst>
            <pc:docMk/>
            <pc:sldMk cId="0" sldId="448"/>
            <ac:spMk id="3" creationId="{3DE4A0BF-F515-4576-90D3-93DB2304D35B}"/>
          </ac:spMkLst>
        </pc:spChg>
        <pc:spChg chg="mod">
          <ac:chgData name="Eddens, Kate" userId="2768510e-2308-47b1-8f2d-3734854ccbd3" providerId="ADAL" clId="{F8F5FA1A-D1C9-41D4-A34C-6F69C372A9DD}" dt="2022-11-03T22:48:24.328" v="3821" actId="338"/>
          <ac:spMkLst>
            <pc:docMk/>
            <pc:sldMk cId="0" sldId="448"/>
            <ac:spMk id="4" creationId="{708C2D11-BD77-4FB1-BAD5-13F4517C7DD7}"/>
          </ac:spMkLst>
        </pc:spChg>
        <pc:spChg chg="mod">
          <ac:chgData name="Eddens, Kate" userId="2768510e-2308-47b1-8f2d-3734854ccbd3" providerId="ADAL" clId="{F8F5FA1A-D1C9-41D4-A34C-6F69C372A9DD}" dt="2022-11-03T22:48:24.328" v="3821" actId="338"/>
          <ac:spMkLst>
            <pc:docMk/>
            <pc:sldMk cId="0" sldId="448"/>
            <ac:spMk id="8" creationId="{A55B7900-9213-47FE-A1C4-53BB735B773A}"/>
          </ac:spMkLst>
        </pc:spChg>
        <pc:spChg chg="add mod">
          <ac:chgData name="Eddens, Kate" userId="2768510e-2308-47b1-8f2d-3734854ccbd3" providerId="ADAL" clId="{F8F5FA1A-D1C9-41D4-A34C-6F69C372A9DD}" dt="2022-11-03T22:48:24.328" v="3821" actId="338"/>
          <ac:spMkLst>
            <pc:docMk/>
            <pc:sldMk cId="0" sldId="448"/>
            <ac:spMk id="9" creationId="{674C22D2-F63A-4DB1-B2EF-36ECBF41C9D1}"/>
          </ac:spMkLst>
        </pc:spChg>
        <pc:spChg chg="mod topLvl">
          <ac:chgData name="Eddens, Kate" userId="2768510e-2308-47b1-8f2d-3734854ccbd3" providerId="ADAL" clId="{F8F5FA1A-D1C9-41D4-A34C-6F69C372A9DD}" dt="2022-11-03T22:48:52.788" v="3825" actId="1076"/>
          <ac:spMkLst>
            <pc:docMk/>
            <pc:sldMk cId="0" sldId="448"/>
            <ac:spMk id="11" creationId="{9CD76E32-CB40-44A3-A38F-AEBBBD0BE578}"/>
          </ac:spMkLst>
        </pc:spChg>
        <pc:spChg chg="mod topLvl">
          <ac:chgData name="Eddens, Kate" userId="2768510e-2308-47b1-8f2d-3734854ccbd3" providerId="ADAL" clId="{F8F5FA1A-D1C9-41D4-A34C-6F69C372A9DD}" dt="2022-11-03T22:48:52.788" v="3825" actId="1076"/>
          <ac:spMkLst>
            <pc:docMk/>
            <pc:sldMk cId="0" sldId="448"/>
            <ac:spMk id="12" creationId="{9ABFB592-7803-449B-B3B8-44151E96DDE7}"/>
          </ac:spMkLst>
        </pc:spChg>
        <pc:spChg chg="mod topLvl">
          <ac:chgData name="Eddens, Kate" userId="2768510e-2308-47b1-8f2d-3734854ccbd3" providerId="ADAL" clId="{F8F5FA1A-D1C9-41D4-A34C-6F69C372A9DD}" dt="2022-11-03T22:48:52.788" v="3825" actId="1076"/>
          <ac:spMkLst>
            <pc:docMk/>
            <pc:sldMk cId="0" sldId="448"/>
            <ac:spMk id="13" creationId="{FA4FE2C4-B1F3-43CD-AD3E-41D154952951}"/>
          </ac:spMkLst>
        </pc:spChg>
        <pc:spChg chg="mod topLvl">
          <ac:chgData name="Eddens, Kate" userId="2768510e-2308-47b1-8f2d-3734854ccbd3" providerId="ADAL" clId="{F8F5FA1A-D1C9-41D4-A34C-6F69C372A9DD}" dt="2022-11-03T22:48:52.788" v="3825" actId="1076"/>
          <ac:spMkLst>
            <pc:docMk/>
            <pc:sldMk cId="0" sldId="448"/>
            <ac:spMk id="14" creationId="{23104529-9B3B-4D05-888F-535D40536224}"/>
          </ac:spMkLst>
        </pc:spChg>
        <pc:spChg chg="mod topLvl">
          <ac:chgData name="Eddens, Kate" userId="2768510e-2308-47b1-8f2d-3734854ccbd3" providerId="ADAL" clId="{F8F5FA1A-D1C9-41D4-A34C-6F69C372A9DD}" dt="2022-11-03T22:48:52.788" v="3825" actId="1076"/>
          <ac:spMkLst>
            <pc:docMk/>
            <pc:sldMk cId="0" sldId="448"/>
            <ac:spMk id="15" creationId="{7AEE79A3-C54E-4862-AF08-2F9C525A988F}"/>
          </ac:spMkLst>
        </pc:spChg>
        <pc:spChg chg="mod topLvl">
          <ac:chgData name="Eddens, Kate" userId="2768510e-2308-47b1-8f2d-3734854ccbd3" providerId="ADAL" clId="{F8F5FA1A-D1C9-41D4-A34C-6F69C372A9DD}" dt="2022-11-03T22:48:52.788" v="3825" actId="1076"/>
          <ac:spMkLst>
            <pc:docMk/>
            <pc:sldMk cId="0" sldId="448"/>
            <ac:spMk id="16" creationId="{15983D65-DDB2-4FBD-861B-E49A748A32F5}"/>
          </ac:spMkLst>
        </pc:spChg>
        <pc:spChg chg="mod topLvl">
          <ac:chgData name="Eddens, Kate" userId="2768510e-2308-47b1-8f2d-3734854ccbd3" providerId="ADAL" clId="{F8F5FA1A-D1C9-41D4-A34C-6F69C372A9DD}" dt="2022-11-03T22:48:52.788" v="3825" actId="1076"/>
          <ac:spMkLst>
            <pc:docMk/>
            <pc:sldMk cId="0" sldId="448"/>
            <ac:spMk id="17" creationId="{54389BAE-C90B-4F99-9F89-74E8FB2C9410}"/>
          </ac:spMkLst>
        </pc:spChg>
        <pc:spChg chg="mod topLvl">
          <ac:chgData name="Eddens, Kate" userId="2768510e-2308-47b1-8f2d-3734854ccbd3" providerId="ADAL" clId="{F8F5FA1A-D1C9-41D4-A34C-6F69C372A9DD}" dt="2022-11-03T22:48:52.788" v="3825" actId="1076"/>
          <ac:spMkLst>
            <pc:docMk/>
            <pc:sldMk cId="0" sldId="448"/>
            <ac:spMk id="18" creationId="{933169D5-C051-4CE0-8C92-BA070C81E6E1}"/>
          </ac:spMkLst>
        </pc:spChg>
        <pc:spChg chg="mod topLvl">
          <ac:chgData name="Eddens, Kate" userId="2768510e-2308-47b1-8f2d-3734854ccbd3" providerId="ADAL" clId="{F8F5FA1A-D1C9-41D4-A34C-6F69C372A9DD}" dt="2022-11-03T22:48:52.788" v="3825" actId="1076"/>
          <ac:spMkLst>
            <pc:docMk/>
            <pc:sldMk cId="0" sldId="448"/>
            <ac:spMk id="19" creationId="{BBBAE2F9-A3DB-4D0F-A103-AE22225F4DD4}"/>
          </ac:spMkLst>
        </pc:spChg>
        <pc:spChg chg="mod topLvl">
          <ac:chgData name="Eddens, Kate" userId="2768510e-2308-47b1-8f2d-3734854ccbd3" providerId="ADAL" clId="{F8F5FA1A-D1C9-41D4-A34C-6F69C372A9DD}" dt="2022-11-03T22:48:52.788" v="3825" actId="1076"/>
          <ac:spMkLst>
            <pc:docMk/>
            <pc:sldMk cId="0" sldId="448"/>
            <ac:spMk id="20" creationId="{3D547BCF-DCEF-4AC9-83B3-29E687B738B4}"/>
          </ac:spMkLst>
        </pc:spChg>
        <pc:spChg chg="mod topLvl">
          <ac:chgData name="Eddens, Kate" userId="2768510e-2308-47b1-8f2d-3734854ccbd3" providerId="ADAL" clId="{F8F5FA1A-D1C9-41D4-A34C-6F69C372A9DD}" dt="2022-11-03T22:48:52.788" v="3825" actId="1076"/>
          <ac:spMkLst>
            <pc:docMk/>
            <pc:sldMk cId="0" sldId="448"/>
            <ac:spMk id="21" creationId="{284E3921-D678-4DBE-8CA0-1BEFDDCBAA7B}"/>
          </ac:spMkLst>
        </pc:spChg>
        <pc:spChg chg="mod topLvl">
          <ac:chgData name="Eddens, Kate" userId="2768510e-2308-47b1-8f2d-3734854ccbd3" providerId="ADAL" clId="{F8F5FA1A-D1C9-41D4-A34C-6F69C372A9DD}" dt="2022-11-03T22:48:52.788" v="3825" actId="1076"/>
          <ac:spMkLst>
            <pc:docMk/>
            <pc:sldMk cId="0" sldId="448"/>
            <ac:spMk id="22" creationId="{EC6CF7D9-AB06-455F-9883-36CBD4759226}"/>
          </ac:spMkLst>
        </pc:spChg>
        <pc:spChg chg="mod topLvl">
          <ac:chgData name="Eddens, Kate" userId="2768510e-2308-47b1-8f2d-3734854ccbd3" providerId="ADAL" clId="{F8F5FA1A-D1C9-41D4-A34C-6F69C372A9DD}" dt="2022-11-03T22:48:52.788" v="3825" actId="1076"/>
          <ac:spMkLst>
            <pc:docMk/>
            <pc:sldMk cId="0" sldId="448"/>
            <ac:spMk id="23" creationId="{518AD5DD-BE3D-4E92-80CF-48D3C2A40F6D}"/>
          </ac:spMkLst>
        </pc:spChg>
        <pc:spChg chg="mod topLvl">
          <ac:chgData name="Eddens, Kate" userId="2768510e-2308-47b1-8f2d-3734854ccbd3" providerId="ADAL" clId="{F8F5FA1A-D1C9-41D4-A34C-6F69C372A9DD}" dt="2022-11-03T22:48:52.788" v="3825" actId="1076"/>
          <ac:spMkLst>
            <pc:docMk/>
            <pc:sldMk cId="0" sldId="448"/>
            <ac:spMk id="24" creationId="{9F894B7F-3F3F-4221-AD54-E002262169CB}"/>
          </ac:spMkLst>
        </pc:spChg>
        <pc:spChg chg="mod topLvl">
          <ac:chgData name="Eddens, Kate" userId="2768510e-2308-47b1-8f2d-3734854ccbd3" providerId="ADAL" clId="{F8F5FA1A-D1C9-41D4-A34C-6F69C372A9DD}" dt="2022-11-03T22:48:52.788" v="3825" actId="1076"/>
          <ac:spMkLst>
            <pc:docMk/>
            <pc:sldMk cId="0" sldId="448"/>
            <ac:spMk id="25" creationId="{CE0B6D07-DD61-493F-906E-A1C92CAD779F}"/>
          </ac:spMkLst>
        </pc:spChg>
        <pc:spChg chg="mod topLvl">
          <ac:chgData name="Eddens, Kate" userId="2768510e-2308-47b1-8f2d-3734854ccbd3" providerId="ADAL" clId="{F8F5FA1A-D1C9-41D4-A34C-6F69C372A9DD}" dt="2022-11-03T22:48:52.788" v="3825" actId="1076"/>
          <ac:spMkLst>
            <pc:docMk/>
            <pc:sldMk cId="0" sldId="448"/>
            <ac:spMk id="26" creationId="{7B474043-49B1-4BDD-91A2-AE2422BE6276}"/>
          </ac:spMkLst>
        </pc:spChg>
        <pc:spChg chg="mod topLvl">
          <ac:chgData name="Eddens, Kate" userId="2768510e-2308-47b1-8f2d-3734854ccbd3" providerId="ADAL" clId="{F8F5FA1A-D1C9-41D4-A34C-6F69C372A9DD}" dt="2022-11-03T22:48:52.788" v="3825" actId="1076"/>
          <ac:spMkLst>
            <pc:docMk/>
            <pc:sldMk cId="0" sldId="448"/>
            <ac:spMk id="27" creationId="{DB3083D6-571D-41C4-BEDA-08974F3F98A6}"/>
          </ac:spMkLst>
        </pc:spChg>
        <pc:spChg chg="mod topLvl">
          <ac:chgData name="Eddens, Kate" userId="2768510e-2308-47b1-8f2d-3734854ccbd3" providerId="ADAL" clId="{F8F5FA1A-D1C9-41D4-A34C-6F69C372A9DD}" dt="2022-11-03T22:48:52.788" v="3825" actId="1076"/>
          <ac:spMkLst>
            <pc:docMk/>
            <pc:sldMk cId="0" sldId="448"/>
            <ac:spMk id="28" creationId="{A7233504-1D86-43F7-B838-16C1A714A70E}"/>
          </ac:spMkLst>
        </pc:spChg>
        <pc:spChg chg="mod topLvl">
          <ac:chgData name="Eddens, Kate" userId="2768510e-2308-47b1-8f2d-3734854ccbd3" providerId="ADAL" clId="{F8F5FA1A-D1C9-41D4-A34C-6F69C372A9DD}" dt="2022-11-03T22:48:52.788" v="3825" actId="1076"/>
          <ac:spMkLst>
            <pc:docMk/>
            <pc:sldMk cId="0" sldId="448"/>
            <ac:spMk id="29" creationId="{88B4E185-12D8-4DAA-A616-35F156FC385B}"/>
          </ac:spMkLst>
        </pc:spChg>
        <pc:spChg chg="mod topLvl">
          <ac:chgData name="Eddens, Kate" userId="2768510e-2308-47b1-8f2d-3734854ccbd3" providerId="ADAL" clId="{F8F5FA1A-D1C9-41D4-A34C-6F69C372A9DD}" dt="2022-11-03T22:48:52.788" v="3825" actId="1076"/>
          <ac:spMkLst>
            <pc:docMk/>
            <pc:sldMk cId="0" sldId="448"/>
            <ac:spMk id="30" creationId="{A5EF50ED-79AA-4873-A78C-9396037A2EC3}"/>
          </ac:spMkLst>
        </pc:spChg>
        <pc:spChg chg="mod topLvl">
          <ac:chgData name="Eddens, Kate" userId="2768510e-2308-47b1-8f2d-3734854ccbd3" providerId="ADAL" clId="{F8F5FA1A-D1C9-41D4-A34C-6F69C372A9DD}" dt="2022-11-03T22:48:52.788" v="3825" actId="1076"/>
          <ac:spMkLst>
            <pc:docMk/>
            <pc:sldMk cId="0" sldId="448"/>
            <ac:spMk id="31" creationId="{DFFDD3CC-A06E-4242-A258-6A26D8AB76FC}"/>
          </ac:spMkLst>
        </pc:spChg>
        <pc:spChg chg="mod topLvl">
          <ac:chgData name="Eddens, Kate" userId="2768510e-2308-47b1-8f2d-3734854ccbd3" providerId="ADAL" clId="{F8F5FA1A-D1C9-41D4-A34C-6F69C372A9DD}" dt="2022-11-03T22:48:52.788" v="3825" actId="1076"/>
          <ac:spMkLst>
            <pc:docMk/>
            <pc:sldMk cId="0" sldId="448"/>
            <ac:spMk id="32" creationId="{D35357CD-262D-4173-ACD0-A903A1349249}"/>
          </ac:spMkLst>
        </pc:spChg>
        <pc:spChg chg="mod topLvl">
          <ac:chgData name="Eddens, Kate" userId="2768510e-2308-47b1-8f2d-3734854ccbd3" providerId="ADAL" clId="{F8F5FA1A-D1C9-41D4-A34C-6F69C372A9DD}" dt="2022-11-03T22:48:52.788" v="3825" actId="1076"/>
          <ac:spMkLst>
            <pc:docMk/>
            <pc:sldMk cId="0" sldId="448"/>
            <ac:spMk id="33" creationId="{D0F87EB5-3B8D-4498-87A3-E9DF8047676A}"/>
          </ac:spMkLst>
        </pc:spChg>
        <pc:spChg chg="mod topLvl">
          <ac:chgData name="Eddens, Kate" userId="2768510e-2308-47b1-8f2d-3734854ccbd3" providerId="ADAL" clId="{F8F5FA1A-D1C9-41D4-A34C-6F69C372A9DD}" dt="2022-11-03T22:48:52.788" v="3825" actId="1076"/>
          <ac:spMkLst>
            <pc:docMk/>
            <pc:sldMk cId="0" sldId="448"/>
            <ac:spMk id="34" creationId="{851688FC-CD5B-486E-83CD-D3EABC622593}"/>
          </ac:spMkLst>
        </pc:spChg>
        <pc:spChg chg="mod topLvl">
          <ac:chgData name="Eddens, Kate" userId="2768510e-2308-47b1-8f2d-3734854ccbd3" providerId="ADAL" clId="{F8F5FA1A-D1C9-41D4-A34C-6F69C372A9DD}" dt="2022-11-03T22:48:52.788" v="3825" actId="1076"/>
          <ac:spMkLst>
            <pc:docMk/>
            <pc:sldMk cId="0" sldId="448"/>
            <ac:spMk id="35" creationId="{0306770B-5BEC-4A94-9CD6-73E2350BECDC}"/>
          </ac:spMkLst>
        </pc:spChg>
        <pc:spChg chg="mod topLvl">
          <ac:chgData name="Eddens, Kate" userId="2768510e-2308-47b1-8f2d-3734854ccbd3" providerId="ADAL" clId="{F8F5FA1A-D1C9-41D4-A34C-6F69C372A9DD}" dt="2022-11-03T22:48:52.788" v="3825" actId="1076"/>
          <ac:spMkLst>
            <pc:docMk/>
            <pc:sldMk cId="0" sldId="448"/>
            <ac:spMk id="36" creationId="{C9A612BB-F270-4465-B7CA-F48ACCEB24EC}"/>
          </ac:spMkLst>
        </pc:spChg>
        <pc:spChg chg="mod topLvl">
          <ac:chgData name="Eddens, Kate" userId="2768510e-2308-47b1-8f2d-3734854ccbd3" providerId="ADAL" clId="{F8F5FA1A-D1C9-41D4-A34C-6F69C372A9DD}" dt="2022-11-03T22:48:52.788" v="3825" actId="1076"/>
          <ac:spMkLst>
            <pc:docMk/>
            <pc:sldMk cId="0" sldId="448"/>
            <ac:spMk id="37" creationId="{BB221F05-30B2-4A98-AB1D-50770D31707D}"/>
          </ac:spMkLst>
        </pc:spChg>
        <pc:spChg chg="mod topLvl">
          <ac:chgData name="Eddens, Kate" userId="2768510e-2308-47b1-8f2d-3734854ccbd3" providerId="ADAL" clId="{F8F5FA1A-D1C9-41D4-A34C-6F69C372A9DD}" dt="2022-11-03T22:48:52.788" v="3825" actId="1076"/>
          <ac:spMkLst>
            <pc:docMk/>
            <pc:sldMk cId="0" sldId="448"/>
            <ac:spMk id="38" creationId="{C35E3785-968C-46C1-BB67-66E3D76EA685}"/>
          </ac:spMkLst>
        </pc:spChg>
        <pc:spChg chg="mod topLvl">
          <ac:chgData name="Eddens, Kate" userId="2768510e-2308-47b1-8f2d-3734854ccbd3" providerId="ADAL" clId="{F8F5FA1A-D1C9-41D4-A34C-6F69C372A9DD}" dt="2022-11-03T22:48:52.788" v="3825" actId="1076"/>
          <ac:spMkLst>
            <pc:docMk/>
            <pc:sldMk cId="0" sldId="448"/>
            <ac:spMk id="39" creationId="{5A1C951C-88CA-4ACC-BE15-0093AFC9A389}"/>
          </ac:spMkLst>
        </pc:spChg>
        <pc:spChg chg="mod topLvl">
          <ac:chgData name="Eddens, Kate" userId="2768510e-2308-47b1-8f2d-3734854ccbd3" providerId="ADAL" clId="{F8F5FA1A-D1C9-41D4-A34C-6F69C372A9DD}" dt="2022-11-03T22:48:52.788" v="3825" actId="1076"/>
          <ac:spMkLst>
            <pc:docMk/>
            <pc:sldMk cId="0" sldId="448"/>
            <ac:spMk id="40" creationId="{A4DE81BC-71EA-4F93-BCDF-DFAB924FA7F1}"/>
          </ac:spMkLst>
        </pc:spChg>
        <pc:spChg chg="mod topLvl">
          <ac:chgData name="Eddens, Kate" userId="2768510e-2308-47b1-8f2d-3734854ccbd3" providerId="ADAL" clId="{F8F5FA1A-D1C9-41D4-A34C-6F69C372A9DD}" dt="2022-11-03T22:48:52.788" v="3825" actId="1076"/>
          <ac:spMkLst>
            <pc:docMk/>
            <pc:sldMk cId="0" sldId="448"/>
            <ac:spMk id="41" creationId="{F24FBA71-C59B-4F3E-A2BA-B737ECB06AB3}"/>
          </ac:spMkLst>
        </pc:spChg>
        <pc:spChg chg="mod topLvl">
          <ac:chgData name="Eddens, Kate" userId="2768510e-2308-47b1-8f2d-3734854ccbd3" providerId="ADAL" clId="{F8F5FA1A-D1C9-41D4-A34C-6F69C372A9DD}" dt="2022-11-03T22:48:52.788" v="3825" actId="1076"/>
          <ac:spMkLst>
            <pc:docMk/>
            <pc:sldMk cId="0" sldId="448"/>
            <ac:spMk id="42" creationId="{7E8520F7-F0D7-4A87-899B-5DDE04A27CF0}"/>
          </ac:spMkLst>
        </pc:spChg>
        <pc:spChg chg="mod topLvl">
          <ac:chgData name="Eddens, Kate" userId="2768510e-2308-47b1-8f2d-3734854ccbd3" providerId="ADAL" clId="{F8F5FA1A-D1C9-41D4-A34C-6F69C372A9DD}" dt="2022-11-03T22:48:52.788" v="3825" actId="1076"/>
          <ac:spMkLst>
            <pc:docMk/>
            <pc:sldMk cId="0" sldId="448"/>
            <ac:spMk id="43" creationId="{1AC17697-2059-4A26-B47D-A9D47019F5C1}"/>
          </ac:spMkLst>
        </pc:spChg>
        <pc:spChg chg="mod topLvl">
          <ac:chgData name="Eddens, Kate" userId="2768510e-2308-47b1-8f2d-3734854ccbd3" providerId="ADAL" clId="{F8F5FA1A-D1C9-41D4-A34C-6F69C372A9DD}" dt="2022-11-03T22:48:52.788" v="3825" actId="1076"/>
          <ac:spMkLst>
            <pc:docMk/>
            <pc:sldMk cId="0" sldId="448"/>
            <ac:spMk id="44" creationId="{F8F005F0-D46F-410E-8BBF-58A887927829}"/>
          </ac:spMkLst>
        </pc:spChg>
        <pc:spChg chg="mod topLvl">
          <ac:chgData name="Eddens, Kate" userId="2768510e-2308-47b1-8f2d-3734854ccbd3" providerId="ADAL" clId="{F8F5FA1A-D1C9-41D4-A34C-6F69C372A9DD}" dt="2022-11-03T22:48:52.788" v="3825" actId="1076"/>
          <ac:spMkLst>
            <pc:docMk/>
            <pc:sldMk cId="0" sldId="448"/>
            <ac:spMk id="45" creationId="{BD9CD131-198B-416F-8F6A-BAB065F92D15}"/>
          </ac:spMkLst>
        </pc:spChg>
        <pc:spChg chg="mod topLvl">
          <ac:chgData name="Eddens, Kate" userId="2768510e-2308-47b1-8f2d-3734854ccbd3" providerId="ADAL" clId="{F8F5FA1A-D1C9-41D4-A34C-6F69C372A9DD}" dt="2022-11-03T22:48:52.788" v="3825" actId="1076"/>
          <ac:spMkLst>
            <pc:docMk/>
            <pc:sldMk cId="0" sldId="448"/>
            <ac:spMk id="46" creationId="{FB05F515-FF55-4776-A260-DCF1122C10B3}"/>
          </ac:spMkLst>
        </pc:spChg>
        <pc:spChg chg="mod topLvl">
          <ac:chgData name="Eddens, Kate" userId="2768510e-2308-47b1-8f2d-3734854ccbd3" providerId="ADAL" clId="{F8F5FA1A-D1C9-41D4-A34C-6F69C372A9DD}" dt="2022-11-03T22:48:52.788" v="3825" actId="1076"/>
          <ac:spMkLst>
            <pc:docMk/>
            <pc:sldMk cId="0" sldId="448"/>
            <ac:spMk id="47" creationId="{F4B8B450-43D0-4CB6-AAB0-A1FBC9CD44F3}"/>
          </ac:spMkLst>
        </pc:spChg>
        <pc:spChg chg="mod topLvl">
          <ac:chgData name="Eddens, Kate" userId="2768510e-2308-47b1-8f2d-3734854ccbd3" providerId="ADAL" clId="{F8F5FA1A-D1C9-41D4-A34C-6F69C372A9DD}" dt="2022-11-03T22:48:52.788" v="3825" actId="1076"/>
          <ac:spMkLst>
            <pc:docMk/>
            <pc:sldMk cId="0" sldId="448"/>
            <ac:spMk id="48" creationId="{364874FC-6C05-4C02-BD58-A1E7F29233FD}"/>
          </ac:spMkLst>
        </pc:spChg>
        <pc:spChg chg="mod topLvl">
          <ac:chgData name="Eddens, Kate" userId="2768510e-2308-47b1-8f2d-3734854ccbd3" providerId="ADAL" clId="{F8F5FA1A-D1C9-41D4-A34C-6F69C372A9DD}" dt="2022-11-03T22:48:52.788" v="3825" actId="1076"/>
          <ac:spMkLst>
            <pc:docMk/>
            <pc:sldMk cId="0" sldId="448"/>
            <ac:spMk id="49" creationId="{1D4797E5-9F1D-4A50-9F40-E70231F9D6D4}"/>
          </ac:spMkLst>
        </pc:spChg>
        <pc:spChg chg="mod topLvl">
          <ac:chgData name="Eddens, Kate" userId="2768510e-2308-47b1-8f2d-3734854ccbd3" providerId="ADAL" clId="{F8F5FA1A-D1C9-41D4-A34C-6F69C372A9DD}" dt="2022-11-03T22:48:52.788" v="3825" actId="1076"/>
          <ac:spMkLst>
            <pc:docMk/>
            <pc:sldMk cId="0" sldId="448"/>
            <ac:spMk id="50" creationId="{F16FB81F-448B-4672-8253-FE56056B5EDF}"/>
          </ac:spMkLst>
        </pc:spChg>
        <pc:spChg chg="mod topLvl">
          <ac:chgData name="Eddens, Kate" userId="2768510e-2308-47b1-8f2d-3734854ccbd3" providerId="ADAL" clId="{F8F5FA1A-D1C9-41D4-A34C-6F69C372A9DD}" dt="2022-11-03T22:48:52.788" v="3825" actId="1076"/>
          <ac:spMkLst>
            <pc:docMk/>
            <pc:sldMk cId="0" sldId="448"/>
            <ac:spMk id="51" creationId="{6C982D3F-AAD5-4969-B825-BCC0B43C1B34}"/>
          </ac:spMkLst>
        </pc:spChg>
        <pc:spChg chg="mod topLvl">
          <ac:chgData name="Eddens, Kate" userId="2768510e-2308-47b1-8f2d-3734854ccbd3" providerId="ADAL" clId="{F8F5FA1A-D1C9-41D4-A34C-6F69C372A9DD}" dt="2022-11-03T22:48:52.788" v="3825" actId="1076"/>
          <ac:spMkLst>
            <pc:docMk/>
            <pc:sldMk cId="0" sldId="448"/>
            <ac:spMk id="52" creationId="{DCC9E383-C294-4F9A-B907-413BDB558BE5}"/>
          </ac:spMkLst>
        </pc:spChg>
        <pc:spChg chg="mod topLvl">
          <ac:chgData name="Eddens, Kate" userId="2768510e-2308-47b1-8f2d-3734854ccbd3" providerId="ADAL" clId="{F8F5FA1A-D1C9-41D4-A34C-6F69C372A9DD}" dt="2022-11-03T22:48:52.788" v="3825" actId="1076"/>
          <ac:spMkLst>
            <pc:docMk/>
            <pc:sldMk cId="0" sldId="448"/>
            <ac:spMk id="53" creationId="{1B05F7F0-EC74-4E26-B869-A4CD0D925335}"/>
          </ac:spMkLst>
        </pc:spChg>
        <pc:spChg chg="mod topLvl">
          <ac:chgData name="Eddens, Kate" userId="2768510e-2308-47b1-8f2d-3734854ccbd3" providerId="ADAL" clId="{F8F5FA1A-D1C9-41D4-A34C-6F69C372A9DD}" dt="2022-11-03T22:48:52.788" v="3825" actId="1076"/>
          <ac:spMkLst>
            <pc:docMk/>
            <pc:sldMk cId="0" sldId="448"/>
            <ac:spMk id="54" creationId="{5CDACCFF-BF74-4EBA-93AD-1F661CD9F26A}"/>
          </ac:spMkLst>
        </pc:spChg>
        <pc:spChg chg="mod topLvl">
          <ac:chgData name="Eddens, Kate" userId="2768510e-2308-47b1-8f2d-3734854ccbd3" providerId="ADAL" clId="{F8F5FA1A-D1C9-41D4-A34C-6F69C372A9DD}" dt="2022-11-03T22:48:52.788" v="3825" actId="1076"/>
          <ac:spMkLst>
            <pc:docMk/>
            <pc:sldMk cId="0" sldId="448"/>
            <ac:spMk id="55" creationId="{8961A5FF-88A2-4DA4-B61B-05EFFAD23983}"/>
          </ac:spMkLst>
        </pc:spChg>
        <pc:spChg chg="mod topLvl">
          <ac:chgData name="Eddens, Kate" userId="2768510e-2308-47b1-8f2d-3734854ccbd3" providerId="ADAL" clId="{F8F5FA1A-D1C9-41D4-A34C-6F69C372A9DD}" dt="2022-11-03T22:48:52.788" v="3825" actId="1076"/>
          <ac:spMkLst>
            <pc:docMk/>
            <pc:sldMk cId="0" sldId="448"/>
            <ac:spMk id="56" creationId="{58C64D1E-3C5B-45B6-93B0-9672A088A7C1}"/>
          </ac:spMkLst>
        </pc:spChg>
        <pc:spChg chg="mod topLvl">
          <ac:chgData name="Eddens, Kate" userId="2768510e-2308-47b1-8f2d-3734854ccbd3" providerId="ADAL" clId="{F8F5FA1A-D1C9-41D4-A34C-6F69C372A9DD}" dt="2022-11-03T22:48:52.788" v="3825" actId="1076"/>
          <ac:spMkLst>
            <pc:docMk/>
            <pc:sldMk cId="0" sldId="448"/>
            <ac:spMk id="57" creationId="{157A2695-D696-4AD8-8844-C58CFF24BDB0}"/>
          </ac:spMkLst>
        </pc:spChg>
        <pc:spChg chg="mod topLvl">
          <ac:chgData name="Eddens, Kate" userId="2768510e-2308-47b1-8f2d-3734854ccbd3" providerId="ADAL" clId="{F8F5FA1A-D1C9-41D4-A34C-6F69C372A9DD}" dt="2022-11-03T22:48:52.788" v="3825" actId="1076"/>
          <ac:spMkLst>
            <pc:docMk/>
            <pc:sldMk cId="0" sldId="448"/>
            <ac:spMk id="58" creationId="{085F2E5C-607E-45E3-B093-7C55E69B8FE0}"/>
          </ac:spMkLst>
        </pc:spChg>
        <pc:spChg chg="mod topLvl">
          <ac:chgData name="Eddens, Kate" userId="2768510e-2308-47b1-8f2d-3734854ccbd3" providerId="ADAL" clId="{F8F5FA1A-D1C9-41D4-A34C-6F69C372A9DD}" dt="2022-11-03T22:48:52.788" v="3825" actId="1076"/>
          <ac:spMkLst>
            <pc:docMk/>
            <pc:sldMk cId="0" sldId="448"/>
            <ac:spMk id="59" creationId="{0F7272E7-61DE-4F3E-895D-625547EB0B72}"/>
          </ac:spMkLst>
        </pc:spChg>
        <pc:spChg chg="mod topLvl">
          <ac:chgData name="Eddens, Kate" userId="2768510e-2308-47b1-8f2d-3734854ccbd3" providerId="ADAL" clId="{F8F5FA1A-D1C9-41D4-A34C-6F69C372A9DD}" dt="2022-11-03T22:48:52.788" v="3825" actId="1076"/>
          <ac:spMkLst>
            <pc:docMk/>
            <pc:sldMk cId="0" sldId="448"/>
            <ac:spMk id="60" creationId="{51DC3537-FAA0-4B01-83F9-7D714C19EB89}"/>
          </ac:spMkLst>
        </pc:spChg>
        <pc:spChg chg="mod topLvl">
          <ac:chgData name="Eddens, Kate" userId="2768510e-2308-47b1-8f2d-3734854ccbd3" providerId="ADAL" clId="{F8F5FA1A-D1C9-41D4-A34C-6F69C372A9DD}" dt="2022-11-03T22:48:52.788" v="3825" actId="1076"/>
          <ac:spMkLst>
            <pc:docMk/>
            <pc:sldMk cId="0" sldId="448"/>
            <ac:spMk id="61" creationId="{28D72E5B-1786-4FE7-9967-0A82415A44CF}"/>
          </ac:spMkLst>
        </pc:spChg>
        <pc:spChg chg="mod topLvl">
          <ac:chgData name="Eddens, Kate" userId="2768510e-2308-47b1-8f2d-3734854ccbd3" providerId="ADAL" clId="{F8F5FA1A-D1C9-41D4-A34C-6F69C372A9DD}" dt="2022-11-03T22:48:52.788" v="3825" actId="1076"/>
          <ac:spMkLst>
            <pc:docMk/>
            <pc:sldMk cId="0" sldId="448"/>
            <ac:spMk id="62" creationId="{A4288871-9594-42CC-8DD5-C7FB3B730EFE}"/>
          </ac:spMkLst>
        </pc:spChg>
        <pc:spChg chg="mod topLvl">
          <ac:chgData name="Eddens, Kate" userId="2768510e-2308-47b1-8f2d-3734854ccbd3" providerId="ADAL" clId="{F8F5FA1A-D1C9-41D4-A34C-6F69C372A9DD}" dt="2022-11-03T22:48:52.788" v="3825" actId="1076"/>
          <ac:spMkLst>
            <pc:docMk/>
            <pc:sldMk cId="0" sldId="448"/>
            <ac:spMk id="63" creationId="{B335372C-037F-4241-B3DF-6EF076F3098C}"/>
          </ac:spMkLst>
        </pc:spChg>
        <pc:spChg chg="mod">
          <ac:chgData name="Eddens, Kate" userId="2768510e-2308-47b1-8f2d-3734854ccbd3" providerId="ADAL" clId="{F8F5FA1A-D1C9-41D4-A34C-6F69C372A9DD}" dt="2022-11-03T22:48:52.788" v="3825" actId="1076"/>
          <ac:spMkLst>
            <pc:docMk/>
            <pc:sldMk cId="0" sldId="448"/>
            <ac:spMk id="12288" creationId="{47CACDDF-560E-403D-A53C-A35827BE06C3}"/>
          </ac:spMkLst>
        </pc:spChg>
        <pc:spChg chg="mod">
          <ac:chgData name="Eddens, Kate" userId="2768510e-2308-47b1-8f2d-3734854ccbd3" providerId="ADAL" clId="{F8F5FA1A-D1C9-41D4-A34C-6F69C372A9DD}" dt="2022-11-03T22:48:52.788" v="3825" actId="1076"/>
          <ac:spMkLst>
            <pc:docMk/>
            <pc:sldMk cId="0" sldId="448"/>
            <ac:spMk id="12289" creationId="{34528F14-AF8C-409B-AB5B-0528002F18F0}"/>
          </ac:spMkLst>
        </pc:spChg>
        <pc:spChg chg="mod">
          <ac:chgData name="Eddens, Kate" userId="2768510e-2308-47b1-8f2d-3734854ccbd3" providerId="ADAL" clId="{F8F5FA1A-D1C9-41D4-A34C-6F69C372A9DD}" dt="2022-11-03T22:48:52.788" v="3825" actId="1076"/>
          <ac:spMkLst>
            <pc:docMk/>
            <pc:sldMk cId="0" sldId="448"/>
            <ac:spMk id="12290" creationId="{C9C46E3B-E74D-42FD-9B4F-BC44DB0234EB}"/>
          </ac:spMkLst>
        </pc:spChg>
        <pc:spChg chg="mod">
          <ac:chgData name="Eddens, Kate" userId="2768510e-2308-47b1-8f2d-3734854ccbd3" providerId="ADAL" clId="{F8F5FA1A-D1C9-41D4-A34C-6F69C372A9DD}" dt="2022-11-03T22:48:52.788" v="3825" actId="1076"/>
          <ac:spMkLst>
            <pc:docMk/>
            <pc:sldMk cId="0" sldId="448"/>
            <ac:spMk id="12291" creationId="{D087E590-AF59-446E-806F-DD7768A95D5B}"/>
          </ac:spMkLst>
        </pc:spChg>
        <pc:spChg chg="mod">
          <ac:chgData name="Eddens, Kate" userId="2768510e-2308-47b1-8f2d-3734854ccbd3" providerId="ADAL" clId="{F8F5FA1A-D1C9-41D4-A34C-6F69C372A9DD}" dt="2022-11-03T22:48:24.328" v="3821" actId="338"/>
          <ac:spMkLst>
            <pc:docMk/>
            <pc:sldMk cId="0" sldId="448"/>
            <ac:spMk id="12292" creationId="{00000000-0000-0000-0000-000000000000}"/>
          </ac:spMkLst>
        </pc:spChg>
        <pc:spChg chg="mod">
          <ac:chgData name="Eddens, Kate" userId="2768510e-2308-47b1-8f2d-3734854ccbd3" providerId="ADAL" clId="{F8F5FA1A-D1C9-41D4-A34C-6F69C372A9DD}" dt="2022-11-03T22:48:52.788" v="3825" actId="1076"/>
          <ac:spMkLst>
            <pc:docMk/>
            <pc:sldMk cId="0" sldId="448"/>
            <ac:spMk id="12293" creationId="{8FCDB51B-43DA-43FB-A708-7C0EBB3F5784}"/>
          </ac:spMkLst>
        </pc:spChg>
        <pc:spChg chg="mod">
          <ac:chgData name="Eddens, Kate" userId="2768510e-2308-47b1-8f2d-3734854ccbd3" providerId="ADAL" clId="{F8F5FA1A-D1C9-41D4-A34C-6F69C372A9DD}" dt="2022-11-03T22:48:52.788" v="3825" actId="1076"/>
          <ac:spMkLst>
            <pc:docMk/>
            <pc:sldMk cId="0" sldId="448"/>
            <ac:spMk id="12294" creationId="{1D277980-322C-4F0A-BA07-61BD5F18BA91}"/>
          </ac:spMkLst>
        </pc:spChg>
        <pc:spChg chg="mod">
          <ac:chgData name="Eddens, Kate" userId="2768510e-2308-47b1-8f2d-3734854ccbd3" providerId="ADAL" clId="{F8F5FA1A-D1C9-41D4-A34C-6F69C372A9DD}" dt="2022-11-03T22:48:52.788" v="3825" actId="1076"/>
          <ac:spMkLst>
            <pc:docMk/>
            <pc:sldMk cId="0" sldId="448"/>
            <ac:spMk id="12295" creationId="{425D45AA-DF3D-4A05-89D5-B0AD1E7A74F0}"/>
          </ac:spMkLst>
        </pc:spChg>
        <pc:spChg chg="mod">
          <ac:chgData name="Eddens, Kate" userId="2768510e-2308-47b1-8f2d-3734854ccbd3" providerId="ADAL" clId="{F8F5FA1A-D1C9-41D4-A34C-6F69C372A9DD}" dt="2022-11-03T22:48:52.788" v="3825" actId="1076"/>
          <ac:spMkLst>
            <pc:docMk/>
            <pc:sldMk cId="0" sldId="448"/>
            <ac:spMk id="12296" creationId="{CDF1D0D3-E6B6-4691-9E8C-B8EFFDC15ECA}"/>
          </ac:spMkLst>
        </pc:spChg>
        <pc:spChg chg="mod">
          <ac:chgData name="Eddens, Kate" userId="2768510e-2308-47b1-8f2d-3734854ccbd3" providerId="ADAL" clId="{F8F5FA1A-D1C9-41D4-A34C-6F69C372A9DD}" dt="2022-11-03T22:48:52.788" v="3825" actId="1076"/>
          <ac:spMkLst>
            <pc:docMk/>
            <pc:sldMk cId="0" sldId="448"/>
            <ac:spMk id="12297" creationId="{1EF3F260-BF7E-45DC-8F60-5C88A72CA710}"/>
          </ac:spMkLst>
        </pc:spChg>
        <pc:spChg chg="mod">
          <ac:chgData name="Eddens, Kate" userId="2768510e-2308-47b1-8f2d-3734854ccbd3" providerId="ADAL" clId="{F8F5FA1A-D1C9-41D4-A34C-6F69C372A9DD}" dt="2022-11-03T22:48:52.788" v="3825" actId="1076"/>
          <ac:spMkLst>
            <pc:docMk/>
            <pc:sldMk cId="0" sldId="448"/>
            <ac:spMk id="12298" creationId="{6717035A-9003-42A4-85F6-680AEE2B29E0}"/>
          </ac:spMkLst>
        </pc:spChg>
        <pc:spChg chg="mod">
          <ac:chgData name="Eddens, Kate" userId="2768510e-2308-47b1-8f2d-3734854ccbd3" providerId="ADAL" clId="{F8F5FA1A-D1C9-41D4-A34C-6F69C372A9DD}" dt="2022-11-03T22:48:52.788" v="3825" actId="1076"/>
          <ac:spMkLst>
            <pc:docMk/>
            <pc:sldMk cId="0" sldId="448"/>
            <ac:spMk id="12299" creationId="{1C4C6041-73FF-4FC5-BB7D-10355BAB482D}"/>
          </ac:spMkLst>
        </pc:spChg>
        <pc:spChg chg="mod">
          <ac:chgData name="Eddens, Kate" userId="2768510e-2308-47b1-8f2d-3734854ccbd3" providerId="ADAL" clId="{F8F5FA1A-D1C9-41D4-A34C-6F69C372A9DD}" dt="2022-11-03T22:48:52.788" v="3825" actId="1076"/>
          <ac:spMkLst>
            <pc:docMk/>
            <pc:sldMk cId="0" sldId="448"/>
            <ac:spMk id="12300" creationId="{C261D14C-4411-438A-85C7-BE82973A9A7F}"/>
          </ac:spMkLst>
        </pc:spChg>
        <pc:spChg chg="mod">
          <ac:chgData name="Eddens, Kate" userId="2768510e-2308-47b1-8f2d-3734854ccbd3" providerId="ADAL" clId="{F8F5FA1A-D1C9-41D4-A34C-6F69C372A9DD}" dt="2022-11-03T22:48:52.788" v="3825" actId="1076"/>
          <ac:spMkLst>
            <pc:docMk/>
            <pc:sldMk cId="0" sldId="448"/>
            <ac:spMk id="12301" creationId="{3C0781E9-D52B-461F-9FB7-59316DE89705}"/>
          </ac:spMkLst>
        </pc:spChg>
        <pc:spChg chg="mod">
          <ac:chgData name="Eddens, Kate" userId="2768510e-2308-47b1-8f2d-3734854ccbd3" providerId="ADAL" clId="{F8F5FA1A-D1C9-41D4-A34C-6F69C372A9DD}" dt="2022-11-03T22:48:52.788" v="3825" actId="1076"/>
          <ac:spMkLst>
            <pc:docMk/>
            <pc:sldMk cId="0" sldId="448"/>
            <ac:spMk id="12302" creationId="{4DE81744-8EC4-45CE-AFF5-1FF063E8B22D}"/>
          </ac:spMkLst>
        </pc:spChg>
        <pc:spChg chg="mod">
          <ac:chgData name="Eddens, Kate" userId="2768510e-2308-47b1-8f2d-3734854ccbd3" providerId="ADAL" clId="{F8F5FA1A-D1C9-41D4-A34C-6F69C372A9DD}" dt="2022-11-03T22:48:52.788" v="3825" actId="1076"/>
          <ac:spMkLst>
            <pc:docMk/>
            <pc:sldMk cId="0" sldId="448"/>
            <ac:spMk id="12303" creationId="{C603CFC0-A386-42A3-9E54-4A9EF04B0D06}"/>
          </ac:spMkLst>
        </pc:spChg>
        <pc:spChg chg="mod">
          <ac:chgData name="Eddens, Kate" userId="2768510e-2308-47b1-8f2d-3734854ccbd3" providerId="ADAL" clId="{F8F5FA1A-D1C9-41D4-A34C-6F69C372A9DD}" dt="2022-11-03T22:48:52.788" v="3825" actId="1076"/>
          <ac:spMkLst>
            <pc:docMk/>
            <pc:sldMk cId="0" sldId="448"/>
            <ac:spMk id="12304" creationId="{7028638C-BEFD-4CFC-96D4-2CA6F70A433B}"/>
          </ac:spMkLst>
        </pc:spChg>
        <pc:spChg chg="mod">
          <ac:chgData name="Eddens, Kate" userId="2768510e-2308-47b1-8f2d-3734854ccbd3" providerId="ADAL" clId="{F8F5FA1A-D1C9-41D4-A34C-6F69C372A9DD}" dt="2022-11-03T22:48:52.788" v="3825" actId="1076"/>
          <ac:spMkLst>
            <pc:docMk/>
            <pc:sldMk cId="0" sldId="448"/>
            <ac:spMk id="12305" creationId="{0B91995D-A80A-4EB7-8C63-A679EB8AA812}"/>
          </ac:spMkLst>
        </pc:spChg>
        <pc:spChg chg="mod">
          <ac:chgData name="Eddens, Kate" userId="2768510e-2308-47b1-8f2d-3734854ccbd3" providerId="ADAL" clId="{F8F5FA1A-D1C9-41D4-A34C-6F69C372A9DD}" dt="2022-11-03T22:48:52.788" v="3825" actId="1076"/>
          <ac:spMkLst>
            <pc:docMk/>
            <pc:sldMk cId="0" sldId="448"/>
            <ac:spMk id="12306" creationId="{5EAD4261-463F-4E8C-A1AB-8398EFE76556}"/>
          </ac:spMkLst>
        </pc:spChg>
        <pc:spChg chg="mod">
          <ac:chgData name="Eddens, Kate" userId="2768510e-2308-47b1-8f2d-3734854ccbd3" providerId="ADAL" clId="{F8F5FA1A-D1C9-41D4-A34C-6F69C372A9DD}" dt="2022-11-03T22:48:52.788" v="3825" actId="1076"/>
          <ac:spMkLst>
            <pc:docMk/>
            <pc:sldMk cId="0" sldId="448"/>
            <ac:spMk id="12307" creationId="{A4302E43-DF8E-46F7-8D32-122B6DBF8F8D}"/>
          </ac:spMkLst>
        </pc:spChg>
        <pc:spChg chg="mod">
          <ac:chgData name="Eddens, Kate" userId="2768510e-2308-47b1-8f2d-3734854ccbd3" providerId="ADAL" clId="{F8F5FA1A-D1C9-41D4-A34C-6F69C372A9DD}" dt="2022-11-03T22:48:52.788" v="3825" actId="1076"/>
          <ac:spMkLst>
            <pc:docMk/>
            <pc:sldMk cId="0" sldId="448"/>
            <ac:spMk id="12308" creationId="{9DBFC01F-0EC1-47D8-887D-66665DF69B30}"/>
          </ac:spMkLst>
        </pc:spChg>
        <pc:spChg chg="mod">
          <ac:chgData name="Eddens, Kate" userId="2768510e-2308-47b1-8f2d-3734854ccbd3" providerId="ADAL" clId="{F8F5FA1A-D1C9-41D4-A34C-6F69C372A9DD}" dt="2022-11-03T22:48:52.788" v="3825" actId="1076"/>
          <ac:spMkLst>
            <pc:docMk/>
            <pc:sldMk cId="0" sldId="448"/>
            <ac:spMk id="12309" creationId="{078A5ABF-43E4-4BB7-821C-CBDDF6999210}"/>
          </ac:spMkLst>
        </pc:spChg>
        <pc:spChg chg="mod">
          <ac:chgData name="Eddens, Kate" userId="2768510e-2308-47b1-8f2d-3734854ccbd3" providerId="ADAL" clId="{F8F5FA1A-D1C9-41D4-A34C-6F69C372A9DD}" dt="2022-11-03T22:48:52.788" v="3825" actId="1076"/>
          <ac:spMkLst>
            <pc:docMk/>
            <pc:sldMk cId="0" sldId="448"/>
            <ac:spMk id="12310" creationId="{C7A8E7B7-E9AD-4095-9982-B70FF94E92EF}"/>
          </ac:spMkLst>
        </pc:spChg>
        <pc:spChg chg="mod">
          <ac:chgData name="Eddens, Kate" userId="2768510e-2308-47b1-8f2d-3734854ccbd3" providerId="ADAL" clId="{F8F5FA1A-D1C9-41D4-A34C-6F69C372A9DD}" dt="2022-11-03T22:48:52.788" v="3825" actId="1076"/>
          <ac:spMkLst>
            <pc:docMk/>
            <pc:sldMk cId="0" sldId="448"/>
            <ac:spMk id="12311" creationId="{9720A890-EA12-4C4D-954D-927E9B3397F4}"/>
          </ac:spMkLst>
        </pc:spChg>
        <pc:spChg chg="mod">
          <ac:chgData name="Eddens, Kate" userId="2768510e-2308-47b1-8f2d-3734854ccbd3" providerId="ADAL" clId="{F8F5FA1A-D1C9-41D4-A34C-6F69C372A9DD}" dt="2022-11-03T22:48:52.788" v="3825" actId="1076"/>
          <ac:spMkLst>
            <pc:docMk/>
            <pc:sldMk cId="0" sldId="448"/>
            <ac:spMk id="12312" creationId="{C1D145AB-8D5F-4BD2-BD7D-F6703A809ECF}"/>
          </ac:spMkLst>
        </pc:spChg>
        <pc:spChg chg="mod">
          <ac:chgData name="Eddens, Kate" userId="2768510e-2308-47b1-8f2d-3734854ccbd3" providerId="ADAL" clId="{F8F5FA1A-D1C9-41D4-A34C-6F69C372A9DD}" dt="2022-11-03T22:48:52.788" v="3825" actId="1076"/>
          <ac:spMkLst>
            <pc:docMk/>
            <pc:sldMk cId="0" sldId="448"/>
            <ac:spMk id="12313" creationId="{E0E6DA3E-2A08-4F10-922A-D5514BF4F908}"/>
          </ac:spMkLst>
        </pc:spChg>
        <pc:spChg chg="mod">
          <ac:chgData name="Eddens, Kate" userId="2768510e-2308-47b1-8f2d-3734854ccbd3" providerId="ADAL" clId="{F8F5FA1A-D1C9-41D4-A34C-6F69C372A9DD}" dt="2022-11-03T22:48:52.788" v="3825" actId="1076"/>
          <ac:spMkLst>
            <pc:docMk/>
            <pc:sldMk cId="0" sldId="448"/>
            <ac:spMk id="12314" creationId="{E9DA51BD-8DD1-42D2-89F8-B26554FE22D8}"/>
          </ac:spMkLst>
        </pc:spChg>
        <pc:spChg chg="mod">
          <ac:chgData name="Eddens, Kate" userId="2768510e-2308-47b1-8f2d-3734854ccbd3" providerId="ADAL" clId="{F8F5FA1A-D1C9-41D4-A34C-6F69C372A9DD}" dt="2022-11-03T22:48:52.788" v="3825" actId="1076"/>
          <ac:spMkLst>
            <pc:docMk/>
            <pc:sldMk cId="0" sldId="448"/>
            <ac:spMk id="12315" creationId="{A54AFD9E-E8ED-4FEC-B0BB-9083A926532C}"/>
          </ac:spMkLst>
        </pc:spChg>
        <pc:spChg chg="mod">
          <ac:chgData name="Eddens, Kate" userId="2768510e-2308-47b1-8f2d-3734854ccbd3" providerId="ADAL" clId="{F8F5FA1A-D1C9-41D4-A34C-6F69C372A9DD}" dt="2022-11-03T22:48:52.788" v="3825" actId="1076"/>
          <ac:spMkLst>
            <pc:docMk/>
            <pc:sldMk cId="0" sldId="448"/>
            <ac:spMk id="12316" creationId="{E9B15C75-7D36-4748-A32E-7F84B71E7F63}"/>
          </ac:spMkLst>
        </pc:spChg>
        <pc:spChg chg="mod">
          <ac:chgData name="Eddens, Kate" userId="2768510e-2308-47b1-8f2d-3734854ccbd3" providerId="ADAL" clId="{F8F5FA1A-D1C9-41D4-A34C-6F69C372A9DD}" dt="2022-11-03T22:48:52.788" v="3825" actId="1076"/>
          <ac:spMkLst>
            <pc:docMk/>
            <pc:sldMk cId="0" sldId="448"/>
            <ac:spMk id="12317" creationId="{1D852C62-F118-42D4-A738-008DFE1E7450}"/>
          </ac:spMkLst>
        </pc:spChg>
        <pc:spChg chg="mod">
          <ac:chgData name="Eddens, Kate" userId="2768510e-2308-47b1-8f2d-3734854ccbd3" providerId="ADAL" clId="{F8F5FA1A-D1C9-41D4-A34C-6F69C372A9DD}" dt="2022-11-03T22:48:52.788" v="3825" actId="1076"/>
          <ac:spMkLst>
            <pc:docMk/>
            <pc:sldMk cId="0" sldId="448"/>
            <ac:spMk id="12318" creationId="{1FDB0DB9-69E0-4950-B13D-CA34655D8FDF}"/>
          </ac:spMkLst>
        </pc:spChg>
        <pc:spChg chg="mod">
          <ac:chgData name="Eddens, Kate" userId="2768510e-2308-47b1-8f2d-3734854ccbd3" providerId="ADAL" clId="{F8F5FA1A-D1C9-41D4-A34C-6F69C372A9DD}" dt="2022-11-03T22:48:52.788" v="3825" actId="1076"/>
          <ac:spMkLst>
            <pc:docMk/>
            <pc:sldMk cId="0" sldId="448"/>
            <ac:spMk id="12319" creationId="{631047B4-C7A5-49C6-BAF9-EC8F622D034A}"/>
          </ac:spMkLst>
        </pc:spChg>
        <pc:spChg chg="mod">
          <ac:chgData name="Eddens, Kate" userId="2768510e-2308-47b1-8f2d-3734854ccbd3" providerId="ADAL" clId="{F8F5FA1A-D1C9-41D4-A34C-6F69C372A9DD}" dt="2022-11-03T22:48:52.788" v="3825" actId="1076"/>
          <ac:spMkLst>
            <pc:docMk/>
            <pc:sldMk cId="0" sldId="448"/>
            <ac:spMk id="12320" creationId="{7ED2AA3D-7957-4B37-844F-1A41C2BEAD4A}"/>
          </ac:spMkLst>
        </pc:spChg>
        <pc:spChg chg="mod">
          <ac:chgData name="Eddens, Kate" userId="2768510e-2308-47b1-8f2d-3734854ccbd3" providerId="ADAL" clId="{F8F5FA1A-D1C9-41D4-A34C-6F69C372A9DD}" dt="2022-11-03T22:48:52.788" v="3825" actId="1076"/>
          <ac:spMkLst>
            <pc:docMk/>
            <pc:sldMk cId="0" sldId="448"/>
            <ac:spMk id="12321" creationId="{4D78328B-24AD-4C6A-993F-C9DE31F18922}"/>
          </ac:spMkLst>
        </pc:spChg>
        <pc:spChg chg="mod">
          <ac:chgData name="Eddens, Kate" userId="2768510e-2308-47b1-8f2d-3734854ccbd3" providerId="ADAL" clId="{F8F5FA1A-D1C9-41D4-A34C-6F69C372A9DD}" dt="2022-11-03T22:48:52.788" v="3825" actId="1076"/>
          <ac:spMkLst>
            <pc:docMk/>
            <pc:sldMk cId="0" sldId="448"/>
            <ac:spMk id="12322" creationId="{93D78774-13C0-445C-893A-5EBCF38A68F9}"/>
          </ac:spMkLst>
        </pc:spChg>
        <pc:spChg chg="mod">
          <ac:chgData name="Eddens, Kate" userId="2768510e-2308-47b1-8f2d-3734854ccbd3" providerId="ADAL" clId="{F8F5FA1A-D1C9-41D4-A34C-6F69C372A9DD}" dt="2022-11-03T22:48:52.788" v="3825" actId="1076"/>
          <ac:spMkLst>
            <pc:docMk/>
            <pc:sldMk cId="0" sldId="448"/>
            <ac:spMk id="12323" creationId="{32A1DFAE-9772-493B-84FA-E56403E4AC0F}"/>
          </ac:spMkLst>
        </pc:spChg>
        <pc:spChg chg="mod">
          <ac:chgData name="Eddens, Kate" userId="2768510e-2308-47b1-8f2d-3734854ccbd3" providerId="ADAL" clId="{F8F5FA1A-D1C9-41D4-A34C-6F69C372A9DD}" dt="2022-11-03T22:48:52.788" v="3825" actId="1076"/>
          <ac:spMkLst>
            <pc:docMk/>
            <pc:sldMk cId="0" sldId="448"/>
            <ac:spMk id="12324" creationId="{ED41A4A8-4E9A-48D7-BC38-1925442B1198}"/>
          </ac:spMkLst>
        </pc:spChg>
        <pc:spChg chg="mod">
          <ac:chgData name="Eddens, Kate" userId="2768510e-2308-47b1-8f2d-3734854ccbd3" providerId="ADAL" clId="{F8F5FA1A-D1C9-41D4-A34C-6F69C372A9DD}" dt="2022-11-03T22:48:52.788" v="3825" actId="1076"/>
          <ac:spMkLst>
            <pc:docMk/>
            <pc:sldMk cId="0" sldId="448"/>
            <ac:spMk id="12325" creationId="{2A190B7C-09A3-4967-A5AD-9B76A811F1ED}"/>
          </ac:spMkLst>
        </pc:spChg>
        <pc:spChg chg="mod">
          <ac:chgData name="Eddens, Kate" userId="2768510e-2308-47b1-8f2d-3734854ccbd3" providerId="ADAL" clId="{F8F5FA1A-D1C9-41D4-A34C-6F69C372A9DD}" dt="2022-11-03T22:48:52.788" v="3825" actId="1076"/>
          <ac:spMkLst>
            <pc:docMk/>
            <pc:sldMk cId="0" sldId="448"/>
            <ac:spMk id="12326" creationId="{C85318C5-90A1-4B05-AEFF-FED973D82E68}"/>
          </ac:spMkLst>
        </pc:spChg>
        <pc:spChg chg="mod">
          <ac:chgData name="Eddens, Kate" userId="2768510e-2308-47b1-8f2d-3734854ccbd3" providerId="ADAL" clId="{F8F5FA1A-D1C9-41D4-A34C-6F69C372A9DD}" dt="2022-11-03T22:48:52.788" v="3825" actId="1076"/>
          <ac:spMkLst>
            <pc:docMk/>
            <pc:sldMk cId="0" sldId="448"/>
            <ac:spMk id="12327" creationId="{48D77568-D7DC-4390-9041-DF7AC8D8CC20}"/>
          </ac:spMkLst>
        </pc:spChg>
        <pc:spChg chg="mod">
          <ac:chgData name="Eddens, Kate" userId="2768510e-2308-47b1-8f2d-3734854ccbd3" providerId="ADAL" clId="{F8F5FA1A-D1C9-41D4-A34C-6F69C372A9DD}" dt="2022-11-03T22:48:52.788" v="3825" actId="1076"/>
          <ac:spMkLst>
            <pc:docMk/>
            <pc:sldMk cId="0" sldId="448"/>
            <ac:spMk id="12328" creationId="{7C04D638-05B7-489E-A75C-1070AF556976}"/>
          </ac:spMkLst>
        </pc:spChg>
        <pc:spChg chg="mod">
          <ac:chgData name="Eddens, Kate" userId="2768510e-2308-47b1-8f2d-3734854ccbd3" providerId="ADAL" clId="{F8F5FA1A-D1C9-41D4-A34C-6F69C372A9DD}" dt="2022-11-03T22:48:52.788" v="3825" actId="1076"/>
          <ac:spMkLst>
            <pc:docMk/>
            <pc:sldMk cId="0" sldId="448"/>
            <ac:spMk id="12329" creationId="{CBF76D25-C071-47DF-992B-B92A5CCBB69D}"/>
          </ac:spMkLst>
        </pc:spChg>
        <pc:spChg chg="mod">
          <ac:chgData name="Eddens, Kate" userId="2768510e-2308-47b1-8f2d-3734854ccbd3" providerId="ADAL" clId="{F8F5FA1A-D1C9-41D4-A34C-6F69C372A9DD}" dt="2022-11-03T22:48:52.788" v="3825" actId="1076"/>
          <ac:spMkLst>
            <pc:docMk/>
            <pc:sldMk cId="0" sldId="448"/>
            <ac:spMk id="12330" creationId="{1B155DE8-E6F3-44C7-AD10-AA74A2A69093}"/>
          </ac:spMkLst>
        </pc:spChg>
        <pc:spChg chg="mod">
          <ac:chgData name="Eddens, Kate" userId="2768510e-2308-47b1-8f2d-3734854ccbd3" providerId="ADAL" clId="{F8F5FA1A-D1C9-41D4-A34C-6F69C372A9DD}" dt="2022-11-03T22:48:52.788" v="3825" actId="1076"/>
          <ac:spMkLst>
            <pc:docMk/>
            <pc:sldMk cId="0" sldId="448"/>
            <ac:spMk id="12331" creationId="{66166BA5-925B-40F6-8186-CF580FE9BAE5}"/>
          </ac:spMkLst>
        </pc:spChg>
        <pc:spChg chg="mod">
          <ac:chgData name="Eddens, Kate" userId="2768510e-2308-47b1-8f2d-3734854ccbd3" providerId="ADAL" clId="{F8F5FA1A-D1C9-41D4-A34C-6F69C372A9DD}" dt="2022-11-03T22:48:52.788" v="3825" actId="1076"/>
          <ac:spMkLst>
            <pc:docMk/>
            <pc:sldMk cId="0" sldId="448"/>
            <ac:spMk id="12332" creationId="{EAA8076D-8159-4719-A0AC-3F4ABEDE62C3}"/>
          </ac:spMkLst>
        </pc:spChg>
        <pc:spChg chg="mod">
          <ac:chgData name="Eddens, Kate" userId="2768510e-2308-47b1-8f2d-3734854ccbd3" providerId="ADAL" clId="{F8F5FA1A-D1C9-41D4-A34C-6F69C372A9DD}" dt="2022-11-03T22:48:52.788" v="3825" actId="1076"/>
          <ac:spMkLst>
            <pc:docMk/>
            <pc:sldMk cId="0" sldId="448"/>
            <ac:spMk id="12333" creationId="{07187CE8-5126-4FC9-96BD-EF35DCE7A278}"/>
          </ac:spMkLst>
        </pc:spChg>
        <pc:spChg chg="mod">
          <ac:chgData name="Eddens, Kate" userId="2768510e-2308-47b1-8f2d-3734854ccbd3" providerId="ADAL" clId="{F8F5FA1A-D1C9-41D4-A34C-6F69C372A9DD}" dt="2022-11-03T22:48:52.788" v="3825" actId="1076"/>
          <ac:spMkLst>
            <pc:docMk/>
            <pc:sldMk cId="0" sldId="448"/>
            <ac:spMk id="12334" creationId="{BE969A2B-6F03-4518-9672-E99FC47921B7}"/>
          </ac:spMkLst>
        </pc:spChg>
        <pc:spChg chg="mod">
          <ac:chgData name="Eddens, Kate" userId="2768510e-2308-47b1-8f2d-3734854ccbd3" providerId="ADAL" clId="{F8F5FA1A-D1C9-41D4-A34C-6F69C372A9DD}" dt="2022-11-03T22:48:52.788" v="3825" actId="1076"/>
          <ac:spMkLst>
            <pc:docMk/>
            <pc:sldMk cId="0" sldId="448"/>
            <ac:spMk id="12335" creationId="{792F3A82-CF31-4F85-A104-B1B76B2B0A1B}"/>
          </ac:spMkLst>
        </pc:spChg>
        <pc:spChg chg="mod">
          <ac:chgData name="Eddens, Kate" userId="2768510e-2308-47b1-8f2d-3734854ccbd3" providerId="ADAL" clId="{F8F5FA1A-D1C9-41D4-A34C-6F69C372A9DD}" dt="2022-11-03T22:48:52.788" v="3825" actId="1076"/>
          <ac:spMkLst>
            <pc:docMk/>
            <pc:sldMk cId="0" sldId="448"/>
            <ac:spMk id="12336" creationId="{1DE27CE4-D822-45DE-8E8E-CA0579159F5C}"/>
          </ac:spMkLst>
        </pc:spChg>
        <pc:spChg chg="mod">
          <ac:chgData name="Eddens, Kate" userId="2768510e-2308-47b1-8f2d-3734854ccbd3" providerId="ADAL" clId="{F8F5FA1A-D1C9-41D4-A34C-6F69C372A9DD}" dt="2022-11-03T22:48:52.788" v="3825" actId="1076"/>
          <ac:spMkLst>
            <pc:docMk/>
            <pc:sldMk cId="0" sldId="448"/>
            <ac:spMk id="12337" creationId="{E87ED2C5-BB43-4F1D-B2D0-01E6FAE2EE71}"/>
          </ac:spMkLst>
        </pc:spChg>
        <pc:spChg chg="mod">
          <ac:chgData name="Eddens, Kate" userId="2768510e-2308-47b1-8f2d-3734854ccbd3" providerId="ADAL" clId="{F8F5FA1A-D1C9-41D4-A34C-6F69C372A9DD}" dt="2022-11-03T22:48:52.788" v="3825" actId="1076"/>
          <ac:spMkLst>
            <pc:docMk/>
            <pc:sldMk cId="0" sldId="448"/>
            <ac:spMk id="12338" creationId="{B139D6A7-FCE2-4CCE-993F-A1D174040186}"/>
          </ac:spMkLst>
        </pc:spChg>
        <pc:spChg chg="mod">
          <ac:chgData name="Eddens, Kate" userId="2768510e-2308-47b1-8f2d-3734854ccbd3" providerId="ADAL" clId="{F8F5FA1A-D1C9-41D4-A34C-6F69C372A9DD}" dt="2022-11-03T22:48:52.788" v="3825" actId="1076"/>
          <ac:spMkLst>
            <pc:docMk/>
            <pc:sldMk cId="0" sldId="448"/>
            <ac:spMk id="12339" creationId="{E61FB579-04DC-4AC6-98E9-8F3AB49A6407}"/>
          </ac:spMkLst>
        </pc:spChg>
        <pc:spChg chg="mod">
          <ac:chgData name="Eddens, Kate" userId="2768510e-2308-47b1-8f2d-3734854ccbd3" providerId="ADAL" clId="{F8F5FA1A-D1C9-41D4-A34C-6F69C372A9DD}" dt="2022-11-03T22:48:52.788" v="3825" actId="1076"/>
          <ac:spMkLst>
            <pc:docMk/>
            <pc:sldMk cId="0" sldId="448"/>
            <ac:spMk id="12340" creationId="{E46DE655-5FC4-4211-B63E-12082A25B5DB}"/>
          </ac:spMkLst>
        </pc:spChg>
        <pc:spChg chg="mod">
          <ac:chgData name="Eddens, Kate" userId="2768510e-2308-47b1-8f2d-3734854ccbd3" providerId="ADAL" clId="{F8F5FA1A-D1C9-41D4-A34C-6F69C372A9DD}" dt="2022-11-03T22:48:52.788" v="3825" actId="1076"/>
          <ac:spMkLst>
            <pc:docMk/>
            <pc:sldMk cId="0" sldId="448"/>
            <ac:spMk id="12341" creationId="{C860B2B0-E7DC-416F-900A-8B2A4F3D9B77}"/>
          </ac:spMkLst>
        </pc:spChg>
        <pc:spChg chg="mod">
          <ac:chgData name="Eddens, Kate" userId="2768510e-2308-47b1-8f2d-3734854ccbd3" providerId="ADAL" clId="{F8F5FA1A-D1C9-41D4-A34C-6F69C372A9DD}" dt="2022-11-03T22:48:52.788" v="3825" actId="1076"/>
          <ac:spMkLst>
            <pc:docMk/>
            <pc:sldMk cId="0" sldId="448"/>
            <ac:spMk id="12342" creationId="{333F1E1C-8457-4115-B971-7B0F35108CEB}"/>
          </ac:spMkLst>
        </pc:spChg>
        <pc:spChg chg="mod">
          <ac:chgData name="Eddens, Kate" userId="2768510e-2308-47b1-8f2d-3734854ccbd3" providerId="ADAL" clId="{F8F5FA1A-D1C9-41D4-A34C-6F69C372A9DD}" dt="2022-11-03T22:48:52.788" v="3825" actId="1076"/>
          <ac:spMkLst>
            <pc:docMk/>
            <pc:sldMk cId="0" sldId="448"/>
            <ac:spMk id="12343" creationId="{4F467E99-3852-42EE-BE2F-835DD645C72A}"/>
          </ac:spMkLst>
        </pc:spChg>
        <pc:spChg chg="mod">
          <ac:chgData name="Eddens, Kate" userId="2768510e-2308-47b1-8f2d-3734854ccbd3" providerId="ADAL" clId="{F8F5FA1A-D1C9-41D4-A34C-6F69C372A9DD}" dt="2022-11-03T22:48:52.788" v="3825" actId="1076"/>
          <ac:spMkLst>
            <pc:docMk/>
            <pc:sldMk cId="0" sldId="448"/>
            <ac:spMk id="12344" creationId="{FFCE736A-F56C-4947-B251-4780A044E3AF}"/>
          </ac:spMkLst>
        </pc:spChg>
        <pc:spChg chg="mod">
          <ac:chgData name="Eddens, Kate" userId="2768510e-2308-47b1-8f2d-3734854ccbd3" providerId="ADAL" clId="{F8F5FA1A-D1C9-41D4-A34C-6F69C372A9DD}" dt="2022-11-03T22:48:52.788" v="3825" actId="1076"/>
          <ac:spMkLst>
            <pc:docMk/>
            <pc:sldMk cId="0" sldId="448"/>
            <ac:spMk id="12345" creationId="{D428E026-674B-43C0-A5EA-93B1719160C9}"/>
          </ac:spMkLst>
        </pc:spChg>
        <pc:spChg chg="mod">
          <ac:chgData name="Eddens, Kate" userId="2768510e-2308-47b1-8f2d-3734854ccbd3" providerId="ADAL" clId="{F8F5FA1A-D1C9-41D4-A34C-6F69C372A9DD}" dt="2022-11-03T22:48:52.788" v="3825" actId="1076"/>
          <ac:spMkLst>
            <pc:docMk/>
            <pc:sldMk cId="0" sldId="448"/>
            <ac:spMk id="12346" creationId="{17C6562A-C716-446B-BA7B-012AAA710992}"/>
          </ac:spMkLst>
        </pc:spChg>
        <pc:spChg chg="mod">
          <ac:chgData name="Eddens, Kate" userId="2768510e-2308-47b1-8f2d-3734854ccbd3" providerId="ADAL" clId="{F8F5FA1A-D1C9-41D4-A34C-6F69C372A9DD}" dt="2022-11-03T22:48:52.788" v="3825" actId="1076"/>
          <ac:spMkLst>
            <pc:docMk/>
            <pc:sldMk cId="0" sldId="448"/>
            <ac:spMk id="12347" creationId="{DF23A874-ABE7-487B-B108-CED74EEE351B}"/>
          </ac:spMkLst>
        </pc:spChg>
        <pc:spChg chg="mod">
          <ac:chgData name="Eddens, Kate" userId="2768510e-2308-47b1-8f2d-3734854ccbd3" providerId="ADAL" clId="{F8F5FA1A-D1C9-41D4-A34C-6F69C372A9DD}" dt="2022-11-03T22:48:52.788" v="3825" actId="1076"/>
          <ac:spMkLst>
            <pc:docMk/>
            <pc:sldMk cId="0" sldId="448"/>
            <ac:spMk id="12348" creationId="{8EF1411A-902A-4E83-826B-DEF6F37E8CC5}"/>
          </ac:spMkLst>
        </pc:spChg>
        <pc:spChg chg="mod">
          <ac:chgData name="Eddens, Kate" userId="2768510e-2308-47b1-8f2d-3734854ccbd3" providerId="ADAL" clId="{F8F5FA1A-D1C9-41D4-A34C-6F69C372A9DD}" dt="2022-11-03T22:48:52.788" v="3825" actId="1076"/>
          <ac:spMkLst>
            <pc:docMk/>
            <pc:sldMk cId="0" sldId="448"/>
            <ac:spMk id="12349" creationId="{BF6ADB7E-1964-453B-9AB2-9A40C9D25188}"/>
          </ac:spMkLst>
        </pc:spChg>
        <pc:spChg chg="mod">
          <ac:chgData name="Eddens, Kate" userId="2768510e-2308-47b1-8f2d-3734854ccbd3" providerId="ADAL" clId="{F8F5FA1A-D1C9-41D4-A34C-6F69C372A9DD}" dt="2022-11-03T22:48:52.788" v="3825" actId="1076"/>
          <ac:spMkLst>
            <pc:docMk/>
            <pc:sldMk cId="0" sldId="448"/>
            <ac:spMk id="12350" creationId="{4F2A8238-399B-4170-936A-9C894B33C14F}"/>
          </ac:spMkLst>
        </pc:spChg>
        <pc:spChg chg="mod">
          <ac:chgData name="Eddens, Kate" userId="2768510e-2308-47b1-8f2d-3734854ccbd3" providerId="ADAL" clId="{F8F5FA1A-D1C9-41D4-A34C-6F69C372A9DD}" dt="2022-11-03T22:48:52.788" v="3825" actId="1076"/>
          <ac:spMkLst>
            <pc:docMk/>
            <pc:sldMk cId="0" sldId="448"/>
            <ac:spMk id="12351" creationId="{BD5E4A36-769A-4FB5-AB13-A380F794B844}"/>
          </ac:spMkLst>
        </pc:spChg>
        <pc:spChg chg="mod topLvl">
          <ac:chgData name="Eddens, Kate" userId="2768510e-2308-47b1-8f2d-3734854ccbd3" providerId="ADAL" clId="{F8F5FA1A-D1C9-41D4-A34C-6F69C372A9DD}" dt="2022-11-03T22:48:52.788" v="3825" actId="1076"/>
          <ac:spMkLst>
            <pc:docMk/>
            <pc:sldMk cId="0" sldId="448"/>
            <ac:spMk id="15360" creationId="{09A2171A-6ECE-4F68-8403-668200DF28B9}"/>
          </ac:spMkLst>
        </pc:spChg>
        <pc:spChg chg="mod topLvl">
          <ac:chgData name="Eddens, Kate" userId="2768510e-2308-47b1-8f2d-3734854ccbd3" providerId="ADAL" clId="{F8F5FA1A-D1C9-41D4-A34C-6F69C372A9DD}" dt="2022-11-03T22:48:52.788" v="3825" actId="1076"/>
          <ac:spMkLst>
            <pc:docMk/>
            <pc:sldMk cId="0" sldId="448"/>
            <ac:spMk id="15361" creationId="{850C306C-BA4B-42E3-A1DE-C7D5344BF120}"/>
          </ac:spMkLst>
        </pc:spChg>
        <pc:spChg chg="del mod">
          <ac:chgData name="Eddens, Kate" userId="2768510e-2308-47b1-8f2d-3734854ccbd3" providerId="ADAL" clId="{F8F5FA1A-D1C9-41D4-A34C-6F69C372A9DD}" dt="2022-10-26T21:37:03.366" v="138"/>
          <ac:spMkLst>
            <pc:docMk/>
            <pc:sldMk cId="0" sldId="448"/>
            <ac:spMk id="15362" creationId="{00000000-0000-0000-0000-000000000000}"/>
          </ac:spMkLst>
        </pc:spChg>
        <pc:spChg chg="mod topLvl">
          <ac:chgData name="Eddens, Kate" userId="2768510e-2308-47b1-8f2d-3734854ccbd3" providerId="ADAL" clId="{F8F5FA1A-D1C9-41D4-A34C-6F69C372A9DD}" dt="2022-11-03T22:48:52.788" v="3825" actId="1076"/>
          <ac:spMkLst>
            <pc:docMk/>
            <pc:sldMk cId="0" sldId="448"/>
            <ac:spMk id="15362" creationId="{C4B4A585-DFDF-4D4C-AB93-F7B0D8539997}"/>
          </ac:spMkLst>
        </pc:spChg>
        <pc:spChg chg="mod">
          <ac:chgData name="Eddens, Kate" userId="2768510e-2308-47b1-8f2d-3734854ccbd3" providerId="ADAL" clId="{F8F5FA1A-D1C9-41D4-A34C-6F69C372A9DD}" dt="2022-11-03T22:48:24.328" v="3821" actId="338"/>
          <ac:spMkLst>
            <pc:docMk/>
            <pc:sldMk cId="0" sldId="448"/>
            <ac:spMk id="15363" creationId="{00000000-0000-0000-0000-000000000000}"/>
          </ac:spMkLst>
        </pc:spChg>
        <pc:spChg chg="mod topLvl">
          <ac:chgData name="Eddens, Kate" userId="2768510e-2308-47b1-8f2d-3734854ccbd3" providerId="ADAL" clId="{F8F5FA1A-D1C9-41D4-A34C-6F69C372A9DD}" dt="2022-11-03T22:48:52.788" v="3825" actId="1076"/>
          <ac:spMkLst>
            <pc:docMk/>
            <pc:sldMk cId="0" sldId="448"/>
            <ac:spMk id="15364" creationId="{CC053593-7931-426B-AE3C-4B0D6B8E88C6}"/>
          </ac:spMkLst>
        </pc:spChg>
        <pc:spChg chg="mod topLvl">
          <ac:chgData name="Eddens, Kate" userId="2768510e-2308-47b1-8f2d-3734854ccbd3" providerId="ADAL" clId="{F8F5FA1A-D1C9-41D4-A34C-6F69C372A9DD}" dt="2022-11-03T22:48:52.788" v="3825" actId="1076"/>
          <ac:spMkLst>
            <pc:docMk/>
            <pc:sldMk cId="0" sldId="448"/>
            <ac:spMk id="15365" creationId="{B8122AFA-1FCA-4388-910D-E6C1214C6560}"/>
          </ac:spMkLst>
        </pc:spChg>
        <pc:spChg chg="mod topLvl">
          <ac:chgData name="Eddens, Kate" userId="2768510e-2308-47b1-8f2d-3734854ccbd3" providerId="ADAL" clId="{F8F5FA1A-D1C9-41D4-A34C-6F69C372A9DD}" dt="2022-11-03T22:48:52.788" v="3825" actId="1076"/>
          <ac:spMkLst>
            <pc:docMk/>
            <pc:sldMk cId="0" sldId="448"/>
            <ac:spMk id="15366" creationId="{71B4D0B9-99D0-493D-9788-5CB695E33506}"/>
          </ac:spMkLst>
        </pc:spChg>
        <pc:spChg chg="mod topLvl">
          <ac:chgData name="Eddens, Kate" userId="2768510e-2308-47b1-8f2d-3734854ccbd3" providerId="ADAL" clId="{F8F5FA1A-D1C9-41D4-A34C-6F69C372A9DD}" dt="2022-11-03T22:48:52.788" v="3825" actId="1076"/>
          <ac:spMkLst>
            <pc:docMk/>
            <pc:sldMk cId="0" sldId="448"/>
            <ac:spMk id="15367" creationId="{E70731F8-0236-4DB7-97C6-5FA6C1DC51D5}"/>
          </ac:spMkLst>
        </pc:spChg>
        <pc:spChg chg="mod topLvl">
          <ac:chgData name="Eddens, Kate" userId="2768510e-2308-47b1-8f2d-3734854ccbd3" providerId="ADAL" clId="{F8F5FA1A-D1C9-41D4-A34C-6F69C372A9DD}" dt="2022-11-03T22:48:52.788" v="3825" actId="1076"/>
          <ac:spMkLst>
            <pc:docMk/>
            <pc:sldMk cId="0" sldId="448"/>
            <ac:spMk id="15368" creationId="{95CAFBD2-532D-4843-A778-32ECBF6DF59A}"/>
          </ac:spMkLst>
        </pc:spChg>
        <pc:spChg chg="mod topLvl">
          <ac:chgData name="Eddens, Kate" userId="2768510e-2308-47b1-8f2d-3734854ccbd3" providerId="ADAL" clId="{F8F5FA1A-D1C9-41D4-A34C-6F69C372A9DD}" dt="2022-11-03T22:48:52.788" v="3825" actId="1076"/>
          <ac:spMkLst>
            <pc:docMk/>
            <pc:sldMk cId="0" sldId="448"/>
            <ac:spMk id="15369" creationId="{0A112810-FCAB-4F4E-97F0-9864019FEF5E}"/>
          </ac:spMkLst>
        </pc:spChg>
        <pc:spChg chg="mod topLvl">
          <ac:chgData name="Eddens, Kate" userId="2768510e-2308-47b1-8f2d-3734854ccbd3" providerId="ADAL" clId="{F8F5FA1A-D1C9-41D4-A34C-6F69C372A9DD}" dt="2022-11-03T22:48:52.788" v="3825" actId="1076"/>
          <ac:spMkLst>
            <pc:docMk/>
            <pc:sldMk cId="0" sldId="448"/>
            <ac:spMk id="15370" creationId="{64117A66-8D75-4C02-8FC8-1A8B7C2E6E4B}"/>
          </ac:spMkLst>
        </pc:spChg>
        <pc:spChg chg="mod topLvl">
          <ac:chgData name="Eddens, Kate" userId="2768510e-2308-47b1-8f2d-3734854ccbd3" providerId="ADAL" clId="{F8F5FA1A-D1C9-41D4-A34C-6F69C372A9DD}" dt="2022-11-03T22:48:52.788" v="3825" actId="1076"/>
          <ac:spMkLst>
            <pc:docMk/>
            <pc:sldMk cId="0" sldId="448"/>
            <ac:spMk id="15371" creationId="{C271ECEF-16FC-486B-9FB4-B476C8234D8A}"/>
          </ac:spMkLst>
        </pc:spChg>
        <pc:spChg chg="mod">
          <ac:chgData name="Eddens, Kate" userId="2768510e-2308-47b1-8f2d-3734854ccbd3" providerId="ADAL" clId="{F8F5FA1A-D1C9-41D4-A34C-6F69C372A9DD}" dt="2022-11-03T22:48:52.788" v="3825" actId="1076"/>
          <ac:spMkLst>
            <pc:docMk/>
            <pc:sldMk cId="0" sldId="448"/>
            <ac:spMk id="15372" creationId="{FFE66A2A-0FFE-4589-B931-7575B5C2A9A2}"/>
          </ac:spMkLst>
        </pc:spChg>
        <pc:spChg chg="mod">
          <ac:chgData name="Eddens, Kate" userId="2768510e-2308-47b1-8f2d-3734854ccbd3" providerId="ADAL" clId="{F8F5FA1A-D1C9-41D4-A34C-6F69C372A9DD}" dt="2022-11-03T22:48:52.788" v="3825" actId="1076"/>
          <ac:spMkLst>
            <pc:docMk/>
            <pc:sldMk cId="0" sldId="448"/>
            <ac:spMk id="15373" creationId="{85D5C6CB-E306-4BB2-99FA-0B8B10C3E0B4}"/>
          </ac:spMkLst>
        </pc:spChg>
        <pc:spChg chg="mod">
          <ac:chgData name="Eddens, Kate" userId="2768510e-2308-47b1-8f2d-3734854ccbd3" providerId="ADAL" clId="{F8F5FA1A-D1C9-41D4-A34C-6F69C372A9DD}" dt="2022-11-03T22:48:52.788" v="3825" actId="1076"/>
          <ac:spMkLst>
            <pc:docMk/>
            <pc:sldMk cId="0" sldId="448"/>
            <ac:spMk id="15374" creationId="{5F9FB25D-32A0-42BC-A786-21F04B460D7B}"/>
          </ac:spMkLst>
        </pc:spChg>
        <pc:spChg chg="mod">
          <ac:chgData name="Eddens, Kate" userId="2768510e-2308-47b1-8f2d-3734854ccbd3" providerId="ADAL" clId="{F8F5FA1A-D1C9-41D4-A34C-6F69C372A9DD}" dt="2022-11-03T22:48:52.788" v="3825" actId="1076"/>
          <ac:spMkLst>
            <pc:docMk/>
            <pc:sldMk cId="0" sldId="448"/>
            <ac:spMk id="15375" creationId="{CEB74307-28B7-4334-B1C0-1EA92D72194B}"/>
          </ac:spMkLst>
        </pc:spChg>
        <pc:spChg chg="mod">
          <ac:chgData name="Eddens, Kate" userId="2768510e-2308-47b1-8f2d-3734854ccbd3" providerId="ADAL" clId="{F8F5FA1A-D1C9-41D4-A34C-6F69C372A9DD}" dt="2022-11-03T22:48:52.788" v="3825" actId="1076"/>
          <ac:spMkLst>
            <pc:docMk/>
            <pc:sldMk cId="0" sldId="448"/>
            <ac:spMk id="15376" creationId="{9AF0C772-F5A7-4AA4-8338-9171E3C6AA78}"/>
          </ac:spMkLst>
        </pc:spChg>
        <pc:spChg chg="mod">
          <ac:chgData name="Eddens, Kate" userId="2768510e-2308-47b1-8f2d-3734854ccbd3" providerId="ADAL" clId="{F8F5FA1A-D1C9-41D4-A34C-6F69C372A9DD}" dt="2022-11-03T22:48:52.788" v="3825" actId="1076"/>
          <ac:spMkLst>
            <pc:docMk/>
            <pc:sldMk cId="0" sldId="448"/>
            <ac:spMk id="15377" creationId="{799360E4-C07A-4BC0-93AE-046860CDD3FE}"/>
          </ac:spMkLst>
        </pc:spChg>
        <pc:spChg chg="mod">
          <ac:chgData name="Eddens, Kate" userId="2768510e-2308-47b1-8f2d-3734854ccbd3" providerId="ADAL" clId="{F8F5FA1A-D1C9-41D4-A34C-6F69C372A9DD}" dt="2022-11-03T22:48:52.788" v="3825" actId="1076"/>
          <ac:spMkLst>
            <pc:docMk/>
            <pc:sldMk cId="0" sldId="448"/>
            <ac:spMk id="15378" creationId="{EE6C9A6B-8EBB-4137-879A-31DE44A7AC99}"/>
          </ac:spMkLst>
        </pc:spChg>
        <pc:spChg chg="mod">
          <ac:chgData name="Eddens, Kate" userId="2768510e-2308-47b1-8f2d-3734854ccbd3" providerId="ADAL" clId="{F8F5FA1A-D1C9-41D4-A34C-6F69C372A9DD}" dt="2022-11-03T22:48:52.788" v="3825" actId="1076"/>
          <ac:spMkLst>
            <pc:docMk/>
            <pc:sldMk cId="0" sldId="448"/>
            <ac:spMk id="15379" creationId="{46C49B24-DDEE-467E-AC41-5252F3A23899}"/>
          </ac:spMkLst>
        </pc:spChg>
        <pc:spChg chg="mod">
          <ac:chgData name="Eddens, Kate" userId="2768510e-2308-47b1-8f2d-3734854ccbd3" providerId="ADAL" clId="{F8F5FA1A-D1C9-41D4-A34C-6F69C372A9DD}" dt="2022-11-03T22:48:52.788" v="3825" actId="1076"/>
          <ac:spMkLst>
            <pc:docMk/>
            <pc:sldMk cId="0" sldId="448"/>
            <ac:spMk id="15380" creationId="{6C1D94A0-FF5D-4F31-BE17-FBE61B9F690F}"/>
          </ac:spMkLst>
        </pc:spChg>
        <pc:spChg chg="mod">
          <ac:chgData name="Eddens, Kate" userId="2768510e-2308-47b1-8f2d-3734854ccbd3" providerId="ADAL" clId="{F8F5FA1A-D1C9-41D4-A34C-6F69C372A9DD}" dt="2022-11-03T22:48:52.788" v="3825" actId="1076"/>
          <ac:spMkLst>
            <pc:docMk/>
            <pc:sldMk cId="0" sldId="448"/>
            <ac:spMk id="15381" creationId="{4C1C24B0-053B-4DC9-9F48-CB1EA11DE6A9}"/>
          </ac:spMkLst>
        </pc:spChg>
        <pc:spChg chg="mod">
          <ac:chgData name="Eddens, Kate" userId="2768510e-2308-47b1-8f2d-3734854ccbd3" providerId="ADAL" clId="{F8F5FA1A-D1C9-41D4-A34C-6F69C372A9DD}" dt="2022-11-03T22:48:52.788" v="3825" actId="1076"/>
          <ac:spMkLst>
            <pc:docMk/>
            <pc:sldMk cId="0" sldId="448"/>
            <ac:spMk id="15382" creationId="{556DB2CD-B965-4691-BBC5-D7F587CD6C21}"/>
          </ac:spMkLst>
        </pc:spChg>
        <pc:spChg chg="mod">
          <ac:chgData name="Eddens, Kate" userId="2768510e-2308-47b1-8f2d-3734854ccbd3" providerId="ADAL" clId="{F8F5FA1A-D1C9-41D4-A34C-6F69C372A9DD}" dt="2022-11-03T22:48:52.788" v="3825" actId="1076"/>
          <ac:spMkLst>
            <pc:docMk/>
            <pc:sldMk cId="0" sldId="448"/>
            <ac:spMk id="15383" creationId="{DAB378DD-2A11-4C38-9348-F2984486317C}"/>
          </ac:spMkLst>
        </pc:spChg>
        <pc:spChg chg="mod">
          <ac:chgData name="Eddens, Kate" userId="2768510e-2308-47b1-8f2d-3734854ccbd3" providerId="ADAL" clId="{F8F5FA1A-D1C9-41D4-A34C-6F69C372A9DD}" dt="2022-11-03T22:48:52.788" v="3825" actId="1076"/>
          <ac:spMkLst>
            <pc:docMk/>
            <pc:sldMk cId="0" sldId="448"/>
            <ac:spMk id="15384" creationId="{AF1DEBAD-08EC-4572-8407-7496E5296B8D}"/>
          </ac:spMkLst>
        </pc:spChg>
        <pc:spChg chg="mod">
          <ac:chgData name="Eddens, Kate" userId="2768510e-2308-47b1-8f2d-3734854ccbd3" providerId="ADAL" clId="{F8F5FA1A-D1C9-41D4-A34C-6F69C372A9DD}" dt="2022-11-03T22:48:52.788" v="3825" actId="1076"/>
          <ac:spMkLst>
            <pc:docMk/>
            <pc:sldMk cId="0" sldId="448"/>
            <ac:spMk id="15385" creationId="{023E7B18-E94A-448A-BA75-EBD9DFD84769}"/>
          </ac:spMkLst>
        </pc:spChg>
        <pc:spChg chg="mod">
          <ac:chgData name="Eddens, Kate" userId="2768510e-2308-47b1-8f2d-3734854ccbd3" providerId="ADAL" clId="{F8F5FA1A-D1C9-41D4-A34C-6F69C372A9DD}" dt="2022-11-03T22:48:52.788" v="3825" actId="1076"/>
          <ac:spMkLst>
            <pc:docMk/>
            <pc:sldMk cId="0" sldId="448"/>
            <ac:spMk id="15386" creationId="{28232784-2598-43F9-AFF8-CF852E00F09C}"/>
          </ac:spMkLst>
        </pc:spChg>
        <pc:spChg chg="mod">
          <ac:chgData name="Eddens, Kate" userId="2768510e-2308-47b1-8f2d-3734854ccbd3" providerId="ADAL" clId="{F8F5FA1A-D1C9-41D4-A34C-6F69C372A9DD}" dt="2022-11-03T22:48:52.788" v="3825" actId="1076"/>
          <ac:spMkLst>
            <pc:docMk/>
            <pc:sldMk cId="0" sldId="448"/>
            <ac:spMk id="15387" creationId="{1770019D-B097-4093-8A35-4533D91CD720}"/>
          </ac:spMkLst>
        </pc:spChg>
        <pc:spChg chg="mod">
          <ac:chgData name="Eddens, Kate" userId="2768510e-2308-47b1-8f2d-3734854ccbd3" providerId="ADAL" clId="{F8F5FA1A-D1C9-41D4-A34C-6F69C372A9DD}" dt="2022-11-03T22:48:52.788" v="3825" actId="1076"/>
          <ac:spMkLst>
            <pc:docMk/>
            <pc:sldMk cId="0" sldId="448"/>
            <ac:spMk id="15388" creationId="{D01CCD51-9F94-4C6E-B10A-18FD081052C4}"/>
          </ac:spMkLst>
        </pc:spChg>
        <pc:spChg chg="mod">
          <ac:chgData name="Eddens, Kate" userId="2768510e-2308-47b1-8f2d-3734854ccbd3" providerId="ADAL" clId="{F8F5FA1A-D1C9-41D4-A34C-6F69C372A9DD}" dt="2022-11-03T22:48:52.788" v="3825" actId="1076"/>
          <ac:spMkLst>
            <pc:docMk/>
            <pc:sldMk cId="0" sldId="448"/>
            <ac:spMk id="15389" creationId="{1726AC0E-3F94-4148-BA5D-DD93913A09AB}"/>
          </ac:spMkLst>
        </pc:spChg>
        <pc:spChg chg="mod">
          <ac:chgData name="Eddens, Kate" userId="2768510e-2308-47b1-8f2d-3734854ccbd3" providerId="ADAL" clId="{F8F5FA1A-D1C9-41D4-A34C-6F69C372A9DD}" dt="2022-11-03T22:48:52.788" v="3825" actId="1076"/>
          <ac:spMkLst>
            <pc:docMk/>
            <pc:sldMk cId="0" sldId="448"/>
            <ac:spMk id="15390" creationId="{320D1A25-1AF8-47B4-8B53-EDA4F3FA92DE}"/>
          </ac:spMkLst>
        </pc:spChg>
        <pc:spChg chg="mod">
          <ac:chgData name="Eddens, Kate" userId="2768510e-2308-47b1-8f2d-3734854ccbd3" providerId="ADAL" clId="{F8F5FA1A-D1C9-41D4-A34C-6F69C372A9DD}" dt="2022-11-03T22:48:52.788" v="3825" actId="1076"/>
          <ac:spMkLst>
            <pc:docMk/>
            <pc:sldMk cId="0" sldId="448"/>
            <ac:spMk id="15391" creationId="{6CF93DAA-9C34-42AA-A5DD-84EB1BAA2382}"/>
          </ac:spMkLst>
        </pc:spChg>
        <pc:spChg chg="mod">
          <ac:chgData name="Eddens, Kate" userId="2768510e-2308-47b1-8f2d-3734854ccbd3" providerId="ADAL" clId="{F8F5FA1A-D1C9-41D4-A34C-6F69C372A9DD}" dt="2022-11-03T22:48:52.788" v="3825" actId="1076"/>
          <ac:spMkLst>
            <pc:docMk/>
            <pc:sldMk cId="0" sldId="448"/>
            <ac:spMk id="15392" creationId="{25D58A6A-017D-4F5A-93C7-8B328106AEB1}"/>
          </ac:spMkLst>
        </pc:spChg>
        <pc:spChg chg="mod">
          <ac:chgData name="Eddens, Kate" userId="2768510e-2308-47b1-8f2d-3734854ccbd3" providerId="ADAL" clId="{F8F5FA1A-D1C9-41D4-A34C-6F69C372A9DD}" dt="2022-11-03T22:48:52.788" v="3825" actId="1076"/>
          <ac:spMkLst>
            <pc:docMk/>
            <pc:sldMk cId="0" sldId="448"/>
            <ac:spMk id="15393" creationId="{C9BA619C-6F37-4C2D-A075-C5FE85A3C7BC}"/>
          </ac:spMkLst>
        </pc:spChg>
        <pc:spChg chg="mod">
          <ac:chgData name="Eddens, Kate" userId="2768510e-2308-47b1-8f2d-3734854ccbd3" providerId="ADAL" clId="{F8F5FA1A-D1C9-41D4-A34C-6F69C372A9DD}" dt="2022-11-03T22:48:52.788" v="3825" actId="1076"/>
          <ac:spMkLst>
            <pc:docMk/>
            <pc:sldMk cId="0" sldId="448"/>
            <ac:spMk id="15394" creationId="{E3757F11-6521-4CA3-AD42-B5BD07531482}"/>
          </ac:spMkLst>
        </pc:spChg>
        <pc:spChg chg="mod">
          <ac:chgData name="Eddens, Kate" userId="2768510e-2308-47b1-8f2d-3734854ccbd3" providerId="ADAL" clId="{F8F5FA1A-D1C9-41D4-A34C-6F69C372A9DD}" dt="2022-11-03T22:48:52.788" v="3825" actId="1076"/>
          <ac:spMkLst>
            <pc:docMk/>
            <pc:sldMk cId="0" sldId="448"/>
            <ac:spMk id="15395" creationId="{53894F23-A1AC-4220-852C-977EA95E81AE}"/>
          </ac:spMkLst>
        </pc:spChg>
        <pc:spChg chg="mod">
          <ac:chgData name="Eddens, Kate" userId="2768510e-2308-47b1-8f2d-3734854ccbd3" providerId="ADAL" clId="{F8F5FA1A-D1C9-41D4-A34C-6F69C372A9DD}" dt="2022-11-03T22:48:52.788" v="3825" actId="1076"/>
          <ac:spMkLst>
            <pc:docMk/>
            <pc:sldMk cId="0" sldId="448"/>
            <ac:spMk id="15396" creationId="{F895586D-76FE-446A-8BF3-75AE80259721}"/>
          </ac:spMkLst>
        </pc:spChg>
        <pc:spChg chg="mod">
          <ac:chgData name="Eddens, Kate" userId="2768510e-2308-47b1-8f2d-3734854ccbd3" providerId="ADAL" clId="{F8F5FA1A-D1C9-41D4-A34C-6F69C372A9DD}" dt="2022-11-03T22:48:52.788" v="3825" actId="1076"/>
          <ac:spMkLst>
            <pc:docMk/>
            <pc:sldMk cId="0" sldId="448"/>
            <ac:spMk id="15397" creationId="{DF63939B-9825-49D0-BFB2-794C4B772AD2}"/>
          </ac:spMkLst>
        </pc:spChg>
        <pc:spChg chg="mod">
          <ac:chgData name="Eddens, Kate" userId="2768510e-2308-47b1-8f2d-3734854ccbd3" providerId="ADAL" clId="{F8F5FA1A-D1C9-41D4-A34C-6F69C372A9DD}" dt="2022-11-03T22:48:52.788" v="3825" actId="1076"/>
          <ac:spMkLst>
            <pc:docMk/>
            <pc:sldMk cId="0" sldId="448"/>
            <ac:spMk id="15398" creationId="{B9FD20E3-7B07-43BE-B803-ED538A68C29A}"/>
          </ac:spMkLst>
        </pc:spChg>
        <pc:spChg chg="mod">
          <ac:chgData name="Eddens, Kate" userId="2768510e-2308-47b1-8f2d-3734854ccbd3" providerId="ADAL" clId="{F8F5FA1A-D1C9-41D4-A34C-6F69C372A9DD}" dt="2022-11-03T22:48:52.788" v="3825" actId="1076"/>
          <ac:spMkLst>
            <pc:docMk/>
            <pc:sldMk cId="0" sldId="448"/>
            <ac:spMk id="15399" creationId="{3FBD8C18-3DA1-478A-AECA-2191A3424E30}"/>
          </ac:spMkLst>
        </pc:spChg>
        <pc:spChg chg="mod">
          <ac:chgData name="Eddens, Kate" userId="2768510e-2308-47b1-8f2d-3734854ccbd3" providerId="ADAL" clId="{F8F5FA1A-D1C9-41D4-A34C-6F69C372A9DD}" dt="2022-11-03T22:48:52.788" v="3825" actId="1076"/>
          <ac:spMkLst>
            <pc:docMk/>
            <pc:sldMk cId="0" sldId="448"/>
            <ac:spMk id="15400" creationId="{22F7DB79-21C1-4BAF-A26D-7C943F741C3A}"/>
          </ac:spMkLst>
        </pc:spChg>
        <pc:spChg chg="mod">
          <ac:chgData name="Eddens, Kate" userId="2768510e-2308-47b1-8f2d-3734854ccbd3" providerId="ADAL" clId="{F8F5FA1A-D1C9-41D4-A34C-6F69C372A9DD}" dt="2022-11-03T22:48:52.788" v="3825" actId="1076"/>
          <ac:spMkLst>
            <pc:docMk/>
            <pc:sldMk cId="0" sldId="448"/>
            <ac:spMk id="15401" creationId="{DD3D9A0D-9AD4-4314-8EA3-05D1D61CB548}"/>
          </ac:spMkLst>
        </pc:spChg>
        <pc:spChg chg="mod">
          <ac:chgData name="Eddens, Kate" userId="2768510e-2308-47b1-8f2d-3734854ccbd3" providerId="ADAL" clId="{F8F5FA1A-D1C9-41D4-A34C-6F69C372A9DD}" dt="2022-11-03T22:48:52.788" v="3825" actId="1076"/>
          <ac:spMkLst>
            <pc:docMk/>
            <pc:sldMk cId="0" sldId="448"/>
            <ac:spMk id="15402" creationId="{DFA9082B-6142-4CA4-9AA7-DDFE10C47FD1}"/>
          </ac:spMkLst>
        </pc:spChg>
        <pc:spChg chg="mod">
          <ac:chgData name="Eddens, Kate" userId="2768510e-2308-47b1-8f2d-3734854ccbd3" providerId="ADAL" clId="{F8F5FA1A-D1C9-41D4-A34C-6F69C372A9DD}" dt="2022-11-03T22:48:52.788" v="3825" actId="1076"/>
          <ac:spMkLst>
            <pc:docMk/>
            <pc:sldMk cId="0" sldId="448"/>
            <ac:spMk id="15403" creationId="{E5879107-9FDF-40B4-BF65-F846596B5036}"/>
          </ac:spMkLst>
        </pc:spChg>
        <pc:spChg chg="mod">
          <ac:chgData name="Eddens, Kate" userId="2768510e-2308-47b1-8f2d-3734854ccbd3" providerId="ADAL" clId="{F8F5FA1A-D1C9-41D4-A34C-6F69C372A9DD}" dt="2022-11-03T22:48:52.788" v="3825" actId="1076"/>
          <ac:spMkLst>
            <pc:docMk/>
            <pc:sldMk cId="0" sldId="448"/>
            <ac:spMk id="15404" creationId="{0DE919BE-1697-44B2-BA67-E3D380EB5303}"/>
          </ac:spMkLst>
        </pc:spChg>
        <pc:spChg chg="mod">
          <ac:chgData name="Eddens, Kate" userId="2768510e-2308-47b1-8f2d-3734854ccbd3" providerId="ADAL" clId="{F8F5FA1A-D1C9-41D4-A34C-6F69C372A9DD}" dt="2022-11-03T22:48:52.788" v="3825" actId="1076"/>
          <ac:spMkLst>
            <pc:docMk/>
            <pc:sldMk cId="0" sldId="448"/>
            <ac:spMk id="15405" creationId="{C9FD9E01-62DC-4930-B895-263B8CD782E8}"/>
          </ac:spMkLst>
        </pc:spChg>
        <pc:spChg chg="mod">
          <ac:chgData name="Eddens, Kate" userId="2768510e-2308-47b1-8f2d-3734854ccbd3" providerId="ADAL" clId="{F8F5FA1A-D1C9-41D4-A34C-6F69C372A9DD}" dt="2022-11-03T22:48:52.788" v="3825" actId="1076"/>
          <ac:spMkLst>
            <pc:docMk/>
            <pc:sldMk cId="0" sldId="448"/>
            <ac:spMk id="15406" creationId="{0F5891CC-6273-4543-AA35-539C55F088D5}"/>
          </ac:spMkLst>
        </pc:spChg>
        <pc:spChg chg="mod">
          <ac:chgData name="Eddens, Kate" userId="2768510e-2308-47b1-8f2d-3734854ccbd3" providerId="ADAL" clId="{F8F5FA1A-D1C9-41D4-A34C-6F69C372A9DD}" dt="2022-11-03T22:48:52.788" v="3825" actId="1076"/>
          <ac:spMkLst>
            <pc:docMk/>
            <pc:sldMk cId="0" sldId="448"/>
            <ac:spMk id="15407" creationId="{268FB1CB-8DC0-4B1A-AABB-99C236DB3EB2}"/>
          </ac:spMkLst>
        </pc:spChg>
        <pc:spChg chg="mod">
          <ac:chgData name="Eddens, Kate" userId="2768510e-2308-47b1-8f2d-3734854ccbd3" providerId="ADAL" clId="{F8F5FA1A-D1C9-41D4-A34C-6F69C372A9DD}" dt="2022-11-03T22:48:52.788" v="3825" actId="1076"/>
          <ac:spMkLst>
            <pc:docMk/>
            <pc:sldMk cId="0" sldId="448"/>
            <ac:spMk id="15408" creationId="{8B005A17-7C9B-4CDE-B970-9DF0DC4E96B0}"/>
          </ac:spMkLst>
        </pc:spChg>
        <pc:spChg chg="mod">
          <ac:chgData name="Eddens, Kate" userId="2768510e-2308-47b1-8f2d-3734854ccbd3" providerId="ADAL" clId="{F8F5FA1A-D1C9-41D4-A34C-6F69C372A9DD}" dt="2022-11-03T22:48:52.788" v="3825" actId="1076"/>
          <ac:spMkLst>
            <pc:docMk/>
            <pc:sldMk cId="0" sldId="448"/>
            <ac:spMk id="15409" creationId="{01F2796A-1510-41F2-BED5-040D5A2C6C40}"/>
          </ac:spMkLst>
        </pc:spChg>
        <pc:spChg chg="mod">
          <ac:chgData name="Eddens, Kate" userId="2768510e-2308-47b1-8f2d-3734854ccbd3" providerId="ADAL" clId="{F8F5FA1A-D1C9-41D4-A34C-6F69C372A9DD}" dt="2022-11-03T22:48:52.788" v="3825" actId="1076"/>
          <ac:spMkLst>
            <pc:docMk/>
            <pc:sldMk cId="0" sldId="448"/>
            <ac:spMk id="15410" creationId="{58E3CDDB-8779-4C18-B6B3-6AFCC9D58D50}"/>
          </ac:spMkLst>
        </pc:spChg>
        <pc:spChg chg="mod">
          <ac:chgData name="Eddens, Kate" userId="2768510e-2308-47b1-8f2d-3734854ccbd3" providerId="ADAL" clId="{F8F5FA1A-D1C9-41D4-A34C-6F69C372A9DD}" dt="2022-11-03T22:48:52.788" v="3825" actId="1076"/>
          <ac:spMkLst>
            <pc:docMk/>
            <pc:sldMk cId="0" sldId="448"/>
            <ac:spMk id="15411" creationId="{D3ED3582-34E3-4EF4-9147-ABF24535DEE7}"/>
          </ac:spMkLst>
        </pc:spChg>
        <pc:spChg chg="mod">
          <ac:chgData name="Eddens, Kate" userId="2768510e-2308-47b1-8f2d-3734854ccbd3" providerId="ADAL" clId="{F8F5FA1A-D1C9-41D4-A34C-6F69C372A9DD}" dt="2022-11-03T22:48:52.788" v="3825" actId="1076"/>
          <ac:spMkLst>
            <pc:docMk/>
            <pc:sldMk cId="0" sldId="448"/>
            <ac:spMk id="15412" creationId="{CD38452C-8224-45A9-B311-710EC95FB23F}"/>
          </ac:spMkLst>
        </pc:spChg>
        <pc:spChg chg="mod">
          <ac:chgData name="Eddens, Kate" userId="2768510e-2308-47b1-8f2d-3734854ccbd3" providerId="ADAL" clId="{F8F5FA1A-D1C9-41D4-A34C-6F69C372A9DD}" dt="2022-11-03T22:48:52.788" v="3825" actId="1076"/>
          <ac:spMkLst>
            <pc:docMk/>
            <pc:sldMk cId="0" sldId="448"/>
            <ac:spMk id="15413" creationId="{58BCBA56-F8C1-4A8B-AF69-B7E00495E144}"/>
          </ac:spMkLst>
        </pc:spChg>
        <pc:spChg chg="mod">
          <ac:chgData name="Eddens, Kate" userId="2768510e-2308-47b1-8f2d-3734854ccbd3" providerId="ADAL" clId="{F8F5FA1A-D1C9-41D4-A34C-6F69C372A9DD}" dt="2022-11-03T22:48:52.788" v="3825" actId="1076"/>
          <ac:spMkLst>
            <pc:docMk/>
            <pc:sldMk cId="0" sldId="448"/>
            <ac:spMk id="15414" creationId="{07DE8094-9159-4FFC-8508-9A37D8464E9C}"/>
          </ac:spMkLst>
        </pc:spChg>
        <pc:spChg chg="mod">
          <ac:chgData name="Eddens, Kate" userId="2768510e-2308-47b1-8f2d-3734854ccbd3" providerId="ADAL" clId="{F8F5FA1A-D1C9-41D4-A34C-6F69C372A9DD}" dt="2022-11-03T22:48:52.788" v="3825" actId="1076"/>
          <ac:spMkLst>
            <pc:docMk/>
            <pc:sldMk cId="0" sldId="448"/>
            <ac:spMk id="15415" creationId="{C256BC71-49EA-48F0-840C-07F6A8BB528B}"/>
          </ac:spMkLst>
        </pc:spChg>
        <pc:spChg chg="mod">
          <ac:chgData name="Eddens, Kate" userId="2768510e-2308-47b1-8f2d-3734854ccbd3" providerId="ADAL" clId="{F8F5FA1A-D1C9-41D4-A34C-6F69C372A9DD}" dt="2022-11-03T22:48:52.788" v="3825" actId="1076"/>
          <ac:spMkLst>
            <pc:docMk/>
            <pc:sldMk cId="0" sldId="448"/>
            <ac:spMk id="15416" creationId="{E8125439-C690-485C-9D53-66E16AD8C803}"/>
          </ac:spMkLst>
        </pc:spChg>
        <pc:spChg chg="mod">
          <ac:chgData name="Eddens, Kate" userId="2768510e-2308-47b1-8f2d-3734854ccbd3" providerId="ADAL" clId="{F8F5FA1A-D1C9-41D4-A34C-6F69C372A9DD}" dt="2022-11-03T22:48:52.788" v="3825" actId="1076"/>
          <ac:spMkLst>
            <pc:docMk/>
            <pc:sldMk cId="0" sldId="448"/>
            <ac:spMk id="15417" creationId="{E08F5ABE-9130-4FC4-B67A-C202B259BBEE}"/>
          </ac:spMkLst>
        </pc:spChg>
        <pc:spChg chg="mod">
          <ac:chgData name="Eddens, Kate" userId="2768510e-2308-47b1-8f2d-3734854ccbd3" providerId="ADAL" clId="{F8F5FA1A-D1C9-41D4-A34C-6F69C372A9DD}" dt="2022-11-03T22:48:52.788" v="3825" actId="1076"/>
          <ac:spMkLst>
            <pc:docMk/>
            <pc:sldMk cId="0" sldId="448"/>
            <ac:spMk id="15418" creationId="{3EF201D8-0DAD-4087-BB2B-C0663DD28AE1}"/>
          </ac:spMkLst>
        </pc:spChg>
        <pc:spChg chg="mod">
          <ac:chgData name="Eddens, Kate" userId="2768510e-2308-47b1-8f2d-3734854ccbd3" providerId="ADAL" clId="{F8F5FA1A-D1C9-41D4-A34C-6F69C372A9DD}" dt="2022-11-03T22:48:52.788" v="3825" actId="1076"/>
          <ac:spMkLst>
            <pc:docMk/>
            <pc:sldMk cId="0" sldId="448"/>
            <ac:spMk id="15419" creationId="{E3BE2DBF-1883-4A71-8EA9-CA75B4BE0B10}"/>
          </ac:spMkLst>
        </pc:spChg>
        <pc:spChg chg="mod">
          <ac:chgData name="Eddens, Kate" userId="2768510e-2308-47b1-8f2d-3734854ccbd3" providerId="ADAL" clId="{F8F5FA1A-D1C9-41D4-A34C-6F69C372A9DD}" dt="2022-11-03T22:48:52.788" v="3825" actId="1076"/>
          <ac:spMkLst>
            <pc:docMk/>
            <pc:sldMk cId="0" sldId="448"/>
            <ac:spMk id="15420" creationId="{1FFF7741-1B1E-4373-A547-213DEB107963}"/>
          </ac:spMkLst>
        </pc:spChg>
        <pc:spChg chg="mod">
          <ac:chgData name="Eddens, Kate" userId="2768510e-2308-47b1-8f2d-3734854ccbd3" providerId="ADAL" clId="{F8F5FA1A-D1C9-41D4-A34C-6F69C372A9DD}" dt="2022-11-03T22:48:52.788" v="3825" actId="1076"/>
          <ac:spMkLst>
            <pc:docMk/>
            <pc:sldMk cId="0" sldId="448"/>
            <ac:spMk id="15421" creationId="{9850A9FD-787D-498B-8747-8C040E4A0445}"/>
          </ac:spMkLst>
        </pc:spChg>
        <pc:spChg chg="mod">
          <ac:chgData name="Eddens, Kate" userId="2768510e-2308-47b1-8f2d-3734854ccbd3" providerId="ADAL" clId="{F8F5FA1A-D1C9-41D4-A34C-6F69C372A9DD}" dt="2022-11-03T22:48:52.788" v="3825" actId="1076"/>
          <ac:spMkLst>
            <pc:docMk/>
            <pc:sldMk cId="0" sldId="448"/>
            <ac:spMk id="15422" creationId="{68158087-E728-4EE4-8C5C-2F0B50EB98E7}"/>
          </ac:spMkLst>
        </pc:spChg>
        <pc:spChg chg="mod">
          <ac:chgData name="Eddens, Kate" userId="2768510e-2308-47b1-8f2d-3734854ccbd3" providerId="ADAL" clId="{F8F5FA1A-D1C9-41D4-A34C-6F69C372A9DD}" dt="2022-11-03T22:48:52.788" v="3825" actId="1076"/>
          <ac:spMkLst>
            <pc:docMk/>
            <pc:sldMk cId="0" sldId="448"/>
            <ac:spMk id="15423" creationId="{339224F9-D0AC-49A6-B13C-23592E5B6022}"/>
          </ac:spMkLst>
        </pc:spChg>
        <pc:spChg chg="mod">
          <ac:chgData name="Eddens, Kate" userId="2768510e-2308-47b1-8f2d-3734854ccbd3" providerId="ADAL" clId="{F8F5FA1A-D1C9-41D4-A34C-6F69C372A9DD}" dt="2022-11-03T22:48:52.788" v="3825" actId="1076"/>
          <ac:spMkLst>
            <pc:docMk/>
            <pc:sldMk cId="0" sldId="448"/>
            <ac:spMk id="15424" creationId="{B5CA00DB-79D5-4EA1-AA0E-CB08ACA074B0}"/>
          </ac:spMkLst>
        </pc:spChg>
        <pc:spChg chg="mod">
          <ac:chgData name="Eddens, Kate" userId="2768510e-2308-47b1-8f2d-3734854ccbd3" providerId="ADAL" clId="{F8F5FA1A-D1C9-41D4-A34C-6F69C372A9DD}" dt="2022-11-03T22:48:52.788" v="3825" actId="1076"/>
          <ac:spMkLst>
            <pc:docMk/>
            <pc:sldMk cId="0" sldId="448"/>
            <ac:spMk id="15425" creationId="{5673D2EF-DF27-4DE7-9DD8-DC2E98B3197E}"/>
          </ac:spMkLst>
        </pc:spChg>
        <pc:spChg chg="mod">
          <ac:chgData name="Eddens, Kate" userId="2768510e-2308-47b1-8f2d-3734854ccbd3" providerId="ADAL" clId="{F8F5FA1A-D1C9-41D4-A34C-6F69C372A9DD}" dt="2022-11-03T22:48:52.788" v="3825" actId="1076"/>
          <ac:spMkLst>
            <pc:docMk/>
            <pc:sldMk cId="0" sldId="448"/>
            <ac:spMk id="15426" creationId="{EC77D1BC-9DE7-40DA-908E-386A04B2D84A}"/>
          </ac:spMkLst>
        </pc:spChg>
        <pc:spChg chg="mod">
          <ac:chgData name="Eddens, Kate" userId="2768510e-2308-47b1-8f2d-3734854ccbd3" providerId="ADAL" clId="{F8F5FA1A-D1C9-41D4-A34C-6F69C372A9DD}" dt="2022-11-03T22:48:52.788" v="3825" actId="1076"/>
          <ac:spMkLst>
            <pc:docMk/>
            <pc:sldMk cId="0" sldId="448"/>
            <ac:spMk id="15427" creationId="{C67D2627-435C-401F-B312-89E3FD94B70D}"/>
          </ac:spMkLst>
        </pc:spChg>
        <pc:spChg chg="mod">
          <ac:chgData name="Eddens, Kate" userId="2768510e-2308-47b1-8f2d-3734854ccbd3" providerId="ADAL" clId="{F8F5FA1A-D1C9-41D4-A34C-6F69C372A9DD}" dt="2022-11-03T22:48:52.788" v="3825" actId="1076"/>
          <ac:spMkLst>
            <pc:docMk/>
            <pc:sldMk cId="0" sldId="448"/>
            <ac:spMk id="15428" creationId="{82A9A8C6-CB26-494E-9B16-99DCF3ED8B51}"/>
          </ac:spMkLst>
        </pc:spChg>
        <pc:spChg chg="mod">
          <ac:chgData name="Eddens, Kate" userId="2768510e-2308-47b1-8f2d-3734854ccbd3" providerId="ADAL" clId="{F8F5FA1A-D1C9-41D4-A34C-6F69C372A9DD}" dt="2022-11-03T22:48:52.788" v="3825" actId="1076"/>
          <ac:spMkLst>
            <pc:docMk/>
            <pc:sldMk cId="0" sldId="448"/>
            <ac:spMk id="15429" creationId="{369F1BDF-686B-4FE9-A7D2-9A3C1CEB619B}"/>
          </ac:spMkLst>
        </pc:spChg>
        <pc:spChg chg="mod">
          <ac:chgData name="Eddens, Kate" userId="2768510e-2308-47b1-8f2d-3734854ccbd3" providerId="ADAL" clId="{F8F5FA1A-D1C9-41D4-A34C-6F69C372A9DD}" dt="2022-11-03T22:48:52.788" v="3825" actId="1076"/>
          <ac:spMkLst>
            <pc:docMk/>
            <pc:sldMk cId="0" sldId="448"/>
            <ac:spMk id="15430" creationId="{A95411A2-1E6B-41E1-9072-24ACE2D18BEA}"/>
          </ac:spMkLst>
        </pc:spChg>
        <pc:spChg chg="mod">
          <ac:chgData name="Eddens, Kate" userId="2768510e-2308-47b1-8f2d-3734854ccbd3" providerId="ADAL" clId="{F8F5FA1A-D1C9-41D4-A34C-6F69C372A9DD}" dt="2022-11-03T22:48:52.788" v="3825" actId="1076"/>
          <ac:spMkLst>
            <pc:docMk/>
            <pc:sldMk cId="0" sldId="448"/>
            <ac:spMk id="15431" creationId="{EBB59F1C-3ED7-4960-8D03-548433A20BF2}"/>
          </ac:spMkLst>
        </pc:spChg>
        <pc:spChg chg="mod">
          <ac:chgData name="Eddens, Kate" userId="2768510e-2308-47b1-8f2d-3734854ccbd3" providerId="ADAL" clId="{F8F5FA1A-D1C9-41D4-A34C-6F69C372A9DD}" dt="2022-11-03T22:48:52.788" v="3825" actId="1076"/>
          <ac:spMkLst>
            <pc:docMk/>
            <pc:sldMk cId="0" sldId="448"/>
            <ac:spMk id="15432" creationId="{892EB502-914B-4866-A8A1-649DD99EFE95}"/>
          </ac:spMkLst>
        </pc:spChg>
        <pc:spChg chg="mod">
          <ac:chgData name="Eddens, Kate" userId="2768510e-2308-47b1-8f2d-3734854ccbd3" providerId="ADAL" clId="{F8F5FA1A-D1C9-41D4-A34C-6F69C372A9DD}" dt="2022-11-03T22:48:52.788" v="3825" actId="1076"/>
          <ac:spMkLst>
            <pc:docMk/>
            <pc:sldMk cId="0" sldId="448"/>
            <ac:spMk id="15433" creationId="{650FC01F-CF67-4260-B917-957E31DC6A69}"/>
          </ac:spMkLst>
        </pc:spChg>
        <pc:spChg chg="mod">
          <ac:chgData name="Eddens, Kate" userId="2768510e-2308-47b1-8f2d-3734854ccbd3" providerId="ADAL" clId="{F8F5FA1A-D1C9-41D4-A34C-6F69C372A9DD}" dt="2022-11-03T22:48:52.788" v="3825" actId="1076"/>
          <ac:spMkLst>
            <pc:docMk/>
            <pc:sldMk cId="0" sldId="448"/>
            <ac:spMk id="15434" creationId="{5A3332F7-26E4-4775-8E16-A00A6F40526C}"/>
          </ac:spMkLst>
        </pc:spChg>
        <pc:spChg chg="mod">
          <ac:chgData name="Eddens, Kate" userId="2768510e-2308-47b1-8f2d-3734854ccbd3" providerId="ADAL" clId="{F8F5FA1A-D1C9-41D4-A34C-6F69C372A9DD}" dt="2022-11-03T22:48:52.788" v="3825" actId="1076"/>
          <ac:spMkLst>
            <pc:docMk/>
            <pc:sldMk cId="0" sldId="448"/>
            <ac:spMk id="15435" creationId="{77FC5F22-6B42-40AF-8A2A-515135027826}"/>
          </ac:spMkLst>
        </pc:spChg>
        <pc:spChg chg="mod">
          <ac:chgData name="Eddens, Kate" userId="2768510e-2308-47b1-8f2d-3734854ccbd3" providerId="ADAL" clId="{F8F5FA1A-D1C9-41D4-A34C-6F69C372A9DD}" dt="2022-11-03T22:48:52.788" v="3825" actId="1076"/>
          <ac:spMkLst>
            <pc:docMk/>
            <pc:sldMk cId="0" sldId="448"/>
            <ac:spMk id="15436" creationId="{1F560081-7111-49A4-8FC0-88CF41C44E7B}"/>
          </ac:spMkLst>
        </pc:spChg>
        <pc:spChg chg="mod">
          <ac:chgData name="Eddens, Kate" userId="2768510e-2308-47b1-8f2d-3734854ccbd3" providerId="ADAL" clId="{F8F5FA1A-D1C9-41D4-A34C-6F69C372A9DD}" dt="2022-11-03T22:48:52.788" v="3825" actId="1076"/>
          <ac:spMkLst>
            <pc:docMk/>
            <pc:sldMk cId="0" sldId="448"/>
            <ac:spMk id="15437" creationId="{9D1AC122-4FF7-4783-9E45-719E64439117}"/>
          </ac:spMkLst>
        </pc:spChg>
        <pc:spChg chg="mod">
          <ac:chgData name="Eddens, Kate" userId="2768510e-2308-47b1-8f2d-3734854ccbd3" providerId="ADAL" clId="{F8F5FA1A-D1C9-41D4-A34C-6F69C372A9DD}" dt="2022-11-03T22:48:52.788" v="3825" actId="1076"/>
          <ac:spMkLst>
            <pc:docMk/>
            <pc:sldMk cId="0" sldId="448"/>
            <ac:spMk id="15438" creationId="{25AFADCE-B337-4055-853D-9DB5D8AF43E5}"/>
          </ac:spMkLst>
        </pc:spChg>
        <pc:spChg chg="mod">
          <ac:chgData name="Eddens, Kate" userId="2768510e-2308-47b1-8f2d-3734854ccbd3" providerId="ADAL" clId="{F8F5FA1A-D1C9-41D4-A34C-6F69C372A9DD}" dt="2022-11-03T22:48:52.788" v="3825" actId="1076"/>
          <ac:spMkLst>
            <pc:docMk/>
            <pc:sldMk cId="0" sldId="448"/>
            <ac:spMk id="15439" creationId="{968230BB-09A5-4A39-9157-7A8D96B329BA}"/>
          </ac:spMkLst>
        </pc:spChg>
        <pc:spChg chg="mod">
          <ac:chgData name="Eddens, Kate" userId="2768510e-2308-47b1-8f2d-3734854ccbd3" providerId="ADAL" clId="{F8F5FA1A-D1C9-41D4-A34C-6F69C372A9DD}" dt="2022-11-03T22:48:52.788" v="3825" actId="1076"/>
          <ac:spMkLst>
            <pc:docMk/>
            <pc:sldMk cId="0" sldId="448"/>
            <ac:spMk id="15440" creationId="{BA11BFA9-3772-400A-B1CE-B1FADFF4BB6B}"/>
          </ac:spMkLst>
        </pc:spChg>
        <pc:spChg chg="mod">
          <ac:chgData name="Eddens, Kate" userId="2768510e-2308-47b1-8f2d-3734854ccbd3" providerId="ADAL" clId="{F8F5FA1A-D1C9-41D4-A34C-6F69C372A9DD}" dt="2022-11-03T22:48:52.788" v="3825" actId="1076"/>
          <ac:spMkLst>
            <pc:docMk/>
            <pc:sldMk cId="0" sldId="448"/>
            <ac:spMk id="15441" creationId="{CA0EA333-8544-4285-B8F7-A55ABF7EEAD9}"/>
          </ac:spMkLst>
        </pc:spChg>
        <pc:spChg chg="mod">
          <ac:chgData name="Eddens, Kate" userId="2768510e-2308-47b1-8f2d-3734854ccbd3" providerId="ADAL" clId="{F8F5FA1A-D1C9-41D4-A34C-6F69C372A9DD}" dt="2022-11-03T22:48:52.788" v="3825" actId="1076"/>
          <ac:spMkLst>
            <pc:docMk/>
            <pc:sldMk cId="0" sldId="448"/>
            <ac:spMk id="15442" creationId="{039C4B78-AE75-45A3-8E23-126E4BFC3B07}"/>
          </ac:spMkLst>
        </pc:spChg>
        <pc:spChg chg="mod">
          <ac:chgData name="Eddens, Kate" userId="2768510e-2308-47b1-8f2d-3734854ccbd3" providerId="ADAL" clId="{F8F5FA1A-D1C9-41D4-A34C-6F69C372A9DD}" dt="2022-11-03T22:48:52.788" v="3825" actId="1076"/>
          <ac:spMkLst>
            <pc:docMk/>
            <pc:sldMk cId="0" sldId="448"/>
            <ac:spMk id="15443" creationId="{061B573B-655C-455B-80D3-45613E1D3798}"/>
          </ac:spMkLst>
        </pc:spChg>
        <pc:spChg chg="mod">
          <ac:chgData name="Eddens, Kate" userId="2768510e-2308-47b1-8f2d-3734854ccbd3" providerId="ADAL" clId="{F8F5FA1A-D1C9-41D4-A34C-6F69C372A9DD}" dt="2022-11-03T22:48:52.788" v="3825" actId="1076"/>
          <ac:spMkLst>
            <pc:docMk/>
            <pc:sldMk cId="0" sldId="448"/>
            <ac:spMk id="15444" creationId="{F7D6CC4D-FDE8-4F48-8F82-D2F00E334193}"/>
          </ac:spMkLst>
        </pc:spChg>
        <pc:spChg chg="mod">
          <ac:chgData name="Eddens, Kate" userId="2768510e-2308-47b1-8f2d-3734854ccbd3" providerId="ADAL" clId="{F8F5FA1A-D1C9-41D4-A34C-6F69C372A9DD}" dt="2022-11-03T22:48:52.788" v="3825" actId="1076"/>
          <ac:spMkLst>
            <pc:docMk/>
            <pc:sldMk cId="0" sldId="448"/>
            <ac:spMk id="15445" creationId="{732A5845-E99D-4F0A-84FE-E90BDF7F7607}"/>
          </ac:spMkLst>
        </pc:spChg>
        <pc:spChg chg="mod">
          <ac:chgData name="Eddens, Kate" userId="2768510e-2308-47b1-8f2d-3734854ccbd3" providerId="ADAL" clId="{F8F5FA1A-D1C9-41D4-A34C-6F69C372A9DD}" dt="2022-11-03T22:48:52.788" v="3825" actId="1076"/>
          <ac:spMkLst>
            <pc:docMk/>
            <pc:sldMk cId="0" sldId="448"/>
            <ac:spMk id="15446" creationId="{8740F55D-1BB1-423F-A084-C20A10467BED}"/>
          </ac:spMkLst>
        </pc:spChg>
        <pc:spChg chg="mod">
          <ac:chgData name="Eddens, Kate" userId="2768510e-2308-47b1-8f2d-3734854ccbd3" providerId="ADAL" clId="{F8F5FA1A-D1C9-41D4-A34C-6F69C372A9DD}" dt="2022-11-03T22:48:52.788" v="3825" actId="1076"/>
          <ac:spMkLst>
            <pc:docMk/>
            <pc:sldMk cId="0" sldId="448"/>
            <ac:spMk id="15447" creationId="{3874F315-E994-4D09-B7DA-58A521EA959F}"/>
          </ac:spMkLst>
        </pc:spChg>
        <pc:spChg chg="mod">
          <ac:chgData name="Eddens, Kate" userId="2768510e-2308-47b1-8f2d-3734854ccbd3" providerId="ADAL" clId="{F8F5FA1A-D1C9-41D4-A34C-6F69C372A9DD}" dt="2022-11-03T22:48:52.788" v="3825" actId="1076"/>
          <ac:spMkLst>
            <pc:docMk/>
            <pc:sldMk cId="0" sldId="448"/>
            <ac:spMk id="15448" creationId="{2AEDF994-189B-436C-92DE-BBD74B1B0326}"/>
          </ac:spMkLst>
        </pc:spChg>
        <pc:spChg chg="mod">
          <ac:chgData name="Eddens, Kate" userId="2768510e-2308-47b1-8f2d-3734854ccbd3" providerId="ADAL" clId="{F8F5FA1A-D1C9-41D4-A34C-6F69C372A9DD}" dt="2022-11-03T22:48:52.788" v="3825" actId="1076"/>
          <ac:spMkLst>
            <pc:docMk/>
            <pc:sldMk cId="0" sldId="448"/>
            <ac:spMk id="15449" creationId="{81BD7441-2C54-48CC-965C-90738F3B7A11}"/>
          </ac:spMkLst>
        </pc:spChg>
        <pc:spChg chg="mod">
          <ac:chgData name="Eddens, Kate" userId="2768510e-2308-47b1-8f2d-3734854ccbd3" providerId="ADAL" clId="{F8F5FA1A-D1C9-41D4-A34C-6F69C372A9DD}" dt="2022-11-03T22:48:52.788" v="3825" actId="1076"/>
          <ac:spMkLst>
            <pc:docMk/>
            <pc:sldMk cId="0" sldId="448"/>
            <ac:spMk id="15450" creationId="{93579F42-E602-4CA1-9B6C-0AC3DBFF6929}"/>
          </ac:spMkLst>
        </pc:spChg>
        <pc:spChg chg="mod">
          <ac:chgData name="Eddens, Kate" userId="2768510e-2308-47b1-8f2d-3734854ccbd3" providerId="ADAL" clId="{F8F5FA1A-D1C9-41D4-A34C-6F69C372A9DD}" dt="2022-11-03T22:48:52.788" v="3825" actId="1076"/>
          <ac:spMkLst>
            <pc:docMk/>
            <pc:sldMk cId="0" sldId="448"/>
            <ac:spMk id="15451" creationId="{B0E74483-2DA0-4F0D-ADAE-C233DE17504A}"/>
          </ac:spMkLst>
        </pc:spChg>
        <pc:spChg chg="mod">
          <ac:chgData name="Eddens, Kate" userId="2768510e-2308-47b1-8f2d-3734854ccbd3" providerId="ADAL" clId="{F8F5FA1A-D1C9-41D4-A34C-6F69C372A9DD}" dt="2022-11-03T22:48:52.788" v="3825" actId="1076"/>
          <ac:spMkLst>
            <pc:docMk/>
            <pc:sldMk cId="0" sldId="448"/>
            <ac:spMk id="15452" creationId="{3462D600-E0B4-45F4-8B53-FDB058429304}"/>
          </ac:spMkLst>
        </pc:spChg>
        <pc:spChg chg="mod">
          <ac:chgData name="Eddens, Kate" userId="2768510e-2308-47b1-8f2d-3734854ccbd3" providerId="ADAL" clId="{F8F5FA1A-D1C9-41D4-A34C-6F69C372A9DD}" dt="2022-11-03T22:48:52.788" v="3825" actId="1076"/>
          <ac:spMkLst>
            <pc:docMk/>
            <pc:sldMk cId="0" sldId="448"/>
            <ac:spMk id="15453" creationId="{2DB4F628-2FC6-4BE5-BD3D-578DB37875CD}"/>
          </ac:spMkLst>
        </pc:spChg>
        <pc:spChg chg="mod">
          <ac:chgData name="Eddens, Kate" userId="2768510e-2308-47b1-8f2d-3734854ccbd3" providerId="ADAL" clId="{F8F5FA1A-D1C9-41D4-A34C-6F69C372A9DD}" dt="2022-11-03T22:48:52.788" v="3825" actId="1076"/>
          <ac:spMkLst>
            <pc:docMk/>
            <pc:sldMk cId="0" sldId="448"/>
            <ac:spMk id="15454" creationId="{EE977572-AF92-4723-A5B6-2E7F9BACF780}"/>
          </ac:spMkLst>
        </pc:spChg>
        <pc:spChg chg="mod">
          <ac:chgData name="Eddens, Kate" userId="2768510e-2308-47b1-8f2d-3734854ccbd3" providerId="ADAL" clId="{F8F5FA1A-D1C9-41D4-A34C-6F69C372A9DD}" dt="2022-11-03T22:48:52.788" v="3825" actId="1076"/>
          <ac:spMkLst>
            <pc:docMk/>
            <pc:sldMk cId="0" sldId="448"/>
            <ac:spMk id="15455" creationId="{F953E338-EBB7-47FB-99DB-7CED60BE05A5}"/>
          </ac:spMkLst>
        </pc:spChg>
        <pc:spChg chg="mod">
          <ac:chgData name="Eddens, Kate" userId="2768510e-2308-47b1-8f2d-3734854ccbd3" providerId="ADAL" clId="{F8F5FA1A-D1C9-41D4-A34C-6F69C372A9DD}" dt="2022-11-03T22:48:52.788" v="3825" actId="1076"/>
          <ac:spMkLst>
            <pc:docMk/>
            <pc:sldMk cId="0" sldId="448"/>
            <ac:spMk id="15456" creationId="{DDDC2856-B795-4E04-A1E2-8FAFA9B46AE0}"/>
          </ac:spMkLst>
        </pc:spChg>
        <pc:spChg chg="mod">
          <ac:chgData name="Eddens, Kate" userId="2768510e-2308-47b1-8f2d-3734854ccbd3" providerId="ADAL" clId="{F8F5FA1A-D1C9-41D4-A34C-6F69C372A9DD}" dt="2022-11-03T22:48:52.788" v="3825" actId="1076"/>
          <ac:spMkLst>
            <pc:docMk/>
            <pc:sldMk cId="0" sldId="448"/>
            <ac:spMk id="15457" creationId="{785037D2-E409-4224-A7E4-D5135DD8F139}"/>
          </ac:spMkLst>
        </pc:spChg>
        <pc:spChg chg="mod">
          <ac:chgData name="Eddens, Kate" userId="2768510e-2308-47b1-8f2d-3734854ccbd3" providerId="ADAL" clId="{F8F5FA1A-D1C9-41D4-A34C-6F69C372A9DD}" dt="2022-11-03T22:48:52.788" v="3825" actId="1076"/>
          <ac:spMkLst>
            <pc:docMk/>
            <pc:sldMk cId="0" sldId="448"/>
            <ac:spMk id="15458" creationId="{DEBE43DD-7C86-45B1-A550-7F943CC07CA0}"/>
          </ac:spMkLst>
        </pc:spChg>
        <pc:spChg chg="mod">
          <ac:chgData name="Eddens, Kate" userId="2768510e-2308-47b1-8f2d-3734854ccbd3" providerId="ADAL" clId="{F8F5FA1A-D1C9-41D4-A34C-6F69C372A9DD}" dt="2022-11-03T22:48:52.788" v="3825" actId="1076"/>
          <ac:spMkLst>
            <pc:docMk/>
            <pc:sldMk cId="0" sldId="448"/>
            <ac:spMk id="15459" creationId="{F2A956AE-B973-416F-9C3B-86DFCBC87594}"/>
          </ac:spMkLst>
        </pc:spChg>
        <pc:spChg chg="mod">
          <ac:chgData name="Eddens, Kate" userId="2768510e-2308-47b1-8f2d-3734854ccbd3" providerId="ADAL" clId="{F8F5FA1A-D1C9-41D4-A34C-6F69C372A9DD}" dt="2022-11-03T22:48:52.788" v="3825" actId="1076"/>
          <ac:spMkLst>
            <pc:docMk/>
            <pc:sldMk cId="0" sldId="448"/>
            <ac:spMk id="15460" creationId="{1ABAC8A2-CA1E-4887-9EC5-C165854F0049}"/>
          </ac:spMkLst>
        </pc:spChg>
        <pc:spChg chg="mod">
          <ac:chgData name="Eddens, Kate" userId="2768510e-2308-47b1-8f2d-3734854ccbd3" providerId="ADAL" clId="{F8F5FA1A-D1C9-41D4-A34C-6F69C372A9DD}" dt="2022-11-03T22:48:52.788" v="3825" actId="1076"/>
          <ac:spMkLst>
            <pc:docMk/>
            <pc:sldMk cId="0" sldId="448"/>
            <ac:spMk id="15461" creationId="{E8FD2564-5E79-48FB-A763-1675BD6070C8}"/>
          </ac:spMkLst>
        </pc:spChg>
        <pc:spChg chg="mod">
          <ac:chgData name="Eddens, Kate" userId="2768510e-2308-47b1-8f2d-3734854ccbd3" providerId="ADAL" clId="{F8F5FA1A-D1C9-41D4-A34C-6F69C372A9DD}" dt="2022-11-03T22:48:52.788" v="3825" actId="1076"/>
          <ac:spMkLst>
            <pc:docMk/>
            <pc:sldMk cId="0" sldId="448"/>
            <ac:spMk id="15462" creationId="{19CFA3BE-1934-4585-AC32-189DF00976D0}"/>
          </ac:spMkLst>
        </pc:spChg>
        <pc:spChg chg="mod">
          <ac:chgData name="Eddens, Kate" userId="2768510e-2308-47b1-8f2d-3734854ccbd3" providerId="ADAL" clId="{F8F5FA1A-D1C9-41D4-A34C-6F69C372A9DD}" dt="2022-11-03T22:48:52.788" v="3825" actId="1076"/>
          <ac:spMkLst>
            <pc:docMk/>
            <pc:sldMk cId="0" sldId="448"/>
            <ac:spMk id="15463" creationId="{F927D473-F770-4A54-823C-1CFC7D22D265}"/>
          </ac:spMkLst>
        </pc:spChg>
        <pc:spChg chg="mod">
          <ac:chgData name="Eddens, Kate" userId="2768510e-2308-47b1-8f2d-3734854ccbd3" providerId="ADAL" clId="{F8F5FA1A-D1C9-41D4-A34C-6F69C372A9DD}" dt="2022-11-03T22:48:52.788" v="3825" actId="1076"/>
          <ac:spMkLst>
            <pc:docMk/>
            <pc:sldMk cId="0" sldId="448"/>
            <ac:spMk id="15464" creationId="{7DD9B063-3A8D-4775-952F-6ECA2463D2AA}"/>
          </ac:spMkLst>
        </pc:spChg>
        <pc:spChg chg="mod">
          <ac:chgData name="Eddens, Kate" userId="2768510e-2308-47b1-8f2d-3734854ccbd3" providerId="ADAL" clId="{F8F5FA1A-D1C9-41D4-A34C-6F69C372A9DD}" dt="2022-11-03T22:48:52.788" v="3825" actId="1076"/>
          <ac:spMkLst>
            <pc:docMk/>
            <pc:sldMk cId="0" sldId="448"/>
            <ac:spMk id="15465" creationId="{9D6251B8-8CDB-4884-AAA0-9F1B5C6C65FD}"/>
          </ac:spMkLst>
        </pc:spChg>
        <pc:spChg chg="mod">
          <ac:chgData name="Eddens, Kate" userId="2768510e-2308-47b1-8f2d-3734854ccbd3" providerId="ADAL" clId="{F8F5FA1A-D1C9-41D4-A34C-6F69C372A9DD}" dt="2022-11-03T22:48:52.788" v="3825" actId="1076"/>
          <ac:spMkLst>
            <pc:docMk/>
            <pc:sldMk cId="0" sldId="448"/>
            <ac:spMk id="15466" creationId="{DA09BE8A-06BD-45A8-B4A1-84294A660EA4}"/>
          </ac:spMkLst>
        </pc:spChg>
        <pc:spChg chg="mod">
          <ac:chgData name="Eddens, Kate" userId="2768510e-2308-47b1-8f2d-3734854ccbd3" providerId="ADAL" clId="{F8F5FA1A-D1C9-41D4-A34C-6F69C372A9DD}" dt="2022-11-03T22:48:52.788" v="3825" actId="1076"/>
          <ac:spMkLst>
            <pc:docMk/>
            <pc:sldMk cId="0" sldId="448"/>
            <ac:spMk id="15467" creationId="{034BF616-C9BE-4BCA-8507-9B531392ADCF}"/>
          </ac:spMkLst>
        </pc:spChg>
        <pc:spChg chg="mod">
          <ac:chgData name="Eddens, Kate" userId="2768510e-2308-47b1-8f2d-3734854ccbd3" providerId="ADAL" clId="{F8F5FA1A-D1C9-41D4-A34C-6F69C372A9DD}" dt="2022-11-03T22:48:52.788" v="3825" actId="1076"/>
          <ac:spMkLst>
            <pc:docMk/>
            <pc:sldMk cId="0" sldId="448"/>
            <ac:spMk id="15468" creationId="{C12A7394-7283-4030-A320-575954BD9BA6}"/>
          </ac:spMkLst>
        </pc:spChg>
        <pc:spChg chg="mod">
          <ac:chgData name="Eddens, Kate" userId="2768510e-2308-47b1-8f2d-3734854ccbd3" providerId="ADAL" clId="{F8F5FA1A-D1C9-41D4-A34C-6F69C372A9DD}" dt="2022-11-03T22:48:52.788" v="3825" actId="1076"/>
          <ac:spMkLst>
            <pc:docMk/>
            <pc:sldMk cId="0" sldId="448"/>
            <ac:spMk id="15469" creationId="{F085371B-4CCD-4463-969F-7ED1A91AA7BA}"/>
          </ac:spMkLst>
        </pc:spChg>
        <pc:spChg chg="mod">
          <ac:chgData name="Eddens, Kate" userId="2768510e-2308-47b1-8f2d-3734854ccbd3" providerId="ADAL" clId="{F8F5FA1A-D1C9-41D4-A34C-6F69C372A9DD}" dt="2022-11-03T22:48:52.788" v="3825" actId="1076"/>
          <ac:spMkLst>
            <pc:docMk/>
            <pc:sldMk cId="0" sldId="448"/>
            <ac:spMk id="15470" creationId="{4E61A126-DB01-4FE7-911A-620D75CE7F17}"/>
          </ac:spMkLst>
        </pc:spChg>
        <pc:spChg chg="mod">
          <ac:chgData name="Eddens, Kate" userId="2768510e-2308-47b1-8f2d-3734854ccbd3" providerId="ADAL" clId="{F8F5FA1A-D1C9-41D4-A34C-6F69C372A9DD}" dt="2022-11-03T22:48:52.788" v="3825" actId="1076"/>
          <ac:spMkLst>
            <pc:docMk/>
            <pc:sldMk cId="0" sldId="448"/>
            <ac:spMk id="15471" creationId="{25C8CDFA-788E-4AD7-BD36-93A8C6F1D998}"/>
          </ac:spMkLst>
        </pc:spChg>
        <pc:spChg chg="mod">
          <ac:chgData name="Eddens, Kate" userId="2768510e-2308-47b1-8f2d-3734854ccbd3" providerId="ADAL" clId="{F8F5FA1A-D1C9-41D4-A34C-6F69C372A9DD}" dt="2022-11-03T22:48:52.788" v="3825" actId="1076"/>
          <ac:spMkLst>
            <pc:docMk/>
            <pc:sldMk cId="0" sldId="448"/>
            <ac:spMk id="15472" creationId="{CA7157C6-E0BC-4C6E-A635-56B4B207258E}"/>
          </ac:spMkLst>
        </pc:spChg>
        <pc:spChg chg="mod">
          <ac:chgData name="Eddens, Kate" userId="2768510e-2308-47b1-8f2d-3734854ccbd3" providerId="ADAL" clId="{F8F5FA1A-D1C9-41D4-A34C-6F69C372A9DD}" dt="2022-11-03T22:48:52.788" v="3825" actId="1076"/>
          <ac:spMkLst>
            <pc:docMk/>
            <pc:sldMk cId="0" sldId="448"/>
            <ac:spMk id="15473" creationId="{4AF7250D-7233-4347-BB1B-C379585C34A7}"/>
          </ac:spMkLst>
        </pc:spChg>
        <pc:spChg chg="mod">
          <ac:chgData name="Eddens, Kate" userId="2768510e-2308-47b1-8f2d-3734854ccbd3" providerId="ADAL" clId="{F8F5FA1A-D1C9-41D4-A34C-6F69C372A9DD}" dt="2022-11-03T22:48:52.788" v="3825" actId="1076"/>
          <ac:spMkLst>
            <pc:docMk/>
            <pc:sldMk cId="0" sldId="448"/>
            <ac:spMk id="15474" creationId="{954B9690-4CD5-4C0F-B439-55A9A77E013C}"/>
          </ac:spMkLst>
        </pc:spChg>
        <pc:spChg chg="mod">
          <ac:chgData name="Eddens, Kate" userId="2768510e-2308-47b1-8f2d-3734854ccbd3" providerId="ADAL" clId="{F8F5FA1A-D1C9-41D4-A34C-6F69C372A9DD}" dt="2022-11-03T22:48:52.788" v="3825" actId="1076"/>
          <ac:spMkLst>
            <pc:docMk/>
            <pc:sldMk cId="0" sldId="448"/>
            <ac:spMk id="15475" creationId="{6B287638-C8E9-4D75-A38F-012B21C6D67E}"/>
          </ac:spMkLst>
        </pc:spChg>
        <pc:spChg chg="mod">
          <ac:chgData name="Eddens, Kate" userId="2768510e-2308-47b1-8f2d-3734854ccbd3" providerId="ADAL" clId="{F8F5FA1A-D1C9-41D4-A34C-6F69C372A9DD}" dt="2022-11-03T22:48:52.788" v="3825" actId="1076"/>
          <ac:spMkLst>
            <pc:docMk/>
            <pc:sldMk cId="0" sldId="448"/>
            <ac:spMk id="15476" creationId="{033CA984-A8DC-4C9C-B721-351A810D092E}"/>
          </ac:spMkLst>
        </pc:spChg>
        <pc:spChg chg="mod">
          <ac:chgData name="Eddens, Kate" userId="2768510e-2308-47b1-8f2d-3734854ccbd3" providerId="ADAL" clId="{F8F5FA1A-D1C9-41D4-A34C-6F69C372A9DD}" dt="2022-11-03T22:48:52.788" v="3825" actId="1076"/>
          <ac:spMkLst>
            <pc:docMk/>
            <pc:sldMk cId="0" sldId="448"/>
            <ac:spMk id="15477" creationId="{EDB746AD-5BDF-498E-B9B4-D97A26B7A764}"/>
          </ac:spMkLst>
        </pc:spChg>
        <pc:spChg chg="mod">
          <ac:chgData name="Eddens, Kate" userId="2768510e-2308-47b1-8f2d-3734854ccbd3" providerId="ADAL" clId="{F8F5FA1A-D1C9-41D4-A34C-6F69C372A9DD}" dt="2022-11-03T22:48:52.788" v="3825" actId="1076"/>
          <ac:spMkLst>
            <pc:docMk/>
            <pc:sldMk cId="0" sldId="448"/>
            <ac:spMk id="15478" creationId="{7623C06F-1978-4AAE-B00A-84103956FDD8}"/>
          </ac:spMkLst>
        </pc:spChg>
        <pc:spChg chg="mod">
          <ac:chgData name="Eddens, Kate" userId="2768510e-2308-47b1-8f2d-3734854ccbd3" providerId="ADAL" clId="{F8F5FA1A-D1C9-41D4-A34C-6F69C372A9DD}" dt="2022-11-03T22:48:52.788" v="3825" actId="1076"/>
          <ac:spMkLst>
            <pc:docMk/>
            <pc:sldMk cId="0" sldId="448"/>
            <ac:spMk id="15479" creationId="{8BC2CDAD-EBFD-48C7-98F9-4965478B35A1}"/>
          </ac:spMkLst>
        </pc:spChg>
        <pc:spChg chg="mod">
          <ac:chgData name="Eddens, Kate" userId="2768510e-2308-47b1-8f2d-3734854ccbd3" providerId="ADAL" clId="{F8F5FA1A-D1C9-41D4-A34C-6F69C372A9DD}" dt="2022-11-03T22:48:52.788" v="3825" actId="1076"/>
          <ac:spMkLst>
            <pc:docMk/>
            <pc:sldMk cId="0" sldId="448"/>
            <ac:spMk id="15480" creationId="{888C5DF6-70D1-4DA6-B575-AABE9CF7CB5F}"/>
          </ac:spMkLst>
        </pc:spChg>
        <pc:spChg chg="mod">
          <ac:chgData name="Eddens, Kate" userId="2768510e-2308-47b1-8f2d-3734854ccbd3" providerId="ADAL" clId="{F8F5FA1A-D1C9-41D4-A34C-6F69C372A9DD}" dt="2022-11-03T22:48:52.788" v="3825" actId="1076"/>
          <ac:spMkLst>
            <pc:docMk/>
            <pc:sldMk cId="0" sldId="448"/>
            <ac:spMk id="15481" creationId="{4549D610-7EBF-482E-A3F0-59BB804C1A3F}"/>
          </ac:spMkLst>
        </pc:spChg>
        <pc:spChg chg="mod">
          <ac:chgData name="Eddens, Kate" userId="2768510e-2308-47b1-8f2d-3734854ccbd3" providerId="ADAL" clId="{F8F5FA1A-D1C9-41D4-A34C-6F69C372A9DD}" dt="2022-11-03T22:48:52.788" v="3825" actId="1076"/>
          <ac:spMkLst>
            <pc:docMk/>
            <pc:sldMk cId="0" sldId="448"/>
            <ac:spMk id="15482" creationId="{B379C3C8-88B1-4BA1-AEA3-42F1470C170C}"/>
          </ac:spMkLst>
        </pc:spChg>
        <pc:spChg chg="mod">
          <ac:chgData name="Eddens, Kate" userId="2768510e-2308-47b1-8f2d-3734854ccbd3" providerId="ADAL" clId="{F8F5FA1A-D1C9-41D4-A34C-6F69C372A9DD}" dt="2022-11-03T22:48:52.788" v="3825" actId="1076"/>
          <ac:spMkLst>
            <pc:docMk/>
            <pc:sldMk cId="0" sldId="448"/>
            <ac:spMk id="15483" creationId="{934139CE-8793-445A-815E-048EF0BF7905}"/>
          </ac:spMkLst>
        </pc:spChg>
        <pc:spChg chg="mod">
          <ac:chgData name="Eddens, Kate" userId="2768510e-2308-47b1-8f2d-3734854ccbd3" providerId="ADAL" clId="{F8F5FA1A-D1C9-41D4-A34C-6F69C372A9DD}" dt="2022-11-03T22:48:52.788" v="3825" actId="1076"/>
          <ac:spMkLst>
            <pc:docMk/>
            <pc:sldMk cId="0" sldId="448"/>
            <ac:spMk id="15484" creationId="{E3169B0E-4B66-43EC-BB4A-6680B3E0974E}"/>
          </ac:spMkLst>
        </pc:spChg>
        <pc:spChg chg="mod">
          <ac:chgData name="Eddens, Kate" userId="2768510e-2308-47b1-8f2d-3734854ccbd3" providerId="ADAL" clId="{F8F5FA1A-D1C9-41D4-A34C-6F69C372A9DD}" dt="2022-11-03T22:48:52.788" v="3825" actId="1076"/>
          <ac:spMkLst>
            <pc:docMk/>
            <pc:sldMk cId="0" sldId="448"/>
            <ac:spMk id="15485" creationId="{4C32DC05-FE90-4443-9EED-AA53E097042D}"/>
          </ac:spMkLst>
        </pc:spChg>
        <pc:spChg chg="mod">
          <ac:chgData name="Eddens, Kate" userId="2768510e-2308-47b1-8f2d-3734854ccbd3" providerId="ADAL" clId="{F8F5FA1A-D1C9-41D4-A34C-6F69C372A9DD}" dt="2022-11-03T22:48:52.788" v="3825" actId="1076"/>
          <ac:spMkLst>
            <pc:docMk/>
            <pc:sldMk cId="0" sldId="448"/>
            <ac:spMk id="15486" creationId="{64AC9237-187C-401E-B494-1148C763FFA5}"/>
          </ac:spMkLst>
        </pc:spChg>
        <pc:spChg chg="mod">
          <ac:chgData name="Eddens, Kate" userId="2768510e-2308-47b1-8f2d-3734854ccbd3" providerId="ADAL" clId="{F8F5FA1A-D1C9-41D4-A34C-6F69C372A9DD}" dt="2022-11-03T22:48:52.788" v="3825" actId="1076"/>
          <ac:spMkLst>
            <pc:docMk/>
            <pc:sldMk cId="0" sldId="448"/>
            <ac:spMk id="15487" creationId="{7F7A4887-C6D0-4C36-AB7F-E2C7B9DB6856}"/>
          </ac:spMkLst>
        </pc:spChg>
        <pc:spChg chg="mod">
          <ac:chgData name="Eddens, Kate" userId="2768510e-2308-47b1-8f2d-3734854ccbd3" providerId="ADAL" clId="{F8F5FA1A-D1C9-41D4-A34C-6F69C372A9DD}" dt="2022-11-03T22:48:52.788" v="3825" actId="1076"/>
          <ac:spMkLst>
            <pc:docMk/>
            <pc:sldMk cId="0" sldId="448"/>
            <ac:spMk id="15488" creationId="{1FDC8347-8832-4E68-8F48-5805AEB21307}"/>
          </ac:spMkLst>
        </pc:spChg>
        <pc:spChg chg="mod">
          <ac:chgData name="Eddens, Kate" userId="2768510e-2308-47b1-8f2d-3734854ccbd3" providerId="ADAL" clId="{F8F5FA1A-D1C9-41D4-A34C-6F69C372A9DD}" dt="2022-11-03T22:48:52.788" v="3825" actId="1076"/>
          <ac:spMkLst>
            <pc:docMk/>
            <pc:sldMk cId="0" sldId="448"/>
            <ac:spMk id="15489" creationId="{36E1A5BA-EF7A-4331-A5F7-BAFEED1EA421}"/>
          </ac:spMkLst>
        </pc:spChg>
        <pc:spChg chg="mod">
          <ac:chgData name="Eddens, Kate" userId="2768510e-2308-47b1-8f2d-3734854ccbd3" providerId="ADAL" clId="{F8F5FA1A-D1C9-41D4-A34C-6F69C372A9DD}" dt="2022-11-03T22:48:52.788" v="3825" actId="1076"/>
          <ac:spMkLst>
            <pc:docMk/>
            <pc:sldMk cId="0" sldId="448"/>
            <ac:spMk id="15490" creationId="{0106DF69-95CE-4B89-A913-89D6BDF88E4F}"/>
          </ac:spMkLst>
        </pc:spChg>
        <pc:spChg chg="mod">
          <ac:chgData name="Eddens, Kate" userId="2768510e-2308-47b1-8f2d-3734854ccbd3" providerId="ADAL" clId="{F8F5FA1A-D1C9-41D4-A34C-6F69C372A9DD}" dt="2022-11-03T22:48:52.788" v="3825" actId="1076"/>
          <ac:spMkLst>
            <pc:docMk/>
            <pc:sldMk cId="0" sldId="448"/>
            <ac:spMk id="15491" creationId="{44B014E1-342A-4942-B301-A819145D0FF9}"/>
          </ac:spMkLst>
        </pc:spChg>
        <pc:spChg chg="mod">
          <ac:chgData name="Eddens, Kate" userId="2768510e-2308-47b1-8f2d-3734854ccbd3" providerId="ADAL" clId="{F8F5FA1A-D1C9-41D4-A34C-6F69C372A9DD}" dt="2022-11-03T22:48:52.788" v="3825" actId="1076"/>
          <ac:spMkLst>
            <pc:docMk/>
            <pc:sldMk cId="0" sldId="448"/>
            <ac:spMk id="15492" creationId="{8265FF94-CEDC-4896-B581-28B63F98E66C}"/>
          </ac:spMkLst>
        </pc:spChg>
        <pc:spChg chg="mod">
          <ac:chgData name="Eddens, Kate" userId="2768510e-2308-47b1-8f2d-3734854ccbd3" providerId="ADAL" clId="{F8F5FA1A-D1C9-41D4-A34C-6F69C372A9DD}" dt="2022-11-03T22:48:52.788" v="3825" actId="1076"/>
          <ac:spMkLst>
            <pc:docMk/>
            <pc:sldMk cId="0" sldId="448"/>
            <ac:spMk id="15493" creationId="{FC8C94FF-7508-4AAC-90CF-212437E2B19A}"/>
          </ac:spMkLst>
        </pc:spChg>
        <pc:spChg chg="mod">
          <ac:chgData name="Eddens, Kate" userId="2768510e-2308-47b1-8f2d-3734854ccbd3" providerId="ADAL" clId="{F8F5FA1A-D1C9-41D4-A34C-6F69C372A9DD}" dt="2022-11-03T22:48:52.788" v="3825" actId="1076"/>
          <ac:spMkLst>
            <pc:docMk/>
            <pc:sldMk cId="0" sldId="448"/>
            <ac:spMk id="15494" creationId="{8BC4BAC9-AE46-4144-B3CB-2AE44542CC77}"/>
          </ac:spMkLst>
        </pc:spChg>
        <pc:spChg chg="mod">
          <ac:chgData name="Eddens, Kate" userId="2768510e-2308-47b1-8f2d-3734854ccbd3" providerId="ADAL" clId="{F8F5FA1A-D1C9-41D4-A34C-6F69C372A9DD}" dt="2022-11-03T22:48:52.788" v="3825" actId="1076"/>
          <ac:spMkLst>
            <pc:docMk/>
            <pc:sldMk cId="0" sldId="448"/>
            <ac:spMk id="15495" creationId="{A3840C56-969D-4CC1-9B86-CD6291DEA50C}"/>
          </ac:spMkLst>
        </pc:spChg>
        <pc:spChg chg="mod">
          <ac:chgData name="Eddens, Kate" userId="2768510e-2308-47b1-8f2d-3734854ccbd3" providerId="ADAL" clId="{F8F5FA1A-D1C9-41D4-A34C-6F69C372A9DD}" dt="2022-11-03T22:48:52.788" v="3825" actId="1076"/>
          <ac:spMkLst>
            <pc:docMk/>
            <pc:sldMk cId="0" sldId="448"/>
            <ac:spMk id="15496" creationId="{D1B8E5F9-2034-4995-94F5-E6FE029CC545}"/>
          </ac:spMkLst>
        </pc:spChg>
        <pc:spChg chg="mod">
          <ac:chgData name="Eddens, Kate" userId="2768510e-2308-47b1-8f2d-3734854ccbd3" providerId="ADAL" clId="{F8F5FA1A-D1C9-41D4-A34C-6F69C372A9DD}" dt="2022-11-03T22:48:52.788" v="3825" actId="1076"/>
          <ac:spMkLst>
            <pc:docMk/>
            <pc:sldMk cId="0" sldId="448"/>
            <ac:spMk id="15497" creationId="{17523892-9E6C-48EE-BB09-8A2815835955}"/>
          </ac:spMkLst>
        </pc:spChg>
        <pc:spChg chg="mod">
          <ac:chgData name="Eddens, Kate" userId="2768510e-2308-47b1-8f2d-3734854ccbd3" providerId="ADAL" clId="{F8F5FA1A-D1C9-41D4-A34C-6F69C372A9DD}" dt="2022-11-03T22:48:52.788" v="3825" actId="1076"/>
          <ac:spMkLst>
            <pc:docMk/>
            <pc:sldMk cId="0" sldId="448"/>
            <ac:spMk id="15498" creationId="{99103923-38A5-4B08-8301-A6DDDB7C367E}"/>
          </ac:spMkLst>
        </pc:spChg>
        <pc:spChg chg="mod">
          <ac:chgData name="Eddens, Kate" userId="2768510e-2308-47b1-8f2d-3734854ccbd3" providerId="ADAL" clId="{F8F5FA1A-D1C9-41D4-A34C-6F69C372A9DD}" dt="2022-11-03T22:48:52.788" v="3825" actId="1076"/>
          <ac:spMkLst>
            <pc:docMk/>
            <pc:sldMk cId="0" sldId="448"/>
            <ac:spMk id="15499" creationId="{4A9352B6-B719-4CBD-9F64-482E0B2A43C6}"/>
          </ac:spMkLst>
        </pc:spChg>
        <pc:spChg chg="mod">
          <ac:chgData name="Eddens, Kate" userId="2768510e-2308-47b1-8f2d-3734854ccbd3" providerId="ADAL" clId="{F8F5FA1A-D1C9-41D4-A34C-6F69C372A9DD}" dt="2022-11-03T22:48:52.788" v="3825" actId="1076"/>
          <ac:spMkLst>
            <pc:docMk/>
            <pc:sldMk cId="0" sldId="448"/>
            <ac:spMk id="15500" creationId="{2EC7E604-E37D-45DF-BF0D-C36C07FF2B85}"/>
          </ac:spMkLst>
        </pc:spChg>
        <pc:spChg chg="mod">
          <ac:chgData name="Eddens, Kate" userId="2768510e-2308-47b1-8f2d-3734854ccbd3" providerId="ADAL" clId="{F8F5FA1A-D1C9-41D4-A34C-6F69C372A9DD}" dt="2022-11-03T22:48:52.788" v="3825" actId="1076"/>
          <ac:spMkLst>
            <pc:docMk/>
            <pc:sldMk cId="0" sldId="448"/>
            <ac:spMk id="15501" creationId="{C71D222F-4CBB-48C1-82E6-4C0ED477477A}"/>
          </ac:spMkLst>
        </pc:spChg>
        <pc:spChg chg="mod">
          <ac:chgData name="Eddens, Kate" userId="2768510e-2308-47b1-8f2d-3734854ccbd3" providerId="ADAL" clId="{F8F5FA1A-D1C9-41D4-A34C-6F69C372A9DD}" dt="2022-11-03T22:48:52.788" v="3825" actId="1076"/>
          <ac:spMkLst>
            <pc:docMk/>
            <pc:sldMk cId="0" sldId="448"/>
            <ac:spMk id="15502" creationId="{4DAB34EE-4661-4EE1-ADE2-532DA8B3104A}"/>
          </ac:spMkLst>
        </pc:spChg>
        <pc:spChg chg="mod">
          <ac:chgData name="Eddens, Kate" userId="2768510e-2308-47b1-8f2d-3734854ccbd3" providerId="ADAL" clId="{F8F5FA1A-D1C9-41D4-A34C-6F69C372A9DD}" dt="2022-11-03T22:48:52.788" v="3825" actId="1076"/>
          <ac:spMkLst>
            <pc:docMk/>
            <pc:sldMk cId="0" sldId="448"/>
            <ac:spMk id="15503" creationId="{AB044BC9-5C53-4DD3-B06E-A37609DB420F}"/>
          </ac:spMkLst>
        </pc:spChg>
        <pc:spChg chg="mod">
          <ac:chgData name="Eddens, Kate" userId="2768510e-2308-47b1-8f2d-3734854ccbd3" providerId="ADAL" clId="{F8F5FA1A-D1C9-41D4-A34C-6F69C372A9DD}" dt="2022-11-03T22:48:52.788" v="3825" actId="1076"/>
          <ac:spMkLst>
            <pc:docMk/>
            <pc:sldMk cId="0" sldId="448"/>
            <ac:spMk id="15504" creationId="{20907C22-EF49-40D9-83C6-7AB49D7EB930}"/>
          </ac:spMkLst>
        </pc:spChg>
        <pc:spChg chg="mod">
          <ac:chgData name="Eddens, Kate" userId="2768510e-2308-47b1-8f2d-3734854ccbd3" providerId="ADAL" clId="{F8F5FA1A-D1C9-41D4-A34C-6F69C372A9DD}" dt="2022-11-03T22:48:52.788" v="3825" actId="1076"/>
          <ac:spMkLst>
            <pc:docMk/>
            <pc:sldMk cId="0" sldId="448"/>
            <ac:spMk id="15505" creationId="{184252A0-0F5F-4299-9EBB-40237E5D6452}"/>
          </ac:spMkLst>
        </pc:spChg>
        <pc:spChg chg="mod">
          <ac:chgData name="Eddens, Kate" userId="2768510e-2308-47b1-8f2d-3734854ccbd3" providerId="ADAL" clId="{F8F5FA1A-D1C9-41D4-A34C-6F69C372A9DD}" dt="2022-11-03T22:48:52.788" v="3825" actId="1076"/>
          <ac:spMkLst>
            <pc:docMk/>
            <pc:sldMk cId="0" sldId="448"/>
            <ac:spMk id="15506" creationId="{C9600ED0-4526-41A7-9BFA-CC28309DECD4}"/>
          </ac:spMkLst>
        </pc:spChg>
        <pc:spChg chg="mod">
          <ac:chgData name="Eddens, Kate" userId="2768510e-2308-47b1-8f2d-3734854ccbd3" providerId="ADAL" clId="{F8F5FA1A-D1C9-41D4-A34C-6F69C372A9DD}" dt="2022-11-03T22:48:52.788" v="3825" actId="1076"/>
          <ac:spMkLst>
            <pc:docMk/>
            <pc:sldMk cId="0" sldId="448"/>
            <ac:spMk id="15507" creationId="{8A9D3062-39E6-4C6E-B26E-C0DAEB5AA952}"/>
          </ac:spMkLst>
        </pc:spChg>
        <pc:spChg chg="mod">
          <ac:chgData name="Eddens, Kate" userId="2768510e-2308-47b1-8f2d-3734854ccbd3" providerId="ADAL" clId="{F8F5FA1A-D1C9-41D4-A34C-6F69C372A9DD}" dt="2022-11-03T22:48:52.788" v="3825" actId="1076"/>
          <ac:spMkLst>
            <pc:docMk/>
            <pc:sldMk cId="0" sldId="448"/>
            <ac:spMk id="15508" creationId="{7979012A-B3A0-4897-AEF0-61388F04D9C0}"/>
          </ac:spMkLst>
        </pc:spChg>
        <pc:spChg chg="mod">
          <ac:chgData name="Eddens, Kate" userId="2768510e-2308-47b1-8f2d-3734854ccbd3" providerId="ADAL" clId="{F8F5FA1A-D1C9-41D4-A34C-6F69C372A9DD}" dt="2022-11-03T22:48:52.788" v="3825" actId="1076"/>
          <ac:spMkLst>
            <pc:docMk/>
            <pc:sldMk cId="0" sldId="448"/>
            <ac:spMk id="15509" creationId="{545F29EB-B616-45FF-AF72-61FDFA784D80}"/>
          </ac:spMkLst>
        </pc:spChg>
        <pc:spChg chg="mod">
          <ac:chgData name="Eddens, Kate" userId="2768510e-2308-47b1-8f2d-3734854ccbd3" providerId="ADAL" clId="{F8F5FA1A-D1C9-41D4-A34C-6F69C372A9DD}" dt="2022-11-03T22:48:52.788" v="3825" actId="1076"/>
          <ac:spMkLst>
            <pc:docMk/>
            <pc:sldMk cId="0" sldId="448"/>
            <ac:spMk id="15510" creationId="{205D0C73-0F72-47EF-A205-B0084BC66A71}"/>
          </ac:spMkLst>
        </pc:spChg>
        <pc:spChg chg="mod">
          <ac:chgData name="Eddens, Kate" userId="2768510e-2308-47b1-8f2d-3734854ccbd3" providerId="ADAL" clId="{F8F5FA1A-D1C9-41D4-A34C-6F69C372A9DD}" dt="2022-11-03T22:48:52.788" v="3825" actId="1076"/>
          <ac:spMkLst>
            <pc:docMk/>
            <pc:sldMk cId="0" sldId="448"/>
            <ac:spMk id="15511" creationId="{83E6EECE-E4F0-468B-A6A4-15AE7037F2F8}"/>
          </ac:spMkLst>
        </pc:spChg>
        <pc:spChg chg="mod">
          <ac:chgData name="Eddens, Kate" userId="2768510e-2308-47b1-8f2d-3734854ccbd3" providerId="ADAL" clId="{F8F5FA1A-D1C9-41D4-A34C-6F69C372A9DD}" dt="2022-11-03T22:48:52.788" v="3825" actId="1076"/>
          <ac:spMkLst>
            <pc:docMk/>
            <pc:sldMk cId="0" sldId="448"/>
            <ac:spMk id="15512" creationId="{F5A666EF-51D8-4ACE-AE56-93B52EF82089}"/>
          </ac:spMkLst>
        </pc:spChg>
        <pc:spChg chg="mod">
          <ac:chgData name="Eddens, Kate" userId="2768510e-2308-47b1-8f2d-3734854ccbd3" providerId="ADAL" clId="{F8F5FA1A-D1C9-41D4-A34C-6F69C372A9DD}" dt="2022-11-03T22:48:52.788" v="3825" actId="1076"/>
          <ac:spMkLst>
            <pc:docMk/>
            <pc:sldMk cId="0" sldId="448"/>
            <ac:spMk id="15513" creationId="{EDCC922B-6ADF-42FC-875E-0F4FDABC9AA6}"/>
          </ac:spMkLst>
        </pc:spChg>
        <pc:spChg chg="mod">
          <ac:chgData name="Eddens, Kate" userId="2768510e-2308-47b1-8f2d-3734854ccbd3" providerId="ADAL" clId="{F8F5FA1A-D1C9-41D4-A34C-6F69C372A9DD}" dt="2022-11-03T22:48:52.788" v="3825" actId="1076"/>
          <ac:spMkLst>
            <pc:docMk/>
            <pc:sldMk cId="0" sldId="448"/>
            <ac:spMk id="15514" creationId="{5CAF6915-A8EF-42FF-96E2-BD3CDF10D733}"/>
          </ac:spMkLst>
        </pc:spChg>
        <pc:spChg chg="mod">
          <ac:chgData name="Eddens, Kate" userId="2768510e-2308-47b1-8f2d-3734854ccbd3" providerId="ADAL" clId="{F8F5FA1A-D1C9-41D4-A34C-6F69C372A9DD}" dt="2022-11-03T22:48:52.788" v="3825" actId="1076"/>
          <ac:spMkLst>
            <pc:docMk/>
            <pc:sldMk cId="0" sldId="448"/>
            <ac:spMk id="15515" creationId="{0C3C0DEF-E86D-47DE-AAA7-83EDEBF46349}"/>
          </ac:spMkLst>
        </pc:spChg>
        <pc:spChg chg="mod">
          <ac:chgData name="Eddens, Kate" userId="2768510e-2308-47b1-8f2d-3734854ccbd3" providerId="ADAL" clId="{F8F5FA1A-D1C9-41D4-A34C-6F69C372A9DD}" dt="2022-11-03T22:48:52.788" v="3825" actId="1076"/>
          <ac:spMkLst>
            <pc:docMk/>
            <pc:sldMk cId="0" sldId="448"/>
            <ac:spMk id="15516" creationId="{88D55318-0EA8-4390-AB5D-9CEE91D2361D}"/>
          </ac:spMkLst>
        </pc:spChg>
        <pc:spChg chg="mod">
          <ac:chgData name="Eddens, Kate" userId="2768510e-2308-47b1-8f2d-3734854ccbd3" providerId="ADAL" clId="{F8F5FA1A-D1C9-41D4-A34C-6F69C372A9DD}" dt="2022-11-03T22:48:52.788" v="3825" actId="1076"/>
          <ac:spMkLst>
            <pc:docMk/>
            <pc:sldMk cId="0" sldId="448"/>
            <ac:spMk id="15517" creationId="{C9ECDFE8-A89D-4F29-BD21-2257F020C7B5}"/>
          </ac:spMkLst>
        </pc:spChg>
        <pc:spChg chg="mod">
          <ac:chgData name="Eddens, Kate" userId="2768510e-2308-47b1-8f2d-3734854ccbd3" providerId="ADAL" clId="{F8F5FA1A-D1C9-41D4-A34C-6F69C372A9DD}" dt="2022-11-03T22:48:52.788" v="3825" actId="1076"/>
          <ac:spMkLst>
            <pc:docMk/>
            <pc:sldMk cId="0" sldId="448"/>
            <ac:spMk id="15518" creationId="{46F54C14-09C4-4D23-9687-532A2B9BB7B4}"/>
          </ac:spMkLst>
        </pc:spChg>
        <pc:spChg chg="mod">
          <ac:chgData name="Eddens, Kate" userId="2768510e-2308-47b1-8f2d-3734854ccbd3" providerId="ADAL" clId="{F8F5FA1A-D1C9-41D4-A34C-6F69C372A9DD}" dt="2022-11-03T22:48:52.788" v="3825" actId="1076"/>
          <ac:spMkLst>
            <pc:docMk/>
            <pc:sldMk cId="0" sldId="448"/>
            <ac:spMk id="15519" creationId="{B0B8487B-5534-4DEC-A051-0E7B5510EBF7}"/>
          </ac:spMkLst>
        </pc:spChg>
        <pc:spChg chg="mod">
          <ac:chgData name="Eddens, Kate" userId="2768510e-2308-47b1-8f2d-3734854ccbd3" providerId="ADAL" clId="{F8F5FA1A-D1C9-41D4-A34C-6F69C372A9DD}" dt="2022-11-03T22:48:52.788" v="3825" actId="1076"/>
          <ac:spMkLst>
            <pc:docMk/>
            <pc:sldMk cId="0" sldId="448"/>
            <ac:spMk id="15520" creationId="{9D910CCF-9ED6-43B1-A202-7C9071024A33}"/>
          </ac:spMkLst>
        </pc:spChg>
        <pc:spChg chg="mod">
          <ac:chgData name="Eddens, Kate" userId="2768510e-2308-47b1-8f2d-3734854ccbd3" providerId="ADAL" clId="{F8F5FA1A-D1C9-41D4-A34C-6F69C372A9DD}" dt="2022-11-03T22:48:52.788" v="3825" actId="1076"/>
          <ac:spMkLst>
            <pc:docMk/>
            <pc:sldMk cId="0" sldId="448"/>
            <ac:spMk id="15521" creationId="{47CB80CB-57E9-402B-BAFB-1F3BE32CD311}"/>
          </ac:spMkLst>
        </pc:spChg>
        <pc:spChg chg="mod">
          <ac:chgData name="Eddens, Kate" userId="2768510e-2308-47b1-8f2d-3734854ccbd3" providerId="ADAL" clId="{F8F5FA1A-D1C9-41D4-A34C-6F69C372A9DD}" dt="2022-11-03T22:48:52.788" v="3825" actId="1076"/>
          <ac:spMkLst>
            <pc:docMk/>
            <pc:sldMk cId="0" sldId="448"/>
            <ac:spMk id="15522" creationId="{4417F94D-200D-47E8-86A9-7C03528AAB61}"/>
          </ac:spMkLst>
        </pc:spChg>
        <pc:spChg chg="mod">
          <ac:chgData name="Eddens, Kate" userId="2768510e-2308-47b1-8f2d-3734854ccbd3" providerId="ADAL" clId="{F8F5FA1A-D1C9-41D4-A34C-6F69C372A9DD}" dt="2022-11-03T22:48:52.788" v="3825" actId="1076"/>
          <ac:spMkLst>
            <pc:docMk/>
            <pc:sldMk cId="0" sldId="448"/>
            <ac:spMk id="15523" creationId="{DEBFCA99-25D7-49AD-B6AB-7401E5B39119}"/>
          </ac:spMkLst>
        </pc:spChg>
        <pc:spChg chg="mod">
          <ac:chgData name="Eddens, Kate" userId="2768510e-2308-47b1-8f2d-3734854ccbd3" providerId="ADAL" clId="{F8F5FA1A-D1C9-41D4-A34C-6F69C372A9DD}" dt="2022-11-03T22:48:52.788" v="3825" actId="1076"/>
          <ac:spMkLst>
            <pc:docMk/>
            <pc:sldMk cId="0" sldId="448"/>
            <ac:spMk id="15524" creationId="{448FDE53-89E2-4323-ADA6-D5AA952B787F}"/>
          </ac:spMkLst>
        </pc:spChg>
        <pc:spChg chg="mod">
          <ac:chgData name="Eddens, Kate" userId="2768510e-2308-47b1-8f2d-3734854ccbd3" providerId="ADAL" clId="{F8F5FA1A-D1C9-41D4-A34C-6F69C372A9DD}" dt="2022-11-03T22:48:52.788" v="3825" actId="1076"/>
          <ac:spMkLst>
            <pc:docMk/>
            <pc:sldMk cId="0" sldId="448"/>
            <ac:spMk id="15525" creationId="{4BCA0914-2BE2-4D9F-81A5-493965544A46}"/>
          </ac:spMkLst>
        </pc:spChg>
        <pc:spChg chg="mod">
          <ac:chgData name="Eddens, Kate" userId="2768510e-2308-47b1-8f2d-3734854ccbd3" providerId="ADAL" clId="{F8F5FA1A-D1C9-41D4-A34C-6F69C372A9DD}" dt="2022-11-03T22:48:52.788" v="3825" actId="1076"/>
          <ac:spMkLst>
            <pc:docMk/>
            <pc:sldMk cId="0" sldId="448"/>
            <ac:spMk id="15526" creationId="{449CC0E4-3A30-4735-8193-260D76BB30CF}"/>
          </ac:spMkLst>
        </pc:spChg>
        <pc:spChg chg="mod">
          <ac:chgData name="Eddens, Kate" userId="2768510e-2308-47b1-8f2d-3734854ccbd3" providerId="ADAL" clId="{F8F5FA1A-D1C9-41D4-A34C-6F69C372A9DD}" dt="2022-11-03T22:48:52.788" v="3825" actId="1076"/>
          <ac:spMkLst>
            <pc:docMk/>
            <pc:sldMk cId="0" sldId="448"/>
            <ac:spMk id="15527" creationId="{D46FEFE1-56B7-4947-8275-D364F5095DA1}"/>
          </ac:spMkLst>
        </pc:spChg>
        <pc:spChg chg="mod">
          <ac:chgData name="Eddens, Kate" userId="2768510e-2308-47b1-8f2d-3734854ccbd3" providerId="ADAL" clId="{F8F5FA1A-D1C9-41D4-A34C-6F69C372A9DD}" dt="2022-11-03T22:48:52.788" v="3825" actId="1076"/>
          <ac:spMkLst>
            <pc:docMk/>
            <pc:sldMk cId="0" sldId="448"/>
            <ac:spMk id="15528" creationId="{27592573-3D14-4AE5-9898-7556518EA292}"/>
          </ac:spMkLst>
        </pc:spChg>
        <pc:spChg chg="mod">
          <ac:chgData name="Eddens, Kate" userId="2768510e-2308-47b1-8f2d-3734854ccbd3" providerId="ADAL" clId="{F8F5FA1A-D1C9-41D4-A34C-6F69C372A9DD}" dt="2022-11-03T22:48:52.788" v="3825" actId="1076"/>
          <ac:spMkLst>
            <pc:docMk/>
            <pc:sldMk cId="0" sldId="448"/>
            <ac:spMk id="15529" creationId="{85FA2C0F-304D-4C47-8080-B40267E01278}"/>
          </ac:spMkLst>
        </pc:spChg>
        <pc:spChg chg="mod">
          <ac:chgData name="Eddens, Kate" userId="2768510e-2308-47b1-8f2d-3734854ccbd3" providerId="ADAL" clId="{F8F5FA1A-D1C9-41D4-A34C-6F69C372A9DD}" dt="2022-11-03T22:48:52.788" v="3825" actId="1076"/>
          <ac:spMkLst>
            <pc:docMk/>
            <pc:sldMk cId="0" sldId="448"/>
            <ac:spMk id="15530" creationId="{B463C2C3-4EBC-4A68-883C-DD1782045BEE}"/>
          </ac:spMkLst>
        </pc:spChg>
        <pc:spChg chg="mod">
          <ac:chgData name="Eddens, Kate" userId="2768510e-2308-47b1-8f2d-3734854ccbd3" providerId="ADAL" clId="{F8F5FA1A-D1C9-41D4-A34C-6F69C372A9DD}" dt="2022-11-03T22:48:52.788" v="3825" actId="1076"/>
          <ac:spMkLst>
            <pc:docMk/>
            <pc:sldMk cId="0" sldId="448"/>
            <ac:spMk id="15531" creationId="{5AB0B4DB-5DB7-42B9-BED9-2313C503D211}"/>
          </ac:spMkLst>
        </pc:spChg>
        <pc:spChg chg="mod">
          <ac:chgData name="Eddens, Kate" userId="2768510e-2308-47b1-8f2d-3734854ccbd3" providerId="ADAL" clId="{F8F5FA1A-D1C9-41D4-A34C-6F69C372A9DD}" dt="2022-11-03T22:48:52.788" v="3825" actId="1076"/>
          <ac:spMkLst>
            <pc:docMk/>
            <pc:sldMk cId="0" sldId="448"/>
            <ac:spMk id="15532" creationId="{B616AA58-0879-47E2-83E0-E245A7C8833A}"/>
          </ac:spMkLst>
        </pc:spChg>
        <pc:spChg chg="mod">
          <ac:chgData name="Eddens, Kate" userId="2768510e-2308-47b1-8f2d-3734854ccbd3" providerId="ADAL" clId="{F8F5FA1A-D1C9-41D4-A34C-6F69C372A9DD}" dt="2022-11-03T22:48:52.788" v="3825" actId="1076"/>
          <ac:spMkLst>
            <pc:docMk/>
            <pc:sldMk cId="0" sldId="448"/>
            <ac:spMk id="15533" creationId="{CFD91886-65EA-430D-AEE4-A152F1013421}"/>
          </ac:spMkLst>
        </pc:spChg>
        <pc:spChg chg="mod">
          <ac:chgData name="Eddens, Kate" userId="2768510e-2308-47b1-8f2d-3734854ccbd3" providerId="ADAL" clId="{F8F5FA1A-D1C9-41D4-A34C-6F69C372A9DD}" dt="2022-11-03T22:48:52.788" v="3825" actId="1076"/>
          <ac:spMkLst>
            <pc:docMk/>
            <pc:sldMk cId="0" sldId="448"/>
            <ac:spMk id="15534" creationId="{D8265273-834E-42C0-922F-A4C6D5E68D3B}"/>
          </ac:spMkLst>
        </pc:spChg>
        <pc:spChg chg="mod">
          <ac:chgData name="Eddens, Kate" userId="2768510e-2308-47b1-8f2d-3734854ccbd3" providerId="ADAL" clId="{F8F5FA1A-D1C9-41D4-A34C-6F69C372A9DD}" dt="2022-11-03T22:48:52.788" v="3825" actId="1076"/>
          <ac:spMkLst>
            <pc:docMk/>
            <pc:sldMk cId="0" sldId="448"/>
            <ac:spMk id="15535" creationId="{E984C153-197C-4D95-B027-05542F711B2F}"/>
          </ac:spMkLst>
        </pc:spChg>
        <pc:spChg chg="mod">
          <ac:chgData name="Eddens, Kate" userId="2768510e-2308-47b1-8f2d-3734854ccbd3" providerId="ADAL" clId="{F8F5FA1A-D1C9-41D4-A34C-6F69C372A9DD}" dt="2022-11-03T22:48:52.788" v="3825" actId="1076"/>
          <ac:spMkLst>
            <pc:docMk/>
            <pc:sldMk cId="0" sldId="448"/>
            <ac:spMk id="15536" creationId="{7E270368-8C4E-4BF1-A393-503AE24088B9}"/>
          </ac:spMkLst>
        </pc:spChg>
        <pc:spChg chg="mod">
          <ac:chgData name="Eddens, Kate" userId="2768510e-2308-47b1-8f2d-3734854ccbd3" providerId="ADAL" clId="{F8F5FA1A-D1C9-41D4-A34C-6F69C372A9DD}" dt="2022-11-03T22:48:52.788" v="3825" actId="1076"/>
          <ac:spMkLst>
            <pc:docMk/>
            <pc:sldMk cId="0" sldId="448"/>
            <ac:spMk id="15537" creationId="{D0B48198-2E93-46C8-8AA7-9450B1BA1D1D}"/>
          </ac:spMkLst>
        </pc:spChg>
        <pc:spChg chg="mod">
          <ac:chgData name="Eddens, Kate" userId="2768510e-2308-47b1-8f2d-3734854ccbd3" providerId="ADAL" clId="{F8F5FA1A-D1C9-41D4-A34C-6F69C372A9DD}" dt="2022-11-03T22:48:52.788" v="3825" actId="1076"/>
          <ac:spMkLst>
            <pc:docMk/>
            <pc:sldMk cId="0" sldId="448"/>
            <ac:spMk id="15538" creationId="{0E5791AB-DEF6-4B44-B2AD-4B688B7A8F79}"/>
          </ac:spMkLst>
        </pc:spChg>
        <pc:spChg chg="mod">
          <ac:chgData name="Eddens, Kate" userId="2768510e-2308-47b1-8f2d-3734854ccbd3" providerId="ADAL" clId="{F8F5FA1A-D1C9-41D4-A34C-6F69C372A9DD}" dt="2022-11-03T22:48:52.788" v="3825" actId="1076"/>
          <ac:spMkLst>
            <pc:docMk/>
            <pc:sldMk cId="0" sldId="448"/>
            <ac:spMk id="15539" creationId="{0463159F-C094-445F-87C9-0A8155F142CB}"/>
          </ac:spMkLst>
        </pc:spChg>
        <pc:spChg chg="mod">
          <ac:chgData name="Eddens, Kate" userId="2768510e-2308-47b1-8f2d-3734854ccbd3" providerId="ADAL" clId="{F8F5FA1A-D1C9-41D4-A34C-6F69C372A9DD}" dt="2022-11-03T22:48:52.788" v="3825" actId="1076"/>
          <ac:spMkLst>
            <pc:docMk/>
            <pc:sldMk cId="0" sldId="448"/>
            <ac:spMk id="15540" creationId="{B8F2FA76-D9FB-4289-92D2-9990222C3E81}"/>
          </ac:spMkLst>
        </pc:spChg>
        <pc:spChg chg="mod">
          <ac:chgData name="Eddens, Kate" userId="2768510e-2308-47b1-8f2d-3734854ccbd3" providerId="ADAL" clId="{F8F5FA1A-D1C9-41D4-A34C-6F69C372A9DD}" dt="2022-11-03T22:48:52.788" v="3825" actId="1076"/>
          <ac:spMkLst>
            <pc:docMk/>
            <pc:sldMk cId="0" sldId="448"/>
            <ac:spMk id="15541" creationId="{E34A3EFB-E0E7-42F1-B87F-D2189936D0DD}"/>
          </ac:spMkLst>
        </pc:spChg>
        <pc:spChg chg="mod">
          <ac:chgData name="Eddens, Kate" userId="2768510e-2308-47b1-8f2d-3734854ccbd3" providerId="ADAL" clId="{F8F5FA1A-D1C9-41D4-A34C-6F69C372A9DD}" dt="2022-11-03T22:48:52.788" v="3825" actId="1076"/>
          <ac:spMkLst>
            <pc:docMk/>
            <pc:sldMk cId="0" sldId="448"/>
            <ac:spMk id="15542" creationId="{97260DD2-9ECB-4546-8786-CA907F58405B}"/>
          </ac:spMkLst>
        </pc:spChg>
        <pc:spChg chg="mod">
          <ac:chgData name="Eddens, Kate" userId="2768510e-2308-47b1-8f2d-3734854ccbd3" providerId="ADAL" clId="{F8F5FA1A-D1C9-41D4-A34C-6F69C372A9DD}" dt="2022-11-03T22:48:52.788" v="3825" actId="1076"/>
          <ac:spMkLst>
            <pc:docMk/>
            <pc:sldMk cId="0" sldId="448"/>
            <ac:spMk id="15543" creationId="{064BBD55-F0FB-4DD3-9F4A-12980E3BD0C1}"/>
          </ac:spMkLst>
        </pc:spChg>
        <pc:spChg chg="mod">
          <ac:chgData name="Eddens, Kate" userId="2768510e-2308-47b1-8f2d-3734854ccbd3" providerId="ADAL" clId="{F8F5FA1A-D1C9-41D4-A34C-6F69C372A9DD}" dt="2022-11-03T22:48:52.788" v="3825" actId="1076"/>
          <ac:spMkLst>
            <pc:docMk/>
            <pc:sldMk cId="0" sldId="448"/>
            <ac:spMk id="15544" creationId="{DA8C87F6-110A-4272-93CD-8D8DB6ADD088}"/>
          </ac:spMkLst>
        </pc:spChg>
        <pc:spChg chg="mod">
          <ac:chgData name="Eddens, Kate" userId="2768510e-2308-47b1-8f2d-3734854ccbd3" providerId="ADAL" clId="{F8F5FA1A-D1C9-41D4-A34C-6F69C372A9DD}" dt="2022-11-03T22:48:52.788" v="3825" actId="1076"/>
          <ac:spMkLst>
            <pc:docMk/>
            <pc:sldMk cId="0" sldId="448"/>
            <ac:spMk id="15545" creationId="{C8370068-DA32-4897-9CC4-0617F74414DD}"/>
          </ac:spMkLst>
        </pc:spChg>
        <pc:spChg chg="mod">
          <ac:chgData name="Eddens, Kate" userId="2768510e-2308-47b1-8f2d-3734854ccbd3" providerId="ADAL" clId="{F8F5FA1A-D1C9-41D4-A34C-6F69C372A9DD}" dt="2022-11-03T22:48:52.788" v="3825" actId="1076"/>
          <ac:spMkLst>
            <pc:docMk/>
            <pc:sldMk cId="0" sldId="448"/>
            <ac:spMk id="15546" creationId="{7BE106E5-9A13-42B6-BA19-5F85D24F607F}"/>
          </ac:spMkLst>
        </pc:spChg>
        <pc:spChg chg="mod">
          <ac:chgData name="Eddens, Kate" userId="2768510e-2308-47b1-8f2d-3734854ccbd3" providerId="ADAL" clId="{F8F5FA1A-D1C9-41D4-A34C-6F69C372A9DD}" dt="2022-11-03T22:48:52.788" v="3825" actId="1076"/>
          <ac:spMkLst>
            <pc:docMk/>
            <pc:sldMk cId="0" sldId="448"/>
            <ac:spMk id="15547" creationId="{3B4CCBBC-56A4-4168-B05A-98C916099AFE}"/>
          </ac:spMkLst>
        </pc:spChg>
        <pc:spChg chg="mod">
          <ac:chgData name="Eddens, Kate" userId="2768510e-2308-47b1-8f2d-3734854ccbd3" providerId="ADAL" clId="{F8F5FA1A-D1C9-41D4-A34C-6F69C372A9DD}" dt="2022-11-03T22:48:52.788" v="3825" actId="1076"/>
          <ac:spMkLst>
            <pc:docMk/>
            <pc:sldMk cId="0" sldId="448"/>
            <ac:spMk id="15548" creationId="{918F61DA-42A5-4CEC-B4FB-71C8B0F69175}"/>
          </ac:spMkLst>
        </pc:spChg>
        <pc:spChg chg="mod">
          <ac:chgData name="Eddens, Kate" userId="2768510e-2308-47b1-8f2d-3734854ccbd3" providerId="ADAL" clId="{F8F5FA1A-D1C9-41D4-A34C-6F69C372A9DD}" dt="2022-11-03T22:48:52.788" v="3825" actId="1076"/>
          <ac:spMkLst>
            <pc:docMk/>
            <pc:sldMk cId="0" sldId="448"/>
            <ac:spMk id="15549" creationId="{476F733D-5AF8-4BE2-9C20-0A1ED4C46B39}"/>
          </ac:spMkLst>
        </pc:spChg>
        <pc:spChg chg="mod">
          <ac:chgData name="Eddens, Kate" userId="2768510e-2308-47b1-8f2d-3734854ccbd3" providerId="ADAL" clId="{F8F5FA1A-D1C9-41D4-A34C-6F69C372A9DD}" dt="2022-11-03T22:48:52.788" v="3825" actId="1076"/>
          <ac:spMkLst>
            <pc:docMk/>
            <pc:sldMk cId="0" sldId="448"/>
            <ac:spMk id="15550" creationId="{2B6231E9-021C-4A92-9902-BE8492F3DB14}"/>
          </ac:spMkLst>
        </pc:spChg>
        <pc:spChg chg="mod">
          <ac:chgData name="Eddens, Kate" userId="2768510e-2308-47b1-8f2d-3734854ccbd3" providerId="ADAL" clId="{F8F5FA1A-D1C9-41D4-A34C-6F69C372A9DD}" dt="2022-11-03T22:48:52.788" v="3825" actId="1076"/>
          <ac:spMkLst>
            <pc:docMk/>
            <pc:sldMk cId="0" sldId="448"/>
            <ac:spMk id="15551" creationId="{B093F6E5-4A3A-44D3-9E8F-FAC77508ABEF}"/>
          </ac:spMkLst>
        </pc:spChg>
        <pc:spChg chg="mod">
          <ac:chgData name="Eddens, Kate" userId="2768510e-2308-47b1-8f2d-3734854ccbd3" providerId="ADAL" clId="{F8F5FA1A-D1C9-41D4-A34C-6F69C372A9DD}" dt="2022-11-03T22:48:52.788" v="3825" actId="1076"/>
          <ac:spMkLst>
            <pc:docMk/>
            <pc:sldMk cId="0" sldId="448"/>
            <ac:spMk id="15552" creationId="{8AF8D3E7-B594-4019-BCD0-4127751B892D}"/>
          </ac:spMkLst>
        </pc:spChg>
        <pc:spChg chg="mod">
          <ac:chgData name="Eddens, Kate" userId="2768510e-2308-47b1-8f2d-3734854ccbd3" providerId="ADAL" clId="{F8F5FA1A-D1C9-41D4-A34C-6F69C372A9DD}" dt="2022-11-03T22:48:52.788" v="3825" actId="1076"/>
          <ac:spMkLst>
            <pc:docMk/>
            <pc:sldMk cId="0" sldId="448"/>
            <ac:spMk id="15553" creationId="{824BB9D6-4AFB-457E-A41A-8E6CF3E88051}"/>
          </ac:spMkLst>
        </pc:spChg>
        <pc:spChg chg="mod">
          <ac:chgData name="Eddens, Kate" userId="2768510e-2308-47b1-8f2d-3734854ccbd3" providerId="ADAL" clId="{F8F5FA1A-D1C9-41D4-A34C-6F69C372A9DD}" dt="2022-11-03T22:48:52.788" v="3825" actId="1076"/>
          <ac:spMkLst>
            <pc:docMk/>
            <pc:sldMk cId="0" sldId="448"/>
            <ac:spMk id="15554" creationId="{54060816-2AFF-4ECD-AC71-753A405925FB}"/>
          </ac:spMkLst>
        </pc:spChg>
        <pc:spChg chg="mod">
          <ac:chgData name="Eddens, Kate" userId="2768510e-2308-47b1-8f2d-3734854ccbd3" providerId="ADAL" clId="{F8F5FA1A-D1C9-41D4-A34C-6F69C372A9DD}" dt="2022-11-03T22:48:52.788" v="3825" actId="1076"/>
          <ac:spMkLst>
            <pc:docMk/>
            <pc:sldMk cId="0" sldId="448"/>
            <ac:spMk id="15555" creationId="{0E612D20-B0FE-45A8-A46D-C4B263BBE61D}"/>
          </ac:spMkLst>
        </pc:spChg>
        <pc:spChg chg="mod">
          <ac:chgData name="Eddens, Kate" userId="2768510e-2308-47b1-8f2d-3734854ccbd3" providerId="ADAL" clId="{F8F5FA1A-D1C9-41D4-A34C-6F69C372A9DD}" dt="2022-11-03T22:48:52.788" v="3825" actId="1076"/>
          <ac:spMkLst>
            <pc:docMk/>
            <pc:sldMk cId="0" sldId="448"/>
            <ac:spMk id="15556" creationId="{C65DB5A0-CC06-463F-B7D8-D796D7D5CC2C}"/>
          </ac:spMkLst>
        </pc:spChg>
        <pc:spChg chg="mod">
          <ac:chgData name="Eddens, Kate" userId="2768510e-2308-47b1-8f2d-3734854ccbd3" providerId="ADAL" clId="{F8F5FA1A-D1C9-41D4-A34C-6F69C372A9DD}" dt="2022-11-03T22:48:52.788" v="3825" actId="1076"/>
          <ac:spMkLst>
            <pc:docMk/>
            <pc:sldMk cId="0" sldId="448"/>
            <ac:spMk id="15557" creationId="{81B18BC5-8298-4FDD-9342-1A1E22C63F06}"/>
          </ac:spMkLst>
        </pc:spChg>
        <pc:spChg chg="mod">
          <ac:chgData name="Eddens, Kate" userId="2768510e-2308-47b1-8f2d-3734854ccbd3" providerId="ADAL" clId="{F8F5FA1A-D1C9-41D4-A34C-6F69C372A9DD}" dt="2022-11-03T22:48:52.788" v="3825" actId="1076"/>
          <ac:spMkLst>
            <pc:docMk/>
            <pc:sldMk cId="0" sldId="448"/>
            <ac:spMk id="15558" creationId="{674389C5-0430-4A64-9B70-931FE37D04F6}"/>
          </ac:spMkLst>
        </pc:spChg>
        <pc:spChg chg="mod">
          <ac:chgData name="Eddens, Kate" userId="2768510e-2308-47b1-8f2d-3734854ccbd3" providerId="ADAL" clId="{F8F5FA1A-D1C9-41D4-A34C-6F69C372A9DD}" dt="2022-11-03T22:48:52.788" v="3825" actId="1076"/>
          <ac:spMkLst>
            <pc:docMk/>
            <pc:sldMk cId="0" sldId="448"/>
            <ac:spMk id="15559" creationId="{82F2E151-6A54-47C9-ACCF-83799DA65F8B}"/>
          </ac:spMkLst>
        </pc:spChg>
        <pc:spChg chg="mod">
          <ac:chgData name="Eddens, Kate" userId="2768510e-2308-47b1-8f2d-3734854ccbd3" providerId="ADAL" clId="{F8F5FA1A-D1C9-41D4-A34C-6F69C372A9DD}" dt="2022-11-03T22:48:52.788" v="3825" actId="1076"/>
          <ac:spMkLst>
            <pc:docMk/>
            <pc:sldMk cId="0" sldId="448"/>
            <ac:spMk id="15560" creationId="{54C9FC3A-7977-4CBF-84E8-F7521740ACC4}"/>
          </ac:spMkLst>
        </pc:spChg>
        <pc:spChg chg="mod">
          <ac:chgData name="Eddens, Kate" userId="2768510e-2308-47b1-8f2d-3734854ccbd3" providerId="ADAL" clId="{F8F5FA1A-D1C9-41D4-A34C-6F69C372A9DD}" dt="2022-11-03T22:48:52.788" v="3825" actId="1076"/>
          <ac:spMkLst>
            <pc:docMk/>
            <pc:sldMk cId="0" sldId="448"/>
            <ac:spMk id="15561" creationId="{11363A6D-0F65-4516-B584-92E24E330548}"/>
          </ac:spMkLst>
        </pc:spChg>
        <pc:spChg chg="mod">
          <ac:chgData name="Eddens, Kate" userId="2768510e-2308-47b1-8f2d-3734854ccbd3" providerId="ADAL" clId="{F8F5FA1A-D1C9-41D4-A34C-6F69C372A9DD}" dt="2022-11-03T22:48:52.788" v="3825" actId="1076"/>
          <ac:spMkLst>
            <pc:docMk/>
            <pc:sldMk cId="0" sldId="448"/>
            <ac:spMk id="15562" creationId="{CE33C9A2-E7DB-4A66-9F3C-A9C5CE60BE74}"/>
          </ac:spMkLst>
        </pc:spChg>
        <pc:spChg chg="mod">
          <ac:chgData name="Eddens, Kate" userId="2768510e-2308-47b1-8f2d-3734854ccbd3" providerId="ADAL" clId="{F8F5FA1A-D1C9-41D4-A34C-6F69C372A9DD}" dt="2022-11-03T22:48:52.788" v="3825" actId="1076"/>
          <ac:spMkLst>
            <pc:docMk/>
            <pc:sldMk cId="0" sldId="448"/>
            <ac:spMk id="15563" creationId="{38F3FABC-954D-44B0-9D34-AA45556E09E7}"/>
          </ac:spMkLst>
        </pc:spChg>
        <pc:spChg chg="mod">
          <ac:chgData name="Eddens, Kate" userId="2768510e-2308-47b1-8f2d-3734854ccbd3" providerId="ADAL" clId="{F8F5FA1A-D1C9-41D4-A34C-6F69C372A9DD}" dt="2022-11-03T22:48:52.788" v="3825" actId="1076"/>
          <ac:spMkLst>
            <pc:docMk/>
            <pc:sldMk cId="0" sldId="448"/>
            <ac:spMk id="15564" creationId="{3A824A58-B602-4FE8-A937-56B3431BC8CB}"/>
          </ac:spMkLst>
        </pc:spChg>
        <pc:spChg chg="mod">
          <ac:chgData name="Eddens, Kate" userId="2768510e-2308-47b1-8f2d-3734854ccbd3" providerId="ADAL" clId="{F8F5FA1A-D1C9-41D4-A34C-6F69C372A9DD}" dt="2022-11-03T22:48:52.788" v="3825" actId="1076"/>
          <ac:spMkLst>
            <pc:docMk/>
            <pc:sldMk cId="0" sldId="448"/>
            <ac:spMk id="15565" creationId="{50D3D84A-203E-474C-A70C-A8B3C46DD54C}"/>
          </ac:spMkLst>
        </pc:spChg>
        <pc:spChg chg="mod">
          <ac:chgData name="Eddens, Kate" userId="2768510e-2308-47b1-8f2d-3734854ccbd3" providerId="ADAL" clId="{F8F5FA1A-D1C9-41D4-A34C-6F69C372A9DD}" dt="2022-11-03T22:48:52.788" v="3825" actId="1076"/>
          <ac:spMkLst>
            <pc:docMk/>
            <pc:sldMk cId="0" sldId="448"/>
            <ac:spMk id="15566" creationId="{A34D5FE7-11E5-4790-8B5F-5287EC07162D}"/>
          </ac:spMkLst>
        </pc:spChg>
        <pc:spChg chg="mod">
          <ac:chgData name="Eddens, Kate" userId="2768510e-2308-47b1-8f2d-3734854ccbd3" providerId="ADAL" clId="{F8F5FA1A-D1C9-41D4-A34C-6F69C372A9DD}" dt="2022-11-03T22:48:52.788" v="3825" actId="1076"/>
          <ac:spMkLst>
            <pc:docMk/>
            <pc:sldMk cId="0" sldId="448"/>
            <ac:spMk id="15567" creationId="{99688DFD-A18E-4CB6-AFFF-D09E22167478}"/>
          </ac:spMkLst>
        </pc:spChg>
        <pc:spChg chg="mod">
          <ac:chgData name="Eddens, Kate" userId="2768510e-2308-47b1-8f2d-3734854ccbd3" providerId="ADAL" clId="{F8F5FA1A-D1C9-41D4-A34C-6F69C372A9DD}" dt="2022-11-03T22:48:52.788" v="3825" actId="1076"/>
          <ac:spMkLst>
            <pc:docMk/>
            <pc:sldMk cId="0" sldId="448"/>
            <ac:spMk id="15568" creationId="{D9F293D0-7F69-445C-914B-B5B3A634B86B}"/>
          </ac:spMkLst>
        </pc:spChg>
        <pc:spChg chg="mod">
          <ac:chgData name="Eddens, Kate" userId="2768510e-2308-47b1-8f2d-3734854ccbd3" providerId="ADAL" clId="{F8F5FA1A-D1C9-41D4-A34C-6F69C372A9DD}" dt="2022-11-03T22:48:52.788" v="3825" actId="1076"/>
          <ac:spMkLst>
            <pc:docMk/>
            <pc:sldMk cId="0" sldId="448"/>
            <ac:spMk id="15569" creationId="{1CD3A4D3-0CCD-45A8-88D0-489CCCB1884A}"/>
          </ac:spMkLst>
        </pc:spChg>
        <pc:spChg chg="mod">
          <ac:chgData name="Eddens, Kate" userId="2768510e-2308-47b1-8f2d-3734854ccbd3" providerId="ADAL" clId="{F8F5FA1A-D1C9-41D4-A34C-6F69C372A9DD}" dt="2022-11-03T22:48:52.788" v="3825" actId="1076"/>
          <ac:spMkLst>
            <pc:docMk/>
            <pc:sldMk cId="0" sldId="448"/>
            <ac:spMk id="15570" creationId="{CD60567E-FEC3-4F79-ACE6-57CFBE481727}"/>
          </ac:spMkLst>
        </pc:spChg>
        <pc:spChg chg="mod">
          <ac:chgData name="Eddens, Kate" userId="2768510e-2308-47b1-8f2d-3734854ccbd3" providerId="ADAL" clId="{F8F5FA1A-D1C9-41D4-A34C-6F69C372A9DD}" dt="2022-11-03T22:48:52.788" v="3825" actId="1076"/>
          <ac:spMkLst>
            <pc:docMk/>
            <pc:sldMk cId="0" sldId="448"/>
            <ac:spMk id="15571" creationId="{505058F3-0123-4CB5-9526-E4A8004D1092}"/>
          </ac:spMkLst>
        </pc:spChg>
        <pc:spChg chg="mod">
          <ac:chgData name="Eddens, Kate" userId="2768510e-2308-47b1-8f2d-3734854ccbd3" providerId="ADAL" clId="{F8F5FA1A-D1C9-41D4-A34C-6F69C372A9DD}" dt="2022-11-03T22:48:52.788" v="3825" actId="1076"/>
          <ac:spMkLst>
            <pc:docMk/>
            <pc:sldMk cId="0" sldId="448"/>
            <ac:spMk id="15572" creationId="{39E4473E-44FE-40FF-8B5C-76719DA8EA9A}"/>
          </ac:spMkLst>
        </pc:spChg>
        <pc:spChg chg="mod">
          <ac:chgData name="Eddens, Kate" userId="2768510e-2308-47b1-8f2d-3734854ccbd3" providerId="ADAL" clId="{F8F5FA1A-D1C9-41D4-A34C-6F69C372A9DD}" dt="2022-11-03T22:48:52.788" v="3825" actId="1076"/>
          <ac:spMkLst>
            <pc:docMk/>
            <pc:sldMk cId="0" sldId="448"/>
            <ac:spMk id="15573" creationId="{A1C9C427-78CF-47E6-A0C1-5A09A12E198E}"/>
          </ac:spMkLst>
        </pc:spChg>
        <pc:spChg chg="mod">
          <ac:chgData name="Eddens, Kate" userId="2768510e-2308-47b1-8f2d-3734854ccbd3" providerId="ADAL" clId="{F8F5FA1A-D1C9-41D4-A34C-6F69C372A9DD}" dt="2022-11-03T22:48:52.788" v="3825" actId="1076"/>
          <ac:spMkLst>
            <pc:docMk/>
            <pc:sldMk cId="0" sldId="448"/>
            <ac:spMk id="15574" creationId="{7EA814DF-D308-493C-9377-FCFE5010174A}"/>
          </ac:spMkLst>
        </pc:spChg>
        <pc:spChg chg="mod">
          <ac:chgData name="Eddens, Kate" userId="2768510e-2308-47b1-8f2d-3734854ccbd3" providerId="ADAL" clId="{F8F5FA1A-D1C9-41D4-A34C-6F69C372A9DD}" dt="2022-11-03T22:48:52.788" v="3825" actId="1076"/>
          <ac:spMkLst>
            <pc:docMk/>
            <pc:sldMk cId="0" sldId="448"/>
            <ac:spMk id="15575" creationId="{4E235B6C-0FB4-460C-A194-B5611D3C9667}"/>
          </ac:spMkLst>
        </pc:spChg>
        <pc:spChg chg="mod">
          <ac:chgData name="Eddens, Kate" userId="2768510e-2308-47b1-8f2d-3734854ccbd3" providerId="ADAL" clId="{F8F5FA1A-D1C9-41D4-A34C-6F69C372A9DD}" dt="2022-11-03T22:48:52.788" v="3825" actId="1076"/>
          <ac:spMkLst>
            <pc:docMk/>
            <pc:sldMk cId="0" sldId="448"/>
            <ac:spMk id="15576" creationId="{8ACC4A6C-72A7-46BF-9108-71FAEC212D55}"/>
          </ac:spMkLst>
        </pc:spChg>
        <pc:spChg chg="mod">
          <ac:chgData name="Eddens, Kate" userId="2768510e-2308-47b1-8f2d-3734854ccbd3" providerId="ADAL" clId="{F8F5FA1A-D1C9-41D4-A34C-6F69C372A9DD}" dt="2022-11-03T22:48:52.788" v="3825" actId="1076"/>
          <ac:spMkLst>
            <pc:docMk/>
            <pc:sldMk cId="0" sldId="448"/>
            <ac:spMk id="15577" creationId="{CB488C8D-DDEA-4A64-8739-405BB89D5B64}"/>
          </ac:spMkLst>
        </pc:spChg>
        <pc:spChg chg="mod">
          <ac:chgData name="Eddens, Kate" userId="2768510e-2308-47b1-8f2d-3734854ccbd3" providerId="ADAL" clId="{F8F5FA1A-D1C9-41D4-A34C-6F69C372A9DD}" dt="2022-11-03T22:48:52.788" v="3825" actId="1076"/>
          <ac:spMkLst>
            <pc:docMk/>
            <pc:sldMk cId="0" sldId="448"/>
            <ac:spMk id="15578" creationId="{055741B0-6D4F-4B42-AA9E-F29DA2B66ACC}"/>
          </ac:spMkLst>
        </pc:spChg>
        <pc:spChg chg="mod">
          <ac:chgData name="Eddens, Kate" userId="2768510e-2308-47b1-8f2d-3734854ccbd3" providerId="ADAL" clId="{F8F5FA1A-D1C9-41D4-A34C-6F69C372A9DD}" dt="2022-11-03T22:48:52.788" v="3825" actId="1076"/>
          <ac:spMkLst>
            <pc:docMk/>
            <pc:sldMk cId="0" sldId="448"/>
            <ac:spMk id="15579" creationId="{4F9C9B1A-91B2-4F16-A311-5EC96543CCF4}"/>
          </ac:spMkLst>
        </pc:spChg>
        <pc:spChg chg="mod">
          <ac:chgData name="Eddens, Kate" userId="2768510e-2308-47b1-8f2d-3734854ccbd3" providerId="ADAL" clId="{F8F5FA1A-D1C9-41D4-A34C-6F69C372A9DD}" dt="2022-11-03T22:48:52.788" v="3825" actId="1076"/>
          <ac:spMkLst>
            <pc:docMk/>
            <pc:sldMk cId="0" sldId="448"/>
            <ac:spMk id="15580" creationId="{3DD6A7BE-0B34-479D-9CBD-17A172FD5179}"/>
          </ac:spMkLst>
        </pc:spChg>
        <pc:spChg chg="mod">
          <ac:chgData name="Eddens, Kate" userId="2768510e-2308-47b1-8f2d-3734854ccbd3" providerId="ADAL" clId="{F8F5FA1A-D1C9-41D4-A34C-6F69C372A9DD}" dt="2022-11-03T22:48:52.788" v="3825" actId="1076"/>
          <ac:spMkLst>
            <pc:docMk/>
            <pc:sldMk cId="0" sldId="448"/>
            <ac:spMk id="15581" creationId="{0D2F44CF-610F-49A5-BC8F-75B123848DCA}"/>
          </ac:spMkLst>
        </pc:spChg>
        <pc:spChg chg="mod">
          <ac:chgData name="Eddens, Kate" userId="2768510e-2308-47b1-8f2d-3734854ccbd3" providerId="ADAL" clId="{F8F5FA1A-D1C9-41D4-A34C-6F69C372A9DD}" dt="2022-11-03T22:48:52.788" v="3825" actId="1076"/>
          <ac:spMkLst>
            <pc:docMk/>
            <pc:sldMk cId="0" sldId="448"/>
            <ac:spMk id="15582" creationId="{36A2A660-5FA3-4908-904E-11F49805DEB4}"/>
          </ac:spMkLst>
        </pc:spChg>
        <pc:spChg chg="mod">
          <ac:chgData name="Eddens, Kate" userId="2768510e-2308-47b1-8f2d-3734854ccbd3" providerId="ADAL" clId="{F8F5FA1A-D1C9-41D4-A34C-6F69C372A9DD}" dt="2022-11-03T22:48:52.788" v="3825" actId="1076"/>
          <ac:spMkLst>
            <pc:docMk/>
            <pc:sldMk cId="0" sldId="448"/>
            <ac:spMk id="15583" creationId="{566E8B2E-FF1B-4E36-87FB-004A02CE4A52}"/>
          </ac:spMkLst>
        </pc:spChg>
        <pc:spChg chg="mod">
          <ac:chgData name="Eddens, Kate" userId="2768510e-2308-47b1-8f2d-3734854ccbd3" providerId="ADAL" clId="{F8F5FA1A-D1C9-41D4-A34C-6F69C372A9DD}" dt="2022-11-03T22:48:52.788" v="3825" actId="1076"/>
          <ac:spMkLst>
            <pc:docMk/>
            <pc:sldMk cId="0" sldId="448"/>
            <ac:spMk id="15584" creationId="{9809F0D7-2705-48EA-B336-46745459A6FC}"/>
          </ac:spMkLst>
        </pc:spChg>
        <pc:spChg chg="mod">
          <ac:chgData name="Eddens, Kate" userId="2768510e-2308-47b1-8f2d-3734854ccbd3" providerId="ADAL" clId="{F8F5FA1A-D1C9-41D4-A34C-6F69C372A9DD}" dt="2022-11-03T22:48:52.788" v="3825" actId="1076"/>
          <ac:spMkLst>
            <pc:docMk/>
            <pc:sldMk cId="0" sldId="448"/>
            <ac:spMk id="15585" creationId="{EB4538CB-02A9-4934-A451-50BADAD715FE}"/>
          </ac:spMkLst>
        </pc:spChg>
        <pc:spChg chg="mod">
          <ac:chgData name="Eddens, Kate" userId="2768510e-2308-47b1-8f2d-3734854ccbd3" providerId="ADAL" clId="{F8F5FA1A-D1C9-41D4-A34C-6F69C372A9DD}" dt="2022-11-03T22:48:52.788" v="3825" actId="1076"/>
          <ac:spMkLst>
            <pc:docMk/>
            <pc:sldMk cId="0" sldId="448"/>
            <ac:spMk id="15586" creationId="{C2F02C3C-742E-43FE-AA6B-15D737818A30}"/>
          </ac:spMkLst>
        </pc:spChg>
        <pc:spChg chg="mod">
          <ac:chgData name="Eddens, Kate" userId="2768510e-2308-47b1-8f2d-3734854ccbd3" providerId="ADAL" clId="{F8F5FA1A-D1C9-41D4-A34C-6F69C372A9DD}" dt="2022-11-03T22:48:52.788" v="3825" actId="1076"/>
          <ac:spMkLst>
            <pc:docMk/>
            <pc:sldMk cId="0" sldId="448"/>
            <ac:spMk id="15587" creationId="{FBEAE3BB-A0FA-4B29-AF6C-8C1BC0D5D3D5}"/>
          </ac:spMkLst>
        </pc:spChg>
        <pc:spChg chg="mod">
          <ac:chgData name="Eddens, Kate" userId="2768510e-2308-47b1-8f2d-3734854ccbd3" providerId="ADAL" clId="{F8F5FA1A-D1C9-41D4-A34C-6F69C372A9DD}" dt="2022-11-03T22:48:52.788" v="3825" actId="1076"/>
          <ac:spMkLst>
            <pc:docMk/>
            <pc:sldMk cId="0" sldId="448"/>
            <ac:spMk id="15588" creationId="{46B92E21-135F-4DB4-8DC7-EF8394D5DF50}"/>
          </ac:spMkLst>
        </pc:spChg>
        <pc:spChg chg="mod">
          <ac:chgData name="Eddens, Kate" userId="2768510e-2308-47b1-8f2d-3734854ccbd3" providerId="ADAL" clId="{F8F5FA1A-D1C9-41D4-A34C-6F69C372A9DD}" dt="2022-11-03T22:48:52.788" v="3825" actId="1076"/>
          <ac:spMkLst>
            <pc:docMk/>
            <pc:sldMk cId="0" sldId="448"/>
            <ac:spMk id="15589" creationId="{ACB4B6B8-3AF0-400F-BC7A-B68ABC628E6A}"/>
          </ac:spMkLst>
        </pc:spChg>
        <pc:spChg chg="mod">
          <ac:chgData name="Eddens, Kate" userId="2768510e-2308-47b1-8f2d-3734854ccbd3" providerId="ADAL" clId="{F8F5FA1A-D1C9-41D4-A34C-6F69C372A9DD}" dt="2022-11-03T22:48:52.788" v="3825" actId="1076"/>
          <ac:spMkLst>
            <pc:docMk/>
            <pc:sldMk cId="0" sldId="448"/>
            <ac:spMk id="15590" creationId="{5D7F0166-1357-4042-8FB8-062291786FDC}"/>
          </ac:spMkLst>
        </pc:spChg>
        <pc:spChg chg="mod">
          <ac:chgData name="Eddens, Kate" userId="2768510e-2308-47b1-8f2d-3734854ccbd3" providerId="ADAL" clId="{F8F5FA1A-D1C9-41D4-A34C-6F69C372A9DD}" dt="2022-11-03T22:48:52.788" v="3825" actId="1076"/>
          <ac:spMkLst>
            <pc:docMk/>
            <pc:sldMk cId="0" sldId="448"/>
            <ac:spMk id="15591" creationId="{32819DDE-4947-47BF-A349-4FC7B9BFB523}"/>
          </ac:spMkLst>
        </pc:spChg>
        <pc:spChg chg="mod">
          <ac:chgData name="Eddens, Kate" userId="2768510e-2308-47b1-8f2d-3734854ccbd3" providerId="ADAL" clId="{F8F5FA1A-D1C9-41D4-A34C-6F69C372A9DD}" dt="2022-11-03T22:48:52.788" v="3825" actId="1076"/>
          <ac:spMkLst>
            <pc:docMk/>
            <pc:sldMk cId="0" sldId="448"/>
            <ac:spMk id="15592" creationId="{6ECA1974-2F40-442E-B0CD-AB9F2ECD201A}"/>
          </ac:spMkLst>
        </pc:spChg>
        <pc:spChg chg="mod">
          <ac:chgData name="Eddens, Kate" userId="2768510e-2308-47b1-8f2d-3734854ccbd3" providerId="ADAL" clId="{F8F5FA1A-D1C9-41D4-A34C-6F69C372A9DD}" dt="2022-11-03T22:48:52.788" v="3825" actId="1076"/>
          <ac:spMkLst>
            <pc:docMk/>
            <pc:sldMk cId="0" sldId="448"/>
            <ac:spMk id="15593" creationId="{09B6EFDF-B832-4053-8DC4-295E0BB42937}"/>
          </ac:spMkLst>
        </pc:spChg>
        <pc:spChg chg="mod">
          <ac:chgData name="Eddens, Kate" userId="2768510e-2308-47b1-8f2d-3734854ccbd3" providerId="ADAL" clId="{F8F5FA1A-D1C9-41D4-A34C-6F69C372A9DD}" dt="2022-11-03T22:48:52.788" v="3825" actId="1076"/>
          <ac:spMkLst>
            <pc:docMk/>
            <pc:sldMk cId="0" sldId="448"/>
            <ac:spMk id="15594" creationId="{C04E921C-DE38-418E-AA30-0BED6161F940}"/>
          </ac:spMkLst>
        </pc:spChg>
        <pc:spChg chg="mod">
          <ac:chgData name="Eddens, Kate" userId="2768510e-2308-47b1-8f2d-3734854ccbd3" providerId="ADAL" clId="{F8F5FA1A-D1C9-41D4-A34C-6F69C372A9DD}" dt="2022-11-03T22:48:52.788" v="3825" actId="1076"/>
          <ac:spMkLst>
            <pc:docMk/>
            <pc:sldMk cId="0" sldId="448"/>
            <ac:spMk id="15595" creationId="{1BA1D828-6303-4F84-A725-8F31CDEFB1B5}"/>
          </ac:spMkLst>
        </pc:spChg>
        <pc:spChg chg="mod">
          <ac:chgData name="Eddens, Kate" userId="2768510e-2308-47b1-8f2d-3734854ccbd3" providerId="ADAL" clId="{F8F5FA1A-D1C9-41D4-A34C-6F69C372A9DD}" dt="2022-11-03T22:48:52.788" v="3825" actId="1076"/>
          <ac:spMkLst>
            <pc:docMk/>
            <pc:sldMk cId="0" sldId="448"/>
            <ac:spMk id="15596" creationId="{9AC83956-AD0E-4344-AB4E-5DD9A6E43771}"/>
          </ac:spMkLst>
        </pc:spChg>
        <pc:spChg chg="mod">
          <ac:chgData name="Eddens, Kate" userId="2768510e-2308-47b1-8f2d-3734854ccbd3" providerId="ADAL" clId="{F8F5FA1A-D1C9-41D4-A34C-6F69C372A9DD}" dt="2022-11-03T22:48:52.788" v="3825" actId="1076"/>
          <ac:spMkLst>
            <pc:docMk/>
            <pc:sldMk cId="0" sldId="448"/>
            <ac:spMk id="15597" creationId="{9A52B2AC-AE9B-4C72-9548-7116F507F72E}"/>
          </ac:spMkLst>
        </pc:spChg>
        <pc:spChg chg="mod">
          <ac:chgData name="Eddens, Kate" userId="2768510e-2308-47b1-8f2d-3734854ccbd3" providerId="ADAL" clId="{F8F5FA1A-D1C9-41D4-A34C-6F69C372A9DD}" dt="2022-11-03T22:48:52.788" v="3825" actId="1076"/>
          <ac:spMkLst>
            <pc:docMk/>
            <pc:sldMk cId="0" sldId="448"/>
            <ac:spMk id="15598" creationId="{02B70939-E8FE-4E30-923E-434B953C0314}"/>
          </ac:spMkLst>
        </pc:spChg>
        <pc:spChg chg="mod">
          <ac:chgData name="Eddens, Kate" userId="2768510e-2308-47b1-8f2d-3734854ccbd3" providerId="ADAL" clId="{F8F5FA1A-D1C9-41D4-A34C-6F69C372A9DD}" dt="2022-11-03T22:48:52.788" v="3825" actId="1076"/>
          <ac:spMkLst>
            <pc:docMk/>
            <pc:sldMk cId="0" sldId="448"/>
            <ac:spMk id="15599" creationId="{F1896937-458F-4699-9DC8-4B430E291C9C}"/>
          </ac:spMkLst>
        </pc:spChg>
        <pc:spChg chg="mod">
          <ac:chgData name="Eddens, Kate" userId="2768510e-2308-47b1-8f2d-3734854ccbd3" providerId="ADAL" clId="{F8F5FA1A-D1C9-41D4-A34C-6F69C372A9DD}" dt="2022-11-03T22:48:52.788" v="3825" actId="1076"/>
          <ac:spMkLst>
            <pc:docMk/>
            <pc:sldMk cId="0" sldId="448"/>
            <ac:spMk id="15600" creationId="{9F22684A-8C3C-489C-838C-9794CD46D5AE}"/>
          </ac:spMkLst>
        </pc:spChg>
        <pc:spChg chg="mod">
          <ac:chgData name="Eddens, Kate" userId="2768510e-2308-47b1-8f2d-3734854ccbd3" providerId="ADAL" clId="{F8F5FA1A-D1C9-41D4-A34C-6F69C372A9DD}" dt="2022-11-03T22:48:52.788" v="3825" actId="1076"/>
          <ac:spMkLst>
            <pc:docMk/>
            <pc:sldMk cId="0" sldId="448"/>
            <ac:spMk id="15601" creationId="{A5C43DB6-0F42-49FB-B03E-2116ECE50DEB}"/>
          </ac:spMkLst>
        </pc:spChg>
        <pc:spChg chg="mod">
          <ac:chgData name="Eddens, Kate" userId="2768510e-2308-47b1-8f2d-3734854ccbd3" providerId="ADAL" clId="{F8F5FA1A-D1C9-41D4-A34C-6F69C372A9DD}" dt="2022-11-03T22:48:52.788" v="3825" actId="1076"/>
          <ac:spMkLst>
            <pc:docMk/>
            <pc:sldMk cId="0" sldId="448"/>
            <ac:spMk id="15602" creationId="{3AF35F20-781F-4739-825D-30F2008790D9}"/>
          </ac:spMkLst>
        </pc:spChg>
        <pc:spChg chg="mod">
          <ac:chgData name="Eddens, Kate" userId="2768510e-2308-47b1-8f2d-3734854ccbd3" providerId="ADAL" clId="{F8F5FA1A-D1C9-41D4-A34C-6F69C372A9DD}" dt="2022-11-03T22:48:52.788" v="3825" actId="1076"/>
          <ac:spMkLst>
            <pc:docMk/>
            <pc:sldMk cId="0" sldId="448"/>
            <ac:spMk id="15603" creationId="{32988178-86DE-49DC-919E-F8E8F4FF5268}"/>
          </ac:spMkLst>
        </pc:spChg>
        <pc:spChg chg="mod">
          <ac:chgData name="Eddens, Kate" userId="2768510e-2308-47b1-8f2d-3734854ccbd3" providerId="ADAL" clId="{F8F5FA1A-D1C9-41D4-A34C-6F69C372A9DD}" dt="2022-11-03T22:48:52.788" v="3825" actId="1076"/>
          <ac:spMkLst>
            <pc:docMk/>
            <pc:sldMk cId="0" sldId="448"/>
            <ac:spMk id="15604" creationId="{EBA33597-1157-403E-80C1-E08618C7E179}"/>
          </ac:spMkLst>
        </pc:spChg>
        <pc:spChg chg="mod">
          <ac:chgData name="Eddens, Kate" userId="2768510e-2308-47b1-8f2d-3734854ccbd3" providerId="ADAL" clId="{F8F5FA1A-D1C9-41D4-A34C-6F69C372A9DD}" dt="2022-11-03T22:48:52.788" v="3825" actId="1076"/>
          <ac:spMkLst>
            <pc:docMk/>
            <pc:sldMk cId="0" sldId="448"/>
            <ac:spMk id="15605" creationId="{9B23CFB5-74E8-4A3A-B973-9FC92C452BD0}"/>
          </ac:spMkLst>
        </pc:spChg>
        <pc:spChg chg="mod">
          <ac:chgData name="Eddens, Kate" userId="2768510e-2308-47b1-8f2d-3734854ccbd3" providerId="ADAL" clId="{F8F5FA1A-D1C9-41D4-A34C-6F69C372A9DD}" dt="2022-11-03T22:48:52.788" v="3825" actId="1076"/>
          <ac:spMkLst>
            <pc:docMk/>
            <pc:sldMk cId="0" sldId="448"/>
            <ac:spMk id="15606" creationId="{DDC79804-2D84-45EE-B02A-90F66C90B861}"/>
          </ac:spMkLst>
        </pc:spChg>
        <pc:spChg chg="mod">
          <ac:chgData name="Eddens, Kate" userId="2768510e-2308-47b1-8f2d-3734854ccbd3" providerId="ADAL" clId="{F8F5FA1A-D1C9-41D4-A34C-6F69C372A9DD}" dt="2022-11-03T22:48:52.788" v="3825" actId="1076"/>
          <ac:spMkLst>
            <pc:docMk/>
            <pc:sldMk cId="0" sldId="448"/>
            <ac:spMk id="15607" creationId="{9212C33F-4804-4112-B3AB-E763AC6BE462}"/>
          </ac:spMkLst>
        </pc:spChg>
        <pc:spChg chg="mod">
          <ac:chgData name="Eddens, Kate" userId="2768510e-2308-47b1-8f2d-3734854ccbd3" providerId="ADAL" clId="{F8F5FA1A-D1C9-41D4-A34C-6F69C372A9DD}" dt="2022-11-03T22:48:52.788" v="3825" actId="1076"/>
          <ac:spMkLst>
            <pc:docMk/>
            <pc:sldMk cId="0" sldId="448"/>
            <ac:spMk id="15608" creationId="{0EE48E0A-D436-4302-96A8-8A0721271469}"/>
          </ac:spMkLst>
        </pc:spChg>
        <pc:spChg chg="mod">
          <ac:chgData name="Eddens, Kate" userId="2768510e-2308-47b1-8f2d-3734854ccbd3" providerId="ADAL" clId="{F8F5FA1A-D1C9-41D4-A34C-6F69C372A9DD}" dt="2022-11-03T22:48:52.788" v="3825" actId="1076"/>
          <ac:spMkLst>
            <pc:docMk/>
            <pc:sldMk cId="0" sldId="448"/>
            <ac:spMk id="15609" creationId="{B711FF9D-5431-4AFE-972D-FECD6C3C7EF8}"/>
          </ac:spMkLst>
        </pc:spChg>
        <pc:spChg chg="mod">
          <ac:chgData name="Eddens, Kate" userId="2768510e-2308-47b1-8f2d-3734854ccbd3" providerId="ADAL" clId="{F8F5FA1A-D1C9-41D4-A34C-6F69C372A9DD}" dt="2022-11-03T22:48:52.788" v="3825" actId="1076"/>
          <ac:spMkLst>
            <pc:docMk/>
            <pc:sldMk cId="0" sldId="448"/>
            <ac:spMk id="15610" creationId="{97B438A3-9CE6-4002-A44F-7320BAF850BC}"/>
          </ac:spMkLst>
        </pc:spChg>
        <pc:spChg chg="mod">
          <ac:chgData name="Eddens, Kate" userId="2768510e-2308-47b1-8f2d-3734854ccbd3" providerId="ADAL" clId="{F8F5FA1A-D1C9-41D4-A34C-6F69C372A9DD}" dt="2022-11-03T22:48:52.788" v="3825" actId="1076"/>
          <ac:spMkLst>
            <pc:docMk/>
            <pc:sldMk cId="0" sldId="448"/>
            <ac:spMk id="15611" creationId="{4CF5EF20-7D52-47E8-A4DC-2C275E13A547}"/>
          </ac:spMkLst>
        </pc:spChg>
        <pc:spChg chg="mod">
          <ac:chgData name="Eddens, Kate" userId="2768510e-2308-47b1-8f2d-3734854ccbd3" providerId="ADAL" clId="{F8F5FA1A-D1C9-41D4-A34C-6F69C372A9DD}" dt="2022-11-03T22:48:52.788" v="3825" actId="1076"/>
          <ac:spMkLst>
            <pc:docMk/>
            <pc:sldMk cId="0" sldId="448"/>
            <ac:spMk id="15612" creationId="{B828ED63-4B22-4CB6-9C9A-70E177894CAA}"/>
          </ac:spMkLst>
        </pc:spChg>
        <pc:spChg chg="mod">
          <ac:chgData name="Eddens, Kate" userId="2768510e-2308-47b1-8f2d-3734854ccbd3" providerId="ADAL" clId="{F8F5FA1A-D1C9-41D4-A34C-6F69C372A9DD}" dt="2022-11-03T22:48:52.788" v="3825" actId="1076"/>
          <ac:spMkLst>
            <pc:docMk/>
            <pc:sldMk cId="0" sldId="448"/>
            <ac:spMk id="15613" creationId="{9DAA6394-623D-4EFA-A38A-4226B23B2E13}"/>
          </ac:spMkLst>
        </pc:spChg>
        <pc:spChg chg="mod">
          <ac:chgData name="Eddens, Kate" userId="2768510e-2308-47b1-8f2d-3734854ccbd3" providerId="ADAL" clId="{F8F5FA1A-D1C9-41D4-A34C-6F69C372A9DD}" dt="2022-11-03T22:48:52.788" v="3825" actId="1076"/>
          <ac:spMkLst>
            <pc:docMk/>
            <pc:sldMk cId="0" sldId="448"/>
            <ac:spMk id="15614" creationId="{73A47A6B-196F-4709-AB16-7FDA0865E21D}"/>
          </ac:spMkLst>
        </pc:spChg>
        <pc:spChg chg="mod">
          <ac:chgData name="Eddens, Kate" userId="2768510e-2308-47b1-8f2d-3734854ccbd3" providerId="ADAL" clId="{F8F5FA1A-D1C9-41D4-A34C-6F69C372A9DD}" dt="2022-11-03T22:48:52.788" v="3825" actId="1076"/>
          <ac:spMkLst>
            <pc:docMk/>
            <pc:sldMk cId="0" sldId="448"/>
            <ac:spMk id="15615" creationId="{2202BA66-39EC-4C18-BB87-BF5D11C1460E}"/>
          </ac:spMkLst>
        </pc:spChg>
        <pc:spChg chg="mod">
          <ac:chgData name="Eddens, Kate" userId="2768510e-2308-47b1-8f2d-3734854ccbd3" providerId="ADAL" clId="{F8F5FA1A-D1C9-41D4-A34C-6F69C372A9DD}" dt="2022-11-03T22:48:52.788" v="3825" actId="1076"/>
          <ac:spMkLst>
            <pc:docMk/>
            <pc:sldMk cId="0" sldId="448"/>
            <ac:spMk id="15616" creationId="{6871FC07-0131-4DAA-BF84-862BECC32EB7}"/>
          </ac:spMkLst>
        </pc:spChg>
        <pc:spChg chg="mod">
          <ac:chgData name="Eddens, Kate" userId="2768510e-2308-47b1-8f2d-3734854ccbd3" providerId="ADAL" clId="{F8F5FA1A-D1C9-41D4-A34C-6F69C372A9DD}" dt="2022-11-03T22:48:52.788" v="3825" actId="1076"/>
          <ac:spMkLst>
            <pc:docMk/>
            <pc:sldMk cId="0" sldId="448"/>
            <ac:spMk id="15617" creationId="{4C2574EB-EBAF-4CCC-8D97-4A6CD34BF49D}"/>
          </ac:spMkLst>
        </pc:spChg>
        <pc:spChg chg="mod">
          <ac:chgData name="Eddens, Kate" userId="2768510e-2308-47b1-8f2d-3734854ccbd3" providerId="ADAL" clId="{F8F5FA1A-D1C9-41D4-A34C-6F69C372A9DD}" dt="2022-11-03T22:48:52.788" v="3825" actId="1076"/>
          <ac:spMkLst>
            <pc:docMk/>
            <pc:sldMk cId="0" sldId="448"/>
            <ac:spMk id="15618" creationId="{DB832F8E-84B7-4A36-B094-AD7DE73F90FF}"/>
          </ac:spMkLst>
        </pc:spChg>
        <pc:spChg chg="mod">
          <ac:chgData name="Eddens, Kate" userId="2768510e-2308-47b1-8f2d-3734854ccbd3" providerId="ADAL" clId="{F8F5FA1A-D1C9-41D4-A34C-6F69C372A9DD}" dt="2022-11-03T22:48:52.788" v="3825" actId="1076"/>
          <ac:spMkLst>
            <pc:docMk/>
            <pc:sldMk cId="0" sldId="448"/>
            <ac:spMk id="15619" creationId="{2F8842F4-F883-46F9-A709-2555EDAB1859}"/>
          </ac:spMkLst>
        </pc:spChg>
        <pc:spChg chg="mod">
          <ac:chgData name="Eddens, Kate" userId="2768510e-2308-47b1-8f2d-3734854ccbd3" providerId="ADAL" clId="{F8F5FA1A-D1C9-41D4-A34C-6F69C372A9DD}" dt="2022-11-03T22:48:52.788" v="3825" actId="1076"/>
          <ac:spMkLst>
            <pc:docMk/>
            <pc:sldMk cId="0" sldId="448"/>
            <ac:spMk id="15620" creationId="{D127A512-FE82-460C-BB1B-0590E4558EB8}"/>
          </ac:spMkLst>
        </pc:spChg>
        <pc:spChg chg="mod">
          <ac:chgData name="Eddens, Kate" userId="2768510e-2308-47b1-8f2d-3734854ccbd3" providerId="ADAL" clId="{F8F5FA1A-D1C9-41D4-A34C-6F69C372A9DD}" dt="2022-11-03T22:48:52.788" v="3825" actId="1076"/>
          <ac:spMkLst>
            <pc:docMk/>
            <pc:sldMk cId="0" sldId="448"/>
            <ac:spMk id="15621" creationId="{CCE79A35-8117-45BD-9518-5EB89326211D}"/>
          </ac:spMkLst>
        </pc:spChg>
        <pc:spChg chg="mod">
          <ac:chgData name="Eddens, Kate" userId="2768510e-2308-47b1-8f2d-3734854ccbd3" providerId="ADAL" clId="{F8F5FA1A-D1C9-41D4-A34C-6F69C372A9DD}" dt="2022-11-03T22:48:52.788" v="3825" actId="1076"/>
          <ac:spMkLst>
            <pc:docMk/>
            <pc:sldMk cId="0" sldId="448"/>
            <ac:spMk id="15622" creationId="{C742288E-7495-4691-8292-EE71F94BC4FF}"/>
          </ac:spMkLst>
        </pc:spChg>
        <pc:spChg chg="mod">
          <ac:chgData name="Eddens, Kate" userId="2768510e-2308-47b1-8f2d-3734854ccbd3" providerId="ADAL" clId="{F8F5FA1A-D1C9-41D4-A34C-6F69C372A9DD}" dt="2022-11-03T22:48:52.788" v="3825" actId="1076"/>
          <ac:spMkLst>
            <pc:docMk/>
            <pc:sldMk cId="0" sldId="448"/>
            <ac:spMk id="15623" creationId="{49C32D0B-4D1A-41E9-B3E0-68A5BDD070B4}"/>
          </ac:spMkLst>
        </pc:spChg>
        <pc:spChg chg="mod">
          <ac:chgData name="Eddens, Kate" userId="2768510e-2308-47b1-8f2d-3734854ccbd3" providerId="ADAL" clId="{F8F5FA1A-D1C9-41D4-A34C-6F69C372A9DD}" dt="2022-11-03T22:48:52.788" v="3825" actId="1076"/>
          <ac:spMkLst>
            <pc:docMk/>
            <pc:sldMk cId="0" sldId="448"/>
            <ac:spMk id="15624" creationId="{1AC7B6B4-37E3-48F9-A71C-EF3F71B34691}"/>
          </ac:spMkLst>
        </pc:spChg>
        <pc:spChg chg="mod">
          <ac:chgData name="Eddens, Kate" userId="2768510e-2308-47b1-8f2d-3734854ccbd3" providerId="ADAL" clId="{F8F5FA1A-D1C9-41D4-A34C-6F69C372A9DD}" dt="2022-11-03T22:48:52.788" v="3825" actId="1076"/>
          <ac:spMkLst>
            <pc:docMk/>
            <pc:sldMk cId="0" sldId="448"/>
            <ac:spMk id="15625" creationId="{DB03C1D8-2595-46F8-AA8C-E71A5D606AEB}"/>
          </ac:spMkLst>
        </pc:spChg>
        <pc:spChg chg="mod">
          <ac:chgData name="Eddens, Kate" userId="2768510e-2308-47b1-8f2d-3734854ccbd3" providerId="ADAL" clId="{F8F5FA1A-D1C9-41D4-A34C-6F69C372A9DD}" dt="2022-11-03T22:48:52.788" v="3825" actId="1076"/>
          <ac:spMkLst>
            <pc:docMk/>
            <pc:sldMk cId="0" sldId="448"/>
            <ac:spMk id="15626" creationId="{A02DF6AE-9797-4F49-A794-58B620991BC2}"/>
          </ac:spMkLst>
        </pc:spChg>
        <pc:spChg chg="mod">
          <ac:chgData name="Eddens, Kate" userId="2768510e-2308-47b1-8f2d-3734854ccbd3" providerId="ADAL" clId="{F8F5FA1A-D1C9-41D4-A34C-6F69C372A9DD}" dt="2022-11-03T22:48:52.788" v="3825" actId="1076"/>
          <ac:spMkLst>
            <pc:docMk/>
            <pc:sldMk cId="0" sldId="448"/>
            <ac:spMk id="15627" creationId="{698E0E2B-DCBE-4D82-B073-1EFE9ED65931}"/>
          </ac:spMkLst>
        </pc:spChg>
        <pc:spChg chg="mod">
          <ac:chgData name="Eddens, Kate" userId="2768510e-2308-47b1-8f2d-3734854ccbd3" providerId="ADAL" clId="{F8F5FA1A-D1C9-41D4-A34C-6F69C372A9DD}" dt="2022-11-03T22:48:52.788" v="3825" actId="1076"/>
          <ac:spMkLst>
            <pc:docMk/>
            <pc:sldMk cId="0" sldId="448"/>
            <ac:spMk id="15628" creationId="{1B6C5B24-73FA-468D-98C9-37D5499FC33B}"/>
          </ac:spMkLst>
        </pc:spChg>
        <pc:spChg chg="mod">
          <ac:chgData name="Eddens, Kate" userId="2768510e-2308-47b1-8f2d-3734854ccbd3" providerId="ADAL" clId="{F8F5FA1A-D1C9-41D4-A34C-6F69C372A9DD}" dt="2022-11-03T22:48:52.788" v="3825" actId="1076"/>
          <ac:spMkLst>
            <pc:docMk/>
            <pc:sldMk cId="0" sldId="448"/>
            <ac:spMk id="15629" creationId="{7F7D03F2-6229-49AA-B45D-12DD85D576E7}"/>
          </ac:spMkLst>
        </pc:spChg>
        <pc:spChg chg="mod">
          <ac:chgData name="Eddens, Kate" userId="2768510e-2308-47b1-8f2d-3734854ccbd3" providerId="ADAL" clId="{F8F5FA1A-D1C9-41D4-A34C-6F69C372A9DD}" dt="2022-11-03T22:48:52.788" v="3825" actId="1076"/>
          <ac:spMkLst>
            <pc:docMk/>
            <pc:sldMk cId="0" sldId="448"/>
            <ac:spMk id="15630" creationId="{03C064D8-88FF-476D-8E41-67C31A6BFABC}"/>
          </ac:spMkLst>
        </pc:spChg>
        <pc:spChg chg="mod">
          <ac:chgData name="Eddens, Kate" userId="2768510e-2308-47b1-8f2d-3734854ccbd3" providerId="ADAL" clId="{F8F5FA1A-D1C9-41D4-A34C-6F69C372A9DD}" dt="2022-11-03T22:48:52.788" v="3825" actId="1076"/>
          <ac:spMkLst>
            <pc:docMk/>
            <pc:sldMk cId="0" sldId="448"/>
            <ac:spMk id="15631" creationId="{4A7EC344-3608-492D-B09F-F202F2578E42}"/>
          </ac:spMkLst>
        </pc:spChg>
        <pc:spChg chg="mod">
          <ac:chgData name="Eddens, Kate" userId="2768510e-2308-47b1-8f2d-3734854ccbd3" providerId="ADAL" clId="{F8F5FA1A-D1C9-41D4-A34C-6F69C372A9DD}" dt="2022-11-03T22:48:52.788" v="3825" actId="1076"/>
          <ac:spMkLst>
            <pc:docMk/>
            <pc:sldMk cId="0" sldId="448"/>
            <ac:spMk id="15632" creationId="{7D1A3316-1FD5-452B-A1D0-1AADB6273F3A}"/>
          </ac:spMkLst>
        </pc:spChg>
        <pc:spChg chg="mod">
          <ac:chgData name="Eddens, Kate" userId="2768510e-2308-47b1-8f2d-3734854ccbd3" providerId="ADAL" clId="{F8F5FA1A-D1C9-41D4-A34C-6F69C372A9DD}" dt="2022-11-03T22:48:52.788" v="3825" actId="1076"/>
          <ac:spMkLst>
            <pc:docMk/>
            <pc:sldMk cId="0" sldId="448"/>
            <ac:spMk id="15633" creationId="{FD797167-2DB5-4DDC-A988-BD0A8753C138}"/>
          </ac:spMkLst>
        </pc:spChg>
        <pc:spChg chg="mod">
          <ac:chgData name="Eddens, Kate" userId="2768510e-2308-47b1-8f2d-3734854ccbd3" providerId="ADAL" clId="{F8F5FA1A-D1C9-41D4-A34C-6F69C372A9DD}" dt="2022-11-03T22:48:52.788" v="3825" actId="1076"/>
          <ac:spMkLst>
            <pc:docMk/>
            <pc:sldMk cId="0" sldId="448"/>
            <ac:spMk id="15634" creationId="{E27323E9-3A5E-4FD0-9BEC-9DDD98BE9D3B}"/>
          </ac:spMkLst>
        </pc:spChg>
        <pc:spChg chg="mod">
          <ac:chgData name="Eddens, Kate" userId="2768510e-2308-47b1-8f2d-3734854ccbd3" providerId="ADAL" clId="{F8F5FA1A-D1C9-41D4-A34C-6F69C372A9DD}" dt="2022-11-03T22:48:52.788" v="3825" actId="1076"/>
          <ac:spMkLst>
            <pc:docMk/>
            <pc:sldMk cId="0" sldId="448"/>
            <ac:spMk id="15635" creationId="{51C99383-9E12-43C6-BD16-8EDDC8F318DE}"/>
          </ac:spMkLst>
        </pc:spChg>
        <pc:spChg chg="mod">
          <ac:chgData name="Eddens, Kate" userId="2768510e-2308-47b1-8f2d-3734854ccbd3" providerId="ADAL" clId="{F8F5FA1A-D1C9-41D4-A34C-6F69C372A9DD}" dt="2022-11-03T22:48:52.788" v="3825" actId="1076"/>
          <ac:spMkLst>
            <pc:docMk/>
            <pc:sldMk cId="0" sldId="448"/>
            <ac:spMk id="15636" creationId="{BDA012C6-B510-4C1C-A7E1-D78C213A65D6}"/>
          </ac:spMkLst>
        </pc:spChg>
        <pc:spChg chg="mod">
          <ac:chgData name="Eddens, Kate" userId="2768510e-2308-47b1-8f2d-3734854ccbd3" providerId="ADAL" clId="{F8F5FA1A-D1C9-41D4-A34C-6F69C372A9DD}" dt="2022-11-03T22:48:52.788" v="3825" actId="1076"/>
          <ac:spMkLst>
            <pc:docMk/>
            <pc:sldMk cId="0" sldId="448"/>
            <ac:spMk id="15637" creationId="{47707DAC-A735-4935-8C23-9D0E5AE57D60}"/>
          </ac:spMkLst>
        </pc:spChg>
        <pc:spChg chg="mod">
          <ac:chgData name="Eddens, Kate" userId="2768510e-2308-47b1-8f2d-3734854ccbd3" providerId="ADAL" clId="{F8F5FA1A-D1C9-41D4-A34C-6F69C372A9DD}" dt="2022-11-03T22:48:52.788" v="3825" actId="1076"/>
          <ac:spMkLst>
            <pc:docMk/>
            <pc:sldMk cId="0" sldId="448"/>
            <ac:spMk id="15638" creationId="{82BD1C9D-0B2A-4198-AC3E-78C0A5DE4BA3}"/>
          </ac:spMkLst>
        </pc:spChg>
        <pc:spChg chg="mod">
          <ac:chgData name="Eddens, Kate" userId="2768510e-2308-47b1-8f2d-3734854ccbd3" providerId="ADAL" clId="{F8F5FA1A-D1C9-41D4-A34C-6F69C372A9DD}" dt="2022-11-03T22:48:52.788" v="3825" actId="1076"/>
          <ac:spMkLst>
            <pc:docMk/>
            <pc:sldMk cId="0" sldId="448"/>
            <ac:spMk id="15639" creationId="{5E93FE46-6703-4D37-ACF7-E0D6038E2FFD}"/>
          </ac:spMkLst>
        </pc:spChg>
        <pc:spChg chg="mod">
          <ac:chgData name="Eddens, Kate" userId="2768510e-2308-47b1-8f2d-3734854ccbd3" providerId="ADAL" clId="{F8F5FA1A-D1C9-41D4-A34C-6F69C372A9DD}" dt="2022-11-03T22:48:52.788" v="3825" actId="1076"/>
          <ac:spMkLst>
            <pc:docMk/>
            <pc:sldMk cId="0" sldId="448"/>
            <ac:spMk id="15640" creationId="{3D45DE6B-8937-485A-A140-E6C4FCCF0C5C}"/>
          </ac:spMkLst>
        </pc:spChg>
        <pc:spChg chg="mod">
          <ac:chgData name="Eddens, Kate" userId="2768510e-2308-47b1-8f2d-3734854ccbd3" providerId="ADAL" clId="{F8F5FA1A-D1C9-41D4-A34C-6F69C372A9DD}" dt="2022-11-03T22:48:52.788" v="3825" actId="1076"/>
          <ac:spMkLst>
            <pc:docMk/>
            <pc:sldMk cId="0" sldId="448"/>
            <ac:spMk id="15641" creationId="{CA920BA1-7981-4C0A-BB64-CE0B7313737A}"/>
          </ac:spMkLst>
        </pc:spChg>
        <pc:spChg chg="mod">
          <ac:chgData name="Eddens, Kate" userId="2768510e-2308-47b1-8f2d-3734854ccbd3" providerId="ADAL" clId="{F8F5FA1A-D1C9-41D4-A34C-6F69C372A9DD}" dt="2022-11-03T22:48:52.788" v="3825" actId="1076"/>
          <ac:spMkLst>
            <pc:docMk/>
            <pc:sldMk cId="0" sldId="448"/>
            <ac:spMk id="15642" creationId="{33E59691-8A57-4312-AAEF-6DDDB7C3A5A6}"/>
          </ac:spMkLst>
        </pc:spChg>
        <pc:spChg chg="mod">
          <ac:chgData name="Eddens, Kate" userId="2768510e-2308-47b1-8f2d-3734854ccbd3" providerId="ADAL" clId="{F8F5FA1A-D1C9-41D4-A34C-6F69C372A9DD}" dt="2022-11-03T22:48:52.788" v="3825" actId="1076"/>
          <ac:spMkLst>
            <pc:docMk/>
            <pc:sldMk cId="0" sldId="448"/>
            <ac:spMk id="15643" creationId="{C65ACB25-AB04-4381-B178-5982DB7836C0}"/>
          </ac:spMkLst>
        </pc:spChg>
        <pc:spChg chg="mod">
          <ac:chgData name="Eddens, Kate" userId="2768510e-2308-47b1-8f2d-3734854ccbd3" providerId="ADAL" clId="{F8F5FA1A-D1C9-41D4-A34C-6F69C372A9DD}" dt="2022-11-03T22:48:52.788" v="3825" actId="1076"/>
          <ac:spMkLst>
            <pc:docMk/>
            <pc:sldMk cId="0" sldId="448"/>
            <ac:spMk id="15644" creationId="{AFB4BDF7-B7DE-4C92-8633-915F8166C5A9}"/>
          </ac:spMkLst>
        </pc:spChg>
        <pc:spChg chg="mod">
          <ac:chgData name="Eddens, Kate" userId="2768510e-2308-47b1-8f2d-3734854ccbd3" providerId="ADAL" clId="{F8F5FA1A-D1C9-41D4-A34C-6F69C372A9DD}" dt="2022-11-03T22:48:52.788" v="3825" actId="1076"/>
          <ac:spMkLst>
            <pc:docMk/>
            <pc:sldMk cId="0" sldId="448"/>
            <ac:spMk id="15645" creationId="{F2EFE020-3A91-4232-A1D6-9107FBE80DA3}"/>
          </ac:spMkLst>
        </pc:spChg>
        <pc:spChg chg="mod">
          <ac:chgData name="Eddens, Kate" userId="2768510e-2308-47b1-8f2d-3734854ccbd3" providerId="ADAL" clId="{F8F5FA1A-D1C9-41D4-A34C-6F69C372A9DD}" dt="2022-11-03T22:48:52.788" v="3825" actId="1076"/>
          <ac:spMkLst>
            <pc:docMk/>
            <pc:sldMk cId="0" sldId="448"/>
            <ac:spMk id="15646" creationId="{F7E0ACE3-909B-4E6B-8624-0274554CDD99}"/>
          </ac:spMkLst>
        </pc:spChg>
        <pc:spChg chg="mod">
          <ac:chgData name="Eddens, Kate" userId="2768510e-2308-47b1-8f2d-3734854ccbd3" providerId="ADAL" clId="{F8F5FA1A-D1C9-41D4-A34C-6F69C372A9DD}" dt="2022-11-03T22:48:52.788" v="3825" actId="1076"/>
          <ac:spMkLst>
            <pc:docMk/>
            <pc:sldMk cId="0" sldId="448"/>
            <ac:spMk id="15647" creationId="{A9943CB7-AEB4-4F39-92CA-41FAF1169A6D}"/>
          </ac:spMkLst>
        </pc:spChg>
        <pc:spChg chg="mod">
          <ac:chgData name="Eddens, Kate" userId="2768510e-2308-47b1-8f2d-3734854ccbd3" providerId="ADAL" clId="{F8F5FA1A-D1C9-41D4-A34C-6F69C372A9DD}" dt="2022-11-03T22:48:52.788" v="3825" actId="1076"/>
          <ac:spMkLst>
            <pc:docMk/>
            <pc:sldMk cId="0" sldId="448"/>
            <ac:spMk id="15648" creationId="{6FA0DFFD-F065-45CB-B621-C715D0CEBFFC}"/>
          </ac:spMkLst>
        </pc:spChg>
        <pc:spChg chg="mod">
          <ac:chgData name="Eddens, Kate" userId="2768510e-2308-47b1-8f2d-3734854ccbd3" providerId="ADAL" clId="{F8F5FA1A-D1C9-41D4-A34C-6F69C372A9DD}" dt="2022-11-03T22:48:52.788" v="3825" actId="1076"/>
          <ac:spMkLst>
            <pc:docMk/>
            <pc:sldMk cId="0" sldId="448"/>
            <ac:spMk id="15649" creationId="{D1FD6070-9877-4E46-959D-06B8EC998292}"/>
          </ac:spMkLst>
        </pc:spChg>
        <pc:spChg chg="mod">
          <ac:chgData name="Eddens, Kate" userId="2768510e-2308-47b1-8f2d-3734854ccbd3" providerId="ADAL" clId="{F8F5FA1A-D1C9-41D4-A34C-6F69C372A9DD}" dt="2022-11-03T22:48:52.788" v="3825" actId="1076"/>
          <ac:spMkLst>
            <pc:docMk/>
            <pc:sldMk cId="0" sldId="448"/>
            <ac:spMk id="15650" creationId="{460931F7-48BC-430F-82F6-2F6E6F3706D4}"/>
          </ac:spMkLst>
        </pc:spChg>
        <pc:spChg chg="mod">
          <ac:chgData name="Eddens, Kate" userId="2768510e-2308-47b1-8f2d-3734854ccbd3" providerId="ADAL" clId="{F8F5FA1A-D1C9-41D4-A34C-6F69C372A9DD}" dt="2022-11-03T22:48:52.788" v="3825" actId="1076"/>
          <ac:spMkLst>
            <pc:docMk/>
            <pc:sldMk cId="0" sldId="448"/>
            <ac:spMk id="15651" creationId="{BEDEB069-6196-4F89-8C29-E12046CF05CE}"/>
          </ac:spMkLst>
        </pc:spChg>
        <pc:spChg chg="mod">
          <ac:chgData name="Eddens, Kate" userId="2768510e-2308-47b1-8f2d-3734854ccbd3" providerId="ADAL" clId="{F8F5FA1A-D1C9-41D4-A34C-6F69C372A9DD}" dt="2022-11-03T22:48:52.788" v="3825" actId="1076"/>
          <ac:spMkLst>
            <pc:docMk/>
            <pc:sldMk cId="0" sldId="448"/>
            <ac:spMk id="15652" creationId="{EDE2126B-1F32-4ED2-86B7-FAFDEDCEDB28}"/>
          </ac:spMkLst>
        </pc:spChg>
        <pc:spChg chg="mod">
          <ac:chgData name="Eddens, Kate" userId="2768510e-2308-47b1-8f2d-3734854ccbd3" providerId="ADAL" clId="{F8F5FA1A-D1C9-41D4-A34C-6F69C372A9DD}" dt="2022-11-03T22:48:52.788" v="3825" actId="1076"/>
          <ac:spMkLst>
            <pc:docMk/>
            <pc:sldMk cId="0" sldId="448"/>
            <ac:spMk id="15653" creationId="{E82DAF28-466B-4BDE-8E6B-D334686B2F30}"/>
          </ac:spMkLst>
        </pc:spChg>
        <pc:spChg chg="mod">
          <ac:chgData name="Eddens, Kate" userId="2768510e-2308-47b1-8f2d-3734854ccbd3" providerId="ADAL" clId="{F8F5FA1A-D1C9-41D4-A34C-6F69C372A9DD}" dt="2022-11-03T22:48:52.788" v="3825" actId="1076"/>
          <ac:spMkLst>
            <pc:docMk/>
            <pc:sldMk cId="0" sldId="448"/>
            <ac:spMk id="15654" creationId="{974DFCE8-241C-4807-B63D-F9D02398B2B9}"/>
          </ac:spMkLst>
        </pc:spChg>
        <pc:spChg chg="mod">
          <ac:chgData name="Eddens, Kate" userId="2768510e-2308-47b1-8f2d-3734854ccbd3" providerId="ADAL" clId="{F8F5FA1A-D1C9-41D4-A34C-6F69C372A9DD}" dt="2022-11-03T22:48:52.788" v="3825" actId="1076"/>
          <ac:spMkLst>
            <pc:docMk/>
            <pc:sldMk cId="0" sldId="448"/>
            <ac:spMk id="15655" creationId="{75044902-1E61-4332-AEAF-35105A20837B}"/>
          </ac:spMkLst>
        </pc:spChg>
        <pc:spChg chg="mod">
          <ac:chgData name="Eddens, Kate" userId="2768510e-2308-47b1-8f2d-3734854ccbd3" providerId="ADAL" clId="{F8F5FA1A-D1C9-41D4-A34C-6F69C372A9DD}" dt="2022-11-03T22:48:52.788" v="3825" actId="1076"/>
          <ac:spMkLst>
            <pc:docMk/>
            <pc:sldMk cId="0" sldId="448"/>
            <ac:spMk id="15656" creationId="{F985ED2C-83CB-4E7B-AEE3-BCD31123B9DB}"/>
          </ac:spMkLst>
        </pc:spChg>
        <pc:spChg chg="mod">
          <ac:chgData name="Eddens, Kate" userId="2768510e-2308-47b1-8f2d-3734854ccbd3" providerId="ADAL" clId="{F8F5FA1A-D1C9-41D4-A34C-6F69C372A9DD}" dt="2022-11-03T22:48:52.788" v="3825" actId="1076"/>
          <ac:spMkLst>
            <pc:docMk/>
            <pc:sldMk cId="0" sldId="448"/>
            <ac:spMk id="15657" creationId="{CD5CF637-3FCE-47A2-BDCD-D4434923F102}"/>
          </ac:spMkLst>
        </pc:spChg>
        <pc:spChg chg="mod">
          <ac:chgData name="Eddens, Kate" userId="2768510e-2308-47b1-8f2d-3734854ccbd3" providerId="ADAL" clId="{F8F5FA1A-D1C9-41D4-A34C-6F69C372A9DD}" dt="2022-11-03T22:48:52.788" v="3825" actId="1076"/>
          <ac:spMkLst>
            <pc:docMk/>
            <pc:sldMk cId="0" sldId="448"/>
            <ac:spMk id="15658" creationId="{845EEF57-FDCB-49A1-8371-4AB5A9B8CC79}"/>
          </ac:spMkLst>
        </pc:spChg>
        <pc:spChg chg="mod">
          <ac:chgData name="Eddens, Kate" userId="2768510e-2308-47b1-8f2d-3734854ccbd3" providerId="ADAL" clId="{F8F5FA1A-D1C9-41D4-A34C-6F69C372A9DD}" dt="2022-11-03T22:48:52.788" v="3825" actId="1076"/>
          <ac:spMkLst>
            <pc:docMk/>
            <pc:sldMk cId="0" sldId="448"/>
            <ac:spMk id="15659" creationId="{1EB0C4C2-8048-4444-B0EE-2059CA65FB75}"/>
          </ac:spMkLst>
        </pc:spChg>
        <pc:spChg chg="mod">
          <ac:chgData name="Eddens, Kate" userId="2768510e-2308-47b1-8f2d-3734854ccbd3" providerId="ADAL" clId="{F8F5FA1A-D1C9-41D4-A34C-6F69C372A9DD}" dt="2022-11-03T22:48:52.788" v="3825" actId="1076"/>
          <ac:spMkLst>
            <pc:docMk/>
            <pc:sldMk cId="0" sldId="448"/>
            <ac:spMk id="15660" creationId="{F9B7C93C-1C35-4473-A7D4-1F14831878BD}"/>
          </ac:spMkLst>
        </pc:spChg>
        <pc:spChg chg="mod">
          <ac:chgData name="Eddens, Kate" userId="2768510e-2308-47b1-8f2d-3734854ccbd3" providerId="ADAL" clId="{F8F5FA1A-D1C9-41D4-A34C-6F69C372A9DD}" dt="2022-11-03T22:48:52.788" v="3825" actId="1076"/>
          <ac:spMkLst>
            <pc:docMk/>
            <pc:sldMk cId="0" sldId="448"/>
            <ac:spMk id="15661" creationId="{9E1E9C25-60C2-44BD-88A4-5F1088D2F21D}"/>
          </ac:spMkLst>
        </pc:spChg>
        <pc:spChg chg="mod">
          <ac:chgData name="Eddens, Kate" userId="2768510e-2308-47b1-8f2d-3734854ccbd3" providerId="ADAL" clId="{F8F5FA1A-D1C9-41D4-A34C-6F69C372A9DD}" dt="2022-11-03T22:48:52.788" v="3825" actId="1076"/>
          <ac:spMkLst>
            <pc:docMk/>
            <pc:sldMk cId="0" sldId="448"/>
            <ac:spMk id="15662" creationId="{BCA62397-C865-419C-A9C9-74564971173A}"/>
          </ac:spMkLst>
        </pc:spChg>
        <pc:spChg chg="mod">
          <ac:chgData name="Eddens, Kate" userId="2768510e-2308-47b1-8f2d-3734854ccbd3" providerId="ADAL" clId="{F8F5FA1A-D1C9-41D4-A34C-6F69C372A9DD}" dt="2022-11-03T22:48:52.788" v="3825" actId="1076"/>
          <ac:spMkLst>
            <pc:docMk/>
            <pc:sldMk cId="0" sldId="448"/>
            <ac:spMk id="15663" creationId="{5AECEA8A-B69C-4C9C-B840-4A60B605BB0D}"/>
          </ac:spMkLst>
        </pc:spChg>
        <pc:spChg chg="mod">
          <ac:chgData name="Eddens, Kate" userId="2768510e-2308-47b1-8f2d-3734854ccbd3" providerId="ADAL" clId="{F8F5FA1A-D1C9-41D4-A34C-6F69C372A9DD}" dt="2022-11-03T22:48:52.788" v="3825" actId="1076"/>
          <ac:spMkLst>
            <pc:docMk/>
            <pc:sldMk cId="0" sldId="448"/>
            <ac:spMk id="15664" creationId="{7D2A3722-E21B-4A8D-B45F-740D2BC56121}"/>
          </ac:spMkLst>
        </pc:spChg>
        <pc:spChg chg="mod">
          <ac:chgData name="Eddens, Kate" userId="2768510e-2308-47b1-8f2d-3734854ccbd3" providerId="ADAL" clId="{F8F5FA1A-D1C9-41D4-A34C-6F69C372A9DD}" dt="2022-11-03T22:48:52.788" v="3825" actId="1076"/>
          <ac:spMkLst>
            <pc:docMk/>
            <pc:sldMk cId="0" sldId="448"/>
            <ac:spMk id="15665" creationId="{7D66E9BD-43E5-4078-8BEB-83D9BB3CF112}"/>
          </ac:spMkLst>
        </pc:spChg>
        <pc:spChg chg="mod">
          <ac:chgData name="Eddens, Kate" userId="2768510e-2308-47b1-8f2d-3734854ccbd3" providerId="ADAL" clId="{F8F5FA1A-D1C9-41D4-A34C-6F69C372A9DD}" dt="2022-11-03T22:48:52.788" v="3825" actId="1076"/>
          <ac:spMkLst>
            <pc:docMk/>
            <pc:sldMk cId="0" sldId="448"/>
            <ac:spMk id="15666" creationId="{BFB10920-C6CA-426D-8BC6-EED07B11A80F}"/>
          </ac:spMkLst>
        </pc:spChg>
        <pc:spChg chg="mod">
          <ac:chgData name="Eddens, Kate" userId="2768510e-2308-47b1-8f2d-3734854ccbd3" providerId="ADAL" clId="{F8F5FA1A-D1C9-41D4-A34C-6F69C372A9DD}" dt="2022-11-03T22:48:52.788" v="3825" actId="1076"/>
          <ac:spMkLst>
            <pc:docMk/>
            <pc:sldMk cId="0" sldId="448"/>
            <ac:spMk id="15667" creationId="{4BAEC8AF-E909-409E-AA6E-7F52BC50B22F}"/>
          </ac:spMkLst>
        </pc:spChg>
        <pc:spChg chg="mod">
          <ac:chgData name="Eddens, Kate" userId="2768510e-2308-47b1-8f2d-3734854ccbd3" providerId="ADAL" clId="{F8F5FA1A-D1C9-41D4-A34C-6F69C372A9DD}" dt="2022-11-03T22:48:52.788" v="3825" actId="1076"/>
          <ac:spMkLst>
            <pc:docMk/>
            <pc:sldMk cId="0" sldId="448"/>
            <ac:spMk id="15668" creationId="{4F4D65DC-6F80-48AD-98E1-C845CA1FBF68}"/>
          </ac:spMkLst>
        </pc:spChg>
        <pc:spChg chg="mod">
          <ac:chgData name="Eddens, Kate" userId="2768510e-2308-47b1-8f2d-3734854ccbd3" providerId="ADAL" clId="{F8F5FA1A-D1C9-41D4-A34C-6F69C372A9DD}" dt="2022-11-03T22:48:52.788" v="3825" actId="1076"/>
          <ac:spMkLst>
            <pc:docMk/>
            <pc:sldMk cId="0" sldId="448"/>
            <ac:spMk id="15669" creationId="{BE1F32AA-C3F0-4EB1-9278-3CB00D529C65}"/>
          </ac:spMkLst>
        </pc:spChg>
        <pc:spChg chg="mod">
          <ac:chgData name="Eddens, Kate" userId="2768510e-2308-47b1-8f2d-3734854ccbd3" providerId="ADAL" clId="{F8F5FA1A-D1C9-41D4-A34C-6F69C372A9DD}" dt="2022-11-03T22:48:52.788" v="3825" actId="1076"/>
          <ac:spMkLst>
            <pc:docMk/>
            <pc:sldMk cId="0" sldId="448"/>
            <ac:spMk id="15670" creationId="{10920423-9FCC-4C83-AE39-650D165B47E8}"/>
          </ac:spMkLst>
        </pc:spChg>
        <pc:spChg chg="mod">
          <ac:chgData name="Eddens, Kate" userId="2768510e-2308-47b1-8f2d-3734854ccbd3" providerId="ADAL" clId="{F8F5FA1A-D1C9-41D4-A34C-6F69C372A9DD}" dt="2022-11-03T22:48:52.788" v="3825" actId="1076"/>
          <ac:spMkLst>
            <pc:docMk/>
            <pc:sldMk cId="0" sldId="448"/>
            <ac:spMk id="15671" creationId="{01237D3D-53C6-45A3-9A77-374FA13ACF62}"/>
          </ac:spMkLst>
        </pc:spChg>
        <pc:spChg chg="mod">
          <ac:chgData name="Eddens, Kate" userId="2768510e-2308-47b1-8f2d-3734854ccbd3" providerId="ADAL" clId="{F8F5FA1A-D1C9-41D4-A34C-6F69C372A9DD}" dt="2022-11-03T22:48:52.788" v="3825" actId="1076"/>
          <ac:spMkLst>
            <pc:docMk/>
            <pc:sldMk cId="0" sldId="448"/>
            <ac:spMk id="15672" creationId="{ACD48B28-6B50-4916-9D9A-304DE16B116B}"/>
          </ac:spMkLst>
        </pc:spChg>
        <pc:spChg chg="mod">
          <ac:chgData name="Eddens, Kate" userId="2768510e-2308-47b1-8f2d-3734854ccbd3" providerId="ADAL" clId="{F8F5FA1A-D1C9-41D4-A34C-6F69C372A9DD}" dt="2022-11-03T22:48:52.788" v="3825" actId="1076"/>
          <ac:spMkLst>
            <pc:docMk/>
            <pc:sldMk cId="0" sldId="448"/>
            <ac:spMk id="15673" creationId="{3DC0A95F-B042-4E3A-8760-F8234880EDFA}"/>
          </ac:spMkLst>
        </pc:spChg>
        <pc:spChg chg="mod">
          <ac:chgData name="Eddens, Kate" userId="2768510e-2308-47b1-8f2d-3734854ccbd3" providerId="ADAL" clId="{F8F5FA1A-D1C9-41D4-A34C-6F69C372A9DD}" dt="2022-11-03T22:48:52.788" v="3825" actId="1076"/>
          <ac:spMkLst>
            <pc:docMk/>
            <pc:sldMk cId="0" sldId="448"/>
            <ac:spMk id="15674" creationId="{5FE20BCF-A219-4D48-B1DB-7178A1E6175D}"/>
          </ac:spMkLst>
        </pc:spChg>
        <pc:spChg chg="mod">
          <ac:chgData name="Eddens, Kate" userId="2768510e-2308-47b1-8f2d-3734854ccbd3" providerId="ADAL" clId="{F8F5FA1A-D1C9-41D4-A34C-6F69C372A9DD}" dt="2022-11-03T22:48:52.788" v="3825" actId="1076"/>
          <ac:spMkLst>
            <pc:docMk/>
            <pc:sldMk cId="0" sldId="448"/>
            <ac:spMk id="15675" creationId="{99D9DB08-8611-4AB5-A0CA-342A572EBD70}"/>
          </ac:spMkLst>
        </pc:spChg>
        <pc:spChg chg="mod">
          <ac:chgData name="Eddens, Kate" userId="2768510e-2308-47b1-8f2d-3734854ccbd3" providerId="ADAL" clId="{F8F5FA1A-D1C9-41D4-A34C-6F69C372A9DD}" dt="2022-11-03T22:48:52.788" v="3825" actId="1076"/>
          <ac:spMkLst>
            <pc:docMk/>
            <pc:sldMk cId="0" sldId="448"/>
            <ac:spMk id="15676" creationId="{1A149CE4-5BC0-48A3-A5D9-00D6D94FBE70}"/>
          </ac:spMkLst>
        </pc:spChg>
        <pc:spChg chg="mod">
          <ac:chgData name="Eddens, Kate" userId="2768510e-2308-47b1-8f2d-3734854ccbd3" providerId="ADAL" clId="{F8F5FA1A-D1C9-41D4-A34C-6F69C372A9DD}" dt="2022-11-03T22:48:52.788" v="3825" actId="1076"/>
          <ac:spMkLst>
            <pc:docMk/>
            <pc:sldMk cId="0" sldId="448"/>
            <ac:spMk id="15677" creationId="{EC210A63-D723-4928-B756-6138F4BF9C91}"/>
          </ac:spMkLst>
        </pc:spChg>
        <pc:spChg chg="mod">
          <ac:chgData name="Eddens, Kate" userId="2768510e-2308-47b1-8f2d-3734854ccbd3" providerId="ADAL" clId="{F8F5FA1A-D1C9-41D4-A34C-6F69C372A9DD}" dt="2022-11-03T22:48:52.788" v="3825" actId="1076"/>
          <ac:spMkLst>
            <pc:docMk/>
            <pc:sldMk cId="0" sldId="448"/>
            <ac:spMk id="15678" creationId="{7E1B81EF-9C27-4631-AABC-2E3E88973CA6}"/>
          </ac:spMkLst>
        </pc:spChg>
        <pc:spChg chg="mod">
          <ac:chgData name="Eddens, Kate" userId="2768510e-2308-47b1-8f2d-3734854ccbd3" providerId="ADAL" clId="{F8F5FA1A-D1C9-41D4-A34C-6F69C372A9DD}" dt="2022-11-03T22:48:52.788" v="3825" actId="1076"/>
          <ac:spMkLst>
            <pc:docMk/>
            <pc:sldMk cId="0" sldId="448"/>
            <ac:spMk id="15679" creationId="{ABFB46C5-9958-40C7-B3F3-1EED7017E7CA}"/>
          </ac:spMkLst>
        </pc:spChg>
        <pc:spChg chg="mod">
          <ac:chgData name="Eddens, Kate" userId="2768510e-2308-47b1-8f2d-3734854ccbd3" providerId="ADAL" clId="{F8F5FA1A-D1C9-41D4-A34C-6F69C372A9DD}" dt="2022-11-03T22:48:52.788" v="3825" actId="1076"/>
          <ac:spMkLst>
            <pc:docMk/>
            <pc:sldMk cId="0" sldId="448"/>
            <ac:spMk id="15680" creationId="{EF8B05C3-0132-4696-8296-7FDFAF3D2F40}"/>
          </ac:spMkLst>
        </pc:spChg>
        <pc:spChg chg="mod">
          <ac:chgData name="Eddens, Kate" userId="2768510e-2308-47b1-8f2d-3734854ccbd3" providerId="ADAL" clId="{F8F5FA1A-D1C9-41D4-A34C-6F69C372A9DD}" dt="2022-11-03T22:48:52.788" v="3825" actId="1076"/>
          <ac:spMkLst>
            <pc:docMk/>
            <pc:sldMk cId="0" sldId="448"/>
            <ac:spMk id="15681" creationId="{424EF960-E912-46B2-B35B-D9DDEE8211F0}"/>
          </ac:spMkLst>
        </pc:spChg>
        <pc:spChg chg="mod">
          <ac:chgData name="Eddens, Kate" userId="2768510e-2308-47b1-8f2d-3734854ccbd3" providerId="ADAL" clId="{F8F5FA1A-D1C9-41D4-A34C-6F69C372A9DD}" dt="2022-11-03T22:48:52.788" v="3825" actId="1076"/>
          <ac:spMkLst>
            <pc:docMk/>
            <pc:sldMk cId="0" sldId="448"/>
            <ac:spMk id="15682" creationId="{D75CFAEA-DF05-4F2C-8CFA-1CAB3F6118F3}"/>
          </ac:spMkLst>
        </pc:spChg>
        <pc:spChg chg="mod">
          <ac:chgData name="Eddens, Kate" userId="2768510e-2308-47b1-8f2d-3734854ccbd3" providerId="ADAL" clId="{F8F5FA1A-D1C9-41D4-A34C-6F69C372A9DD}" dt="2022-11-03T22:48:52.788" v="3825" actId="1076"/>
          <ac:spMkLst>
            <pc:docMk/>
            <pc:sldMk cId="0" sldId="448"/>
            <ac:spMk id="15683" creationId="{80562E49-0695-4725-92D6-FEB451101958}"/>
          </ac:spMkLst>
        </pc:spChg>
        <pc:spChg chg="mod">
          <ac:chgData name="Eddens, Kate" userId="2768510e-2308-47b1-8f2d-3734854ccbd3" providerId="ADAL" clId="{F8F5FA1A-D1C9-41D4-A34C-6F69C372A9DD}" dt="2022-11-03T22:48:52.788" v="3825" actId="1076"/>
          <ac:spMkLst>
            <pc:docMk/>
            <pc:sldMk cId="0" sldId="448"/>
            <ac:spMk id="15684" creationId="{8842F413-9D05-43EC-A8E6-AC53945011D2}"/>
          </ac:spMkLst>
        </pc:spChg>
        <pc:spChg chg="mod">
          <ac:chgData name="Eddens, Kate" userId="2768510e-2308-47b1-8f2d-3734854ccbd3" providerId="ADAL" clId="{F8F5FA1A-D1C9-41D4-A34C-6F69C372A9DD}" dt="2022-11-03T22:48:52.788" v="3825" actId="1076"/>
          <ac:spMkLst>
            <pc:docMk/>
            <pc:sldMk cId="0" sldId="448"/>
            <ac:spMk id="15685" creationId="{6B2A16E2-5F1F-48FB-9C73-0081C030F081}"/>
          </ac:spMkLst>
        </pc:spChg>
        <pc:spChg chg="mod">
          <ac:chgData name="Eddens, Kate" userId="2768510e-2308-47b1-8f2d-3734854ccbd3" providerId="ADAL" clId="{F8F5FA1A-D1C9-41D4-A34C-6F69C372A9DD}" dt="2022-11-03T22:48:52.788" v="3825" actId="1076"/>
          <ac:spMkLst>
            <pc:docMk/>
            <pc:sldMk cId="0" sldId="448"/>
            <ac:spMk id="15686" creationId="{EC34CCB3-C00B-422D-95C6-F0A43AA21654}"/>
          </ac:spMkLst>
        </pc:spChg>
        <pc:spChg chg="mod">
          <ac:chgData name="Eddens, Kate" userId="2768510e-2308-47b1-8f2d-3734854ccbd3" providerId="ADAL" clId="{F8F5FA1A-D1C9-41D4-A34C-6F69C372A9DD}" dt="2022-11-03T22:48:52.788" v="3825" actId="1076"/>
          <ac:spMkLst>
            <pc:docMk/>
            <pc:sldMk cId="0" sldId="448"/>
            <ac:spMk id="15687" creationId="{87E75564-19E9-469A-93F9-4B4CF77FDA35}"/>
          </ac:spMkLst>
        </pc:spChg>
        <pc:spChg chg="mod">
          <ac:chgData name="Eddens, Kate" userId="2768510e-2308-47b1-8f2d-3734854ccbd3" providerId="ADAL" clId="{F8F5FA1A-D1C9-41D4-A34C-6F69C372A9DD}" dt="2022-11-03T22:48:52.788" v="3825" actId="1076"/>
          <ac:spMkLst>
            <pc:docMk/>
            <pc:sldMk cId="0" sldId="448"/>
            <ac:spMk id="15688" creationId="{C5B48C2C-7B66-4A9C-A7F5-DC3A8261B040}"/>
          </ac:spMkLst>
        </pc:spChg>
        <pc:spChg chg="mod">
          <ac:chgData name="Eddens, Kate" userId="2768510e-2308-47b1-8f2d-3734854ccbd3" providerId="ADAL" clId="{F8F5FA1A-D1C9-41D4-A34C-6F69C372A9DD}" dt="2022-11-03T22:48:52.788" v="3825" actId="1076"/>
          <ac:spMkLst>
            <pc:docMk/>
            <pc:sldMk cId="0" sldId="448"/>
            <ac:spMk id="15689" creationId="{E2FC8CE0-8A42-475A-9ED0-92BC9043B975}"/>
          </ac:spMkLst>
        </pc:spChg>
        <pc:spChg chg="mod">
          <ac:chgData name="Eddens, Kate" userId="2768510e-2308-47b1-8f2d-3734854ccbd3" providerId="ADAL" clId="{F8F5FA1A-D1C9-41D4-A34C-6F69C372A9DD}" dt="2022-11-03T22:48:52.788" v="3825" actId="1076"/>
          <ac:spMkLst>
            <pc:docMk/>
            <pc:sldMk cId="0" sldId="448"/>
            <ac:spMk id="15690" creationId="{0119D3E9-4B5A-4B6C-B638-2753B189E767}"/>
          </ac:spMkLst>
        </pc:spChg>
        <pc:spChg chg="mod">
          <ac:chgData name="Eddens, Kate" userId="2768510e-2308-47b1-8f2d-3734854ccbd3" providerId="ADAL" clId="{F8F5FA1A-D1C9-41D4-A34C-6F69C372A9DD}" dt="2022-11-03T22:48:52.788" v="3825" actId="1076"/>
          <ac:spMkLst>
            <pc:docMk/>
            <pc:sldMk cId="0" sldId="448"/>
            <ac:spMk id="15691" creationId="{3CE98359-7AA8-4C05-A9AF-A7CE44C0C364}"/>
          </ac:spMkLst>
        </pc:spChg>
        <pc:spChg chg="mod">
          <ac:chgData name="Eddens, Kate" userId="2768510e-2308-47b1-8f2d-3734854ccbd3" providerId="ADAL" clId="{F8F5FA1A-D1C9-41D4-A34C-6F69C372A9DD}" dt="2022-11-03T22:48:52.788" v="3825" actId="1076"/>
          <ac:spMkLst>
            <pc:docMk/>
            <pc:sldMk cId="0" sldId="448"/>
            <ac:spMk id="15692" creationId="{FF188EDA-C3F0-4C67-B0E7-13A6F6D26F44}"/>
          </ac:spMkLst>
        </pc:spChg>
        <pc:spChg chg="mod">
          <ac:chgData name="Eddens, Kate" userId="2768510e-2308-47b1-8f2d-3734854ccbd3" providerId="ADAL" clId="{F8F5FA1A-D1C9-41D4-A34C-6F69C372A9DD}" dt="2022-11-03T22:48:52.788" v="3825" actId="1076"/>
          <ac:spMkLst>
            <pc:docMk/>
            <pc:sldMk cId="0" sldId="448"/>
            <ac:spMk id="15693" creationId="{7683EB89-F80A-4B01-A6E1-45C1A701CCEB}"/>
          </ac:spMkLst>
        </pc:spChg>
        <pc:spChg chg="mod">
          <ac:chgData name="Eddens, Kate" userId="2768510e-2308-47b1-8f2d-3734854ccbd3" providerId="ADAL" clId="{F8F5FA1A-D1C9-41D4-A34C-6F69C372A9DD}" dt="2022-11-03T22:48:52.788" v="3825" actId="1076"/>
          <ac:spMkLst>
            <pc:docMk/>
            <pc:sldMk cId="0" sldId="448"/>
            <ac:spMk id="15694" creationId="{75ECA947-DF4D-402E-B695-DBDCFBD27EAE}"/>
          </ac:spMkLst>
        </pc:spChg>
        <pc:spChg chg="mod">
          <ac:chgData name="Eddens, Kate" userId="2768510e-2308-47b1-8f2d-3734854ccbd3" providerId="ADAL" clId="{F8F5FA1A-D1C9-41D4-A34C-6F69C372A9DD}" dt="2022-11-03T22:48:52.788" v="3825" actId="1076"/>
          <ac:spMkLst>
            <pc:docMk/>
            <pc:sldMk cId="0" sldId="448"/>
            <ac:spMk id="15695" creationId="{9AD724DC-5813-4E93-9C5F-D6C41259B08C}"/>
          </ac:spMkLst>
        </pc:spChg>
        <pc:spChg chg="mod">
          <ac:chgData name="Eddens, Kate" userId="2768510e-2308-47b1-8f2d-3734854ccbd3" providerId="ADAL" clId="{F8F5FA1A-D1C9-41D4-A34C-6F69C372A9DD}" dt="2022-11-03T22:48:52.788" v="3825" actId="1076"/>
          <ac:spMkLst>
            <pc:docMk/>
            <pc:sldMk cId="0" sldId="448"/>
            <ac:spMk id="15696" creationId="{B436C0A0-6E87-4C31-813C-680EBA174207}"/>
          </ac:spMkLst>
        </pc:spChg>
        <pc:spChg chg="mod">
          <ac:chgData name="Eddens, Kate" userId="2768510e-2308-47b1-8f2d-3734854ccbd3" providerId="ADAL" clId="{F8F5FA1A-D1C9-41D4-A34C-6F69C372A9DD}" dt="2022-11-03T22:48:52.788" v="3825" actId="1076"/>
          <ac:spMkLst>
            <pc:docMk/>
            <pc:sldMk cId="0" sldId="448"/>
            <ac:spMk id="15697" creationId="{5DC79EA2-4CB7-45E7-B545-5B2B2D2C14C6}"/>
          </ac:spMkLst>
        </pc:spChg>
        <pc:spChg chg="mod">
          <ac:chgData name="Eddens, Kate" userId="2768510e-2308-47b1-8f2d-3734854ccbd3" providerId="ADAL" clId="{F8F5FA1A-D1C9-41D4-A34C-6F69C372A9DD}" dt="2022-11-03T22:48:52.788" v="3825" actId="1076"/>
          <ac:spMkLst>
            <pc:docMk/>
            <pc:sldMk cId="0" sldId="448"/>
            <ac:spMk id="15698" creationId="{BE727DD9-6E20-427F-9870-6DE3F8E764CF}"/>
          </ac:spMkLst>
        </pc:spChg>
        <pc:spChg chg="mod">
          <ac:chgData name="Eddens, Kate" userId="2768510e-2308-47b1-8f2d-3734854ccbd3" providerId="ADAL" clId="{F8F5FA1A-D1C9-41D4-A34C-6F69C372A9DD}" dt="2022-11-03T22:48:52.788" v="3825" actId="1076"/>
          <ac:spMkLst>
            <pc:docMk/>
            <pc:sldMk cId="0" sldId="448"/>
            <ac:spMk id="15699" creationId="{A2509552-9212-4B0D-A672-1316CCFAD71E}"/>
          </ac:spMkLst>
        </pc:spChg>
        <pc:spChg chg="mod">
          <ac:chgData name="Eddens, Kate" userId="2768510e-2308-47b1-8f2d-3734854ccbd3" providerId="ADAL" clId="{F8F5FA1A-D1C9-41D4-A34C-6F69C372A9DD}" dt="2022-11-03T22:48:52.788" v="3825" actId="1076"/>
          <ac:spMkLst>
            <pc:docMk/>
            <pc:sldMk cId="0" sldId="448"/>
            <ac:spMk id="15700" creationId="{449AF46F-EBA7-4E64-9CBC-669BF9C35F81}"/>
          </ac:spMkLst>
        </pc:spChg>
        <pc:spChg chg="mod">
          <ac:chgData name="Eddens, Kate" userId="2768510e-2308-47b1-8f2d-3734854ccbd3" providerId="ADAL" clId="{F8F5FA1A-D1C9-41D4-A34C-6F69C372A9DD}" dt="2022-11-03T22:48:52.788" v="3825" actId="1076"/>
          <ac:spMkLst>
            <pc:docMk/>
            <pc:sldMk cId="0" sldId="448"/>
            <ac:spMk id="15701" creationId="{4EBC2A0B-7860-47F6-98B1-FC17E04182BD}"/>
          </ac:spMkLst>
        </pc:spChg>
        <pc:spChg chg="mod">
          <ac:chgData name="Eddens, Kate" userId="2768510e-2308-47b1-8f2d-3734854ccbd3" providerId="ADAL" clId="{F8F5FA1A-D1C9-41D4-A34C-6F69C372A9DD}" dt="2022-11-03T22:48:52.788" v="3825" actId="1076"/>
          <ac:spMkLst>
            <pc:docMk/>
            <pc:sldMk cId="0" sldId="448"/>
            <ac:spMk id="15702" creationId="{E81E342B-02D9-4D1A-8E5E-1BD0470794B5}"/>
          </ac:spMkLst>
        </pc:spChg>
        <pc:spChg chg="mod">
          <ac:chgData name="Eddens, Kate" userId="2768510e-2308-47b1-8f2d-3734854ccbd3" providerId="ADAL" clId="{F8F5FA1A-D1C9-41D4-A34C-6F69C372A9DD}" dt="2022-11-03T22:48:52.788" v="3825" actId="1076"/>
          <ac:spMkLst>
            <pc:docMk/>
            <pc:sldMk cId="0" sldId="448"/>
            <ac:spMk id="15703" creationId="{4BEA32E1-0109-4FA0-BEAB-ABBFA1A205C0}"/>
          </ac:spMkLst>
        </pc:spChg>
        <pc:spChg chg="mod">
          <ac:chgData name="Eddens, Kate" userId="2768510e-2308-47b1-8f2d-3734854ccbd3" providerId="ADAL" clId="{F8F5FA1A-D1C9-41D4-A34C-6F69C372A9DD}" dt="2022-11-03T22:48:52.788" v="3825" actId="1076"/>
          <ac:spMkLst>
            <pc:docMk/>
            <pc:sldMk cId="0" sldId="448"/>
            <ac:spMk id="15704" creationId="{9ACE31F7-FFF2-49ED-A945-AC8A6C84E326}"/>
          </ac:spMkLst>
        </pc:spChg>
        <pc:spChg chg="mod">
          <ac:chgData name="Eddens, Kate" userId="2768510e-2308-47b1-8f2d-3734854ccbd3" providerId="ADAL" clId="{F8F5FA1A-D1C9-41D4-A34C-6F69C372A9DD}" dt="2022-11-03T22:48:52.788" v="3825" actId="1076"/>
          <ac:spMkLst>
            <pc:docMk/>
            <pc:sldMk cId="0" sldId="448"/>
            <ac:spMk id="15705" creationId="{AF188347-90F6-4430-85F8-090EFD7C0F5B}"/>
          </ac:spMkLst>
        </pc:spChg>
        <pc:spChg chg="mod">
          <ac:chgData name="Eddens, Kate" userId="2768510e-2308-47b1-8f2d-3734854ccbd3" providerId="ADAL" clId="{F8F5FA1A-D1C9-41D4-A34C-6F69C372A9DD}" dt="2022-11-03T22:48:52.788" v="3825" actId="1076"/>
          <ac:spMkLst>
            <pc:docMk/>
            <pc:sldMk cId="0" sldId="448"/>
            <ac:spMk id="15706" creationId="{FFDD511D-D11E-43F4-9C6B-3F2AAB0EBD40}"/>
          </ac:spMkLst>
        </pc:spChg>
        <pc:spChg chg="mod">
          <ac:chgData name="Eddens, Kate" userId="2768510e-2308-47b1-8f2d-3734854ccbd3" providerId="ADAL" clId="{F8F5FA1A-D1C9-41D4-A34C-6F69C372A9DD}" dt="2022-11-03T22:48:52.788" v="3825" actId="1076"/>
          <ac:spMkLst>
            <pc:docMk/>
            <pc:sldMk cId="0" sldId="448"/>
            <ac:spMk id="15707" creationId="{E462DDEF-5117-437E-97B9-060673EB84DB}"/>
          </ac:spMkLst>
        </pc:spChg>
        <pc:spChg chg="mod">
          <ac:chgData name="Eddens, Kate" userId="2768510e-2308-47b1-8f2d-3734854ccbd3" providerId="ADAL" clId="{F8F5FA1A-D1C9-41D4-A34C-6F69C372A9DD}" dt="2022-11-03T22:48:52.788" v="3825" actId="1076"/>
          <ac:spMkLst>
            <pc:docMk/>
            <pc:sldMk cId="0" sldId="448"/>
            <ac:spMk id="15708" creationId="{08D1D5C3-98C1-4BC8-91B1-11FB4B72B253}"/>
          </ac:spMkLst>
        </pc:spChg>
        <pc:spChg chg="mod">
          <ac:chgData name="Eddens, Kate" userId="2768510e-2308-47b1-8f2d-3734854ccbd3" providerId="ADAL" clId="{F8F5FA1A-D1C9-41D4-A34C-6F69C372A9DD}" dt="2022-11-03T22:48:52.788" v="3825" actId="1076"/>
          <ac:spMkLst>
            <pc:docMk/>
            <pc:sldMk cId="0" sldId="448"/>
            <ac:spMk id="15709" creationId="{672EF7CE-222D-4727-AE81-F240D9027941}"/>
          </ac:spMkLst>
        </pc:spChg>
        <pc:spChg chg="mod">
          <ac:chgData name="Eddens, Kate" userId="2768510e-2308-47b1-8f2d-3734854ccbd3" providerId="ADAL" clId="{F8F5FA1A-D1C9-41D4-A34C-6F69C372A9DD}" dt="2022-11-03T22:48:52.788" v="3825" actId="1076"/>
          <ac:spMkLst>
            <pc:docMk/>
            <pc:sldMk cId="0" sldId="448"/>
            <ac:spMk id="15710" creationId="{B14D2CAA-D18D-4EB6-931C-C39FAE7E7221}"/>
          </ac:spMkLst>
        </pc:spChg>
        <pc:spChg chg="mod">
          <ac:chgData name="Eddens, Kate" userId="2768510e-2308-47b1-8f2d-3734854ccbd3" providerId="ADAL" clId="{F8F5FA1A-D1C9-41D4-A34C-6F69C372A9DD}" dt="2022-11-03T22:48:52.788" v="3825" actId="1076"/>
          <ac:spMkLst>
            <pc:docMk/>
            <pc:sldMk cId="0" sldId="448"/>
            <ac:spMk id="15711" creationId="{AA6A8CC4-2458-483E-9EA6-0AC1B0BD55A4}"/>
          </ac:spMkLst>
        </pc:spChg>
        <pc:spChg chg="mod">
          <ac:chgData name="Eddens, Kate" userId="2768510e-2308-47b1-8f2d-3734854ccbd3" providerId="ADAL" clId="{F8F5FA1A-D1C9-41D4-A34C-6F69C372A9DD}" dt="2022-11-03T22:48:52.788" v="3825" actId="1076"/>
          <ac:spMkLst>
            <pc:docMk/>
            <pc:sldMk cId="0" sldId="448"/>
            <ac:spMk id="15712" creationId="{55442977-900A-440C-A33A-102EFE0E55F7}"/>
          </ac:spMkLst>
        </pc:spChg>
        <pc:spChg chg="mod">
          <ac:chgData name="Eddens, Kate" userId="2768510e-2308-47b1-8f2d-3734854ccbd3" providerId="ADAL" clId="{F8F5FA1A-D1C9-41D4-A34C-6F69C372A9DD}" dt="2022-11-03T22:48:52.788" v="3825" actId="1076"/>
          <ac:spMkLst>
            <pc:docMk/>
            <pc:sldMk cId="0" sldId="448"/>
            <ac:spMk id="15713" creationId="{9F14947F-6344-42A7-8F5D-23E782F167FC}"/>
          </ac:spMkLst>
        </pc:spChg>
        <pc:spChg chg="mod">
          <ac:chgData name="Eddens, Kate" userId="2768510e-2308-47b1-8f2d-3734854ccbd3" providerId="ADAL" clId="{F8F5FA1A-D1C9-41D4-A34C-6F69C372A9DD}" dt="2022-11-03T22:48:52.788" v="3825" actId="1076"/>
          <ac:spMkLst>
            <pc:docMk/>
            <pc:sldMk cId="0" sldId="448"/>
            <ac:spMk id="15714" creationId="{EB66785D-3E3E-4257-AB7E-E545BF3D5849}"/>
          </ac:spMkLst>
        </pc:spChg>
        <pc:spChg chg="mod">
          <ac:chgData name="Eddens, Kate" userId="2768510e-2308-47b1-8f2d-3734854ccbd3" providerId="ADAL" clId="{F8F5FA1A-D1C9-41D4-A34C-6F69C372A9DD}" dt="2022-11-03T22:48:52.788" v="3825" actId="1076"/>
          <ac:spMkLst>
            <pc:docMk/>
            <pc:sldMk cId="0" sldId="448"/>
            <ac:spMk id="15715" creationId="{1DC4B756-E91D-4CDE-BD33-C10E2AF4D0AC}"/>
          </ac:spMkLst>
        </pc:spChg>
        <pc:spChg chg="mod">
          <ac:chgData name="Eddens, Kate" userId="2768510e-2308-47b1-8f2d-3734854ccbd3" providerId="ADAL" clId="{F8F5FA1A-D1C9-41D4-A34C-6F69C372A9DD}" dt="2022-11-03T22:48:52.788" v="3825" actId="1076"/>
          <ac:spMkLst>
            <pc:docMk/>
            <pc:sldMk cId="0" sldId="448"/>
            <ac:spMk id="15716" creationId="{CD90E4D4-0A3C-4815-AAA6-9F4FB89BA990}"/>
          </ac:spMkLst>
        </pc:spChg>
        <pc:spChg chg="mod">
          <ac:chgData name="Eddens, Kate" userId="2768510e-2308-47b1-8f2d-3734854ccbd3" providerId="ADAL" clId="{F8F5FA1A-D1C9-41D4-A34C-6F69C372A9DD}" dt="2022-11-03T22:48:52.788" v="3825" actId="1076"/>
          <ac:spMkLst>
            <pc:docMk/>
            <pc:sldMk cId="0" sldId="448"/>
            <ac:spMk id="15717" creationId="{691CB5E5-957C-4E87-84C9-BFB990744077}"/>
          </ac:spMkLst>
        </pc:spChg>
        <pc:spChg chg="mod">
          <ac:chgData name="Eddens, Kate" userId="2768510e-2308-47b1-8f2d-3734854ccbd3" providerId="ADAL" clId="{F8F5FA1A-D1C9-41D4-A34C-6F69C372A9DD}" dt="2022-11-03T22:48:52.788" v="3825" actId="1076"/>
          <ac:spMkLst>
            <pc:docMk/>
            <pc:sldMk cId="0" sldId="448"/>
            <ac:spMk id="15718" creationId="{84C6AC7E-CE0A-4C22-98DC-D4824FD2C965}"/>
          </ac:spMkLst>
        </pc:spChg>
        <pc:spChg chg="mod">
          <ac:chgData name="Eddens, Kate" userId="2768510e-2308-47b1-8f2d-3734854ccbd3" providerId="ADAL" clId="{F8F5FA1A-D1C9-41D4-A34C-6F69C372A9DD}" dt="2022-11-03T22:48:52.788" v="3825" actId="1076"/>
          <ac:spMkLst>
            <pc:docMk/>
            <pc:sldMk cId="0" sldId="448"/>
            <ac:spMk id="15719" creationId="{4A756830-2100-4D82-B6A7-F9E59027DFD6}"/>
          </ac:spMkLst>
        </pc:spChg>
        <pc:spChg chg="mod">
          <ac:chgData name="Eddens, Kate" userId="2768510e-2308-47b1-8f2d-3734854ccbd3" providerId="ADAL" clId="{F8F5FA1A-D1C9-41D4-A34C-6F69C372A9DD}" dt="2022-11-03T22:48:52.788" v="3825" actId="1076"/>
          <ac:spMkLst>
            <pc:docMk/>
            <pc:sldMk cId="0" sldId="448"/>
            <ac:spMk id="15720" creationId="{8855D98A-0F7F-49EA-A36C-1CA9B308C2A5}"/>
          </ac:spMkLst>
        </pc:spChg>
        <pc:spChg chg="mod">
          <ac:chgData name="Eddens, Kate" userId="2768510e-2308-47b1-8f2d-3734854ccbd3" providerId="ADAL" clId="{F8F5FA1A-D1C9-41D4-A34C-6F69C372A9DD}" dt="2022-11-03T22:48:52.788" v="3825" actId="1076"/>
          <ac:spMkLst>
            <pc:docMk/>
            <pc:sldMk cId="0" sldId="448"/>
            <ac:spMk id="15721" creationId="{F185F87B-B8C4-4493-902D-3C36C5E85005}"/>
          </ac:spMkLst>
        </pc:spChg>
        <pc:spChg chg="mod">
          <ac:chgData name="Eddens, Kate" userId="2768510e-2308-47b1-8f2d-3734854ccbd3" providerId="ADAL" clId="{F8F5FA1A-D1C9-41D4-A34C-6F69C372A9DD}" dt="2022-11-03T22:48:52.788" v="3825" actId="1076"/>
          <ac:spMkLst>
            <pc:docMk/>
            <pc:sldMk cId="0" sldId="448"/>
            <ac:spMk id="15722" creationId="{B280F1D9-585F-4551-A2CA-AC0117D8946E}"/>
          </ac:spMkLst>
        </pc:spChg>
        <pc:spChg chg="mod">
          <ac:chgData name="Eddens, Kate" userId="2768510e-2308-47b1-8f2d-3734854ccbd3" providerId="ADAL" clId="{F8F5FA1A-D1C9-41D4-A34C-6F69C372A9DD}" dt="2022-11-03T22:48:52.788" v="3825" actId="1076"/>
          <ac:spMkLst>
            <pc:docMk/>
            <pc:sldMk cId="0" sldId="448"/>
            <ac:spMk id="15723" creationId="{E2C419B1-1CFA-4228-A81C-7E7F15533484}"/>
          </ac:spMkLst>
        </pc:spChg>
        <pc:spChg chg="mod">
          <ac:chgData name="Eddens, Kate" userId="2768510e-2308-47b1-8f2d-3734854ccbd3" providerId="ADAL" clId="{F8F5FA1A-D1C9-41D4-A34C-6F69C372A9DD}" dt="2022-11-03T22:48:52.788" v="3825" actId="1076"/>
          <ac:spMkLst>
            <pc:docMk/>
            <pc:sldMk cId="0" sldId="448"/>
            <ac:spMk id="15724" creationId="{77B5178C-526F-46A3-A95D-EDC3DC7F7B15}"/>
          </ac:spMkLst>
        </pc:spChg>
        <pc:spChg chg="mod">
          <ac:chgData name="Eddens, Kate" userId="2768510e-2308-47b1-8f2d-3734854ccbd3" providerId="ADAL" clId="{F8F5FA1A-D1C9-41D4-A34C-6F69C372A9DD}" dt="2022-11-03T22:48:52.788" v="3825" actId="1076"/>
          <ac:spMkLst>
            <pc:docMk/>
            <pc:sldMk cId="0" sldId="448"/>
            <ac:spMk id="15725" creationId="{92BDA58F-A511-4455-B61C-57A4397633C9}"/>
          </ac:spMkLst>
        </pc:spChg>
        <pc:spChg chg="mod">
          <ac:chgData name="Eddens, Kate" userId="2768510e-2308-47b1-8f2d-3734854ccbd3" providerId="ADAL" clId="{F8F5FA1A-D1C9-41D4-A34C-6F69C372A9DD}" dt="2022-11-03T22:48:52.788" v="3825" actId="1076"/>
          <ac:spMkLst>
            <pc:docMk/>
            <pc:sldMk cId="0" sldId="448"/>
            <ac:spMk id="15726" creationId="{8113FC19-34E8-4554-9A08-E2FE6405DBFD}"/>
          </ac:spMkLst>
        </pc:spChg>
        <pc:spChg chg="mod">
          <ac:chgData name="Eddens, Kate" userId="2768510e-2308-47b1-8f2d-3734854ccbd3" providerId="ADAL" clId="{F8F5FA1A-D1C9-41D4-A34C-6F69C372A9DD}" dt="2022-11-03T22:48:52.788" v="3825" actId="1076"/>
          <ac:spMkLst>
            <pc:docMk/>
            <pc:sldMk cId="0" sldId="448"/>
            <ac:spMk id="15727" creationId="{EE34FB93-D27B-412C-A71E-F6CC52907286}"/>
          </ac:spMkLst>
        </pc:spChg>
        <pc:spChg chg="mod">
          <ac:chgData name="Eddens, Kate" userId="2768510e-2308-47b1-8f2d-3734854ccbd3" providerId="ADAL" clId="{F8F5FA1A-D1C9-41D4-A34C-6F69C372A9DD}" dt="2022-11-03T22:48:52.788" v="3825" actId="1076"/>
          <ac:spMkLst>
            <pc:docMk/>
            <pc:sldMk cId="0" sldId="448"/>
            <ac:spMk id="15728" creationId="{BE286ACF-F803-4557-A560-BC5D6A620FBA}"/>
          </ac:spMkLst>
        </pc:spChg>
        <pc:spChg chg="mod">
          <ac:chgData name="Eddens, Kate" userId="2768510e-2308-47b1-8f2d-3734854ccbd3" providerId="ADAL" clId="{F8F5FA1A-D1C9-41D4-A34C-6F69C372A9DD}" dt="2022-11-03T22:48:52.788" v="3825" actId="1076"/>
          <ac:spMkLst>
            <pc:docMk/>
            <pc:sldMk cId="0" sldId="448"/>
            <ac:spMk id="15729" creationId="{5EE0EFD6-A36F-4AB5-962D-0594FD312149}"/>
          </ac:spMkLst>
        </pc:spChg>
        <pc:spChg chg="mod">
          <ac:chgData name="Eddens, Kate" userId="2768510e-2308-47b1-8f2d-3734854ccbd3" providerId="ADAL" clId="{F8F5FA1A-D1C9-41D4-A34C-6F69C372A9DD}" dt="2022-11-03T22:48:52.788" v="3825" actId="1076"/>
          <ac:spMkLst>
            <pc:docMk/>
            <pc:sldMk cId="0" sldId="448"/>
            <ac:spMk id="15730" creationId="{28E88C40-82BF-43E0-B834-7ACDEE7395B5}"/>
          </ac:spMkLst>
        </pc:spChg>
        <pc:spChg chg="mod">
          <ac:chgData name="Eddens, Kate" userId="2768510e-2308-47b1-8f2d-3734854ccbd3" providerId="ADAL" clId="{F8F5FA1A-D1C9-41D4-A34C-6F69C372A9DD}" dt="2022-11-03T22:48:52.788" v="3825" actId="1076"/>
          <ac:spMkLst>
            <pc:docMk/>
            <pc:sldMk cId="0" sldId="448"/>
            <ac:spMk id="15731" creationId="{FF757FBA-EAA2-49A7-8AB9-1F3A18030027}"/>
          </ac:spMkLst>
        </pc:spChg>
        <pc:spChg chg="mod">
          <ac:chgData name="Eddens, Kate" userId="2768510e-2308-47b1-8f2d-3734854ccbd3" providerId="ADAL" clId="{F8F5FA1A-D1C9-41D4-A34C-6F69C372A9DD}" dt="2022-11-03T22:48:52.788" v="3825" actId="1076"/>
          <ac:spMkLst>
            <pc:docMk/>
            <pc:sldMk cId="0" sldId="448"/>
            <ac:spMk id="15732" creationId="{1F87BA4E-D20D-46B1-A784-FD4309420D32}"/>
          </ac:spMkLst>
        </pc:spChg>
        <pc:spChg chg="mod">
          <ac:chgData name="Eddens, Kate" userId="2768510e-2308-47b1-8f2d-3734854ccbd3" providerId="ADAL" clId="{F8F5FA1A-D1C9-41D4-A34C-6F69C372A9DD}" dt="2022-11-03T22:48:52.788" v="3825" actId="1076"/>
          <ac:spMkLst>
            <pc:docMk/>
            <pc:sldMk cId="0" sldId="448"/>
            <ac:spMk id="15733" creationId="{BE2C47A2-9391-4AC8-A999-39458120873B}"/>
          </ac:spMkLst>
        </pc:spChg>
        <pc:spChg chg="mod">
          <ac:chgData name="Eddens, Kate" userId="2768510e-2308-47b1-8f2d-3734854ccbd3" providerId="ADAL" clId="{F8F5FA1A-D1C9-41D4-A34C-6F69C372A9DD}" dt="2022-11-03T22:48:52.788" v="3825" actId="1076"/>
          <ac:spMkLst>
            <pc:docMk/>
            <pc:sldMk cId="0" sldId="448"/>
            <ac:spMk id="15734" creationId="{C366447C-FC5F-4084-889B-A3D002947E84}"/>
          </ac:spMkLst>
        </pc:spChg>
        <pc:spChg chg="mod">
          <ac:chgData name="Eddens, Kate" userId="2768510e-2308-47b1-8f2d-3734854ccbd3" providerId="ADAL" clId="{F8F5FA1A-D1C9-41D4-A34C-6F69C372A9DD}" dt="2022-11-03T22:48:52.788" v="3825" actId="1076"/>
          <ac:spMkLst>
            <pc:docMk/>
            <pc:sldMk cId="0" sldId="448"/>
            <ac:spMk id="15735" creationId="{4F9C5B68-3D3D-43D3-BCC7-2A7B46D67D7F}"/>
          </ac:spMkLst>
        </pc:spChg>
        <pc:spChg chg="mod">
          <ac:chgData name="Eddens, Kate" userId="2768510e-2308-47b1-8f2d-3734854ccbd3" providerId="ADAL" clId="{F8F5FA1A-D1C9-41D4-A34C-6F69C372A9DD}" dt="2022-11-03T22:48:52.788" v="3825" actId="1076"/>
          <ac:spMkLst>
            <pc:docMk/>
            <pc:sldMk cId="0" sldId="448"/>
            <ac:spMk id="15736" creationId="{8055610C-AFEC-4D55-9E42-B8B3A8F6DE7D}"/>
          </ac:spMkLst>
        </pc:spChg>
        <pc:spChg chg="mod">
          <ac:chgData name="Eddens, Kate" userId="2768510e-2308-47b1-8f2d-3734854ccbd3" providerId="ADAL" clId="{F8F5FA1A-D1C9-41D4-A34C-6F69C372A9DD}" dt="2022-11-03T22:48:52.788" v="3825" actId="1076"/>
          <ac:spMkLst>
            <pc:docMk/>
            <pc:sldMk cId="0" sldId="448"/>
            <ac:spMk id="15737" creationId="{D7F66387-703B-4A30-8E84-91B4FA7384E1}"/>
          </ac:spMkLst>
        </pc:spChg>
        <pc:spChg chg="mod">
          <ac:chgData name="Eddens, Kate" userId="2768510e-2308-47b1-8f2d-3734854ccbd3" providerId="ADAL" clId="{F8F5FA1A-D1C9-41D4-A34C-6F69C372A9DD}" dt="2022-11-03T22:48:52.788" v="3825" actId="1076"/>
          <ac:spMkLst>
            <pc:docMk/>
            <pc:sldMk cId="0" sldId="448"/>
            <ac:spMk id="15738" creationId="{762DECE0-CF1E-4DC9-BEAD-2950DDD7726B}"/>
          </ac:spMkLst>
        </pc:spChg>
        <pc:spChg chg="mod">
          <ac:chgData name="Eddens, Kate" userId="2768510e-2308-47b1-8f2d-3734854ccbd3" providerId="ADAL" clId="{F8F5FA1A-D1C9-41D4-A34C-6F69C372A9DD}" dt="2022-11-03T22:48:52.788" v="3825" actId="1076"/>
          <ac:spMkLst>
            <pc:docMk/>
            <pc:sldMk cId="0" sldId="448"/>
            <ac:spMk id="15739" creationId="{7C66BCD9-5F1B-434B-B6D2-8EC9B55709E3}"/>
          </ac:spMkLst>
        </pc:spChg>
        <pc:spChg chg="mod">
          <ac:chgData name="Eddens, Kate" userId="2768510e-2308-47b1-8f2d-3734854ccbd3" providerId="ADAL" clId="{F8F5FA1A-D1C9-41D4-A34C-6F69C372A9DD}" dt="2022-11-03T22:48:52.788" v="3825" actId="1076"/>
          <ac:spMkLst>
            <pc:docMk/>
            <pc:sldMk cId="0" sldId="448"/>
            <ac:spMk id="15740" creationId="{85FF045D-1FEC-4679-B996-7746556C3218}"/>
          </ac:spMkLst>
        </pc:spChg>
        <pc:spChg chg="mod">
          <ac:chgData name="Eddens, Kate" userId="2768510e-2308-47b1-8f2d-3734854ccbd3" providerId="ADAL" clId="{F8F5FA1A-D1C9-41D4-A34C-6F69C372A9DD}" dt="2022-11-03T22:48:52.788" v="3825" actId="1076"/>
          <ac:spMkLst>
            <pc:docMk/>
            <pc:sldMk cId="0" sldId="448"/>
            <ac:spMk id="15741" creationId="{BB6F8BFD-40D9-40DD-8D00-0BF6C2024BB0}"/>
          </ac:spMkLst>
        </pc:spChg>
        <pc:spChg chg="mod">
          <ac:chgData name="Eddens, Kate" userId="2768510e-2308-47b1-8f2d-3734854ccbd3" providerId="ADAL" clId="{F8F5FA1A-D1C9-41D4-A34C-6F69C372A9DD}" dt="2022-11-03T22:48:52.788" v="3825" actId="1076"/>
          <ac:spMkLst>
            <pc:docMk/>
            <pc:sldMk cId="0" sldId="448"/>
            <ac:spMk id="15742" creationId="{A99A8369-7A4E-4D4F-8A71-500432A8B33E}"/>
          </ac:spMkLst>
        </pc:spChg>
        <pc:spChg chg="mod">
          <ac:chgData name="Eddens, Kate" userId="2768510e-2308-47b1-8f2d-3734854ccbd3" providerId="ADAL" clId="{F8F5FA1A-D1C9-41D4-A34C-6F69C372A9DD}" dt="2022-11-03T22:48:52.788" v="3825" actId="1076"/>
          <ac:spMkLst>
            <pc:docMk/>
            <pc:sldMk cId="0" sldId="448"/>
            <ac:spMk id="15743" creationId="{0386BE41-8141-4826-93D1-EA5BC9D638FC}"/>
          </ac:spMkLst>
        </pc:spChg>
        <pc:spChg chg="mod">
          <ac:chgData name="Eddens, Kate" userId="2768510e-2308-47b1-8f2d-3734854ccbd3" providerId="ADAL" clId="{F8F5FA1A-D1C9-41D4-A34C-6F69C372A9DD}" dt="2022-11-03T22:48:52.788" v="3825" actId="1076"/>
          <ac:spMkLst>
            <pc:docMk/>
            <pc:sldMk cId="0" sldId="448"/>
            <ac:spMk id="15744" creationId="{42E4A5A9-887F-4ED1-9420-ADE6DE4EF17A}"/>
          </ac:spMkLst>
        </pc:spChg>
        <pc:spChg chg="mod">
          <ac:chgData name="Eddens, Kate" userId="2768510e-2308-47b1-8f2d-3734854ccbd3" providerId="ADAL" clId="{F8F5FA1A-D1C9-41D4-A34C-6F69C372A9DD}" dt="2022-11-03T22:48:52.788" v="3825" actId="1076"/>
          <ac:spMkLst>
            <pc:docMk/>
            <pc:sldMk cId="0" sldId="448"/>
            <ac:spMk id="15745" creationId="{275C5381-D119-4A47-8273-FD4FEA777F8A}"/>
          </ac:spMkLst>
        </pc:spChg>
        <pc:spChg chg="mod">
          <ac:chgData name="Eddens, Kate" userId="2768510e-2308-47b1-8f2d-3734854ccbd3" providerId="ADAL" clId="{F8F5FA1A-D1C9-41D4-A34C-6F69C372A9DD}" dt="2022-11-03T22:48:52.788" v="3825" actId="1076"/>
          <ac:spMkLst>
            <pc:docMk/>
            <pc:sldMk cId="0" sldId="448"/>
            <ac:spMk id="15746" creationId="{E1415898-6057-4BCA-BEC9-A8C3AA38511A}"/>
          </ac:spMkLst>
        </pc:spChg>
        <pc:spChg chg="mod">
          <ac:chgData name="Eddens, Kate" userId="2768510e-2308-47b1-8f2d-3734854ccbd3" providerId="ADAL" clId="{F8F5FA1A-D1C9-41D4-A34C-6F69C372A9DD}" dt="2022-11-03T22:48:52.788" v="3825" actId="1076"/>
          <ac:spMkLst>
            <pc:docMk/>
            <pc:sldMk cId="0" sldId="448"/>
            <ac:spMk id="15747" creationId="{FDEC3049-B90C-4DFC-9278-9B4A11104047}"/>
          </ac:spMkLst>
        </pc:spChg>
        <pc:spChg chg="mod">
          <ac:chgData name="Eddens, Kate" userId="2768510e-2308-47b1-8f2d-3734854ccbd3" providerId="ADAL" clId="{F8F5FA1A-D1C9-41D4-A34C-6F69C372A9DD}" dt="2022-11-03T22:48:52.788" v="3825" actId="1076"/>
          <ac:spMkLst>
            <pc:docMk/>
            <pc:sldMk cId="0" sldId="448"/>
            <ac:spMk id="15748" creationId="{ECE3AD2A-034F-453A-8DD9-221652EA9F87}"/>
          </ac:spMkLst>
        </pc:spChg>
        <pc:spChg chg="mod">
          <ac:chgData name="Eddens, Kate" userId="2768510e-2308-47b1-8f2d-3734854ccbd3" providerId="ADAL" clId="{F8F5FA1A-D1C9-41D4-A34C-6F69C372A9DD}" dt="2022-11-03T22:48:52.788" v="3825" actId="1076"/>
          <ac:spMkLst>
            <pc:docMk/>
            <pc:sldMk cId="0" sldId="448"/>
            <ac:spMk id="15749" creationId="{2298EAF5-6556-4BB8-917A-EA4120178D91}"/>
          </ac:spMkLst>
        </pc:spChg>
        <pc:spChg chg="mod">
          <ac:chgData name="Eddens, Kate" userId="2768510e-2308-47b1-8f2d-3734854ccbd3" providerId="ADAL" clId="{F8F5FA1A-D1C9-41D4-A34C-6F69C372A9DD}" dt="2022-11-03T22:48:52.788" v="3825" actId="1076"/>
          <ac:spMkLst>
            <pc:docMk/>
            <pc:sldMk cId="0" sldId="448"/>
            <ac:spMk id="15750" creationId="{1377A6AD-AC8A-430C-9819-B74F784A9946}"/>
          </ac:spMkLst>
        </pc:spChg>
        <pc:spChg chg="mod">
          <ac:chgData name="Eddens, Kate" userId="2768510e-2308-47b1-8f2d-3734854ccbd3" providerId="ADAL" clId="{F8F5FA1A-D1C9-41D4-A34C-6F69C372A9DD}" dt="2022-11-03T22:48:52.788" v="3825" actId="1076"/>
          <ac:spMkLst>
            <pc:docMk/>
            <pc:sldMk cId="0" sldId="448"/>
            <ac:spMk id="15751" creationId="{B98CF6AF-9660-4B25-90D8-E90E457FA6A9}"/>
          </ac:spMkLst>
        </pc:spChg>
        <pc:spChg chg="mod">
          <ac:chgData name="Eddens, Kate" userId="2768510e-2308-47b1-8f2d-3734854ccbd3" providerId="ADAL" clId="{F8F5FA1A-D1C9-41D4-A34C-6F69C372A9DD}" dt="2022-11-03T22:48:52.788" v="3825" actId="1076"/>
          <ac:spMkLst>
            <pc:docMk/>
            <pc:sldMk cId="0" sldId="448"/>
            <ac:spMk id="15752" creationId="{52AB1D38-269D-427A-8A10-FA38627DDED4}"/>
          </ac:spMkLst>
        </pc:spChg>
        <pc:spChg chg="mod">
          <ac:chgData name="Eddens, Kate" userId="2768510e-2308-47b1-8f2d-3734854ccbd3" providerId="ADAL" clId="{F8F5FA1A-D1C9-41D4-A34C-6F69C372A9DD}" dt="2022-11-03T22:48:52.788" v="3825" actId="1076"/>
          <ac:spMkLst>
            <pc:docMk/>
            <pc:sldMk cId="0" sldId="448"/>
            <ac:spMk id="15753" creationId="{A9129907-225D-45BC-8453-6CCCE87870AE}"/>
          </ac:spMkLst>
        </pc:spChg>
        <pc:spChg chg="mod">
          <ac:chgData name="Eddens, Kate" userId="2768510e-2308-47b1-8f2d-3734854ccbd3" providerId="ADAL" clId="{F8F5FA1A-D1C9-41D4-A34C-6F69C372A9DD}" dt="2022-11-03T22:48:52.788" v="3825" actId="1076"/>
          <ac:spMkLst>
            <pc:docMk/>
            <pc:sldMk cId="0" sldId="448"/>
            <ac:spMk id="15754" creationId="{879F4A67-5F8A-4522-AB4C-1ADF768BCD37}"/>
          </ac:spMkLst>
        </pc:spChg>
        <pc:spChg chg="mod">
          <ac:chgData name="Eddens, Kate" userId="2768510e-2308-47b1-8f2d-3734854ccbd3" providerId="ADAL" clId="{F8F5FA1A-D1C9-41D4-A34C-6F69C372A9DD}" dt="2022-11-03T22:48:52.788" v="3825" actId="1076"/>
          <ac:spMkLst>
            <pc:docMk/>
            <pc:sldMk cId="0" sldId="448"/>
            <ac:spMk id="15755" creationId="{E26DD4F2-41C6-4249-AE9A-268DF2F68386}"/>
          </ac:spMkLst>
        </pc:spChg>
        <pc:spChg chg="mod">
          <ac:chgData name="Eddens, Kate" userId="2768510e-2308-47b1-8f2d-3734854ccbd3" providerId="ADAL" clId="{F8F5FA1A-D1C9-41D4-A34C-6F69C372A9DD}" dt="2022-11-03T22:48:52.788" v="3825" actId="1076"/>
          <ac:spMkLst>
            <pc:docMk/>
            <pc:sldMk cId="0" sldId="448"/>
            <ac:spMk id="15756" creationId="{1F95FE5E-73B3-4AFF-AC58-5702F49E705E}"/>
          </ac:spMkLst>
        </pc:spChg>
        <pc:spChg chg="mod">
          <ac:chgData name="Eddens, Kate" userId="2768510e-2308-47b1-8f2d-3734854ccbd3" providerId="ADAL" clId="{F8F5FA1A-D1C9-41D4-A34C-6F69C372A9DD}" dt="2022-11-03T22:48:52.788" v="3825" actId="1076"/>
          <ac:spMkLst>
            <pc:docMk/>
            <pc:sldMk cId="0" sldId="448"/>
            <ac:spMk id="15757" creationId="{0C0715B6-2960-4587-961C-A1273673490F}"/>
          </ac:spMkLst>
        </pc:spChg>
        <pc:spChg chg="mod">
          <ac:chgData name="Eddens, Kate" userId="2768510e-2308-47b1-8f2d-3734854ccbd3" providerId="ADAL" clId="{F8F5FA1A-D1C9-41D4-A34C-6F69C372A9DD}" dt="2022-11-03T22:48:52.788" v="3825" actId="1076"/>
          <ac:spMkLst>
            <pc:docMk/>
            <pc:sldMk cId="0" sldId="448"/>
            <ac:spMk id="15758" creationId="{B0DF8316-B956-4F62-965A-1D0981E6C559}"/>
          </ac:spMkLst>
        </pc:spChg>
        <pc:spChg chg="mod">
          <ac:chgData name="Eddens, Kate" userId="2768510e-2308-47b1-8f2d-3734854ccbd3" providerId="ADAL" clId="{F8F5FA1A-D1C9-41D4-A34C-6F69C372A9DD}" dt="2022-11-03T22:48:52.788" v="3825" actId="1076"/>
          <ac:spMkLst>
            <pc:docMk/>
            <pc:sldMk cId="0" sldId="448"/>
            <ac:spMk id="15759" creationId="{AF0ED14F-9822-4CC0-B7BA-4842889FE56B}"/>
          </ac:spMkLst>
        </pc:spChg>
        <pc:spChg chg="mod">
          <ac:chgData name="Eddens, Kate" userId="2768510e-2308-47b1-8f2d-3734854ccbd3" providerId="ADAL" clId="{F8F5FA1A-D1C9-41D4-A34C-6F69C372A9DD}" dt="2022-11-03T22:48:52.788" v="3825" actId="1076"/>
          <ac:spMkLst>
            <pc:docMk/>
            <pc:sldMk cId="0" sldId="448"/>
            <ac:spMk id="15760" creationId="{26B96488-ED75-44B3-9F74-3DF2B2606C18}"/>
          </ac:spMkLst>
        </pc:spChg>
        <pc:spChg chg="mod">
          <ac:chgData name="Eddens, Kate" userId="2768510e-2308-47b1-8f2d-3734854ccbd3" providerId="ADAL" clId="{F8F5FA1A-D1C9-41D4-A34C-6F69C372A9DD}" dt="2022-11-03T22:48:52.788" v="3825" actId="1076"/>
          <ac:spMkLst>
            <pc:docMk/>
            <pc:sldMk cId="0" sldId="448"/>
            <ac:spMk id="15761" creationId="{4105A56B-51B4-486A-BA99-E025A0438DBE}"/>
          </ac:spMkLst>
        </pc:spChg>
        <pc:spChg chg="mod">
          <ac:chgData name="Eddens, Kate" userId="2768510e-2308-47b1-8f2d-3734854ccbd3" providerId="ADAL" clId="{F8F5FA1A-D1C9-41D4-A34C-6F69C372A9DD}" dt="2022-11-03T22:48:52.788" v="3825" actId="1076"/>
          <ac:spMkLst>
            <pc:docMk/>
            <pc:sldMk cId="0" sldId="448"/>
            <ac:spMk id="15762" creationId="{99491591-D624-44D2-9458-0EC7329EF7C8}"/>
          </ac:spMkLst>
        </pc:spChg>
        <pc:spChg chg="mod">
          <ac:chgData name="Eddens, Kate" userId="2768510e-2308-47b1-8f2d-3734854ccbd3" providerId="ADAL" clId="{F8F5FA1A-D1C9-41D4-A34C-6F69C372A9DD}" dt="2022-11-03T22:48:52.788" v="3825" actId="1076"/>
          <ac:spMkLst>
            <pc:docMk/>
            <pc:sldMk cId="0" sldId="448"/>
            <ac:spMk id="15763" creationId="{E0F4226B-C69C-43E2-98A7-7D530B878B8C}"/>
          </ac:spMkLst>
        </pc:spChg>
        <pc:spChg chg="mod">
          <ac:chgData name="Eddens, Kate" userId="2768510e-2308-47b1-8f2d-3734854ccbd3" providerId="ADAL" clId="{F8F5FA1A-D1C9-41D4-A34C-6F69C372A9DD}" dt="2022-11-03T22:48:52.788" v="3825" actId="1076"/>
          <ac:spMkLst>
            <pc:docMk/>
            <pc:sldMk cId="0" sldId="448"/>
            <ac:spMk id="15764" creationId="{8D2E700D-F3FF-477F-88D3-B287DC4BC857}"/>
          </ac:spMkLst>
        </pc:spChg>
        <pc:spChg chg="mod">
          <ac:chgData name="Eddens, Kate" userId="2768510e-2308-47b1-8f2d-3734854ccbd3" providerId="ADAL" clId="{F8F5FA1A-D1C9-41D4-A34C-6F69C372A9DD}" dt="2022-11-03T22:48:52.788" v="3825" actId="1076"/>
          <ac:spMkLst>
            <pc:docMk/>
            <pc:sldMk cId="0" sldId="448"/>
            <ac:spMk id="15765" creationId="{5DEA0E1E-579C-45BA-B30E-59EBBF87EF45}"/>
          </ac:spMkLst>
        </pc:spChg>
        <pc:spChg chg="mod">
          <ac:chgData name="Eddens, Kate" userId="2768510e-2308-47b1-8f2d-3734854ccbd3" providerId="ADAL" clId="{F8F5FA1A-D1C9-41D4-A34C-6F69C372A9DD}" dt="2022-11-03T22:48:52.788" v="3825" actId="1076"/>
          <ac:spMkLst>
            <pc:docMk/>
            <pc:sldMk cId="0" sldId="448"/>
            <ac:spMk id="15766" creationId="{7A0199A6-8C86-437F-8FE7-F8FDC57EAA34}"/>
          </ac:spMkLst>
        </pc:spChg>
        <pc:spChg chg="mod">
          <ac:chgData name="Eddens, Kate" userId="2768510e-2308-47b1-8f2d-3734854ccbd3" providerId="ADAL" clId="{F8F5FA1A-D1C9-41D4-A34C-6F69C372A9DD}" dt="2022-11-03T22:48:52.788" v="3825" actId="1076"/>
          <ac:spMkLst>
            <pc:docMk/>
            <pc:sldMk cId="0" sldId="448"/>
            <ac:spMk id="15767" creationId="{499A8D67-C66B-4973-8DD1-3506DECADFAC}"/>
          </ac:spMkLst>
        </pc:spChg>
        <pc:spChg chg="mod">
          <ac:chgData name="Eddens, Kate" userId="2768510e-2308-47b1-8f2d-3734854ccbd3" providerId="ADAL" clId="{F8F5FA1A-D1C9-41D4-A34C-6F69C372A9DD}" dt="2022-11-03T22:48:52.788" v="3825" actId="1076"/>
          <ac:spMkLst>
            <pc:docMk/>
            <pc:sldMk cId="0" sldId="448"/>
            <ac:spMk id="15768" creationId="{357F8161-6C58-4166-8976-B3678A700566}"/>
          </ac:spMkLst>
        </pc:spChg>
        <pc:spChg chg="mod">
          <ac:chgData name="Eddens, Kate" userId="2768510e-2308-47b1-8f2d-3734854ccbd3" providerId="ADAL" clId="{F8F5FA1A-D1C9-41D4-A34C-6F69C372A9DD}" dt="2022-11-03T22:48:52.788" v="3825" actId="1076"/>
          <ac:spMkLst>
            <pc:docMk/>
            <pc:sldMk cId="0" sldId="448"/>
            <ac:spMk id="15769" creationId="{BB641838-B3A2-491B-9AF1-54A6E19ECC72}"/>
          </ac:spMkLst>
        </pc:spChg>
        <pc:spChg chg="mod">
          <ac:chgData name="Eddens, Kate" userId="2768510e-2308-47b1-8f2d-3734854ccbd3" providerId="ADAL" clId="{F8F5FA1A-D1C9-41D4-A34C-6F69C372A9DD}" dt="2022-11-03T22:48:52.788" v="3825" actId="1076"/>
          <ac:spMkLst>
            <pc:docMk/>
            <pc:sldMk cId="0" sldId="448"/>
            <ac:spMk id="15770" creationId="{741A03F8-DDDA-4A71-80F1-21679E8B2765}"/>
          </ac:spMkLst>
        </pc:spChg>
        <pc:spChg chg="mod">
          <ac:chgData name="Eddens, Kate" userId="2768510e-2308-47b1-8f2d-3734854ccbd3" providerId="ADAL" clId="{F8F5FA1A-D1C9-41D4-A34C-6F69C372A9DD}" dt="2022-11-03T22:48:52.788" v="3825" actId="1076"/>
          <ac:spMkLst>
            <pc:docMk/>
            <pc:sldMk cId="0" sldId="448"/>
            <ac:spMk id="15771" creationId="{7104D43A-153B-499D-8D60-0CE75441BEDC}"/>
          </ac:spMkLst>
        </pc:spChg>
        <pc:spChg chg="mod">
          <ac:chgData name="Eddens, Kate" userId="2768510e-2308-47b1-8f2d-3734854ccbd3" providerId="ADAL" clId="{F8F5FA1A-D1C9-41D4-A34C-6F69C372A9DD}" dt="2022-11-03T22:48:52.788" v="3825" actId="1076"/>
          <ac:spMkLst>
            <pc:docMk/>
            <pc:sldMk cId="0" sldId="448"/>
            <ac:spMk id="15772" creationId="{076081A5-2360-4402-AE80-43EBAF379D63}"/>
          </ac:spMkLst>
        </pc:spChg>
        <pc:spChg chg="mod">
          <ac:chgData name="Eddens, Kate" userId="2768510e-2308-47b1-8f2d-3734854ccbd3" providerId="ADAL" clId="{F8F5FA1A-D1C9-41D4-A34C-6F69C372A9DD}" dt="2022-11-03T22:48:52.788" v="3825" actId="1076"/>
          <ac:spMkLst>
            <pc:docMk/>
            <pc:sldMk cId="0" sldId="448"/>
            <ac:spMk id="15773" creationId="{3ED90A9B-0296-48B8-9321-0EFBBAAC875C}"/>
          </ac:spMkLst>
        </pc:spChg>
        <pc:spChg chg="mod">
          <ac:chgData name="Eddens, Kate" userId="2768510e-2308-47b1-8f2d-3734854ccbd3" providerId="ADAL" clId="{F8F5FA1A-D1C9-41D4-A34C-6F69C372A9DD}" dt="2022-11-03T22:48:52.788" v="3825" actId="1076"/>
          <ac:spMkLst>
            <pc:docMk/>
            <pc:sldMk cId="0" sldId="448"/>
            <ac:spMk id="15774" creationId="{ABC0B3BB-A608-484F-A3A0-B31300E96998}"/>
          </ac:spMkLst>
        </pc:spChg>
        <pc:spChg chg="mod">
          <ac:chgData name="Eddens, Kate" userId="2768510e-2308-47b1-8f2d-3734854ccbd3" providerId="ADAL" clId="{F8F5FA1A-D1C9-41D4-A34C-6F69C372A9DD}" dt="2022-11-03T22:48:52.788" v="3825" actId="1076"/>
          <ac:spMkLst>
            <pc:docMk/>
            <pc:sldMk cId="0" sldId="448"/>
            <ac:spMk id="15775" creationId="{9D3F5C63-54C5-4B52-A463-80F50977A0B1}"/>
          </ac:spMkLst>
        </pc:spChg>
        <pc:spChg chg="mod">
          <ac:chgData name="Eddens, Kate" userId="2768510e-2308-47b1-8f2d-3734854ccbd3" providerId="ADAL" clId="{F8F5FA1A-D1C9-41D4-A34C-6F69C372A9DD}" dt="2022-11-03T22:48:52.788" v="3825" actId="1076"/>
          <ac:spMkLst>
            <pc:docMk/>
            <pc:sldMk cId="0" sldId="448"/>
            <ac:spMk id="15776" creationId="{9D2F6467-516F-4EC7-9187-832889472E7D}"/>
          </ac:spMkLst>
        </pc:spChg>
        <pc:spChg chg="mod">
          <ac:chgData name="Eddens, Kate" userId="2768510e-2308-47b1-8f2d-3734854ccbd3" providerId="ADAL" clId="{F8F5FA1A-D1C9-41D4-A34C-6F69C372A9DD}" dt="2022-11-03T22:48:52.788" v="3825" actId="1076"/>
          <ac:spMkLst>
            <pc:docMk/>
            <pc:sldMk cId="0" sldId="448"/>
            <ac:spMk id="15777" creationId="{F57575AD-A1A2-4F6C-804B-14006FD3B916}"/>
          </ac:spMkLst>
        </pc:spChg>
        <pc:spChg chg="mod">
          <ac:chgData name="Eddens, Kate" userId="2768510e-2308-47b1-8f2d-3734854ccbd3" providerId="ADAL" clId="{F8F5FA1A-D1C9-41D4-A34C-6F69C372A9DD}" dt="2022-11-03T22:48:52.788" v="3825" actId="1076"/>
          <ac:spMkLst>
            <pc:docMk/>
            <pc:sldMk cId="0" sldId="448"/>
            <ac:spMk id="15778" creationId="{89C6A3E6-B51C-452C-A4A1-1CC69918C312}"/>
          </ac:spMkLst>
        </pc:spChg>
        <pc:spChg chg="mod">
          <ac:chgData name="Eddens, Kate" userId="2768510e-2308-47b1-8f2d-3734854ccbd3" providerId="ADAL" clId="{F8F5FA1A-D1C9-41D4-A34C-6F69C372A9DD}" dt="2022-11-03T22:48:52.788" v="3825" actId="1076"/>
          <ac:spMkLst>
            <pc:docMk/>
            <pc:sldMk cId="0" sldId="448"/>
            <ac:spMk id="15779" creationId="{BEF125BF-0F86-49A1-8133-575DAD464398}"/>
          </ac:spMkLst>
        </pc:spChg>
        <pc:spChg chg="mod">
          <ac:chgData name="Eddens, Kate" userId="2768510e-2308-47b1-8f2d-3734854ccbd3" providerId="ADAL" clId="{F8F5FA1A-D1C9-41D4-A34C-6F69C372A9DD}" dt="2022-11-03T22:48:52.788" v="3825" actId="1076"/>
          <ac:spMkLst>
            <pc:docMk/>
            <pc:sldMk cId="0" sldId="448"/>
            <ac:spMk id="15780" creationId="{AFD1BFEF-7273-4A36-97DD-0A71CE6766C6}"/>
          </ac:spMkLst>
        </pc:spChg>
        <pc:spChg chg="mod">
          <ac:chgData name="Eddens, Kate" userId="2768510e-2308-47b1-8f2d-3734854ccbd3" providerId="ADAL" clId="{F8F5FA1A-D1C9-41D4-A34C-6F69C372A9DD}" dt="2022-11-03T22:48:52.788" v="3825" actId="1076"/>
          <ac:spMkLst>
            <pc:docMk/>
            <pc:sldMk cId="0" sldId="448"/>
            <ac:spMk id="15781" creationId="{C093E0F2-CB8B-464F-B1D7-D6D024EC85DA}"/>
          </ac:spMkLst>
        </pc:spChg>
        <pc:spChg chg="mod">
          <ac:chgData name="Eddens, Kate" userId="2768510e-2308-47b1-8f2d-3734854ccbd3" providerId="ADAL" clId="{F8F5FA1A-D1C9-41D4-A34C-6F69C372A9DD}" dt="2022-11-03T22:48:52.788" v="3825" actId="1076"/>
          <ac:spMkLst>
            <pc:docMk/>
            <pc:sldMk cId="0" sldId="448"/>
            <ac:spMk id="15782" creationId="{7E0BBAD8-2832-43A7-A737-139FF7EA1583}"/>
          </ac:spMkLst>
        </pc:spChg>
        <pc:spChg chg="mod">
          <ac:chgData name="Eddens, Kate" userId="2768510e-2308-47b1-8f2d-3734854ccbd3" providerId="ADAL" clId="{F8F5FA1A-D1C9-41D4-A34C-6F69C372A9DD}" dt="2022-11-03T22:48:52.788" v="3825" actId="1076"/>
          <ac:spMkLst>
            <pc:docMk/>
            <pc:sldMk cId="0" sldId="448"/>
            <ac:spMk id="15783" creationId="{E2C3660E-BD5B-459D-AF7A-ADDCBE75204E}"/>
          </ac:spMkLst>
        </pc:spChg>
        <pc:spChg chg="mod">
          <ac:chgData name="Eddens, Kate" userId="2768510e-2308-47b1-8f2d-3734854ccbd3" providerId="ADAL" clId="{F8F5FA1A-D1C9-41D4-A34C-6F69C372A9DD}" dt="2022-11-03T22:48:52.788" v="3825" actId="1076"/>
          <ac:spMkLst>
            <pc:docMk/>
            <pc:sldMk cId="0" sldId="448"/>
            <ac:spMk id="15784" creationId="{E0C4D5F7-9CCB-4732-8073-ED3CFD79D2FF}"/>
          </ac:spMkLst>
        </pc:spChg>
        <pc:spChg chg="mod">
          <ac:chgData name="Eddens, Kate" userId="2768510e-2308-47b1-8f2d-3734854ccbd3" providerId="ADAL" clId="{F8F5FA1A-D1C9-41D4-A34C-6F69C372A9DD}" dt="2022-11-03T22:48:52.788" v="3825" actId="1076"/>
          <ac:spMkLst>
            <pc:docMk/>
            <pc:sldMk cId="0" sldId="448"/>
            <ac:spMk id="15785" creationId="{770CBD00-E348-4F9B-85CF-36109D3EDF52}"/>
          </ac:spMkLst>
        </pc:spChg>
        <pc:spChg chg="mod">
          <ac:chgData name="Eddens, Kate" userId="2768510e-2308-47b1-8f2d-3734854ccbd3" providerId="ADAL" clId="{F8F5FA1A-D1C9-41D4-A34C-6F69C372A9DD}" dt="2022-11-03T22:48:52.788" v="3825" actId="1076"/>
          <ac:spMkLst>
            <pc:docMk/>
            <pc:sldMk cId="0" sldId="448"/>
            <ac:spMk id="15786" creationId="{5B224CDE-1B4D-49E4-8F63-CF8267970677}"/>
          </ac:spMkLst>
        </pc:spChg>
        <pc:spChg chg="mod">
          <ac:chgData name="Eddens, Kate" userId="2768510e-2308-47b1-8f2d-3734854ccbd3" providerId="ADAL" clId="{F8F5FA1A-D1C9-41D4-A34C-6F69C372A9DD}" dt="2022-11-03T22:48:52.788" v="3825" actId="1076"/>
          <ac:spMkLst>
            <pc:docMk/>
            <pc:sldMk cId="0" sldId="448"/>
            <ac:spMk id="15787" creationId="{6C7CE8F7-2270-45AC-A080-FAEB894660E1}"/>
          </ac:spMkLst>
        </pc:spChg>
        <pc:spChg chg="mod">
          <ac:chgData name="Eddens, Kate" userId="2768510e-2308-47b1-8f2d-3734854ccbd3" providerId="ADAL" clId="{F8F5FA1A-D1C9-41D4-A34C-6F69C372A9DD}" dt="2022-11-03T22:48:52.788" v="3825" actId="1076"/>
          <ac:spMkLst>
            <pc:docMk/>
            <pc:sldMk cId="0" sldId="448"/>
            <ac:spMk id="15788" creationId="{CC901B9B-0100-49D2-B294-3459A8D082E1}"/>
          </ac:spMkLst>
        </pc:spChg>
        <pc:spChg chg="mod">
          <ac:chgData name="Eddens, Kate" userId="2768510e-2308-47b1-8f2d-3734854ccbd3" providerId="ADAL" clId="{F8F5FA1A-D1C9-41D4-A34C-6F69C372A9DD}" dt="2022-11-03T22:48:52.788" v="3825" actId="1076"/>
          <ac:spMkLst>
            <pc:docMk/>
            <pc:sldMk cId="0" sldId="448"/>
            <ac:spMk id="15789" creationId="{B4B02E94-64C5-4EB8-A1E5-59B6079A6698}"/>
          </ac:spMkLst>
        </pc:spChg>
        <pc:spChg chg="mod">
          <ac:chgData name="Eddens, Kate" userId="2768510e-2308-47b1-8f2d-3734854ccbd3" providerId="ADAL" clId="{F8F5FA1A-D1C9-41D4-A34C-6F69C372A9DD}" dt="2022-11-03T22:48:52.788" v="3825" actId="1076"/>
          <ac:spMkLst>
            <pc:docMk/>
            <pc:sldMk cId="0" sldId="448"/>
            <ac:spMk id="15790" creationId="{5FA47059-8E5F-4B12-AB91-1BA9A3EFFD6B}"/>
          </ac:spMkLst>
        </pc:spChg>
        <pc:spChg chg="mod">
          <ac:chgData name="Eddens, Kate" userId="2768510e-2308-47b1-8f2d-3734854ccbd3" providerId="ADAL" clId="{F8F5FA1A-D1C9-41D4-A34C-6F69C372A9DD}" dt="2022-11-03T22:48:52.788" v="3825" actId="1076"/>
          <ac:spMkLst>
            <pc:docMk/>
            <pc:sldMk cId="0" sldId="448"/>
            <ac:spMk id="15791" creationId="{D7057AAB-191C-4EDC-85EE-954A3407F098}"/>
          </ac:spMkLst>
        </pc:spChg>
        <pc:spChg chg="mod">
          <ac:chgData name="Eddens, Kate" userId="2768510e-2308-47b1-8f2d-3734854ccbd3" providerId="ADAL" clId="{F8F5FA1A-D1C9-41D4-A34C-6F69C372A9DD}" dt="2022-11-03T22:48:52.788" v="3825" actId="1076"/>
          <ac:spMkLst>
            <pc:docMk/>
            <pc:sldMk cId="0" sldId="448"/>
            <ac:spMk id="15792" creationId="{67710865-314F-4204-88AC-930E1F2D8C2C}"/>
          </ac:spMkLst>
        </pc:spChg>
        <pc:spChg chg="mod">
          <ac:chgData name="Eddens, Kate" userId="2768510e-2308-47b1-8f2d-3734854ccbd3" providerId="ADAL" clId="{F8F5FA1A-D1C9-41D4-A34C-6F69C372A9DD}" dt="2022-11-03T22:48:52.788" v="3825" actId="1076"/>
          <ac:spMkLst>
            <pc:docMk/>
            <pc:sldMk cId="0" sldId="448"/>
            <ac:spMk id="15793" creationId="{3ED78811-5DF6-4CCA-B193-675C75FC0527}"/>
          </ac:spMkLst>
        </pc:spChg>
        <pc:spChg chg="mod">
          <ac:chgData name="Eddens, Kate" userId="2768510e-2308-47b1-8f2d-3734854ccbd3" providerId="ADAL" clId="{F8F5FA1A-D1C9-41D4-A34C-6F69C372A9DD}" dt="2022-11-03T22:48:52.788" v="3825" actId="1076"/>
          <ac:spMkLst>
            <pc:docMk/>
            <pc:sldMk cId="0" sldId="448"/>
            <ac:spMk id="15794" creationId="{423A4A69-B1FA-45B3-AEB8-8FC8261E75A6}"/>
          </ac:spMkLst>
        </pc:spChg>
        <pc:spChg chg="mod">
          <ac:chgData name="Eddens, Kate" userId="2768510e-2308-47b1-8f2d-3734854ccbd3" providerId="ADAL" clId="{F8F5FA1A-D1C9-41D4-A34C-6F69C372A9DD}" dt="2022-11-03T22:48:52.788" v="3825" actId="1076"/>
          <ac:spMkLst>
            <pc:docMk/>
            <pc:sldMk cId="0" sldId="448"/>
            <ac:spMk id="15795" creationId="{DD66F645-AAB5-40F3-90AC-521F1FD148C1}"/>
          </ac:spMkLst>
        </pc:spChg>
        <pc:spChg chg="mod">
          <ac:chgData name="Eddens, Kate" userId="2768510e-2308-47b1-8f2d-3734854ccbd3" providerId="ADAL" clId="{F8F5FA1A-D1C9-41D4-A34C-6F69C372A9DD}" dt="2022-11-03T22:48:52.788" v="3825" actId="1076"/>
          <ac:spMkLst>
            <pc:docMk/>
            <pc:sldMk cId="0" sldId="448"/>
            <ac:spMk id="15796" creationId="{CF96F25A-49CA-4A10-BC4E-9375EC59F409}"/>
          </ac:spMkLst>
        </pc:spChg>
        <pc:spChg chg="mod">
          <ac:chgData name="Eddens, Kate" userId="2768510e-2308-47b1-8f2d-3734854ccbd3" providerId="ADAL" clId="{F8F5FA1A-D1C9-41D4-A34C-6F69C372A9DD}" dt="2022-11-03T22:48:52.788" v="3825" actId="1076"/>
          <ac:spMkLst>
            <pc:docMk/>
            <pc:sldMk cId="0" sldId="448"/>
            <ac:spMk id="15797" creationId="{99F5D6E0-32BF-4A2C-9B0A-9C0BAB25CDAD}"/>
          </ac:spMkLst>
        </pc:spChg>
        <pc:spChg chg="mod">
          <ac:chgData name="Eddens, Kate" userId="2768510e-2308-47b1-8f2d-3734854ccbd3" providerId="ADAL" clId="{F8F5FA1A-D1C9-41D4-A34C-6F69C372A9DD}" dt="2022-11-03T22:48:52.788" v="3825" actId="1076"/>
          <ac:spMkLst>
            <pc:docMk/>
            <pc:sldMk cId="0" sldId="448"/>
            <ac:spMk id="15798" creationId="{1A7EF537-BBFB-4E1A-B99D-9D520630333B}"/>
          </ac:spMkLst>
        </pc:spChg>
        <pc:spChg chg="mod">
          <ac:chgData name="Eddens, Kate" userId="2768510e-2308-47b1-8f2d-3734854ccbd3" providerId="ADAL" clId="{F8F5FA1A-D1C9-41D4-A34C-6F69C372A9DD}" dt="2022-11-03T22:48:52.788" v="3825" actId="1076"/>
          <ac:spMkLst>
            <pc:docMk/>
            <pc:sldMk cId="0" sldId="448"/>
            <ac:spMk id="15799" creationId="{41BC83A9-9884-48FA-9298-A90426AF83CF}"/>
          </ac:spMkLst>
        </pc:spChg>
        <pc:spChg chg="mod">
          <ac:chgData name="Eddens, Kate" userId="2768510e-2308-47b1-8f2d-3734854ccbd3" providerId="ADAL" clId="{F8F5FA1A-D1C9-41D4-A34C-6F69C372A9DD}" dt="2022-11-03T22:48:52.788" v="3825" actId="1076"/>
          <ac:spMkLst>
            <pc:docMk/>
            <pc:sldMk cId="0" sldId="448"/>
            <ac:spMk id="15800" creationId="{9C5161E5-A4A9-4899-982C-F10E7DB40DA5}"/>
          </ac:spMkLst>
        </pc:spChg>
        <pc:spChg chg="mod">
          <ac:chgData name="Eddens, Kate" userId="2768510e-2308-47b1-8f2d-3734854ccbd3" providerId="ADAL" clId="{F8F5FA1A-D1C9-41D4-A34C-6F69C372A9DD}" dt="2022-11-03T22:48:52.788" v="3825" actId="1076"/>
          <ac:spMkLst>
            <pc:docMk/>
            <pc:sldMk cId="0" sldId="448"/>
            <ac:spMk id="15801" creationId="{8DE7A5B0-7BDC-4B28-BE49-8B2916B506BB}"/>
          </ac:spMkLst>
        </pc:spChg>
        <pc:spChg chg="mod">
          <ac:chgData name="Eddens, Kate" userId="2768510e-2308-47b1-8f2d-3734854ccbd3" providerId="ADAL" clId="{F8F5FA1A-D1C9-41D4-A34C-6F69C372A9DD}" dt="2022-11-03T22:48:52.788" v="3825" actId="1076"/>
          <ac:spMkLst>
            <pc:docMk/>
            <pc:sldMk cId="0" sldId="448"/>
            <ac:spMk id="15802" creationId="{629E27E6-85A6-4325-B866-732B39C7AFBC}"/>
          </ac:spMkLst>
        </pc:spChg>
        <pc:spChg chg="mod">
          <ac:chgData name="Eddens, Kate" userId="2768510e-2308-47b1-8f2d-3734854ccbd3" providerId="ADAL" clId="{F8F5FA1A-D1C9-41D4-A34C-6F69C372A9DD}" dt="2022-11-03T22:48:52.788" v="3825" actId="1076"/>
          <ac:spMkLst>
            <pc:docMk/>
            <pc:sldMk cId="0" sldId="448"/>
            <ac:spMk id="15803" creationId="{1BEE2C23-B1A2-4865-A418-C41312D2D94C}"/>
          </ac:spMkLst>
        </pc:spChg>
        <pc:spChg chg="mod">
          <ac:chgData name="Eddens, Kate" userId="2768510e-2308-47b1-8f2d-3734854ccbd3" providerId="ADAL" clId="{F8F5FA1A-D1C9-41D4-A34C-6F69C372A9DD}" dt="2022-11-03T22:48:52.788" v="3825" actId="1076"/>
          <ac:spMkLst>
            <pc:docMk/>
            <pc:sldMk cId="0" sldId="448"/>
            <ac:spMk id="15804" creationId="{D4C26723-CBF8-43C3-B578-21DD69652221}"/>
          </ac:spMkLst>
        </pc:spChg>
        <pc:spChg chg="mod">
          <ac:chgData name="Eddens, Kate" userId="2768510e-2308-47b1-8f2d-3734854ccbd3" providerId="ADAL" clId="{F8F5FA1A-D1C9-41D4-A34C-6F69C372A9DD}" dt="2022-11-03T22:48:52.788" v="3825" actId="1076"/>
          <ac:spMkLst>
            <pc:docMk/>
            <pc:sldMk cId="0" sldId="448"/>
            <ac:spMk id="15805" creationId="{1B3BC8D6-ACA1-4FAC-8B65-B2A689374E1B}"/>
          </ac:spMkLst>
        </pc:spChg>
        <pc:spChg chg="mod">
          <ac:chgData name="Eddens, Kate" userId="2768510e-2308-47b1-8f2d-3734854ccbd3" providerId="ADAL" clId="{F8F5FA1A-D1C9-41D4-A34C-6F69C372A9DD}" dt="2022-11-03T22:48:52.788" v="3825" actId="1076"/>
          <ac:spMkLst>
            <pc:docMk/>
            <pc:sldMk cId="0" sldId="448"/>
            <ac:spMk id="15806" creationId="{6577EE48-F9E1-42DA-872A-7E913B6E457B}"/>
          </ac:spMkLst>
        </pc:spChg>
        <pc:spChg chg="mod">
          <ac:chgData name="Eddens, Kate" userId="2768510e-2308-47b1-8f2d-3734854ccbd3" providerId="ADAL" clId="{F8F5FA1A-D1C9-41D4-A34C-6F69C372A9DD}" dt="2022-11-03T22:48:52.788" v="3825" actId="1076"/>
          <ac:spMkLst>
            <pc:docMk/>
            <pc:sldMk cId="0" sldId="448"/>
            <ac:spMk id="15807" creationId="{7D8A4367-0BC9-45AC-8EC4-13F5B62690B7}"/>
          </ac:spMkLst>
        </pc:spChg>
        <pc:spChg chg="mod">
          <ac:chgData name="Eddens, Kate" userId="2768510e-2308-47b1-8f2d-3734854ccbd3" providerId="ADAL" clId="{F8F5FA1A-D1C9-41D4-A34C-6F69C372A9DD}" dt="2022-11-03T22:48:52.788" v="3825" actId="1076"/>
          <ac:spMkLst>
            <pc:docMk/>
            <pc:sldMk cId="0" sldId="448"/>
            <ac:spMk id="15808" creationId="{4C935F6C-0BC9-4621-9907-300312966354}"/>
          </ac:spMkLst>
        </pc:spChg>
        <pc:spChg chg="mod">
          <ac:chgData name="Eddens, Kate" userId="2768510e-2308-47b1-8f2d-3734854ccbd3" providerId="ADAL" clId="{F8F5FA1A-D1C9-41D4-A34C-6F69C372A9DD}" dt="2022-11-03T22:48:52.788" v="3825" actId="1076"/>
          <ac:spMkLst>
            <pc:docMk/>
            <pc:sldMk cId="0" sldId="448"/>
            <ac:spMk id="15809" creationId="{8A7B286E-4670-4F7E-890B-76A36F4191DD}"/>
          </ac:spMkLst>
        </pc:spChg>
        <pc:spChg chg="mod">
          <ac:chgData name="Eddens, Kate" userId="2768510e-2308-47b1-8f2d-3734854ccbd3" providerId="ADAL" clId="{F8F5FA1A-D1C9-41D4-A34C-6F69C372A9DD}" dt="2022-11-03T22:48:52.788" v="3825" actId="1076"/>
          <ac:spMkLst>
            <pc:docMk/>
            <pc:sldMk cId="0" sldId="448"/>
            <ac:spMk id="15810" creationId="{4BD828F2-BE50-4BEE-B84A-EFCC05C88790}"/>
          </ac:spMkLst>
        </pc:spChg>
        <pc:spChg chg="mod">
          <ac:chgData name="Eddens, Kate" userId="2768510e-2308-47b1-8f2d-3734854ccbd3" providerId="ADAL" clId="{F8F5FA1A-D1C9-41D4-A34C-6F69C372A9DD}" dt="2022-11-03T22:48:52.788" v="3825" actId="1076"/>
          <ac:spMkLst>
            <pc:docMk/>
            <pc:sldMk cId="0" sldId="448"/>
            <ac:spMk id="15811" creationId="{38314E66-2B9B-44A2-8465-FA46FAD2C000}"/>
          </ac:spMkLst>
        </pc:spChg>
        <pc:spChg chg="mod">
          <ac:chgData name="Eddens, Kate" userId="2768510e-2308-47b1-8f2d-3734854ccbd3" providerId="ADAL" clId="{F8F5FA1A-D1C9-41D4-A34C-6F69C372A9DD}" dt="2022-11-03T22:48:52.788" v="3825" actId="1076"/>
          <ac:spMkLst>
            <pc:docMk/>
            <pc:sldMk cId="0" sldId="448"/>
            <ac:spMk id="15812" creationId="{2AB0ACAB-15E9-4E89-9DD7-529291F57D1B}"/>
          </ac:spMkLst>
        </pc:spChg>
        <pc:spChg chg="mod">
          <ac:chgData name="Eddens, Kate" userId="2768510e-2308-47b1-8f2d-3734854ccbd3" providerId="ADAL" clId="{F8F5FA1A-D1C9-41D4-A34C-6F69C372A9DD}" dt="2022-11-03T22:48:52.788" v="3825" actId="1076"/>
          <ac:spMkLst>
            <pc:docMk/>
            <pc:sldMk cId="0" sldId="448"/>
            <ac:spMk id="15813" creationId="{949B4341-E7EA-4D8A-AAD1-B731F5920197}"/>
          </ac:spMkLst>
        </pc:spChg>
        <pc:spChg chg="mod">
          <ac:chgData name="Eddens, Kate" userId="2768510e-2308-47b1-8f2d-3734854ccbd3" providerId="ADAL" clId="{F8F5FA1A-D1C9-41D4-A34C-6F69C372A9DD}" dt="2022-11-03T22:48:52.788" v="3825" actId="1076"/>
          <ac:spMkLst>
            <pc:docMk/>
            <pc:sldMk cId="0" sldId="448"/>
            <ac:spMk id="15814" creationId="{4E770B5E-88FB-48C3-A9B0-04DC43EBB92D}"/>
          </ac:spMkLst>
        </pc:spChg>
        <pc:spChg chg="mod">
          <ac:chgData name="Eddens, Kate" userId="2768510e-2308-47b1-8f2d-3734854ccbd3" providerId="ADAL" clId="{F8F5FA1A-D1C9-41D4-A34C-6F69C372A9DD}" dt="2022-11-03T22:48:52.788" v="3825" actId="1076"/>
          <ac:spMkLst>
            <pc:docMk/>
            <pc:sldMk cId="0" sldId="448"/>
            <ac:spMk id="15815" creationId="{82FE1260-C006-4050-8247-C05C28CFBDA5}"/>
          </ac:spMkLst>
        </pc:spChg>
        <pc:spChg chg="mod">
          <ac:chgData name="Eddens, Kate" userId="2768510e-2308-47b1-8f2d-3734854ccbd3" providerId="ADAL" clId="{F8F5FA1A-D1C9-41D4-A34C-6F69C372A9DD}" dt="2022-11-03T22:48:52.788" v="3825" actId="1076"/>
          <ac:spMkLst>
            <pc:docMk/>
            <pc:sldMk cId="0" sldId="448"/>
            <ac:spMk id="15816" creationId="{BFC3568A-9E55-4F69-96C1-E0199A8A2E97}"/>
          </ac:spMkLst>
        </pc:spChg>
        <pc:spChg chg="mod">
          <ac:chgData name="Eddens, Kate" userId="2768510e-2308-47b1-8f2d-3734854ccbd3" providerId="ADAL" clId="{F8F5FA1A-D1C9-41D4-A34C-6F69C372A9DD}" dt="2022-11-03T22:48:52.788" v="3825" actId="1076"/>
          <ac:spMkLst>
            <pc:docMk/>
            <pc:sldMk cId="0" sldId="448"/>
            <ac:spMk id="15817" creationId="{100C034F-836B-470B-8411-3FFDE55C8F0C}"/>
          </ac:spMkLst>
        </pc:spChg>
        <pc:spChg chg="mod">
          <ac:chgData name="Eddens, Kate" userId="2768510e-2308-47b1-8f2d-3734854ccbd3" providerId="ADAL" clId="{F8F5FA1A-D1C9-41D4-A34C-6F69C372A9DD}" dt="2022-11-03T22:48:52.788" v="3825" actId="1076"/>
          <ac:spMkLst>
            <pc:docMk/>
            <pc:sldMk cId="0" sldId="448"/>
            <ac:spMk id="15818" creationId="{DE56D808-6327-4216-9908-8561FB94E863}"/>
          </ac:spMkLst>
        </pc:spChg>
        <pc:spChg chg="mod">
          <ac:chgData name="Eddens, Kate" userId="2768510e-2308-47b1-8f2d-3734854ccbd3" providerId="ADAL" clId="{F8F5FA1A-D1C9-41D4-A34C-6F69C372A9DD}" dt="2022-11-03T22:48:52.788" v="3825" actId="1076"/>
          <ac:spMkLst>
            <pc:docMk/>
            <pc:sldMk cId="0" sldId="448"/>
            <ac:spMk id="15819" creationId="{B6C2E60A-5E46-4D45-8290-E75C6AB102F8}"/>
          </ac:spMkLst>
        </pc:spChg>
        <pc:spChg chg="mod">
          <ac:chgData name="Eddens, Kate" userId="2768510e-2308-47b1-8f2d-3734854ccbd3" providerId="ADAL" clId="{F8F5FA1A-D1C9-41D4-A34C-6F69C372A9DD}" dt="2022-11-03T22:48:52.788" v="3825" actId="1076"/>
          <ac:spMkLst>
            <pc:docMk/>
            <pc:sldMk cId="0" sldId="448"/>
            <ac:spMk id="15820" creationId="{5B2D4956-72AB-4155-BCF6-4D6AA8ACAC82}"/>
          </ac:spMkLst>
        </pc:spChg>
        <pc:spChg chg="mod">
          <ac:chgData name="Eddens, Kate" userId="2768510e-2308-47b1-8f2d-3734854ccbd3" providerId="ADAL" clId="{F8F5FA1A-D1C9-41D4-A34C-6F69C372A9DD}" dt="2022-11-03T22:48:52.788" v="3825" actId="1076"/>
          <ac:spMkLst>
            <pc:docMk/>
            <pc:sldMk cId="0" sldId="448"/>
            <ac:spMk id="15821" creationId="{333DE04A-9608-4FC4-A891-A64F9F9D026C}"/>
          </ac:spMkLst>
        </pc:spChg>
        <pc:spChg chg="mod">
          <ac:chgData name="Eddens, Kate" userId="2768510e-2308-47b1-8f2d-3734854ccbd3" providerId="ADAL" clId="{F8F5FA1A-D1C9-41D4-A34C-6F69C372A9DD}" dt="2022-11-03T22:48:52.788" v="3825" actId="1076"/>
          <ac:spMkLst>
            <pc:docMk/>
            <pc:sldMk cId="0" sldId="448"/>
            <ac:spMk id="15822" creationId="{5F5EC814-AECE-46C9-97B7-AB76E7835102}"/>
          </ac:spMkLst>
        </pc:spChg>
        <pc:spChg chg="mod">
          <ac:chgData name="Eddens, Kate" userId="2768510e-2308-47b1-8f2d-3734854ccbd3" providerId="ADAL" clId="{F8F5FA1A-D1C9-41D4-A34C-6F69C372A9DD}" dt="2022-11-03T22:48:52.788" v="3825" actId="1076"/>
          <ac:spMkLst>
            <pc:docMk/>
            <pc:sldMk cId="0" sldId="448"/>
            <ac:spMk id="15823" creationId="{A0149BAF-5BC1-4BBC-BDBC-52767938D70D}"/>
          </ac:spMkLst>
        </pc:spChg>
        <pc:spChg chg="mod">
          <ac:chgData name="Eddens, Kate" userId="2768510e-2308-47b1-8f2d-3734854ccbd3" providerId="ADAL" clId="{F8F5FA1A-D1C9-41D4-A34C-6F69C372A9DD}" dt="2022-11-03T22:48:52.788" v="3825" actId="1076"/>
          <ac:spMkLst>
            <pc:docMk/>
            <pc:sldMk cId="0" sldId="448"/>
            <ac:spMk id="15824" creationId="{DB1AADC8-6BB0-41F8-86A0-64CC1EDE34E5}"/>
          </ac:spMkLst>
        </pc:spChg>
        <pc:spChg chg="mod">
          <ac:chgData name="Eddens, Kate" userId="2768510e-2308-47b1-8f2d-3734854ccbd3" providerId="ADAL" clId="{F8F5FA1A-D1C9-41D4-A34C-6F69C372A9DD}" dt="2022-11-03T22:48:52.788" v="3825" actId="1076"/>
          <ac:spMkLst>
            <pc:docMk/>
            <pc:sldMk cId="0" sldId="448"/>
            <ac:spMk id="15825" creationId="{40D2DB88-E70D-4C21-A4D6-8F8EEAC60FF5}"/>
          </ac:spMkLst>
        </pc:spChg>
        <pc:spChg chg="mod">
          <ac:chgData name="Eddens, Kate" userId="2768510e-2308-47b1-8f2d-3734854ccbd3" providerId="ADAL" clId="{F8F5FA1A-D1C9-41D4-A34C-6F69C372A9DD}" dt="2022-11-03T22:48:52.788" v="3825" actId="1076"/>
          <ac:spMkLst>
            <pc:docMk/>
            <pc:sldMk cId="0" sldId="448"/>
            <ac:spMk id="15826" creationId="{F311F812-F343-43C1-97CE-A59CB3503376}"/>
          </ac:spMkLst>
        </pc:spChg>
        <pc:spChg chg="mod">
          <ac:chgData name="Eddens, Kate" userId="2768510e-2308-47b1-8f2d-3734854ccbd3" providerId="ADAL" clId="{F8F5FA1A-D1C9-41D4-A34C-6F69C372A9DD}" dt="2022-11-03T22:48:52.788" v="3825" actId="1076"/>
          <ac:spMkLst>
            <pc:docMk/>
            <pc:sldMk cId="0" sldId="448"/>
            <ac:spMk id="15827" creationId="{E7D970D5-B8F2-479D-8660-760B400E2009}"/>
          </ac:spMkLst>
        </pc:spChg>
        <pc:spChg chg="mod">
          <ac:chgData name="Eddens, Kate" userId="2768510e-2308-47b1-8f2d-3734854ccbd3" providerId="ADAL" clId="{F8F5FA1A-D1C9-41D4-A34C-6F69C372A9DD}" dt="2022-11-03T22:48:52.788" v="3825" actId="1076"/>
          <ac:spMkLst>
            <pc:docMk/>
            <pc:sldMk cId="0" sldId="448"/>
            <ac:spMk id="15828" creationId="{334D3284-E641-4F04-8F8C-514C96031C7A}"/>
          </ac:spMkLst>
        </pc:spChg>
        <pc:spChg chg="mod">
          <ac:chgData name="Eddens, Kate" userId="2768510e-2308-47b1-8f2d-3734854ccbd3" providerId="ADAL" clId="{F8F5FA1A-D1C9-41D4-A34C-6F69C372A9DD}" dt="2022-11-03T22:48:52.788" v="3825" actId="1076"/>
          <ac:spMkLst>
            <pc:docMk/>
            <pc:sldMk cId="0" sldId="448"/>
            <ac:spMk id="15829" creationId="{CC588D49-A9A2-4907-B0F7-7B83A4787C64}"/>
          </ac:spMkLst>
        </pc:spChg>
        <pc:spChg chg="mod">
          <ac:chgData name="Eddens, Kate" userId="2768510e-2308-47b1-8f2d-3734854ccbd3" providerId="ADAL" clId="{F8F5FA1A-D1C9-41D4-A34C-6F69C372A9DD}" dt="2022-11-03T22:48:52.788" v="3825" actId="1076"/>
          <ac:spMkLst>
            <pc:docMk/>
            <pc:sldMk cId="0" sldId="448"/>
            <ac:spMk id="15830" creationId="{1A9F8758-8A5E-463B-BA4E-06E9F8C533A8}"/>
          </ac:spMkLst>
        </pc:spChg>
        <pc:spChg chg="mod">
          <ac:chgData name="Eddens, Kate" userId="2768510e-2308-47b1-8f2d-3734854ccbd3" providerId="ADAL" clId="{F8F5FA1A-D1C9-41D4-A34C-6F69C372A9DD}" dt="2022-11-03T22:48:52.788" v="3825" actId="1076"/>
          <ac:spMkLst>
            <pc:docMk/>
            <pc:sldMk cId="0" sldId="448"/>
            <ac:spMk id="15831" creationId="{FF0FD87D-89FD-4B91-AEBB-3F9FEED27D7C}"/>
          </ac:spMkLst>
        </pc:spChg>
        <pc:spChg chg="mod">
          <ac:chgData name="Eddens, Kate" userId="2768510e-2308-47b1-8f2d-3734854ccbd3" providerId="ADAL" clId="{F8F5FA1A-D1C9-41D4-A34C-6F69C372A9DD}" dt="2022-11-03T22:48:52.788" v="3825" actId="1076"/>
          <ac:spMkLst>
            <pc:docMk/>
            <pc:sldMk cId="0" sldId="448"/>
            <ac:spMk id="15832" creationId="{C7DD9972-915F-4760-A423-A40CAC36A815}"/>
          </ac:spMkLst>
        </pc:spChg>
        <pc:spChg chg="mod">
          <ac:chgData name="Eddens, Kate" userId="2768510e-2308-47b1-8f2d-3734854ccbd3" providerId="ADAL" clId="{F8F5FA1A-D1C9-41D4-A34C-6F69C372A9DD}" dt="2022-11-03T22:48:52.788" v="3825" actId="1076"/>
          <ac:spMkLst>
            <pc:docMk/>
            <pc:sldMk cId="0" sldId="448"/>
            <ac:spMk id="15833" creationId="{03E19670-507C-43E4-9A74-4DBACF5168E9}"/>
          </ac:spMkLst>
        </pc:spChg>
        <pc:spChg chg="mod">
          <ac:chgData name="Eddens, Kate" userId="2768510e-2308-47b1-8f2d-3734854ccbd3" providerId="ADAL" clId="{F8F5FA1A-D1C9-41D4-A34C-6F69C372A9DD}" dt="2022-11-03T22:48:52.788" v="3825" actId="1076"/>
          <ac:spMkLst>
            <pc:docMk/>
            <pc:sldMk cId="0" sldId="448"/>
            <ac:spMk id="15834" creationId="{0D3733FC-DA1A-43C8-903C-26D3CECA144C}"/>
          </ac:spMkLst>
        </pc:spChg>
        <pc:spChg chg="mod">
          <ac:chgData name="Eddens, Kate" userId="2768510e-2308-47b1-8f2d-3734854ccbd3" providerId="ADAL" clId="{F8F5FA1A-D1C9-41D4-A34C-6F69C372A9DD}" dt="2022-11-03T22:48:52.788" v="3825" actId="1076"/>
          <ac:spMkLst>
            <pc:docMk/>
            <pc:sldMk cId="0" sldId="448"/>
            <ac:spMk id="15835" creationId="{BD7B52E4-4C95-4A0B-BB04-193558AEE4C4}"/>
          </ac:spMkLst>
        </pc:spChg>
        <pc:spChg chg="mod">
          <ac:chgData name="Eddens, Kate" userId="2768510e-2308-47b1-8f2d-3734854ccbd3" providerId="ADAL" clId="{F8F5FA1A-D1C9-41D4-A34C-6F69C372A9DD}" dt="2022-11-03T22:48:52.788" v="3825" actId="1076"/>
          <ac:spMkLst>
            <pc:docMk/>
            <pc:sldMk cId="0" sldId="448"/>
            <ac:spMk id="15836" creationId="{BC80C527-B6D7-4D55-9DA8-DF969F4A24E2}"/>
          </ac:spMkLst>
        </pc:spChg>
        <pc:spChg chg="mod">
          <ac:chgData name="Eddens, Kate" userId="2768510e-2308-47b1-8f2d-3734854ccbd3" providerId="ADAL" clId="{F8F5FA1A-D1C9-41D4-A34C-6F69C372A9DD}" dt="2022-11-03T22:48:52.788" v="3825" actId="1076"/>
          <ac:spMkLst>
            <pc:docMk/>
            <pc:sldMk cId="0" sldId="448"/>
            <ac:spMk id="15837" creationId="{D86B169F-9E9E-44B2-AF6B-9DE89A0DF723}"/>
          </ac:spMkLst>
        </pc:spChg>
        <pc:spChg chg="mod">
          <ac:chgData name="Eddens, Kate" userId="2768510e-2308-47b1-8f2d-3734854ccbd3" providerId="ADAL" clId="{F8F5FA1A-D1C9-41D4-A34C-6F69C372A9DD}" dt="2022-11-03T22:48:52.788" v="3825" actId="1076"/>
          <ac:spMkLst>
            <pc:docMk/>
            <pc:sldMk cId="0" sldId="448"/>
            <ac:spMk id="15838" creationId="{ACD8243F-8F7C-46B3-8047-105C08E58C96}"/>
          </ac:spMkLst>
        </pc:spChg>
        <pc:spChg chg="mod">
          <ac:chgData name="Eddens, Kate" userId="2768510e-2308-47b1-8f2d-3734854ccbd3" providerId="ADAL" clId="{F8F5FA1A-D1C9-41D4-A34C-6F69C372A9DD}" dt="2022-11-03T22:48:52.788" v="3825" actId="1076"/>
          <ac:spMkLst>
            <pc:docMk/>
            <pc:sldMk cId="0" sldId="448"/>
            <ac:spMk id="15839" creationId="{8EF81849-4482-49BC-806D-6E050059D6BC}"/>
          </ac:spMkLst>
        </pc:spChg>
        <pc:spChg chg="mod">
          <ac:chgData name="Eddens, Kate" userId="2768510e-2308-47b1-8f2d-3734854ccbd3" providerId="ADAL" clId="{F8F5FA1A-D1C9-41D4-A34C-6F69C372A9DD}" dt="2022-11-03T22:48:52.788" v="3825" actId="1076"/>
          <ac:spMkLst>
            <pc:docMk/>
            <pc:sldMk cId="0" sldId="448"/>
            <ac:spMk id="15840" creationId="{7CB1C665-668F-46C3-8CC1-C89D3B4FAAA5}"/>
          </ac:spMkLst>
        </pc:spChg>
        <pc:spChg chg="mod">
          <ac:chgData name="Eddens, Kate" userId="2768510e-2308-47b1-8f2d-3734854ccbd3" providerId="ADAL" clId="{F8F5FA1A-D1C9-41D4-A34C-6F69C372A9DD}" dt="2022-11-03T22:48:52.788" v="3825" actId="1076"/>
          <ac:spMkLst>
            <pc:docMk/>
            <pc:sldMk cId="0" sldId="448"/>
            <ac:spMk id="15841" creationId="{A6E00DB5-E737-454A-A19F-890B2050BCA5}"/>
          </ac:spMkLst>
        </pc:spChg>
        <pc:spChg chg="mod">
          <ac:chgData name="Eddens, Kate" userId="2768510e-2308-47b1-8f2d-3734854ccbd3" providerId="ADAL" clId="{F8F5FA1A-D1C9-41D4-A34C-6F69C372A9DD}" dt="2022-11-03T22:48:52.788" v="3825" actId="1076"/>
          <ac:spMkLst>
            <pc:docMk/>
            <pc:sldMk cId="0" sldId="448"/>
            <ac:spMk id="15842" creationId="{411EE79F-6D1A-4F84-9484-6AF3951A69ED}"/>
          </ac:spMkLst>
        </pc:spChg>
        <pc:spChg chg="mod">
          <ac:chgData name="Eddens, Kate" userId="2768510e-2308-47b1-8f2d-3734854ccbd3" providerId="ADAL" clId="{F8F5FA1A-D1C9-41D4-A34C-6F69C372A9DD}" dt="2022-11-03T22:48:52.788" v="3825" actId="1076"/>
          <ac:spMkLst>
            <pc:docMk/>
            <pc:sldMk cId="0" sldId="448"/>
            <ac:spMk id="15843" creationId="{F7F4F539-D549-4A4F-A712-5FBC7AC3A085}"/>
          </ac:spMkLst>
        </pc:spChg>
        <pc:spChg chg="mod">
          <ac:chgData name="Eddens, Kate" userId="2768510e-2308-47b1-8f2d-3734854ccbd3" providerId="ADAL" clId="{F8F5FA1A-D1C9-41D4-A34C-6F69C372A9DD}" dt="2022-11-03T22:48:52.788" v="3825" actId="1076"/>
          <ac:spMkLst>
            <pc:docMk/>
            <pc:sldMk cId="0" sldId="448"/>
            <ac:spMk id="15844" creationId="{ED0707A3-0CFB-4E16-BAFA-B3A7CA7E478B}"/>
          </ac:spMkLst>
        </pc:spChg>
        <pc:spChg chg="mod">
          <ac:chgData name="Eddens, Kate" userId="2768510e-2308-47b1-8f2d-3734854ccbd3" providerId="ADAL" clId="{F8F5FA1A-D1C9-41D4-A34C-6F69C372A9DD}" dt="2022-11-03T22:48:52.788" v="3825" actId="1076"/>
          <ac:spMkLst>
            <pc:docMk/>
            <pc:sldMk cId="0" sldId="448"/>
            <ac:spMk id="15845" creationId="{A89DD236-DFD1-4B6F-ADBA-128F4412666B}"/>
          </ac:spMkLst>
        </pc:spChg>
        <pc:spChg chg="mod">
          <ac:chgData name="Eddens, Kate" userId="2768510e-2308-47b1-8f2d-3734854ccbd3" providerId="ADAL" clId="{F8F5FA1A-D1C9-41D4-A34C-6F69C372A9DD}" dt="2022-11-03T22:48:52.788" v="3825" actId="1076"/>
          <ac:spMkLst>
            <pc:docMk/>
            <pc:sldMk cId="0" sldId="448"/>
            <ac:spMk id="15846" creationId="{D087DA1A-8920-4E64-9F0A-99D5B4ABCF3A}"/>
          </ac:spMkLst>
        </pc:spChg>
        <pc:spChg chg="mod">
          <ac:chgData name="Eddens, Kate" userId="2768510e-2308-47b1-8f2d-3734854ccbd3" providerId="ADAL" clId="{F8F5FA1A-D1C9-41D4-A34C-6F69C372A9DD}" dt="2022-11-03T22:48:52.788" v="3825" actId="1076"/>
          <ac:spMkLst>
            <pc:docMk/>
            <pc:sldMk cId="0" sldId="448"/>
            <ac:spMk id="15847" creationId="{DC28A37F-9234-4976-B1B0-AA86B5F0B1A8}"/>
          </ac:spMkLst>
        </pc:spChg>
        <pc:spChg chg="mod">
          <ac:chgData name="Eddens, Kate" userId="2768510e-2308-47b1-8f2d-3734854ccbd3" providerId="ADAL" clId="{F8F5FA1A-D1C9-41D4-A34C-6F69C372A9DD}" dt="2022-11-03T22:48:52.788" v="3825" actId="1076"/>
          <ac:spMkLst>
            <pc:docMk/>
            <pc:sldMk cId="0" sldId="448"/>
            <ac:spMk id="15848" creationId="{A7134F3E-81F2-4F4A-AB8A-04F68700FC73}"/>
          </ac:spMkLst>
        </pc:spChg>
        <pc:spChg chg="mod">
          <ac:chgData name="Eddens, Kate" userId="2768510e-2308-47b1-8f2d-3734854ccbd3" providerId="ADAL" clId="{F8F5FA1A-D1C9-41D4-A34C-6F69C372A9DD}" dt="2022-11-03T22:48:52.788" v="3825" actId="1076"/>
          <ac:spMkLst>
            <pc:docMk/>
            <pc:sldMk cId="0" sldId="448"/>
            <ac:spMk id="15849" creationId="{14FFE6CD-44FC-42AF-8FE9-DEF66BFFE95E}"/>
          </ac:spMkLst>
        </pc:spChg>
        <pc:spChg chg="mod">
          <ac:chgData name="Eddens, Kate" userId="2768510e-2308-47b1-8f2d-3734854ccbd3" providerId="ADAL" clId="{F8F5FA1A-D1C9-41D4-A34C-6F69C372A9DD}" dt="2022-11-03T22:48:52.788" v="3825" actId="1076"/>
          <ac:spMkLst>
            <pc:docMk/>
            <pc:sldMk cId="0" sldId="448"/>
            <ac:spMk id="15850" creationId="{A1AAA590-C25E-4940-83AC-BAC443F36934}"/>
          </ac:spMkLst>
        </pc:spChg>
        <pc:spChg chg="mod">
          <ac:chgData name="Eddens, Kate" userId="2768510e-2308-47b1-8f2d-3734854ccbd3" providerId="ADAL" clId="{F8F5FA1A-D1C9-41D4-A34C-6F69C372A9DD}" dt="2022-11-03T22:48:52.788" v="3825" actId="1076"/>
          <ac:spMkLst>
            <pc:docMk/>
            <pc:sldMk cId="0" sldId="448"/>
            <ac:spMk id="15851" creationId="{FC41E203-5217-4E84-AE4A-03E069D99556}"/>
          </ac:spMkLst>
        </pc:spChg>
        <pc:spChg chg="mod">
          <ac:chgData name="Eddens, Kate" userId="2768510e-2308-47b1-8f2d-3734854ccbd3" providerId="ADAL" clId="{F8F5FA1A-D1C9-41D4-A34C-6F69C372A9DD}" dt="2022-11-03T22:48:52.788" v="3825" actId="1076"/>
          <ac:spMkLst>
            <pc:docMk/>
            <pc:sldMk cId="0" sldId="448"/>
            <ac:spMk id="15852" creationId="{B1C10C85-EFF6-4B2E-A51F-3B939AE8D463}"/>
          </ac:spMkLst>
        </pc:spChg>
        <pc:spChg chg="mod">
          <ac:chgData name="Eddens, Kate" userId="2768510e-2308-47b1-8f2d-3734854ccbd3" providerId="ADAL" clId="{F8F5FA1A-D1C9-41D4-A34C-6F69C372A9DD}" dt="2022-11-03T22:48:52.788" v="3825" actId="1076"/>
          <ac:spMkLst>
            <pc:docMk/>
            <pc:sldMk cId="0" sldId="448"/>
            <ac:spMk id="15853" creationId="{4AEBC020-E235-42B8-A4C3-69A430500889}"/>
          </ac:spMkLst>
        </pc:spChg>
        <pc:spChg chg="mod">
          <ac:chgData name="Eddens, Kate" userId="2768510e-2308-47b1-8f2d-3734854ccbd3" providerId="ADAL" clId="{F8F5FA1A-D1C9-41D4-A34C-6F69C372A9DD}" dt="2022-11-03T22:48:52.788" v="3825" actId="1076"/>
          <ac:spMkLst>
            <pc:docMk/>
            <pc:sldMk cId="0" sldId="448"/>
            <ac:spMk id="15854" creationId="{F5FCBD7C-FBB3-4160-B8D1-93A7B37E4C63}"/>
          </ac:spMkLst>
        </pc:spChg>
        <pc:spChg chg="mod">
          <ac:chgData name="Eddens, Kate" userId="2768510e-2308-47b1-8f2d-3734854ccbd3" providerId="ADAL" clId="{F8F5FA1A-D1C9-41D4-A34C-6F69C372A9DD}" dt="2022-11-03T22:48:52.788" v="3825" actId="1076"/>
          <ac:spMkLst>
            <pc:docMk/>
            <pc:sldMk cId="0" sldId="448"/>
            <ac:spMk id="15855" creationId="{A9B78E58-0E80-41E0-9324-E15472D176F0}"/>
          </ac:spMkLst>
        </pc:spChg>
        <pc:spChg chg="mod">
          <ac:chgData name="Eddens, Kate" userId="2768510e-2308-47b1-8f2d-3734854ccbd3" providerId="ADAL" clId="{F8F5FA1A-D1C9-41D4-A34C-6F69C372A9DD}" dt="2022-11-03T22:48:52.788" v="3825" actId="1076"/>
          <ac:spMkLst>
            <pc:docMk/>
            <pc:sldMk cId="0" sldId="448"/>
            <ac:spMk id="15856" creationId="{0ABBC3EB-45D0-45E2-BC6F-755675A4DCBF}"/>
          </ac:spMkLst>
        </pc:spChg>
        <pc:spChg chg="mod">
          <ac:chgData name="Eddens, Kate" userId="2768510e-2308-47b1-8f2d-3734854ccbd3" providerId="ADAL" clId="{F8F5FA1A-D1C9-41D4-A34C-6F69C372A9DD}" dt="2022-11-03T22:48:52.788" v="3825" actId="1076"/>
          <ac:spMkLst>
            <pc:docMk/>
            <pc:sldMk cId="0" sldId="448"/>
            <ac:spMk id="15857" creationId="{D71A4775-103C-4F94-90EA-C12A25A88E41}"/>
          </ac:spMkLst>
        </pc:spChg>
        <pc:spChg chg="mod">
          <ac:chgData name="Eddens, Kate" userId="2768510e-2308-47b1-8f2d-3734854ccbd3" providerId="ADAL" clId="{F8F5FA1A-D1C9-41D4-A34C-6F69C372A9DD}" dt="2022-11-03T22:48:52.788" v="3825" actId="1076"/>
          <ac:spMkLst>
            <pc:docMk/>
            <pc:sldMk cId="0" sldId="448"/>
            <ac:spMk id="15858" creationId="{0976A56F-A4B7-4260-81E1-432714E07D76}"/>
          </ac:spMkLst>
        </pc:spChg>
        <pc:spChg chg="mod">
          <ac:chgData name="Eddens, Kate" userId="2768510e-2308-47b1-8f2d-3734854ccbd3" providerId="ADAL" clId="{F8F5FA1A-D1C9-41D4-A34C-6F69C372A9DD}" dt="2022-11-03T22:48:52.788" v="3825" actId="1076"/>
          <ac:spMkLst>
            <pc:docMk/>
            <pc:sldMk cId="0" sldId="448"/>
            <ac:spMk id="15859" creationId="{24A30523-D2C0-41E4-84A5-4C9D5285C818}"/>
          </ac:spMkLst>
        </pc:spChg>
        <pc:spChg chg="mod">
          <ac:chgData name="Eddens, Kate" userId="2768510e-2308-47b1-8f2d-3734854ccbd3" providerId="ADAL" clId="{F8F5FA1A-D1C9-41D4-A34C-6F69C372A9DD}" dt="2022-11-03T22:48:52.788" v="3825" actId="1076"/>
          <ac:spMkLst>
            <pc:docMk/>
            <pc:sldMk cId="0" sldId="448"/>
            <ac:spMk id="15860" creationId="{FDAFA990-F06E-4F01-B024-B9046800BE73}"/>
          </ac:spMkLst>
        </pc:spChg>
        <pc:spChg chg="mod">
          <ac:chgData name="Eddens, Kate" userId="2768510e-2308-47b1-8f2d-3734854ccbd3" providerId="ADAL" clId="{F8F5FA1A-D1C9-41D4-A34C-6F69C372A9DD}" dt="2022-11-03T22:48:52.788" v="3825" actId="1076"/>
          <ac:spMkLst>
            <pc:docMk/>
            <pc:sldMk cId="0" sldId="448"/>
            <ac:spMk id="15861" creationId="{68DAE148-CAF3-4850-976D-77121CE1D725}"/>
          </ac:spMkLst>
        </pc:spChg>
        <pc:spChg chg="mod">
          <ac:chgData name="Eddens, Kate" userId="2768510e-2308-47b1-8f2d-3734854ccbd3" providerId="ADAL" clId="{F8F5FA1A-D1C9-41D4-A34C-6F69C372A9DD}" dt="2022-11-03T22:48:52.788" v="3825" actId="1076"/>
          <ac:spMkLst>
            <pc:docMk/>
            <pc:sldMk cId="0" sldId="448"/>
            <ac:spMk id="15862" creationId="{E79805DA-44CC-4B99-B025-6FF52322A4A5}"/>
          </ac:spMkLst>
        </pc:spChg>
        <pc:spChg chg="mod">
          <ac:chgData name="Eddens, Kate" userId="2768510e-2308-47b1-8f2d-3734854ccbd3" providerId="ADAL" clId="{F8F5FA1A-D1C9-41D4-A34C-6F69C372A9DD}" dt="2022-11-03T22:48:52.788" v="3825" actId="1076"/>
          <ac:spMkLst>
            <pc:docMk/>
            <pc:sldMk cId="0" sldId="448"/>
            <ac:spMk id="15863" creationId="{24CB9E11-8048-43B6-BB3B-AC3CB56C4443}"/>
          </ac:spMkLst>
        </pc:spChg>
        <pc:spChg chg="mod">
          <ac:chgData name="Eddens, Kate" userId="2768510e-2308-47b1-8f2d-3734854ccbd3" providerId="ADAL" clId="{F8F5FA1A-D1C9-41D4-A34C-6F69C372A9DD}" dt="2022-11-03T22:48:52.788" v="3825" actId="1076"/>
          <ac:spMkLst>
            <pc:docMk/>
            <pc:sldMk cId="0" sldId="448"/>
            <ac:spMk id="15864" creationId="{93DEC944-72B6-4F84-BE49-4C237D97919A}"/>
          </ac:spMkLst>
        </pc:spChg>
        <pc:spChg chg="mod">
          <ac:chgData name="Eddens, Kate" userId="2768510e-2308-47b1-8f2d-3734854ccbd3" providerId="ADAL" clId="{F8F5FA1A-D1C9-41D4-A34C-6F69C372A9DD}" dt="2022-11-03T22:48:52.788" v="3825" actId="1076"/>
          <ac:spMkLst>
            <pc:docMk/>
            <pc:sldMk cId="0" sldId="448"/>
            <ac:spMk id="15865" creationId="{AC9D63C3-3030-4943-94CA-F4970FD735A6}"/>
          </ac:spMkLst>
        </pc:spChg>
        <pc:spChg chg="mod">
          <ac:chgData name="Eddens, Kate" userId="2768510e-2308-47b1-8f2d-3734854ccbd3" providerId="ADAL" clId="{F8F5FA1A-D1C9-41D4-A34C-6F69C372A9DD}" dt="2022-11-03T22:48:52.788" v="3825" actId="1076"/>
          <ac:spMkLst>
            <pc:docMk/>
            <pc:sldMk cId="0" sldId="448"/>
            <ac:spMk id="15866" creationId="{6A944DED-875C-4F0B-BF92-9DCAEB4F42C4}"/>
          </ac:spMkLst>
        </pc:spChg>
        <pc:spChg chg="mod">
          <ac:chgData name="Eddens, Kate" userId="2768510e-2308-47b1-8f2d-3734854ccbd3" providerId="ADAL" clId="{F8F5FA1A-D1C9-41D4-A34C-6F69C372A9DD}" dt="2022-11-03T22:48:52.788" v="3825" actId="1076"/>
          <ac:spMkLst>
            <pc:docMk/>
            <pc:sldMk cId="0" sldId="448"/>
            <ac:spMk id="15867" creationId="{CAEA4764-52E4-4EE9-8707-5A5FA3A93D73}"/>
          </ac:spMkLst>
        </pc:spChg>
        <pc:spChg chg="mod">
          <ac:chgData name="Eddens, Kate" userId="2768510e-2308-47b1-8f2d-3734854ccbd3" providerId="ADAL" clId="{F8F5FA1A-D1C9-41D4-A34C-6F69C372A9DD}" dt="2022-11-03T22:48:52.788" v="3825" actId="1076"/>
          <ac:spMkLst>
            <pc:docMk/>
            <pc:sldMk cId="0" sldId="448"/>
            <ac:spMk id="15868" creationId="{71ED0172-3B27-45D2-9094-17569634AB13}"/>
          </ac:spMkLst>
        </pc:spChg>
        <pc:spChg chg="mod">
          <ac:chgData name="Eddens, Kate" userId="2768510e-2308-47b1-8f2d-3734854ccbd3" providerId="ADAL" clId="{F8F5FA1A-D1C9-41D4-A34C-6F69C372A9DD}" dt="2022-11-03T22:48:52.788" v="3825" actId="1076"/>
          <ac:spMkLst>
            <pc:docMk/>
            <pc:sldMk cId="0" sldId="448"/>
            <ac:spMk id="15869" creationId="{D59B1475-474D-4A44-8DE7-BAFFB4E78407}"/>
          </ac:spMkLst>
        </pc:spChg>
        <pc:spChg chg="mod">
          <ac:chgData name="Eddens, Kate" userId="2768510e-2308-47b1-8f2d-3734854ccbd3" providerId="ADAL" clId="{F8F5FA1A-D1C9-41D4-A34C-6F69C372A9DD}" dt="2022-11-03T22:48:52.788" v="3825" actId="1076"/>
          <ac:spMkLst>
            <pc:docMk/>
            <pc:sldMk cId="0" sldId="448"/>
            <ac:spMk id="15870" creationId="{D6FB47F0-DBC6-49C7-AAEA-1327FAE72D35}"/>
          </ac:spMkLst>
        </pc:spChg>
        <pc:spChg chg="mod">
          <ac:chgData name="Eddens, Kate" userId="2768510e-2308-47b1-8f2d-3734854ccbd3" providerId="ADAL" clId="{F8F5FA1A-D1C9-41D4-A34C-6F69C372A9DD}" dt="2022-11-03T22:48:52.788" v="3825" actId="1076"/>
          <ac:spMkLst>
            <pc:docMk/>
            <pc:sldMk cId="0" sldId="448"/>
            <ac:spMk id="15871" creationId="{E7D67034-631E-4B95-83AC-053866D96716}"/>
          </ac:spMkLst>
        </pc:spChg>
        <pc:spChg chg="mod">
          <ac:chgData name="Eddens, Kate" userId="2768510e-2308-47b1-8f2d-3734854ccbd3" providerId="ADAL" clId="{F8F5FA1A-D1C9-41D4-A34C-6F69C372A9DD}" dt="2022-11-03T22:48:52.788" v="3825" actId="1076"/>
          <ac:spMkLst>
            <pc:docMk/>
            <pc:sldMk cId="0" sldId="448"/>
            <ac:spMk id="15872" creationId="{B88BBB52-E456-4D5E-8E63-5FDFA3CB2045}"/>
          </ac:spMkLst>
        </pc:spChg>
        <pc:spChg chg="mod">
          <ac:chgData name="Eddens, Kate" userId="2768510e-2308-47b1-8f2d-3734854ccbd3" providerId="ADAL" clId="{F8F5FA1A-D1C9-41D4-A34C-6F69C372A9DD}" dt="2022-11-03T22:48:52.788" v="3825" actId="1076"/>
          <ac:spMkLst>
            <pc:docMk/>
            <pc:sldMk cId="0" sldId="448"/>
            <ac:spMk id="15873" creationId="{3589EBC3-5CFE-4748-B8A4-682B6E8FB216}"/>
          </ac:spMkLst>
        </pc:spChg>
        <pc:spChg chg="mod">
          <ac:chgData name="Eddens, Kate" userId="2768510e-2308-47b1-8f2d-3734854ccbd3" providerId="ADAL" clId="{F8F5FA1A-D1C9-41D4-A34C-6F69C372A9DD}" dt="2022-11-03T22:48:52.788" v="3825" actId="1076"/>
          <ac:spMkLst>
            <pc:docMk/>
            <pc:sldMk cId="0" sldId="448"/>
            <ac:spMk id="15874" creationId="{2C5C3C20-1566-4825-8917-6B31B7769D9C}"/>
          </ac:spMkLst>
        </pc:spChg>
        <pc:spChg chg="mod">
          <ac:chgData name="Eddens, Kate" userId="2768510e-2308-47b1-8f2d-3734854ccbd3" providerId="ADAL" clId="{F8F5FA1A-D1C9-41D4-A34C-6F69C372A9DD}" dt="2022-11-03T22:48:52.788" v="3825" actId="1076"/>
          <ac:spMkLst>
            <pc:docMk/>
            <pc:sldMk cId="0" sldId="448"/>
            <ac:spMk id="15875" creationId="{27327342-948E-4303-9683-719B7DDE59D5}"/>
          </ac:spMkLst>
        </pc:spChg>
        <pc:spChg chg="mod">
          <ac:chgData name="Eddens, Kate" userId="2768510e-2308-47b1-8f2d-3734854ccbd3" providerId="ADAL" clId="{F8F5FA1A-D1C9-41D4-A34C-6F69C372A9DD}" dt="2022-11-03T22:48:52.788" v="3825" actId="1076"/>
          <ac:spMkLst>
            <pc:docMk/>
            <pc:sldMk cId="0" sldId="448"/>
            <ac:spMk id="15876" creationId="{4BF6BD35-F5D8-441D-A9AA-2432E7E71720}"/>
          </ac:spMkLst>
        </pc:spChg>
        <pc:spChg chg="mod">
          <ac:chgData name="Eddens, Kate" userId="2768510e-2308-47b1-8f2d-3734854ccbd3" providerId="ADAL" clId="{F8F5FA1A-D1C9-41D4-A34C-6F69C372A9DD}" dt="2022-11-03T22:48:52.788" v="3825" actId="1076"/>
          <ac:spMkLst>
            <pc:docMk/>
            <pc:sldMk cId="0" sldId="448"/>
            <ac:spMk id="15877" creationId="{0C030DE9-809F-46C9-8F8B-5EA156B5F8DD}"/>
          </ac:spMkLst>
        </pc:spChg>
        <pc:spChg chg="mod">
          <ac:chgData name="Eddens, Kate" userId="2768510e-2308-47b1-8f2d-3734854ccbd3" providerId="ADAL" clId="{F8F5FA1A-D1C9-41D4-A34C-6F69C372A9DD}" dt="2022-11-03T22:48:52.788" v="3825" actId="1076"/>
          <ac:spMkLst>
            <pc:docMk/>
            <pc:sldMk cId="0" sldId="448"/>
            <ac:spMk id="15878" creationId="{4576BCFF-80E0-4DFB-B5FE-34FE06237282}"/>
          </ac:spMkLst>
        </pc:spChg>
        <pc:spChg chg="mod">
          <ac:chgData name="Eddens, Kate" userId="2768510e-2308-47b1-8f2d-3734854ccbd3" providerId="ADAL" clId="{F8F5FA1A-D1C9-41D4-A34C-6F69C372A9DD}" dt="2022-11-03T22:48:52.788" v="3825" actId="1076"/>
          <ac:spMkLst>
            <pc:docMk/>
            <pc:sldMk cId="0" sldId="448"/>
            <ac:spMk id="15879" creationId="{578D3553-F98A-4FB0-AE0A-ADF3777CC576}"/>
          </ac:spMkLst>
        </pc:spChg>
        <pc:spChg chg="mod">
          <ac:chgData name="Eddens, Kate" userId="2768510e-2308-47b1-8f2d-3734854ccbd3" providerId="ADAL" clId="{F8F5FA1A-D1C9-41D4-A34C-6F69C372A9DD}" dt="2022-11-03T22:48:52.788" v="3825" actId="1076"/>
          <ac:spMkLst>
            <pc:docMk/>
            <pc:sldMk cId="0" sldId="448"/>
            <ac:spMk id="15880" creationId="{071EB22A-7BC1-491B-87BD-C75024AB059A}"/>
          </ac:spMkLst>
        </pc:spChg>
        <pc:spChg chg="mod">
          <ac:chgData name="Eddens, Kate" userId="2768510e-2308-47b1-8f2d-3734854ccbd3" providerId="ADAL" clId="{F8F5FA1A-D1C9-41D4-A34C-6F69C372A9DD}" dt="2022-11-03T22:48:52.788" v="3825" actId="1076"/>
          <ac:spMkLst>
            <pc:docMk/>
            <pc:sldMk cId="0" sldId="448"/>
            <ac:spMk id="15881" creationId="{D298D19F-D248-4F1C-AD7F-33B4148BB33D}"/>
          </ac:spMkLst>
        </pc:spChg>
        <pc:spChg chg="mod">
          <ac:chgData name="Eddens, Kate" userId="2768510e-2308-47b1-8f2d-3734854ccbd3" providerId="ADAL" clId="{F8F5FA1A-D1C9-41D4-A34C-6F69C372A9DD}" dt="2022-11-03T22:48:52.788" v="3825" actId="1076"/>
          <ac:spMkLst>
            <pc:docMk/>
            <pc:sldMk cId="0" sldId="448"/>
            <ac:spMk id="15882" creationId="{15203732-776F-4D89-8470-FC7BDCF93DA4}"/>
          </ac:spMkLst>
        </pc:spChg>
        <pc:spChg chg="mod">
          <ac:chgData name="Eddens, Kate" userId="2768510e-2308-47b1-8f2d-3734854ccbd3" providerId="ADAL" clId="{F8F5FA1A-D1C9-41D4-A34C-6F69C372A9DD}" dt="2022-11-03T22:48:52.788" v="3825" actId="1076"/>
          <ac:spMkLst>
            <pc:docMk/>
            <pc:sldMk cId="0" sldId="448"/>
            <ac:spMk id="15883" creationId="{7DD4F96F-BE72-4720-979A-7CFA517ECAFD}"/>
          </ac:spMkLst>
        </pc:spChg>
        <pc:spChg chg="mod">
          <ac:chgData name="Eddens, Kate" userId="2768510e-2308-47b1-8f2d-3734854ccbd3" providerId="ADAL" clId="{F8F5FA1A-D1C9-41D4-A34C-6F69C372A9DD}" dt="2022-11-03T22:48:52.788" v="3825" actId="1076"/>
          <ac:spMkLst>
            <pc:docMk/>
            <pc:sldMk cId="0" sldId="448"/>
            <ac:spMk id="15884" creationId="{5656525F-BBE3-4AE7-BE9C-F69E1E18227D}"/>
          </ac:spMkLst>
        </pc:spChg>
        <pc:spChg chg="mod">
          <ac:chgData name="Eddens, Kate" userId="2768510e-2308-47b1-8f2d-3734854ccbd3" providerId="ADAL" clId="{F8F5FA1A-D1C9-41D4-A34C-6F69C372A9DD}" dt="2022-11-03T22:48:52.788" v="3825" actId="1076"/>
          <ac:spMkLst>
            <pc:docMk/>
            <pc:sldMk cId="0" sldId="448"/>
            <ac:spMk id="15885" creationId="{DDDF3416-7BE0-4CF0-8F04-A74938F789B1}"/>
          </ac:spMkLst>
        </pc:spChg>
        <pc:spChg chg="mod">
          <ac:chgData name="Eddens, Kate" userId="2768510e-2308-47b1-8f2d-3734854ccbd3" providerId="ADAL" clId="{F8F5FA1A-D1C9-41D4-A34C-6F69C372A9DD}" dt="2022-11-03T22:48:52.788" v="3825" actId="1076"/>
          <ac:spMkLst>
            <pc:docMk/>
            <pc:sldMk cId="0" sldId="448"/>
            <ac:spMk id="15886" creationId="{D6C36DE3-EE11-4299-8269-0FFE8BF4E3C7}"/>
          </ac:spMkLst>
        </pc:spChg>
        <pc:spChg chg="mod">
          <ac:chgData name="Eddens, Kate" userId="2768510e-2308-47b1-8f2d-3734854ccbd3" providerId="ADAL" clId="{F8F5FA1A-D1C9-41D4-A34C-6F69C372A9DD}" dt="2022-11-03T22:48:52.788" v="3825" actId="1076"/>
          <ac:spMkLst>
            <pc:docMk/>
            <pc:sldMk cId="0" sldId="448"/>
            <ac:spMk id="15887" creationId="{D271426A-AD49-4E71-ABC0-E4BE78EAB506}"/>
          </ac:spMkLst>
        </pc:spChg>
        <pc:spChg chg="mod">
          <ac:chgData name="Eddens, Kate" userId="2768510e-2308-47b1-8f2d-3734854ccbd3" providerId="ADAL" clId="{F8F5FA1A-D1C9-41D4-A34C-6F69C372A9DD}" dt="2022-11-03T22:48:52.788" v="3825" actId="1076"/>
          <ac:spMkLst>
            <pc:docMk/>
            <pc:sldMk cId="0" sldId="448"/>
            <ac:spMk id="15888" creationId="{BC024265-5DAC-44FD-9BA5-3C5F7C65CA1C}"/>
          </ac:spMkLst>
        </pc:spChg>
        <pc:spChg chg="mod">
          <ac:chgData name="Eddens, Kate" userId="2768510e-2308-47b1-8f2d-3734854ccbd3" providerId="ADAL" clId="{F8F5FA1A-D1C9-41D4-A34C-6F69C372A9DD}" dt="2022-11-03T22:48:52.788" v="3825" actId="1076"/>
          <ac:spMkLst>
            <pc:docMk/>
            <pc:sldMk cId="0" sldId="448"/>
            <ac:spMk id="15889" creationId="{E7861BBF-BC7F-4DEC-A4E3-2BF02C2DA50A}"/>
          </ac:spMkLst>
        </pc:spChg>
        <pc:spChg chg="mod">
          <ac:chgData name="Eddens, Kate" userId="2768510e-2308-47b1-8f2d-3734854ccbd3" providerId="ADAL" clId="{F8F5FA1A-D1C9-41D4-A34C-6F69C372A9DD}" dt="2022-11-03T22:48:52.788" v="3825" actId="1076"/>
          <ac:spMkLst>
            <pc:docMk/>
            <pc:sldMk cId="0" sldId="448"/>
            <ac:spMk id="15890" creationId="{49A30607-3A4D-4F92-9C76-9E2BC9AC4582}"/>
          </ac:spMkLst>
        </pc:spChg>
        <pc:spChg chg="mod">
          <ac:chgData name="Eddens, Kate" userId="2768510e-2308-47b1-8f2d-3734854ccbd3" providerId="ADAL" clId="{F8F5FA1A-D1C9-41D4-A34C-6F69C372A9DD}" dt="2022-11-03T22:48:52.788" v="3825" actId="1076"/>
          <ac:spMkLst>
            <pc:docMk/>
            <pc:sldMk cId="0" sldId="448"/>
            <ac:spMk id="15891" creationId="{D6252A0A-58E8-49F7-8C81-FB2D28159DD9}"/>
          </ac:spMkLst>
        </pc:spChg>
        <pc:spChg chg="mod">
          <ac:chgData name="Eddens, Kate" userId="2768510e-2308-47b1-8f2d-3734854ccbd3" providerId="ADAL" clId="{F8F5FA1A-D1C9-41D4-A34C-6F69C372A9DD}" dt="2022-11-03T22:48:52.788" v="3825" actId="1076"/>
          <ac:spMkLst>
            <pc:docMk/>
            <pc:sldMk cId="0" sldId="448"/>
            <ac:spMk id="15892" creationId="{4336BF96-0A07-453D-8692-03957C6E9C64}"/>
          </ac:spMkLst>
        </pc:spChg>
        <pc:spChg chg="mod">
          <ac:chgData name="Eddens, Kate" userId="2768510e-2308-47b1-8f2d-3734854ccbd3" providerId="ADAL" clId="{F8F5FA1A-D1C9-41D4-A34C-6F69C372A9DD}" dt="2022-11-03T22:48:52.788" v="3825" actId="1076"/>
          <ac:spMkLst>
            <pc:docMk/>
            <pc:sldMk cId="0" sldId="448"/>
            <ac:spMk id="15893" creationId="{D67946D3-81D0-4C8D-8EA5-2E189BA4E78C}"/>
          </ac:spMkLst>
        </pc:spChg>
        <pc:spChg chg="mod">
          <ac:chgData name="Eddens, Kate" userId="2768510e-2308-47b1-8f2d-3734854ccbd3" providerId="ADAL" clId="{F8F5FA1A-D1C9-41D4-A34C-6F69C372A9DD}" dt="2022-11-03T22:48:52.788" v="3825" actId="1076"/>
          <ac:spMkLst>
            <pc:docMk/>
            <pc:sldMk cId="0" sldId="448"/>
            <ac:spMk id="15894" creationId="{FCD67D6A-1A8D-4353-ADC4-FAC411F034C7}"/>
          </ac:spMkLst>
        </pc:spChg>
        <pc:spChg chg="mod">
          <ac:chgData name="Eddens, Kate" userId="2768510e-2308-47b1-8f2d-3734854ccbd3" providerId="ADAL" clId="{F8F5FA1A-D1C9-41D4-A34C-6F69C372A9DD}" dt="2022-11-03T22:48:52.788" v="3825" actId="1076"/>
          <ac:spMkLst>
            <pc:docMk/>
            <pc:sldMk cId="0" sldId="448"/>
            <ac:spMk id="15895" creationId="{CA4AE318-E057-414F-A29A-31D4830DBC25}"/>
          </ac:spMkLst>
        </pc:spChg>
        <pc:spChg chg="mod">
          <ac:chgData name="Eddens, Kate" userId="2768510e-2308-47b1-8f2d-3734854ccbd3" providerId="ADAL" clId="{F8F5FA1A-D1C9-41D4-A34C-6F69C372A9DD}" dt="2022-11-03T22:48:52.788" v="3825" actId="1076"/>
          <ac:spMkLst>
            <pc:docMk/>
            <pc:sldMk cId="0" sldId="448"/>
            <ac:spMk id="15896" creationId="{DFEEA72F-ED08-4D60-9841-B30C392F00A2}"/>
          </ac:spMkLst>
        </pc:spChg>
        <pc:spChg chg="mod">
          <ac:chgData name="Eddens, Kate" userId="2768510e-2308-47b1-8f2d-3734854ccbd3" providerId="ADAL" clId="{F8F5FA1A-D1C9-41D4-A34C-6F69C372A9DD}" dt="2022-11-03T22:48:52.788" v="3825" actId="1076"/>
          <ac:spMkLst>
            <pc:docMk/>
            <pc:sldMk cId="0" sldId="448"/>
            <ac:spMk id="15897" creationId="{F3C8FC51-CBDD-4049-A9AA-6635EFFB73D3}"/>
          </ac:spMkLst>
        </pc:spChg>
        <pc:spChg chg="mod">
          <ac:chgData name="Eddens, Kate" userId="2768510e-2308-47b1-8f2d-3734854ccbd3" providerId="ADAL" clId="{F8F5FA1A-D1C9-41D4-A34C-6F69C372A9DD}" dt="2022-11-03T22:48:52.788" v="3825" actId="1076"/>
          <ac:spMkLst>
            <pc:docMk/>
            <pc:sldMk cId="0" sldId="448"/>
            <ac:spMk id="15898" creationId="{E6BD590A-BFA7-4265-86FC-FD743EDF4000}"/>
          </ac:spMkLst>
        </pc:spChg>
        <pc:spChg chg="mod">
          <ac:chgData name="Eddens, Kate" userId="2768510e-2308-47b1-8f2d-3734854ccbd3" providerId="ADAL" clId="{F8F5FA1A-D1C9-41D4-A34C-6F69C372A9DD}" dt="2022-11-03T22:48:52.788" v="3825" actId="1076"/>
          <ac:spMkLst>
            <pc:docMk/>
            <pc:sldMk cId="0" sldId="448"/>
            <ac:spMk id="15899" creationId="{478D15FA-213B-43BD-86E6-D294643FEB87}"/>
          </ac:spMkLst>
        </pc:spChg>
        <pc:spChg chg="mod">
          <ac:chgData name="Eddens, Kate" userId="2768510e-2308-47b1-8f2d-3734854ccbd3" providerId="ADAL" clId="{F8F5FA1A-D1C9-41D4-A34C-6F69C372A9DD}" dt="2022-11-03T22:48:52.788" v="3825" actId="1076"/>
          <ac:spMkLst>
            <pc:docMk/>
            <pc:sldMk cId="0" sldId="448"/>
            <ac:spMk id="15900" creationId="{87B2E743-E8D2-4131-93FA-1BA0F1F37FFB}"/>
          </ac:spMkLst>
        </pc:spChg>
        <pc:spChg chg="mod">
          <ac:chgData name="Eddens, Kate" userId="2768510e-2308-47b1-8f2d-3734854ccbd3" providerId="ADAL" clId="{F8F5FA1A-D1C9-41D4-A34C-6F69C372A9DD}" dt="2022-11-03T22:48:52.788" v="3825" actId="1076"/>
          <ac:spMkLst>
            <pc:docMk/>
            <pc:sldMk cId="0" sldId="448"/>
            <ac:spMk id="15901" creationId="{B02098B5-4824-46EF-84E4-F6789CCFF86F}"/>
          </ac:spMkLst>
        </pc:spChg>
        <pc:spChg chg="mod">
          <ac:chgData name="Eddens, Kate" userId="2768510e-2308-47b1-8f2d-3734854ccbd3" providerId="ADAL" clId="{F8F5FA1A-D1C9-41D4-A34C-6F69C372A9DD}" dt="2022-11-03T22:48:52.788" v="3825" actId="1076"/>
          <ac:spMkLst>
            <pc:docMk/>
            <pc:sldMk cId="0" sldId="448"/>
            <ac:spMk id="15902" creationId="{46310808-44FF-4AE4-8229-6BD8CAF0BFAC}"/>
          </ac:spMkLst>
        </pc:spChg>
        <pc:spChg chg="mod">
          <ac:chgData name="Eddens, Kate" userId="2768510e-2308-47b1-8f2d-3734854ccbd3" providerId="ADAL" clId="{F8F5FA1A-D1C9-41D4-A34C-6F69C372A9DD}" dt="2022-11-03T22:48:52.788" v="3825" actId="1076"/>
          <ac:spMkLst>
            <pc:docMk/>
            <pc:sldMk cId="0" sldId="448"/>
            <ac:spMk id="15903" creationId="{0D694731-92CF-4467-846D-5A272BF1A28A}"/>
          </ac:spMkLst>
        </pc:spChg>
        <pc:spChg chg="mod">
          <ac:chgData name="Eddens, Kate" userId="2768510e-2308-47b1-8f2d-3734854ccbd3" providerId="ADAL" clId="{F8F5FA1A-D1C9-41D4-A34C-6F69C372A9DD}" dt="2022-11-03T22:48:52.788" v="3825" actId="1076"/>
          <ac:spMkLst>
            <pc:docMk/>
            <pc:sldMk cId="0" sldId="448"/>
            <ac:spMk id="15904" creationId="{166171C3-0370-4856-8FDC-DC627CAE875A}"/>
          </ac:spMkLst>
        </pc:spChg>
        <pc:spChg chg="mod">
          <ac:chgData name="Eddens, Kate" userId="2768510e-2308-47b1-8f2d-3734854ccbd3" providerId="ADAL" clId="{F8F5FA1A-D1C9-41D4-A34C-6F69C372A9DD}" dt="2022-11-03T22:48:52.788" v="3825" actId="1076"/>
          <ac:spMkLst>
            <pc:docMk/>
            <pc:sldMk cId="0" sldId="448"/>
            <ac:spMk id="15905" creationId="{26160E07-94F7-4454-9F46-8B52EED526DF}"/>
          </ac:spMkLst>
        </pc:spChg>
        <pc:spChg chg="mod">
          <ac:chgData name="Eddens, Kate" userId="2768510e-2308-47b1-8f2d-3734854ccbd3" providerId="ADAL" clId="{F8F5FA1A-D1C9-41D4-A34C-6F69C372A9DD}" dt="2022-11-03T22:48:52.788" v="3825" actId="1076"/>
          <ac:spMkLst>
            <pc:docMk/>
            <pc:sldMk cId="0" sldId="448"/>
            <ac:spMk id="15906" creationId="{D41CAD83-1525-4C95-8D30-BCBC83E8F8AA}"/>
          </ac:spMkLst>
        </pc:spChg>
        <pc:spChg chg="mod">
          <ac:chgData name="Eddens, Kate" userId="2768510e-2308-47b1-8f2d-3734854ccbd3" providerId="ADAL" clId="{F8F5FA1A-D1C9-41D4-A34C-6F69C372A9DD}" dt="2022-11-03T22:48:52.788" v="3825" actId="1076"/>
          <ac:spMkLst>
            <pc:docMk/>
            <pc:sldMk cId="0" sldId="448"/>
            <ac:spMk id="15907" creationId="{089ABEC0-0A70-4A1D-B4DD-BF0A1E9E91E8}"/>
          </ac:spMkLst>
        </pc:spChg>
        <pc:spChg chg="mod">
          <ac:chgData name="Eddens, Kate" userId="2768510e-2308-47b1-8f2d-3734854ccbd3" providerId="ADAL" clId="{F8F5FA1A-D1C9-41D4-A34C-6F69C372A9DD}" dt="2022-11-03T22:48:52.788" v="3825" actId="1076"/>
          <ac:spMkLst>
            <pc:docMk/>
            <pc:sldMk cId="0" sldId="448"/>
            <ac:spMk id="15908" creationId="{BEF9AACC-58FA-4354-BE31-D01027F65981}"/>
          </ac:spMkLst>
        </pc:spChg>
        <pc:grpChg chg="mod">
          <ac:chgData name="Eddens, Kate" userId="2768510e-2308-47b1-8f2d-3734854ccbd3" providerId="ADAL" clId="{F8F5FA1A-D1C9-41D4-A34C-6F69C372A9DD}" dt="2022-11-03T22:48:24.328" v="3821" actId="338"/>
          <ac:grpSpMkLst>
            <pc:docMk/>
            <pc:sldMk cId="0" sldId="448"/>
            <ac:grpSpMk id="1" creationId="{00000000-0000-0000-0000-000000000000}"/>
          </ac:grpSpMkLst>
        </pc:grpChg>
        <pc:grpChg chg="add del mod">
          <ac:chgData name="Eddens, Kate" userId="2768510e-2308-47b1-8f2d-3734854ccbd3" providerId="ADAL" clId="{F8F5FA1A-D1C9-41D4-A34C-6F69C372A9DD}" dt="2022-11-03T22:48:52.788" v="3825" actId="1076"/>
          <ac:grpSpMkLst>
            <pc:docMk/>
            <pc:sldMk cId="0" sldId="448"/>
            <ac:grpSpMk id="2" creationId="{6B088DF2-EE0B-4398-B080-B7D028219F79}"/>
          </ac:grpSpMkLst>
        </pc:grpChg>
        <pc:grpChg chg="mod topLvl">
          <ac:chgData name="Eddens, Kate" userId="2768510e-2308-47b1-8f2d-3734854ccbd3" providerId="ADAL" clId="{F8F5FA1A-D1C9-41D4-A34C-6F69C372A9DD}" dt="2022-11-03T22:48:52.788" v="3825" actId="1076"/>
          <ac:grpSpMkLst>
            <pc:docMk/>
            <pc:sldMk cId="0" sldId="448"/>
            <ac:grpSpMk id="5" creationId="{560F7B49-B53C-47DB-825F-70AE3363518E}"/>
          </ac:grpSpMkLst>
        </pc:grpChg>
        <pc:grpChg chg="mod topLvl">
          <ac:chgData name="Eddens, Kate" userId="2768510e-2308-47b1-8f2d-3734854ccbd3" providerId="ADAL" clId="{F8F5FA1A-D1C9-41D4-A34C-6F69C372A9DD}" dt="2022-11-03T22:48:52.788" v="3825" actId="1076"/>
          <ac:grpSpMkLst>
            <pc:docMk/>
            <pc:sldMk cId="0" sldId="448"/>
            <ac:grpSpMk id="7" creationId="{E11A0B13-99B4-44DD-8811-125B2FA1C096}"/>
          </ac:grpSpMkLst>
        </pc:grpChg>
        <pc:grpChg chg="mod topLvl">
          <ac:chgData name="Eddens, Kate" userId="2768510e-2308-47b1-8f2d-3734854ccbd3" providerId="ADAL" clId="{F8F5FA1A-D1C9-41D4-A34C-6F69C372A9DD}" dt="2022-11-03T22:48:52.788" v="3825" actId="1076"/>
          <ac:grpSpMkLst>
            <pc:docMk/>
            <pc:sldMk cId="0" sldId="448"/>
            <ac:grpSpMk id="10" creationId="{D936FE3B-8834-4DC2-9AA7-024718C8D2AB}"/>
          </ac:grpSpMkLst>
        </pc:grpChg>
        <pc:picChg chg="add del mod modCrop">
          <ac:chgData name="Eddens, Kate" userId="2768510e-2308-47b1-8f2d-3734854ccbd3" providerId="ADAL" clId="{F8F5FA1A-D1C9-41D4-A34C-6F69C372A9DD}" dt="2022-11-03T22:49:11.211" v="3827" actId="732"/>
          <ac:picMkLst>
            <pc:docMk/>
            <pc:sldMk cId="0" sldId="448"/>
            <ac:picMk id="6" creationId="{4593D305-0E5A-4BD0-8DB7-92B26B3DF3F5}"/>
          </ac:picMkLst>
        </pc:picChg>
        <pc:picChg chg="add mod">
          <ac:chgData name="Eddens, Kate" userId="2768510e-2308-47b1-8f2d-3734854ccbd3" providerId="ADAL" clId="{F8F5FA1A-D1C9-41D4-A34C-6F69C372A9DD}" dt="2022-11-04T21:10:27.147" v="16029"/>
          <ac:picMkLst>
            <pc:docMk/>
            <pc:sldMk cId="0" sldId="448"/>
            <ac:picMk id="15911" creationId="{2279077E-35F6-4CBE-9AAD-1FBC2A049B2F}"/>
          </ac:picMkLst>
        </pc:picChg>
        <pc:cxnChg chg="add mod">
          <ac:chgData name="Eddens, Kate" userId="2768510e-2308-47b1-8f2d-3734854ccbd3" providerId="ADAL" clId="{F8F5FA1A-D1C9-41D4-A34C-6F69C372A9DD}" dt="2022-11-03T22:51:08.254" v="4027" actId="208"/>
          <ac:cxnSpMkLst>
            <pc:docMk/>
            <pc:sldMk cId="0" sldId="448"/>
            <ac:cxnSpMk id="15910" creationId="{94C6139C-481C-4C6C-97A9-83C9A69D3A2F}"/>
          </ac:cxnSpMkLst>
        </pc:cxnChg>
      </pc:sldChg>
      <pc:sldChg chg="addSp delSp modSp mod modAnim modNotesTx">
        <pc:chgData name="Eddens, Kate" userId="2768510e-2308-47b1-8f2d-3734854ccbd3" providerId="ADAL" clId="{F8F5FA1A-D1C9-41D4-A34C-6F69C372A9DD}" dt="2022-11-04T21:13:33.243" v="16074"/>
        <pc:sldMkLst>
          <pc:docMk/>
          <pc:sldMk cId="0" sldId="449"/>
        </pc:sldMkLst>
        <pc:spChg chg="add mod">
          <ac:chgData name="Eddens, Kate" userId="2768510e-2308-47b1-8f2d-3734854ccbd3" providerId="ADAL" clId="{F8F5FA1A-D1C9-41D4-A34C-6F69C372A9DD}" dt="2022-10-26T21:37:08.637" v="140"/>
          <ac:spMkLst>
            <pc:docMk/>
            <pc:sldMk cId="0" sldId="449"/>
            <ac:spMk id="6" creationId="{F4A278E1-3920-4688-B172-B734B91B3710}"/>
          </ac:spMkLst>
        </pc:spChg>
        <pc:spChg chg="add del mod">
          <ac:chgData name="Eddens, Kate" userId="2768510e-2308-47b1-8f2d-3734854ccbd3" providerId="ADAL" clId="{F8F5FA1A-D1C9-41D4-A34C-6F69C372A9DD}" dt="2022-11-03T23:57:37.592" v="4165" actId="478"/>
          <ac:spMkLst>
            <pc:docMk/>
            <pc:sldMk cId="0" sldId="449"/>
            <ac:spMk id="7" creationId="{70403AA2-E039-43B9-A0BA-1464E75DB70A}"/>
          </ac:spMkLst>
        </pc:spChg>
        <pc:spChg chg="del mod">
          <ac:chgData name="Eddens, Kate" userId="2768510e-2308-47b1-8f2d-3734854ccbd3" providerId="ADAL" clId="{F8F5FA1A-D1C9-41D4-A34C-6F69C372A9DD}" dt="2022-10-26T21:37:08.637" v="140"/>
          <ac:spMkLst>
            <pc:docMk/>
            <pc:sldMk cId="0" sldId="449"/>
            <ac:spMk id="16386" creationId="{00000000-0000-0000-0000-000000000000}"/>
          </ac:spMkLst>
        </pc:spChg>
        <pc:spChg chg="mod">
          <ac:chgData name="Eddens, Kate" userId="2768510e-2308-47b1-8f2d-3734854ccbd3" providerId="ADAL" clId="{F8F5FA1A-D1C9-41D4-A34C-6F69C372A9DD}" dt="2022-11-03T23:58:42.414" v="4196" actId="20577"/>
          <ac:spMkLst>
            <pc:docMk/>
            <pc:sldMk cId="0" sldId="449"/>
            <ac:spMk id="16387" creationId="{00000000-0000-0000-0000-000000000000}"/>
          </ac:spMkLst>
        </pc:spChg>
        <pc:picChg chg="mod">
          <ac:chgData name="Eddens, Kate" userId="2768510e-2308-47b1-8f2d-3734854ccbd3" providerId="ADAL" clId="{F8F5FA1A-D1C9-41D4-A34C-6F69C372A9DD}" dt="2022-11-03T23:58:17.857" v="4167" actId="1076"/>
          <ac:picMkLst>
            <pc:docMk/>
            <pc:sldMk cId="0" sldId="449"/>
            <ac:picMk id="3" creationId="{55384178-6DCB-4A24-9144-FF8FE4EBA3AC}"/>
          </ac:picMkLst>
        </pc:picChg>
        <pc:picChg chg="add del mod">
          <ac:chgData name="Eddens, Kate" userId="2768510e-2308-47b1-8f2d-3734854ccbd3" providerId="ADAL" clId="{F8F5FA1A-D1C9-41D4-A34C-6F69C372A9DD}" dt="2022-11-04T21:11:01.117" v="16073"/>
          <ac:picMkLst>
            <pc:docMk/>
            <pc:sldMk cId="0" sldId="449"/>
            <ac:picMk id="4" creationId="{00F545EA-276E-404F-9E70-999A50AE378D}"/>
          </ac:picMkLst>
        </pc:picChg>
        <pc:picChg chg="add mod">
          <ac:chgData name="Eddens, Kate" userId="2768510e-2308-47b1-8f2d-3734854ccbd3" providerId="ADAL" clId="{F8F5FA1A-D1C9-41D4-A34C-6F69C372A9DD}" dt="2022-11-04T21:13:33.243" v="16074"/>
          <ac:picMkLst>
            <pc:docMk/>
            <pc:sldMk cId="0" sldId="449"/>
            <ac:picMk id="5" creationId="{26901303-8208-47FE-9EE7-9FF21EFFA640}"/>
          </ac:picMkLst>
        </pc:picChg>
      </pc:sldChg>
      <pc:sldChg chg="addSp delSp modSp del mod">
        <pc:chgData name="Eddens, Kate" userId="2768510e-2308-47b1-8f2d-3734854ccbd3" providerId="ADAL" clId="{F8F5FA1A-D1C9-41D4-A34C-6F69C372A9DD}" dt="2022-11-05T00:17:36.027" v="17424" actId="47"/>
        <pc:sldMkLst>
          <pc:docMk/>
          <pc:sldMk cId="0" sldId="450"/>
        </pc:sldMkLst>
        <pc:spChg chg="add mod">
          <ac:chgData name="Eddens, Kate" userId="2768510e-2308-47b1-8f2d-3734854ccbd3" providerId="ADAL" clId="{F8F5FA1A-D1C9-41D4-A34C-6F69C372A9DD}" dt="2022-10-26T21:37:31.444" v="148"/>
          <ac:spMkLst>
            <pc:docMk/>
            <pc:sldMk cId="0" sldId="450"/>
            <ac:spMk id="5" creationId="{C873A50F-A3ED-4BEB-BCB1-A00978B7D958}"/>
          </ac:spMkLst>
        </pc:spChg>
        <pc:spChg chg="del mod">
          <ac:chgData name="Eddens, Kate" userId="2768510e-2308-47b1-8f2d-3734854ccbd3" providerId="ADAL" clId="{F8F5FA1A-D1C9-41D4-A34C-6F69C372A9DD}" dt="2022-10-26T21:37:31.444" v="148"/>
          <ac:spMkLst>
            <pc:docMk/>
            <pc:sldMk cId="0" sldId="450"/>
            <ac:spMk id="17410" creationId="{00000000-0000-0000-0000-000000000000}"/>
          </ac:spMkLst>
        </pc:spChg>
        <pc:spChg chg="mod">
          <ac:chgData name="Eddens, Kate" userId="2768510e-2308-47b1-8f2d-3734854ccbd3" providerId="ADAL" clId="{F8F5FA1A-D1C9-41D4-A34C-6F69C372A9DD}" dt="2022-10-27T02:13:45.392" v="559" actId="404"/>
          <ac:spMkLst>
            <pc:docMk/>
            <pc:sldMk cId="0" sldId="450"/>
            <ac:spMk id="17411" creationId="{00000000-0000-0000-0000-000000000000}"/>
          </ac:spMkLst>
        </pc:spChg>
        <pc:spChg chg="mod">
          <ac:chgData name="Eddens, Kate" userId="2768510e-2308-47b1-8f2d-3734854ccbd3" providerId="ADAL" clId="{F8F5FA1A-D1C9-41D4-A34C-6F69C372A9DD}" dt="2022-11-05T00:05:52.642" v="16918" actId="27636"/>
          <ac:spMkLst>
            <pc:docMk/>
            <pc:sldMk cId="0" sldId="450"/>
            <ac:spMk id="17412" creationId="{00000000-0000-0000-0000-000000000000}"/>
          </ac:spMkLst>
        </pc:spChg>
        <pc:picChg chg="add del">
          <ac:chgData name="Eddens, Kate" userId="2768510e-2308-47b1-8f2d-3734854ccbd3" providerId="ADAL" clId="{F8F5FA1A-D1C9-41D4-A34C-6F69C372A9DD}" dt="2022-11-04T23:27:11.598" v="16715" actId="22"/>
          <ac:picMkLst>
            <pc:docMk/>
            <pc:sldMk cId="0" sldId="450"/>
            <ac:picMk id="3" creationId="{E3539A94-A466-40C2-9A88-DE3281BA515F}"/>
          </ac:picMkLst>
        </pc:picChg>
      </pc:sldChg>
      <pc:sldChg chg="addSp delSp modSp del mod">
        <pc:chgData name="Eddens, Kate" userId="2768510e-2308-47b1-8f2d-3734854ccbd3" providerId="ADAL" clId="{F8F5FA1A-D1C9-41D4-A34C-6F69C372A9DD}" dt="2022-11-06T23:09:08.826" v="21582" actId="47"/>
        <pc:sldMkLst>
          <pc:docMk/>
          <pc:sldMk cId="0" sldId="453"/>
        </pc:sldMkLst>
        <pc:spChg chg="mod">
          <ac:chgData name="Eddens, Kate" userId="2768510e-2308-47b1-8f2d-3734854ccbd3" providerId="ADAL" clId="{F8F5FA1A-D1C9-41D4-A34C-6F69C372A9DD}" dt="2022-10-27T02:33:05.358" v="734" actId="403"/>
          <ac:spMkLst>
            <pc:docMk/>
            <pc:sldMk cId="0" sldId="453"/>
            <ac:spMk id="2" creationId="{32F62CAF-40F9-4991-8D24-831F24BE2BEA}"/>
          </ac:spMkLst>
        </pc:spChg>
        <pc:spChg chg="del mod">
          <ac:chgData name="Eddens, Kate" userId="2768510e-2308-47b1-8f2d-3734854ccbd3" providerId="ADAL" clId="{F8F5FA1A-D1C9-41D4-A34C-6F69C372A9DD}" dt="2022-10-27T02:32:54.252" v="732" actId="478"/>
          <ac:spMkLst>
            <pc:docMk/>
            <pc:sldMk cId="0" sldId="453"/>
            <ac:spMk id="3" creationId="{45E25EAD-0C11-47F9-A486-11824A7EC64B}"/>
          </ac:spMkLst>
        </pc:spChg>
        <pc:spChg chg="add mod">
          <ac:chgData name="Eddens, Kate" userId="2768510e-2308-47b1-8f2d-3734854ccbd3" providerId="ADAL" clId="{F8F5FA1A-D1C9-41D4-A34C-6F69C372A9DD}" dt="2022-10-26T21:37:41.414" v="151"/>
          <ac:spMkLst>
            <pc:docMk/>
            <pc:sldMk cId="0" sldId="453"/>
            <ac:spMk id="9" creationId="{F1EFE509-938C-48F0-8C80-AC9499305A63}"/>
          </ac:spMkLst>
        </pc:spChg>
        <pc:spChg chg="del">
          <ac:chgData name="Eddens, Kate" userId="2768510e-2308-47b1-8f2d-3734854ccbd3" providerId="ADAL" clId="{F8F5FA1A-D1C9-41D4-A34C-6F69C372A9DD}" dt="2022-10-27T02:32:58.304" v="733" actId="478"/>
          <ac:spMkLst>
            <pc:docMk/>
            <pc:sldMk cId="0" sldId="453"/>
            <ac:spMk id="18435" creationId="{00000000-0000-0000-0000-000000000000}"/>
          </ac:spMkLst>
        </pc:spChg>
        <pc:spChg chg="mod">
          <ac:chgData name="Eddens, Kate" userId="2768510e-2308-47b1-8f2d-3734854ccbd3" providerId="ADAL" clId="{F8F5FA1A-D1C9-41D4-A34C-6F69C372A9DD}" dt="2022-10-27T02:42:26.335" v="768" actId="1036"/>
          <ac:spMkLst>
            <pc:docMk/>
            <pc:sldMk cId="0" sldId="453"/>
            <ac:spMk id="18436" creationId="{00000000-0000-0000-0000-000000000000}"/>
          </ac:spMkLst>
        </pc:spChg>
        <pc:spChg chg="mod">
          <ac:chgData name="Eddens, Kate" userId="2768510e-2308-47b1-8f2d-3734854ccbd3" providerId="ADAL" clId="{F8F5FA1A-D1C9-41D4-A34C-6F69C372A9DD}" dt="2022-10-27T02:43:20.152" v="791" actId="20577"/>
          <ac:spMkLst>
            <pc:docMk/>
            <pc:sldMk cId="0" sldId="453"/>
            <ac:spMk id="20486" creationId="{00000000-0000-0000-0000-000000000000}"/>
          </ac:spMkLst>
        </pc:spChg>
        <pc:spChg chg="mod">
          <ac:chgData name="Eddens, Kate" userId="2768510e-2308-47b1-8f2d-3734854ccbd3" providerId="ADAL" clId="{F8F5FA1A-D1C9-41D4-A34C-6F69C372A9DD}" dt="2022-10-27T02:44:01.570" v="803" actId="20577"/>
          <ac:spMkLst>
            <pc:docMk/>
            <pc:sldMk cId="0" sldId="453"/>
            <ac:spMk id="20487" creationId="{00000000-0000-0000-0000-000000000000}"/>
          </ac:spMkLst>
        </pc:spChg>
      </pc:sldChg>
      <pc:sldChg chg="addSp delSp modSp del mod">
        <pc:chgData name="Eddens, Kate" userId="2768510e-2308-47b1-8f2d-3734854ccbd3" providerId="ADAL" clId="{F8F5FA1A-D1C9-41D4-A34C-6F69C372A9DD}" dt="2022-11-06T23:09:10.401" v="21583" actId="47"/>
        <pc:sldMkLst>
          <pc:docMk/>
          <pc:sldMk cId="0" sldId="454"/>
        </pc:sldMkLst>
        <pc:spChg chg="del">
          <ac:chgData name="Eddens, Kate" userId="2768510e-2308-47b1-8f2d-3734854ccbd3" providerId="ADAL" clId="{F8F5FA1A-D1C9-41D4-A34C-6F69C372A9DD}" dt="2022-10-27T02:44:36.418" v="805" actId="478"/>
          <ac:spMkLst>
            <pc:docMk/>
            <pc:sldMk cId="0" sldId="454"/>
            <ac:spMk id="2" creationId="{0C0FB48C-3F45-4A6B-BA44-D4F1A73F70B7}"/>
          </ac:spMkLst>
        </pc:spChg>
        <pc:spChg chg="del">
          <ac:chgData name="Eddens, Kate" userId="2768510e-2308-47b1-8f2d-3734854ccbd3" providerId="ADAL" clId="{F8F5FA1A-D1C9-41D4-A34C-6F69C372A9DD}" dt="2022-10-27T02:44:47.184" v="807" actId="478"/>
          <ac:spMkLst>
            <pc:docMk/>
            <pc:sldMk cId="0" sldId="454"/>
            <ac:spMk id="3" creationId="{F79E3432-9F11-4D01-99F9-A397869AF073}"/>
          </ac:spMkLst>
        </pc:spChg>
        <pc:spChg chg="add mod">
          <ac:chgData name="Eddens, Kate" userId="2768510e-2308-47b1-8f2d-3734854ccbd3" providerId="ADAL" clId="{F8F5FA1A-D1C9-41D4-A34C-6F69C372A9DD}" dt="2022-10-26T21:37:43.938" v="152"/>
          <ac:spMkLst>
            <pc:docMk/>
            <pc:sldMk cId="0" sldId="454"/>
            <ac:spMk id="9" creationId="{C0FFACE1-1D86-4561-9E3E-71E83E4D6AD8}"/>
          </ac:spMkLst>
        </pc:spChg>
        <pc:spChg chg="add mod">
          <ac:chgData name="Eddens, Kate" userId="2768510e-2308-47b1-8f2d-3734854ccbd3" providerId="ADAL" clId="{F8F5FA1A-D1C9-41D4-A34C-6F69C372A9DD}" dt="2022-10-27T02:44:37.482" v="806"/>
          <ac:spMkLst>
            <pc:docMk/>
            <pc:sldMk cId="0" sldId="454"/>
            <ac:spMk id="10" creationId="{D049BC16-18B6-4689-9A6A-65B9BA10753F}"/>
          </ac:spMkLst>
        </pc:spChg>
        <pc:spChg chg="del">
          <ac:chgData name="Eddens, Kate" userId="2768510e-2308-47b1-8f2d-3734854ccbd3" providerId="ADAL" clId="{F8F5FA1A-D1C9-41D4-A34C-6F69C372A9DD}" dt="2022-10-27T02:44:34.361" v="804" actId="478"/>
          <ac:spMkLst>
            <pc:docMk/>
            <pc:sldMk cId="0" sldId="454"/>
            <ac:spMk id="19459" creationId="{00000000-0000-0000-0000-000000000000}"/>
          </ac:spMkLst>
        </pc:spChg>
        <pc:spChg chg="mod">
          <ac:chgData name="Eddens, Kate" userId="2768510e-2308-47b1-8f2d-3734854ccbd3" providerId="ADAL" clId="{F8F5FA1A-D1C9-41D4-A34C-6F69C372A9DD}" dt="2022-10-27T02:46:40.001" v="809" actId="20577"/>
          <ac:spMkLst>
            <pc:docMk/>
            <pc:sldMk cId="0" sldId="454"/>
            <ac:spMk id="19461" creationId="{00000000-0000-0000-0000-000000000000}"/>
          </ac:spMkLst>
        </pc:spChg>
        <pc:picChg chg="mod">
          <ac:chgData name="Eddens, Kate" userId="2768510e-2308-47b1-8f2d-3734854ccbd3" providerId="ADAL" clId="{F8F5FA1A-D1C9-41D4-A34C-6F69C372A9DD}" dt="2022-10-27T02:51:30.085" v="821" actId="14100"/>
          <ac:picMkLst>
            <pc:docMk/>
            <pc:sldMk cId="0" sldId="454"/>
            <ac:picMk id="19462" creationId="{00000000-0000-0000-0000-000000000000}"/>
          </ac:picMkLst>
        </pc:picChg>
      </pc:sldChg>
      <pc:sldChg chg="addSp delSp modSp del">
        <pc:chgData name="Eddens, Kate" userId="2768510e-2308-47b1-8f2d-3734854ccbd3" providerId="ADAL" clId="{F8F5FA1A-D1C9-41D4-A34C-6F69C372A9DD}" dt="2022-10-27T03:04:28.698" v="825" actId="47"/>
        <pc:sldMkLst>
          <pc:docMk/>
          <pc:sldMk cId="0" sldId="455"/>
        </pc:sldMkLst>
        <pc:spChg chg="add mod">
          <ac:chgData name="Eddens, Kate" userId="2768510e-2308-47b1-8f2d-3734854ccbd3" providerId="ADAL" clId="{F8F5FA1A-D1C9-41D4-A34C-6F69C372A9DD}" dt="2022-10-26T21:37:45.980" v="153"/>
          <ac:spMkLst>
            <pc:docMk/>
            <pc:sldMk cId="0" sldId="455"/>
            <ac:spMk id="9" creationId="{7AB29FE9-4CD3-4650-969F-7DDF5D8D4517}"/>
          </ac:spMkLst>
        </pc:spChg>
        <pc:picChg chg="del">
          <ac:chgData name="Eddens, Kate" userId="2768510e-2308-47b1-8f2d-3734854ccbd3" providerId="ADAL" clId="{F8F5FA1A-D1C9-41D4-A34C-6F69C372A9DD}" dt="2022-10-27T02:50:32.655" v="812" actId="21"/>
          <ac:picMkLst>
            <pc:docMk/>
            <pc:sldMk cId="0" sldId="455"/>
            <ac:picMk id="20484" creationId="{00000000-0000-0000-0000-000000000000}"/>
          </ac:picMkLst>
        </pc:picChg>
      </pc:sldChg>
      <pc:sldChg chg="add del">
        <pc:chgData name="Eddens, Kate" userId="2768510e-2308-47b1-8f2d-3734854ccbd3" providerId="ADAL" clId="{F8F5FA1A-D1C9-41D4-A34C-6F69C372A9DD}" dt="2022-11-07T06:35:49.971" v="34970" actId="47"/>
        <pc:sldMkLst>
          <pc:docMk/>
          <pc:sldMk cId="165579905" sldId="459"/>
        </pc:sldMkLst>
      </pc:sldChg>
      <pc:sldChg chg="add del">
        <pc:chgData name="Eddens, Kate" userId="2768510e-2308-47b1-8f2d-3734854ccbd3" providerId="ADAL" clId="{F8F5FA1A-D1C9-41D4-A34C-6F69C372A9DD}" dt="2022-11-07T06:35:40.108" v="34964" actId="47"/>
        <pc:sldMkLst>
          <pc:docMk/>
          <pc:sldMk cId="1121141078" sldId="460"/>
        </pc:sldMkLst>
      </pc:sldChg>
      <pc:sldChg chg="addSp delSp modSp mod modNotesTx">
        <pc:chgData name="Eddens, Kate" userId="2768510e-2308-47b1-8f2d-3734854ccbd3" providerId="ADAL" clId="{F8F5FA1A-D1C9-41D4-A34C-6F69C372A9DD}" dt="2022-11-07T08:06:53.939" v="36982"/>
        <pc:sldMkLst>
          <pc:docMk/>
          <pc:sldMk cId="0" sldId="464"/>
        </pc:sldMkLst>
        <pc:spChg chg="del">
          <ac:chgData name="Eddens, Kate" userId="2768510e-2308-47b1-8f2d-3734854ccbd3" providerId="ADAL" clId="{F8F5FA1A-D1C9-41D4-A34C-6F69C372A9DD}" dt="2022-10-27T04:03:06.367" v="896" actId="478"/>
          <ac:spMkLst>
            <pc:docMk/>
            <pc:sldMk cId="0" sldId="464"/>
            <ac:spMk id="2" creationId="{0E2892E5-9BF1-4BE5-AEFE-EDA69B636955}"/>
          </ac:spMkLst>
        </pc:spChg>
        <pc:spChg chg="mod">
          <ac:chgData name="Eddens, Kate" userId="2768510e-2308-47b1-8f2d-3734854ccbd3" providerId="ADAL" clId="{F8F5FA1A-D1C9-41D4-A34C-6F69C372A9DD}" dt="2022-11-07T05:23:25.169" v="30410" actId="20577"/>
          <ac:spMkLst>
            <pc:docMk/>
            <pc:sldMk cId="0" sldId="464"/>
            <ac:spMk id="3" creationId="{A3704E54-B499-4BBC-9C27-446DA4502722}"/>
          </ac:spMkLst>
        </pc:spChg>
        <pc:spChg chg="mod">
          <ac:chgData name="Eddens, Kate" userId="2768510e-2308-47b1-8f2d-3734854ccbd3" providerId="ADAL" clId="{F8F5FA1A-D1C9-41D4-A34C-6F69C372A9DD}" dt="2022-11-07T05:23:38.944" v="30411" actId="2711"/>
          <ac:spMkLst>
            <pc:docMk/>
            <pc:sldMk cId="0" sldId="464"/>
            <ac:spMk id="4" creationId="{B6AF6D48-8E7B-4317-B80C-2207C9E40870}"/>
          </ac:spMkLst>
        </pc:spChg>
        <pc:spChg chg="add mod">
          <ac:chgData name="Eddens, Kate" userId="2768510e-2308-47b1-8f2d-3734854ccbd3" providerId="ADAL" clId="{F8F5FA1A-D1C9-41D4-A34C-6F69C372A9DD}" dt="2022-10-26T21:37:51.232" v="155"/>
          <ac:spMkLst>
            <pc:docMk/>
            <pc:sldMk cId="0" sldId="464"/>
            <ac:spMk id="7" creationId="{132A0980-FCD3-4F23-AD66-9429A00C9D2E}"/>
          </ac:spMkLst>
        </pc:spChg>
        <pc:spChg chg="del mod">
          <ac:chgData name="Eddens, Kate" userId="2768510e-2308-47b1-8f2d-3734854ccbd3" providerId="ADAL" clId="{F8F5FA1A-D1C9-41D4-A34C-6F69C372A9DD}" dt="2022-10-27T04:03:31.285" v="941" actId="478"/>
          <ac:spMkLst>
            <pc:docMk/>
            <pc:sldMk cId="0" sldId="464"/>
            <ac:spMk id="21507" creationId="{00000000-0000-0000-0000-000000000000}"/>
          </ac:spMkLst>
        </pc:spChg>
        <pc:picChg chg="add mod">
          <ac:chgData name="Eddens, Kate" userId="2768510e-2308-47b1-8f2d-3734854ccbd3" providerId="ADAL" clId="{F8F5FA1A-D1C9-41D4-A34C-6F69C372A9DD}" dt="2022-11-07T08:06:53.939" v="36982"/>
          <ac:picMkLst>
            <pc:docMk/>
            <pc:sldMk cId="0" sldId="464"/>
            <ac:picMk id="2" creationId="{F0613A50-2489-40D9-AB99-BCDE7D731BBC}"/>
          </ac:picMkLst>
        </pc:picChg>
      </pc:sldChg>
      <pc:sldChg chg="addSp delSp modSp del mod">
        <pc:chgData name="Eddens, Kate" userId="2768510e-2308-47b1-8f2d-3734854ccbd3" providerId="ADAL" clId="{F8F5FA1A-D1C9-41D4-A34C-6F69C372A9DD}" dt="2022-11-07T07:00:16.947" v="35024" actId="47"/>
        <pc:sldMkLst>
          <pc:docMk/>
          <pc:sldMk cId="0" sldId="495"/>
        </pc:sldMkLst>
        <pc:spChg chg="mod">
          <ac:chgData name="Eddens, Kate" userId="2768510e-2308-47b1-8f2d-3734854ccbd3" providerId="ADAL" clId="{F8F5FA1A-D1C9-41D4-A34C-6F69C372A9DD}" dt="2022-10-27T04:03:57.951" v="952" actId="20577"/>
          <ac:spMkLst>
            <pc:docMk/>
            <pc:sldMk cId="0" sldId="495"/>
            <ac:spMk id="2" creationId="{C0407534-22EB-40C8-8603-162A1B994128}"/>
          </ac:spMkLst>
        </pc:spChg>
        <pc:spChg chg="del">
          <ac:chgData name="Eddens, Kate" userId="2768510e-2308-47b1-8f2d-3734854ccbd3" providerId="ADAL" clId="{F8F5FA1A-D1C9-41D4-A34C-6F69C372A9DD}" dt="2022-10-27T04:04:08.518" v="953" actId="478"/>
          <ac:spMkLst>
            <pc:docMk/>
            <pc:sldMk cId="0" sldId="495"/>
            <ac:spMk id="3" creationId="{FB454825-E560-4F3A-80F2-FCBFAC43FCE8}"/>
          </ac:spMkLst>
        </pc:spChg>
        <pc:spChg chg="add mod">
          <ac:chgData name="Eddens, Kate" userId="2768510e-2308-47b1-8f2d-3734854ccbd3" providerId="ADAL" clId="{F8F5FA1A-D1C9-41D4-A34C-6F69C372A9DD}" dt="2022-10-26T21:37:53.356" v="156"/>
          <ac:spMkLst>
            <pc:docMk/>
            <pc:sldMk cId="0" sldId="495"/>
            <ac:spMk id="11" creationId="{4827D351-FA85-4DBF-860E-E0F72548E6C5}"/>
          </ac:spMkLst>
        </pc:spChg>
        <pc:spChg chg="del">
          <ac:chgData name="Eddens, Kate" userId="2768510e-2308-47b1-8f2d-3734854ccbd3" providerId="ADAL" clId="{F8F5FA1A-D1C9-41D4-A34C-6F69C372A9DD}" dt="2022-10-27T04:03:51.621" v="943" actId="478"/>
          <ac:spMkLst>
            <pc:docMk/>
            <pc:sldMk cId="0" sldId="495"/>
            <ac:spMk id="43016" creationId="{00000000-0000-0000-0000-000000000000}"/>
          </ac:spMkLst>
        </pc:spChg>
      </pc:sldChg>
      <pc:sldChg chg="addSp delSp modSp del mod">
        <pc:chgData name="Eddens, Kate" userId="2768510e-2308-47b1-8f2d-3734854ccbd3" providerId="ADAL" clId="{F8F5FA1A-D1C9-41D4-A34C-6F69C372A9DD}" dt="2022-11-07T07:31:15.709" v="36240" actId="47"/>
        <pc:sldMkLst>
          <pc:docMk/>
          <pc:sldMk cId="0" sldId="497"/>
        </pc:sldMkLst>
        <pc:spChg chg="mod">
          <ac:chgData name="Eddens, Kate" userId="2768510e-2308-47b1-8f2d-3734854ccbd3" providerId="ADAL" clId="{F8F5FA1A-D1C9-41D4-A34C-6F69C372A9DD}" dt="2022-10-27T04:04:40.402" v="963" actId="20577"/>
          <ac:spMkLst>
            <pc:docMk/>
            <pc:sldMk cId="0" sldId="497"/>
            <ac:spMk id="2" creationId="{6D2B3FAD-C1BA-4823-92BE-19E6768E0A69}"/>
          </ac:spMkLst>
        </pc:spChg>
        <pc:spChg chg="del">
          <ac:chgData name="Eddens, Kate" userId="2768510e-2308-47b1-8f2d-3734854ccbd3" providerId="ADAL" clId="{F8F5FA1A-D1C9-41D4-A34C-6F69C372A9DD}" dt="2022-10-27T04:04:47.257" v="965" actId="478"/>
          <ac:spMkLst>
            <pc:docMk/>
            <pc:sldMk cId="0" sldId="497"/>
            <ac:spMk id="3" creationId="{0B659F45-D877-49E2-B4B3-7DB4E4CBB6E4}"/>
          </ac:spMkLst>
        </pc:spChg>
        <pc:spChg chg="add mod">
          <ac:chgData name="Eddens, Kate" userId="2768510e-2308-47b1-8f2d-3734854ccbd3" providerId="ADAL" clId="{F8F5FA1A-D1C9-41D4-A34C-6F69C372A9DD}" dt="2022-10-26T21:37:55.578" v="157"/>
          <ac:spMkLst>
            <pc:docMk/>
            <pc:sldMk cId="0" sldId="497"/>
            <ac:spMk id="8" creationId="{F72E2273-0553-4977-A2E2-A8062B17ED01}"/>
          </ac:spMkLst>
        </pc:spChg>
        <pc:spChg chg="del">
          <ac:chgData name="Eddens, Kate" userId="2768510e-2308-47b1-8f2d-3734854ccbd3" providerId="ADAL" clId="{F8F5FA1A-D1C9-41D4-A34C-6F69C372A9DD}" dt="2022-10-27T04:04:34.900" v="954" actId="478"/>
          <ac:spMkLst>
            <pc:docMk/>
            <pc:sldMk cId="0" sldId="497"/>
            <ac:spMk id="45060" creationId="{00000000-0000-0000-0000-000000000000}"/>
          </ac:spMkLst>
        </pc:spChg>
        <pc:picChg chg="mod">
          <ac:chgData name="Eddens, Kate" userId="2768510e-2308-47b1-8f2d-3734854ccbd3" providerId="ADAL" clId="{F8F5FA1A-D1C9-41D4-A34C-6F69C372A9DD}" dt="2022-10-27T04:05:12.741" v="970" actId="1076"/>
          <ac:picMkLst>
            <pc:docMk/>
            <pc:sldMk cId="0" sldId="497"/>
            <ac:picMk id="45061" creationId="{00000000-0000-0000-0000-000000000000}"/>
          </ac:picMkLst>
        </pc:picChg>
      </pc:sldChg>
      <pc:sldChg chg="addSp delSp modSp mod delAnim modAnim modNotesTx">
        <pc:chgData name="Eddens, Kate" userId="2768510e-2308-47b1-8f2d-3734854ccbd3" providerId="ADAL" clId="{F8F5FA1A-D1C9-41D4-A34C-6F69C372A9DD}" dt="2022-11-04T21:43:02.194" v="16498"/>
        <pc:sldMkLst>
          <pc:docMk/>
          <pc:sldMk cId="1560003516" sldId="512"/>
        </pc:sldMkLst>
        <pc:spChg chg="mod">
          <ac:chgData name="Eddens, Kate" userId="2768510e-2308-47b1-8f2d-3734854ccbd3" providerId="ADAL" clId="{F8F5FA1A-D1C9-41D4-A34C-6F69C372A9DD}" dt="2022-11-04T13:34:46.809" v="9304" actId="20577"/>
          <ac:spMkLst>
            <pc:docMk/>
            <pc:sldMk cId="1560003516" sldId="512"/>
            <ac:spMk id="2" creationId="{35E6F4D2-47B3-45E1-8E7A-AABD9F0A738B}"/>
          </ac:spMkLst>
        </pc:spChg>
        <pc:spChg chg="add mod">
          <ac:chgData name="Eddens, Kate" userId="2768510e-2308-47b1-8f2d-3734854ccbd3" providerId="ADAL" clId="{F8F5FA1A-D1C9-41D4-A34C-6F69C372A9DD}" dt="2022-11-04T13:36:24.595" v="9406" actId="121"/>
          <ac:spMkLst>
            <pc:docMk/>
            <pc:sldMk cId="1560003516" sldId="512"/>
            <ac:spMk id="3" creationId="{7AA627B4-424C-4FAE-8E03-2B29B4C27222}"/>
          </ac:spMkLst>
        </pc:spChg>
        <pc:spChg chg="del mod">
          <ac:chgData name="Eddens, Kate" userId="2768510e-2308-47b1-8f2d-3734854ccbd3" providerId="ADAL" clId="{F8F5FA1A-D1C9-41D4-A34C-6F69C372A9DD}" dt="2022-10-27T02:08:27.469" v="544" actId="478"/>
          <ac:spMkLst>
            <pc:docMk/>
            <pc:sldMk cId="1560003516" sldId="512"/>
            <ac:spMk id="3" creationId="{DB84427B-939E-4B9E-ADB5-1DA13B3DE33B}"/>
          </ac:spMkLst>
        </pc:spChg>
        <pc:spChg chg="del mod">
          <ac:chgData name="Eddens, Kate" userId="2768510e-2308-47b1-8f2d-3734854ccbd3" providerId="ADAL" clId="{F8F5FA1A-D1C9-41D4-A34C-6F69C372A9DD}" dt="2022-10-26T21:37:27.421" v="146"/>
          <ac:spMkLst>
            <pc:docMk/>
            <pc:sldMk cId="1560003516" sldId="512"/>
            <ac:spMk id="4" creationId="{19C36D15-FB2D-44D5-B959-78DD506D3242}"/>
          </ac:spMkLst>
        </pc:spChg>
        <pc:spChg chg="add mod">
          <ac:chgData name="Eddens, Kate" userId="2768510e-2308-47b1-8f2d-3734854ccbd3" providerId="ADAL" clId="{F8F5FA1A-D1C9-41D4-A34C-6F69C372A9DD}" dt="2022-10-26T21:37:27.421" v="146"/>
          <ac:spMkLst>
            <pc:docMk/>
            <pc:sldMk cId="1560003516" sldId="512"/>
            <ac:spMk id="6" creationId="{2D607CE8-83FF-4BAF-8AA9-29A7212C8929}"/>
          </ac:spMkLst>
        </pc:spChg>
        <pc:spChg chg="add mod">
          <ac:chgData name="Eddens, Kate" userId="2768510e-2308-47b1-8f2d-3734854ccbd3" providerId="ADAL" clId="{F8F5FA1A-D1C9-41D4-A34C-6F69C372A9DD}" dt="2022-11-04T21:22:33.333" v="16390" actId="1076"/>
          <ac:spMkLst>
            <pc:docMk/>
            <pc:sldMk cId="1560003516" sldId="512"/>
            <ac:spMk id="7" creationId="{23E1FD6A-05D3-41BB-9E79-09C4A034B4A3}"/>
          </ac:spMkLst>
        </pc:spChg>
        <pc:spChg chg="add mod">
          <ac:chgData name="Eddens, Kate" userId="2768510e-2308-47b1-8f2d-3734854ccbd3" providerId="ADAL" clId="{F8F5FA1A-D1C9-41D4-A34C-6F69C372A9DD}" dt="2022-11-04T21:26:24.746" v="16415" actId="688"/>
          <ac:spMkLst>
            <pc:docMk/>
            <pc:sldMk cId="1560003516" sldId="512"/>
            <ac:spMk id="10" creationId="{E0DC61C2-EBD7-4D97-B9CE-7A4A265D344D}"/>
          </ac:spMkLst>
        </pc:spChg>
        <pc:spChg chg="add mod">
          <ac:chgData name="Eddens, Kate" userId="2768510e-2308-47b1-8f2d-3734854ccbd3" providerId="ADAL" clId="{F8F5FA1A-D1C9-41D4-A34C-6F69C372A9DD}" dt="2022-11-04T21:26:45.236" v="16419" actId="1076"/>
          <ac:spMkLst>
            <pc:docMk/>
            <pc:sldMk cId="1560003516" sldId="512"/>
            <ac:spMk id="11" creationId="{2CA0000B-7B14-41EE-810E-B0B923303483}"/>
          </ac:spMkLst>
        </pc:spChg>
        <pc:spChg chg="add mod">
          <ac:chgData name="Eddens, Kate" userId="2768510e-2308-47b1-8f2d-3734854ccbd3" providerId="ADAL" clId="{F8F5FA1A-D1C9-41D4-A34C-6F69C372A9DD}" dt="2022-11-04T21:26:33.469" v="16418" actId="1076"/>
          <ac:spMkLst>
            <pc:docMk/>
            <pc:sldMk cId="1560003516" sldId="512"/>
            <ac:spMk id="12" creationId="{FA5A3327-ABEA-4454-85C1-9A983ED50074}"/>
          </ac:spMkLst>
        </pc:spChg>
        <pc:spChg chg="add mod">
          <ac:chgData name="Eddens, Kate" userId="2768510e-2308-47b1-8f2d-3734854ccbd3" providerId="ADAL" clId="{F8F5FA1A-D1C9-41D4-A34C-6F69C372A9DD}" dt="2022-11-04T21:30:34.100" v="16441" actId="1036"/>
          <ac:spMkLst>
            <pc:docMk/>
            <pc:sldMk cId="1560003516" sldId="512"/>
            <ac:spMk id="18" creationId="{E9B82F70-2F34-4AAB-A424-02CF2367BABA}"/>
          </ac:spMkLst>
        </pc:spChg>
        <pc:picChg chg="add del mod">
          <ac:chgData name="Eddens, Kate" userId="2768510e-2308-47b1-8f2d-3734854ccbd3" providerId="ADAL" clId="{F8F5FA1A-D1C9-41D4-A34C-6F69C372A9DD}" dt="2022-11-04T21:21:06.553" v="16380" actId="478"/>
          <ac:picMkLst>
            <pc:docMk/>
            <pc:sldMk cId="1560003516" sldId="512"/>
            <ac:picMk id="4" creationId="{30399757-7B0D-4C97-93F6-39BB073CEEB0}"/>
          </ac:picMkLst>
        </pc:picChg>
        <pc:picChg chg="mod">
          <ac:chgData name="Eddens, Kate" userId="2768510e-2308-47b1-8f2d-3734854ccbd3" providerId="ADAL" clId="{F8F5FA1A-D1C9-41D4-A34C-6F69C372A9DD}" dt="2022-11-04T13:35:49.045" v="9396" actId="1076"/>
          <ac:picMkLst>
            <pc:docMk/>
            <pc:sldMk cId="1560003516" sldId="512"/>
            <ac:picMk id="5" creationId="{D61E99BE-9544-43DC-A8F9-CB998DE8C709}"/>
          </ac:picMkLst>
        </pc:picChg>
        <pc:picChg chg="add del mod">
          <ac:chgData name="Eddens, Kate" userId="2768510e-2308-47b1-8f2d-3734854ccbd3" providerId="ADAL" clId="{F8F5FA1A-D1C9-41D4-A34C-6F69C372A9DD}" dt="2022-11-04T21:32:57.092" v="16446" actId="478"/>
          <ac:picMkLst>
            <pc:docMk/>
            <pc:sldMk cId="1560003516" sldId="512"/>
            <ac:picMk id="19" creationId="{4C0493BC-4F96-4A7F-BEC3-A45D8581FC85}"/>
          </ac:picMkLst>
        </pc:picChg>
        <pc:picChg chg="add del mod">
          <ac:chgData name="Eddens, Kate" userId="2768510e-2308-47b1-8f2d-3734854ccbd3" providerId="ADAL" clId="{F8F5FA1A-D1C9-41D4-A34C-6F69C372A9DD}" dt="2022-11-04T21:41:06.443" v="16497" actId="478"/>
          <ac:picMkLst>
            <pc:docMk/>
            <pc:sldMk cId="1560003516" sldId="512"/>
            <ac:picMk id="20" creationId="{5A3BBDDC-1FBB-404C-A21D-289B0DB0DF20}"/>
          </ac:picMkLst>
        </pc:picChg>
        <pc:picChg chg="add mod">
          <ac:chgData name="Eddens, Kate" userId="2768510e-2308-47b1-8f2d-3734854ccbd3" providerId="ADAL" clId="{F8F5FA1A-D1C9-41D4-A34C-6F69C372A9DD}" dt="2022-11-04T21:43:02.194" v="16498"/>
          <ac:picMkLst>
            <pc:docMk/>
            <pc:sldMk cId="1560003516" sldId="512"/>
            <ac:picMk id="21" creationId="{6D06F05D-2B35-49FD-B0A3-A0F1AD9FAED1}"/>
          </ac:picMkLst>
        </pc:picChg>
        <pc:cxnChg chg="add mod">
          <ac:chgData name="Eddens, Kate" userId="2768510e-2308-47b1-8f2d-3734854ccbd3" providerId="ADAL" clId="{F8F5FA1A-D1C9-41D4-A34C-6F69C372A9DD}" dt="2022-11-04T21:25:22.838" v="16407" actId="208"/>
          <ac:cxnSpMkLst>
            <pc:docMk/>
            <pc:sldMk cId="1560003516" sldId="512"/>
            <ac:cxnSpMk id="9" creationId="{A44866E0-661B-46CC-AC21-ED6A56D0E154}"/>
          </ac:cxnSpMkLst>
        </pc:cxnChg>
        <pc:cxnChg chg="add mod">
          <ac:chgData name="Eddens, Kate" userId="2768510e-2308-47b1-8f2d-3734854ccbd3" providerId="ADAL" clId="{F8F5FA1A-D1C9-41D4-A34C-6F69C372A9DD}" dt="2022-11-04T21:28:48.783" v="16431" actId="1037"/>
          <ac:cxnSpMkLst>
            <pc:docMk/>
            <pc:sldMk cId="1560003516" sldId="512"/>
            <ac:cxnSpMk id="14" creationId="{43E148AA-B9B8-4545-B6F6-46C49C5B7208}"/>
          </ac:cxnSpMkLst>
        </pc:cxnChg>
        <pc:cxnChg chg="add mod">
          <ac:chgData name="Eddens, Kate" userId="2768510e-2308-47b1-8f2d-3734854ccbd3" providerId="ADAL" clId="{F8F5FA1A-D1C9-41D4-A34C-6F69C372A9DD}" dt="2022-11-04T21:29:35.970" v="16437" actId="14100"/>
          <ac:cxnSpMkLst>
            <pc:docMk/>
            <pc:sldMk cId="1560003516" sldId="512"/>
            <ac:cxnSpMk id="16" creationId="{6AA54F8B-DB32-4A4A-B303-6AFFA48FDF79}"/>
          </ac:cxnSpMkLst>
        </pc:cxnChg>
      </pc:sldChg>
      <pc:sldChg chg="addSp delSp modSp del mod">
        <pc:chgData name="Eddens, Kate" userId="2768510e-2308-47b1-8f2d-3734854ccbd3" providerId="ADAL" clId="{F8F5FA1A-D1C9-41D4-A34C-6F69C372A9DD}" dt="2022-11-08T04:00:37.682" v="56161" actId="47"/>
        <pc:sldMkLst>
          <pc:docMk/>
          <pc:sldMk cId="1472548846" sldId="514"/>
        </pc:sldMkLst>
        <pc:spChg chg="mod">
          <ac:chgData name="Eddens, Kate" userId="2768510e-2308-47b1-8f2d-3734854ccbd3" providerId="ADAL" clId="{F8F5FA1A-D1C9-41D4-A34C-6F69C372A9DD}" dt="2022-11-03T23:00:24.048" v="4134" actId="20577"/>
          <ac:spMkLst>
            <pc:docMk/>
            <pc:sldMk cId="1472548846" sldId="514"/>
            <ac:spMk id="3" creationId="{4048C349-2988-9445-AD75-967F4CE75ED0}"/>
          </ac:spMkLst>
        </pc:spChg>
        <pc:spChg chg="del mod">
          <ac:chgData name="Eddens, Kate" userId="2768510e-2308-47b1-8f2d-3734854ccbd3" providerId="ADAL" clId="{F8F5FA1A-D1C9-41D4-A34C-6F69C372A9DD}" dt="2022-10-26T21:36:42.708" v="130"/>
          <ac:spMkLst>
            <pc:docMk/>
            <pc:sldMk cId="1472548846" sldId="514"/>
            <ac:spMk id="4" creationId="{79DC9AF8-740F-5444-973B-86C6E312610C}"/>
          </ac:spMkLst>
        </pc:spChg>
        <pc:spChg chg="add mod">
          <ac:chgData name="Eddens, Kate" userId="2768510e-2308-47b1-8f2d-3734854ccbd3" providerId="ADAL" clId="{F8F5FA1A-D1C9-41D4-A34C-6F69C372A9DD}" dt="2022-10-26T21:36:42.708" v="130"/>
          <ac:spMkLst>
            <pc:docMk/>
            <pc:sldMk cId="1472548846" sldId="514"/>
            <ac:spMk id="5" creationId="{CFB97042-9F28-4006-8125-3755F78AAA2D}"/>
          </ac:spMkLst>
        </pc:spChg>
      </pc:sldChg>
      <pc:sldChg chg="addSp delSp modSp del mod">
        <pc:chgData name="Eddens, Kate" userId="2768510e-2308-47b1-8f2d-3734854ccbd3" providerId="ADAL" clId="{F8F5FA1A-D1C9-41D4-A34C-6F69C372A9DD}" dt="2022-10-27T01:32:14.615" v="425" actId="47"/>
        <pc:sldMkLst>
          <pc:docMk/>
          <pc:sldMk cId="2536640730" sldId="515"/>
        </pc:sldMkLst>
        <pc:spChg chg="del mod">
          <ac:chgData name="Eddens, Kate" userId="2768510e-2308-47b1-8f2d-3734854ccbd3" providerId="ADAL" clId="{F8F5FA1A-D1C9-41D4-A34C-6F69C372A9DD}" dt="2022-10-26T21:36:51.760" v="134"/>
          <ac:spMkLst>
            <pc:docMk/>
            <pc:sldMk cId="2536640730" sldId="515"/>
            <ac:spMk id="4" creationId="{CD96F6FC-68EE-C446-A013-4798C3B2D9B2}"/>
          </ac:spMkLst>
        </pc:spChg>
        <pc:spChg chg="add mod">
          <ac:chgData name="Eddens, Kate" userId="2768510e-2308-47b1-8f2d-3734854ccbd3" providerId="ADAL" clId="{F8F5FA1A-D1C9-41D4-A34C-6F69C372A9DD}" dt="2022-10-26T21:36:51.760" v="134"/>
          <ac:spMkLst>
            <pc:docMk/>
            <pc:sldMk cId="2536640730" sldId="515"/>
            <ac:spMk id="5" creationId="{C83AFBC6-601C-4EBD-A56C-2012910B1B51}"/>
          </ac:spMkLst>
        </pc:spChg>
      </pc:sldChg>
      <pc:sldChg chg="addSp delSp modSp mod modNotesTx">
        <pc:chgData name="Eddens, Kate" userId="2768510e-2308-47b1-8f2d-3734854ccbd3" providerId="ADAL" clId="{F8F5FA1A-D1C9-41D4-A34C-6F69C372A9DD}" dt="2022-11-04T21:20:40.248" v="16378"/>
        <pc:sldMkLst>
          <pc:docMk/>
          <pc:sldMk cId="1370551455" sldId="516"/>
        </pc:sldMkLst>
        <pc:spChg chg="mod">
          <ac:chgData name="Eddens, Kate" userId="2768510e-2308-47b1-8f2d-3734854ccbd3" providerId="ADAL" clId="{F8F5FA1A-D1C9-41D4-A34C-6F69C372A9DD}" dt="2022-10-27T02:06:33.557" v="530" actId="403"/>
          <ac:spMkLst>
            <pc:docMk/>
            <pc:sldMk cId="1370551455" sldId="516"/>
            <ac:spMk id="2" creationId="{9EB84D49-07F4-4956-848B-5E93375B70DF}"/>
          </ac:spMkLst>
        </pc:spChg>
        <pc:spChg chg="mod">
          <ac:chgData name="Eddens, Kate" userId="2768510e-2308-47b1-8f2d-3734854ccbd3" providerId="ADAL" clId="{F8F5FA1A-D1C9-41D4-A34C-6F69C372A9DD}" dt="2022-11-04T04:07:38.810" v="8420" actId="20577"/>
          <ac:spMkLst>
            <pc:docMk/>
            <pc:sldMk cId="1370551455" sldId="516"/>
            <ac:spMk id="3" creationId="{7CFB4D4C-7630-4401-8BF7-43093D4926E5}"/>
          </ac:spMkLst>
        </pc:spChg>
        <pc:spChg chg="del mod">
          <ac:chgData name="Eddens, Kate" userId="2768510e-2308-47b1-8f2d-3734854ccbd3" providerId="ADAL" clId="{F8F5FA1A-D1C9-41D4-A34C-6F69C372A9DD}" dt="2022-10-26T21:37:15.936" v="142"/>
          <ac:spMkLst>
            <pc:docMk/>
            <pc:sldMk cId="1370551455" sldId="516"/>
            <ac:spMk id="4" creationId="{84B8092E-535B-4A1D-BDA8-2F0AD493DB58}"/>
          </ac:spMkLst>
        </pc:spChg>
        <pc:spChg chg="add mod">
          <ac:chgData name="Eddens, Kate" userId="2768510e-2308-47b1-8f2d-3734854ccbd3" providerId="ADAL" clId="{F8F5FA1A-D1C9-41D4-A34C-6F69C372A9DD}" dt="2022-10-26T21:37:15.936" v="142"/>
          <ac:spMkLst>
            <pc:docMk/>
            <pc:sldMk cId="1370551455" sldId="516"/>
            <ac:spMk id="7" creationId="{D0656B11-A38A-4D37-99D1-7FE46D0FEDC2}"/>
          </ac:spMkLst>
        </pc:spChg>
        <pc:picChg chg="add mod">
          <ac:chgData name="Eddens, Kate" userId="2768510e-2308-47b1-8f2d-3734854ccbd3" providerId="ADAL" clId="{F8F5FA1A-D1C9-41D4-A34C-6F69C372A9DD}" dt="2022-11-04T21:20:40.248" v="16378"/>
          <ac:picMkLst>
            <pc:docMk/>
            <pc:sldMk cId="1370551455" sldId="516"/>
            <ac:picMk id="4" creationId="{48118461-6928-4F5F-B1F9-1AE58F048E83}"/>
          </ac:picMkLst>
        </pc:picChg>
        <pc:picChg chg="mod modCrop">
          <ac:chgData name="Eddens, Kate" userId="2768510e-2308-47b1-8f2d-3734854ccbd3" providerId="ADAL" clId="{F8F5FA1A-D1C9-41D4-A34C-6F69C372A9DD}" dt="2022-11-04T04:07:28.381" v="8406" actId="1076"/>
          <ac:picMkLst>
            <pc:docMk/>
            <pc:sldMk cId="1370551455" sldId="516"/>
            <ac:picMk id="6" creationId="{D03E1A43-8648-4076-9F2D-DEDE9F2B5A45}"/>
          </ac:picMkLst>
        </pc:picChg>
      </pc:sldChg>
      <pc:sldChg chg="addSp delSp modSp mod modNotesTx">
        <pc:chgData name="Eddens, Kate" userId="2768510e-2308-47b1-8f2d-3734854ccbd3" providerId="ADAL" clId="{F8F5FA1A-D1C9-41D4-A34C-6F69C372A9DD}" dt="2022-11-04T21:20:40.248" v="16378"/>
        <pc:sldMkLst>
          <pc:docMk/>
          <pc:sldMk cId="2349167745" sldId="517"/>
        </pc:sldMkLst>
        <pc:spChg chg="mod">
          <ac:chgData name="Eddens, Kate" userId="2768510e-2308-47b1-8f2d-3734854ccbd3" providerId="ADAL" clId="{F8F5FA1A-D1C9-41D4-A34C-6F69C372A9DD}" dt="2022-10-27T02:06:41.465" v="531" actId="403"/>
          <ac:spMkLst>
            <pc:docMk/>
            <pc:sldMk cId="2349167745" sldId="517"/>
            <ac:spMk id="2" creationId="{58E5DEFD-3606-4DE4-9C40-E114ACD70ABE}"/>
          </ac:spMkLst>
        </pc:spChg>
        <pc:spChg chg="del mod">
          <ac:chgData name="Eddens, Kate" userId="2768510e-2308-47b1-8f2d-3734854ccbd3" providerId="ADAL" clId="{F8F5FA1A-D1C9-41D4-A34C-6F69C372A9DD}" dt="2022-10-26T21:37:20.219" v="144"/>
          <ac:spMkLst>
            <pc:docMk/>
            <pc:sldMk cId="2349167745" sldId="517"/>
            <ac:spMk id="4" creationId="{4D427180-1E58-4F39-BA4C-256D29F8AD03}"/>
          </ac:spMkLst>
        </pc:spChg>
        <pc:spChg chg="add mod">
          <ac:chgData name="Eddens, Kate" userId="2768510e-2308-47b1-8f2d-3734854ccbd3" providerId="ADAL" clId="{F8F5FA1A-D1C9-41D4-A34C-6F69C372A9DD}" dt="2022-10-26T21:37:20.219" v="144"/>
          <ac:spMkLst>
            <pc:docMk/>
            <pc:sldMk cId="2349167745" sldId="517"/>
            <ac:spMk id="5" creationId="{D6656BB5-EBEA-419B-A82A-172FF4D939F6}"/>
          </ac:spMkLst>
        </pc:spChg>
        <pc:picChg chg="add mod">
          <ac:chgData name="Eddens, Kate" userId="2768510e-2308-47b1-8f2d-3734854ccbd3" providerId="ADAL" clId="{F8F5FA1A-D1C9-41D4-A34C-6F69C372A9DD}" dt="2022-11-04T21:20:40.248" v="16378"/>
          <ac:picMkLst>
            <pc:docMk/>
            <pc:sldMk cId="2349167745" sldId="517"/>
            <ac:picMk id="3" creationId="{F0A2725F-6168-4EEB-8B83-415AC01994E9}"/>
          </ac:picMkLst>
        </pc:picChg>
      </pc:sldChg>
      <pc:sldChg chg="addSp delSp modSp del mod modNotesTx">
        <pc:chgData name="Eddens, Kate" userId="2768510e-2308-47b1-8f2d-3734854ccbd3" providerId="ADAL" clId="{F8F5FA1A-D1C9-41D4-A34C-6F69C372A9DD}" dt="2022-11-07T03:34:14.676" v="26267" actId="47"/>
        <pc:sldMkLst>
          <pc:docMk/>
          <pc:sldMk cId="1497249486" sldId="518"/>
        </pc:sldMkLst>
        <pc:spChg chg="del">
          <ac:chgData name="Eddens, Kate" userId="2768510e-2308-47b1-8f2d-3734854ccbd3" providerId="ADAL" clId="{F8F5FA1A-D1C9-41D4-A34C-6F69C372A9DD}" dt="2022-10-27T04:02:23.303" v="889" actId="478"/>
          <ac:spMkLst>
            <pc:docMk/>
            <pc:sldMk cId="1497249486" sldId="518"/>
            <ac:spMk id="4" creationId="{F0339192-203A-4323-9D58-51D4C4FA997F}"/>
          </ac:spMkLst>
        </pc:spChg>
        <pc:spChg chg="mod">
          <ac:chgData name="Eddens, Kate" userId="2768510e-2308-47b1-8f2d-3734854ccbd3" providerId="ADAL" clId="{F8F5FA1A-D1C9-41D4-A34C-6F69C372A9DD}" dt="2022-11-07T03:30:01.457" v="25645" actId="20577"/>
          <ac:spMkLst>
            <pc:docMk/>
            <pc:sldMk cId="1497249486" sldId="518"/>
            <ac:spMk id="5" creationId="{2BCCFEED-2F29-40EA-AACA-2A3C3E7A06CE}"/>
          </ac:spMkLst>
        </pc:spChg>
        <pc:spChg chg="del">
          <ac:chgData name="Eddens, Kate" userId="2768510e-2308-47b1-8f2d-3734854ccbd3" providerId="ADAL" clId="{F8F5FA1A-D1C9-41D4-A34C-6F69C372A9DD}" dt="2022-10-27T04:02:34.669" v="891" actId="478"/>
          <ac:spMkLst>
            <pc:docMk/>
            <pc:sldMk cId="1497249486" sldId="518"/>
            <ac:spMk id="7" creationId="{217BEA05-C5C9-4250-8755-55842283FEE3}"/>
          </ac:spMkLst>
        </pc:spChg>
        <pc:spChg chg="add mod">
          <ac:chgData name="Eddens, Kate" userId="2768510e-2308-47b1-8f2d-3734854ccbd3" providerId="ADAL" clId="{F8F5FA1A-D1C9-41D4-A34C-6F69C372A9DD}" dt="2022-10-26T21:37:49.041" v="154"/>
          <ac:spMkLst>
            <pc:docMk/>
            <pc:sldMk cId="1497249486" sldId="518"/>
            <ac:spMk id="8" creationId="{89137D4A-EB30-4323-8095-473AC527E956}"/>
          </ac:spMkLst>
        </pc:spChg>
        <pc:picChg chg="mod">
          <ac:chgData name="Eddens, Kate" userId="2768510e-2308-47b1-8f2d-3734854ccbd3" providerId="ADAL" clId="{F8F5FA1A-D1C9-41D4-A34C-6F69C372A9DD}" dt="2022-11-07T03:32:51.698" v="26083" actId="1076"/>
          <ac:picMkLst>
            <pc:docMk/>
            <pc:sldMk cId="1497249486" sldId="518"/>
            <ac:picMk id="6" creationId="{F42366BA-5C5D-48CC-BB35-73DF17EBC698}"/>
          </ac:picMkLst>
        </pc:picChg>
      </pc:sldChg>
      <pc:sldChg chg="addSp delSp modSp del mod ord modNotesTx">
        <pc:chgData name="Eddens, Kate" userId="2768510e-2308-47b1-8f2d-3734854ccbd3" providerId="ADAL" clId="{F8F5FA1A-D1C9-41D4-A34C-6F69C372A9DD}" dt="2022-11-08T01:34:16.971" v="49874" actId="47"/>
        <pc:sldMkLst>
          <pc:docMk/>
          <pc:sldMk cId="2141418284" sldId="519"/>
        </pc:sldMkLst>
        <pc:spChg chg="mod">
          <ac:chgData name="Eddens, Kate" userId="2768510e-2308-47b1-8f2d-3734854ccbd3" providerId="ADAL" clId="{F8F5FA1A-D1C9-41D4-A34C-6F69C372A9DD}" dt="2022-10-27T04:17:05.243" v="1458" actId="20577"/>
          <ac:spMkLst>
            <pc:docMk/>
            <pc:sldMk cId="2141418284" sldId="519"/>
            <ac:spMk id="2" creationId="{6F139B67-DBF0-4567-8D11-32684FD7B9CE}"/>
          </ac:spMkLst>
        </pc:spChg>
        <pc:spChg chg="del mod">
          <ac:chgData name="Eddens, Kate" userId="2768510e-2308-47b1-8f2d-3734854ccbd3" providerId="ADAL" clId="{F8F5FA1A-D1C9-41D4-A34C-6F69C372A9DD}" dt="2022-10-27T04:17:15.632" v="1461" actId="478"/>
          <ac:spMkLst>
            <pc:docMk/>
            <pc:sldMk cId="2141418284" sldId="519"/>
            <ac:spMk id="4" creationId="{A909CE15-A6D9-4A79-9A47-2F203EC93E4F}"/>
          </ac:spMkLst>
        </pc:spChg>
        <pc:spChg chg="del">
          <ac:chgData name="Eddens, Kate" userId="2768510e-2308-47b1-8f2d-3734854ccbd3" providerId="ADAL" clId="{F8F5FA1A-D1C9-41D4-A34C-6F69C372A9DD}" dt="2022-10-27T04:17:11.817" v="1459" actId="478"/>
          <ac:spMkLst>
            <pc:docMk/>
            <pc:sldMk cId="2141418284" sldId="519"/>
            <ac:spMk id="5" creationId="{CF7CB8C2-76D8-4CE1-9880-2B5AFC8B36BF}"/>
          </ac:spMkLst>
        </pc:spChg>
        <pc:spChg chg="add mod">
          <ac:chgData name="Eddens, Kate" userId="2768510e-2308-47b1-8f2d-3734854ccbd3" providerId="ADAL" clId="{F8F5FA1A-D1C9-41D4-A34C-6F69C372A9DD}" dt="2022-10-26T21:38:01.419" v="160"/>
          <ac:spMkLst>
            <pc:docMk/>
            <pc:sldMk cId="2141418284" sldId="519"/>
            <ac:spMk id="8" creationId="{3ED8655C-FD60-408F-BAE4-6932B021167F}"/>
          </ac:spMkLst>
        </pc:spChg>
        <pc:picChg chg="add mod">
          <ac:chgData name="Eddens, Kate" userId="2768510e-2308-47b1-8f2d-3734854ccbd3" providerId="ADAL" clId="{F8F5FA1A-D1C9-41D4-A34C-6F69C372A9DD}" dt="2022-11-07T23:38:27.227" v="46774"/>
          <ac:picMkLst>
            <pc:docMk/>
            <pc:sldMk cId="2141418284" sldId="519"/>
            <ac:picMk id="4" creationId="{3E9268CE-09F7-4EBC-84AA-06FD792C3359}"/>
          </ac:picMkLst>
        </pc:picChg>
        <pc:picChg chg="del mod">
          <ac:chgData name="Eddens, Kate" userId="2768510e-2308-47b1-8f2d-3734854ccbd3" providerId="ADAL" clId="{F8F5FA1A-D1C9-41D4-A34C-6F69C372A9DD}" dt="2022-11-08T01:13:01.242" v="48342" actId="21"/>
          <ac:picMkLst>
            <pc:docMk/>
            <pc:sldMk cId="2141418284" sldId="519"/>
            <ac:picMk id="7" creationId="{7E5D1CC0-9DA2-48A9-9F98-EA1942C589CC}"/>
          </ac:picMkLst>
        </pc:picChg>
      </pc:sldChg>
      <pc:sldChg chg="addSp delSp modSp mod ord modAnim modNotesTx">
        <pc:chgData name="Eddens, Kate" userId="2768510e-2308-47b1-8f2d-3734854ccbd3" providerId="ADAL" clId="{F8F5FA1A-D1C9-41D4-A34C-6F69C372A9DD}" dt="2022-11-07T08:10:18.247" v="37059"/>
        <pc:sldMkLst>
          <pc:docMk/>
          <pc:sldMk cId="3247791274" sldId="520"/>
        </pc:sldMkLst>
        <pc:spChg chg="mod">
          <ac:chgData name="Eddens, Kate" userId="2768510e-2308-47b1-8f2d-3734854ccbd3" providerId="ADAL" clId="{F8F5FA1A-D1C9-41D4-A34C-6F69C372A9DD}" dt="2022-10-27T02:19:39.848" v="568" actId="403"/>
          <ac:spMkLst>
            <pc:docMk/>
            <pc:sldMk cId="3247791274" sldId="520"/>
            <ac:spMk id="2" creationId="{6BDDEC0B-A9DA-4342-BCF7-3F59B0589DF8}"/>
          </ac:spMkLst>
        </pc:spChg>
        <pc:spChg chg="del mod">
          <ac:chgData name="Eddens, Kate" userId="2768510e-2308-47b1-8f2d-3734854ccbd3" providerId="ADAL" clId="{F8F5FA1A-D1C9-41D4-A34C-6F69C372A9DD}" dt="2022-10-26T21:37:35.394" v="150"/>
          <ac:spMkLst>
            <pc:docMk/>
            <pc:sldMk cId="3247791274" sldId="520"/>
            <ac:spMk id="4" creationId="{C8337008-B5EC-4BE4-8496-8251CE28C3F4}"/>
          </ac:spMkLst>
        </pc:spChg>
        <pc:spChg chg="mod">
          <ac:chgData name="Eddens, Kate" userId="2768510e-2308-47b1-8f2d-3734854ccbd3" providerId="ADAL" clId="{F8F5FA1A-D1C9-41D4-A34C-6F69C372A9DD}" dt="2022-10-27T02:21:17.541" v="588" actId="14100"/>
          <ac:spMkLst>
            <pc:docMk/>
            <pc:sldMk cId="3247791274" sldId="520"/>
            <ac:spMk id="7" creationId="{2EA3508E-5B2C-440A-889C-1EA0EA0263DC}"/>
          </ac:spMkLst>
        </pc:spChg>
        <pc:spChg chg="mod">
          <ac:chgData name="Eddens, Kate" userId="2768510e-2308-47b1-8f2d-3734854ccbd3" providerId="ADAL" clId="{F8F5FA1A-D1C9-41D4-A34C-6F69C372A9DD}" dt="2022-11-07T05:54:10.741" v="32307" actId="1076"/>
          <ac:spMkLst>
            <pc:docMk/>
            <pc:sldMk cId="3247791274" sldId="520"/>
            <ac:spMk id="8" creationId="{83B1CC05-9A54-4472-A169-D4F8C13D5228}"/>
          </ac:spMkLst>
        </pc:spChg>
        <pc:spChg chg="add mod">
          <ac:chgData name="Eddens, Kate" userId="2768510e-2308-47b1-8f2d-3734854ccbd3" providerId="ADAL" clId="{F8F5FA1A-D1C9-41D4-A34C-6F69C372A9DD}" dt="2022-10-26T21:37:35.394" v="150"/>
          <ac:spMkLst>
            <pc:docMk/>
            <pc:sldMk cId="3247791274" sldId="520"/>
            <ac:spMk id="9" creationId="{EFA80710-ADE8-415B-AA2C-B7A2D6075FBA}"/>
          </ac:spMkLst>
        </pc:spChg>
        <pc:spChg chg="add mod">
          <ac:chgData name="Eddens, Kate" userId="2768510e-2308-47b1-8f2d-3734854ccbd3" providerId="ADAL" clId="{F8F5FA1A-D1C9-41D4-A34C-6F69C372A9DD}" dt="2022-11-07T05:42:55.807" v="31946" actId="207"/>
          <ac:spMkLst>
            <pc:docMk/>
            <pc:sldMk cId="3247791274" sldId="520"/>
            <ac:spMk id="12" creationId="{8D77368C-0D0B-41EC-AC47-F39531417655}"/>
          </ac:spMkLst>
        </pc:spChg>
        <pc:spChg chg="add mod">
          <ac:chgData name="Eddens, Kate" userId="2768510e-2308-47b1-8f2d-3734854ccbd3" providerId="ADAL" clId="{F8F5FA1A-D1C9-41D4-A34C-6F69C372A9DD}" dt="2022-10-27T02:27:06.396" v="711" actId="403"/>
          <ac:spMkLst>
            <pc:docMk/>
            <pc:sldMk cId="3247791274" sldId="520"/>
            <ac:spMk id="15" creationId="{2EEC7D96-0FD1-4461-B25D-5AD2CCA00CDF}"/>
          </ac:spMkLst>
        </pc:spChg>
        <pc:spChg chg="add mod">
          <ac:chgData name="Eddens, Kate" userId="2768510e-2308-47b1-8f2d-3734854ccbd3" providerId="ADAL" clId="{F8F5FA1A-D1C9-41D4-A34C-6F69C372A9DD}" dt="2022-11-07T05:53:49.339" v="32303" actId="1076"/>
          <ac:spMkLst>
            <pc:docMk/>
            <pc:sldMk cId="3247791274" sldId="520"/>
            <ac:spMk id="16" creationId="{A1D0CD3D-8836-43D4-986D-3BF0C53BB36D}"/>
          </ac:spMkLst>
        </pc:spChg>
        <pc:spChg chg="add del mod">
          <ac:chgData name="Eddens, Kate" userId="2768510e-2308-47b1-8f2d-3734854ccbd3" providerId="ADAL" clId="{F8F5FA1A-D1C9-41D4-A34C-6F69C372A9DD}" dt="2022-11-07T05:53:18.954" v="32295" actId="478"/>
          <ac:spMkLst>
            <pc:docMk/>
            <pc:sldMk cId="3247791274" sldId="520"/>
            <ac:spMk id="18" creationId="{76A66BF5-93D3-4203-92E7-13F1B9AD5BF9}"/>
          </ac:spMkLst>
        </pc:spChg>
        <pc:picChg chg="add del mod">
          <ac:chgData name="Eddens, Kate" userId="2768510e-2308-47b1-8f2d-3734854ccbd3" providerId="ADAL" clId="{F8F5FA1A-D1C9-41D4-A34C-6F69C372A9DD}" dt="2022-11-07T05:51:06.628" v="32277" actId="478"/>
          <ac:picMkLst>
            <pc:docMk/>
            <pc:sldMk cId="3247791274" sldId="520"/>
            <ac:picMk id="5" creationId="{C1453089-322B-45B5-BFC5-F404D9582A25}"/>
          </ac:picMkLst>
        </pc:picChg>
        <pc:picChg chg="add del mod modCrop">
          <ac:chgData name="Eddens, Kate" userId="2768510e-2308-47b1-8f2d-3734854ccbd3" providerId="ADAL" clId="{F8F5FA1A-D1C9-41D4-A34C-6F69C372A9DD}" dt="2022-11-07T05:53:30.124" v="32296" actId="732"/>
          <ac:picMkLst>
            <pc:docMk/>
            <pc:sldMk cId="3247791274" sldId="520"/>
            <ac:picMk id="6" creationId="{BCEED3A3-A60E-48C1-B761-C6FDBDAF9692}"/>
          </ac:picMkLst>
        </pc:picChg>
        <pc:picChg chg="add mod ord modCrop">
          <ac:chgData name="Eddens, Kate" userId="2768510e-2308-47b1-8f2d-3734854ccbd3" providerId="ADAL" clId="{F8F5FA1A-D1C9-41D4-A34C-6F69C372A9DD}" dt="2022-11-07T05:54:04.034" v="32306" actId="1076"/>
          <ac:picMkLst>
            <pc:docMk/>
            <pc:sldMk cId="3247791274" sldId="520"/>
            <ac:picMk id="14" creationId="{70B3E458-49C9-4FC8-AD2A-3A1FD38A3BA3}"/>
          </ac:picMkLst>
        </pc:picChg>
        <pc:picChg chg="add del mod">
          <ac:chgData name="Eddens, Kate" userId="2768510e-2308-47b1-8f2d-3734854ccbd3" providerId="ADAL" clId="{F8F5FA1A-D1C9-41D4-A34C-6F69C372A9DD}" dt="2022-11-07T08:06:53.939" v="36982"/>
          <ac:picMkLst>
            <pc:docMk/>
            <pc:sldMk cId="3247791274" sldId="520"/>
            <ac:picMk id="21" creationId="{5285C27C-0404-45A8-8947-67B3F70A7E23}"/>
          </ac:picMkLst>
        </pc:picChg>
        <pc:picChg chg="add mod">
          <ac:chgData name="Eddens, Kate" userId="2768510e-2308-47b1-8f2d-3734854ccbd3" providerId="ADAL" clId="{F8F5FA1A-D1C9-41D4-A34C-6F69C372A9DD}" dt="2022-11-07T08:06:53.939" v="36982"/>
          <ac:picMkLst>
            <pc:docMk/>
            <pc:sldMk cId="3247791274" sldId="520"/>
            <ac:picMk id="22" creationId="{949537EF-C087-44B1-B59F-29EAA90B6FE3}"/>
          </ac:picMkLst>
        </pc:picChg>
        <pc:cxnChg chg="mod">
          <ac:chgData name="Eddens, Kate" userId="2768510e-2308-47b1-8f2d-3734854ccbd3" providerId="ADAL" clId="{F8F5FA1A-D1C9-41D4-A34C-6F69C372A9DD}" dt="2022-10-27T02:21:24.270" v="590" actId="14100"/>
          <ac:cxnSpMkLst>
            <pc:docMk/>
            <pc:sldMk cId="3247791274" sldId="520"/>
            <ac:cxnSpMk id="10" creationId="{899A5BDB-D94D-4238-BA2F-C6A5C625D882}"/>
          </ac:cxnSpMkLst>
        </pc:cxnChg>
        <pc:cxnChg chg="mod">
          <ac:chgData name="Eddens, Kate" userId="2768510e-2308-47b1-8f2d-3734854ccbd3" providerId="ADAL" clId="{F8F5FA1A-D1C9-41D4-A34C-6F69C372A9DD}" dt="2022-11-07T05:54:16.055" v="32308" actId="1076"/>
          <ac:cxnSpMkLst>
            <pc:docMk/>
            <pc:sldMk cId="3247791274" sldId="520"/>
            <ac:cxnSpMk id="11" creationId="{36CE36EA-25E3-42A1-BEA7-DF9C49FF2D6E}"/>
          </ac:cxnSpMkLst>
        </pc:cxnChg>
        <pc:cxnChg chg="add mod">
          <ac:chgData name="Eddens, Kate" userId="2768510e-2308-47b1-8f2d-3734854ccbd3" providerId="ADAL" clId="{F8F5FA1A-D1C9-41D4-A34C-6F69C372A9DD}" dt="2022-11-07T05:58:05.676" v="32681" actId="1037"/>
          <ac:cxnSpMkLst>
            <pc:docMk/>
            <pc:sldMk cId="3247791274" sldId="520"/>
            <ac:cxnSpMk id="20" creationId="{967D35A0-F81B-4F2C-BAE4-F4D768632F55}"/>
          </ac:cxnSpMkLst>
        </pc:cxnChg>
      </pc:sldChg>
      <pc:sldChg chg="addSp delSp modSp mod delAnim modAnim modNotesTx">
        <pc:chgData name="Eddens, Kate" userId="2768510e-2308-47b1-8f2d-3734854ccbd3" providerId="ADAL" clId="{F8F5FA1A-D1C9-41D4-A34C-6F69C372A9DD}" dt="2022-11-07T23:38:27.227" v="46774"/>
        <pc:sldMkLst>
          <pc:docMk/>
          <pc:sldMk cId="1136053721" sldId="521"/>
        </pc:sldMkLst>
        <pc:spChg chg="mod">
          <ac:chgData name="Eddens, Kate" userId="2768510e-2308-47b1-8f2d-3734854ccbd3" providerId="ADAL" clId="{F8F5FA1A-D1C9-41D4-A34C-6F69C372A9DD}" dt="2022-11-07T19:52:05.034" v="37791" actId="20577"/>
          <ac:spMkLst>
            <pc:docMk/>
            <pc:sldMk cId="1136053721" sldId="521"/>
            <ac:spMk id="2" creationId="{D161C4C3-0C53-41AA-8AAF-93DBCA5079B2}"/>
          </ac:spMkLst>
        </pc:spChg>
        <pc:spChg chg="del">
          <ac:chgData name="Eddens, Kate" userId="2768510e-2308-47b1-8f2d-3734854ccbd3" providerId="ADAL" clId="{F8F5FA1A-D1C9-41D4-A34C-6F69C372A9DD}" dt="2022-10-27T04:05:56.572" v="1005" actId="478"/>
          <ac:spMkLst>
            <pc:docMk/>
            <pc:sldMk cId="1136053721" sldId="521"/>
            <ac:spMk id="4" creationId="{4016EEA6-BAB6-4354-8131-51AE870DBA10}"/>
          </ac:spMkLst>
        </pc:spChg>
        <pc:spChg chg="del">
          <ac:chgData name="Eddens, Kate" userId="2768510e-2308-47b1-8f2d-3734854ccbd3" providerId="ADAL" clId="{F8F5FA1A-D1C9-41D4-A34C-6F69C372A9DD}" dt="2022-10-27T04:06:01.017" v="1006" actId="478"/>
          <ac:spMkLst>
            <pc:docMk/>
            <pc:sldMk cId="1136053721" sldId="521"/>
            <ac:spMk id="5" creationId="{9B13EF93-F9CB-4AC4-9167-E5330033C75B}"/>
          </ac:spMkLst>
        </pc:spChg>
        <pc:spChg chg="add mod">
          <ac:chgData name="Eddens, Kate" userId="2768510e-2308-47b1-8f2d-3734854ccbd3" providerId="ADAL" clId="{F8F5FA1A-D1C9-41D4-A34C-6F69C372A9DD}" dt="2022-10-26T21:37:57.488" v="158"/>
          <ac:spMkLst>
            <pc:docMk/>
            <pc:sldMk cId="1136053721" sldId="521"/>
            <ac:spMk id="7" creationId="{241334AD-FC35-40F9-8B10-075EA14D1A6A}"/>
          </ac:spMkLst>
        </pc:spChg>
        <pc:spChg chg="mod topLvl">
          <ac:chgData name="Eddens, Kate" userId="2768510e-2308-47b1-8f2d-3734854ccbd3" providerId="ADAL" clId="{F8F5FA1A-D1C9-41D4-A34C-6F69C372A9DD}" dt="2022-11-07T18:50:05.408" v="37187" actId="14100"/>
          <ac:spMkLst>
            <pc:docMk/>
            <pc:sldMk cId="1136053721" sldId="521"/>
            <ac:spMk id="13" creationId="{8F8FC51B-6799-447C-A76D-F0953B316760}"/>
          </ac:spMkLst>
        </pc:spChg>
        <pc:spChg chg="mod topLvl">
          <ac:chgData name="Eddens, Kate" userId="2768510e-2308-47b1-8f2d-3734854ccbd3" providerId="ADAL" clId="{F8F5FA1A-D1C9-41D4-A34C-6F69C372A9DD}" dt="2022-11-07T18:50:19.594" v="37195" actId="1035"/>
          <ac:spMkLst>
            <pc:docMk/>
            <pc:sldMk cId="1136053721" sldId="521"/>
            <ac:spMk id="14" creationId="{5ACD34CD-C22B-4B25-A8E0-3CB1E6DB2774}"/>
          </ac:spMkLst>
        </pc:spChg>
        <pc:spChg chg="mod topLvl">
          <ac:chgData name="Eddens, Kate" userId="2768510e-2308-47b1-8f2d-3734854ccbd3" providerId="ADAL" clId="{F8F5FA1A-D1C9-41D4-A34C-6F69C372A9DD}" dt="2022-11-07T19:00:25.375" v="37262" actId="1076"/>
          <ac:spMkLst>
            <pc:docMk/>
            <pc:sldMk cId="1136053721" sldId="521"/>
            <ac:spMk id="15" creationId="{217A4043-A562-49DC-B9C2-3477655E3083}"/>
          </ac:spMkLst>
        </pc:spChg>
        <pc:spChg chg="mod topLvl">
          <ac:chgData name="Eddens, Kate" userId="2768510e-2308-47b1-8f2d-3734854ccbd3" providerId="ADAL" clId="{F8F5FA1A-D1C9-41D4-A34C-6F69C372A9DD}" dt="2022-11-07T18:57:33.078" v="37246" actId="20577"/>
          <ac:spMkLst>
            <pc:docMk/>
            <pc:sldMk cId="1136053721" sldId="521"/>
            <ac:spMk id="16" creationId="{AD6BB293-BE63-4AA4-89A1-DE6B31A8BD08}"/>
          </ac:spMkLst>
        </pc:spChg>
        <pc:spChg chg="add mod">
          <ac:chgData name="Eddens, Kate" userId="2768510e-2308-47b1-8f2d-3734854ccbd3" providerId="ADAL" clId="{F8F5FA1A-D1C9-41D4-A34C-6F69C372A9DD}" dt="2022-11-07T19:00:16.282" v="37261" actId="12788"/>
          <ac:spMkLst>
            <pc:docMk/>
            <pc:sldMk cId="1136053721" sldId="521"/>
            <ac:spMk id="23" creationId="{20950D16-4F57-4E96-89EF-9DE7F4CDBEFF}"/>
          </ac:spMkLst>
        </pc:spChg>
        <pc:spChg chg="add mod">
          <ac:chgData name="Eddens, Kate" userId="2768510e-2308-47b1-8f2d-3734854ccbd3" providerId="ADAL" clId="{F8F5FA1A-D1C9-41D4-A34C-6F69C372A9DD}" dt="2022-11-07T19:00:16.282" v="37261" actId="12788"/>
          <ac:spMkLst>
            <pc:docMk/>
            <pc:sldMk cId="1136053721" sldId="521"/>
            <ac:spMk id="24" creationId="{AC19EF75-780D-4100-81E8-93D83094732C}"/>
          </ac:spMkLst>
        </pc:spChg>
        <pc:spChg chg="add mod">
          <ac:chgData name="Eddens, Kate" userId="2768510e-2308-47b1-8f2d-3734854ccbd3" providerId="ADAL" clId="{F8F5FA1A-D1C9-41D4-A34C-6F69C372A9DD}" dt="2022-11-07T19:00:16.282" v="37261" actId="12788"/>
          <ac:spMkLst>
            <pc:docMk/>
            <pc:sldMk cId="1136053721" sldId="521"/>
            <ac:spMk id="25" creationId="{91FB4673-CEEF-4796-856F-9E233262B472}"/>
          </ac:spMkLst>
        </pc:spChg>
        <pc:spChg chg="add mod">
          <ac:chgData name="Eddens, Kate" userId="2768510e-2308-47b1-8f2d-3734854ccbd3" providerId="ADAL" clId="{F8F5FA1A-D1C9-41D4-A34C-6F69C372A9DD}" dt="2022-11-07T19:01:08.745" v="37277" actId="113"/>
          <ac:spMkLst>
            <pc:docMk/>
            <pc:sldMk cId="1136053721" sldId="521"/>
            <ac:spMk id="26" creationId="{FBA776B8-6CF0-46B9-8F49-6E7D8882EE5A}"/>
          </ac:spMkLst>
        </pc:spChg>
        <pc:spChg chg="add mod">
          <ac:chgData name="Eddens, Kate" userId="2768510e-2308-47b1-8f2d-3734854ccbd3" providerId="ADAL" clId="{F8F5FA1A-D1C9-41D4-A34C-6F69C372A9DD}" dt="2022-11-07T19:49:14.572" v="37754" actId="1035"/>
          <ac:spMkLst>
            <pc:docMk/>
            <pc:sldMk cId="1136053721" sldId="521"/>
            <ac:spMk id="27" creationId="{294B140B-89EA-4FE2-AB4D-3052C7EB4ADE}"/>
          </ac:spMkLst>
        </pc:spChg>
        <pc:spChg chg="add mod">
          <ac:chgData name="Eddens, Kate" userId="2768510e-2308-47b1-8f2d-3734854ccbd3" providerId="ADAL" clId="{F8F5FA1A-D1C9-41D4-A34C-6F69C372A9DD}" dt="2022-11-07T19:02:36.946" v="37300" actId="1076"/>
          <ac:spMkLst>
            <pc:docMk/>
            <pc:sldMk cId="1136053721" sldId="521"/>
            <ac:spMk id="28" creationId="{587A5040-874F-46C1-8A79-E754DFB206B4}"/>
          </ac:spMkLst>
        </pc:spChg>
        <pc:spChg chg="add mod">
          <ac:chgData name="Eddens, Kate" userId="2768510e-2308-47b1-8f2d-3734854ccbd3" providerId="ADAL" clId="{F8F5FA1A-D1C9-41D4-A34C-6F69C372A9DD}" dt="2022-11-07T19:49:21.914" v="37756" actId="14100"/>
          <ac:spMkLst>
            <pc:docMk/>
            <pc:sldMk cId="1136053721" sldId="521"/>
            <ac:spMk id="29" creationId="{6552B5C9-C7E8-4D47-BAAE-1A487683443E}"/>
          </ac:spMkLst>
        </pc:spChg>
        <pc:spChg chg="add mod">
          <ac:chgData name="Eddens, Kate" userId="2768510e-2308-47b1-8f2d-3734854ccbd3" providerId="ADAL" clId="{F8F5FA1A-D1C9-41D4-A34C-6F69C372A9DD}" dt="2022-11-07T19:03:53.065" v="37357" actId="14100"/>
          <ac:spMkLst>
            <pc:docMk/>
            <pc:sldMk cId="1136053721" sldId="521"/>
            <ac:spMk id="30" creationId="{A87ADB64-A2DD-40F8-86AB-6ED409FE7BC7}"/>
          </ac:spMkLst>
        </pc:spChg>
        <pc:spChg chg="add mod">
          <ac:chgData name="Eddens, Kate" userId="2768510e-2308-47b1-8f2d-3734854ccbd3" providerId="ADAL" clId="{F8F5FA1A-D1C9-41D4-A34C-6F69C372A9DD}" dt="2022-11-07T19:06:46.497" v="37402" actId="20577"/>
          <ac:spMkLst>
            <pc:docMk/>
            <pc:sldMk cId="1136053721" sldId="521"/>
            <ac:spMk id="31" creationId="{ADF88EC5-1F36-4B79-911A-CBCCD625707D}"/>
          </ac:spMkLst>
        </pc:spChg>
        <pc:spChg chg="add mod">
          <ac:chgData name="Eddens, Kate" userId="2768510e-2308-47b1-8f2d-3734854ccbd3" providerId="ADAL" clId="{F8F5FA1A-D1C9-41D4-A34C-6F69C372A9DD}" dt="2022-11-07T19:06:39.453" v="37398" actId="20577"/>
          <ac:spMkLst>
            <pc:docMk/>
            <pc:sldMk cId="1136053721" sldId="521"/>
            <ac:spMk id="32" creationId="{1C99D1FA-CEBC-4245-BA10-3B024A477A4B}"/>
          </ac:spMkLst>
        </pc:spChg>
        <pc:spChg chg="add mod">
          <ac:chgData name="Eddens, Kate" userId="2768510e-2308-47b1-8f2d-3734854ccbd3" providerId="ADAL" clId="{F8F5FA1A-D1C9-41D4-A34C-6F69C372A9DD}" dt="2022-11-07T19:06:42.518" v="37400" actId="20577"/>
          <ac:spMkLst>
            <pc:docMk/>
            <pc:sldMk cId="1136053721" sldId="521"/>
            <ac:spMk id="33" creationId="{F17F5988-C24B-4504-A32A-D022D06273F2}"/>
          </ac:spMkLst>
        </pc:spChg>
        <pc:spChg chg="add mod">
          <ac:chgData name="Eddens, Kate" userId="2768510e-2308-47b1-8f2d-3734854ccbd3" providerId="ADAL" clId="{F8F5FA1A-D1C9-41D4-A34C-6F69C372A9DD}" dt="2022-11-07T19:18:59.010" v="37465" actId="1076"/>
          <ac:spMkLst>
            <pc:docMk/>
            <pc:sldMk cId="1136053721" sldId="521"/>
            <ac:spMk id="36" creationId="{DE5E81D0-2A85-4A2C-A648-F0A15FF5698B}"/>
          </ac:spMkLst>
        </pc:spChg>
        <pc:spChg chg="add mod">
          <ac:chgData name="Eddens, Kate" userId="2768510e-2308-47b1-8f2d-3734854ccbd3" providerId="ADAL" clId="{F8F5FA1A-D1C9-41D4-A34C-6F69C372A9DD}" dt="2022-11-07T19:20:10.924" v="37491" actId="20577"/>
          <ac:spMkLst>
            <pc:docMk/>
            <pc:sldMk cId="1136053721" sldId="521"/>
            <ac:spMk id="37" creationId="{0C22ACA9-7ECB-4025-B37C-43B57AAA9646}"/>
          </ac:spMkLst>
        </pc:spChg>
        <pc:spChg chg="add mod">
          <ac:chgData name="Eddens, Kate" userId="2768510e-2308-47b1-8f2d-3734854ccbd3" providerId="ADAL" clId="{F8F5FA1A-D1C9-41D4-A34C-6F69C372A9DD}" dt="2022-11-07T19:50:38.039" v="37765" actId="1076"/>
          <ac:spMkLst>
            <pc:docMk/>
            <pc:sldMk cId="1136053721" sldId="521"/>
            <ac:spMk id="40" creationId="{0E75FAE8-1E73-4FA1-8558-6591E9691C22}"/>
          </ac:spMkLst>
        </pc:spChg>
        <pc:grpChg chg="add del mod">
          <ac:chgData name="Eddens, Kate" userId="2768510e-2308-47b1-8f2d-3734854ccbd3" providerId="ADAL" clId="{F8F5FA1A-D1C9-41D4-A34C-6F69C372A9DD}" dt="2022-11-07T18:46:44.423" v="37152" actId="165"/>
          <ac:grpSpMkLst>
            <pc:docMk/>
            <pc:sldMk cId="1136053721" sldId="521"/>
            <ac:grpSpMk id="11" creationId="{154C60AC-B8C7-436F-A7EB-5303F72DA6C2}"/>
          </ac:grpSpMkLst>
        </pc:grpChg>
        <pc:picChg chg="add del mod">
          <ac:chgData name="Eddens, Kate" userId="2768510e-2308-47b1-8f2d-3734854ccbd3" providerId="ADAL" clId="{F8F5FA1A-D1C9-41D4-A34C-6F69C372A9DD}" dt="2022-11-07T07:44:49.685" v="36694" actId="478"/>
          <ac:picMkLst>
            <pc:docMk/>
            <pc:sldMk cId="1136053721" sldId="521"/>
            <ac:picMk id="4" creationId="{29812577-35AD-42DC-B52D-E7EB0F7679BA}"/>
          </ac:picMkLst>
        </pc:picChg>
        <pc:picChg chg="add del mod">
          <ac:chgData name="Eddens, Kate" userId="2768510e-2308-47b1-8f2d-3734854ccbd3" providerId="ADAL" clId="{F8F5FA1A-D1C9-41D4-A34C-6F69C372A9DD}" dt="2022-11-07T23:29:39.275" v="46773" actId="478"/>
          <ac:picMkLst>
            <pc:docMk/>
            <pc:sldMk cId="1136053721" sldId="521"/>
            <ac:picMk id="5" creationId="{5E47183B-A159-4FCD-B6AD-E5285D589EE0}"/>
          </ac:picMkLst>
        </pc:picChg>
        <pc:picChg chg="del mod">
          <ac:chgData name="Eddens, Kate" userId="2768510e-2308-47b1-8f2d-3734854ccbd3" providerId="ADAL" clId="{F8F5FA1A-D1C9-41D4-A34C-6F69C372A9DD}" dt="2022-11-07T18:42:19.773" v="37104" actId="478"/>
          <ac:picMkLst>
            <pc:docMk/>
            <pc:sldMk cId="1136053721" sldId="521"/>
            <ac:picMk id="6" creationId="{5D726E84-FD93-4191-82FB-DDEE48198976}"/>
          </ac:picMkLst>
        </pc:picChg>
        <pc:picChg chg="add mod">
          <ac:chgData name="Eddens, Kate" userId="2768510e-2308-47b1-8f2d-3734854ccbd3" providerId="ADAL" clId="{F8F5FA1A-D1C9-41D4-A34C-6F69C372A9DD}" dt="2022-11-07T23:38:27.227" v="46774"/>
          <ac:picMkLst>
            <pc:docMk/>
            <pc:sldMk cId="1136053721" sldId="521"/>
            <ac:picMk id="6" creationId="{8AAFC746-9914-489C-ACC6-29315FFCEB31}"/>
          </ac:picMkLst>
        </pc:picChg>
        <pc:picChg chg="add del mod ord">
          <ac:chgData name="Eddens, Kate" userId="2768510e-2308-47b1-8f2d-3734854ccbd3" providerId="ADAL" clId="{F8F5FA1A-D1C9-41D4-A34C-6F69C372A9DD}" dt="2022-11-07T18:44:22.070" v="37147" actId="478"/>
          <ac:picMkLst>
            <pc:docMk/>
            <pc:sldMk cId="1136053721" sldId="521"/>
            <ac:picMk id="8" creationId="{41A1D535-788A-46D5-BEFC-24B5CC1E4617}"/>
          </ac:picMkLst>
        </pc:picChg>
        <pc:picChg chg="add mod">
          <ac:chgData name="Eddens, Kate" userId="2768510e-2308-47b1-8f2d-3734854ccbd3" providerId="ADAL" clId="{F8F5FA1A-D1C9-41D4-A34C-6F69C372A9DD}" dt="2022-11-07T19:03:24.949" v="37308" actId="1076"/>
          <ac:picMkLst>
            <pc:docMk/>
            <pc:sldMk cId="1136053721" sldId="521"/>
            <ac:picMk id="10" creationId="{8604CD61-DA83-478F-BB0E-AFB93AF857CF}"/>
          </ac:picMkLst>
        </pc:picChg>
        <pc:picChg chg="del mod topLvl">
          <ac:chgData name="Eddens, Kate" userId="2768510e-2308-47b1-8f2d-3734854ccbd3" providerId="ADAL" clId="{F8F5FA1A-D1C9-41D4-A34C-6F69C372A9DD}" dt="2022-11-07T18:57:15.476" v="37226" actId="478"/>
          <ac:picMkLst>
            <pc:docMk/>
            <pc:sldMk cId="1136053721" sldId="521"/>
            <ac:picMk id="12" creationId="{3F6E292F-8652-4DB7-8FF9-0221770C30E4}"/>
          </ac:picMkLst>
        </pc:picChg>
        <pc:picChg chg="add del mod">
          <ac:chgData name="Eddens, Kate" userId="2768510e-2308-47b1-8f2d-3734854ccbd3" providerId="ADAL" clId="{F8F5FA1A-D1C9-41D4-A34C-6F69C372A9DD}" dt="2022-11-07T19:04:09.747" v="37359" actId="478"/>
          <ac:picMkLst>
            <pc:docMk/>
            <pc:sldMk cId="1136053721" sldId="521"/>
            <ac:picMk id="17" creationId="{D35A1EB1-0254-4424-8BC2-2257D9B39F21}"/>
          </ac:picMkLst>
        </pc:picChg>
        <pc:picChg chg="add del mod">
          <ac:chgData name="Eddens, Kate" userId="2768510e-2308-47b1-8f2d-3734854ccbd3" providerId="ADAL" clId="{F8F5FA1A-D1C9-41D4-A34C-6F69C372A9DD}" dt="2022-11-07T18:59:49.367" v="37258" actId="478"/>
          <ac:picMkLst>
            <pc:docMk/>
            <pc:sldMk cId="1136053721" sldId="521"/>
            <ac:picMk id="18" creationId="{A7968EA9-091A-48BB-B9AD-E1F68FFE0A89}"/>
          </ac:picMkLst>
        </pc:picChg>
        <pc:picChg chg="add mod">
          <ac:chgData name="Eddens, Kate" userId="2768510e-2308-47b1-8f2d-3734854ccbd3" providerId="ADAL" clId="{F8F5FA1A-D1C9-41D4-A34C-6F69C372A9DD}" dt="2022-11-07T19:01:44.437" v="37287" actId="1036"/>
          <ac:picMkLst>
            <pc:docMk/>
            <pc:sldMk cId="1136053721" sldId="521"/>
            <ac:picMk id="19" creationId="{B0269BC2-40CF-43A1-8940-D6DEBB6D9A7C}"/>
          </ac:picMkLst>
        </pc:picChg>
        <pc:picChg chg="add mod">
          <ac:chgData name="Eddens, Kate" userId="2768510e-2308-47b1-8f2d-3734854ccbd3" providerId="ADAL" clId="{F8F5FA1A-D1C9-41D4-A34C-6F69C372A9DD}" dt="2022-11-07T19:01:36.999" v="37285" actId="1036"/>
          <ac:picMkLst>
            <pc:docMk/>
            <pc:sldMk cId="1136053721" sldId="521"/>
            <ac:picMk id="20" creationId="{B946C16B-B1C7-4484-B252-EBB7386C716B}"/>
          </ac:picMkLst>
        </pc:picChg>
        <pc:picChg chg="add del mod">
          <ac:chgData name="Eddens, Kate" userId="2768510e-2308-47b1-8f2d-3734854ccbd3" providerId="ADAL" clId="{F8F5FA1A-D1C9-41D4-A34C-6F69C372A9DD}" dt="2022-11-07T18:56:08.803" v="37203" actId="478"/>
          <ac:picMkLst>
            <pc:docMk/>
            <pc:sldMk cId="1136053721" sldId="521"/>
            <ac:picMk id="21" creationId="{16A0C00D-FC5E-4237-9B72-B8832E2D9D27}"/>
          </ac:picMkLst>
        </pc:picChg>
        <pc:picChg chg="add del mod">
          <ac:chgData name="Eddens, Kate" userId="2768510e-2308-47b1-8f2d-3734854ccbd3" providerId="ADAL" clId="{F8F5FA1A-D1C9-41D4-A34C-6F69C372A9DD}" dt="2022-11-07T20:11:23.759" v="40126" actId="1076"/>
          <ac:picMkLst>
            <pc:docMk/>
            <pc:sldMk cId="1136053721" sldId="521"/>
            <ac:picMk id="22" creationId="{5F0AFE81-1F7B-422E-8634-FEE0BC902B4F}"/>
          </ac:picMkLst>
        </pc:picChg>
        <pc:picChg chg="add mod modCrop">
          <ac:chgData name="Eddens, Kate" userId="2768510e-2308-47b1-8f2d-3734854ccbd3" providerId="ADAL" clId="{F8F5FA1A-D1C9-41D4-A34C-6F69C372A9DD}" dt="2022-11-07T19:49:18.149" v="37755" actId="1076"/>
          <ac:picMkLst>
            <pc:docMk/>
            <pc:sldMk cId="1136053721" sldId="521"/>
            <ac:picMk id="34" creationId="{C1432059-7D1A-4F05-AE68-28F9D2B1DBAE}"/>
          </ac:picMkLst>
        </pc:picChg>
        <pc:picChg chg="add mod modCrop">
          <ac:chgData name="Eddens, Kate" userId="2768510e-2308-47b1-8f2d-3734854ccbd3" providerId="ADAL" clId="{F8F5FA1A-D1C9-41D4-A34C-6F69C372A9DD}" dt="2022-11-07T19:49:00.326" v="37738" actId="1076"/>
          <ac:picMkLst>
            <pc:docMk/>
            <pc:sldMk cId="1136053721" sldId="521"/>
            <ac:picMk id="35" creationId="{B40E9472-D8FC-41AB-8782-D83309016F0A}"/>
          </ac:picMkLst>
        </pc:picChg>
        <pc:picChg chg="add mod">
          <ac:chgData name="Eddens, Kate" userId="2768510e-2308-47b1-8f2d-3734854ccbd3" providerId="ADAL" clId="{F8F5FA1A-D1C9-41D4-A34C-6F69C372A9DD}" dt="2022-11-07T20:07:48.320" v="39584" actId="14100"/>
          <ac:picMkLst>
            <pc:docMk/>
            <pc:sldMk cId="1136053721" sldId="521"/>
            <ac:picMk id="38" creationId="{982E73BE-D7CD-4D0C-9627-A4C143083872}"/>
          </ac:picMkLst>
        </pc:picChg>
        <pc:picChg chg="add mod">
          <ac:chgData name="Eddens, Kate" userId="2768510e-2308-47b1-8f2d-3734854ccbd3" providerId="ADAL" clId="{F8F5FA1A-D1C9-41D4-A34C-6F69C372A9DD}" dt="2022-11-07T20:07:44.097" v="39583" actId="1076"/>
          <ac:picMkLst>
            <pc:docMk/>
            <pc:sldMk cId="1136053721" sldId="521"/>
            <ac:picMk id="39" creationId="{C485BDB5-C534-4C3F-814D-4D175F39E617}"/>
          </ac:picMkLst>
        </pc:picChg>
        <pc:picChg chg="add del mod">
          <ac:chgData name="Eddens, Kate" userId="2768510e-2308-47b1-8f2d-3734854ccbd3" providerId="ADAL" clId="{F8F5FA1A-D1C9-41D4-A34C-6F69C372A9DD}" dt="2022-11-07T19:51:11.075" v="37768" actId="478"/>
          <ac:picMkLst>
            <pc:docMk/>
            <pc:sldMk cId="1136053721" sldId="521"/>
            <ac:picMk id="41" creationId="{95FEEA7D-650B-4393-B853-ED14F5B531DE}"/>
          </ac:picMkLst>
        </pc:picChg>
        <pc:picChg chg="add del mod">
          <ac:chgData name="Eddens, Kate" userId="2768510e-2308-47b1-8f2d-3734854ccbd3" providerId="ADAL" clId="{F8F5FA1A-D1C9-41D4-A34C-6F69C372A9DD}" dt="2022-11-07T19:51:35.911" v="37772"/>
          <ac:picMkLst>
            <pc:docMk/>
            <pc:sldMk cId="1136053721" sldId="521"/>
            <ac:picMk id="42" creationId="{A81A68D5-6F2D-4BA4-94F0-CAEB6DB6BCF6}"/>
          </ac:picMkLst>
        </pc:picChg>
      </pc:sldChg>
      <pc:sldChg chg="addSp delSp modSp mod modNotesTx">
        <pc:chgData name="Eddens, Kate" userId="2768510e-2308-47b1-8f2d-3734854ccbd3" providerId="ADAL" clId="{F8F5FA1A-D1C9-41D4-A34C-6F69C372A9DD}" dt="2022-11-08T03:51:04.214" v="55937" actId="20577"/>
        <pc:sldMkLst>
          <pc:docMk/>
          <pc:sldMk cId="1652898629" sldId="523"/>
        </pc:sldMkLst>
        <pc:spChg chg="add del mod">
          <ac:chgData name="Eddens, Kate" userId="2768510e-2308-47b1-8f2d-3734854ccbd3" providerId="ADAL" clId="{F8F5FA1A-D1C9-41D4-A34C-6F69C372A9DD}" dt="2022-11-07T22:47:52.961" v="45455" actId="20577"/>
          <ac:spMkLst>
            <pc:docMk/>
            <pc:sldMk cId="1652898629" sldId="523"/>
            <ac:spMk id="2" creationId="{5AAD4D38-7AD7-4746-A080-6793C453050B}"/>
          </ac:spMkLst>
        </pc:spChg>
        <pc:spChg chg="del">
          <ac:chgData name="Eddens, Kate" userId="2768510e-2308-47b1-8f2d-3734854ccbd3" providerId="ADAL" clId="{F8F5FA1A-D1C9-41D4-A34C-6F69C372A9DD}" dt="2022-10-27T04:06:41.687" v="1041" actId="478"/>
          <ac:spMkLst>
            <pc:docMk/>
            <pc:sldMk cId="1652898629" sldId="523"/>
            <ac:spMk id="4" creationId="{1FB57D04-241E-41FC-95C1-23633FE1F9FB}"/>
          </ac:spMkLst>
        </pc:spChg>
        <pc:spChg chg="del mod">
          <ac:chgData name="Eddens, Kate" userId="2768510e-2308-47b1-8f2d-3734854ccbd3" providerId="ADAL" clId="{F8F5FA1A-D1C9-41D4-A34C-6F69C372A9DD}" dt="2022-10-27T04:06:48.384" v="1043" actId="478"/>
          <ac:spMkLst>
            <pc:docMk/>
            <pc:sldMk cId="1652898629" sldId="523"/>
            <ac:spMk id="5" creationId="{E703703E-FD95-42E1-86CA-BD905048783F}"/>
          </ac:spMkLst>
        </pc:spChg>
        <pc:spChg chg="mod">
          <ac:chgData name="Eddens, Kate" userId="2768510e-2308-47b1-8f2d-3734854ccbd3" providerId="ADAL" clId="{F8F5FA1A-D1C9-41D4-A34C-6F69C372A9DD}" dt="2022-11-08T03:51:04.214" v="55937" actId="20577"/>
          <ac:spMkLst>
            <pc:docMk/>
            <pc:sldMk cId="1652898629" sldId="523"/>
            <ac:spMk id="6" creationId="{A4A7047B-0193-4188-89EE-853A759BC276}"/>
          </ac:spMkLst>
        </pc:spChg>
        <pc:spChg chg="add mod">
          <ac:chgData name="Eddens, Kate" userId="2768510e-2308-47b1-8f2d-3734854ccbd3" providerId="ADAL" clId="{F8F5FA1A-D1C9-41D4-A34C-6F69C372A9DD}" dt="2022-10-26T21:37:59.590" v="159"/>
          <ac:spMkLst>
            <pc:docMk/>
            <pc:sldMk cId="1652898629" sldId="523"/>
            <ac:spMk id="7" creationId="{2F2A14A2-6678-4DD2-B701-5715DC00D5A5}"/>
          </ac:spMkLst>
        </pc:spChg>
        <pc:spChg chg="add del mod">
          <ac:chgData name="Eddens, Kate" userId="2768510e-2308-47b1-8f2d-3734854ccbd3" providerId="ADAL" clId="{F8F5FA1A-D1C9-41D4-A34C-6F69C372A9DD}" dt="2022-10-27T04:06:39.152" v="1040" actId="478"/>
          <ac:spMkLst>
            <pc:docMk/>
            <pc:sldMk cId="1652898629" sldId="523"/>
            <ac:spMk id="9" creationId="{AD4FECC3-FF12-4687-86CD-08CA0D347C0D}"/>
          </ac:spMkLst>
        </pc:spChg>
        <pc:picChg chg="add mod">
          <ac:chgData name="Eddens, Kate" userId="2768510e-2308-47b1-8f2d-3734854ccbd3" providerId="ADAL" clId="{F8F5FA1A-D1C9-41D4-A34C-6F69C372A9DD}" dt="2022-11-07T23:38:27.227" v="46774"/>
          <ac:picMkLst>
            <pc:docMk/>
            <pc:sldMk cId="1652898629" sldId="523"/>
            <ac:picMk id="4" creationId="{312B501A-6238-4581-8C89-2BDF3D16FA9B}"/>
          </ac:picMkLst>
        </pc:picChg>
      </pc:sldChg>
      <pc:sldChg chg="addSp modSp del">
        <pc:chgData name="Eddens, Kate" userId="2768510e-2308-47b1-8f2d-3734854ccbd3" providerId="ADAL" clId="{F8F5FA1A-D1C9-41D4-A34C-6F69C372A9DD}" dt="2022-11-07T07:01:24.214" v="35026" actId="47"/>
        <pc:sldMkLst>
          <pc:docMk/>
          <pc:sldMk cId="3857925155" sldId="524"/>
        </pc:sldMkLst>
        <pc:spChg chg="add mod">
          <ac:chgData name="Eddens, Kate" userId="2768510e-2308-47b1-8f2d-3734854ccbd3" providerId="ADAL" clId="{F8F5FA1A-D1C9-41D4-A34C-6F69C372A9DD}" dt="2022-10-26T21:38:03.353" v="161"/>
          <ac:spMkLst>
            <pc:docMk/>
            <pc:sldMk cId="3857925155" sldId="524"/>
            <ac:spMk id="7" creationId="{8E19A23D-C7AC-4AE0-B96C-F516CF15405F}"/>
          </ac:spMkLst>
        </pc:spChg>
      </pc:sldChg>
      <pc:sldChg chg="addSp delSp modSp del mod ord delAnim">
        <pc:chgData name="Eddens, Kate" userId="2768510e-2308-47b1-8f2d-3734854ccbd3" providerId="ADAL" clId="{F8F5FA1A-D1C9-41D4-A34C-6F69C372A9DD}" dt="2022-11-08T01:07:10.506" v="48169" actId="47"/>
        <pc:sldMkLst>
          <pc:docMk/>
          <pc:sldMk cId="2979367531" sldId="525"/>
        </pc:sldMkLst>
        <pc:spChg chg="mod">
          <ac:chgData name="Eddens, Kate" userId="2768510e-2308-47b1-8f2d-3734854ccbd3" providerId="ADAL" clId="{F8F5FA1A-D1C9-41D4-A34C-6F69C372A9DD}" dt="2022-10-27T04:20:51.366" v="1554" actId="20577"/>
          <ac:spMkLst>
            <pc:docMk/>
            <pc:sldMk cId="2979367531" sldId="525"/>
            <ac:spMk id="2" creationId="{3ADE5CE7-A1E1-48FA-AE60-FAD5C82B2FD9}"/>
          </ac:spMkLst>
        </pc:spChg>
        <pc:spChg chg="del">
          <ac:chgData name="Eddens, Kate" userId="2768510e-2308-47b1-8f2d-3734854ccbd3" providerId="ADAL" clId="{F8F5FA1A-D1C9-41D4-A34C-6F69C372A9DD}" dt="2022-10-27T04:20:59.049" v="1555" actId="478"/>
          <ac:spMkLst>
            <pc:docMk/>
            <pc:sldMk cId="2979367531" sldId="525"/>
            <ac:spMk id="4" creationId="{ED4C273B-F399-4C93-B097-508172E8824E}"/>
          </ac:spMkLst>
        </pc:spChg>
        <pc:spChg chg="del">
          <ac:chgData name="Eddens, Kate" userId="2768510e-2308-47b1-8f2d-3734854ccbd3" providerId="ADAL" clId="{F8F5FA1A-D1C9-41D4-A34C-6F69C372A9DD}" dt="2022-10-27T04:21:02.452" v="1556" actId="478"/>
          <ac:spMkLst>
            <pc:docMk/>
            <pc:sldMk cId="2979367531" sldId="525"/>
            <ac:spMk id="5" creationId="{CF7CB8C2-76D8-4CE1-9880-2B5AFC8B36BF}"/>
          </ac:spMkLst>
        </pc:spChg>
        <pc:spChg chg="add mod">
          <ac:chgData name="Eddens, Kate" userId="2768510e-2308-47b1-8f2d-3734854ccbd3" providerId="ADAL" clId="{F8F5FA1A-D1C9-41D4-A34C-6F69C372A9DD}" dt="2022-10-26T21:38:05.278" v="162"/>
          <ac:spMkLst>
            <pc:docMk/>
            <pc:sldMk cId="2979367531" sldId="525"/>
            <ac:spMk id="7" creationId="{6A92ADAB-DB0D-42F3-AE05-369D7821C523}"/>
          </ac:spMkLst>
        </pc:spChg>
        <pc:picChg chg="add del mod">
          <ac:chgData name="Eddens, Kate" userId="2768510e-2308-47b1-8f2d-3734854ccbd3" providerId="ADAL" clId="{F8F5FA1A-D1C9-41D4-A34C-6F69C372A9DD}" dt="2022-11-07T23:58:16.245" v="46775" actId="478"/>
          <ac:picMkLst>
            <pc:docMk/>
            <pc:sldMk cId="2979367531" sldId="525"/>
            <ac:picMk id="4" creationId="{C82DE158-7AAF-445D-BF82-9B22123B31D9}"/>
          </ac:picMkLst>
        </pc:picChg>
        <pc:picChg chg="mod">
          <ac:chgData name="Eddens, Kate" userId="2768510e-2308-47b1-8f2d-3734854ccbd3" providerId="ADAL" clId="{F8F5FA1A-D1C9-41D4-A34C-6F69C372A9DD}" dt="2022-10-27T04:20:30.014" v="1521" actId="1076"/>
          <ac:picMkLst>
            <pc:docMk/>
            <pc:sldMk cId="2979367531" sldId="525"/>
            <ac:picMk id="8" creationId="{A3B21C10-2365-4E74-83B0-5C3487287103}"/>
          </ac:picMkLst>
        </pc:picChg>
      </pc:sldChg>
      <pc:sldChg chg="addSp delSp modSp mod ord modNotesTx">
        <pc:chgData name="Eddens, Kate" userId="2768510e-2308-47b1-8f2d-3734854ccbd3" providerId="ADAL" clId="{F8F5FA1A-D1C9-41D4-A34C-6F69C372A9DD}" dt="2022-11-08T01:05:26.378" v="47999" actId="20577"/>
        <pc:sldMkLst>
          <pc:docMk/>
          <pc:sldMk cId="2231124347" sldId="526"/>
        </pc:sldMkLst>
        <pc:spChg chg="mod">
          <ac:chgData name="Eddens, Kate" userId="2768510e-2308-47b1-8f2d-3734854ccbd3" providerId="ADAL" clId="{F8F5FA1A-D1C9-41D4-A34C-6F69C372A9DD}" dt="2022-11-08T01:05:26.378" v="47999" actId="20577"/>
          <ac:spMkLst>
            <pc:docMk/>
            <pc:sldMk cId="2231124347" sldId="526"/>
            <ac:spMk id="2" creationId="{1A704F37-9804-46FB-A4FD-0F8A0B676C7F}"/>
          </ac:spMkLst>
        </pc:spChg>
        <pc:spChg chg="del mod">
          <ac:chgData name="Eddens, Kate" userId="2768510e-2308-47b1-8f2d-3734854ccbd3" providerId="ADAL" clId="{F8F5FA1A-D1C9-41D4-A34C-6F69C372A9DD}" dt="2022-10-27T04:19:55.272" v="1512" actId="478"/>
          <ac:spMkLst>
            <pc:docMk/>
            <pc:sldMk cId="2231124347" sldId="526"/>
            <ac:spMk id="5" creationId="{CF7CB8C2-76D8-4CE1-9880-2B5AFC8B36BF}"/>
          </ac:spMkLst>
        </pc:spChg>
        <pc:spChg chg="del">
          <ac:chgData name="Eddens, Kate" userId="2768510e-2308-47b1-8f2d-3734854ccbd3" providerId="ADAL" clId="{F8F5FA1A-D1C9-41D4-A34C-6F69C372A9DD}" dt="2022-10-27T04:20:01.755" v="1514" actId="478"/>
          <ac:spMkLst>
            <pc:docMk/>
            <pc:sldMk cId="2231124347" sldId="526"/>
            <ac:spMk id="6" creationId="{0A98428C-5ACA-44C7-90C7-D7F379EDCE2C}"/>
          </ac:spMkLst>
        </pc:spChg>
        <pc:spChg chg="add mod">
          <ac:chgData name="Eddens, Kate" userId="2768510e-2308-47b1-8f2d-3734854ccbd3" providerId="ADAL" clId="{F8F5FA1A-D1C9-41D4-A34C-6F69C372A9DD}" dt="2022-10-26T21:38:07.367" v="163"/>
          <ac:spMkLst>
            <pc:docMk/>
            <pc:sldMk cId="2231124347" sldId="526"/>
            <ac:spMk id="7" creationId="{9EAA451F-3FFA-4E4E-90BF-0152D08CFABF}"/>
          </ac:spMkLst>
        </pc:spChg>
        <pc:picChg chg="del mod">
          <ac:chgData name="Eddens, Kate" userId="2768510e-2308-47b1-8f2d-3734854ccbd3" providerId="ADAL" clId="{F8F5FA1A-D1C9-41D4-A34C-6F69C372A9DD}" dt="2022-11-08T00:38:36.379" v="47926" actId="478"/>
          <ac:picMkLst>
            <pc:docMk/>
            <pc:sldMk cId="2231124347" sldId="526"/>
            <ac:picMk id="4" creationId="{100AFFB5-1EB1-4B29-8355-7D46EDC2DA54}"/>
          </ac:picMkLst>
        </pc:picChg>
        <pc:picChg chg="add mod">
          <ac:chgData name="Eddens, Kate" userId="2768510e-2308-47b1-8f2d-3734854ccbd3" providerId="ADAL" clId="{F8F5FA1A-D1C9-41D4-A34C-6F69C372A9DD}" dt="2022-11-07T23:38:27.227" v="46774"/>
          <ac:picMkLst>
            <pc:docMk/>
            <pc:sldMk cId="2231124347" sldId="526"/>
            <ac:picMk id="5" creationId="{EE31A3EC-373E-4B00-9B0D-3157A1380F0A}"/>
          </ac:picMkLst>
        </pc:picChg>
        <pc:picChg chg="add mod">
          <ac:chgData name="Eddens, Kate" userId="2768510e-2308-47b1-8f2d-3734854ccbd3" providerId="ADAL" clId="{F8F5FA1A-D1C9-41D4-A34C-6F69C372A9DD}" dt="2022-11-08T00:38:40.081" v="47927" actId="1076"/>
          <ac:picMkLst>
            <pc:docMk/>
            <pc:sldMk cId="2231124347" sldId="526"/>
            <ac:picMk id="8" creationId="{D3DE9885-FDD4-4EAF-B547-8033B7FEEE9A}"/>
          </ac:picMkLst>
        </pc:picChg>
      </pc:sldChg>
      <pc:sldChg chg="addSp delSp modSp mod modNotesTx">
        <pc:chgData name="Eddens, Kate" userId="2768510e-2308-47b1-8f2d-3734854ccbd3" providerId="ADAL" clId="{F8F5FA1A-D1C9-41D4-A34C-6F69C372A9DD}" dt="2022-11-08T04:09:52.296" v="57110"/>
        <pc:sldMkLst>
          <pc:docMk/>
          <pc:sldMk cId="560480408" sldId="527"/>
        </pc:sldMkLst>
        <pc:spChg chg="mod">
          <ac:chgData name="Eddens, Kate" userId="2768510e-2308-47b1-8f2d-3734854ccbd3" providerId="ADAL" clId="{F8F5FA1A-D1C9-41D4-A34C-6F69C372A9DD}" dt="2022-10-27T15:28:29.230" v="1572" actId="20577"/>
          <ac:spMkLst>
            <pc:docMk/>
            <pc:sldMk cId="560480408" sldId="527"/>
            <ac:spMk id="2" creationId="{E387CC80-7871-4024-B694-72083738DCE8}"/>
          </ac:spMkLst>
        </pc:spChg>
        <pc:spChg chg="mod">
          <ac:chgData name="Eddens, Kate" userId="2768510e-2308-47b1-8f2d-3734854ccbd3" providerId="ADAL" clId="{F8F5FA1A-D1C9-41D4-A34C-6F69C372A9DD}" dt="2022-11-08T03:40:58.195" v="54951" actId="27636"/>
          <ac:spMkLst>
            <pc:docMk/>
            <pc:sldMk cId="560480408" sldId="527"/>
            <ac:spMk id="3" creationId="{EC3A0215-F7DA-4199-B304-F43644C8FEAE}"/>
          </ac:spMkLst>
        </pc:spChg>
        <pc:spChg chg="del mod">
          <ac:chgData name="Eddens, Kate" userId="2768510e-2308-47b1-8f2d-3734854ccbd3" providerId="ADAL" clId="{F8F5FA1A-D1C9-41D4-A34C-6F69C372A9DD}" dt="2022-10-26T21:35:44.399" v="115"/>
          <ac:spMkLst>
            <pc:docMk/>
            <pc:sldMk cId="560480408" sldId="527"/>
            <ac:spMk id="4" creationId="{423C6BF8-B50E-4E77-8124-336AE9207E10}"/>
          </ac:spMkLst>
        </pc:spChg>
        <pc:spChg chg="add mod">
          <ac:chgData name="Eddens, Kate" userId="2768510e-2308-47b1-8f2d-3734854ccbd3" providerId="ADAL" clId="{F8F5FA1A-D1C9-41D4-A34C-6F69C372A9DD}" dt="2022-10-26T21:35:11.789" v="110" actId="1076"/>
          <ac:spMkLst>
            <pc:docMk/>
            <pc:sldMk cId="560480408" sldId="527"/>
            <ac:spMk id="5" creationId="{6FF89EEC-59B3-4CA9-BA37-5094BB784CB5}"/>
          </ac:spMkLst>
        </pc:spChg>
        <pc:spChg chg="add mod">
          <ac:chgData name="Eddens, Kate" userId="2768510e-2308-47b1-8f2d-3734854ccbd3" providerId="ADAL" clId="{F8F5FA1A-D1C9-41D4-A34C-6F69C372A9DD}" dt="2022-10-26T21:33:54.673" v="75"/>
          <ac:spMkLst>
            <pc:docMk/>
            <pc:sldMk cId="560480408" sldId="527"/>
            <ac:spMk id="7" creationId="{68F64FDB-E0F6-487C-A384-87D4C982E6B1}"/>
          </ac:spMkLst>
        </pc:spChg>
        <pc:spChg chg="add mod">
          <ac:chgData name="Eddens, Kate" userId="2768510e-2308-47b1-8f2d-3734854ccbd3" providerId="ADAL" clId="{F8F5FA1A-D1C9-41D4-A34C-6F69C372A9DD}" dt="2022-10-26T21:33:54.673" v="75"/>
          <ac:spMkLst>
            <pc:docMk/>
            <pc:sldMk cId="560480408" sldId="527"/>
            <ac:spMk id="8" creationId="{F5BC53C4-0F98-410F-90F0-BE3CA51F8994}"/>
          </ac:spMkLst>
        </pc:spChg>
        <pc:spChg chg="add mod">
          <ac:chgData name="Eddens, Kate" userId="2768510e-2308-47b1-8f2d-3734854ccbd3" providerId="ADAL" clId="{F8F5FA1A-D1C9-41D4-A34C-6F69C372A9DD}" dt="2022-10-26T21:35:44.399" v="115"/>
          <ac:spMkLst>
            <pc:docMk/>
            <pc:sldMk cId="560480408" sldId="527"/>
            <ac:spMk id="9" creationId="{E8EC3CED-1720-4ADB-85D9-66EF9DE7A637}"/>
          </ac:spMkLst>
        </pc:spChg>
        <pc:spChg chg="add mod">
          <ac:chgData name="Eddens, Kate" userId="2768510e-2308-47b1-8f2d-3734854ccbd3" providerId="ADAL" clId="{F8F5FA1A-D1C9-41D4-A34C-6F69C372A9DD}" dt="2022-11-08T03:41:17.403" v="54954" actId="1076"/>
          <ac:spMkLst>
            <pc:docMk/>
            <pc:sldMk cId="560480408" sldId="527"/>
            <ac:spMk id="10" creationId="{FC31DDE9-AB68-4776-91F4-4797E28A7099}"/>
          </ac:spMkLst>
        </pc:spChg>
        <pc:grpChg chg="add mod">
          <ac:chgData name="Eddens, Kate" userId="2768510e-2308-47b1-8f2d-3734854ccbd3" providerId="ADAL" clId="{F8F5FA1A-D1C9-41D4-A34C-6F69C372A9DD}" dt="2022-10-26T21:35:11.789" v="110" actId="1076"/>
          <ac:grpSpMkLst>
            <pc:docMk/>
            <pc:sldMk cId="560480408" sldId="527"/>
            <ac:grpSpMk id="6" creationId="{033975A3-1BA0-4FDA-BD7F-31D20D9B8D7A}"/>
          </ac:grpSpMkLst>
        </pc:grpChg>
        <pc:picChg chg="add mod">
          <ac:chgData name="Eddens, Kate" userId="2768510e-2308-47b1-8f2d-3734854ccbd3" providerId="ADAL" clId="{F8F5FA1A-D1C9-41D4-A34C-6F69C372A9DD}" dt="2022-11-08T04:09:52.296" v="57110"/>
          <ac:picMkLst>
            <pc:docMk/>
            <pc:sldMk cId="560480408" sldId="527"/>
            <ac:picMk id="11" creationId="{3769D4E1-B03A-4ECC-9915-B7EA3D92F3E4}"/>
          </ac:picMkLst>
        </pc:picChg>
      </pc:sldChg>
      <pc:sldChg chg="addSp delSp modSp add del modNotesTx">
        <pc:chgData name="Eddens, Kate" userId="2768510e-2308-47b1-8f2d-3734854ccbd3" providerId="ADAL" clId="{F8F5FA1A-D1C9-41D4-A34C-6F69C372A9DD}" dt="2022-11-06T23:09:12.697" v="21584" actId="47"/>
        <pc:sldMkLst>
          <pc:docMk/>
          <pc:sldMk cId="1812220152" sldId="528"/>
        </pc:sldMkLst>
        <pc:picChg chg="add mod">
          <ac:chgData name="Eddens, Kate" userId="2768510e-2308-47b1-8f2d-3734854ccbd3" providerId="ADAL" clId="{F8F5FA1A-D1C9-41D4-A34C-6F69C372A9DD}" dt="2022-10-27T02:51:38.499" v="824" actId="1035"/>
          <ac:picMkLst>
            <pc:docMk/>
            <pc:sldMk cId="1812220152" sldId="528"/>
            <ac:picMk id="8" creationId="{2AB3ABF7-CF12-4E99-A5AD-F216850CD23D}"/>
          </ac:picMkLst>
        </pc:picChg>
        <pc:picChg chg="del">
          <ac:chgData name="Eddens, Kate" userId="2768510e-2308-47b1-8f2d-3734854ccbd3" providerId="ADAL" clId="{F8F5FA1A-D1C9-41D4-A34C-6F69C372A9DD}" dt="2022-10-27T02:50:36.114" v="813" actId="478"/>
          <ac:picMkLst>
            <pc:docMk/>
            <pc:sldMk cId="1812220152" sldId="528"/>
            <ac:picMk id="19462" creationId="{00000000-0000-0000-0000-000000000000}"/>
          </ac:picMkLst>
        </pc:picChg>
      </pc:sldChg>
      <pc:sldChg chg="new del">
        <pc:chgData name="Eddens, Kate" userId="2768510e-2308-47b1-8f2d-3734854ccbd3" providerId="ADAL" clId="{F8F5FA1A-D1C9-41D4-A34C-6F69C372A9DD}" dt="2022-11-01T18:32:11.665" v="1604" actId="47"/>
        <pc:sldMkLst>
          <pc:docMk/>
          <pc:sldMk cId="884118896" sldId="529"/>
        </pc:sldMkLst>
      </pc:sldChg>
      <pc:sldChg chg="add del ord">
        <pc:chgData name="Eddens, Kate" userId="2768510e-2308-47b1-8f2d-3734854ccbd3" providerId="ADAL" clId="{F8F5FA1A-D1C9-41D4-A34C-6F69C372A9DD}" dt="2022-11-05T00:24:13.156" v="17493" actId="47"/>
        <pc:sldMkLst>
          <pc:docMk/>
          <pc:sldMk cId="3605060875" sldId="529"/>
        </pc:sldMkLst>
      </pc:sldChg>
      <pc:sldChg chg="add del">
        <pc:chgData name="Eddens, Kate" userId="2768510e-2308-47b1-8f2d-3734854ccbd3" providerId="ADAL" clId="{F8F5FA1A-D1C9-41D4-A34C-6F69C372A9DD}" dt="2022-11-05T00:01:57.952" v="16888" actId="47"/>
        <pc:sldMkLst>
          <pc:docMk/>
          <pc:sldMk cId="3674087068" sldId="789"/>
        </pc:sldMkLst>
      </pc:sldChg>
      <pc:sldChg chg="modSp add del mod modNotes">
        <pc:chgData name="Eddens, Kate" userId="2768510e-2308-47b1-8f2d-3734854ccbd3" providerId="ADAL" clId="{F8F5FA1A-D1C9-41D4-A34C-6F69C372A9DD}" dt="2022-11-03T17:01:05.397" v="2111" actId="47"/>
        <pc:sldMkLst>
          <pc:docMk/>
          <pc:sldMk cId="3338044237" sldId="890"/>
        </pc:sldMkLst>
        <pc:spChg chg="mod">
          <ac:chgData name="Eddens, Kate" userId="2768510e-2308-47b1-8f2d-3734854ccbd3" providerId="ADAL" clId="{F8F5FA1A-D1C9-41D4-A34C-6F69C372A9DD}" dt="2022-11-03T17:00:22.193" v="2084" actId="21"/>
          <ac:spMkLst>
            <pc:docMk/>
            <pc:sldMk cId="3338044237" sldId="890"/>
            <ac:spMk id="3" creationId="{00000000-0000-0000-0000-000000000000}"/>
          </ac:spMkLst>
        </pc:spChg>
      </pc:sldChg>
      <pc:sldChg chg="addSp delSp modSp add mod modClrScheme chgLayout modNotes modNotesTx">
        <pc:chgData name="Eddens, Kate" userId="2768510e-2308-47b1-8f2d-3734854ccbd3" providerId="ADAL" clId="{F8F5FA1A-D1C9-41D4-A34C-6F69C372A9DD}" dt="2022-11-08T04:09:52.296" v="57110"/>
        <pc:sldMkLst>
          <pc:docMk/>
          <pc:sldMk cId="2728781452" sldId="891"/>
        </pc:sldMkLst>
        <pc:spChg chg="del mod ord">
          <ac:chgData name="Eddens, Kate" userId="2768510e-2308-47b1-8f2d-3734854ccbd3" providerId="ADAL" clId="{F8F5FA1A-D1C9-41D4-A34C-6F69C372A9DD}" dt="2022-11-03T17:00:53.723" v="2091" actId="478"/>
          <ac:spMkLst>
            <pc:docMk/>
            <pc:sldMk cId="2728781452" sldId="891"/>
            <ac:spMk id="2" creationId="{00000000-0000-0000-0000-000000000000}"/>
          </ac:spMkLst>
        </pc:spChg>
        <pc:spChg chg="add del mod">
          <ac:chgData name="Eddens, Kate" userId="2768510e-2308-47b1-8f2d-3734854ccbd3" providerId="ADAL" clId="{F8F5FA1A-D1C9-41D4-A34C-6F69C372A9DD}" dt="2022-11-03T17:00:41.443" v="2087" actId="478"/>
          <ac:spMkLst>
            <pc:docMk/>
            <pc:sldMk cId="2728781452" sldId="891"/>
            <ac:spMk id="3" creationId="{00000000-0000-0000-0000-000000000000}"/>
          </ac:spMkLst>
        </pc:spChg>
        <pc:spChg chg="add del mod ord">
          <ac:chgData name="Eddens, Kate" userId="2768510e-2308-47b1-8f2d-3734854ccbd3" providerId="ADAL" clId="{F8F5FA1A-D1C9-41D4-A34C-6F69C372A9DD}" dt="2022-11-04T04:05:08.718" v="8238" actId="20577"/>
          <ac:spMkLst>
            <pc:docMk/>
            <pc:sldMk cId="2728781452" sldId="891"/>
            <ac:spMk id="4" creationId="{1DDEA679-3CEF-4C6E-8F1C-3D61F42B20CF}"/>
          </ac:spMkLst>
        </pc:spChg>
        <pc:spChg chg="add del">
          <ac:chgData name="Eddens, Kate" userId="2768510e-2308-47b1-8f2d-3734854ccbd3" providerId="ADAL" clId="{F8F5FA1A-D1C9-41D4-A34C-6F69C372A9DD}" dt="2022-11-03T02:27:39.055" v="2023" actId="26606"/>
          <ac:spMkLst>
            <pc:docMk/>
            <pc:sldMk cId="2728781452" sldId="891"/>
            <ac:spMk id="7" creationId="{7D78C60E-3F1C-015D-D057-FB645D3E7EEB}"/>
          </ac:spMkLst>
        </pc:spChg>
        <pc:spChg chg="add mod">
          <ac:chgData name="Eddens, Kate" userId="2768510e-2308-47b1-8f2d-3734854ccbd3" providerId="ADAL" clId="{F8F5FA1A-D1C9-41D4-A34C-6F69C372A9DD}" dt="2022-11-08T04:02:03.013" v="56338" actId="20577"/>
          <ac:spMkLst>
            <pc:docMk/>
            <pc:sldMk cId="2728781452" sldId="891"/>
            <ac:spMk id="9" creationId="{B0C24987-A81F-419A-B2AD-12EAE13534D3}"/>
          </ac:spMkLst>
        </pc:spChg>
        <pc:spChg chg="add del mod">
          <ac:chgData name="Eddens, Kate" userId="2768510e-2308-47b1-8f2d-3734854ccbd3" providerId="ADAL" clId="{F8F5FA1A-D1C9-41D4-A34C-6F69C372A9DD}" dt="2022-11-03T02:20:38.347" v="1755" actId="26606"/>
          <ac:spMkLst>
            <pc:docMk/>
            <pc:sldMk cId="2728781452" sldId="891"/>
            <ac:spMk id="10" creationId="{8397C43F-758F-9263-29DC-853EC3353C0E}"/>
          </ac:spMkLst>
        </pc:spChg>
        <pc:spChg chg="add del mod">
          <ac:chgData name="Eddens, Kate" userId="2768510e-2308-47b1-8f2d-3734854ccbd3" providerId="ADAL" clId="{F8F5FA1A-D1C9-41D4-A34C-6F69C372A9DD}" dt="2022-11-03T02:20:38.347" v="1755" actId="26606"/>
          <ac:spMkLst>
            <pc:docMk/>
            <pc:sldMk cId="2728781452" sldId="891"/>
            <ac:spMk id="12" creationId="{5F88A91B-67F5-1712-1577-D644CFA37A7D}"/>
          </ac:spMkLst>
        </pc:spChg>
        <pc:spChg chg="add del mod">
          <ac:chgData name="Eddens, Kate" userId="2768510e-2308-47b1-8f2d-3734854ccbd3" providerId="ADAL" clId="{F8F5FA1A-D1C9-41D4-A34C-6F69C372A9DD}" dt="2022-11-03T02:22:00.414" v="1757" actId="26606"/>
          <ac:spMkLst>
            <pc:docMk/>
            <pc:sldMk cId="2728781452" sldId="891"/>
            <ac:spMk id="14" creationId="{83E21B88-B458-885F-9A1D-5AA2DE2FEB7B}"/>
          </ac:spMkLst>
        </pc:spChg>
        <pc:spChg chg="add mod">
          <ac:chgData name="Eddens, Kate" userId="2768510e-2308-47b1-8f2d-3734854ccbd3" providerId="ADAL" clId="{F8F5FA1A-D1C9-41D4-A34C-6F69C372A9DD}" dt="2022-11-03T19:40:33.366" v="3128" actId="26606"/>
          <ac:spMkLst>
            <pc:docMk/>
            <pc:sldMk cId="2728781452" sldId="891"/>
            <ac:spMk id="21" creationId="{23D45884-0EF7-7B67-7120-EE5D526730CC}"/>
          </ac:spMkLst>
        </pc:spChg>
        <pc:grpChg chg="add mod">
          <ac:chgData name="Eddens, Kate" userId="2768510e-2308-47b1-8f2d-3734854ccbd3" providerId="ADAL" clId="{F8F5FA1A-D1C9-41D4-A34C-6F69C372A9DD}" dt="2022-11-06T20:34:39.813" v="17543" actId="1076"/>
          <ac:grpSpMkLst>
            <pc:docMk/>
            <pc:sldMk cId="2728781452" sldId="891"/>
            <ac:grpSpMk id="18" creationId="{DCE53AC1-5724-49A7-B69D-6BF1603DC21F}"/>
          </ac:grpSpMkLst>
        </pc:grpChg>
        <pc:graphicFrameChg chg="add del">
          <ac:chgData name="Eddens, Kate" userId="2768510e-2308-47b1-8f2d-3734854ccbd3" providerId="ADAL" clId="{F8F5FA1A-D1C9-41D4-A34C-6F69C372A9DD}" dt="2022-11-03T02:20:38.347" v="1755" actId="26606"/>
          <ac:graphicFrameMkLst>
            <pc:docMk/>
            <pc:sldMk cId="2728781452" sldId="891"/>
            <ac:graphicFrameMk id="6" creationId="{9EBA9202-BB05-E731-DA74-0B43D43D44AA}"/>
          </ac:graphicFrameMkLst>
        </pc:graphicFrameChg>
        <pc:graphicFrameChg chg="add del">
          <ac:chgData name="Eddens, Kate" userId="2768510e-2308-47b1-8f2d-3734854ccbd3" providerId="ADAL" clId="{F8F5FA1A-D1C9-41D4-A34C-6F69C372A9DD}" dt="2022-11-03T02:27:39.055" v="2023" actId="26606"/>
          <ac:graphicFrameMkLst>
            <pc:docMk/>
            <pc:sldMk cId="2728781452" sldId="891"/>
            <ac:graphicFrameMk id="8" creationId="{1C04641B-5FA0-9BD2-96A8-2AD34DFC5F59}"/>
          </ac:graphicFrameMkLst>
        </pc:graphicFrameChg>
        <pc:graphicFrameChg chg="add del">
          <ac:chgData name="Eddens, Kate" userId="2768510e-2308-47b1-8f2d-3734854ccbd3" providerId="ADAL" clId="{F8F5FA1A-D1C9-41D4-A34C-6F69C372A9DD}" dt="2022-11-03T02:22:00.414" v="1757" actId="26606"/>
          <ac:graphicFrameMkLst>
            <pc:docMk/>
            <pc:sldMk cId="2728781452" sldId="891"/>
            <ac:graphicFrameMk id="15" creationId="{B64FA1C3-7A7E-9239-8A91-E53C1F65D660}"/>
          </ac:graphicFrameMkLst>
        </pc:graphicFrameChg>
        <pc:picChg chg="add mod">
          <ac:chgData name="Eddens, Kate" userId="2768510e-2308-47b1-8f2d-3734854ccbd3" providerId="ADAL" clId="{F8F5FA1A-D1C9-41D4-A34C-6F69C372A9DD}" dt="2022-11-08T04:09:52.296" v="57110"/>
          <ac:picMkLst>
            <pc:docMk/>
            <pc:sldMk cId="2728781452" sldId="891"/>
            <ac:picMk id="2" creationId="{31A6DF84-4A2E-4964-A48D-1722A15CDC41}"/>
          </ac:picMkLst>
        </pc:picChg>
        <pc:picChg chg="add mod">
          <ac:chgData name="Eddens, Kate" userId="2768510e-2308-47b1-8f2d-3734854ccbd3" providerId="ADAL" clId="{F8F5FA1A-D1C9-41D4-A34C-6F69C372A9DD}" dt="2022-11-06T20:34:34.863" v="17541" actId="1076"/>
          <ac:picMkLst>
            <pc:docMk/>
            <pc:sldMk cId="2728781452" sldId="891"/>
            <ac:picMk id="16" creationId="{FE6665EC-9737-4E5A-BE4B-3A79956DE2A0}"/>
          </ac:picMkLst>
        </pc:picChg>
        <pc:picChg chg="add mod">
          <ac:chgData name="Eddens, Kate" userId="2768510e-2308-47b1-8f2d-3734854ccbd3" providerId="ADAL" clId="{F8F5FA1A-D1C9-41D4-A34C-6F69C372A9DD}" dt="2022-11-06T20:34:41.381" v="17544" actId="1076"/>
          <ac:picMkLst>
            <pc:docMk/>
            <pc:sldMk cId="2728781452" sldId="891"/>
            <ac:picMk id="17" creationId="{2848C650-B6C0-4D91-A84D-05D0618B5C0B}"/>
          </ac:picMkLst>
        </pc:picChg>
        <pc:picChg chg="mod">
          <ac:chgData name="Eddens, Kate" userId="2768510e-2308-47b1-8f2d-3734854ccbd3" providerId="ADAL" clId="{F8F5FA1A-D1C9-41D4-A34C-6F69C372A9DD}" dt="2022-11-03T20:05:30.737" v="3440"/>
          <ac:picMkLst>
            <pc:docMk/>
            <pc:sldMk cId="2728781452" sldId="891"/>
            <ac:picMk id="19" creationId="{E1F4B0F4-75D8-4BAA-B949-551A9F130145}"/>
          </ac:picMkLst>
        </pc:picChg>
        <pc:picChg chg="mod">
          <ac:chgData name="Eddens, Kate" userId="2768510e-2308-47b1-8f2d-3734854ccbd3" providerId="ADAL" clId="{F8F5FA1A-D1C9-41D4-A34C-6F69C372A9DD}" dt="2022-11-03T20:05:30.737" v="3440"/>
          <ac:picMkLst>
            <pc:docMk/>
            <pc:sldMk cId="2728781452" sldId="891"/>
            <ac:picMk id="20" creationId="{17EFADFF-B800-4D37-96AA-425A7CD79952}"/>
          </ac:picMkLst>
        </pc:picChg>
      </pc:sldChg>
      <pc:sldChg chg="add del">
        <pc:chgData name="Eddens, Kate" userId="2768510e-2308-47b1-8f2d-3734854ccbd3" providerId="ADAL" clId="{F8F5FA1A-D1C9-41D4-A34C-6F69C372A9DD}" dt="2022-11-05T00:01:56.941" v="16887" actId="47"/>
        <pc:sldMkLst>
          <pc:docMk/>
          <pc:sldMk cId="4201854833" sldId="892"/>
        </pc:sldMkLst>
      </pc:sldChg>
      <pc:sldChg chg="add del modNotes">
        <pc:chgData name="Eddens, Kate" userId="2768510e-2308-47b1-8f2d-3734854ccbd3" providerId="ADAL" clId="{F8F5FA1A-D1C9-41D4-A34C-6F69C372A9DD}" dt="2022-11-07T06:35:42.008" v="34965" actId="47"/>
        <pc:sldMkLst>
          <pc:docMk/>
          <pc:sldMk cId="762913541" sldId="898"/>
        </pc:sldMkLst>
      </pc:sldChg>
      <pc:sldChg chg="add del">
        <pc:chgData name="Eddens, Kate" userId="2768510e-2308-47b1-8f2d-3734854ccbd3" providerId="ADAL" clId="{F8F5FA1A-D1C9-41D4-A34C-6F69C372A9DD}" dt="2022-11-07T06:35:50.781" v="34971" actId="47"/>
        <pc:sldMkLst>
          <pc:docMk/>
          <pc:sldMk cId="2555735983" sldId="899"/>
        </pc:sldMkLst>
      </pc:sldChg>
      <pc:sldChg chg="add del">
        <pc:chgData name="Eddens, Kate" userId="2768510e-2308-47b1-8f2d-3734854ccbd3" providerId="ADAL" clId="{F8F5FA1A-D1C9-41D4-A34C-6F69C372A9DD}" dt="2022-11-07T06:35:51.506" v="34972" actId="47"/>
        <pc:sldMkLst>
          <pc:docMk/>
          <pc:sldMk cId="2748551305" sldId="900"/>
        </pc:sldMkLst>
      </pc:sldChg>
      <pc:sldChg chg="addSp modSp add del mod modClrScheme chgLayout">
        <pc:chgData name="Eddens, Kate" userId="2768510e-2308-47b1-8f2d-3734854ccbd3" providerId="ADAL" clId="{F8F5FA1A-D1C9-41D4-A34C-6F69C372A9DD}" dt="2022-11-08T01:34:22.942" v="49875" actId="47"/>
        <pc:sldMkLst>
          <pc:docMk/>
          <pc:sldMk cId="1927748272" sldId="901"/>
        </pc:sldMkLst>
        <pc:spChg chg="add mod ord">
          <ac:chgData name="Eddens, Kate" userId="2768510e-2308-47b1-8f2d-3734854ccbd3" providerId="ADAL" clId="{F8F5FA1A-D1C9-41D4-A34C-6F69C372A9DD}" dt="2022-11-08T01:08:10.598" v="48173" actId="700"/>
          <ac:spMkLst>
            <pc:docMk/>
            <pc:sldMk cId="1927748272" sldId="901"/>
            <ac:spMk id="2" creationId="{B4A18815-9084-4F11-965A-7FC1E02EB1F6}"/>
          </ac:spMkLst>
        </pc:spChg>
        <pc:spChg chg="add mod ord">
          <ac:chgData name="Eddens, Kate" userId="2768510e-2308-47b1-8f2d-3734854ccbd3" providerId="ADAL" clId="{F8F5FA1A-D1C9-41D4-A34C-6F69C372A9DD}" dt="2022-11-08T01:08:10.598" v="48173" actId="700"/>
          <ac:spMkLst>
            <pc:docMk/>
            <pc:sldMk cId="1927748272" sldId="901"/>
            <ac:spMk id="3" creationId="{126FD88E-83E6-4E71-932B-F5BE344967B8}"/>
          </ac:spMkLst>
        </pc:spChg>
        <pc:picChg chg="mod">
          <ac:chgData name="Eddens, Kate" userId="2768510e-2308-47b1-8f2d-3734854ccbd3" providerId="ADAL" clId="{F8F5FA1A-D1C9-41D4-A34C-6F69C372A9DD}" dt="2022-11-08T01:08:18.631" v="48174" actId="14100"/>
          <ac:picMkLst>
            <pc:docMk/>
            <pc:sldMk cId="1927748272" sldId="901"/>
            <ac:picMk id="6148" creationId="{CF5241D0-7BDC-47FB-8880-1E3AC9D546F1}"/>
          </ac:picMkLst>
        </pc:picChg>
      </pc:sldChg>
      <pc:sldChg chg="modSp add del ord">
        <pc:chgData name="Eddens, Kate" userId="2768510e-2308-47b1-8f2d-3734854ccbd3" providerId="ADAL" clId="{F8F5FA1A-D1C9-41D4-A34C-6F69C372A9DD}" dt="2022-11-07T07:19:17.381" v="35577" actId="47"/>
        <pc:sldMkLst>
          <pc:docMk/>
          <pc:sldMk cId="1926353445" sldId="902"/>
        </pc:sldMkLst>
        <pc:picChg chg="mod">
          <ac:chgData name="Eddens, Kate" userId="2768510e-2308-47b1-8f2d-3734854ccbd3" providerId="ADAL" clId="{F8F5FA1A-D1C9-41D4-A34C-6F69C372A9DD}" dt="2022-11-07T07:05:43.351" v="35048" actId="1076"/>
          <ac:picMkLst>
            <pc:docMk/>
            <pc:sldMk cId="1926353445" sldId="902"/>
            <ac:picMk id="7170" creationId="{B39017BF-7523-47F5-916D-69DFFD0ED1A6}"/>
          </ac:picMkLst>
        </pc:picChg>
      </pc:sldChg>
      <pc:sldChg chg="add del">
        <pc:chgData name="Eddens, Kate" userId="2768510e-2308-47b1-8f2d-3734854ccbd3" providerId="ADAL" clId="{F8F5FA1A-D1C9-41D4-A34C-6F69C372A9DD}" dt="2022-11-08T01:34:23.939" v="49876" actId="47"/>
        <pc:sldMkLst>
          <pc:docMk/>
          <pc:sldMk cId="2573894862" sldId="903"/>
        </pc:sldMkLst>
      </pc:sldChg>
      <pc:sldChg chg="addSp delSp modSp add del mod ord delAnim">
        <pc:chgData name="Eddens, Kate" userId="2768510e-2308-47b1-8f2d-3734854ccbd3" providerId="ADAL" clId="{F8F5FA1A-D1C9-41D4-A34C-6F69C372A9DD}" dt="2022-11-08T01:07:15.552" v="48171" actId="47"/>
        <pc:sldMkLst>
          <pc:docMk/>
          <pc:sldMk cId="3495080943" sldId="904"/>
        </pc:sldMkLst>
        <pc:picChg chg="add del mod">
          <ac:chgData name="Eddens, Kate" userId="2768510e-2308-47b1-8f2d-3734854ccbd3" providerId="ADAL" clId="{F8F5FA1A-D1C9-41D4-A34C-6F69C372A9DD}" dt="2022-11-07T23:58:33.554" v="46777" actId="478"/>
          <ac:picMkLst>
            <pc:docMk/>
            <pc:sldMk cId="3495080943" sldId="904"/>
            <ac:picMk id="3" creationId="{D6CBC7A3-5F0C-4F17-BAAD-CF534527BE8F}"/>
          </ac:picMkLst>
        </pc:picChg>
      </pc:sldChg>
      <pc:sldChg chg="addSp delSp modSp add del mod ord delAnim">
        <pc:chgData name="Eddens, Kate" userId="2768510e-2308-47b1-8f2d-3734854ccbd3" providerId="ADAL" clId="{F8F5FA1A-D1C9-41D4-A34C-6F69C372A9DD}" dt="2022-11-08T01:07:11.586" v="48170" actId="47"/>
        <pc:sldMkLst>
          <pc:docMk/>
          <pc:sldMk cId="3560165488" sldId="905"/>
        </pc:sldMkLst>
        <pc:picChg chg="add del mod">
          <ac:chgData name="Eddens, Kate" userId="2768510e-2308-47b1-8f2d-3734854ccbd3" providerId="ADAL" clId="{F8F5FA1A-D1C9-41D4-A34C-6F69C372A9DD}" dt="2022-11-07T23:58:22.201" v="46776" actId="478"/>
          <ac:picMkLst>
            <pc:docMk/>
            <pc:sldMk cId="3560165488" sldId="905"/>
            <ac:picMk id="3" creationId="{26C4328E-778C-4AC8-BFA4-587E3C331A6F}"/>
          </ac:picMkLst>
        </pc:picChg>
      </pc:sldChg>
      <pc:sldChg chg="add del ord">
        <pc:chgData name="Eddens, Kate" userId="2768510e-2308-47b1-8f2d-3734854ccbd3" providerId="ADAL" clId="{F8F5FA1A-D1C9-41D4-A34C-6F69C372A9DD}" dt="2022-11-08T01:07:21.008" v="48172" actId="47"/>
        <pc:sldMkLst>
          <pc:docMk/>
          <pc:sldMk cId="2909803877" sldId="907"/>
        </pc:sldMkLst>
      </pc:sldChg>
      <pc:sldChg chg="add del">
        <pc:chgData name="Eddens, Kate" userId="2768510e-2308-47b1-8f2d-3734854ccbd3" providerId="ADAL" clId="{F8F5FA1A-D1C9-41D4-A34C-6F69C372A9DD}" dt="2022-11-03T02:11:34.263" v="1643" actId="47"/>
        <pc:sldMkLst>
          <pc:docMk/>
          <pc:sldMk cId="4269211090" sldId="937"/>
        </pc:sldMkLst>
      </pc:sldChg>
      <pc:sldChg chg="add del">
        <pc:chgData name="Eddens, Kate" userId="2768510e-2308-47b1-8f2d-3734854ccbd3" providerId="ADAL" clId="{F8F5FA1A-D1C9-41D4-A34C-6F69C372A9DD}" dt="2022-11-03T02:11:30.922" v="1642" actId="47"/>
        <pc:sldMkLst>
          <pc:docMk/>
          <pc:sldMk cId="2995298877" sldId="944"/>
        </pc:sldMkLst>
      </pc:sldChg>
      <pc:sldChg chg="add del">
        <pc:chgData name="Eddens, Kate" userId="2768510e-2308-47b1-8f2d-3734854ccbd3" providerId="ADAL" clId="{F8F5FA1A-D1C9-41D4-A34C-6F69C372A9DD}" dt="2022-11-03T02:11:37.963" v="1644" actId="47"/>
        <pc:sldMkLst>
          <pc:docMk/>
          <pc:sldMk cId="4115159078" sldId="945"/>
        </pc:sldMkLst>
      </pc:sldChg>
      <pc:sldChg chg="addSp modSp add del mod ord modClrScheme chgLayout">
        <pc:chgData name="Eddens, Kate" userId="2768510e-2308-47b1-8f2d-3734854ccbd3" providerId="ADAL" clId="{F8F5FA1A-D1C9-41D4-A34C-6F69C372A9DD}" dt="2022-11-03T22:35:45.722" v="3457" actId="47"/>
        <pc:sldMkLst>
          <pc:docMk/>
          <pc:sldMk cId="2799156818" sldId="946"/>
        </pc:sldMkLst>
        <pc:spChg chg="mod ord">
          <ac:chgData name="Eddens, Kate" userId="2768510e-2308-47b1-8f2d-3734854ccbd3" providerId="ADAL" clId="{F8F5FA1A-D1C9-41D4-A34C-6F69C372A9DD}" dt="2022-11-03T22:30:02.237" v="3446" actId="700"/>
          <ac:spMkLst>
            <pc:docMk/>
            <pc:sldMk cId="2799156818" sldId="946"/>
            <ac:spMk id="2" creationId="{00000000-0000-0000-0000-000000000000}"/>
          </ac:spMkLst>
        </pc:spChg>
        <pc:spChg chg="mod ord">
          <ac:chgData name="Eddens, Kate" userId="2768510e-2308-47b1-8f2d-3734854ccbd3" providerId="ADAL" clId="{F8F5FA1A-D1C9-41D4-A34C-6F69C372A9DD}" dt="2022-11-03T22:30:02.253" v="3447" actId="27636"/>
          <ac:spMkLst>
            <pc:docMk/>
            <pc:sldMk cId="2799156818" sldId="946"/>
            <ac:spMk id="3" creationId="{00000000-0000-0000-0000-000000000000}"/>
          </ac:spMkLst>
        </pc:spChg>
        <pc:spChg chg="add mod">
          <ac:chgData name="Eddens, Kate" userId="2768510e-2308-47b1-8f2d-3734854ccbd3" providerId="ADAL" clId="{F8F5FA1A-D1C9-41D4-A34C-6F69C372A9DD}" dt="2022-11-03T22:30:11.971" v="3448"/>
          <ac:spMkLst>
            <pc:docMk/>
            <pc:sldMk cId="2799156818" sldId="946"/>
            <ac:spMk id="4" creationId="{B50E5D90-4ECD-41AE-85FD-EE5C2EF0701B}"/>
          </ac:spMkLst>
        </pc:spChg>
      </pc:sldChg>
      <pc:sldChg chg="add del">
        <pc:chgData name="Eddens, Kate" userId="2768510e-2308-47b1-8f2d-3734854ccbd3" providerId="ADAL" clId="{F8F5FA1A-D1C9-41D4-A34C-6F69C372A9DD}" dt="2022-11-07T06:35:44.019" v="34966" actId="47"/>
        <pc:sldMkLst>
          <pc:docMk/>
          <pc:sldMk cId="419051578" sldId="947"/>
        </pc:sldMkLst>
      </pc:sldChg>
      <pc:sldChg chg="add del modNotes">
        <pc:chgData name="Eddens, Kate" userId="2768510e-2308-47b1-8f2d-3734854ccbd3" providerId="ADAL" clId="{F8F5FA1A-D1C9-41D4-A34C-6F69C372A9DD}" dt="2022-11-07T06:35:46.721" v="34967" actId="47"/>
        <pc:sldMkLst>
          <pc:docMk/>
          <pc:sldMk cId="3409559798" sldId="948"/>
        </pc:sldMkLst>
      </pc:sldChg>
      <pc:sldChg chg="addSp delSp modSp add mod modClrScheme chgLayout modNotes modNotesTx">
        <pc:chgData name="Eddens, Kate" userId="2768510e-2308-47b1-8f2d-3734854ccbd3" providerId="ADAL" clId="{F8F5FA1A-D1C9-41D4-A34C-6F69C372A9DD}" dt="2022-11-08T04:17:22.435" v="57117"/>
        <pc:sldMkLst>
          <pc:docMk/>
          <pc:sldMk cId="2464467906" sldId="949"/>
        </pc:sldMkLst>
        <pc:spChg chg="del">
          <ac:chgData name="Eddens, Kate" userId="2768510e-2308-47b1-8f2d-3734854ccbd3" providerId="ADAL" clId="{F8F5FA1A-D1C9-41D4-A34C-6F69C372A9DD}" dt="2022-11-08T01:09:47.137" v="48181" actId="478"/>
          <ac:spMkLst>
            <pc:docMk/>
            <pc:sldMk cId="2464467906" sldId="949"/>
            <ac:spMk id="2" creationId="{00000000-0000-0000-0000-000000000000}"/>
          </ac:spMkLst>
        </pc:spChg>
        <pc:spChg chg="mod ord">
          <ac:chgData name="Eddens, Kate" userId="2768510e-2308-47b1-8f2d-3734854ccbd3" providerId="ADAL" clId="{F8F5FA1A-D1C9-41D4-A34C-6F69C372A9DD}" dt="2022-11-08T01:12:38.257" v="48319" actId="20577"/>
          <ac:spMkLst>
            <pc:docMk/>
            <pc:sldMk cId="2464467906" sldId="949"/>
            <ac:spMk id="3" creationId="{00000000-0000-0000-0000-000000000000}"/>
          </ac:spMkLst>
        </pc:spChg>
        <pc:spChg chg="del mod">
          <ac:chgData name="Eddens, Kate" userId="2768510e-2308-47b1-8f2d-3734854ccbd3" providerId="ADAL" clId="{F8F5FA1A-D1C9-41D4-A34C-6F69C372A9DD}" dt="2022-11-08T01:13:10.426" v="48344" actId="478"/>
          <ac:spMkLst>
            <pc:docMk/>
            <pc:sldMk cId="2464467906" sldId="949"/>
            <ac:spMk id="4" creationId="{00000000-0000-0000-0000-000000000000}"/>
          </ac:spMkLst>
        </pc:spChg>
        <pc:spChg chg="add mod ord">
          <ac:chgData name="Eddens, Kate" userId="2768510e-2308-47b1-8f2d-3734854ccbd3" providerId="ADAL" clId="{F8F5FA1A-D1C9-41D4-A34C-6F69C372A9DD}" dt="2022-11-08T01:15:08.343" v="48396" actId="20577"/>
          <ac:spMkLst>
            <pc:docMk/>
            <pc:sldMk cId="2464467906" sldId="949"/>
            <ac:spMk id="5" creationId="{AF19B15B-91C2-40FC-8A84-A512653ABB6D}"/>
          </ac:spMkLst>
        </pc:spChg>
        <pc:spChg chg="add mod">
          <ac:chgData name="Eddens, Kate" userId="2768510e-2308-47b1-8f2d-3734854ccbd3" providerId="ADAL" clId="{F8F5FA1A-D1C9-41D4-A34C-6F69C372A9DD}" dt="2022-11-08T01:15:58.141" v="48405" actId="1076"/>
          <ac:spMkLst>
            <pc:docMk/>
            <pc:sldMk cId="2464467906" sldId="949"/>
            <ac:spMk id="8" creationId="{ECAC3168-393B-4F57-99AC-A9AA5AC86F07}"/>
          </ac:spMkLst>
        </pc:spChg>
        <pc:picChg chg="add mod">
          <ac:chgData name="Eddens, Kate" userId="2768510e-2308-47b1-8f2d-3734854ccbd3" providerId="ADAL" clId="{F8F5FA1A-D1C9-41D4-A34C-6F69C372A9DD}" dt="2022-11-08T01:15:48.900" v="48403" actId="1076"/>
          <ac:picMkLst>
            <pc:docMk/>
            <pc:sldMk cId="2464467906" sldId="949"/>
            <ac:picMk id="6" creationId="{212B0523-E5AB-441C-8CDE-57FFD1F16269}"/>
          </ac:picMkLst>
        </pc:picChg>
        <pc:picChg chg="add mod">
          <ac:chgData name="Eddens, Kate" userId="2768510e-2308-47b1-8f2d-3734854ccbd3" providerId="ADAL" clId="{F8F5FA1A-D1C9-41D4-A34C-6F69C372A9DD}" dt="2022-11-08T04:17:22.435" v="57117"/>
          <ac:picMkLst>
            <pc:docMk/>
            <pc:sldMk cId="2464467906" sldId="949"/>
            <ac:picMk id="9" creationId="{F7882662-4A81-4939-BC3F-E3462634D1B9}"/>
          </ac:picMkLst>
        </pc:picChg>
      </pc:sldChg>
      <pc:sldChg chg="add del">
        <pc:chgData name="Eddens, Kate" userId="2768510e-2308-47b1-8f2d-3734854ccbd3" providerId="ADAL" clId="{F8F5FA1A-D1C9-41D4-A34C-6F69C372A9DD}" dt="2022-11-03T17:01:12.980" v="2112" actId="47"/>
        <pc:sldMkLst>
          <pc:docMk/>
          <pc:sldMk cId="1417113178" sldId="950"/>
        </pc:sldMkLst>
      </pc:sldChg>
      <pc:sldChg chg="addSp delSp modSp add mod modNotesTx">
        <pc:chgData name="Eddens, Kate" userId="2768510e-2308-47b1-8f2d-3734854ccbd3" providerId="ADAL" clId="{F8F5FA1A-D1C9-41D4-A34C-6F69C372A9DD}" dt="2022-11-04T21:13:33.243" v="16074"/>
        <pc:sldMkLst>
          <pc:docMk/>
          <pc:sldMk cId="3946718887" sldId="950"/>
        </pc:sldMkLst>
        <pc:spChg chg="mod">
          <ac:chgData name="Eddens, Kate" userId="2768510e-2308-47b1-8f2d-3734854ccbd3" providerId="ADAL" clId="{F8F5FA1A-D1C9-41D4-A34C-6F69C372A9DD}" dt="2022-11-04T00:03:21.002" v="4239" actId="21"/>
          <ac:spMkLst>
            <pc:docMk/>
            <pc:sldMk cId="3946718887" sldId="950"/>
            <ac:spMk id="7" creationId="{70403AA2-E039-43B9-A0BA-1464E75DB70A}"/>
          </ac:spMkLst>
        </pc:spChg>
        <pc:spChg chg="add del mod">
          <ac:chgData name="Eddens, Kate" userId="2768510e-2308-47b1-8f2d-3734854ccbd3" providerId="ADAL" clId="{F8F5FA1A-D1C9-41D4-A34C-6F69C372A9DD}" dt="2022-11-04T00:03:24.575" v="4240" actId="478"/>
          <ac:spMkLst>
            <pc:docMk/>
            <pc:sldMk cId="3946718887" sldId="950"/>
            <ac:spMk id="8" creationId="{782C0A79-D4E4-4F24-9E48-3678CB1E55F9}"/>
          </ac:spMkLst>
        </pc:spChg>
        <pc:spChg chg="add mod">
          <ac:chgData name="Eddens, Kate" userId="2768510e-2308-47b1-8f2d-3734854ccbd3" providerId="ADAL" clId="{F8F5FA1A-D1C9-41D4-A34C-6F69C372A9DD}" dt="2022-11-04T00:09:53.354" v="4389" actId="20577"/>
          <ac:spMkLst>
            <pc:docMk/>
            <pc:sldMk cId="3946718887" sldId="950"/>
            <ac:spMk id="9" creationId="{F0201E27-B620-4F01-8EDA-0B6C9DDA8962}"/>
          </ac:spMkLst>
        </pc:spChg>
        <pc:spChg chg="mod">
          <ac:chgData name="Eddens, Kate" userId="2768510e-2308-47b1-8f2d-3734854ccbd3" providerId="ADAL" clId="{F8F5FA1A-D1C9-41D4-A34C-6F69C372A9DD}" dt="2022-11-03T23:58:56.122" v="4205" actId="20577"/>
          <ac:spMkLst>
            <pc:docMk/>
            <pc:sldMk cId="3946718887" sldId="950"/>
            <ac:spMk id="16387" creationId="{00000000-0000-0000-0000-000000000000}"/>
          </ac:spMkLst>
        </pc:spChg>
        <pc:spChg chg="mod">
          <ac:chgData name="Eddens, Kate" userId="2768510e-2308-47b1-8f2d-3734854ccbd3" providerId="ADAL" clId="{F8F5FA1A-D1C9-41D4-A34C-6F69C372A9DD}" dt="2022-11-04T00:04:48.282" v="4244" actId="14100"/>
          <ac:spMkLst>
            <pc:docMk/>
            <pc:sldMk cId="3946718887" sldId="950"/>
            <ac:spMk id="16388" creationId="{00000000-0000-0000-0000-000000000000}"/>
          </ac:spMkLst>
        </pc:spChg>
        <pc:picChg chg="mod">
          <ac:chgData name="Eddens, Kate" userId="2768510e-2308-47b1-8f2d-3734854ccbd3" providerId="ADAL" clId="{F8F5FA1A-D1C9-41D4-A34C-6F69C372A9DD}" dt="2022-11-03T23:59:09.132" v="4207" actId="14100"/>
          <ac:picMkLst>
            <pc:docMk/>
            <pc:sldMk cId="3946718887" sldId="950"/>
            <ac:picMk id="3" creationId="{55384178-6DCB-4A24-9144-FF8FE4EBA3AC}"/>
          </ac:picMkLst>
        </pc:picChg>
        <pc:picChg chg="add mod">
          <ac:chgData name="Eddens, Kate" userId="2768510e-2308-47b1-8f2d-3734854ccbd3" providerId="ADAL" clId="{F8F5FA1A-D1C9-41D4-A34C-6F69C372A9DD}" dt="2022-11-04T21:13:33.243" v="16074"/>
          <ac:picMkLst>
            <pc:docMk/>
            <pc:sldMk cId="3946718887" sldId="950"/>
            <ac:picMk id="4" creationId="{26BB4C4B-5CF2-4D61-9A9B-29327E5E1432}"/>
          </ac:picMkLst>
        </pc:picChg>
      </pc:sldChg>
      <pc:sldChg chg="addSp delSp modSp add mod modNotesTx">
        <pc:chgData name="Eddens, Kate" userId="2768510e-2308-47b1-8f2d-3734854ccbd3" providerId="ADAL" clId="{F8F5FA1A-D1C9-41D4-A34C-6F69C372A9DD}" dt="2022-11-04T21:20:40.248" v="16378"/>
        <pc:sldMkLst>
          <pc:docMk/>
          <pc:sldMk cId="3017679955" sldId="951"/>
        </pc:sldMkLst>
        <pc:spChg chg="mod">
          <ac:chgData name="Eddens, Kate" userId="2768510e-2308-47b1-8f2d-3734854ccbd3" providerId="ADAL" clId="{F8F5FA1A-D1C9-41D4-A34C-6F69C372A9DD}" dt="2022-11-04T03:54:45.040" v="6725" actId="14100"/>
          <ac:spMkLst>
            <pc:docMk/>
            <pc:sldMk cId="3017679955" sldId="951"/>
            <ac:spMk id="7" creationId="{70403AA2-E039-43B9-A0BA-1464E75DB70A}"/>
          </ac:spMkLst>
        </pc:spChg>
        <pc:spChg chg="mod">
          <ac:chgData name="Eddens, Kate" userId="2768510e-2308-47b1-8f2d-3734854ccbd3" providerId="ADAL" clId="{F8F5FA1A-D1C9-41D4-A34C-6F69C372A9DD}" dt="2022-11-04T03:57:03.398" v="6840" actId="5793"/>
          <ac:spMkLst>
            <pc:docMk/>
            <pc:sldMk cId="3017679955" sldId="951"/>
            <ac:spMk id="9" creationId="{F0201E27-B620-4F01-8EDA-0B6C9DDA8962}"/>
          </ac:spMkLst>
        </pc:spChg>
        <pc:picChg chg="del">
          <ac:chgData name="Eddens, Kate" userId="2768510e-2308-47b1-8f2d-3734854ccbd3" providerId="ADAL" clId="{F8F5FA1A-D1C9-41D4-A34C-6F69C372A9DD}" dt="2022-11-04T03:52:50.454" v="6656" actId="478"/>
          <ac:picMkLst>
            <pc:docMk/>
            <pc:sldMk cId="3017679955" sldId="951"/>
            <ac:picMk id="3" creationId="{55384178-6DCB-4A24-9144-FF8FE4EBA3AC}"/>
          </ac:picMkLst>
        </pc:picChg>
        <pc:picChg chg="add mod">
          <ac:chgData name="Eddens, Kate" userId="2768510e-2308-47b1-8f2d-3734854ccbd3" providerId="ADAL" clId="{F8F5FA1A-D1C9-41D4-A34C-6F69C372A9DD}" dt="2022-11-04T03:54:58.701" v="6727" actId="1076"/>
          <ac:picMkLst>
            <pc:docMk/>
            <pc:sldMk cId="3017679955" sldId="951"/>
            <ac:picMk id="4" creationId="{83EB6839-3AF6-4445-8CA9-3F55EC4F2293}"/>
          </ac:picMkLst>
        </pc:picChg>
        <pc:picChg chg="add mod">
          <ac:chgData name="Eddens, Kate" userId="2768510e-2308-47b1-8f2d-3734854ccbd3" providerId="ADAL" clId="{F8F5FA1A-D1C9-41D4-A34C-6F69C372A9DD}" dt="2022-11-04T21:20:40.248" v="16378"/>
          <ac:picMkLst>
            <pc:docMk/>
            <pc:sldMk cId="3017679955" sldId="951"/>
            <ac:picMk id="5" creationId="{B652966C-8A5A-4A83-92E6-6E4CF974E8F6}"/>
          </ac:picMkLst>
        </pc:picChg>
      </pc:sldChg>
      <pc:sldChg chg="add del">
        <pc:chgData name="Eddens, Kate" userId="2768510e-2308-47b1-8f2d-3734854ccbd3" providerId="ADAL" clId="{F8F5FA1A-D1C9-41D4-A34C-6F69C372A9DD}" dt="2022-11-03T17:01:16.404" v="2113" actId="47"/>
        <pc:sldMkLst>
          <pc:docMk/>
          <pc:sldMk cId="4104903475" sldId="951"/>
        </pc:sldMkLst>
      </pc:sldChg>
      <pc:sldChg chg="addSp delSp modSp add mod ord modNotesTx">
        <pc:chgData name="Eddens, Kate" userId="2768510e-2308-47b1-8f2d-3734854ccbd3" providerId="ADAL" clId="{F8F5FA1A-D1C9-41D4-A34C-6F69C372A9DD}" dt="2022-11-04T21:20:40.248" v="16378"/>
        <pc:sldMkLst>
          <pc:docMk/>
          <pc:sldMk cId="2010275652" sldId="952"/>
        </pc:sldMkLst>
        <pc:spChg chg="mod">
          <ac:chgData name="Eddens, Kate" userId="2768510e-2308-47b1-8f2d-3734854ccbd3" providerId="ADAL" clId="{F8F5FA1A-D1C9-41D4-A34C-6F69C372A9DD}" dt="2022-11-04T00:27:27.651" v="4820" actId="20577"/>
          <ac:spMkLst>
            <pc:docMk/>
            <pc:sldMk cId="2010275652" sldId="952"/>
            <ac:spMk id="16387" creationId="{00000000-0000-0000-0000-000000000000}"/>
          </ac:spMkLst>
        </pc:spChg>
        <pc:picChg chg="del">
          <ac:chgData name="Eddens, Kate" userId="2768510e-2308-47b1-8f2d-3734854ccbd3" providerId="ADAL" clId="{F8F5FA1A-D1C9-41D4-A34C-6F69C372A9DD}" dt="2022-11-04T00:27:24.004" v="4817" actId="478"/>
          <ac:picMkLst>
            <pc:docMk/>
            <pc:sldMk cId="2010275652" sldId="952"/>
            <ac:picMk id="3" creationId="{55384178-6DCB-4A24-9144-FF8FE4EBA3AC}"/>
          </ac:picMkLst>
        </pc:picChg>
        <pc:picChg chg="add mod">
          <ac:chgData name="Eddens, Kate" userId="2768510e-2308-47b1-8f2d-3734854ccbd3" providerId="ADAL" clId="{F8F5FA1A-D1C9-41D4-A34C-6F69C372A9DD}" dt="2022-11-04T00:27:48.674" v="4823" actId="1076"/>
          <ac:picMkLst>
            <pc:docMk/>
            <pc:sldMk cId="2010275652" sldId="952"/>
            <ac:picMk id="4" creationId="{4DFD65D5-DFF1-4DB9-8023-4136B37E55E9}"/>
          </ac:picMkLst>
        </pc:picChg>
        <pc:picChg chg="add mod">
          <ac:chgData name="Eddens, Kate" userId="2768510e-2308-47b1-8f2d-3734854ccbd3" providerId="ADAL" clId="{F8F5FA1A-D1C9-41D4-A34C-6F69C372A9DD}" dt="2022-11-04T21:20:40.248" v="16378"/>
          <ac:picMkLst>
            <pc:docMk/>
            <pc:sldMk cId="2010275652" sldId="952"/>
            <ac:picMk id="5" creationId="{954FB9D9-FA0D-40F0-90D0-B782320D2094}"/>
          </ac:picMkLst>
        </pc:picChg>
      </pc:sldChg>
      <pc:sldChg chg="addSp delSp modSp add del mod modClrScheme chgLayout">
        <pc:chgData name="Eddens, Kate" userId="2768510e-2308-47b1-8f2d-3734854ccbd3" providerId="ADAL" clId="{F8F5FA1A-D1C9-41D4-A34C-6F69C372A9DD}" dt="2022-11-03T19:35:35.758" v="2973" actId="47"/>
        <pc:sldMkLst>
          <pc:docMk/>
          <pc:sldMk cId="2124576980" sldId="952"/>
        </pc:sldMkLst>
        <pc:spChg chg="mod">
          <ac:chgData name="Eddens, Kate" userId="2768510e-2308-47b1-8f2d-3734854ccbd3" providerId="ADAL" clId="{F8F5FA1A-D1C9-41D4-A34C-6F69C372A9DD}" dt="2022-11-03T02:30:32.682" v="2052" actId="26606"/>
          <ac:spMkLst>
            <pc:docMk/>
            <pc:sldMk cId="2124576980" sldId="952"/>
            <ac:spMk id="2" creationId="{00000000-0000-0000-0000-000000000000}"/>
          </ac:spMkLst>
        </pc:spChg>
        <pc:spChg chg="del">
          <ac:chgData name="Eddens, Kate" userId="2768510e-2308-47b1-8f2d-3734854ccbd3" providerId="ADAL" clId="{F8F5FA1A-D1C9-41D4-A34C-6F69C372A9DD}" dt="2022-11-03T02:30:32.682" v="2052" actId="26606"/>
          <ac:spMkLst>
            <pc:docMk/>
            <pc:sldMk cId="2124576980" sldId="952"/>
            <ac:spMk id="3" creationId="{00000000-0000-0000-0000-000000000000}"/>
          </ac:spMkLst>
        </pc:spChg>
        <pc:spChg chg="add mod">
          <ac:chgData name="Eddens, Kate" userId="2768510e-2308-47b1-8f2d-3734854ccbd3" providerId="ADAL" clId="{F8F5FA1A-D1C9-41D4-A34C-6F69C372A9DD}" dt="2022-11-03T02:42:27.673" v="2083" actId="14826"/>
          <ac:spMkLst>
            <pc:docMk/>
            <pc:sldMk cId="2124576980" sldId="952"/>
            <ac:spMk id="6" creationId="{BFAA9D67-D31F-435E-A1EE-46DDCBCCD256}"/>
          </ac:spMkLst>
        </pc:spChg>
        <pc:spChg chg="add mod">
          <ac:chgData name="Eddens, Kate" userId="2768510e-2308-47b1-8f2d-3734854ccbd3" providerId="ADAL" clId="{F8F5FA1A-D1C9-41D4-A34C-6F69C372A9DD}" dt="2022-11-03T02:30:32.682" v="2052" actId="26606"/>
          <ac:spMkLst>
            <pc:docMk/>
            <pc:sldMk cId="2124576980" sldId="952"/>
            <ac:spMk id="9" creationId="{C320F26C-F537-5384-95F8-67E0F074E26F}"/>
          </ac:spMkLst>
        </pc:spChg>
        <pc:spChg chg="add mod">
          <ac:chgData name="Eddens, Kate" userId="2768510e-2308-47b1-8f2d-3734854ccbd3" providerId="ADAL" clId="{F8F5FA1A-D1C9-41D4-A34C-6F69C372A9DD}" dt="2022-11-03T02:36:33.418" v="2080"/>
          <ac:spMkLst>
            <pc:docMk/>
            <pc:sldMk cId="2124576980" sldId="952"/>
            <ac:spMk id="10" creationId="{2233A857-2878-4F44-B8B4-5EFC551DD1C2}"/>
          </ac:spMkLst>
        </pc:spChg>
        <pc:spChg chg="add mod">
          <ac:chgData name="Eddens, Kate" userId="2768510e-2308-47b1-8f2d-3734854ccbd3" providerId="ADAL" clId="{F8F5FA1A-D1C9-41D4-A34C-6F69C372A9DD}" dt="2022-11-03T02:36:33.418" v="2080"/>
          <ac:spMkLst>
            <pc:docMk/>
            <pc:sldMk cId="2124576980" sldId="952"/>
            <ac:spMk id="11" creationId="{4BCE0794-424C-4AFF-A172-5B490C823B01}"/>
          </ac:spMkLst>
        </pc:spChg>
        <pc:spChg chg="add mod">
          <ac:chgData name="Eddens, Kate" userId="2768510e-2308-47b1-8f2d-3734854ccbd3" providerId="ADAL" clId="{F8F5FA1A-D1C9-41D4-A34C-6F69C372A9DD}" dt="2022-11-03T02:36:33.418" v="2080"/>
          <ac:spMkLst>
            <pc:docMk/>
            <pc:sldMk cId="2124576980" sldId="952"/>
            <ac:spMk id="12" creationId="{63B7BAD8-B93A-4343-97C8-C898EA852636}"/>
          </ac:spMkLst>
        </pc:spChg>
        <pc:spChg chg="add mod">
          <ac:chgData name="Eddens, Kate" userId="2768510e-2308-47b1-8f2d-3734854ccbd3" providerId="ADAL" clId="{F8F5FA1A-D1C9-41D4-A34C-6F69C372A9DD}" dt="2022-11-03T02:36:33.418" v="2080"/>
          <ac:spMkLst>
            <pc:docMk/>
            <pc:sldMk cId="2124576980" sldId="952"/>
            <ac:spMk id="13" creationId="{8CCC7E44-D499-4BF2-B80A-2CF46EB27FB1}"/>
          </ac:spMkLst>
        </pc:spChg>
        <pc:grpChg chg="add mod">
          <ac:chgData name="Eddens, Kate" userId="2768510e-2308-47b1-8f2d-3734854ccbd3" providerId="ADAL" clId="{F8F5FA1A-D1C9-41D4-A34C-6F69C372A9DD}" dt="2022-11-03T02:36:37.817" v="2081" actId="1076"/>
          <ac:grpSpMkLst>
            <pc:docMk/>
            <pc:sldMk cId="2124576980" sldId="952"/>
            <ac:grpSpMk id="7" creationId="{30D6B4AC-C073-4047-94CF-D76AAFEE61ED}"/>
          </ac:grpSpMkLst>
        </pc:grpChg>
        <pc:grpChg chg="add mod">
          <ac:chgData name="Eddens, Kate" userId="2768510e-2308-47b1-8f2d-3734854ccbd3" providerId="ADAL" clId="{F8F5FA1A-D1C9-41D4-A34C-6F69C372A9DD}" dt="2022-11-03T02:36:37.817" v="2081" actId="1076"/>
          <ac:grpSpMkLst>
            <pc:docMk/>
            <pc:sldMk cId="2124576980" sldId="952"/>
            <ac:grpSpMk id="8" creationId="{2B6A6F48-430D-4B9A-B5E4-F3A5D5546CBF}"/>
          </ac:grpSpMkLst>
        </pc:grpChg>
        <pc:graphicFrameChg chg="add mod">
          <ac:chgData name="Eddens, Kate" userId="2768510e-2308-47b1-8f2d-3734854ccbd3" providerId="ADAL" clId="{F8F5FA1A-D1C9-41D4-A34C-6F69C372A9DD}" dt="2022-11-03T02:36:11.349" v="2079"/>
          <ac:graphicFrameMkLst>
            <pc:docMk/>
            <pc:sldMk cId="2124576980" sldId="952"/>
            <ac:graphicFrameMk id="5" creationId="{E960A5C1-82B7-81BE-55AC-9404CE655BF5}"/>
          </ac:graphicFrameMkLst>
        </pc:graphicFrameChg>
      </pc:sldChg>
      <pc:sldChg chg="addSp delSp modSp add mod ord delAnim modNotesTx">
        <pc:chgData name="Eddens, Kate" userId="2768510e-2308-47b1-8f2d-3734854ccbd3" providerId="ADAL" clId="{F8F5FA1A-D1C9-41D4-A34C-6F69C372A9DD}" dt="2022-11-04T21:20:40.248" v="16378"/>
        <pc:sldMkLst>
          <pc:docMk/>
          <pc:sldMk cId="2910138683" sldId="953"/>
        </pc:sldMkLst>
        <pc:spChg chg="add mod">
          <ac:chgData name="Eddens, Kate" userId="2768510e-2308-47b1-8f2d-3734854ccbd3" providerId="ADAL" clId="{F8F5FA1A-D1C9-41D4-A34C-6F69C372A9DD}" dt="2022-11-04T03:45:20.888" v="5840" actId="20577"/>
          <ac:spMkLst>
            <pc:docMk/>
            <pc:sldMk cId="2910138683" sldId="953"/>
            <ac:spMk id="9" creationId="{4A125CEE-BD0A-492C-9FD3-1AC756C3F0F3}"/>
          </ac:spMkLst>
        </pc:spChg>
        <pc:spChg chg="mod">
          <ac:chgData name="Eddens, Kate" userId="2768510e-2308-47b1-8f2d-3734854ccbd3" providerId="ADAL" clId="{F8F5FA1A-D1C9-41D4-A34C-6F69C372A9DD}" dt="2022-11-04T03:33:53.940" v="5492" actId="20577"/>
          <ac:spMkLst>
            <pc:docMk/>
            <pc:sldMk cId="2910138683" sldId="953"/>
            <ac:spMk id="16387" creationId="{00000000-0000-0000-0000-000000000000}"/>
          </ac:spMkLst>
        </pc:spChg>
        <pc:picChg chg="add mod">
          <ac:chgData name="Eddens, Kate" userId="2768510e-2308-47b1-8f2d-3734854ccbd3" providerId="ADAL" clId="{F8F5FA1A-D1C9-41D4-A34C-6F69C372A9DD}" dt="2022-11-04T03:33:22.689" v="5471" actId="14100"/>
          <ac:picMkLst>
            <pc:docMk/>
            <pc:sldMk cId="2910138683" sldId="953"/>
            <ac:picMk id="3" creationId="{A5A71008-0673-438F-BCEF-2D2CEE258AA9}"/>
          </ac:picMkLst>
        </pc:picChg>
        <pc:picChg chg="del">
          <ac:chgData name="Eddens, Kate" userId="2768510e-2308-47b1-8f2d-3734854ccbd3" providerId="ADAL" clId="{F8F5FA1A-D1C9-41D4-A34C-6F69C372A9DD}" dt="2022-11-04T03:33:09.285" v="5468" actId="478"/>
          <ac:picMkLst>
            <pc:docMk/>
            <pc:sldMk cId="2910138683" sldId="953"/>
            <ac:picMk id="4" creationId="{4DFD65D5-DFF1-4DB9-8023-4136B37E55E9}"/>
          </ac:picMkLst>
        </pc:picChg>
        <pc:picChg chg="add del mod">
          <ac:chgData name="Eddens, Kate" userId="2768510e-2308-47b1-8f2d-3734854ccbd3" providerId="ADAL" clId="{F8F5FA1A-D1C9-41D4-A34C-6F69C372A9DD}" dt="2022-11-04T21:15:47.883" v="16377" actId="478"/>
          <ac:picMkLst>
            <pc:docMk/>
            <pc:sldMk cId="2910138683" sldId="953"/>
            <ac:picMk id="7" creationId="{00979F9B-C0B4-4765-92B5-FA6BE182197B}"/>
          </ac:picMkLst>
        </pc:picChg>
        <pc:picChg chg="add mod">
          <ac:chgData name="Eddens, Kate" userId="2768510e-2308-47b1-8f2d-3734854ccbd3" providerId="ADAL" clId="{F8F5FA1A-D1C9-41D4-A34C-6F69C372A9DD}" dt="2022-11-04T21:20:40.248" v="16378"/>
          <ac:picMkLst>
            <pc:docMk/>
            <pc:sldMk cId="2910138683" sldId="953"/>
            <ac:picMk id="8" creationId="{0F46F762-DE24-46AD-949B-2AD5A7146786}"/>
          </ac:picMkLst>
        </pc:picChg>
      </pc:sldChg>
      <pc:sldChg chg="addSp delSp modSp add del mod">
        <pc:chgData name="Eddens, Kate" userId="2768510e-2308-47b1-8f2d-3734854ccbd3" providerId="ADAL" clId="{F8F5FA1A-D1C9-41D4-A34C-6F69C372A9DD}" dt="2022-11-03T19:35:33.815" v="2972" actId="47"/>
        <pc:sldMkLst>
          <pc:docMk/>
          <pc:sldMk cId="3583499288" sldId="953"/>
        </pc:sldMkLst>
        <pc:spChg chg="add mod">
          <ac:chgData name="Eddens, Kate" userId="2768510e-2308-47b1-8f2d-3734854ccbd3" providerId="ADAL" clId="{F8F5FA1A-D1C9-41D4-A34C-6F69C372A9DD}" dt="2022-11-03T17:03:02.691" v="2170" actId="478"/>
          <ac:spMkLst>
            <pc:docMk/>
            <pc:sldMk cId="3583499288" sldId="953"/>
            <ac:spMk id="3" creationId="{8ED383C5-8D23-431D-9FB1-F6929028A995}"/>
          </ac:spMkLst>
        </pc:spChg>
        <pc:spChg chg="del">
          <ac:chgData name="Eddens, Kate" userId="2768510e-2308-47b1-8f2d-3734854ccbd3" providerId="ADAL" clId="{F8F5FA1A-D1C9-41D4-A34C-6F69C372A9DD}" dt="2022-11-03T17:03:02.691" v="2170" actId="478"/>
          <ac:spMkLst>
            <pc:docMk/>
            <pc:sldMk cId="3583499288" sldId="953"/>
            <ac:spMk id="4" creationId="{1DDEA679-3CEF-4C6E-8F1C-3D61F42B20CF}"/>
          </ac:spMkLst>
        </pc:spChg>
      </pc:sldChg>
      <pc:sldChg chg="add del">
        <pc:chgData name="Eddens, Kate" userId="2768510e-2308-47b1-8f2d-3734854ccbd3" providerId="ADAL" clId="{F8F5FA1A-D1C9-41D4-A34C-6F69C372A9DD}" dt="2022-11-03T17:10:20.755" v="2321" actId="47"/>
        <pc:sldMkLst>
          <pc:docMk/>
          <pc:sldMk cId="290399889" sldId="954"/>
        </pc:sldMkLst>
      </pc:sldChg>
      <pc:sldChg chg="addSp delSp modSp add mod delAnim modAnim modNotesTx">
        <pc:chgData name="Eddens, Kate" userId="2768510e-2308-47b1-8f2d-3734854ccbd3" providerId="ADAL" clId="{F8F5FA1A-D1C9-41D4-A34C-6F69C372A9DD}" dt="2022-11-04T21:50:17.091" v="16501"/>
        <pc:sldMkLst>
          <pc:docMk/>
          <pc:sldMk cId="4284407296" sldId="954"/>
        </pc:sldMkLst>
        <pc:spChg chg="del">
          <ac:chgData name="Eddens, Kate" userId="2768510e-2308-47b1-8f2d-3734854ccbd3" providerId="ADAL" clId="{F8F5FA1A-D1C9-41D4-A34C-6F69C372A9DD}" dt="2022-11-04T13:51:16.686" v="10801" actId="478"/>
          <ac:spMkLst>
            <pc:docMk/>
            <pc:sldMk cId="4284407296" sldId="954"/>
            <ac:spMk id="3" creationId="{7AA627B4-424C-4FAE-8E03-2B29B4C27222}"/>
          </ac:spMkLst>
        </pc:spChg>
        <pc:spChg chg="add mod">
          <ac:chgData name="Eddens, Kate" userId="2768510e-2308-47b1-8f2d-3734854ccbd3" providerId="ADAL" clId="{F8F5FA1A-D1C9-41D4-A34C-6F69C372A9DD}" dt="2022-11-04T15:04:01.741" v="11724" actId="1076"/>
          <ac:spMkLst>
            <pc:docMk/>
            <pc:sldMk cId="4284407296" sldId="954"/>
            <ac:spMk id="4" creationId="{894AEC0F-92A2-40B9-A75D-261B78A2B6DE}"/>
          </ac:spMkLst>
        </pc:spChg>
        <pc:spChg chg="add mod">
          <ac:chgData name="Eddens, Kate" userId="2768510e-2308-47b1-8f2d-3734854ccbd3" providerId="ADAL" clId="{F8F5FA1A-D1C9-41D4-A34C-6F69C372A9DD}" dt="2022-11-04T15:04:34.942" v="11726" actId="1076"/>
          <ac:spMkLst>
            <pc:docMk/>
            <pc:sldMk cId="4284407296" sldId="954"/>
            <ac:spMk id="19" creationId="{50657D81-F04E-44EB-B8ED-F227A61D5349}"/>
          </ac:spMkLst>
        </pc:spChg>
        <pc:spChg chg="add mod">
          <ac:chgData name="Eddens, Kate" userId="2768510e-2308-47b1-8f2d-3734854ccbd3" providerId="ADAL" clId="{F8F5FA1A-D1C9-41D4-A34C-6F69C372A9DD}" dt="2022-11-04T15:05:01.719" v="11728" actId="1076"/>
          <ac:spMkLst>
            <pc:docMk/>
            <pc:sldMk cId="4284407296" sldId="954"/>
            <ac:spMk id="20" creationId="{5E7CC6E0-12EC-40B1-880C-3105A3D629CE}"/>
          </ac:spMkLst>
        </pc:spChg>
        <pc:spChg chg="add del mod">
          <ac:chgData name="Eddens, Kate" userId="2768510e-2308-47b1-8f2d-3734854ccbd3" providerId="ADAL" clId="{F8F5FA1A-D1C9-41D4-A34C-6F69C372A9DD}" dt="2022-11-04T14:54:34.314" v="11666" actId="478"/>
          <ac:spMkLst>
            <pc:docMk/>
            <pc:sldMk cId="4284407296" sldId="954"/>
            <ac:spMk id="21" creationId="{9C3FD1B9-BCF3-45DA-89D9-6C5734002ABA}"/>
          </ac:spMkLst>
        </pc:spChg>
        <pc:spChg chg="add mod">
          <ac:chgData name="Eddens, Kate" userId="2768510e-2308-47b1-8f2d-3734854ccbd3" providerId="ADAL" clId="{F8F5FA1A-D1C9-41D4-A34C-6F69C372A9DD}" dt="2022-11-04T15:04:01.741" v="11724" actId="1076"/>
          <ac:spMkLst>
            <pc:docMk/>
            <pc:sldMk cId="4284407296" sldId="954"/>
            <ac:spMk id="22" creationId="{53887F49-6704-4499-BEB1-1AB58FC31BA8}"/>
          </ac:spMkLst>
        </pc:spChg>
        <pc:spChg chg="add mod">
          <ac:chgData name="Eddens, Kate" userId="2768510e-2308-47b1-8f2d-3734854ccbd3" providerId="ADAL" clId="{F8F5FA1A-D1C9-41D4-A34C-6F69C372A9DD}" dt="2022-11-04T15:04:34.942" v="11726" actId="1076"/>
          <ac:spMkLst>
            <pc:docMk/>
            <pc:sldMk cId="4284407296" sldId="954"/>
            <ac:spMk id="23" creationId="{BEBAED5C-9D86-49C2-9CE2-17BB14282276}"/>
          </ac:spMkLst>
        </pc:spChg>
        <pc:spChg chg="add mod">
          <ac:chgData name="Eddens, Kate" userId="2768510e-2308-47b1-8f2d-3734854ccbd3" providerId="ADAL" clId="{F8F5FA1A-D1C9-41D4-A34C-6F69C372A9DD}" dt="2022-11-04T15:05:01.719" v="11728" actId="1076"/>
          <ac:spMkLst>
            <pc:docMk/>
            <pc:sldMk cId="4284407296" sldId="954"/>
            <ac:spMk id="24" creationId="{8D142490-A43D-4521-8BBD-F839E2A00851}"/>
          </ac:spMkLst>
        </pc:spChg>
        <pc:spChg chg="add mod">
          <ac:chgData name="Eddens, Kate" userId="2768510e-2308-47b1-8f2d-3734854ccbd3" providerId="ADAL" clId="{F8F5FA1A-D1C9-41D4-A34C-6F69C372A9DD}" dt="2022-11-04T15:30:42.909" v="12380" actId="571"/>
          <ac:spMkLst>
            <pc:docMk/>
            <pc:sldMk cId="4284407296" sldId="954"/>
            <ac:spMk id="36" creationId="{9A38A937-EF30-4BB6-9516-089E634F09F5}"/>
          </ac:spMkLst>
        </pc:spChg>
        <pc:spChg chg="add mod">
          <ac:chgData name="Eddens, Kate" userId="2768510e-2308-47b1-8f2d-3734854ccbd3" providerId="ADAL" clId="{F8F5FA1A-D1C9-41D4-A34C-6F69C372A9DD}" dt="2022-11-04T15:30:42.909" v="12380" actId="571"/>
          <ac:spMkLst>
            <pc:docMk/>
            <pc:sldMk cId="4284407296" sldId="954"/>
            <ac:spMk id="37" creationId="{4F7B1106-6F54-4C48-A211-AACA2D392574}"/>
          </ac:spMkLst>
        </pc:spChg>
        <pc:spChg chg="add del mod">
          <ac:chgData name="Eddens, Kate" userId="2768510e-2308-47b1-8f2d-3734854ccbd3" providerId="ADAL" clId="{F8F5FA1A-D1C9-41D4-A34C-6F69C372A9DD}" dt="2022-11-04T15:31:10.939" v="12382"/>
          <ac:spMkLst>
            <pc:docMk/>
            <pc:sldMk cId="4284407296" sldId="954"/>
            <ac:spMk id="39" creationId="{C6D5EB2C-D637-4ED6-852C-61FE705BE70A}"/>
          </ac:spMkLst>
        </pc:spChg>
        <pc:spChg chg="add del mod">
          <ac:chgData name="Eddens, Kate" userId="2768510e-2308-47b1-8f2d-3734854ccbd3" providerId="ADAL" clId="{F8F5FA1A-D1C9-41D4-A34C-6F69C372A9DD}" dt="2022-11-04T15:31:10.939" v="12382"/>
          <ac:spMkLst>
            <pc:docMk/>
            <pc:sldMk cId="4284407296" sldId="954"/>
            <ac:spMk id="40" creationId="{DDBF34A2-136C-483D-9055-55E1235AE301}"/>
          </ac:spMkLst>
        </pc:spChg>
        <pc:spChg chg="add mod">
          <ac:chgData name="Eddens, Kate" userId="2768510e-2308-47b1-8f2d-3734854ccbd3" providerId="ADAL" clId="{F8F5FA1A-D1C9-41D4-A34C-6F69C372A9DD}" dt="2022-11-04T19:35:37.454" v="12604" actId="1035"/>
          <ac:spMkLst>
            <pc:docMk/>
            <pc:sldMk cId="4284407296" sldId="954"/>
            <ac:spMk id="42" creationId="{1A138CD0-BE89-402D-84CB-FCD689F19F32}"/>
          </ac:spMkLst>
        </pc:spChg>
        <pc:spChg chg="add mod">
          <ac:chgData name="Eddens, Kate" userId="2768510e-2308-47b1-8f2d-3734854ccbd3" providerId="ADAL" clId="{F8F5FA1A-D1C9-41D4-A34C-6F69C372A9DD}" dt="2022-11-04T19:33:56.600" v="12560" actId="1037"/>
          <ac:spMkLst>
            <pc:docMk/>
            <pc:sldMk cId="4284407296" sldId="954"/>
            <ac:spMk id="43" creationId="{11EE5A68-1D42-4AB8-843D-AF5F37B19B31}"/>
          </ac:spMkLst>
        </pc:spChg>
        <pc:spChg chg="add mod">
          <ac:chgData name="Eddens, Kate" userId="2768510e-2308-47b1-8f2d-3734854ccbd3" providerId="ADAL" clId="{F8F5FA1A-D1C9-41D4-A34C-6F69C372A9DD}" dt="2022-11-04T19:28:05.342" v="12442" actId="208"/>
          <ac:spMkLst>
            <pc:docMk/>
            <pc:sldMk cId="4284407296" sldId="954"/>
            <ac:spMk id="44" creationId="{32C1F2D9-BCD6-41BE-9135-8B6F29DF90F2}"/>
          </ac:spMkLst>
        </pc:spChg>
        <pc:spChg chg="add mod">
          <ac:chgData name="Eddens, Kate" userId="2768510e-2308-47b1-8f2d-3734854ccbd3" providerId="ADAL" clId="{F8F5FA1A-D1C9-41D4-A34C-6F69C372A9DD}" dt="2022-11-04T19:34:28.386" v="12597" actId="1038"/>
          <ac:spMkLst>
            <pc:docMk/>
            <pc:sldMk cId="4284407296" sldId="954"/>
            <ac:spMk id="45" creationId="{2B48D7BA-B8BD-43F0-8B90-233FF16CA611}"/>
          </ac:spMkLst>
        </pc:spChg>
        <pc:spChg chg="add mod">
          <ac:chgData name="Eddens, Kate" userId="2768510e-2308-47b1-8f2d-3734854ccbd3" providerId="ADAL" clId="{F8F5FA1A-D1C9-41D4-A34C-6F69C372A9DD}" dt="2022-11-04T19:36:47.822" v="12611" actId="14100"/>
          <ac:spMkLst>
            <pc:docMk/>
            <pc:sldMk cId="4284407296" sldId="954"/>
            <ac:spMk id="46" creationId="{6CCB92BD-9784-4D8E-B2C8-4C583438C7A2}"/>
          </ac:spMkLst>
        </pc:spChg>
        <pc:spChg chg="add mod">
          <ac:chgData name="Eddens, Kate" userId="2768510e-2308-47b1-8f2d-3734854ccbd3" providerId="ADAL" clId="{F8F5FA1A-D1C9-41D4-A34C-6F69C372A9DD}" dt="2022-11-04T19:34:54.844" v="12600" actId="14100"/>
          <ac:spMkLst>
            <pc:docMk/>
            <pc:sldMk cId="4284407296" sldId="954"/>
            <ac:spMk id="47" creationId="{B85D203B-9686-40E1-B540-8BCF32FCADC9}"/>
          </ac:spMkLst>
        </pc:spChg>
        <pc:spChg chg="add mod">
          <ac:chgData name="Eddens, Kate" userId="2768510e-2308-47b1-8f2d-3734854ccbd3" providerId="ADAL" clId="{F8F5FA1A-D1C9-41D4-A34C-6F69C372A9DD}" dt="2022-11-04T19:31:39.390" v="12525" actId="1035"/>
          <ac:spMkLst>
            <pc:docMk/>
            <pc:sldMk cId="4284407296" sldId="954"/>
            <ac:spMk id="48" creationId="{7ACDB859-A306-48EC-B01D-D69CEEFEEE79}"/>
          </ac:spMkLst>
        </pc:spChg>
        <pc:spChg chg="add mod">
          <ac:chgData name="Eddens, Kate" userId="2768510e-2308-47b1-8f2d-3734854ccbd3" providerId="ADAL" clId="{F8F5FA1A-D1C9-41D4-A34C-6F69C372A9DD}" dt="2022-11-04T19:35:05.341" v="12601" actId="1076"/>
          <ac:spMkLst>
            <pc:docMk/>
            <pc:sldMk cId="4284407296" sldId="954"/>
            <ac:spMk id="49" creationId="{7D56B91F-D58E-44C2-9D87-1288D28E14D3}"/>
          </ac:spMkLst>
        </pc:spChg>
        <pc:spChg chg="add mod">
          <ac:chgData name="Eddens, Kate" userId="2768510e-2308-47b1-8f2d-3734854ccbd3" providerId="ADAL" clId="{F8F5FA1A-D1C9-41D4-A34C-6F69C372A9DD}" dt="2022-11-04T19:48:33.279" v="12719" actId="1582"/>
          <ac:spMkLst>
            <pc:docMk/>
            <pc:sldMk cId="4284407296" sldId="954"/>
            <ac:spMk id="60" creationId="{F52014D3-B68A-4FD6-8790-13512DC0B536}"/>
          </ac:spMkLst>
        </pc:spChg>
        <pc:picChg chg="mod ord modCrop">
          <ac:chgData name="Eddens, Kate" userId="2768510e-2308-47b1-8f2d-3734854ccbd3" providerId="ADAL" clId="{F8F5FA1A-D1C9-41D4-A34C-6F69C372A9DD}" dt="2022-11-04T14:25:12.148" v="11025" actId="1035"/>
          <ac:picMkLst>
            <pc:docMk/>
            <pc:sldMk cId="4284407296" sldId="954"/>
            <ac:picMk id="5" creationId="{D61E99BE-9544-43DC-A8F9-CB998DE8C709}"/>
          </ac:picMkLst>
        </pc:picChg>
        <pc:picChg chg="add mod ord modCrop">
          <ac:chgData name="Eddens, Kate" userId="2768510e-2308-47b1-8f2d-3734854ccbd3" providerId="ADAL" clId="{F8F5FA1A-D1C9-41D4-A34C-6F69C372A9DD}" dt="2022-11-04T19:29:14.789" v="12463" actId="1076"/>
          <ac:picMkLst>
            <pc:docMk/>
            <pc:sldMk cId="4284407296" sldId="954"/>
            <ac:picMk id="7" creationId="{EE4CC3E4-03DD-4995-8BBF-8FE510CC2847}"/>
          </ac:picMkLst>
        </pc:picChg>
        <pc:picChg chg="add mod ord modCrop">
          <ac:chgData name="Eddens, Kate" userId="2768510e-2308-47b1-8f2d-3734854ccbd3" providerId="ADAL" clId="{F8F5FA1A-D1C9-41D4-A34C-6F69C372A9DD}" dt="2022-11-04T19:33:26.100" v="12551" actId="1076"/>
          <ac:picMkLst>
            <pc:docMk/>
            <pc:sldMk cId="4284407296" sldId="954"/>
            <ac:picMk id="8" creationId="{19D71268-F64C-4176-B541-4FFDC6D1998D}"/>
          </ac:picMkLst>
        </pc:picChg>
        <pc:picChg chg="add mod ord modCrop">
          <ac:chgData name="Eddens, Kate" userId="2768510e-2308-47b1-8f2d-3734854ccbd3" providerId="ADAL" clId="{F8F5FA1A-D1C9-41D4-A34C-6F69C372A9DD}" dt="2022-11-04T14:25:12.148" v="11025" actId="1035"/>
          <ac:picMkLst>
            <pc:docMk/>
            <pc:sldMk cId="4284407296" sldId="954"/>
            <ac:picMk id="9" creationId="{3AAFD336-A90E-4D61-B6C6-C558A87B9997}"/>
          </ac:picMkLst>
        </pc:picChg>
        <pc:picChg chg="add mod ord modCrop">
          <ac:chgData name="Eddens, Kate" userId="2768510e-2308-47b1-8f2d-3734854ccbd3" providerId="ADAL" clId="{F8F5FA1A-D1C9-41D4-A34C-6F69C372A9DD}" dt="2022-11-04T14:25:12.148" v="11025" actId="1035"/>
          <ac:picMkLst>
            <pc:docMk/>
            <pc:sldMk cId="4284407296" sldId="954"/>
            <ac:picMk id="10" creationId="{FF5EA78B-FD10-449C-8A60-4CF456B95E59}"/>
          </ac:picMkLst>
        </pc:picChg>
        <pc:picChg chg="add mod ord modCrop">
          <ac:chgData name="Eddens, Kate" userId="2768510e-2308-47b1-8f2d-3734854ccbd3" providerId="ADAL" clId="{F8F5FA1A-D1C9-41D4-A34C-6F69C372A9DD}" dt="2022-11-04T14:25:12.148" v="11025" actId="1035"/>
          <ac:picMkLst>
            <pc:docMk/>
            <pc:sldMk cId="4284407296" sldId="954"/>
            <ac:picMk id="11" creationId="{113BB2E8-B31A-46C6-9570-0DD572174A42}"/>
          </ac:picMkLst>
        </pc:picChg>
        <pc:picChg chg="add mod ord modCrop">
          <ac:chgData name="Eddens, Kate" userId="2768510e-2308-47b1-8f2d-3734854ccbd3" providerId="ADAL" clId="{F8F5FA1A-D1C9-41D4-A34C-6F69C372A9DD}" dt="2022-11-04T14:25:12.148" v="11025" actId="1035"/>
          <ac:picMkLst>
            <pc:docMk/>
            <pc:sldMk cId="4284407296" sldId="954"/>
            <ac:picMk id="12" creationId="{DAD04544-4EDB-42F2-AA77-FABA0983B968}"/>
          </ac:picMkLst>
        </pc:picChg>
        <pc:picChg chg="add mod modCrop">
          <ac:chgData name="Eddens, Kate" userId="2768510e-2308-47b1-8f2d-3734854ccbd3" providerId="ADAL" clId="{F8F5FA1A-D1C9-41D4-A34C-6F69C372A9DD}" dt="2022-11-04T14:36:45.361" v="11028" actId="1035"/>
          <ac:picMkLst>
            <pc:docMk/>
            <pc:sldMk cId="4284407296" sldId="954"/>
            <ac:picMk id="13" creationId="{2FEEC5BE-7527-472A-8C53-98B71EA84238}"/>
          </ac:picMkLst>
        </pc:picChg>
        <pc:picChg chg="add del mod modCrop">
          <ac:chgData name="Eddens, Kate" userId="2768510e-2308-47b1-8f2d-3734854ccbd3" providerId="ADAL" clId="{F8F5FA1A-D1C9-41D4-A34C-6F69C372A9DD}" dt="2022-11-04T14:36:32.811" v="11026" actId="478"/>
          <ac:picMkLst>
            <pc:docMk/>
            <pc:sldMk cId="4284407296" sldId="954"/>
            <ac:picMk id="14" creationId="{A2A4E93C-AFE3-4A2A-8EF4-FF143CFAA96A}"/>
          </ac:picMkLst>
        </pc:picChg>
        <pc:picChg chg="add mod">
          <ac:chgData name="Eddens, Kate" userId="2768510e-2308-47b1-8f2d-3734854ccbd3" providerId="ADAL" clId="{F8F5FA1A-D1C9-41D4-A34C-6F69C372A9DD}" dt="2022-11-04T14:36:54.443" v="11030" actId="1036"/>
          <ac:picMkLst>
            <pc:docMk/>
            <pc:sldMk cId="4284407296" sldId="954"/>
            <ac:picMk id="15" creationId="{764DD43B-3508-482E-A23D-7337E3ED157D}"/>
          </ac:picMkLst>
        </pc:picChg>
        <pc:picChg chg="add mod modCrop">
          <ac:chgData name="Eddens, Kate" userId="2768510e-2308-47b1-8f2d-3734854ccbd3" providerId="ADAL" clId="{F8F5FA1A-D1C9-41D4-A34C-6F69C372A9DD}" dt="2022-11-04T14:37:03.304" v="11033" actId="1036"/>
          <ac:picMkLst>
            <pc:docMk/>
            <pc:sldMk cId="4284407296" sldId="954"/>
            <ac:picMk id="16" creationId="{3BD211FD-8964-4413-B757-EF75EA93DD80}"/>
          </ac:picMkLst>
        </pc:picChg>
        <pc:picChg chg="add mod modCrop">
          <ac:chgData name="Eddens, Kate" userId="2768510e-2308-47b1-8f2d-3734854ccbd3" providerId="ADAL" clId="{F8F5FA1A-D1C9-41D4-A34C-6F69C372A9DD}" dt="2022-11-04T14:25:12.148" v="11025" actId="1035"/>
          <ac:picMkLst>
            <pc:docMk/>
            <pc:sldMk cId="4284407296" sldId="954"/>
            <ac:picMk id="17" creationId="{BE33036F-AA21-4777-B643-0F44B5752861}"/>
          </ac:picMkLst>
        </pc:picChg>
        <pc:picChg chg="add mod modCrop">
          <ac:chgData name="Eddens, Kate" userId="2768510e-2308-47b1-8f2d-3734854ccbd3" providerId="ADAL" clId="{F8F5FA1A-D1C9-41D4-A34C-6F69C372A9DD}" dt="2022-11-04T14:25:12.148" v="11025" actId="1035"/>
          <ac:picMkLst>
            <pc:docMk/>
            <pc:sldMk cId="4284407296" sldId="954"/>
            <ac:picMk id="18" creationId="{D3FFAD49-8D7B-449F-B3F2-8844C939758B}"/>
          </ac:picMkLst>
        </pc:picChg>
        <pc:picChg chg="add del mod">
          <ac:chgData name="Eddens, Kate" userId="2768510e-2308-47b1-8f2d-3734854ccbd3" providerId="ADAL" clId="{F8F5FA1A-D1C9-41D4-A34C-6F69C372A9DD}" dt="2022-11-04T21:07:55.437" v="16028"/>
          <ac:picMkLst>
            <pc:docMk/>
            <pc:sldMk cId="4284407296" sldId="954"/>
            <ac:picMk id="61" creationId="{08AADC6C-E3BB-409B-A5B2-4ECA959B3CC6}"/>
          </ac:picMkLst>
        </pc:picChg>
        <pc:picChg chg="add del mod">
          <ac:chgData name="Eddens, Kate" userId="2768510e-2308-47b1-8f2d-3734854ccbd3" providerId="ADAL" clId="{F8F5FA1A-D1C9-41D4-A34C-6F69C372A9DD}" dt="2022-11-04T21:20:51.877" v="16379" actId="478"/>
          <ac:picMkLst>
            <pc:docMk/>
            <pc:sldMk cId="4284407296" sldId="954"/>
            <ac:picMk id="62" creationId="{AE17CD15-91E5-498A-A62A-233CEBFCF37E}"/>
          </ac:picMkLst>
        </pc:picChg>
        <pc:picChg chg="add del mod">
          <ac:chgData name="Eddens, Kate" userId="2768510e-2308-47b1-8f2d-3734854ccbd3" providerId="ADAL" clId="{F8F5FA1A-D1C9-41D4-A34C-6F69C372A9DD}" dt="2022-11-04T21:43:11.027" v="16499" actId="478"/>
          <ac:picMkLst>
            <pc:docMk/>
            <pc:sldMk cId="4284407296" sldId="954"/>
            <ac:picMk id="63" creationId="{89EA24C2-B616-4509-B3A6-F3C6F32952E9}"/>
          </ac:picMkLst>
        </pc:picChg>
        <pc:picChg chg="add del mod">
          <ac:chgData name="Eddens, Kate" userId="2768510e-2308-47b1-8f2d-3734854ccbd3" providerId="ADAL" clId="{F8F5FA1A-D1C9-41D4-A34C-6F69C372A9DD}" dt="2022-11-04T21:50:17.091" v="16501"/>
          <ac:picMkLst>
            <pc:docMk/>
            <pc:sldMk cId="4284407296" sldId="954"/>
            <ac:picMk id="64" creationId="{4CEB49B8-32E9-4159-9D24-0E19843414E6}"/>
          </ac:picMkLst>
        </pc:picChg>
        <pc:picChg chg="add mod">
          <ac:chgData name="Eddens, Kate" userId="2768510e-2308-47b1-8f2d-3734854ccbd3" providerId="ADAL" clId="{F8F5FA1A-D1C9-41D4-A34C-6F69C372A9DD}" dt="2022-11-04T21:50:17.091" v="16501"/>
          <ac:picMkLst>
            <pc:docMk/>
            <pc:sldMk cId="4284407296" sldId="954"/>
            <ac:picMk id="65" creationId="{636841C7-F7B6-4274-9095-92A6FDE84D2B}"/>
          </ac:picMkLst>
        </pc:picChg>
        <pc:cxnChg chg="add mod">
          <ac:chgData name="Eddens, Kate" userId="2768510e-2308-47b1-8f2d-3734854ccbd3" providerId="ADAL" clId="{F8F5FA1A-D1C9-41D4-A34C-6F69C372A9DD}" dt="2022-11-04T15:04:01.741" v="11724" actId="1076"/>
          <ac:cxnSpMkLst>
            <pc:docMk/>
            <pc:sldMk cId="4284407296" sldId="954"/>
            <ac:cxnSpMk id="26" creationId="{D2A1BDF3-6AD0-451D-966D-B806FB3A1038}"/>
          </ac:cxnSpMkLst>
        </pc:cxnChg>
        <pc:cxnChg chg="add mod">
          <ac:chgData name="Eddens, Kate" userId="2768510e-2308-47b1-8f2d-3734854ccbd3" providerId="ADAL" clId="{F8F5FA1A-D1C9-41D4-A34C-6F69C372A9DD}" dt="2022-11-04T15:04:34.942" v="11726" actId="1076"/>
          <ac:cxnSpMkLst>
            <pc:docMk/>
            <pc:sldMk cId="4284407296" sldId="954"/>
            <ac:cxnSpMk id="28" creationId="{7AE432F2-D8C4-4F77-B6ED-14C4FC75D349}"/>
          </ac:cxnSpMkLst>
        </pc:cxnChg>
        <pc:cxnChg chg="add mod">
          <ac:chgData name="Eddens, Kate" userId="2768510e-2308-47b1-8f2d-3734854ccbd3" providerId="ADAL" clId="{F8F5FA1A-D1C9-41D4-A34C-6F69C372A9DD}" dt="2022-11-04T15:05:01.719" v="11728" actId="1076"/>
          <ac:cxnSpMkLst>
            <pc:docMk/>
            <pc:sldMk cId="4284407296" sldId="954"/>
            <ac:cxnSpMk id="31" creationId="{B5AC10C0-E80F-4791-9C56-B1440A21B266}"/>
          </ac:cxnSpMkLst>
        </pc:cxnChg>
        <pc:cxnChg chg="add del mod">
          <ac:chgData name="Eddens, Kate" userId="2768510e-2308-47b1-8f2d-3734854ccbd3" providerId="ADAL" clId="{F8F5FA1A-D1C9-41D4-A34C-6F69C372A9DD}" dt="2022-11-04T20:10:10.086" v="12732" actId="478"/>
          <ac:cxnSpMkLst>
            <pc:docMk/>
            <pc:sldMk cId="4284407296" sldId="954"/>
            <ac:cxnSpMk id="38" creationId="{90CA9322-6C8B-4737-BCC8-D6995BBB6763}"/>
          </ac:cxnSpMkLst>
        </pc:cxnChg>
        <pc:cxnChg chg="add del mod">
          <ac:chgData name="Eddens, Kate" userId="2768510e-2308-47b1-8f2d-3734854ccbd3" providerId="ADAL" clId="{F8F5FA1A-D1C9-41D4-A34C-6F69C372A9DD}" dt="2022-11-04T15:31:10.939" v="12382"/>
          <ac:cxnSpMkLst>
            <pc:docMk/>
            <pc:sldMk cId="4284407296" sldId="954"/>
            <ac:cxnSpMk id="41" creationId="{2C698417-5E0F-458C-8B8D-3A35EA96EA94}"/>
          </ac:cxnSpMkLst>
        </pc:cxnChg>
        <pc:cxnChg chg="add mod">
          <ac:chgData name="Eddens, Kate" userId="2768510e-2308-47b1-8f2d-3734854ccbd3" providerId="ADAL" clId="{F8F5FA1A-D1C9-41D4-A34C-6F69C372A9DD}" dt="2022-11-04T19:35:59.963" v="12606" actId="1582"/>
          <ac:cxnSpMkLst>
            <pc:docMk/>
            <pc:sldMk cId="4284407296" sldId="954"/>
            <ac:cxnSpMk id="51" creationId="{AD0B52B0-F947-4E33-990E-24E972366674}"/>
          </ac:cxnSpMkLst>
        </pc:cxnChg>
        <pc:cxnChg chg="add mod">
          <ac:chgData name="Eddens, Kate" userId="2768510e-2308-47b1-8f2d-3734854ccbd3" providerId="ADAL" clId="{F8F5FA1A-D1C9-41D4-A34C-6F69C372A9DD}" dt="2022-11-04T19:36:41.193" v="12610" actId="14100"/>
          <ac:cxnSpMkLst>
            <pc:docMk/>
            <pc:sldMk cId="4284407296" sldId="954"/>
            <ac:cxnSpMk id="53" creationId="{78F8F3DD-C88B-44F2-9D0A-42B768207EA2}"/>
          </ac:cxnSpMkLst>
        </pc:cxnChg>
        <pc:cxnChg chg="add mod">
          <ac:chgData name="Eddens, Kate" userId="2768510e-2308-47b1-8f2d-3734854ccbd3" providerId="ADAL" clId="{F8F5FA1A-D1C9-41D4-A34C-6F69C372A9DD}" dt="2022-11-04T19:37:18.135" v="12614" actId="1582"/>
          <ac:cxnSpMkLst>
            <pc:docMk/>
            <pc:sldMk cId="4284407296" sldId="954"/>
            <ac:cxnSpMk id="56" creationId="{7C64A1DD-4B30-4A80-891E-E958C0F4C2D7}"/>
          </ac:cxnSpMkLst>
        </pc:cxnChg>
        <pc:cxnChg chg="add mod">
          <ac:chgData name="Eddens, Kate" userId="2768510e-2308-47b1-8f2d-3734854ccbd3" providerId="ADAL" clId="{F8F5FA1A-D1C9-41D4-A34C-6F69C372A9DD}" dt="2022-11-04T19:37:52.287" v="12619" actId="1582"/>
          <ac:cxnSpMkLst>
            <pc:docMk/>
            <pc:sldMk cId="4284407296" sldId="954"/>
            <ac:cxnSpMk id="58" creationId="{C3791E8E-3AD6-4E41-B623-A5BC1AFBA47F}"/>
          </ac:cxnSpMkLst>
        </pc:cxnChg>
      </pc:sldChg>
      <pc:sldChg chg="addSp delSp modSp add mod ord modNotesTx">
        <pc:chgData name="Eddens, Kate" userId="2768510e-2308-47b1-8f2d-3734854ccbd3" providerId="ADAL" clId="{F8F5FA1A-D1C9-41D4-A34C-6F69C372A9DD}" dt="2022-11-04T21:50:17.091" v="16501"/>
        <pc:sldMkLst>
          <pc:docMk/>
          <pc:sldMk cId="2517220801" sldId="955"/>
        </pc:sldMkLst>
        <pc:spChg chg="mod">
          <ac:chgData name="Eddens, Kate" userId="2768510e-2308-47b1-8f2d-3734854ccbd3" providerId="ADAL" clId="{F8F5FA1A-D1C9-41D4-A34C-6F69C372A9DD}" dt="2022-11-04T20:46:25.514" v="14686" actId="20577"/>
          <ac:spMkLst>
            <pc:docMk/>
            <pc:sldMk cId="2517220801" sldId="955"/>
            <ac:spMk id="2" creationId="{35E6F4D2-47B3-45E1-8E7A-AABD9F0A738B}"/>
          </ac:spMkLst>
        </pc:spChg>
        <pc:spChg chg="mod">
          <ac:chgData name="Eddens, Kate" userId="2768510e-2308-47b1-8f2d-3734854ccbd3" providerId="ADAL" clId="{F8F5FA1A-D1C9-41D4-A34C-6F69C372A9DD}" dt="2022-11-04T20:56:15.292" v="15210" actId="6549"/>
          <ac:spMkLst>
            <pc:docMk/>
            <pc:sldMk cId="2517220801" sldId="955"/>
            <ac:spMk id="3" creationId="{7AA627B4-424C-4FAE-8E03-2B29B4C27222}"/>
          </ac:spMkLst>
        </pc:spChg>
        <pc:picChg chg="add del mod">
          <ac:chgData name="Eddens, Kate" userId="2768510e-2308-47b1-8f2d-3734854ccbd3" providerId="ADAL" clId="{F8F5FA1A-D1C9-41D4-A34C-6F69C372A9DD}" dt="2022-11-04T21:45:57.653" v="16500"/>
          <ac:picMkLst>
            <pc:docMk/>
            <pc:sldMk cId="2517220801" sldId="955"/>
            <ac:picMk id="4" creationId="{29844AB3-076D-471B-A388-90ABEE604077}"/>
          </ac:picMkLst>
        </pc:picChg>
        <pc:picChg chg="mod">
          <ac:chgData name="Eddens, Kate" userId="2768510e-2308-47b1-8f2d-3734854ccbd3" providerId="ADAL" clId="{F8F5FA1A-D1C9-41D4-A34C-6F69C372A9DD}" dt="2022-11-04T20:58:26.202" v="15211" actId="1076"/>
          <ac:picMkLst>
            <pc:docMk/>
            <pc:sldMk cId="2517220801" sldId="955"/>
            <ac:picMk id="5" creationId="{D61E99BE-9544-43DC-A8F9-CB998DE8C709}"/>
          </ac:picMkLst>
        </pc:picChg>
        <pc:picChg chg="add del mod">
          <ac:chgData name="Eddens, Kate" userId="2768510e-2308-47b1-8f2d-3734854ccbd3" providerId="ADAL" clId="{F8F5FA1A-D1C9-41D4-A34C-6F69C372A9DD}" dt="2022-11-04T21:50:17.091" v="16501"/>
          <ac:picMkLst>
            <pc:docMk/>
            <pc:sldMk cId="2517220801" sldId="955"/>
            <ac:picMk id="7" creationId="{2BE22F41-EA7F-4377-BA21-AEF0A9DA47E4}"/>
          </ac:picMkLst>
        </pc:picChg>
        <pc:picChg chg="add mod">
          <ac:chgData name="Eddens, Kate" userId="2768510e-2308-47b1-8f2d-3734854ccbd3" providerId="ADAL" clId="{F8F5FA1A-D1C9-41D4-A34C-6F69C372A9DD}" dt="2022-11-04T21:50:17.091" v="16501"/>
          <ac:picMkLst>
            <pc:docMk/>
            <pc:sldMk cId="2517220801" sldId="955"/>
            <ac:picMk id="8" creationId="{53035C93-A2FF-4DC7-9987-CAFCF02131DC}"/>
          </ac:picMkLst>
        </pc:picChg>
      </pc:sldChg>
      <pc:sldChg chg="addSp delSp modSp new del mod ord">
        <pc:chgData name="Eddens, Kate" userId="2768510e-2308-47b1-8f2d-3734854ccbd3" providerId="ADAL" clId="{F8F5FA1A-D1C9-41D4-A34C-6F69C372A9DD}" dt="2022-11-08T02:24:40.369" v="51951" actId="47"/>
        <pc:sldMkLst>
          <pc:docMk/>
          <pc:sldMk cId="2432414836" sldId="956"/>
        </pc:sldMkLst>
        <pc:spChg chg="mod">
          <ac:chgData name="Eddens, Kate" userId="2768510e-2308-47b1-8f2d-3734854ccbd3" providerId="ADAL" clId="{F8F5FA1A-D1C9-41D4-A34C-6F69C372A9DD}" dt="2022-11-04T22:25:27.145" v="16590" actId="20577"/>
          <ac:spMkLst>
            <pc:docMk/>
            <pc:sldMk cId="2432414836" sldId="956"/>
            <ac:spMk id="2" creationId="{093FF457-6ECF-41D1-BA29-395F2CD8A524}"/>
          </ac:spMkLst>
        </pc:spChg>
        <pc:picChg chg="add del">
          <ac:chgData name="Eddens, Kate" userId="2768510e-2308-47b1-8f2d-3734854ccbd3" providerId="ADAL" clId="{F8F5FA1A-D1C9-41D4-A34C-6F69C372A9DD}" dt="2022-11-05T00:00:40.829" v="16841" actId="22"/>
          <ac:picMkLst>
            <pc:docMk/>
            <pc:sldMk cId="2432414836" sldId="956"/>
            <ac:picMk id="5" creationId="{B4DE7F86-BD18-479B-BF55-240E2842C2F4}"/>
          </ac:picMkLst>
        </pc:picChg>
      </pc:sldChg>
      <pc:sldChg chg="addSp delSp modSp add mod ord modClrScheme chgLayout modNotesTx">
        <pc:chgData name="Eddens, Kate" userId="2768510e-2308-47b1-8f2d-3734854ccbd3" providerId="ADAL" clId="{F8F5FA1A-D1C9-41D4-A34C-6F69C372A9DD}" dt="2022-11-08T04:17:22.435" v="57117"/>
        <pc:sldMkLst>
          <pc:docMk/>
          <pc:sldMk cId="2413123576" sldId="957"/>
        </pc:sldMkLst>
        <pc:spChg chg="mod ord">
          <ac:chgData name="Eddens, Kate" userId="2768510e-2308-47b1-8f2d-3734854ccbd3" providerId="ADAL" clId="{F8F5FA1A-D1C9-41D4-A34C-6F69C372A9DD}" dt="2022-11-08T02:41:16.198" v="52271" actId="26606"/>
          <ac:spMkLst>
            <pc:docMk/>
            <pc:sldMk cId="2413123576" sldId="957"/>
            <ac:spMk id="2" creationId="{BD177E9B-D174-432E-A42A-66033C74FDB4}"/>
          </ac:spMkLst>
        </pc:spChg>
        <pc:spChg chg="mod">
          <ac:chgData name="Eddens, Kate" userId="2768510e-2308-47b1-8f2d-3734854ccbd3" providerId="ADAL" clId="{F8F5FA1A-D1C9-41D4-A34C-6F69C372A9DD}" dt="2022-11-08T03:02:40.830" v="52312" actId="20577"/>
          <ac:spMkLst>
            <pc:docMk/>
            <pc:sldMk cId="2413123576" sldId="957"/>
            <ac:spMk id="8" creationId="{F405683A-BAAB-ED65-9FD8-810AC7FABCB7}"/>
          </ac:spMkLst>
        </pc:spChg>
        <pc:picChg chg="del">
          <ac:chgData name="Eddens, Kate" userId="2768510e-2308-47b1-8f2d-3734854ccbd3" providerId="ADAL" clId="{F8F5FA1A-D1C9-41D4-A34C-6F69C372A9DD}" dt="2022-11-04T22:25:47.024" v="16595" actId="478"/>
          <ac:picMkLst>
            <pc:docMk/>
            <pc:sldMk cId="2413123576" sldId="957"/>
            <ac:picMk id="3" creationId="{D0E3005E-E411-430A-B32E-F6BE478B6E13}"/>
          </ac:picMkLst>
        </pc:picChg>
        <pc:picChg chg="add mod ord">
          <ac:chgData name="Eddens, Kate" userId="2768510e-2308-47b1-8f2d-3734854ccbd3" providerId="ADAL" clId="{F8F5FA1A-D1C9-41D4-A34C-6F69C372A9DD}" dt="2022-11-08T03:04:55.300" v="52325" actId="166"/>
          <ac:picMkLst>
            <pc:docMk/>
            <pc:sldMk cId="2413123576" sldId="957"/>
            <ac:picMk id="4" creationId="{20FCC757-0F2C-402A-B02B-F7A3EF1F0A63}"/>
          </ac:picMkLst>
        </pc:picChg>
        <pc:picChg chg="add mod">
          <ac:chgData name="Eddens, Kate" userId="2768510e-2308-47b1-8f2d-3734854ccbd3" providerId="ADAL" clId="{F8F5FA1A-D1C9-41D4-A34C-6F69C372A9DD}" dt="2022-11-08T04:17:22.435" v="57117"/>
          <ac:picMkLst>
            <pc:docMk/>
            <pc:sldMk cId="2413123576" sldId="957"/>
            <ac:picMk id="5" creationId="{20A90B51-D5C7-4C51-AD5B-6DCFCEAFA717}"/>
          </ac:picMkLst>
        </pc:picChg>
        <pc:picChg chg="add mod">
          <ac:chgData name="Eddens, Kate" userId="2768510e-2308-47b1-8f2d-3734854ccbd3" providerId="ADAL" clId="{F8F5FA1A-D1C9-41D4-A34C-6F69C372A9DD}" dt="2022-11-08T03:04:38.475" v="52321" actId="1076"/>
          <ac:picMkLst>
            <pc:docMk/>
            <pc:sldMk cId="2413123576" sldId="957"/>
            <ac:picMk id="7" creationId="{AB7B0DFC-17A8-4D25-A584-A00D0F811EEB}"/>
          </ac:picMkLst>
        </pc:picChg>
        <pc:picChg chg="add mod ord">
          <ac:chgData name="Eddens, Kate" userId="2768510e-2308-47b1-8f2d-3734854ccbd3" providerId="ADAL" clId="{F8F5FA1A-D1C9-41D4-A34C-6F69C372A9DD}" dt="2022-11-08T03:04:01.540" v="52315" actId="1076"/>
          <ac:picMkLst>
            <pc:docMk/>
            <pc:sldMk cId="2413123576" sldId="957"/>
            <ac:picMk id="1026" creationId="{8BACA0AB-B9CE-4235-B156-F470CC174FD3}"/>
          </ac:picMkLst>
        </pc:picChg>
        <pc:picChg chg="add mod">
          <ac:chgData name="Eddens, Kate" userId="2768510e-2308-47b1-8f2d-3734854ccbd3" providerId="ADAL" clId="{F8F5FA1A-D1C9-41D4-A34C-6F69C372A9DD}" dt="2022-11-08T03:04:49.103" v="52324" actId="1076"/>
          <ac:picMkLst>
            <pc:docMk/>
            <pc:sldMk cId="2413123576" sldId="957"/>
            <ac:picMk id="1028" creationId="{B871DF14-B154-4944-B611-005719C258CB}"/>
          </ac:picMkLst>
        </pc:picChg>
      </pc:sldChg>
      <pc:sldChg chg="modSp add del mod ord">
        <pc:chgData name="Eddens, Kate" userId="2768510e-2308-47b1-8f2d-3734854ccbd3" providerId="ADAL" clId="{F8F5FA1A-D1C9-41D4-A34C-6F69C372A9DD}" dt="2022-11-08T02:24:26.950" v="51950" actId="47"/>
        <pc:sldMkLst>
          <pc:docMk/>
          <pc:sldMk cId="520499036" sldId="958"/>
        </pc:sldMkLst>
        <pc:spChg chg="mod">
          <ac:chgData name="Eddens, Kate" userId="2768510e-2308-47b1-8f2d-3734854ccbd3" providerId="ADAL" clId="{F8F5FA1A-D1C9-41D4-A34C-6F69C372A9DD}" dt="2022-11-04T22:26:04.483" v="16625" actId="20577"/>
          <ac:spMkLst>
            <pc:docMk/>
            <pc:sldMk cId="520499036" sldId="958"/>
            <ac:spMk id="8" creationId="{F405683A-BAAB-ED65-9FD8-810AC7FABCB7}"/>
          </ac:spMkLst>
        </pc:spChg>
      </pc:sldChg>
      <pc:sldChg chg="modSp add del mod ord">
        <pc:chgData name="Eddens, Kate" userId="2768510e-2308-47b1-8f2d-3734854ccbd3" providerId="ADAL" clId="{F8F5FA1A-D1C9-41D4-A34C-6F69C372A9DD}" dt="2022-11-08T02:41:45.708" v="52279" actId="47"/>
        <pc:sldMkLst>
          <pc:docMk/>
          <pc:sldMk cId="2240940984" sldId="959"/>
        </pc:sldMkLst>
        <pc:spChg chg="mod">
          <ac:chgData name="Eddens, Kate" userId="2768510e-2308-47b1-8f2d-3734854ccbd3" providerId="ADAL" clId="{F8F5FA1A-D1C9-41D4-A34C-6F69C372A9DD}" dt="2022-11-04T22:27:31.152" v="16708" actId="20577"/>
          <ac:spMkLst>
            <pc:docMk/>
            <pc:sldMk cId="2240940984" sldId="959"/>
            <ac:spMk id="8" creationId="{F405683A-BAAB-ED65-9FD8-810AC7FABCB7}"/>
          </ac:spMkLst>
        </pc:spChg>
      </pc:sldChg>
      <pc:sldChg chg="add del ord">
        <pc:chgData name="Eddens, Kate" userId="2768510e-2308-47b1-8f2d-3734854ccbd3" providerId="ADAL" clId="{F8F5FA1A-D1C9-41D4-A34C-6F69C372A9DD}" dt="2022-11-08T03:02:30.225" v="52292" actId="47"/>
        <pc:sldMkLst>
          <pc:docMk/>
          <pc:sldMk cId="4031955833" sldId="960"/>
        </pc:sldMkLst>
      </pc:sldChg>
      <pc:sldChg chg="modSp add del mod">
        <pc:chgData name="Eddens, Kate" userId="2768510e-2308-47b1-8f2d-3734854ccbd3" providerId="ADAL" clId="{F8F5FA1A-D1C9-41D4-A34C-6F69C372A9DD}" dt="2022-11-05T00:04:22.654" v="16899" actId="47"/>
        <pc:sldMkLst>
          <pc:docMk/>
          <pc:sldMk cId="2334029465" sldId="961"/>
        </pc:sldMkLst>
        <pc:picChg chg="mod">
          <ac:chgData name="Eddens, Kate" userId="2768510e-2308-47b1-8f2d-3734854ccbd3" providerId="ADAL" clId="{F8F5FA1A-D1C9-41D4-A34C-6F69C372A9DD}" dt="2022-11-04T23:08:09.445" v="16713" actId="1076"/>
          <ac:picMkLst>
            <pc:docMk/>
            <pc:sldMk cId="2334029465" sldId="961"/>
            <ac:picMk id="3" creationId="{00000000-0000-0000-0000-000000000000}"/>
          </ac:picMkLst>
        </pc:picChg>
      </pc:sldChg>
      <pc:sldChg chg="add del">
        <pc:chgData name="Eddens, Kate" userId="2768510e-2308-47b1-8f2d-3734854ccbd3" providerId="ADAL" clId="{F8F5FA1A-D1C9-41D4-A34C-6F69C372A9DD}" dt="2022-11-05T00:04:24.234" v="16900" actId="47"/>
        <pc:sldMkLst>
          <pc:docMk/>
          <pc:sldMk cId="820055138" sldId="962"/>
        </pc:sldMkLst>
      </pc:sldChg>
      <pc:sldChg chg="addSp delSp modSp new mod ord modNotesTx">
        <pc:chgData name="Eddens, Kate" userId="2768510e-2308-47b1-8f2d-3734854ccbd3" providerId="ADAL" clId="{F8F5FA1A-D1C9-41D4-A34C-6F69C372A9DD}" dt="2022-11-08T04:17:22.435" v="57117"/>
        <pc:sldMkLst>
          <pc:docMk/>
          <pc:sldMk cId="1416496942" sldId="963"/>
        </pc:sldMkLst>
        <pc:spChg chg="mod">
          <ac:chgData name="Eddens, Kate" userId="2768510e-2308-47b1-8f2d-3734854ccbd3" providerId="ADAL" clId="{F8F5FA1A-D1C9-41D4-A34C-6F69C372A9DD}" dt="2022-11-08T02:12:46.260" v="51344" actId="1076"/>
          <ac:spMkLst>
            <pc:docMk/>
            <pc:sldMk cId="1416496942" sldId="963"/>
            <ac:spMk id="2" creationId="{44846A5B-CFF2-4759-8649-0A00ED8601FD}"/>
          </ac:spMkLst>
        </pc:spChg>
        <pc:spChg chg="del">
          <ac:chgData name="Eddens, Kate" userId="2768510e-2308-47b1-8f2d-3734854ccbd3" providerId="ADAL" clId="{F8F5FA1A-D1C9-41D4-A34C-6F69C372A9DD}" dt="2022-11-04T23:27:35.675" v="16735" actId="26606"/>
          <ac:spMkLst>
            <pc:docMk/>
            <pc:sldMk cId="1416496942" sldId="963"/>
            <ac:spMk id="3" creationId="{AE08EC6D-76A9-44A9-8051-72A1F7111045}"/>
          </ac:spMkLst>
        </pc:spChg>
        <pc:spChg chg="mod ord">
          <ac:chgData name="Eddens, Kate" userId="2768510e-2308-47b1-8f2d-3734854ccbd3" providerId="ADAL" clId="{F8F5FA1A-D1C9-41D4-A34C-6F69C372A9DD}" dt="2022-11-04T23:27:35.675" v="16735" actId="26606"/>
          <ac:spMkLst>
            <pc:docMk/>
            <pc:sldMk cId="1416496942" sldId="963"/>
            <ac:spMk id="4" creationId="{078E5BFA-27F9-4F86-9D8F-960531E9EDFE}"/>
          </ac:spMkLst>
        </pc:spChg>
        <pc:spChg chg="add mod">
          <ac:chgData name="Eddens, Kate" userId="2768510e-2308-47b1-8f2d-3734854ccbd3" providerId="ADAL" clId="{F8F5FA1A-D1C9-41D4-A34C-6F69C372A9DD}" dt="2022-11-08T02:18:39.342" v="51824" actId="207"/>
          <ac:spMkLst>
            <pc:docMk/>
            <pc:sldMk cId="1416496942" sldId="963"/>
            <ac:spMk id="7" creationId="{85F60EC6-E18A-45AD-A0A0-0F5B13FFE7CE}"/>
          </ac:spMkLst>
        </pc:spChg>
        <pc:picChg chg="add mod">
          <ac:chgData name="Eddens, Kate" userId="2768510e-2308-47b1-8f2d-3734854ccbd3" providerId="ADAL" clId="{F8F5FA1A-D1C9-41D4-A34C-6F69C372A9DD}" dt="2022-11-08T04:17:22.435" v="57117"/>
          <ac:picMkLst>
            <pc:docMk/>
            <pc:sldMk cId="1416496942" sldId="963"/>
            <ac:picMk id="5" creationId="{D0EB9BF3-BD95-4A87-BF4C-C554AB9B7403}"/>
          </ac:picMkLst>
        </pc:picChg>
        <pc:picChg chg="add mod">
          <ac:chgData name="Eddens, Kate" userId="2768510e-2308-47b1-8f2d-3734854ccbd3" providerId="ADAL" clId="{F8F5FA1A-D1C9-41D4-A34C-6F69C372A9DD}" dt="2022-11-08T02:18:07.669" v="51819" actId="1076"/>
          <ac:picMkLst>
            <pc:docMk/>
            <pc:sldMk cId="1416496942" sldId="963"/>
            <ac:picMk id="6" creationId="{F1664F93-0237-4E71-B02B-588060BFB4BE}"/>
          </ac:picMkLst>
        </pc:picChg>
      </pc:sldChg>
      <pc:sldChg chg="addSp delSp modSp add mod ord modClrScheme chgLayout modNotesTx">
        <pc:chgData name="Eddens, Kate" userId="2768510e-2308-47b1-8f2d-3734854ccbd3" providerId="ADAL" clId="{F8F5FA1A-D1C9-41D4-A34C-6F69C372A9DD}" dt="2022-11-08T04:17:22.435" v="57117"/>
        <pc:sldMkLst>
          <pc:docMk/>
          <pc:sldMk cId="1784325619" sldId="964"/>
        </pc:sldMkLst>
        <pc:spChg chg="mod">
          <ac:chgData name="Eddens, Kate" userId="2768510e-2308-47b1-8f2d-3734854ccbd3" providerId="ADAL" clId="{F8F5FA1A-D1C9-41D4-A34C-6F69C372A9DD}" dt="2022-11-08T02:20:58.722" v="51915" actId="20577"/>
          <ac:spMkLst>
            <pc:docMk/>
            <pc:sldMk cId="1784325619" sldId="964"/>
            <ac:spMk id="2" creationId="{44846A5B-CFF2-4759-8649-0A00ED8601FD}"/>
          </ac:spMkLst>
        </pc:spChg>
        <pc:spChg chg="mod ord">
          <ac:chgData name="Eddens, Kate" userId="2768510e-2308-47b1-8f2d-3734854ccbd3" providerId="ADAL" clId="{F8F5FA1A-D1C9-41D4-A34C-6F69C372A9DD}" dt="2022-11-04T23:29:24.118" v="16741" actId="26606"/>
          <ac:spMkLst>
            <pc:docMk/>
            <pc:sldMk cId="1784325619" sldId="964"/>
            <ac:spMk id="4" creationId="{078E5BFA-27F9-4F86-9D8F-960531E9EDFE}"/>
          </ac:spMkLst>
        </pc:spChg>
        <pc:spChg chg="add mod">
          <ac:chgData name="Eddens, Kate" userId="2768510e-2308-47b1-8f2d-3734854ccbd3" providerId="ADAL" clId="{F8F5FA1A-D1C9-41D4-A34C-6F69C372A9DD}" dt="2022-11-08T02:20:07.328" v="51896" actId="1076"/>
          <ac:spMkLst>
            <pc:docMk/>
            <pc:sldMk cId="1784325619" sldId="964"/>
            <ac:spMk id="6" creationId="{0FD42ED4-9EE4-4DF4-98C0-B9FD5626FFF7}"/>
          </ac:spMkLst>
        </pc:spChg>
        <pc:spChg chg="add del mod">
          <ac:chgData name="Eddens, Kate" userId="2768510e-2308-47b1-8f2d-3734854ccbd3" providerId="ADAL" clId="{F8F5FA1A-D1C9-41D4-A34C-6F69C372A9DD}" dt="2022-11-04T23:29:24.114" v="16740" actId="26606"/>
          <ac:spMkLst>
            <pc:docMk/>
            <pc:sldMk cId="1784325619" sldId="964"/>
            <ac:spMk id="10" creationId="{B781355A-008F-2D76-DAEA-D47419CBB3BF}"/>
          </ac:spMkLst>
        </pc:spChg>
        <pc:picChg chg="add mod">
          <ac:chgData name="Eddens, Kate" userId="2768510e-2308-47b1-8f2d-3734854ccbd3" providerId="ADAL" clId="{F8F5FA1A-D1C9-41D4-A34C-6F69C372A9DD}" dt="2022-11-08T04:17:22.435" v="57117"/>
          <ac:picMkLst>
            <pc:docMk/>
            <pc:sldMk cId="1784325619" sldId="964"/>
            <ac:picMk id="3" creationId="{573B53B3-203A-45AE-B198-EE957B9B726F}"/>
          </ac:picMkLst>
        </pc:picChg>
        <pc:picChg chg="add mod">
          <ac:chgData name="Eddens, Kate" userId="2768510e-2308-47b1-8f2d-3734854ccbd3" providerId="ADAL" clId="{F8F5FA1A-D1C9-41D4-A34C-6F69C372A9DD}" dt="2022-11-08T02:19:42.517" v="51892" actId="1076"/>
          <ac:picMkLst>
            <pc:docMk/>
            <pc:sldMk cId="1784325619" sldId="964"/>
            <ac:picMk id="5" creationId="{32AED8AB-24D0-4A48-BA2E-B04AB5DA2ABF}"/>
          </ac:picMkLst>
        </pc:picChg>
        <pc:picChg chg="del">
          <ac:chgData name="Eddens, Kate" userId="2768510e-2308-47b1-8f2d-3734854ccbd3" providerId="ADAL" clId="{F8F5FA1A-D1C9-41D4-A34C-6F69C372A9DD}" dt="2022-11-04T23:29:19.686" v="16737" actId="478"/>
          <ac:picMkLst>
            <pc:docMk/>
            <pc:sldMk cId="1784325619" sldId="964"/>
            <ac:picMk id="6" creationId="{F1664F93-0237-4E71-B02B-588060BFB4BE}"/>
          </ac:picMkLst>
        </pc:picChg>
      </pc:sldChg>
      <pc:sldChg chg="addSp delSp modSp new del mod ord modClrScheme chgLayout modNotesTx">
        <pc:chgData name="Eddens, Kate" userId="2768510e-2308-47b1-8f2d-3734854ccbd3" providerId="ADAL" clId="{F8F5FA1A-D1C9-41D4-A34C-6F69C372A9DD}" dt="2022-11-08T02:24:13.657" v="51949" actId="47"/>
        <pc:sldMkLst>
          <pc:docMk/>
          <pc:sldMk cId="1771544919" sldId="965"/>
        </pc:sldMkLst>
        <pc:spChg chg="del">
          <ac:chgData name="Eddens, Kate" userId="2768510e-2308-47b1-8f2d-3734854ccbd3" providerId="ADAL" clId="{F8F5FA1A-D1C9-41D4-A34C-6F69C372A9DD}" dt="2022-11-04T23:49:27.002" v="16776" actId="26606"/>
          <ac:spMkLst>
            <pc:docMk/>
            <pc:sldMk cId="1771544919" sldId="965"/>
            <ac:spMk id="2" creationId="{62EC29F6-1E2B-4054-B153-1A4DFC714549}"/>
          </ac:spMkLst>
        </pc:spChg>
        <pc:spChg chg="mod ord">
          <ac:chgData name="Eddens, Kate" userId="2768510e-2308-47b1-8f2d-3734854ccbd3" providerId="ADAL" clId="{F8F5FA1A-D1C9-41D4-A34C-6F69C372A9DD}" dt="2022-11-04T23:49:27.002" v="16776" actId="26606"/>
          <ac:spMkLst>
            <pc:docMk/>
            <pc:sldMk cId="1771544919" sldId="965"/>
            <ac:spMk id="3" creationId="{C5E52902-85FB-46B7-A74B-FC1F7EF776A1}"/>
          </ac:spMkLst>
        </pc:spChg>
        <pc:spChg chg="add mod">
          <ac:chgData name="Eddens, Kate" userId="2768510e-2308-47b1-8f2d-3734854ccbd3" providerId="ADAL" clId="{F8F5FA1A-D1C9-41D4-A34C-6F69C372A9DD}" dt="2022-11-08T02:23:56.359" v="51948" actId="207"/>
          <ac:spMkLst>
            <pc:docMk/>
            <pc:sldMk cId="1771544919" sldId="965"/>
            <ac:spMk id="6" creationId="{C57AE4DE-BA27-4B4C-904F-90D5AD1AC1BF}"/>
          </ac:spMkLst>
        </pc:spChg>
        <pc:spChg chg="add mod">
          <ac:chgData name="Eddens, Kate" userId="2768510e-2308-47b1-8f2d-3734854ccbd3" providerId="ADAL" clId="{F8F5FA1A-D1C9-41D4-A34C-6F69C372A9DD}" dt="2022-11-04T23:49:46.714" v="16839" actId="20577"/>
          <ac:spMkLst>
            <pc:docMk/>
            <pc:sldMk cId="1771544919" sldId="965"/>
            <ac:spMk id="10" creationId="{1A371512-5BD5-706B-7852-13ACAFDCC22F}"/>
          </ac:spMkLst>
        </pc:spChg>
        <pc:picChg chg="add mod">
          <ac:chgData name="Eddens, Kate" userId="2768510e-2308-47b1-8f2d-3734854ccbd3" providerId="ADAL" clId="{F8F5FA1A-D1C9-41D4-A34C-6F69C372A9DD}" dt="2022-11-08T02:22:46.808" v="51919" actId="1076"/>
          <ac:picMkLst>
            <pc:docMk/>
            <pc:sldMk cId="1771544919" sldId="965"/>
            <ac:picMk id="5" creationId="{D56BBC69-DB1B-4655-A51E-C97AEA4C63E3}"/>
          </ac:picMkLst>
        </pc:picChg>
      </pc:sldChg>
      <pc:sldChg chg="addSp delSp modSp add mod ord modNotesTx">
        <pc:chgData name="Eddens, Kate" userId="2768510e-2308-47b1-8f2d-3734854ccbd3" providerId="ADAL" clId="{F8F5FA1A-D1C9-41D4-A34C-6F69C372A9DD}" dt="2022-11-08T04:17:22.435" v="57117"/>
        <pc:sldMkLst>
          <pc:docMk/>
          <pc:sldMk cId="4077806516" sldId="966"/>
        </pc:sldMkLst>
        <pc:spChg chg="mod">
          <ac:chgData name="Eddens, Kate" userId="2768510e-2308-47b1-8f2d-3734854ccbd3" providerId="ADAL" clId="{F8F5FA1A-D1C9-41D4-A34C-6F69C372A9DD}" dt="2022-11-08T01:56:19.848" v="50657" actId="1076"/>
          <ac:spMkLst>
            <pc:docMk/>
            <pc:sldMk cId="4077806516" sldId="966"/>
            <ac:spMk id="2" creationId="{44846A5B-CFF2-4759-8649-0A00ED8601FD}"/>
          </ac:spMkLst>
        </pc:spChg>
        <pc:spChg chg="ord">
          <ac:chgData name="Eddens, Kate" userId="2768510e-2308-47b1-8f2d-3734854ccbd3" providerId="ADAL" clId="{F8F5FA1A-D1C9-41D4-A34C-6F69C372A9DD}" dt="2022-11-04T23:34:46.312" v="16759" actId="26606"/>
          <ac:spMkLst>
            <pc:docMk/>
            <pc:sldMk cId="4077806516" sldId="966"/>
            <ac:spMk id="4" creationId="{078E5BFA-27F9-4F86-9D8F-960531E9EDFE}"/>
          </ac:spMkLst>
        </pc:spChg>
        <pc:spChg chg="add mod">
          <ac:chgData name="Eddens, Kate" userId="2768510e-2308-47b1-8f2d-3734854ccbd3" providerId="ADAL" clId="{F8F5FA1A-D1C9-41D4-A34C-6F69C372A9DD}" dt="2022-11-08T02:10:09.046" v="51212" actId="122"/>
          <ac:spMkLst>
            <pc:docMk/>
            <pc:sldMk cId="4077806516" sldId="966"/>
            <ac:spMk id="7" creationId="{B502775C-1C72-4FC5-AF33-F9A8B2856665}"/>
          </ac:spMkLst>
        </pc:spChg>
        <pc:picChg chg="del">
          <ac:chgData name="Eddens, Kate" userId="2768510e-2308-47b1-8f2d-3734854ccbd3" providerId="ADAL" clId="{F8F5FA1A-D1C9-41D4-A34C-6F69C372A9DD}" dt="2022-11-04T23:34:40.628" v="16757" actId="478"/>
          <ac:picMkLst>
            <pc:docMk/>
            <pc:sldMk cId="4077806516" sldId="966"/>
            <ac:picMk id="5" creationId="{32AED8AB-24D0-4A48-BA2E-B04AB5DA2ABF}"/>
          </ac:picMkLst>
        </pc:picChg>
        <pc:picChg chg="add mod">
          <ac:chgData name="Eddens, Kate" userId="2768510e-2308-47b1-8f2d-3734854ccbd3" providerId="ADAL" clId="{F8F5FA1A-D1C9-41D4-A34C-6F69C372A9DD}" dt="2022-11-08T04:17:22.435" v="57117"/>
          <ac:picMkLst>
            <pc:docMk/>
            <pc:sldMk cId="4077806516" sldId="966"/>
            <ac:picMk id="5" creationId="{785BA585-AC73-47E1-BEB7-9E43DC884DA2}"/>
          </ac:picMkLst>
        </pc:picChg>
        <pc:picChg chg="add mod">
          <ac:chgData name="Eddens, Kate" userId="2768510e-2308-47b1-8f2d-3734854ccbd3" providerId="ADAL" clId="{F8F5FA1A-D1C9-41D4-A34C-6F69C372A9DD}" dt="2022-11-08T02:06:09.566" v="51197" actId="1076"/>
          <ac:picMkLst>
            <pc:docMk/>
            <pc:sldMk cId="4077806516" sldId="966"/>
            <ac:picMk id="6" creationId="{8E0ACC2C-3E5B-4DDD-9E24-40B670C01AC1}"/>
          </ac:picMkLst>
        </pc:picChg>
      </pc:sldChg>
      <pc:sldChg chg="addSp modSp add mod ord modNotesTx">
        <pc:chgData name="Eddens, Kate" userId="2768510e-2308-47b1-8f2d-3734854ccbd3" providerId="ADAL" clId="{F8F5FA1A-D1C9-41D4-A34C-6F69C372A9DD}" dt="2022-11-08T04:17:22.435" v="57117"/>
        <pc:sldMkLst>
          <pc:docMk/>
          <pc:sldMk cId="3450644593" sldId="967"/>
        </pc:sldMkLst>
        <pc:spChg chg="ord">
          <ac:chgData name="Eddens, Kate" userId="2768510e-2308-47b1-8f2d-3734854ccbd3" providerId="ADAL" clId="{F8F5FA1A-D1C9-41D4-A34C-6F69C372A9DD}" dt="2022-11-05T00:01:06.330" v="16844" actId="26606"/>
          <ac:spMkLst>
            <pc:docMk/>
            <pc:sldMk cId="3450644593" sldId="967"/>
            <ac:spMk id="2" creationId="{BD177E9B-D174-432E-A42A-66033C74FDB4}"/>
          </ac:spMkLst>
        </pc:spChg>
        <pc:spChg chg="add mod">
          <ac:chgData name="Eddens, Kate" userId="2768510e-2308-47b1-8f2d-3734854ccbd3" providerId="ADAL" clId="{F8F5FA1A-D1C9-41D4-A34C-6F69C372A9DD}" dt="2022-11-08T03:02:17.496" v="52291" actId="1076"/>
          <ac:spMkLst>
            <pc:docMk/>
            <pc:sldMk cId="3450644593" sldId="967"/>
            <ac:spMk id="7" creationId="{FCD086A3-BE92-44C4-B2AB-35679872D0C8}"/>
          </ac:spMkLst>
        </pc:spChg>
        <pc:spChg chg="mod">
          <ac:chgData name="Eddens, Kate" userId="2768510e-2308-47b1-8f2d-3734854ccbd3" providerId="ADAL" clId="{F8F5FA1A-D1C9-41D4-A34C-6F69C372A9DD}" dt="2022-11-05T00:01:20.960" v="16882" actId="20577"/>
          <ac:spMkLst>
            <pc:docMk/>
            <pc:sldMk cId="3450644593" sldId="967"/>
            <ac:spMk id="8" creationId="{F405683A-BAAB-ED65-9FD8-810AC7FABCB7}"/>
          </ac:spMkLst>
        </pc:spChg>
        <pc:picChg chg="add mod">
          <ac:chgData name="Eddens, Kate" userId="2768510e-2308-47b1-8f2d-3734854ccbd3" providerId="ADAL" clId="{F8F5FA1A-D1C9-41D4-A34C-6F69C372A9DD}" dt="2022-11-08T04:17:22.435" v="57117"/>
          <ac:picMkLst>
            <pc:docMk/>
            <pc:sldMk cId="3450644593" sldId="967"/>
            <ac:picMk id="3" creationId="{4367F2BE-71A7-4E35-81BF-97AF69E0F7E3}"/>
          </ac:picMkLst>
        </pc:picChg>
        <pc:picChg chg="add mod">
          <ac:chgData name="Eddens, Kate" userId="2768510e-2308-47b1-8f2d-3734854ccbd3" providerId="ADAL" clId="{F8F5FA1A-D1C9-41D4-A34C-6F69C372A9DD}" dt="2022-11-05T00:01:06.330" v="16844" actId="26606"/>
          <ac:picMkLst>
            <pc:docMk/>
            <pc:sldMk cId="3450644593" sldId="967"/>
            <ac:picMk id="4" creationId="{D186FAEC-10D1-4D73-9A14-D50E047DE789}"/>
          </ac:picMkLst>
        </pc:picChg>
      </pc:sldChg>
      <pc:sldChg chg="addSp delSp modSp add mod ord delAnim modNotesTx">
        <pc:chgData name="Eddens, Kate" userId="2768510e-2308-47b1-8f2d-3734854ccbd3" providerId="ADAL" clId="{F8F5FA1A-D1C9-41D4-A34C-6F69C372A9DD}" dt="2022-11-08T04:12:28.787" v="57116"/>
        <pc:sldMkLst>
          <pc:docMk/>
          <pc:sldMk cId="673253039" sldId="968"/>
        </pc:sldMkLst>
        <pc:spChg chg="mod">
          <ac:chgData name="Eddens, Kate" userId="2768510e-2308-47b1-8f2d-3734854ccbd3" providerId="ADAL" clId="{F8F5FA1A-D1C9-41D4-A34C-6F69C372A9DD}" dt="2022-11-08T04:10:16.544" v="57113" actId="13926"/>
          <ac:spMkLst>
            <pc:docMk/>
            <pc:sldMk cId="673253039" sldId="968"/>
            <ac:spMk id="4" creationId="{1DDEA679-3CEF-4C6E-8F1C-3D61F42B20CF}"/>
          </ac:spMkLst>
        </pc:spChg>
        <pc:spChg chg="mod">
          <ac:chgData name="Eddens, Kate" userId="2768510e-2308-47b1-8f2d-3734854ccbd3" providerId="ADAL" clId="{F8F5FA1A-D1C9-41D4-A34C-6F69C372A9DD}" dt="2022-11-06T20:33:19.847" v="17503" actId="20577"/>
          <ac:spMkLst>
            <pc:docMk/>
            <pc:sldMk cId="673253039" sldId="968"/>
            <ac:spMk id="9" creationId="{B0C24987-A81F-419A-B2AD-12EAE13534D3}"/>
          </ac:spMkLst>
        </pc:spChg>
        <pc:spChg chg="add del mod">
          <ac:chgData name="Eddens, Kate" userId="2768510e-2308-47b1-8f2d-3734854ccbd3" providerId="ADAL" clId="{F8F5FA1A-D1C9-41D4-A34C-6F69C372A9DD}" dt="2022-11-05T00:14:23.101" v="17325" actId="478"/>
          <ac:spMkLst>
            <pc:docMk/>
            <pc:sldMk cId="673253039" sldId="968"/>
            <ac:spMk id="11" creationId="{E83AF2B9-5729-4DDC-983F-DBD3E8B9EF8A}"/>
          </ac:spMkLst>
        </pc:spChg>
        <pc:grpChg chg="del">
          <ac:chgData name="Eddens, Kate" userId="2768510e-2308-47b1-8f2d-3734854ccbd3" providerId="ADAL" clId="{F8F5FA1A-D1C9-41D4-A34C-6F69C372A9DD}" dt="2022-11-05T00:17:45.364" v="17425" actId="478"/>
          <ac:grpSpMkLst>
            <pc:docMk/>
            <pc:sldMk cId="673253039" sldId="968"/>
            <ac:grpSpMk id="18" creationId="{DCE53AC1-5724-49A7-B69D-6BF1603DC21F}"/>
          </ac:grpSpMkLst>
        </pc:grpChg>
        <pc:picChg chg="add del mod">
          <ac:chgData name="Eddens, Kate" userId="2768510e-2308-47b1-8f2d-3734854ccbd3" providerId="ADAL" clId="{F8F5FA1A-D1C9-41D4-A34C-6F69C372A9DD}" dt="2022-11-08T04:11:11.585" v="57115" actId="478"/>
          <ac:picMkLst>
            <pc:docMk/>
            <pc:sldMk cId="673253039" sldId="968"/>
            <ac:picMk id="2" creationId="{5C2A9389-0247-477B-BA9D-3158B183A160}"/>
          </ac:picMkLst>
        </pc:picChg>
        <pc:picChg chg="add mod">
          <ac:chgData name="Eddens, Kate" userId="2768510e-2308-47b1-8f2d-3734854ccbd3" providerId="ADAL" clId="{F8F5FA1A-D1C9-41D4-A34C-6F69C372A9DD}" dt="2022-11-08T04:12:28.787" v="57116"/>
          <ac:picMkLst>
            <pc:docMk/>
            <pc:sldMk cId="673253039" sldId="968"/>
            <ac:picMk id="3" creationId="{D89FA32E-2BA3-49C5-9216-B99CA27B66BC}"/>
          </ac:picMkLst>
        </pc:picChg>
        <pc:picChg chg="add mod">
          <ac:chgData name="Eddens, Kate" userId="2768510e-2308-47b1-8f2d-3734854ccbd3" providerId="ADAL" clId="{F8F5FA1A-D1C9-41D4-A34C-6F69C372A9DD}" dt="2022-11-05T00:20:47.314" v="17454" actId="1076"/>
          <ac:picMkLst>
            <pc:docMk/>
            <pc:sldMk cId="673253039" sldId="968"/>
            <ac:picMk id="12" creationId="{7E5EA65C-EE3E-42B2-A1BC-942D47A98919}"/>
          </ac:picMkLst>
        </pc:picChg>
        <pc:picChg chg="add mod">
          <ac:chgData name="Eddens, Kate" userId="2768510e-2308-47b1-8f2d-3734854ccbd3" providerId="ADAL" clId="{F8F5FA1A-D1C9-41D4-A34C-6F69C372A9DD}" dt="2022-11-05T00:20:49.274" v="17455" actId="1076"/>
          <ac:picMkLst>
            <pc:docMk/>
            <pc:sldMk cId="673253039" sldId="968"/>
            <ac:picMk id="13" creationId="{1A480D98-C66F-4250-A1C7-EDF20A7EC7BE}"/>
          </ac:picMkLst>
        </pc:picChg>
        <pc:picChg chg="add mod">
          <ac:chgData name="Eddens, Kate" userId="2768510e-2308-47b1-8f2d-3734854ccbd3" providerId="ADAL" clId="{F8F5FA1A-D1C9-41D4-A34C-6F69C372A9DD}" dt="2022-11-05T00:23:54.181" v="17489" actId="1076"/>
          <ac:picMkLst>
            <pc:docMk/>
            <pc:sldMk cId="673253039" sldId="968"/>
            <ac:picMk id="14" creationId="{844B238B-A247-46FA-B73A-427B6EAC51ED}"/>
          </ac:picMkLst>
        </pc:picChg>
        <pc:picChg chg="del">
          <ac:chgData name="Eddens, Kate" userId="2768510e-2308-47b1-8f2d-3734854ccbd3" providerId="ADAL" clId="{F8F5FA1A-D1C9-41D4-A34C-6F69C372A9DD}" dt="2022-11-05T00:17:46.685" v="17426" actId="478"/>
          <ac:picMkLst>
            <pc:docMk/>
            <pc:sldMk cId="673253039" sldId="968"/>
            <ac:picMk id="16" creationId="{FE6665EC-9737-4E5A-BE4B-3A79956DE2A0}"/>
          </ac:picMkLst>
        </pc:picChg>
        <pc:picChg chg="del">
          <ac:chgData name="Eddens, Kate" userId="2768510e-2308-47b1-8f2d-3734854ccbd3" providerId="ADAL" clId="{F8F5FA1A-D1C9-41D4-A34C-6F69C372A9DD}" dt="2022-11-05T00:17:49.920" v="17427" actId="478"/>
          <ac:picMkLst>
            <pc:docMk/>
            <pc:sldMk cId="673253039" sldId="968"/>
            <ac:picMk id="17" creationId="{2848C650-B6C0-4D91-A84D-05D0618B5C0B}"/>
          </ac:picMkLst>
        </pc:picChg>
        <pc:picChg chg="add mod">
          <ac:chgData name="Eddens, Kate" userId="2768510e-2308-47b1-8f2d-3734854ccbd3" providerId="ADAL" clId="{F8F5FA1A-D1C9-41D4-A34C-6F69C372A9DD}" dt="2022-11-05T00:23:50.419" v="17487" actId="1076"/>
          <ac:picMkLst>
            <pc:docMk/>
            <pc:sldMk cId="673253039" sldId="968"/>
            <ac:picMk id="5122" creationId="{B8B5CB11-AB65-4617-A364-B6B64241050F}"/>
          </ac:picMkLst>
        </pc:picChg>
        <pc:picChg chg="add mod">
          <ac:chgData name="Eddens, Kate" userId="2768510e-2308-47b1-8f2d-3734854ccbd3" providerId="ADAL" clId="{F8F5FA1A-D1C9-41D4-A34C-6F69C372A9DD}" dt="2022-11-05T00:24:02.075" v="17492" actId="1076"/>
          <ac:picMkLst>
            <pc:docMk/>
            <pc:sldMk cId="673253039" sldId="968"/>
            <ac:picMk id="5124" creationId="{49529700-D59F-4C5C-B590-4555E9FA73E3}"/>
          </ac:picMkLst>
        </pc:picChg>
        <pc:picChg chg="add mod">
          <ac:chgData name="Eddens, Kate" userId="2768510e-2308-47b1-8f2d-3734854ccbd3" providerId="ADAL" clId="{F8F5FA1A-D1C9-41D4-A34C-6F69C372A9DD}" dt="2022-11-05T00:24:00.399" v="17491" actId="1076"/>
          <ac:picMkLst>
            <pc:docMk/>
            <pc:sldMk cId="673253039" sldId="968"/>
            <ac:picMk id="5126" creationId="{7D20B1DC-4237-44ED-947A-106AAC21D51D}"/>
          </ac:picMkLst>
        </pc:picChg>
      </pc:sldChg>
      <pc:sldChg chg="addSp delSp modSp add mod modNotesTx">
        <pc:chgData name="Eddens, Kate" userId="2768510e-2308-47b1-8f2d-3734854ccbd3" providerId="ADAL" clId="{F8F5FA1A-D1C9-41D4-A34C-6F69C372A9DD}" dt="2022-11-07T07:54:37.807" v="36695"/>
        <pc:sldMkLst>
          <pc:docMk/>
          <pc:sldMk cId="3812481136" sldId="969"/>
        </pc:sldMkLst>
        <pc:spChg chg="mod">
          <ac:chgData name="Eddens, Kate" userId="2768510e-2308-47b1-8f2d-3734854ccbd3" providerId="ADAL" clId="{F8F5FA1A-D1C9-41D4-A34C-6F69C372A9DD}" dt="2022-11-07T04:57:16.890" v="28965" actId="20577"/>
          <ac:spMkLst>
            <pc:docMk/>
            <pc:sldMk cId="3812481136" sldId="969"/>
            <ac:spMk id="5" creationId="{2BCCFEED-2F29-40EA-AACA-2A3C3E7A06CE}"/>
          </ac:spMkLst>
        </pc:spChg>
        <pc:spChg chg="add mod">
          <ac:chgData name="Eddens, Kate" userId="2768510e-2308-47b1-8f2d-3734854ccbd3" providerId="ADAL" clId="{F8F5FA1A-D1C9-41D4-A34C-6F69C372A9DD}" dt="2022-11-07T05:16:19.139" v="29848" actId="1035"/>
          <ac:spMkLst>
            <pc:docMk/>
            <pc:sldMk cId="3812481136" sldId="969"/>
            <ac:spMk id="17" creationId="{4CB5EB85-2A3B-4330-A2E0-8CBCA6BFADCC}"/>
          </ac:spMkLst>
        </pc:spChg>
        <pc:spChg chg="add mod">
          <ac:chgData name="Eddens, Kate" userId="2768510e-2308-47b1-8f2d-3734854ccbd3" providerId="ADAL" clId="{F8F5FA1A-D1C9-41D4-A34C-6F69C372A9DD}" dt="2022-11-07T05:16:31.247" v="29853" actId="1035"/>
          <ac:spMkLst>
            <pc:docMk/>
            <pc:sldMk cId="3812481136" sldId="969"/>
            <ac:spMk id="19" creationId="{2E185482-EE74-421A-9F19-E2FC30AD7898}"/>
          </ac:spMkLst>
        </pc:spChg>
        <pc:spChg chg="add mod">
          <ac:chgData name="Eddens, Kate" userId="2768510e-2308-47b1-8f2d-3734854ccbd3" providerId="ADAL" clId="{F8F5FA1A-D1C9-41D4-A34C-6F69C372A9DD}" dt="2022-11-07T05:16:31.247" v="29853" actId="1035"/>
          <ac:spMkLst>
            <pc:docMk/>
            <pc:sldMk cId="3812481136" sldId="969"/>
            <ac:spMk id="20" creationId="{A2F01851-4CB4-4B4D-B5D3-B5CB37F49679}"/>
          </ac:spMkLst>
        </pc:spChg>
        <pc:spChg chg="add mod">
          <ac:chgData name="Eddens, Kate" userId="2768510e-2308-47b1-8f2d-3734854ccbd3" providerId="ADAL" clId="{F8F5FA1A-D1C9-41D4-A34C-6F69C372A9DD}" dt="2022-11-07T05:16:12.760" v="29840" actId="1035"/>
          <ac:spMkLst>
            <pc:docMk/>
            <pc:sldMk cId="3812481136" sldId="969"/>
            <ac:spMk id="22" creationId="{ADC47CFF-1D69-43BB-B58E-83BFADA904FD}"/>
          </ac:spMkLst>
        </pc:spChg>
        <pc:spChg chg="add mod">
          <ac:chgData name="Eddens, Kate" userId="2768510e-2308-47b1-8f2d-3734854ccbd3" providerId="ADAL" clId="{F8F5FA1A-D1C9-41D4-A34C-6F69C372A9DD}" dt="2022-11-07T04:54:29.559" v="28871" actId="1076"/>
          <ac:spMkLst>
            <pc:docMk/>
            <pc:sldMk cId="3812481136" sldId="969"/>
            <ac:spMk id="24" creationId="{A4B57179-EE01-4178-A714-786892A6BBCF}"/>
          </ac:spMkLst>
        </pc:spChg>
        <pc:spChg chg="add mod">
          <ac:chgData name="Eddens, Kate" userId="2768510e-2308-47b1-8f2d-3734854ccbd3" providerId="ADAL" clId="{F8F5FA1A-D1C9-41D4-A34C-6F69C372A9DD}" dt="2022-11-07T05:16:45.060" v="29854" actId="1037"/>
          <ac:spMkLst>
            <pc:docMk/>
            <pc:sldMk cId="3812481136" sldId="969"/>
            <ac:spMk id="25" creationId="{74FD3FE1-8E31-444B-8D71-BEC6D30EAA8F}"/>
          </ac:spMkLst>
        </pc:spChg>
        <pc:spChg chg="add mod">
          <ac:chgData name="Eddens, Kate" userId="2768510e-2308-47b1-8f2d-3734854ccbd3" providerId="ADAL" clId="{F8F5FA1A-D1C9-41D4-A34C-6F69C372A9DD}" dt="2022-11-07T04:54:54.107" v="28879" actId="20577"/>
          <ac:spMkLst>
            <pc:docMk/>
            <pc:sldMk cId="3812481136" sldId="969"/>
            <ac:spMk id="26" creationId="{FD7D649F-CCEF-4635-BB56-CD1963D8EEF2}"/>
          </ac:spMkLst>
        </pc:spChg>
        <pc:spChg chg="add mod">
          <ac:chgData name="Eddens, Kate" userId="2768510e-2308-47b1-8f2d-3734854ccbd3" providerId="ADAL" clId="{F8F5FA1A-D1C9-41D4-A34C-6F69C372A9DD}" dt="2022-11-07T04:56:13.075" v="28913" actId="1076"/>
          <ac:spMkLst>
            <pc:docMk/>
            <pc:sldMk cId="3812481136" sldId="969"/>
            <ac:spMk id="27" creationId="{CC71142A-6E41-41AE-BE16-9719A6589DD3}"/>
          </ac:spMkLst>
        </pc:spChg>
        <pc:picChg chg="add mod">
          <ac:chgData name="Eddens, Kate" userId="2768510e-2308-47b1-8f2d-3734854ccbd3" providerId="ADAL" clId="{F8F5FA1A-D1C9-41D4-A34C-6F69C372A9DD}" dt="2022-11-07T05:16:12.760" v="29840" actId="1035"/>
          <ac:picMkLst>
            <pc:docMk/>
            <pc:sldMk cId="3812481136" sldId="969"/>
            <ac:picMk id="4" creationId="{8A357C30-3432-4563-A1C9-498B94D38536}"/>
          </ac:picMkLst>
        </pc:picChg>
        <pc:picChg chg="del">
          <ac:chgData name="Eddens, Kate" userId="2768510e-2308-47b1-8f2d-3734854ccbd3" providerId="ADAL" clId="{F8F5FA1A-D1C9-41D4-A34C-6F69C372A9DD}" dt="2022-11-06T22:01:51.800" v="17664" actId="478"/>
          <ac:picMkLst>
            <pc:docMk/>
            <pc:sldMk cId="3812481136" sldId="969"/>
            <ac:picMk id="6" creationId="{F42366BA-5C5D-48CC-BB35-73DF17EBC698}"/>
          </ac:picMkLst>
        </pc:picChg>
        <pc:picChg chg="add del mod">
          <ac:chgData name="Eddens, Kate" userId="2768510e-2308-47b1-8f2d-3734854ccbd3" providerId="ADAL" clId="{F8F5FA1A-D1C9-41D4-A34C-6F69C372A9DD}" dt="2022-11-06T23:32:18.797" v="21620" actId="478"/>
          <ac:picMkLst>
            <pc:docMk/>
            <pc:sldMk cId="3812481136" sldId="969"/>
            <ac:picMk id="9" creationId="{C40C264B-7095-48F6-BF73-73BA037CE954}"/>
          </ac:picMkLst>
        </pc:picChg>
        <pc:picChg chg="add mod ord">
          <ac:chgData name="Eddens, Kate" userId="2768510e-2308-47b1-8f2d-3734854ccbd3" providerId="ADAL" clId="{F8F5FA1A-D1C9-41D4-A34C-6F69C372A9DD}" dt="2022-11-07T05:16:19.139" v="29848" actId="1035"/>
          <ac:picMkLst>
            <pc:docMk/>
            <pc:sldMk cId="3812481136" sldId="969"/>
            <ac:picMk id="11" creationId="{8E0CA3EA-0A6C-4139-8AAC-273C14150704}"/>
          </ac:picMkLst>
        </pc:picChg>
        <pc:picChg chg="add mod">
          <ac:chgData name="Eddens, Kate" userId="2768510e-2308-47b1-8f2d-3734854ccbd3" providerId="ADAL" clId="{F8F5FA1A-D1C9-41D4-A34C-6F69C372A9DD}" dt="2022-11-07T05:16:31.247" v="29853" actId="1035"/>
          <ac:picMkLst>
            <pc:docMk/>
            <pc:sldMk cId="3812481136" sldId="969"/>
            <ac:picMk id="13" creationId="{7AA59F17-2FD5-4EDB-B39C-A39103CEC957}"/>
          </ac:picMkLst>
        </pc:picChg>
        <pc:picChg chg="add mod">
          <ac:chgData name="Eddens, Kate" userId="2768510e-2308-47b1-8f2d-3734854ccbd3" providerId="ADAL" clId="{F8F5FA1A-D1C9-41D4-A34C-6F69C372A9DD}" dt="2022-11-07T05:16:31.247" v="29853" actId="1035"/>
          <ac:picMkLst>
            <pc:docMk/>
            <pc:sldMk cId="3812481136" sldId="969"/>
            <ac:picMk id="15" creationId="{4E2A565F-24DA-4BB7-84BB-9DD01FF607E1}"/>
          </ac:picMkLst>
        </pc:picChg>
        <pc:picChg chg="add mod">
          <ac:chgData name="Eddens, Kate" userId="2768510e-2308-47b1-8f2d-3734854ccbd3" providerId="ADAL" clId="{F8F5FA1A-D1C9-41D4-A34C-6F69C372A9DD}" dt="2022-11-07T07:54:37.807" v="36695"/>
          <ac:picMkLst>
            <pc:docMk/>
            <pc:sldMk cId="3812481136" sldId="969"/>
            <ac:picMk id="28" creationId="{BDDE236F-B4F8-4C70-9131-3C0C514F5A3D}"/>
          </ac:picMkLst>
        </pc:picChg>
      </pc:sldChg>
      <pc:sldChg chg="addSp delSp modSp add mod delAnim modNotesTx">
        <pc:chgData name="Eddens, Kate" userId="2768510e-2308-47b1-8f2d-3734854ccbd3" providerId="ADAL" clId="{F8F5FA1A-D1C9-41D4-A34C-6F69C372A9DD}" dt="2022-11-07T08:06:53.939" v="36982"/>
        <pc:sldMkLst>
          <pc:docMk/>
          <pc:sldMk cId="257253625" sldId="970"/>
        </pc:sldMkLst>
        <pc:spChg chg="add mod">
          <ac:chgData name="Eddens, Kate" userId="2768510e-2308-47b1-8f2d-3734854ccbd3" providerId="ADAL" clId="{F8F5FA1A-D1C9-41D4-A34C-6F69C372A9DD}" dt="2022-11-07T05:19:02.724" v="29997" actId="20577"/>
          <ac:spMkLst>
            <pc:docMk/>
            <pc:sldMk cId="257253625" sldId="970"/>
            <ac:spMk id="10" creationId="{9D0552F7-1E7F-4255-866C-F4006F02167E}"/>
          </ac:spMkLst>
        </pc:spChg>
        <pc:spChg chg="add del mod">
          <ac:chgData name="Eddens, Kate" userId="2768510e-2308-47b1-8f2d-3734854ccbd3" providerId="ADAL" clId="{F8F5FA1A-D1C9-41D4-A34C-6F69C372A9DD}" dt="2022-11-07T05:19:47.727" v="30001" actId="478"/>
          <ac:spMkLst>
            <pc:docMk/>
            <pc:sldMk cId="257253625" sldId="970"/>
            <ac:spMk id="13" creationId="{3C98E68F-7758-4694-AD77-98B172DB78CB}"/>
          </ac:spMkLst>
        </pc:spChg>
        <pc:spChg chg="add mod">
          <ac:chgData name="Eddens, Kate" userId="2768510e-2308-47b1-8f2d-3734854ccbd3" providerId="ADAL" clId="{F8F5FA1A-D1C9-41D4-A34C-6F69C372A9DD}" dt="2022-11-07T05:26:19.666" v="30797" actId="1076"/>
          <ac:spMkLst>
            <pc:docMk/>
            <pc:sldMk cId="257253625" sldId="970"/>
            <ac:spMk id="14" creationId="{E8FA8D38-C71D-4900-B47D-2CA12069CE23}"/>
          </ac:spMkLst>
        </pc:spChg>
        <pc:picChg chg="del">
          <ac:chgData name="Eddens, Kate" userId="2768510e-2308-47b1-8f2d-3734854ccbd3" providerId="ADAL" clId="{F8F5FA1A-D1C9-41D4-A34C-6F69C372A9DD}" dt="2022-11-06T23:31:36.334" v="21615" actId="478"/>
          <ac:picMkLst>
            <pc:docMk/>
            <pc:sldMk cId="257253625" sldId="970"/>
            <ac:picMk id="4" creationId="{8A357C30-3432-4563-A1C9-498B94D38536}"/>
          </ac:picMkLst>
        </pc:picChg>
        <pc:picChg chg="add mod">
          <ac:chgData name="Eddens, Kate" userId="2768510e-2308-47b1-8f2d-3734854ccbd3" providerId="ADAL" clId="{F8F5FA1A-D1C9-41D4-A34C-6F69C372A9DD}" dt="2022-11-07T05:26:01.299" v="30795" actId="1076"/>
          <ac:picMkLst>
            <pc:docMk/>
            <pc:sldMk cId="257253625" sldId="970"/>
            <ac:picMk id="6" creationId="{6702C0E1-959E-4899-A210-88E21AAB3A9D}"/>
          </ac:picMkLst>
        </pc:picChg>
        <pc:picChg chg="add del mod">
          <ac:chgData name="Eddens, Kate" userId="2768510e-2308-47b1-8f2d-3734854ccbd3" providerId="ADAL" clId="{F8F5FA1A-D1C9-41D4-A34C-6F69C372A9DD}" dt="2022-11-07T07:55:44.061" v="36696" actId="478"/>
          <ac:picMkLst>
            <pc:docMk/>
            <pc:sldMk cId="257253625" sldId="970"/>
            <ac:picMk id="7" creationId="{4CD9B1B3-841F-4722-8677-D527BBFF8EE5}"/>
          </ac:picMkLst>
        </pc:picChg>
        <pc:picChg chg="mod">
          <ac:chgData name="Eddens, Kate" userId="2768510e-2308-47b1-8f2d-3734854ccbd3" providerId="ADAL" clId="{F8F5FA1A-D1C9-41D4-A34C-6F69C372A9DD}" dt="2022-11-07T05:26:11.525" v="30796" actId="1076"/>
          <ac:picMkLst>
            <pc:docMk/>
            <pc:sldMk cId="257253625" sldId="970"/>
            <ac:picMk id="9" creationId="{C40C264B-7095-48F6-BF73-73BA037CE954}"/>
          </ac:picMkLst>
        </pc:picChg>
        <pc:picChg chg="add del mod">
          <ac:chgData name="Eddens, Kate" userId="2768510e-2308-47b1-8f2d-3734854ccbd3" providerId="ADAL" clId="{F8F5FA1A-D1C9-41D4-A34C-6F69C372A9DD}" dt="2022-11-07T05:18:19.730" v="29979" actId="478"/>
          <ac:picMkLst>
            <pc:docMk/>
            <pc:sldMk cId="257253625" sldId="970"/>
            <ac:picMk id="11" creationId="{8B24F64C-8393-47C0-955D-EBBF9AF1725E}"/>
          </ac:picMkLst>
        </pc:picChg>
        <pc:picChg chg="add del mod">
          <ac:chgData name="Eddens, Kate" userId="2768510e-2308-47b1-8f2d-3734854ccbd3" providerId="ADAL" clId="{F8F5FA1A-D1C9-41D4-A34C-6F69C372A9DD}" dt="2022-11-07T05:19:42.637" v="30000" actId="478"/>
          <ac:picMkLst>
            <pc:docMk/>
            <pc:sldMk cId="257253625" sldId="970"/>
            <ac:picMk id="12" creationId="{0EC24153-E6C1-4C18-9BDD-B6F79C81F4DB}"/>
          </ac:picMkLst>
        </pc:picChg>
        <pc:picChg chg="add mod">
          <ac:chgData name="Eddens, Kate" userId="2768510e-2308-47b1-8f2d-3734854ccbd3" providerId="ADAL" clId="{F8F5FA1A-D1C9-41D4-A34C-6F69C372A9DD}" dt="2022-11-07T08:06:53.939" v="36982"/>
          <ac:picMkLst>
            <pc:docMk/>
            <pc:sldMk cId="257253625" sldId="970"/>
            <ac:picMk id="15" creationId="{11C8E2E3-C0E5-45D6-A362-DF9E0B819469}"/>
          </ac:picMkLst>
        </pc:picChg>
      </pc:sldChg>
      <pc:sldChg chg="addSp delSp modSp add del mod modNotesTx">
        <pc:chgData name="Eddens, Kate" userId="2768510e-2308-47b1-8f2d-3734854ccbd3" providerId="ADAL" clId="{F8F5FA1A-D1C9-41D4-A34C-6F69C372A9DD}" dt="2022-11-07T05:25:31.541" v="30789" actId="47"/>
        <pc:sldMkLst>
          <pc:docMk/>
          <pc:sldMk cId="616027553" sldId="971"/>
        </pc:sldMkLst>
        <pc:spChg chg="mod">
          <ac:chgData name="Eddens, Kate" userId="2768510e-2308-47b1-8f2d-3734854ccbd3" providerId="ADAL" clId="{F8F5FA1A-D1C9-41D4-A34C-6F69C372A9DD}" dt="2022-11-07T05:01:04.729" v="29555" actId="20577"/>
          <ac:spMkLst>
            <pc:docMk/>
            <pc:sldMk cId="616027553" sldId="971"/>
            <ac:spMk id="5" creationId="{2BCCFEED-2F29-40EA-AACA-2A3C3E7A06CE}"/>
          </ac:spMkLst>
        </pc:spChg>
        <pc:spChg chg="add mod">
          <ac:chgData name="Eddens, Kate" userId="2768510e-2308-47b1-8f2d-3734854ccbd3" providerId="ADAL" clId="{F8F5FA1A-D1C9-41D4-A34C-6F69C372A9DD}" dt="2022-11-07T05:10:21.727" v="29562"/>
          <ac:spMkLst>
            <pc:docMk/>
            <pc:sldMk cId="616027553" sldId="971"/>
            <ac:spMk id="7" creationId="{35BC2900-120B-4C39-A9CF-FAD5FD350098}"/>
          </ac:spMkLst>
        </pc:spChg>
        <pc:spChg chg="add mod">
          <ac:chgData name="Eddens, Kate" userId="2768510e-2308-47b1-8f2d-3734854ccbd3" providerId="ADAL" clId="{F8F5FA1A-D1C9-41D4-A34C-6F69C372A9DD}" dt="2022-11-07T05:10:35.821" v="29566" actId="20577"/>
          <ac:spMkLst>
            <pc:docMk/>
            <pc:sldMk cId="616027553" sldId="971"/>
            <ac:spMk id="10" creationId="{6D493FA1-F479-48D7-A083-CDB2174E8F28}"/>
          </ac:spMkLst>
        </pc:spChg>
        <pc:spChg chg="add mod">
          <ac:chgData name="Eddens, Kate" userId="2768510e-2308-47b1-8f2d-3734854ccbd3" providerId="ADAL" clId="{F8F5FA1A-D1C9-41D4-A34C-6F69C372A9DD}" dt="2022-11-07T05:13:04.393" v="29789" actId="207"/>
          <ac:spMkLst>
            <pc:docMk/>
            <pc:sldMk cId="616027553" sldId="971"/>
            <ac:spMk id="11" creationId="{4550F7D4-966B-4017-AAC4-98EDB64B95B4}"/>
          </ac:spMkLst>
        </pc:spChg>
        <pc:spChg chg="add mod">
          <ac:chgData name="Eddens, Kate" userId="2768510e-2308-47b1-8f2d-3734854ccbd3" providerId="ADAL" clId="{F8F5FA1A-D1C9-41D4-A34C-6F69C372A9DD}" dt="2022-11-07T05:14:03.119" v="29803" actId="1076"/>
          <ac:spMkLst>
            <pc:docMk/>
            <pc:sldMk cId="616027553" sldId="971"/>
            <ac:spMk id="12" creationId="{5CB854A9-2AE0-4877-AE1A-337A51788444}"/>
          </ac:spMkLst>
        </pc:spChg>
        <pc:spChg chg="add del mod">
          <ac:chgData name="Eddens, Kate" userId="2768510e-2308-47b1-8f2d-3734854ccbd3" providerId="ADAL" clId="{F8F5FA1A-D1C9-41D4-A34C-6F69C372A9DD}" dt="2022-11-07T05:14:18.212" v="29806" actId="478"/>
          <ac:spMkLst>
            <pc:docMk/>
            <pc:sldMk cId="616027553" sldId="971"/>
            <ac:spMk id="13" creationId="{2DA650B2-E169-4A7D-BE72-F5648F294253}"/>
          </ac:spMkLst>
        </pc:spChg>
        <pc:picChg chg="mod">
          <ac:chgData name="Eddens, Kate" userId="2768510e-2308-47b1-8f2d-3734854ccbd3" providerId="ADAL" clId="{F8F5FA1A-D1C9-41D4-A34C-6F69C372A9DD}" dt="2022-11-07T05:10:07.982" v="29560" actId="1076"/>
          <ac:picMkLst>
            <pc:docMk/>
            <pc:sldMk cId="616027553" sldId="971"/>
            <ac:picMk id="4" creationId="{8A357C30-3432-4563-A1C9-498B94D38536}"/>
          </ac:picMkLst>
        </pc:picChg>
        <pc:picChg chg="mod">
          <ac:chgData name="Eddens, Kate" userId="2768510e-2308-47b1-8f2d-3734854ccbd3" providerId="ADAL" clId="{F8F5FA1A-D1C9-41D4-A34C-6F69C372A9DD}" dt="2022-11-07T05:10:11.377" v="29561" actId="1076"/>
          <ac:picMkLst>
            <pc:docMk/>
            <pc:sldMk cId="616027553" sldId="971"/>
            <ac:picMk id="9" creationId="{C40C264B-7095-48F6-BF73-73BA037CE954}"/>
          </ac:picMkLst>
        </pc:picChg>
      </pc:sldChg>
      <pc:sldChg chg="addSp delSp modSp add mod ord delAnim modNotesTx">
        <pc:chgData name="Eddens, Kate" userId="2768510e-2308-47b1-8f2d-3734854ccbd3" providerId="ADAL" clId="{F8F5FA1A-D1C9-41D4-A34C-6F69C372A9DD}" dt="2022-11-07T19:35:47.984" v="37585" actId="20577"/>
        <pc:sldMkLst>
          <pc:docMk/>
          <pc:sldMk cId="3274624857" sldId="972"/>
        </pc:sldMkLst>
        <pc:spChg chg="add del mod">
          <ac:chgData name="Eddens, Kate" userId="2768510e-2308-47b1-8f2d-3734854ccbd3" providerId="ADAL" clId="{F8F5FA1A-D1C9-41D4-A34C-6F69C372A9DD}" dt="2022-11-07T00:02:14.717" v="22166" actId="478"/>
          <ac:spMkLst>
            <pc:docMk/>
            <pc:sldMk cId="3274624857" sldId="972"/>
            <ac:spMk id="4" creationId="{AC65DF32-1DF4-4939-A69A-272CC80B768E}"/>
          </ac:spMkLst>
        </pc:spChg>
        <pc:spChg chg="add mod ord">
          <ac:chgData name="Eddens, Kate" userId="2768510e-2308-47b1-8f2d-3734854ccbd3" providerId="ADAL" clId="{F8F5FA1A-D1C9-41D4-A34C-6F69C372A9DD}" dt="2022-11-07T00:02:56.255" v="22185" actId="20577"/>
          <ac:spMkLst>
            <pc:docMk/>
            <pc:sldMk cId="3274624857" sldId="972"/>
            <ac:spMk id="8" creationId="{07C04C26-8508-456B-8C4F-5BBDE7F74F0C}"/>
          </ac:spMkLst>
        </pc:spChg>
        <pc:spChg chg="mod">
          <ac:chgData name="Eddens, Kate" userId="2768510e-2308-47b1-8f2d-3734854ccbd3" providerId="ADAL" clId="{F8F5FA1A-D1C9-41D4-A34C-6F69C372A9DD}" dt="2022-11-06T23:54:21.591" v="21656" actId="20577"/>
          <ac:spMkLst>
            <pc:docMk/>
            <pc:sldMk cId="3274624857" sldId="972"/>
            <ac:spMk id="16387" creationId="{00000000-0000-0000-0000-000000000000}"/>
          </ac:spMkLst>
        </pc:spChg>
        <pc:picChg chg="del">
          <ac:chgData name="Eddens, Kate" userId="2768510e-2308-47b1-8f2d-3734854ccbd3" providerId="ADAL" clId="{F8F5FA1A-D1C9-41D4-A34C-6F69C372A9DD}" dt="2022-11-06T23:54:46.591" v="21658" actId="478"/>
          <ac:picMkLst>
            <pc:docMk/>
            <pc:sldMk cId="3274624857" sldId="972"/>
            <ac:picMk id="3" creationId="{55384178-6DCB-4A24-9144-FF8FE4EBA3AC}"/>
          </ac:picMkLst>
        </pc:picChg>
        <pc:picChg chg="del">
          <ac:chgData name="Eddens, Kate" userId="2768510e-2308-47b1-8f2d-3734854ccbd3" providerId="ADAL" clId="{F8F5FA1A-D1C9-41D4-A34C-6F69C372A9DD}" dt="2022-11-06T23:54:40.835" v="21657" actId="478"/>
          <ac:picMkLst>
            <pc:docMk/>
            <pc:sldMk cId="3274624857" sldId="972"/>
            <ac:picMk id="5" creationId="{26901303-8208-47FE-9EE7-9FF21EFFA640}"/>
          </ac:picMkLst>
        </pc:picChg>
        <pc:picChg chg="add mod">
          <ac:chgData name="Eddens, Kate" userId="2768510e-2308-47b1-8f2d-3734854ccbd3" providerId="ADAL" clId="{F8F5FA1A-D1C9-41D4-A34C-6F69C372A9DD}" dt="2022-11-07T07:54:37.807" v="36695"/>
          <ac:picMkLst>
            <pc:docMk/>
            <pc:sldMk cId="3274624857" sldId="972"/>
            <ac:picMk id="7" creationId="{710C3A36-2CB9-45D2-B8F5-F7A62AFB85BD}"/>
          </ac:picMkLst>
        </pc:picChg>
        <pc:picChg chg="add mod">
          <ac:chgData name="Eddens, Kate" userId="2768510e-2308-47b1-8f2d-3734854ccbd3" providerId="ADAL" clId="{F8F5FA1A-D1C9-41D4-A34C-6F69C372A9DD}" dt="2022-11-07T00:01:37.556" v="22164" actId="1076"/>
          <ac:picMkLst>
            <pc:docMk/>
            <pc:sldMk cId="3274624857" sldId="972"/>
            <ac:picMk id="9" creationId="{A31AB054-FBA0-42CA-9ABF-AE6776C2F4D8}"/>
          </ac:picMkLst>
        </pc:picChg>
      </pc:sldChg>
      <pc:sldChg chg="addSp modSp add modNotesTx">
        <pc:chgData name="Eddens, Kate" userId="2768510e-2308-47b1-8f2d-3734854ccbd3" providerId="ADAL" clId="{F8F5FA1A-D1C9-41D4-A34C-6F69C372A9DD}" dt="2022-11-07T07:54:37.807" v="36695"/>
        <pc:sldMkLst>
          <pc:docMk/>
          <pc:sldMk cId="617809506" sldId="973"/>
        </pc:sldMkLst>
        <pc:picChg chg="add mod">
          <ac:chgData name="Eddens, Kate" userId="2768510e-2308-47b1-8f2d-3734854ccbd3" providerId="ADAL" clId="{F8F5FA1A-D1C9-41D4-A34C-6F69C372A9DD}" dt="2022-11-07T07:54:37.807" v="36695"/>
          <ac:picMkLst>
            <pc:docMk/>
            <pc:sldMk cId="617809506" sldId="973"/>
            <ac:picMk id="2" creationId="{3DA4734C-7F7A-4E90-BE79-869F42574096}"/>
          </ac:picMkLst>
        </pc:picChg>
      </pc:sldChg>
      <pc:sldChg chg="addSp delSp modSp add mod modAnim modNotesTx">
        <pc:chgData name="Eddens, Kate" userId="2768510e-2308-47b1-8f2d-3734854ccbd3" providerId="ADAL" clId="{F8F5FA1A-D1C9-41D4-A34C-6F69C372A9DD}" dt="2022-11-07T07:54:37.807" v="36695"/>
        <pc:sldMkLst>
          <pc:docMk/>
          <pc:sldMk cId="159630175" sldId="974"/>
        </pc:sldMkLst>
        <pc:spChg chg="add mod">
          <ac:chgData name="Eddens, Kate" userId="2768510e-2308-47b1-8f2d-3734854ccbd3" providerId="ADAL" clId="{F8F5FA1A-D1C9-41D4-A34C-6F69C372A9DD}" dt="2022-11-07T04:21:52.424" v="26514" actId="20577"/>
          <ac:spMkLst>
            <pc:docMk/>
            <pc:sldMk cId="159630175" sldId="974"/>
            <ac:spMk id="12" creationId="{6780C92D-DD86-4543-ADFF-2EF9A659A7E2}"/>
          </ac:spMkLst>
        </pc:spChg>
        <pc:spChg chg="add mod">
          <ac:chgData name="Eddens, Kate" userId="2768510e-2308-47b1-8f2d-3734854ccbd3" providerId="ADAL" clId="{F8F5FA1A-D1C9-41D4-A34C-6F69C372A9DD}" dt="2022-11-07T04:26:33.616" v="26966" actId="207"/>
          <ac:spMkLst>
            <pc:docMk/>
            <pc:sldMk cId="159630175" sldId="974"/>
            <ac:spMk id="13" creationId="{6C70648C-B0BD-446E-83E0-59599EBDAA38}"/>
          </ac:spMkLst>
        </pc:spChg>
        <pc:spChg chg="add mod">
          <ac:chgData name="Eddens, Kate" userId="2768510e-2308-47b1-8f2d-3734854ccbd3" providerId="ADAL" clId="{F8F5FA1A-D1C9-41D4-A34C-6F69C372A9DD}" dt="2022-11-07T04:29:06.857" v="27096" actId="1076"/>
          <ac:spMkLst>
            <pc:docMk/>
            <pc:sldMk cId="159630175" sldId="974"/>
            <ac:spMk id="14" creationId="{21541179-F596-43F6-A51F-91D49AC3C49B}"/>
          </ac:spMkLst>
        </pc:spChg>
        <pc:spChg chg="add mod">
          <ac:chgData name="Eddens, Kate" userId="2768510e-2308-47b1-8f2d-3734854ccbd3" providerId="ADAL" clId="{F8F5FA1A-D1C9-41D4-A34C-6F69C372A9DD}" dt="2022-11-07T04:32:43.968" v="27531" actId="1076"/>
          <ac:spMkLst>
            <pc:docMk/>
            <pc:sldMk cId="159630175" sldId="974"/>
            <ac:spMk id="17" creationId="{434BFE46-6951-4322-838B-94F1F8B84665}"/>
          </ac:spMkLst>
        </pc:spChg>
        <pc:picChg chg="add del mod">
          <ac:chgData name="Eddens, Kate" userId="2768510e-2308-47b1-8f2d-3734854ccbd3" providerId="ADAL" clId="{F8F5FA1A-D1C9-41D4-A34C-6F69C372A9DD}" dt="2022-11-07T03:57:48.431" v="26274" actId="478"/>
          <ac:picMkLst>
            <pc:docMk/>
            <pc:sldMk cId="159630175" sldId="974"/>
            <ac:picMk id="4" creationId="{29C2B805-E06D-419E-A543-28DA0B2F5CCE}"/>
          </ac:picMkLst>
        </pc:picChg>
        <pc:picChg chg="del">
          <ac:chgData name="Eddens, Kate" userId="2768510e-2308-47b1-8f2d-3734854ccbd3" providerId="ADAL" clId="{F8F5FA1A-D1C9-41D4-A34C-6F69C372A9DD}" dt="2022-11-07T04:21:15.840" v="26502" actId="478"/>
          <ac:picMkLst>
            <pc:docMk/>
            <pc:sldMk cId="159630175" sldId="974"/>
            <ac:picMk id="6" creationId="{F42366BA-5C5D-48CC-BB35-73DF17EBC698}"/>
          </ac:picMkLst>
        </pc:picChg>
        <pc:picChg chg="add mod">
          <ac:chgData name="Eddens, Kate" userId="2768510e-2308-47b1-8f2d-3734854ccbd3" providerId="ADAL" clId="{F8F5FA1A-D1C9-41D4-A34C-6F69C372A9DD}" dt="2022-11-07T04:21:11.994" v="26501" actId="1076"/>
          <ac:picMkLst>
            <pc:docMk/>
            <pc:sldMk cId="159630175" sldId="974"/>
            <ac:picMk id="9" creationId="{393D0095-7218-49A0-8FBB-B16B31801CBB}"/>
          </ac:picMkLst>
        </pc:picChg>
        <pc:picChg chg="add mod">
          <ac:chgData name="Eddens, Kate" userId="2768510e-2308-47b1-8f2d-3734854ccbd3" providerId="ADAL" clId="{F8F5FA1A-D1C9-41D4-A34C-6F69C372A9DD}" dt="2022-11-07T04:21:24.055" v="26503" actId="14100"/>
          <ac:picMkLst>
            <pc:docMk/>
            <pc:sldMk cId="159630175" sldId="974"/>
            <ac:picMk id="11" creationId="{4377058A-EF67-47E3-99ED-00A54E7DB484}"/>
          </ac:picMkLst>
        </pc:picChg>
        <pc:picChg chg="add mod">
          <ac:chgData name="Eddens, Kate" userId="2768510e-2308-47b1-8f2d-3734854ccbd3" providerId="ADAL" clId="{F8F5FA1A-D1C9-41D4-A34C-6F69C372A9DD}" dt="2022-11-07T07:54:37.807" v="36695"/>
          <ac:picMkLst>
            <pc:docMk/>
            <pc:sldMk cId="159630175" sldId="974"/>
            <ac:picMk id="18" creationId="{55A44A69-00F4-440C-82EE-BD78868EFF23}"/>
          </ac:picMkLst>
        </pc:picChg>
        <pc:cxnChg chg="add mod">
          <ac:chgData name="Eddens, Kate" userId="2768510e-2308-47b1-8f2d-3734854ccbd3" providerId="ADAL" clId="{F8F5FA1A-D1C9-41D4-A34C-6F69C372A9DD}" dt="2022-11-07T04:29:33.597" v="27099" actId="1582"/>
          <ac:cxnSpMkLst>
            <pc:docMk/>
            <pc:sldMk cId="159630175" sldId="974"/>
            <ac:cxnSpMk id="16" creationId="{91994645-2997-4991-B265-DD2A9F622EAD}"/>
          </ac:cxnSpMkLst>
        </pc:cxnChg>
      </pc:sldChg>
      <pc:sldChg chg="addSp modSp add mod modNotesTx">
        <pc:chgData name="Eddens, Kate" userId="2768510e-2308-47b1-8f2d-3734854ccbd3" providerId="ADAL" clId="{F8F5FA1A-D1C9-41D4-A34C-6F69C372A9DD}" dt="2022-11-07T07:54:37.807" v="36695"/>
        <pc:sldMkLst>
          <pc:docMk/>
          <pc:sldMk cId="2292992567" sldId="975"/>
        </pc:sldMkLst>
        <pc:spChg chg="add mod">
          <ac:chgData name="Eddens, Kate" userId="2768510e-2308-47b1-8f2d-3734854ccbd3" providerId="ADAL" clId="{F8F5FA1A-D1C9-41D4-A34C-6F69C372A9DD}" dt="2022-11-07T04:42:24.649" v="28410" actId="1038"/>
          <ac:spMkLst>
            <pc:docMk/>
            <pc:sldMk cId="2292992567" sldId="975"/>
            <ac:spMk id="10" creationId="{CA2BCFD0-26C5-42B2-B930-9E59AFCAB660}"/>
          </ac:spMkLst>
        </pc:spChg>
        <pc:spChg chg="add mod">
          <ac:chgData name="Eddens, Kate" userId="2768510e-2308-47b1-8f2d-3734854ccbd3" providerId="ADAL" clId="{F8F5FA1A-D1C9-41D4-A34C-6F69C372A9DD}" dt="2022-11-07T04:42:24.649" v="28410" actId="1038"/>
          <ac:spMkLst>
            <pc:docMk/>
            <pc:sldMk cId="2292992567" sldId="975"/>
            <ac:spMk id="11" creationId="{311615DB-BD7E-4614-ADDC-587E6CA07E29}"/>
          </ac:spMkLst>
        </pc:spChg>
        <pc:spChg chg="add mod">
          <ac:chgData name="Eddens, Kate" userId="2768510e-2308-47b1-8f2d-3734854ccbd3" providerId="ADAL" clId="{F8F5FA1A-D1C9-41D4-A34C-6F69C372A9DD}" dt="2022-11-07T04:43:36.661" v="28609" actId="20577"/>
          <ac:spMkLst>
            <pc:docMk/>
            <pc:sldMk cId="2292992567" sldId="975"/>
            <ac:spMk id="12" creationId="{5398A218-19F0-406D-9461-78375B862C5C}"/>
          </ac:spMkLst>
        </pc:spChg>
        <pc:picChg chg="mod">
          <ac:chgData name="Eddens, Kate" userId="2768510e-2308-47b1-8f2d-3734854ccbd3" providerId="ADAL" clId="{F8F5FA1A-D1C9-41D4-A34C-6F69C372A9DD}" dt="2022-11-07T04:37:24.238" v="28097" actId="14100"/>
          <ac:picMkLst>
            <pc:docMk/>
            <pc:sldMk cId="2292992567" sldId="975"/>
            <ac:picMk id="6" creationId="{F42366BA-5C5D-48CC-BB35-73DF17EBC698}"/>
          </ac:picMkLst>
        </pc:picChg>
        <pc:picChg chg="add mod">
          <ac:chgData name="Eddens, Kate" userId="2768510e-2308-47b1-8f2d-3734854ccbd3" providerId="ADAL" clId="{F8F5FA1A-D1C9-41D4-A34C-6F69C372A9DD}" dt="2022-11-07T07:54:37.807" v="36695"/>
          <ac:picMkLst>
            <pc:docMk/>
            <pc:sldMk cId="2292992567" sldId="975"/>
            <ac:picMk id="7" creationId="{35392233-4143-419B-979E-00CE73664C5F}"/>
          </ac:picMkLst>
        </pc:picChg>
        <pc:picChg chg="mod">
          <ac:chgData name="Eddens, Kate" userId="2768510e-2308-47b1-8f2d-3734854ccbd3" providerId="ADAL" clId="{F8F5FA1A-D1C9-41D4-A34C-6F69C372A9DD}" dt="2022-11-07T04:38:02.826" v="28106" actId="1076"/>
          <ac:picMkLst>
            <pc:docMk/>
            <pc:sldMk cId="2292992567" sldId="975"/>
            <ac:picMk id="9" creationId="{393D0095-7218-49A0-8FBB-B16B31801CBB}"/>
          </ac:picMkLst>
        </pc:picChg>
      </pc:sldChg>
      <pc:sldChg chg="addSp delSp modSp add del mod delAnim modNotesTx">
        <pc:chgData name="Eddens, Kate" userId="2768510e-2308-47b1-8f2d-3734854ccbd3" providerId="ADAL" clId="{F8F5FA1A-D1C9-41D4-A34C-6F69C372A9DD}" dt="2022-11-07T08:08:41.755" v="36984" actId="47"/>
        <pc:sldMkLst>
          <pc:docMk/>
          <pc:sldMk cId="1134517950" sldId="976"/>
        </pc:sldMkLst>
        <pc:picChg chg="add del mod">
          <ac:chgData name="Eddens, Kate" userId="2768510e-2308-47b1-8f2d-3734854ccbd3" providerId="ADAL" clId="{F8F5FA1A-D1C9-41D4-A34C-6F69C372A9DD}" dt="2022-11-07T08:08:12.335" v="36983" actId="478"/>
          <ac:picMkLst>
            <pc:docMk/>
            <pc:sldMk cId="1134517950" sldId="976"/>
            <ac:picMk id="2" creationId="{6557ACAC-4DC7-4B6C-9379-8B036F9A36C4}"/>
          </ac:picMkLst>
        </pc:picChg>
      </pc:sldChg>
      <pc:sldChg chg="addSp delSp modSp add mod ord modClrScheme chgLayout modNotesTx">
        <pc:chgData name="Eddens, Kate" userId="2768510e-2308-47b1-8f2d-3734854ccbd3" providerId="ADAL" clId="{F8F5FA1A-D1C9-41D4-A34C-6F69C372A9DD}" dt="2022-11-07T08:10:18.247" v="37059"/>
        <pc:sldMkLst>
          <pc:docMk/>
          <pc:sldMk cId="2178853048" sldId="977"/>
        </pc:sldMkLst>
        <pc:spChg chg="mod ord">
          <ac:chgData name="Eddens, Kate" userId="2768510e-2308-47b1-8f2d-3734854ccbd3" providerId="ADAL" clId="{F8F5FA1A-D1C9-41D4-A34C-6F69C372A9DD}" dt="2022-11-07T06:23:59.786" v="34304" actId="700"/>
          <ac:spMkLst>
            <pc:docMk/>
            <pc:sldMk cId="2178853048" sldId="977"/>
            <ac:spMk id="2" creationId="{68C0ED5E-14EB-420E-A416-F133D99B203A}"/>
          </ac:spMkLst>
        </pc:spChg>
        <pc:spChg chg="add mod ord">
          <ac:chgData name="Eddens, Kate" userId="2768510e-2308-47b1-8f2d-3734854ccbd3" providerId="ADAL" clId="{F8F5FA1A-D1C9-41D4-A34C-6F69C372A9DD}" dt="2022-11-07T06:31:25.472" v="34578" actId="20577"/>
          <ac:spMkLst>
            <pc:docMk/>
            <pc:sldMk cId="2178853048" sldId="977"/>
            <ac:spMk id="5" creationId="{871C5FCC-1DF7-45AD-8468-1B4688A7D6A3}"/>
          </ac:spMkLst>
        </pc:spChg>
        <pc:spChg chg="add del mod ord">
          <ac:chgData name="Eddens, Kate" userId="2768510e-2308-47b1-8f2d-3734854ccbd3" providerId="ADAL" clId="{F8F5FA1A-D1C9-41D4-A34C-6F69C372A9DD}" dt="2022-11-07T06:25:55.465" v="34362" actId="478"/>
          <ac:spMkLst>
            <pc:docMk/>
            <pc:sldMk cId="2178853048" sldId="977"/>
            <ac:spMk id="6" creationId="{26244746-E91A-4004-A63A-E96ACF7D73C7}"/>
          </ac:spMkLst>
        </pc:spChg>
        <pc:spChg chg="mod">
          <ac:chgData name="Eddens, Kate" userId="2768510e-2308-47b1-8f2d-3734854ccbd3" providerId="ADAL" clId="{F8F5FA1A-D1C9-41D4-A34C-6F69C372A9DD}" dt="2022-11-07T06:31:30.990" v="34579" actId="14100"/>
          <ac:spMkLst>
            <pc:docMk/>
            <pc:sldMk cId="2178853048" sldId="977"/>
            <ac:spMk id="8" creationId="{8CD72441-1302-4CDA-B734-8706918FB8F8}"/>
          </ac:spMkLst>
        </pc:spChg>
        <pc:picChg chg="mod">
          <ac:chgData name="Eddens, Kate" userId="2768510e-2308-47b1-8f2d-3734854ccbd3" providerId="ADAL" clId="{F8F5FA1A-D1C9-41D4-A34C-6F69C372A9DD}" dt="2022-11-07T06:31:40.209" v="34580" actId="1076"/>
          <ac:picMkLst>
            <pc:docMk/>
            <pc:sldMk cId="2178853048" sldId="977"/>
            <ac:picMk id="3" creationId="{F58EEF24-1E3C-48F3-BB55-1D7098F22378}"/>
          </ac:picMkLst>
        </pc:picChg>
        <pc:picChg chg="add del">
          <ac:chgData name="Eddens, Kate" userId="2768510e-2308-47b1-8f2d-3734854ccbd3" providerId="ADAL" clId="{F8F5FA1A-D1C9-41D4-A34C-6F69C372A9DD}" dt="2022-11-07T06:23:48.996" v="34302" actId="478"/>
          <ac:picMkLst>
            <pc:docMk/>
            <pc:sldMk cId="2178853048" sldId="977"/>
            <ac:picMk id="4" creationId="{BFCEF40B-CFCE-4C74-B487-9FC4D4B7073B}"/>
          </ac:picMkLst>
        </pc:picChg>
        <pc:picChg chg="add mod">
          <ac:chgData name="Eddens, Kate" userId="2768510e-2308-47b1-8f2d-3734854ccbd3" providerId="ADAL" clId="{F8F5FA1A-D1C9-41D4-A34C-6F69C372A9DD}" dt="2022-11-07T07:44:33.328" v="36693"/>
          <ac:picMkLst>
            <pc:docMk/>
            <pc:sldMk cId="2178853048" sldId="977"/>
            <ac:picMk id="7" creationId="{91372C76-AEF0-4839-B126-F0A59528673A}"/>
          </ac:picMkLst>
        </pc:picChg>
        <pc:picChg chg="add del mod">
          <ac:chgData name="Eddens, Kate" userId="2768510e-2308-47b1-8f2d-3734854ccbd3" providerId="ADAL" clId="{F8F5FA1A-D1C9-41D4-A34C-6F69C372A9DD}" dt="2022-11-07T06:29:05.963" v="34535"/>
          <ac:picMkLst>
            <pc:docMk/>
            <pc:sldMk cId="2178853048" sldId="977"/>
            <ac:picMk id="10" creationId="{D2C5FA83-E40C-4E29-86AC-43221B02F52F}"/>
          </ac:picMkLst>
        </pc:picChg>
        <pc:picChg chg="add mod">
          <ac:chgData name="Eddens, Kate" userId="2768510e-2308-47b1-8f2d-3734854ccbd3" providerId="ADAL" clId="{F8F5FA1A-D1C9-41D4-A34C-6F69C372A9DD}" dt="2022-11-07T06:31:40.209" v="34580" actId="1076"/>
          <ac:picMkLst>
            <pc:docMk/>
            <pc:sldMk cId="2178853048" sldId="977"/>
            <ac:picMk id="11" creationId="{3568E783-C095-4EF2-8787-F45B96CBBA4F}"/>
          </ac:picMkLst>
        </pc:picChg>
        <pc:picChg chg="add mod">
          <ac:chgData name="Eddens, Kate" userId="2768510e-2308-47b1-8f2d-3734854ccbd3" providerId="ADAL" clId="{F8F5FA1A-D1C9-41D4-A34C-6F69C372A9DD}" dt="2022-11-07T06:31:40.209" v="34580" actId="1076"/>
          <ac:picMkLst>
            <pc:docMk/>
            <pc:sldMk cId="2178853048" sldId="977"/>
            <ac:picMk id="12" creationId="{45A8EDED-2273-4EF9-96E5-AE2FC7AE0540}"/>
          </ac:picMkLst>
        </pc:picChg>
        <pc:picChg chg="add del mod">
          <ac:chgData name="Eddens, Kate" userId="2768510e-2308-47b1-8f2d-3734854ccbd3" providerId="ADAL" clId="{F8F5FA1A-D1C9-41D4-A34C-6F69C372A9DD}" dt="2022-11-07T06:23:50.807" v="34303" actId="478"/>
          <ac:picMkLst>
            <pc:docMk/>
            <pc:sldMk cId="2178853048" sldId="977"/>
            <ac:picMk id="6146" creationId="{3F434948-44C1-435B-A6C2-F91ACB133B9B}"/>
          </ac:picMkLst>
        </pc:picChg>
        <pc:picChg chg="add mod">
          <ac:chgData name="Eddens, Kate" userId="2768510e-2308-47b1-8f2d-3734854ccbd3" providerId="ADAL" clId="{F8F5FA1A-D1C9-41D4-A34C-6F69C372A9DD}" dt="2022-11-07T06:31:40.209" v="34580" actId="1076"/>
          <ac:picMkLst>
            <pc:docMk/>
            <pc:sldMk cId="2178853048" sldId="977"/>
            <ac:picMk id="6148" creationId="{35472EE9-6437-4141-9D46-FD3FF15271A9}"/>
          </ac:picMkLst>
        </pc:picChg>
      </pc:sldChg>
      <pc:sldChg chg="addSp delSp modSp add mod delAnim modNotesTx">
        <pc:chgData name="Eddens, Kate" userId="2768510e-2308-47b1-8f2d-3734854ccbd3" providerId="ADAL" clId="{F8F5FA1A-D1C9-41D4-A34C-6F69C372A9DD}" dt="2022-11-07T23:28:45.252" v="46771"/>
        <pc:sldMkLst>
          <pc:docMk/>
          <pc:sldMk cId="233076983" sldId="978"/>
        </pc:sldMkLst>
        <pc:spChg chg="del">
          <ac:chgData name="Eddens, Kate" userId="2768510e-2308-47b1-8f2d-3734854ccbd3" providerId="ADAL" clId="{F8F5FA1A-D1C9-41D4-A34C-6F69C372A9DD}" dt="2022-11-07T07:19:58.800" v="35579" actId="478"/>
          <ac:spMkLst>
            <pc:docMk/>
            <pc:sldMk cId="233076983" sldId="978"/>
            <ac:spMk id="5" creationId="{EEE8DE4F-9109-4C33-B394-DA886A4BE6DE}"/>
          </ac:spMkLst>
        </pc:spChg>
        <pc:spChg chg="del">
          <ac:chgData name="Eddens, Kate" userId="2768510e-2308-47b1-8f2d-3734854ccbd3" providerId="ADAL" clId="{F8F5FA1A-D1C9-41D4-A34C-6F69C372A9DD}" dt="2022-11-07T07:19:58.800" v="35579" actId="478"/>
          <ac:spMkLst>
            <pc:docMk/>
            <pc:sldMk cId="233076983" sldId="978"/>
            <ac:spMk id="6" creationId="{EEF818B5-BB94-4831-8253-9D24D14844E2}"/>
          </ac:spMkLst>
        </pc:spChg>
        <pc:spChg chg="del">
          <ac:chgData name="Eddens, Kate" userId="2768510e-2308-47b1-8f2d-3734854ccbd3" providerId="ADAL" clId="{F8F5FA1A-D1C9-41D4-A34C-6F69C372A9DD}" dt="2022-11-07T07:19:58.800" v="35579" actId="478"/>
          <ac:spMkLst>
            <pc:docMk/>
            <pc:sldMk cId="233076983" sldId="978"/>
            <ac:spMk id="7" creationId="{AC3333A0-5BC7-4FFA-8D13-D32E56533618}"/>
          </ac:spMkLst>
        </pc:spChg>
        <pc:spChg chg="mod">
          <ac:chgData name="Eddens, Kate" userId="2768510e-2308-47b1-8f2d-3734854ccbd3" providerId="ADAL" clId="{F8F5FA1A-D1C9-41D4-A34C-6F69C372A9DD}" dt="2022-11-07T19:44:22.327" v="37657" actId="1076"/>
          <ac:spMkLst>
            <pc:docMk/>
            <pc:sldMk cId="233076983" sldId="978"/>
            <ac:spMk id="8" creationId="{8C19CBAF-3A56-44EC-AE75-2F3F871FB349}"/>
          </ac:spMkLst>
        </pc:spChg>
        <pc:spChg chg="mod">
          <ac:chgData name="Eddens, Kate" userId="2768510e-2308-47b1-8f2d-3734854ccbd3" providerId="ADAL" clId="{F8F5FA1A-D1C9-41D4-A34C-6F69C372A9DD}" dt="2022-11-07T07:23:44.154" v="35613" actId="1076"/>
          <ac:spMkLst>
            <pc:docMk/>
            <pc:sldMk cId="233076983" sldId="978"/>
            <ac:spMk id="11" creationId="{BED32BF1-B6E4-4870-AF66-03F5C7D92A15}"/>
          </ac:spMkLst>
        </pc:spChg>
        <pc:spChg chg="mod">
          <ac:chgData name="Eddens, Kate" userId="2768510e-2308-47b1-8f2d-3734854ccbd3" providerId="ADAL" clId="{F8F5FA1A-D1C9-41D4-A34C-6F69C372A9DD}" dt="2022-11-07T07:23:44.154" v="35613" actId="1076"/>
          <ac:spMkLst>
            <pc:docMk/>
            <pc:sldMk cId="233076983" sldId="978"/>
            <ac:spMk id="12" creationId="{C09501F1-DB6B-49B0-92C0-80833CEF8E67}"/>
          </ac:spMkLst>
        </pc:spChg>
        <pc:spChg chg="mod">
          <ac:chgData name="Eddens, Kate" userId="2768510e-2308-47b1-8f2d-3734854ccbd3" providerId="ADAL" clId="{F8F5FA1A-D1C9-41D4-A34C-6F69C372A9DD}" dt="2022-11-07T07:23:44.154" v="35613" actId="1076"/>
          <ac:spMkLst>
            <pc:docMk/>
            <pc:sldMk cId="233076983" sldId="978"/>
            <ac:spMk id="13" creationId="{F8F61E92-8B1C-4C4C-B3A3-605E65DEB7B9}"/>
          </ac:spMkLst>
        </pc:spChg>
        <pc:spChg chg="mod">
          <ac:chgData name="Eddens, Kate" userId="2768510e-2308-47b1-8f2d-3734854ccbd3" providerId="ADAL" clId="{F8F5FA1A-D1C9-41D4-A34C-6F69C372A9DD}" dt="2022-11-07T07:23:44.154" v="35613" actId="1076"/>
          <ac:spMkLst>
            <pc:docMk/>
            <pc:sldMk cId="233076983" sldId="978"/>
            <ac:spMk id="14" creationId="{8193CC90-E40E-4B3F-9368-7166144D9BB8}"/>
          </ac:spMkLst>
        </pc:spChg>
        <pc:spChg chg="add mod">
          <ac:chgData name="Eddens, Kate" userId="2768510e-2308-47b1-8f2d-3734854ccbd3" providerId="ADAL" clId="{F8F5FA1A-D1C9-41D4-A34C-6F69C372A9DD}" dt="2022-11-07T19:47:39.857" v="37698" actId="20577"/>
          <ac:spMkLst>
            <pc:docMk/>
            <pc:sldMk cId="233076983" sldId="978"/>
            <ac:spMk id="15" creationId="{E041D20C-494E-4532-80A7-ECCBE008226F}"/>
          </ac:spMkLst>
        </pc:spChg>
        <pc:spChg chg="add mod ord">
          <ac:chgData name="Eddens, Kate" userId="2768510e-2308-47b1-8f2d-3734854ccbd3" providerId="ADAL" clId="{F8F5FA1A-D1C9-41D4-A34C-6F69C372A9DD}" dt="2022-11-07T19:42:59.519" v="37639" actId="1076"/>
          <ac:spMkLst>
            <pc:docMk/>
            <pc:sldMk cId="233076983" sldId="978"/>
            <ac:spMk id="17" creationId="{6585F08C-09B0-47D3-87D6-170229A61A04}"/>
          </ac:spMkLst>
        </pc:spChg>
        <pc:spChg chg="add mod">
          <ac:chgData name="Eddens, Kate" userId="2768510e-2308-47b1-8f2d-3734854ccbd3" providerId="ADAL" clId="{F8F5FA1A-D1C9-41D4-A34C-6F69C372A9DD}" dt="2022-11-07T19:42:59.519" v="37639" actId="1076"/>
          <ac:spMkLst>
            <pc:docMk/>
            <pc:sldMk cId="233076983" sldId="978"/>
            <ac:spMk id="18" creationId="{0A233944-76E7-4760-8AA7-143A5365D4C9}"/>
          </ac:spMkLst>
        </pc:spChg>
        <pc:spChg chg="add del mod">
          <ac:chgData name="Eddens, Kate" userId="2768510e-2308-47b1-8f2d-3734854ccbd3" providerId="ADAL" clId="{F8F5FA1A-D1C9-41D4-A34C-6F69C372A9DD}" dt="2022-11-07T19:41:54.607" v="37620" actId="478"/>
          <ac:spMkLst>
            <pc:docMk/>
            <pc:sldMk cId="233076983" sldId="978"/>
            <ac:spMk id="31" creationId="{88F9EF3D-D848-4B26-A2B5-8DCBF84EECB6}"/>
          </ac:spMkLst>
        </pc:spChg>
        <pc:grpChg chg="add mod">
          <ac:chgData name="Eddens, Kate" userId="2768510e-2308-47b1-8f2d-3734854ccbd3" providerId="ADAL" clId="{F8F5FA1A-D1C9-41D4-A34C-6F69C372A9DD}" dt="2022-11-07T19:42:59.519" v="37639" actId="1076"/>
          <ac:grpSpMkLst>
            <pc:docMk/>
            <pc:sldMk cId="233076983" sldId="978"/>
            <ac:grpSpMk id="6" creationId="{A6E17032-C1B8-49C2-810F-6EE95FD805D9}"/>
          </ac:grpSpMkLst>
        </pc:grpChg>
        <pc:grpChg chg="del mod">
          <ac:chgData name="Eddens, Kate" userId="2768510e-2308-47b1-8f2d-3734854ccbd3" providerId="ADAL" clId="{F8F5FA1A-D1C9-41D4-A34C-6F69C372A9DD}" dt="2022-11-07T07:24:52.392" v="35618" actId="478"/>
          <ac:grpSpMkLst>
            <pc:docMk/>
            <pc:sldMk cId="233076983" sldId="978"/>
            <ac:grpSpMk id="9" creationId="{CA5550B9-79E3-40DC-9074-BAFC613E7F86}"/>
          </ac:grpSpMkLst>
        </pc:grpChg>
        <pc:picChg chg="add del mod modCrop">
          <ac:chgData name="Eddens, Kate" userId="2768510e-2308-47b1-8f2d-3734854ccbd3" providerId="ADAL" clId="{F8F5FA1A-D1C9-41D4-A34C-6F69C372A9DD}" dt="2022-11-07T19:41:50.734" v="37619" actId="478"/>
          <ac:picMkLst>
            <pc:docMk/>
            <pc:sldMk cId="233076983" sldId="978"/>
            <ac:picMk id="5" creationId="{4E7BC8C4-F70D-4C87-AE50-3C39681FAFC5}"/>
          </ac:picMkLst>
        </pc:picChg>
        <pc:picChg chg="add del mod">
          <ac:chgData name="Eddens, Kate" userId="2768510e-2308-47b1-8f2d-3734854ccbd3" providerId="ADAL" clId="{F8F5FA1A-D1C9-41D4-A34C-6F69C372A9DD}" dt="2022-11-07T23:24:02.437" v="46589" actId="478"/>
          <ac:picMkLst>
            <pc:docMk/>
            <pc:sldMk cId="233076983" sldId="978"/>
            <ac:picMk id="7" creationId="{DE48CD15-DC9B-4035-B480-3281DA23E3D3}"/>
          </ac:picMkLst>
        </pc:picChg>
        <pc:picChg chg="add mod">
          <ac:chgData name="Eddens, Kate" userId="2768510e-2308-47b1-8f2d-3734854ccbd3" providerId="ADAL" clId="{F8F5FA1A-D1C9-41D4-A34C-6F69C372A9DD}" dt="2022-11-07T23:28:45.252" v="46771"/>
          <ac:picMkLst>
            <pc:docMk/>
            <pc:sldMk cId="233076983" sldId="978"/>
            <ac:picMk id="9" creationId="{DB4357D4-9341-4FBA-82FE-C21FBCEE1321}"/>
          </ac:picMkLst>
        </pc:picChg>
        <pc:picChg chg="mod">
          <ac:chgData name="Eddens, Kate" userId="2768510e-2308-47b1-8f2d-3734854ccbd3" providerId="ADAL" clId="{F8F5FA1A-D1C9-41D4-A34C-6F69C372A9DD}" dt="2022-11-07T07:23:44.154" v="35613" actId="1076"/>
          <ac:picMkLst>
            <pc:docMk/>
            <pc:sldMk cId="233076983" sldId="978"/>
            <ac:picMk id="10" creationId="{3F61E88C-3026-42A1-91DB-0BC01A18DF63}"/>
          </ac:picMkLst>
        </pc:picChg>
        <pc:picChg chg="add mod">
          <ac:chgData name="Eddens, Kate" userId="2768510e-2308-47b1-8f2d-3734854ccbd3" providerId="ADAL" clId="{F8F5FA1A-D1C9-41D4-A34C-6F69C372A9DD}" dt="2022-11-07T19:42:59.519" v="37639" actId="1076"/>
          <ac:picMkLst>
            <pc:docMk/>
            <pc:sldMk cId="233076983" sldId="978"/>
            <ac:picMk id="16" creationId="{ECFE4955-1C81-408A-BCAE-24A026BA501A}"/>
          </ac:picMkLst>
        </pc:picChg>
        <pc:picChg chg="add del mod modCrop">
          <ac:chgData name="Eddens, Kate" userId="2768510e-2308-47b1-8f2d-3734854ccbd3" providerId="ADAL" clId="{F8F5FA1A-D1C9-41D4-A34C-6F69C372A9DD}" dt="2022-11-07T19:41:48.655" v="37618" actId="478"/>
          <ac:picMkLst>
            <pc:docMk/>
            <pc:sldMk cId="233076983" sldId="978"/>
            <ac:picMk id="19" creationId="{82CF51FE-C315-4BA9-B037-3F0C1ED69773}"/>
          </ac:picMkLst>
        </pc:picChg>
        <pc:picChg chg="add mod">
          <ac:chgData name="Eddens, Kate" userId="2768510e-2308-47b1-8f2d-3734854ccbd3" providerId="ADAL" clId="{F8F5FA1A-D1C9-41D4-A34C-6F69C372A9DD}" dt="2022-11-07T19:47:48.733" v="37730" actId="1037"/>
          <ac:picMkLst>
            <pc:docMk/>
            <pc:sldMk cId="233076983" sldId="978"/>
            <ac:picMk id="21" creationId="{C6E7AC92-D52F-4259-B2C3-179517AD16E0}"/>
          </ac:picMkLst>
        </pc:picChg>
        <pc:picChg chg="add mod">
          <ac:chgData name="Eddens, Kate" userId="2768510e-2308-47b1-8f2d-3734854ccbd3" providerId="ADAL" clId="{F8F5FA1A-D1C9-41D4-A34C-6F69C372A9DD}" dt="2022-11-07T19:47:48.733" v="37730" actId="1037"/>
          <ac:picMkLst>
            <pc:docMk/>
            <pc:sldMk cId="233076983" sldId="978"/>
            <ac:picMk id="24" creationId="{89E38A7F-CC61-4C05-B4B9-CADADFE72193}"/>
          </ac:picMkLst>
        </pc:picChg>
        <pc:picChg chg="add del mod">
          <ac:chgData name="Eddens, Kate" userId="2768510e-2308-47b1-8f2d-3734854ccbd3" providerId="ADAL" clId="{F8F5FA1A-D1C9-41D4-A34C-6F69C372A9DD}" dt="2022-11-07T20:12:12.360" v="40129" actId="478"/>
          <ac:picMkLst>
            <pc:docMk/>
            <pc:sldMk cId="233076983" sldId="978"/>
            <ac:picMk id="30" creationId="{E2337425-9BCF-4223-A387-1A466FD28542}"/>
          </ac:picMkLst>
        </pc:picChg>
        <pc:cxnChg chg="add mod">
          <ac:chgData name="Eddens, Kate" userId="2768510e-2308-47b1-8f2d-3734854ccbd3" providerId="ADAL" clId="{F8F5FA1A-D1C9-41D4-A34C-6F69C372A9DD}" dt="2022-11-07T19:42:59.519" v="37639" actId="1076"/>
          <ac:cxnSpMkLst>
            <pc:docMk/>
            <pc:sldMk cId="233076983" sldId="978"/>
            <ac:cxnSpMk id="20" creationId="{CF41CCF1-B999-4E16-A9E5-73398E8904A3}"/>
          </ac:cxnSpMkLst>
        </pc:cxnChg>
        <pc:cxnChg chg="add mod">
          <ac:chgData name="Eddens, Kate" userId="2768510e-2308-47b1-8f2d-3734854ccbd3" providerId="ADAL" clId="{F8F5FA1A-D1C9-41D4-A34C-6F69C372A9DD}" dt="2022-11-07T19:42:59.519" v="37639" actId="1076"/>
          <ac:cxnSpMkLst>
            <pc:docMk/>
            <pc:sldMk cId="233076983" sldId="978"/>
            <ac:cxnSpMk id="22" creationId="{FE55A08C-8BD4-4905-9D2C-8F0CF84C2516}"/>
          </ac:cxnSpMkLst>
        </pc:cxnChg>
        <pc:cxnChg chg="add mod">
          <ac:chgData name="Eddens, Kate" userId="2768510e-2308-47b1-8f2d-3734854ccbd3" providerId="ADAL" clId="{F8F5FA1A-D1C9-41D4-A34C-6F69C372A9DD}" dt="2022-11-07T19:42:59.519" v="37639" actId="1076"/>
          <ac:cxnSpMkLst>
            <pc:docMk/>
            <pc:sldMk cId="233076983" sldId="978"/>
            <ac:cxnSpMk id="23" creationId="{C71455DA-4EA6-470F-AC1A-03D993B6116A}"/>
          </ac:cxnSpMkLst>
        </pc:cxnChg>
        <pc:cxnChg chg="add mod">
          <ac:chgData name="Eddens, Kate" userId="2768510e-2308-47b1-8f2d-3734854ccbd3" providerId="ADAL" clId="{F8F5FA1A-D1C9-41D4-A34C-6F69C372A9DD}" dt="2022-11-07T19:42:59.519" v="37639" actId="1076"/>
          <ac:cxnSpMkLst>
            <pc:docMk/>
            <pc:sldMk cId="233076983" sldId="978"/>
            <ac:cxnSpMk id="25" creationId="{EB70B762-DBC7-4195-BE51-CEE0DF683BCD}"/>
          </ac:cxnSpMkLst>
        </pc:cxnChg>
        <pc:cxnChg chg="add mod">
          <ac:chgData name="Eddens, Kate" userId="2768510e-2308-47b1-8f2d-3734854ccbd3" providerId="ADAL" clId="{F8F5FA1A-D1C9-41D4-A34C-6F69C372A9DD}" dt="2022-11-07T19:42:59.519" v="37639" actId="1076"/>
          <ac:cxnSpMkLst>
            <pc:docMk/>
            <pc:sldMk cId="233076983" sldId="978"/>
            <ac:cxnSpMk id="29" creationId="{7B226914-FE2F-4BFB-B4D5-01491BD089B4}"/>
          </ac:cxnSpMkLst>
        </pc:cxnChg>
      </pc:sldChg>
      <pc:sldChg chg="addSp delSp modSp add del mod modClrScheme chgLayout">
        <pc:chgData name="Eddens, Kate" userId="2768510e-2308-47b1-8f2d-3734854ccbd3" providerId="ADAL" clId="{F8F5FA1A-D1C9-41D4-A34C-6F69C372A9DD}" dt="2022-11-07T06:32:21.304" v="34684" actId="47"/>
        <pc:sldMkLst>
          <pc:docMk/>
          <pc:sldMk cId="2167392520" sldId="978"/>
        </pc:sldMkLst>
        <pc:spChg chg="mod ord">
          <ac:chgData name="Eddens, Kate" userId="2768510e-2308-47b1-8f2d-3734854ccbd3" providerId="ADAL" clId="{F8F5FA1A-D1C9-41D4-A34C-6F69C372A9DD}" dt="2022-11-07T06:28:05.722" v="34526" actId="700"/>
          <ac:spMkLst>
            <pc:docMk/>
            <pc:sldMk cId="2167392520" sldId="978"/>
            <ac:spMk id="2" creationId="{68C0ED5E-14EB-420E-A416-F133D99B203A}"/>
          </ac:spMkLst>
        </pc:spChg>
        <pc:spChg chg="add mod ord">
          <ac:chgData name="Eddens, Kate" userId="2768510e-2308-47b1-8f2d-3734854ccbd3" providerId="ADAL" clId="{F8F5FA1A-D1C9-41D4-A34C-6F69C372A9DD}" dt="2022-11-07T06:28:15.503" v="34527"/>
          <ac:spMkLst>
            <pc:docMk/>
            <pc:sldMk cId="2167392520" sldId="978"/>
            <ac:spMk id="5" creationId="{48F289A7-F33B-49CA-A16C-4C5F4447F9B7}"/>
          </ac:spMkLst>
        </pc:spChg>
        <pc:spChg chg="add mod ord">
          <ac:chgData name="Eddens, Kate" userId="2768510e-2308-47b1-8f2d-3734854ccbd3" providerId="ADAL" clId="{F8F5FA1A-D1C9-41D4-A34C-6F69C372A9DD}" dt="2022-11-07T06:28:05.722" v="34526" actId="700"/>
          <ac:spMkLst>
            <pc:docMk/>
            <pc:sldMk cId="2167392520" sldId="978"/>
            <ac:spMk id="6" creationId="{563043AF-3143-4FA8-9FDE-D5EFEE1DE052}"/>
          </ac:spMkLst>
        </pc:spChg>
        <pc:spChg chg="del">
          <ac:chgData name="Eddens, Kate" userId="2768510e-2308-47b1-8f2d-3734854ccbd3" providerId="ADAL" clId="{F8F5FA1A-D1C9-41D4-A34C-6F69C372A9DD}" dt="2022-11-07T06:28:00.233" v="34525" actId="478"/>
          <ac:spMkLst>
            <pc:docMk/>
            <pc:sldMk cId="2167392520" sldId="978"/>
            <ac:spMk id="8" creationId="{8CD72441-1302-4CDA-B734-8706918FB8F8}"/>
          </ac:spMkLst>
        </pc:spChg>
        <pc:picChg chg="del">
          <ac:chgData name="Eddens, Kate" userId="2768510e-2308-47b1-8f2d-3734854ccbd3" providerId="ADAL" clId="{F8F5FA1A-D1C9-41D4-A34C-6F69C372A9DD}" dt="2022-11-07T06:27:54.765" v="34523" actId="478"/>
          <ac:picMkLst>
            <pc:docMk/>
            <pc:sldMk cId="2167392520" sldId="978"/>
            <ac:picMk id="3" creationId="{F58EEF24-1E3C-48F3-BB55-1D7098F22378}"/>
          </ac:picMkLst>
        </pc:picChg>
        <pc:picChg chg="mod">
          <ac:chgData name="Eddens, Kate" userId="2768510e-2308-47b1-8f2d-3734854ccbd3" providerId="ADAL" clId="{F8F5FA1A-D1C9-41D4-A34C-6F69C372A9DD}" dt="2022-11-07T06:28:22.555" v="34529" actId="1076"/>
          <ac:picMkLst>
            <pc:docMk/>
            <pc:sldMk cId="2167392520" sldId="978"/>
            <ac:picMk id="4" creationId="{BFCEF40B-CFCE-4C74-B487-9FC4D4B7073B}"/>
          </ac:picMkLst>
        </pc:picChg>
        <pc:picChg chg="mod">
          <ac:chgData name="Eddens, Kate" userId="2768510e-2308-47b1-8f2d-3734854ccbd3" providerId="ADAL" clId="{F8F5FA1A-D1C9-41D4-A34C-6F69C372A9DD}" dt="2022-11-07T06:28:18.981" v="34528" actId="1076"/>
          <ac:picMkLst>
            <pc:docMk/>
            <pc:sldMk cId="2167392520" sldId="978"/>
            <ac:picMk id="6146" creationId="{3F434948-44C1-435B-A6C2-F91ACB133B9B}"/>
          </ac:picMkLst>
        </pc:picChg>
        <pc:picChg chg="del">
          <ac:chgData name="Eddens, Kate" userId="2768510e-2308-47b1-8f2d-3734854ccbd3" providerId="ADAL" clId="{F8F5FA1A-D1C9-41D4-A34C-6F69C372A9DD}" dt="2022-11-07T06:27:56.517" v="34524" actId="478"/>
          <ac:picMkLst>
            <pc:docMk/>
            <pc:sldMk cId="2167392520" sldId="978"/>
            <ac:picMk id="6148" creationId="{35472EE9-6437-4141-9D46-FD3FF15271A9}"/>
          </ac:picMkLst>
        </pc:picChg>
      </pc:sldChg>
      <pc:sldChg chg="addSp delSp modSp add mod modNotesTx">
        <pc:chgData name="Eddens, Kate" userId="2768510e-2308-47b1-8f2d-3734854ccbd3" providerId="ADAL" clId="{F8F5FA1A-D1C9-41D4-A34C-6F69C372A9DD}" dt="2022-11-07T23:38:27.227" v="46774"/>
        <pc:sldMkLst>
          <pc:docMk/>
          <pc:sldMk cId="1364902814" sldId="979"/>
        </pc:sldMkLst>
        <pc:spChg chg="mod">
          <ac:chgData name="Eddens, Kate" userId="2768510e-2308-47b1-8f2d-3734854ccbd3" providerId="ADAL" clId="{F8F5FA1A-D1C9-41D4-A34C-6F69C372A9DD}" dt="2022-11-07T20:27:43.443" v="41487" actId="20577"/>
          <ac:spMkLst>
            <pc:docMk/>
            <pc:sldMk cId="1364902814" sldId="979"/>
            <ac:spMk id="2" creationId="{D161C4C3-0C53-41AA-8AAF-93DBCA5079B2}"/>
          </ac:spMkLst>
        </pc:spChg>
        <pc:spChg chg="add mod">
          <ac:chgData name="Eddens, Kate" userId="2768510e-2308-47b1-8f2d-3734854ccbd3" providerId="ADAL" clId="{F8F5FA1A-D1C9-41D4-A34C-6F69C372A9DD}" dt="2022-11-07T20:39:43.620" v="42486" actId="1076"/>
          <ac:spMkLst>
            <pc:docMk/>
            <pc:sldMk cId="1364902814" sldId="979"/>
            <ac:spMk id="8" creationId="{86C91850-2E84-44C3-9C14-0B1D78E3F3EA}"/>
          </ac:spMkLst>
        </pc:spChg>
        <pc:spChg chg="add del mod">
          <ac:chgData name="Eddens, Kate" userId="2768510e-2308-47b1-8f2d-3734854ccbd3" providerId="ADAL" clId="{F8F5FA1A-D1C9-41D4-A34C-6F69C372A9DD}" dt="2022-11-07T20:34:50.535" v="42072"/>
          <ac:spMkLst>
            <pc:docMk/>
            <pc:sldMk cId="1364902814" sldId="979"/>
            <ac:spMk id="9" creationId="{83C902FD-270B-4466-B3A5-1380994D6C46}"/>
          </ac:spMkLst>
        </pc:spChg>
        <pc:spChg chg="add mod">
          <ac:chgData name="Eddens, Kate" userId="2768510e-2308-47b1-8f2d-3734854ccbd3" providerId="ADAL" clId="{F8F5FA1A-D1C9-41D4-A34C-6F69C372A9DD}" dt="2022-11-07T20:39:10.614" v="42481" actId="1076"/>
          <ac:spMkLst>
            <pc:docMk/>
            <pc:sldMk cId="1364902814" sldId="979"/>
            <ac:spMk id="10" creationId="{FB4B6E67-439B-4E72-800B-ECF352B6199B}"/>
          </ac:spMkLst>
        </pc:spChg>
        <pc:spChg chg="add mod">
          <ac:chgData name="Eddens, Kate" userId="2768510e-2308-47b1-8f2d-3734854ccbd3" providerId="ADAL" clId="{F8F5FA1A-D1C9-41D4-A34C-6F69C372A9DD}" dt="2022-11-07T20:35:03.689" v="42075" actId="1076"/>
          <ac:spMkLst>
            <pc:docMk/>
            <pc:sldMk cId="1364902814" sldId="979"/>
            <ac:spMk id="12" creationId="{75A35680-C648-4EB0-8280-ADA1EF330871}"/>
          </ac:spMkLst>
        </pc:spChg>
        <pc:spChg chg="add mod">
          <ac:chgData name="Eddens, Kate" userId="2768510e-2308-47b1-8f2d-3734854ccbd3" providerId="ADAL" clId="{F8F5FA1A-D1C9-41D4-A34C-6F69C372A9DD}" dt="2022-11-07T20:39:51.236" v="42488" actId="1076"/>
          <ac:spMkLst>
            <pc:docMk/>
            <pc:sldMk cId="1364902814" sldId="979"/>
            <ac:spMk id="14" creationId="{2CB18A58-2A7E-435B-8DAF-9478771FDEE4}"/>
          </ac:spMkLst>
        </pc:spChg>
        <pc:spChg chg="add mod">
          <ac:chgData name="Eddens, Kate" userId="2768510e-2308-47b1-8f2d-3734854ccbd3" providerId="ADAL" clId="{F8F5FA1A-D1C9-41D4-A34C-6F69C372A9DD}" dt="2022-11-07T20:36:36.752" v="42127" actId="1076"/>
          <ac:spMkLst>
            <pc:docMk/>
            <pc:sldMk cId="1364902814" sldId="979"/>
            <ac:spMk id="15" creationId="{38DBB742-8CE1-4E6E-80E8-764961724E7C}"/>
          </ac:spMkLst>
        </pc:spChg>
        <pc:spChg chg="add del mod">
          <ac:chgData name="Eddens, Kate" userId="2768510e-2308-47b1-8f2d-3734854ccbd3" providerId="ADAL" clId="{F8F5FA1A-D1C9-41D4-A34C-6F69C372A9DD}" dt="2022-11-07T20:36:08.699" v="42124" actId="478"/>
          <ac:spMkLst>
            <pc:docMk/>
            <pc:sldMk cId="1364902814" sldId="979"/>
            <ac:spMk id="16" creationId="{A5A1830F-C1DD-4AE9-81EC-1802523293B4}"/>
          </ac:spMkLst>
        </pc:spChg>
        <pc:picChg chg="add mod">
          <ac:chgData name="Eddens, Kate" userId="2768510e-2308-47b1-8f2d-3734854ccbd3" providerId="ADAL" clId="{F8F5FA1A-D1C9-41D4-A34C-6F69C372A9DD}" dt="2022-11-07T20:35:36.779" v="42119" actId="1076"/>
          <ac:picMkLst>
            <pc:docMk/>
            <pc:sldMk cId="1364902814" sldId="979"/>
            <ac:picMk id="5" creationId="{6F76CF43-36ED-4057-AD09-C3F07DEDC02F}"/>
          </ac:picMkLst>
        </pc:picChg>
        <pc:picChg chg="del">
          <ac:chgData name="Eddens, Kate" userId="2768510e-2308-47b1-8f2d-3734854ccbd3" providerId="ADAL" clId="{F8F5FA1A-D1C9-41D4-A34C-6F69C372A9DD}" dt="2022-11-07T08:21:57.056" v="37066" actId="478"/>
          <ac:picMkLst>
            <pc:docMk/>
            <pc:sldMk cId="1364902814" sldId="979"/>
            <ac:picMk id="6" creationId="{5D726E84-FD93-4191-82FB-DDEE48198976}"/>
          </ac:picMkLst>
        </pc:picChg>
        <pc:picChg chg="del">
          <ac:chgData name="Eddens, Kate" userId="2768510e-2308-47b1-8f2d-3734854ccbd3" providerId="ADAL" clId="{F8F5FA1A-D1C9-41D4-A34C-6F69C372A9DD}" dt="2022-11-07T08:21:53.211" v="37064" actId="478"/>
          <ac:picMkLst>
            <pc:docMk/>
            <pc:sldMk cId="1364902814" sldId="979"/>
            <ac:picMk id="8" creationId="{41A1D535-788A-46D5-BEFC-24B5CC1E4617}"/>
          </ac:picMkLst>
        </pc:picChg>
        <pc:picChg chg="del">
          <ac:chgData name="Eddens, Kate" userId="2768510e-2308-47b1-8f2d-3734854ccbd3" providerId="ADAL" clId="{F8F5FA1A-D1C9-41D4-A34C-6F69C372A9DD}" dt="2022-11-07T08:21:54.747" v="37065" actId="478"/>
          <ac:picMkLst>
            <pc:docMk/>
            <pc:sldMk cId="1364902814" sldId="979"/>
            <ac:picMk id="10" creationId="{8604CD61-DA83-478F-BB0E-AFB93AF857CF}"/>
          </ac:picMkLst>
        </pc:picChg>
        <pc:picChg chg="add mod">
          <ac:chgData name="Eddens, Kate" userId="2768510e-2308-47b1-8f2d-3734854ccbd3" providerId="ADAL" clId="{F8F5FA1A-D1C9-41D4-A34C-6F69C372A9DD}" dt="2022-11-07T20:29:35.037" v="41660" actId="1076"/>
          <ac:picMkLst>
            <pc:docMk/>
            <pc:sldMk cId="1364902814" sldId="979"/>
            <ac:picMk id="11" creationId="{0DED75B1-12C0-405B-BEDA-6EAACE3387A2}"/>
          </ac:picMkLst>
        </pc:picChg>
        <pc:picChg chg="add mod">
          <ac:chgData name="Eddens, Kate" userId="2768510e-2308-47b1-8f2d-3734854ccbd3" providerId="ADAL" clId="{F8F5FA1A-D1C9-41D4-A34C-6F69C372A9DD}" dt="2022-11-07T23:38:27.227" v="46774"/>
          <ac:picMkLst>
            <pc:docMk/>
            <pc:sldMk cId="1364902814" sldId="979"/>
            <ac:picMk id="17" creationId="{9A295A51-3A3F-49C4-9111-6D2B4623D691}"/>
          </ac:picMkLst>
        </pc:picChg>
      </pc:sldChg>
      <pc:sldChg chg="add del">
        <pc:chgData name="Eddens, Kate" userId="2768510e-2308-47b1-8f2d-3734854ccbd3" providerId="ADAL" clId="{F8F5FA1A-D1C9-41D4-A34C-6F69C372A9DD}" dt="2022-11-07T22:35:54.549" v="44668" actId="47"/>
        <pc:sldMkLst>
          <pc:docMk/>
          <pc:sldMk cId="1734751755" sldId="980"/>
        </pc:sldMkLst>
      </pc:sldChg>
      <pc:sldChg chg="addSp delSp modSp add mod modAnim modNotesTx">
        <pc:chgData name="Eddens, Kate" userId="2768510e-2308-47b1-8f2d-3734854ccbd3" providerId="ADAL" clId="{F8F5FA1A-D1C9-41D4-A34C-6F69C372A9DD}" dt="2022-11-07T23:38:27.227" v="46774"/>
        <pc:sldMkLst>
          <pc:docMk/>
          <pc:sldMk cId="1580563642" sldId="981"/>
        </pc:sldMkLst>
        <pc:spChg chg="mod">
          <ac:chgData name="Eddens, Kate" userId="2768510e-2308-47b1-8f2d-3734854ccbd3" providerId="ADAL" clId="{F8F5FA1A-D1C9-41D4-A34C-6F69C372A9DD}" dt="2022-11-07T20:14:52.973" v="40185" actId="20577"/>
          <ac:spMkLst>
            <pc:docMk/>
            <pc:sldMk cId="1580563642" sldId="981"/>
            <ac:spMk id="2" creationId="{D161C4C3-0C53-41AA-8AAF-93DBCA5079B2}"/>
          </ac:spMkLst>
        </pc:spChg>
        <pc:spChg chg="add del mod">
          <ac:chgData name="Eddens, Kate" userId="2768510e-2308-47b1-8f2d-3734854ccbd3" providerId="ADAL" clId="{F8F5FA1A-D1C9-41D4-A34C-6F69C372A9DD}" dt="2022-11-07T20:13:02.792" v="40156" actId="478"/>
          <ac:spMkLst>
            <pc:docMk/>
            <pc:sldMk cId="1580563642" sldId="981"/>
            <ac:spMk id="4" creationId="{B7B43273-128A-48DA-BD2C-7B6A065F51B0}"/>
          </ac:spMkLst>
        </pc:spChg>
        <pc:spChg chg="add mod">
          <ac:chgData name="Eddens, Kate" userId="2768510e-2308-47b1-8f2d-3734854ccbd3" providerId="ADAL" clId="{F8F5FA1A-D1C9-41D4-A34C-6F69C372A9DD}" dt="2022-11-07T20:18:52.952" v="40353" actId="6549"/>
          <ac:spMkLst>
            <pc:docMk/>
            <pc:sldMk cId="1580563642" sldId="981"/>
            <ac:spMk id="9" creationId="{2CD654F5-A579-4C4D-8457-24BA0C2896BB}"/>
          </ac:spMkLst>
        </pc:spChg>
        <pc:spChg chg="add mod">
          <ac:chgData name="Eddens, Kate" userId="2768510e-2308-47b1-8f2d-3734854ccbd3" providerId="ADAL" clId="{F8F5FA1A-D1C9-41D4-A34C-6F69C372A9DD}" dt="2022-11-07T20:25:01.682" v="41450" actId="1035"/>
          <ac:spMkLst>
            <pc:docMk/>
            <pc:sldMk cId="1580563642" sldId="981"/>
            <ac:spMk id="11" creationId="{91551C78-A0AD-4207-8D5B-6B5144B41BD1}"/>
          </ac:spMkLst>
        </pc:spChg>
        <pc:spChg chg="add mod">
          <ac:chgData name="Eddens, Kate" userId="2768510e-2308-47b1-8f2d-3734854ccbd3" providerId="ADAL" clId="{F8F5FA1A-D1C9-41D4-A34C-6F69C372A9DD}" dt="2022-11-07T20:25:43.146" v="41457" actId="1076"/>
          <ac:spMkLst>
            <pc:docMk/>
            <pc:sldMk cId="1580563642" sldId="981"/>
            <ac:spMk id="12" creationId="{B0BFDD38-9425-4CA9-80BD-67758128636E}"/>
          </ac:spMkLst>
        </pc:spChg>
        <pc:spChg chg="add mod">
          <ac:chgData name="Eddens, Kate" userId="2768510e-2308-47b1-8f2d-3734854ccbd3" providerId="ADAL" clId="{F8F5FA1A-D1C9-41D4-A34C-6F69C372A9DD}" dt="2022-11-07T20:24:54.602" v="41443" actId="1076"/>
          <ac:spMkLst>
            <pc:docMk/>
            <pc:sldMk cId="1580563642" sldId="981"/>
            <ac:spMk id="14" creationId="{61C0284F-7C87-4E0A-A2C8-489FB7F84423}"/>
          </ac:spMkLst>
        </pc:spChg>
        <pc:picChg chg="mod">
          <ac:chgData name="Eddens, Kate" userId="2768510e-2308-47b1-8f2d-3734854ccbd3" providerId="ADAL" clId="{F8F5FA1A-D1C9-41D4-A34C-6F69C372A9DD}" dt="2022-11-07T20:24:48.726" v="41442" actId="14100"/>
          <ac:picMkLst>
            <pc:docMk/>
            <pc:sldMk cId="1580563642" sldId="981"/>
            <ac:picMk id="8" creationId="{41A1D535-788A-46D5-BEFC-24B5CC1E4617}"/>
          </ac:picMkLst>
        </pc:picChg>
        <pc:picChg chg="mod">
          <ac:chgData name="Eddens, Kate" userId="2768510e-2308-47b1-8f2d-3734854ccbd3" providerId="ADAL" clId="{F8F5FA1A-D1C9-41D4-A34C-6F69C372A9DD}" dt="2022-11-07T20:24:43.922" v="41441" actId="14100"/>
          <ac:picMkLst>
            <pc:docMk/>
            <pc:sldMk cId="1580563642" sldId="981"/>
            <ac:picMk id="10" creationId="{8604CD61-DA83-478F-BB0E-AFB93AF857CF}"/>
          </ac:picMkLst>
        </pc:picChg>
        <pc:picChg chg="add del mod">
          <ac:chgData name="Eddens, Kate" userId="2768510e-2308-47b1-8f2d-3734854ccbd3" providerId="ADAL" clId="{F8F5FA1A-D1C9-41D4-A34C-6F69C372A9DD}" dt="2022-11-07T23:38:27.227" v="46774"/>
          <ac:picMkLst>
            <pc:docMk/>
            <pc:sldMk cId="1580563642" sldId="981"/>
            <ac:picMk id="15" creationId="{CD7DF283-A17E-4F96-9002-AAEC701898FA}"/>
          </ac:picMkLst>
        </pc:picChg>
        <pc:picChg chg="add mod">
          <ac:chgData name="Eddens, Kate" userId="2768510e-2308-47b1-8f2d-3734854ccbd3" providerId="ADAL" clId="{F8F5FA1A-D1C9-41D4-A34C-6F69C372A9DD}" dt="2022-11-07T23:38:27.227" v="46774"/>
          <ac:picMkLst>
            <pc:docMk/>
            <pc:sldMk cId="1580563642" sldId="981"/>
            <ac:picMk id="16" creationId="{79D6C1AB-8401-41D9-A12B-25EE56649426}"/>
          </ac:picMkLst>
        </pc:picChg>
      </pc:sldChg>
      <pc:sldChg chg="addSp delSp modSp add mod delAnim chgLayout modNotesTx">
        <pc:chgData name="Eddens, Kate" userId="2768510e-2308-47b1-8f2d-3734854ccbd3" providerId="ADAL" clId="{F8F5FA1A-D1C9-41D4-A34C-6F69C372A9DD}" dt="2022-11-08T04:17:22.435" v="57117"/>
        <pc:sldMkLst>
          <pc:docMk/>
          <pc:sldMk cId="2281809370" sldId="982"/>
        </pc:sldMkLst>
        <pc:spChg chg="mod ord">
          <ac:chgData name="Eddens, Kate" userId="2768510e-2308-47b1-8f2d-3734854ccbd3" providerId="ADAL" clId="{F8F5FA1A-D1C9-41D4-A34C-6F69C372A9DD}" dt="2022-11-08T01:26:27.877" v="48890" actId="700"/>
          <ac:spMkLst>
            <pc:docMk/>
            <pc:sldMk cId="2281809370" sldId="982"/>
            <ac:spMk id="2" creationId="{1A704F37-9804-46FB-A4FD-0F8A0B676C7F}"/>
          </ac:spMkLst>
        </pc:spChg>
        <pc:spChg chg="mod ord">
          <ac:chgData name="Eddens, Kate" userId="2768510e-2308-47b1-8f2d-3734854ccbd3" providerId="ADAL" clId="{F8F5FA1A-D1C9-41D4-A34C-6F69C372A9DD}" dt="2022-11-08T01:26:27.877" v="48890" actId="700"/>
          <ac:spMkLst>
            <pc:docMk/>
            <pc:sldMk cId="2281809370" sldId="982"/>
            <ac:spMk id="3" creationId="{61DD088B-B9FA-463B-82F7-82193CDC7348}"/>
          </ac:spMkLst>
        </pc:spChg>
        <pc:spChg chg="add del mod">
          <ac:chgData name="Eddens, Kate" userId="2768510e-2308-47b1-8f2d-3734854ccbd3" providerId="ADAL" clId="{F8F5FA1A-D1C9-41D4-A34C-6F69C372A9DD}" dt="2022-11-08T01:20:05.376" v="48791" actId="478"/>
          <ac:spMkLst>
            <pc:docMk/>
            <pc:sldMk cId="2281809370" sldId="982"/>
            <ac:spMk id="13" creationId="{2A6C9ECD-02D7-4A26-83B4-08119EBA8E98}"/>
          </ac:spMkLst>
        </pc:spChg>
        <pc:spChg chg="add mod">
          <ac:chgData name="Eddens, Kate" userId="2768510e-2308-47b1-8f2d-3734854ccbd3" providerId="ADAL" clId="{F8F5FA1A-D1C9-41D4-A34C-6F69C372A9DD}" dt="2022-11-08T01:47:17.485" v="50047"/>
          <ac:spMkLst>
            <pc:docMk/>
            <pc:sldMk cId="2281809370" sldId="982"/>
            <ac:spMk id="15" creationId="{9C15AB4B-587E-4610-985C-563920F6832B}"/>
          </ac:spMkLst>
        </pc:spChg>
        <pc:spChg chg="add mod">
          <ac:chgData name="Eddens, Kate" userId="2768510e-2308-47b1-8f2d-3734854ccbd3" providerId="ADAL" clId="{F8F5FA1A-D1C9-41D4-A34C-6F69C372A9DD}" dt="2022-11-08T01:31:28.914" v="49291" actId="20577"/>
          <ac:spMkLst>
            <pc:docMk/>
            <pc:sldMk cId="2281809370" sldId="982"/>
            <ac:spMk id="17" creationId="{AC406864-B095-4195-B767-A2A49242A4AD}"/>
          </ac:spMkLst>
        </pc:spChg>
        <pc:spChg chg="add mod ord">
          <ac:chgData name="Eddens, Kate" userId="2768510e-2308-47b1-8f2d-3734854ccbd3" providerId="ADAL" clId="{F8F5FA1A-D1C9-41D4-A34C-6F69C372A9DD}" dt="2022-11-08T01:26:44.439" v="48956" actId="20577"/>
          <ac:spMkLst>
            <pc:docMk/>
            <pc:sldMk cId="2281809370" sldId="982"/>
            <ac:spMk id="18" creationId="{07F2770A-CD8F-4CFC-A031-D96FDAF261CD}"/>
          </ac:spMkLst>
        </pc:spChg>
        <pc:picChg chg="del">
          <ac:chgData name="Eddens, Kate" userId="2768510e-2308-47b1-8f2d-3734854ccbd3" providerId="ADAL" clId="{F8F5FA1A-D1C9-41D4-A34C-6F69C372A9DD}" dt="2022-11-08T01:04:39.003" v="47932" actId="478"/>
          <ac:picMkLst>
            <pc:docMk/>
            <pc:sldMk cId="2281809370" sldId="982"/>
            <ac:picMk id="4" creationId="{100AFFB5-1EB1-4B29-8355-7D46EDC2DA54}"/>
          </ac:picMkLst>
        </pc:picChg>
        <pc:picChg chg="del">
          <ac:chgData name="Eddens, Kate" userId="2768510e-2308-47b1-8f2d-3734854ccbd3" providerId="ADAL" clId="{F8F5FA1A-D1C9-41D4-A34C-6F69C372A9DD}" dt="2022-11-08T01:05:47.232" v="48002" actId="478"/>
          <ac:picMkLst>
            <pc:docMk/>
            <pc:sldMk cId="2281809370" sldId="982"/>
            <ac:picMk id="5" creationId="{EE31A3EC-373E-4B00-9B0D-3157A1380F0A}"/>
          </ac:picMkLst>
        </pc:picChg>
        <pc:picChg chg="del">
          <ac:chgData name="Eddens, Kate" userId="2768510e-2308-47b1-8f2d-3734854ccbd3" providerId="ADAL" clId="{F8F5FA1A-D1C9-41D4-A34C-6F69C372A9DD}" dt="2022-11-08T00:38:49.178" v="47929" actId="478"/>
          <ac:picMkLst>
            <pc:docMk/>
            <pc:sldMk cId="2281809370" sldId="982"/>
            <ac:picMk id="8" creationId="{D3DE9885-FDD4-4EAF-B547-8033B7FEEE9A}"/>
          </ac:picMkLst>
        </pc:picChg>
        <pc:picChg chg="add mod">
          <ac:chgData name="Eddens, Kate" userId="2768510e-2308-47b1-8f2d-3734854ccbd3" providerId="ADAL" clId="{F8F5FA1A-D1C9-41D4-A34C-6F69C372A9DD}" dt="2022-11-08T01:26:17.594" v="48888" actId="1076"/>
          <ac:picMkLst>
            <pc:docMk/>
            <pc:sldMk cId="2281809370" sldId="982"/>
            <ac:picMk id="9" creationId="{EC510054-7850-4CF5-9677-CC5EFE3C5C9F}"/>
          </ac:picMkLst>
        </pc:picChg>
        <pc:picChg chg="add del mod">
          <ac:chgData name="Eddens, Kate" userId="2768510e-2308-47b1-8f2d-3734854ccbd3" providerId="ADAL" clId="{F8F5FA1A-D1C9-41D4-A34C-6F69C372A9DD}" dt="2022-11-08T01:20:26.404" v="48795" actId="478"/>
          <ac:picMkLst>
            <pc:docMk/>
            <pc:sldMk cId="2281809370" sldId="982"/>
            <ac:picMk id="11" creationId="{8BCE0807-75F7-4AFF-9DAE-82B791AF3489}"/>
          </ac:picMkLst>
        </pc:picChg>
        <pc:picChg chg="add mod">
          <ac:chgData name="Eddens, Kate" userId="2768510e-2308-47b1-8f2d-3734854ccbd3" providerId="ADAL" clId="{F8F5FA1A-D1C9-41D4-A34C-6F69C372A9DD}" dt="2022-11-08T04:17:22.435" v="57117"/>
          <ac:picMkLst>
            <pc:docMk/>
            <pc:sldMk cId="2281809370" sldId="982"/>
            <ac:picMk id="19" creationId="{06A773EE-C91E-4903-82C9-4ED1DA2C2AD9}"/>
          </ac:picMkLst>
        </pc:picChg>
      </pc:sldChg>
      <pc:sldChg chg="new del">
        <pc:chgData name="Eddens, Kate" userId="2768510e-2308-47b1-8f2d-3734854ccbd3" providerId="ADAL" clId="{F8F5FA1A-D1C9-41D4-A34C-6F69C372A9DD}" dt="2022-11-08T00:38:43.791" v="47928" actId="47"/>
        <pc:sldMkLst>
          <pc:docMk/>
          <pc:sldMk cId="625203857" sldId="983"/>
        </pc:sldMkLst>
      </pc:sldChg>
      <pc:sldChg chg="addSp modSp new mod modNotesTx">
        <pc:chgData name="Eddens, Kate" userId="2768510e-2308-47b1-8f2d-3734854ccbd3" providerId="ADAL" clId="{F8F5FA1A-D1C9-41D4-A34C-6F69C372A9DD}" dt="2022-11-08T04:18:40.113" v="57201" actId="20577"/>
        <pc:sldMkLst>
          <pc:docMk/>
          <pc:sldMk cId="2999602263" sldId="983"/>
        </pc:sldMkLst>
        <pc:spChg chg="mod">
          <ac:chgData name="Eddens, Kate" userId="2768510e-2308-47b1-8f2d-3734854ccbd3" providerId="ADAL" clId="{F8F5FA1A-D1C9-41D4-A34C-6F69C372A9DD}" dt="2022-11-08T03:08:39.615" v="53028" actId="20577"/>
          <ac:spMkLst>
            <pc:docMk/>
            <pc:sldMk cId="2999602263" sldId="983"/>
            <ac:spMk id="2" creationId="{2021C8B4-18D8-49AF-BFEE-CAE80D6DCFC7}"/>
          </ac:spMkLst>
        </pc:spChg>
        <pc:spChg chg="mod">
          <ac:chgData name="Eddens, Kate" userId="2768510e-2308-47b1-8f2d-3734854ccbd3" providerId="ADAL" clId="{F8F5FA1A-D1C9-41D4-A34C-6F69C372A9DD}" dt="2022-11-08T03:33:23.041" v="54428" actId="27636"/>
          <ac:spMkLst>
            <pc:docMk/>
            <pc:sldMk cId="2999602263" sldId="983"/>
            <ac:spMk id="3" creationId="{ABF685E7-C787-4CE1-8B3D-928A79988963}"/>
          </ac:spMkLst>
        </pc:spChg>
        <pc:picChg chg="add mod">
          <ac:chgData name="Eddens, Kate" userId="2768510e-2308-47b1-8f2d-3734854ccbd3" providerId="ADAL" clId="{F8F5FA1A-D1C9-41D4-A34C-6F69C372A9DD}" dt="2022-11-08T04:17:22.435" v="57117"/>
          <ac:picMkLst>
            <pc:docMk/>
            <pc:sldMk cId="2999602263" sldId="983"/>
            <ac:picMk id="5" creationId="{05886DE4-0386-4A0C-BA6F-487261E07722}"/>
          </ac:picMkLst>
        </pc:picChg>
      </pc:sldChg>
      <pc:sldMasterChg chg="delSldLayout">
        <pc:chgData name="Eddens, Kate" userId="2768510e-2308-47b1-8f2d-3734854ccbd3" providerId="ADAL" clId="{F8F5FA1A-D1C9-41D4-A34C-6F69C372A9DD}" dt="2022-11-08T03:32:51.790" v="54372" actId="47"/>
        <pc:sldMasterMkLst>
          <pc:docMk/>
          <pc:sldMasterMk cId="218626460" sldId="2147484034"/>
        </pc:sldMasterMkLst>
        <pc:sldLayoutChg chg="del">
          <pc:chgData name="Eddens, Kate" userId="2768510e-2308-47b1-8f2d-3734854ccbd3" providerId="ADAL" clId="{F8F5FA1A-D1C9-41D4-A34C-6F69C372A9DD}" dt="2022-11-03T19:35:35.758" v="2973" actId="47"/>
          <pc:sldLayoutMkLst>
            <pc:docMk/>
            <pc:sldMasterMk cId="218626460" sldId="2147484034"/>
            <pc:sldLayoutMk cId="1634978117" sldId="2147484047"/>
          </pc:sldLayoutMkLst>
        </pc:sldLayoutChg>
        <pc:sldLayoutChg chg="del">
          <pc:chgData name="Eddens, Kate" userId="2768510e-2308-47b1-8f2d-3734854ccbd3" providerId="ADAL" clId="{F8F5FA1A-D1C9-41D4-A34C-6F69C372A9DD}" dt="2022-11-08T03:32:51.790" v="54372" actId="47"/>
          <pc:sldLayoutMkLst>
            <pc:docMk/>
            <pc:sldMasterMk cId="218626460" sldId="2147484034"/>
            <pc:sldLayoutMk cId="102725252" sldId="214748404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0F44C2-2B48-2440-B91F-9AA6981E740C}" type="datetimeFigureOut">
              <a:rPr lang="en-US" smtClean="0"/>
              <a:t>11/7/2022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E77AE1-64B2-544E-9109-A75612B0A115}" type="slidenum">
              <a:rPr lang="en-US" smtClean="0"/>
              <a:t>‹#›</a:t>
            </a:fld>
            <a:endParaRPr lang="en-US"/>
          </a:p>
        </p:txBody>
      </p:sp>
    </p:spTree>
    <p:extLst>
      <p:ext uri="{BB962C8B-B14F-4D97-AF65-F5344CB8AC3E}">
        <p14:creationId xmlns:p14="http://schemas.microsoft.com/office/powerpoint/2010/main" val="295593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Module 7 Statistical Analysis, Topic 7.5: Data Visualization. </a:t>
            </a:r>
          </a:p>
        </p:txBody>
      </p:sp>
      <p:sp>
        <p:nvSpPr>
          <p:cNvPr id="4" name="Slide Number Placeholder 3"/>
          <p:cNvSpPr>
            <a:spLocks noGrp="1"/>
          </p:cNvSpPr>
          <p:nvPr>
            <p:ph type="sldNum" sz="quarter" idx="5"/>
          </p:nvPr>
        </p:nvSpPr>
        <p:spPr/>
        <p:txBody>
          <a:bodyPr/>
          <a:lstStyle/>
          <a:p>
            <a:fld id="{6CE77AE1-64B2-544E-9109-A75612B0A115}" type="slidenum">
              <a:rPr lang="en-US" smtClean="0"/>
              <a:t>1</a:t>
            </a:fld>
            <a:endParaRPr lang="en-US"/>
          </a:p>
        </p:txBody>
      </p:sp>
    </p:spTree>
    <p:extLst>
      <p:ext uri="{BB962C8B-B14F-4D97-AF65-F5344CB8AC3E}">
        <p14:creationId xmlns:p14="http://schemas.microsoft.com/office/powerpoint/2010/main" val="1405244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marR="0" lvl="1"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dirty="0"/>
              <a:t>Here is an example of a pie chart, graphically presenting the data from the table on the previous slide on relative frequency of ethno-linguistic group of household head. Pie charts can be good when you are trying to understand the distribution of components of a whole The</a:t>
            </a:r>
            <a:r>
              <a:rPr lang="en-US" baseline="0" dirty="0"/>
              <a:t> categories of the observations are displayed as slices of the pie, with the size of the slice corresponding to the proportion of the whole that category contributes. You can see in the legend how each color represents one of the five categories of ethno-linguistic group. You can change the settings for a pie chart in Stata as well, by using the Graph Editor, or syntax found in the “graph pie” help file. Sometimes it helps a reader, visually, to see how levels of a variable are part of a whole, as in a pie chart, and sometimes it helps a reader to see a bar chart, which, when reporting relative frequencies, is still parts of a whole, it can appear to be comparing the categories </a:t>
            </a:r>
            <a:r>
              <a:rPr lang="en-US" baseline="0" dirty="0" err="1"/>
              <a:t>moreso</a:t>
            </a:r>
            <a:r>
              <a:rPr lang="en-US" baseline="0" dirty="0"/>
              <a:t> than representing them. How do you prefer to see nominal data presented? Can you think of variables in your data that would be better represented by a pie chart or a bar chart? </a:t>
            </a:r>
            <a:endParaRPr lang="en-US" dirty="0"/>
          </a:p>
        </p:txBody>
      </p:sp>
      <p:sp>
        <p:nvSpPr>
          <p:cNvPr id="4" name="Header Placeholder 3"/>
          <p:cNvSpPr>
            <a:spLocks noGrp="1"/>
          </p:cNvSpPr>
          <p:nvPr>
            <p:ph type="hdr" sz="quarter"/>
          </p:nvPr>
        </p:nvSpPr>
        <p:spPr/>
        <p:txBody>
          <a:bodyPr/>
          <a:lstStyle/>
          <a:p>
            <a:pPr>
              <a:defRPr/>
            </a:pPr>
            <a:r>
              <a:rPr lang="en-US"/>
              <a:t>PHEB 602 Lecture 1</a:t>
            </a:r>
          </a:p>
        </p:txBody>
      </p:sp>
      <p:sp>
        <p:nvSpPr>
          <p:cNvPr id="5" name="Slide Number Placeholder 4"/>
          <p:cNvSpPr>
            <a:spLocks noGrp="1"/>
          </p:cNvSpPr>
          <p:nvPr>
            <p:ph type="sldNum" sz="quarter" idx="5"/>
          </p:nvPr>
        </p:nvSpPr>
        <p:spPr/>
        <p:txBody>
          <a:bodyPr/>
          <a:lstStyle>
            <a:lvl1pPr eaLnBrk="0" hangingPunct="0">
              <a:defRPr sz="2000" u="sng">
                <a:solidFill>
                  <a:schemeClr val="tx1"/>
                </a:solidFill>
                <a:latin typeface="Arial" charset="0"/>
                <a:cs typeface="Arial" charset="0"/>
              </a:defRPr>
            </a:lvl1pPr>
            <a:lvl2pPr marL="742950" indent="-285750" eaLnBrk="0" hangingPunct="0">
              <a:defRPr sz="2000" u="sng">
                <a:solidFill>
                  <a:schemeClr val="tx1"/>
                </a:solidFill>
                <a:latin typeface="Arial" charset="0"/>
                <a:cs typeface="Arial" charset="0"/>
              </a:defRPr>
            </a:lvl2pPr>
            <a:lvl3pPr marL="1143000" indent="-228600" eaLnBrk="0" hangingPunct="0">
              <a:defRPr sz="2000" u="sng">
                <a:solidFill>
                  <a:schemeClr val="tx1"/>
                </a:solidFill>
                <a:latin typeface="Arial" charset="0"/>
                <a:cs typeface="Arial" charset="0"/>
              </a:defRPr>
            </a:lvl3pPr>
            <a:lvl4pPr marL="1600200" indent="-228600" eaLnBrk="0" hangingPunct="0">
              <a:defRPr sz="2000" u="sng">
                <a:solidFill>
                  <a:schemeClr val="tx1"/>
                </a:solidFill>
                <a:latin typeface="Arial" charset="0"/>
                <a:cs typeface="Arial" charset="0"/>
              </a:defRPr>
            </a:lvl4pPr>
            <a:lvl5pPr marL="2057400" indent="-228600" eaLnBrk="0" hangingPunct="0">
              <a:defRPr sz="2000" u="sng">
                <a:solidFill>
                  <a:schemeClr val="tx1"/>
                </a:solidFill>
                <a:latin typeface="Arial" charset="0"/>
                <a:cs typeface="Arial" charset="0"/>
              </a:defRPr>
            </a:lvl5pPr>
            <a:lvl6pPr marL="2514600" indent="-228600" eaLnBrk="0" fontAlgn="base" hangingPunct="0">
              <a:spcBef>
                <a:spcPct val="0"/>
              </a:spcBef>
              <a:spcAft>
                <a:spcPct val="0"/>
              </a:spcAft>
              <a:defRPr sz="2000" u="sng">
                <a:solidFill>
                  <a:schemeClr val="tx1"/>
                </a:solidFill>
                <a:latin typeface="Arial" charset="0"/>
                <a:cs typeface="Arial" charset="0"/>
              </a:defRPr>
            </a:lvl6pPr>
            <a:lvl7pPr marL="2971800" indent="-228600" eaLnBrk="0" fontAlgn="base" hangingPunct="0">
              <a:spcBef>
                <a:spcPct val="0"/>
              </a:spcBef>
              <a:spcAft>
                <a:spcPct val="0"/>
              </a:spcAft>
              <a:defRPr sz="2000" u="sng">
                <a:solidFill>
                  <a:schemeClr val="tx1"/>
                </a:solidFill>
                <a:latin typeface="Arial" charset="0"/>
                <a:cs typeface="Arial" charset="0"/>
              </a:defRPr>
            </a:lvl7pPr>
            <a:lvl8pPr marL="3429000" indent="-228600" eaLnBrk="0" fontAlgn="base" hangingPunct="0">
              <a:spcBef>
                <a:spcPct val="0"/>
              </a:spcBef>
              <a:spcAft>
                <a:spcPct val="0"/>
              </a:spcAft>
              <a:defRPr sz="2000" u="sng">
                <a:solidFill>
                  <a:schemeClr val="tx1"/>
                </a:solidFill>
                <a:latin typeface="Arial" charset="0"/>
                <a:cs typeface="Arial" charset="0"/>
              </a:defRPr>
            </a:lvl8pPr>
            <a:lvl9pPr marL="3886200" indent="-228600" eaLnBrk="0" fontAlgn="base" hangingPunct="0">
              <a:spcBef>
                <a:spcPct val="0"/>
              </a:spcBef>
              <a:spcAft>
                <a:spcPct val="0"/>
              </a:spcAft>
              <a:defRPr sz="2000" u="sng">
                <a:solidFill>
                  <a:schemeClr val="tx1"/>
                </a:solidFill>
                <a:latin typeface="Arial" charset="0"/>
                <a:cs typeface="Arial" charset="0"/>
              </a:defRPr>
            </a:lvl9pPr>
          </a:lstStyle>
          <a:p>
            <a:fld id="{D5B0DC05-526D-483F-8C88-3A39E1314C5C}" type="slidenum">
              <a:rPr lang="en-US" sz="1200" u="none">
                <a:latin typeface="Times New Roman" pitchFamily="18" charset="0"/>
              </a:rPr>
              <a:pPr/>
              <a:t>10</a:t>
            </a:fld>
            <a:endParaRPr lang="en-US" sz="1200" u="none">
              <a:latin typeface="Times New Roman" pitchFamily="18" charset="0"/>
            </a:endParaRPr>
          </a:p>
        </p:txBody>
      </p:sp>
    </p:spTree>
    <p:extLst>
      <p:ext uri="{BB962C8B-B14F-4D97-AF65-F5344CB8AC3E}">
        <p14:creationId xmlns:p14="http://schemas.microsoft.com/office/powerpoint/2010/main" val="4028819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buFont typeface="Wingdings" pitchFamily="2" charset="2"/>
              <a:buNone/>
            </a:pPr>
            <a:r>
              <a:rPr lang="en-US" dirty="0"/>
              <a:t>The Stata syntax to create a pie chart is simply graph pie, and the option “over” with the variable in parentheses, just like the graph bar command. To create this pie chart, you can go to the DO file for Topic 7.5 and run the syntax for this which is in a theme or scheme that The Economist magazine created. You can use the Graph Editor to move labels and change characteristics of the chart. </a:t>
            </a:r>
          </a:p>
        </p:txBody>
      </p:sp>
      <p:sp>
        <p:nvSpPr>
          <p:cNvPr id="4" name="Header Placeholder 3"/>
          <p:cNvSpPr>
            <a:spLocks noGrp="1"/>
          </p:cNvSpPr>
          <p:nvPr>
            <p:ph type="hdr" sz="quarter"/>
          </p:nvPr>
        </p:nvSpPr>
        <p:spPr/>
        <p:txBody>
          <a:bodyPr/>
          <a:lstStyle/>
          <a:p>
            <a:pPr>
              <a:defRPr/>
            </a:pPr>
            <a:r>
              <a:rPr lang="en-US"/>
              <a:t>PHEB 602 Lecture 1</a:t>
            </a:r>
          </a:p>
        </p:txBody>
      </p:sp>
      <p:sp>
        <p:nvSpPr>
          <p:cNvPr id="5" name="Slide Number Placeholder 4"/>
          <p:cNvSpPr>
            <a:spLocks noGrp="1"/>
          </p:cNvSpPr>
          <p:nvPr>
            <p:ph type="sldNum" sz="quarter" idx="5"/>
          </p:nvPr>
        </p:nvSpPr>
        <p:spPr/>
        <p:txBody>
          <a:bodyPr/>
          <a:lstStyle>
            <a:lvl1pPr eaLnBrk="0" hangingPunct="0">
              <a:defRPr sz="2000" u="sng">
                <a:solidFill>
                  <a:schemeClr val="tx1"/>
                </a:solidFill>
                <a:latin typeface="Arial" charset="0"/>
                <a:cs typeface="Arial" charset="0"/>
              </a:defRPr>
            </a:lvl1pPr>
            <a:lvl2pPr marL="742950" indent="-285750" eaLnBrk="0" hangingPunct="0">
              <a:defRPr sz="2000" u="sng">
                <a:solidFill>
                  <a:schemeClr val="tx1"/>
                </a:solidFill>
                <a:latin typeface="Arial" charset="0"/>
                <a:cs typeface="Arial" charset="0"/>
              </a:defRPr>
            </a:lvl2pPr>
            <a:lvl3pPr marL="1143000" indent="-228600" eaLnBrk="0" hangingPunct="0">
              <a:defRPr sz="2000" u="sng">
                <a:solidFill>
                  <a:schemeClr val="tx1"/>
                </a:solidFill>
                <a:latin typeface="Arial" charset="0"/>
                <a:cs typeface="Arial" charset="0"/>
              </a:defRPr>
            </a:lvl3pPr>
            <a:lvl4pPr marL="1600200" indent="-228600" eaLnBrk="0" hangingPunct="0">
              <a:defRPr sz="2000" u="sng">
                <a:solidFill>
                  <a:schemeClr val="tx1"/>
                </a:solidFill>
                <a:latin typeface="Arial" charset="0"/>
                <a:cs typeface="Arial" charset="0"/>
              </a:defRPr>
            </a:lvl4pPr>
            <a:lvl5pPr marL="2057400" indent="-228600" eaLnBrk="0" hangingPunct="0">
              <a:defRPr sz="2000" u="sng">
                <a:solidFill>
                  <a:schemeClr val="tx1"/>
                </a:solidFill>
                <a:latin typeface="Arial" charset="0"/>
                <a:cs typeface="Arial" charset="0"/>
              </a:defRPr>
            </a:lvl5pPr>
            <a:lvl6pPr marL="2514600" indent="-228600" eaLnBrk="0" fontAlgn="base" hangingPunct="0">
              <a:spcBef>
                <a:spcPct val="0"/>
              </a:spcBef>
              <a:spcAft>
                <a:spcPct val="0"/>
              </a:spcAft>
              <a:defRPr sz="2000" u="sng">
                <a:solidFill>
                  <a:schemeClr val="tx1"/>
                </a:solidFill>
                <a:latin typeface="Arial" charset="0"/>
                <a:cs typeface="Arial" charset="0"/>
              </a:defRPr>
            </a:lvl6pPr>
            <a:lvl7pPr marL="2971800" indent="-228600" eaLnBrk="0" fontAlgn="base" hangingPunct="0">
              <a:spcBef>
                <a:spcPct val="0"/>
              </a:spcBef>
              <a:spcAft>
                <a:spcPct val="0"/>
              </a:spcAft>
              <a:defRPr sz="2000" u="sng">
                <a:solidFill>
                  <a:schemeClr val="tx1"/>
                </a:solidFill>
                <a:latin typeface="Arial" charset="0"/>
                <a:cs typeface="Arial" charset="0"/>
              </a:defRPr>
            </a:lvl7pPr>
            <a:lvl8pPr marL="3429000" indent="-228600" eaLnBrk="0" fontAlgn="base" hangingPunct="0">
              <a:spcBef>
                <a:spcPct val="0"/>
              </a:spcBef>
              <a:spcAft>
                <a:spcPct val="0"/>
              </a:spcAft>
              <a:defRPr sz="2000" u="sng">
                <a:solidFill>
                  <a:schemeClr val="tx1"/>
                </a:solidFill>
                <a:latin typeface="Arial" charset="0"/>
                <a:cs typeface="Arial" charset="0"/>
              </a:defRPr>
            </a:lvl8pPr>
            <a:lvl9pPr marL="3886200" indent="-228600" eaLnBrk="0" fontAlgn="base" hangingPunct="0">
              <a:spcBef>
                <a:spcPct val="0"/>
              </a:spcBef>
              <a:spcAft>
                <a:spcPct val="0"/>
              </a:spcAft>
              <a:defRPr sz="2000" u="sng">
                <a:solidFill>
                  <a:schemeClr val="tx1"/>
                </a:solidFill>
                <a:latin typeface="Arial" charset="0"/>
                <a:cs typeface="Arial" charset="0"/>
              </a:defRPr>
            </a:lvl9pPr>
          </a:lstStyle>
          <a:p>
            <a:fld id="{D5B0DC05-526D-483F-8C88-3A39E1314C5C}" type="slidenum">
              <a:rPr lang="en-US" sz="1200" u="none">
                <a:latin typeface="Times New Roman" pitchFamily="18" charset="0"/>
              </a:rPr>
              <a:pPr/>
              <a:t>11</a:t>
            </a:fld>
            <a:endParaRPr lang="en-US" sz="1200" u="none">
              <a:latin typeface="Times New Roman" pitchFamily="18" charset="0"/>
            </a:endParaRPr>
          </a:p>
        </p:txBody>
      </p:sp>
    </p:spTree>
    <p:extLst>
      <p:ext uri="{BB962C8B-B14F-4D97-AF65-F5344CB8AC3E}">
        <p14:creationId xmlns:p14="http://schemas.microsoft.com/office/powerpoint/2010/main" val="3011998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if we want to look observations by levels of two categorical variables at the same time? Let’s say we want to look at ethno-linguistic group by region of Lao PDR. You should recall from 7.3 that we can create a contingency table to look at variables by levels of another variable. We do this in Stata with the tab or tabulate command, and the variables we want to include in the table, with our row variable first. </a:t>
            </a:r>
          </a:p>
        </p:txBody>
      </p:sp>
      <p:sp>
        <p:nvSpPr>
          <p:cNvPr id="4" name="Slide Number Placeholder 3"/>
          <p:cNvSpPr>
            <a:spLocks noGrp="1"/>
          </p:cNvSpPr>
          <p:nvPr>
            <p:ph type="sldNum" sz="quarter" idx="5"/>
          </p:nvPr>
        </p:nvSpPr>
        <p:spPr/>
        <p:txBody>
          <a:bodyPr/>
          <a:lstStyle/>
          <a:p>
            <a:fld id="{6CE77AE1-64B2-544E-9109-A75612B0A115}" type="slidenum">
              <a:rPr lang="en-US" smtClean="0"/>
              <a:t>12</a:t>
            </a:fld>
            <a:endParaRPr lang="en-US"/>
          </a:p>
        </p:txBody>
      </p:sp>
    </p:spTree>
    <p:extLst>
      <p:ext uri="{BB962C8B-B14F-4D97-AF65-F5344CB8AC3E}">
        <p14:creationId xmlns:p14="http://schemas.microsoft.com/office/powerpoint/2010/main" val="1861961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if you recall from Topic 7.3, we can add row, column, and cell percentages using the tabulate command. This gives us the relative frequencies of ethnicity by region. </a:t>
            </a:r>
          </a:p>
        </p:txBody>
      </p:sp>
      <p:sp>
        <p:nvSpPr>
          <p:cNvPr id="4" name="Slide Number Placeholder 3"/>
          <p:cNvSpPr>
            <a:spLocks noGrp="1"/>
          </p:cNvSpPr>
          <p:nvPr>
            <p:ph type="sldNum" sz="quarter" idx="5"/>
          </p:nvPr>
        </p:nvSpPr>
        <p:spPr/>
        <p:txBody>
          <a:bodyPr/>
          <a:lstStyle/>
          <a:p>
            <a:fld id="{6CE77AE1-64B2-544E-9109-A75612B0A115}" type="slidenum">
              <a:rPr lang="en-US" smtClean="0"/>
              <a:t>13</a:t>
            </a:fld>
            <a:endParaRPr lang="en-US"/>
          </a:p>
        </p:txBody>
      </p:sp>
    </p:spTree>
    <p:extLst>
      <p:ext uri="{BB962C8B-B14F-4D97-AF65-F5344CB8AC3E}">
        <p14:creationId xmlns:p14="http://schemas.microsoft.com/office/powerpoint/2010/main" val="3318200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mosaic plot of Ethno-linguistic group of head of household by Region of Lao PDR. In the past few years, mosaic plots, also called </a:t>
            </a:r>
            <a:r>
              <a:rPr lang="en-US" dirty="0" err="1"/>
              <a:t>spineplots</a:t>
            </a:r>
            <a:r>
              <a:rPr lang="en-US" dirty="0"/>
              <a:t>, Marimekko charts, or </a:t>
            </a:r>
            <a:r>
              <a:rPr lang="en-US" dirty="0" err="1"/>
              <a:t>Mekko</a:t>
            </a:r>
            <a:r>
              <a:rPr lang="en-US" dirty="0"/>
              <a:t> charts have become more common as a way to display categorical data. These can be a little confusing at first, even though they’re quite pretty! If you look at the legend to the right of the plot (click), you can see that each color represents one of the 5 categories of the categorical variable ethnicity. If you look at the x axis along the bottom of the chart (click), you see that there are essentially three columns (click), each corresponding to a region of Lao PDR. The width of the columns (click) is the proportion of the total sample that each region contributes. Along the y axis, the height of each colored shape (click) corresponds to the proportion of each region (click) that a specific Ethno-linguistic group contributes. I’ll compare this chart to the frequency table on the next slide to help you see which proportions contribute to which cells. </a:t>
            </a:r>
          </a:p>
        </p:txBody>
      </p:sp>
      <p:sp>
        <p:nvSpPr>
          <p:cNvPr id="4" name="Slide Number Placeholder 3"/>
          <p:cNvSpPr>
            <a:spLocks noGrp="1"/>
          </p:cNvSpPr>
          <p:nvPr>
            <p:ph type="sldNum" sz="quarter" idx="5"/>
          </p:nvPr>
        </p:nvSpPr>
        <p:spPr/>
        <p:txBody>
          <a:bodyPr/>
          <a:lstStyle/>
          <a:p>
            <a:fld id="{6CE77AE1-64B2-544E-9109-A75612B0A115}" type="slidenum">
              <a:rPr lang="en-US" smtClean="0"/>
              <a:t>14</a:t>
            </a:fld>
            <a:endParaRPr lang="en-US"/>
          </a:p>
        </p:txBody>
      </p:sp>
    </p:spTree>
    <p:extLst>
      <p:ext uri="{BB962C8B-B14F-4D97-AF65-F5344CB8AC3E}">
        <p14:creationId xmlns:p14="http://schemas.microsoft.com/office/powerpoint/2010/main" val="2879718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I’ve put the table and the plot side-by-side to make it easy to show which parts of the plot represent which proportions in the table. I’ve taken the legend and put it next to the rows of the table to easily see which ethno-linguistic group matches which color, and the row of the table they represent. First, let’s look at how the proportions of the region columns correspond to the plot columns. You can see that this total proportion of the sample that resides in the North region is about 38%, (click) and this corresponds to the proportion of the x axis that the North region column occupies on the plot. Central (click) is about 39%, and the South region (click) is a little more than 22%. (click) Looking now just at the first column for North (click), and at the table column for North Region, we can see that of the total sample that resides in the North (click), 28% is Lao-Tai, represented by the blue-grey color block. About 33% (click) is Mon-Khmer, represented by this orange box, about 26% (click) Hmong-Mien in the green box, and about 13% (click) Chinese-Tibetan, as you can see with the red box. There is no one in the sample that identified as another ethnicity (click) or for whom we have missing data, so there is no blue box in the column for North Region. Similarly, you can read the Central Region column in the table and see how these relative frequencies for ethnicity correspond with the colored boxes in the plot. There is only one red box in the plot, in the North Region. Chinese-Tibetan participants who were in the MICS data all lived in the North. Hmong-Mien participants only live in the North and Central regions, but not the South. So, not only can we look at this plot and quickly see what the dominant ethno-linguistic groups are in Lao PDR -- Lao-Tai and Mon-Khmer based on this sample – we can also quickly see that there are three regions of Lao PDR and what the ethnic group composition is of each. It may take a moment to get used to reading mosaic plots, but there is quite a bit of information you can convey when you use them to summarize data. </a:t>
            </a:r>
          </a:p>
        </p:txBody>
      </p:sp>
      <p:sp>
        <p:nvSpPr>
          <p:cNvPr id="4" name="Slide Number Placeholder 3"/>
          <p:cNvSpPr>
            <a:spLocks noGrp="1"/>
          </p:cNvSpPr>
          <p:nvPr>
            <p:ph type="sldNum" sz="quarter" idx="5"/>
          </p:nvPr>
        </p:nvSpPr>
        <p:spPr/>
        <p:txBody>
          <a:bodyPr/>
          <a:lstStyle/>
          <a:p>
            <a:fld id="{6CE77AE1-64B2-544E-9109-A75612B0A115}" type="slidenum">
              <a:rPr lang="en-US" smtClean="0"/>
              <a:t>15</a:t>
            </a:fld>
            <a:endParaRPr lang="en-US"/>
          </a:p>
        </p:txBody>
      </p:sp>
    </p:spTree>
    <p:extLst>
      <p:ext uri="{BB962C8B-B14F-4D97-AF65-F5344CB8AC3E}">
        <p14:creationId xmlns:p14="http://schemas.microsoft.com/office/powerpoint/2010/main" val="2759197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create a mosaic plot in Stata, you may first need to install the </a:t>
            </a:r>
            <a:r>
              <a:rPr lang="en-US" dirty="0" err="1"/>
              <a:t>spineplot</a:t>
            </a:r>
            <a:r>
              <a:rPr lang="en-US" dirty="0"/>
              <a:t> function by typing </a:t>
            </a:r>
            <a:r>
              <a:rPr lang="en-US" dirty="0" err="1"/>
              <a:t>ssc</a:t>
            </a:r>
            <a:r>
              <a:rPr lang="en-US" dirty="0"/>
              <a:t> install </a:t>
            </a:r>
            <a:r>
              <a:rPr lang="en-US" dirty="0" err="1"/>
              <a:t>spineplot</a:t>
            </a:r>
            <a:r>
              <a:rPr lang="en-US" dirty="0"/>
              <a:t>. Then, you type the command </a:t>
            </a:r>
            <a:r>
              <a:rPr lang="en-US" dirty="0" err="1"/>
              <a:t>spineplot</a:t>
            </a:r>
            <a:r>
              <a:rPr lang="en-US" dirty="0"/>
              <a:t> and the variables you’d like to include in the plot. This is the default format for a mosaic plot, but you can further customize your plot with color, font, title, placement of the legend, and you can even change the axis labels if you wanted it to read “proportion” by region or something else. To do so, right-click on the plot in Stata and a menu will appear, where you can select “Start graph editor.” Then, you can right-click on any part of the chart to open a menu to change options. </a:t>
            </a:r>
          </a:p>
        </p:txBody>
      </p:sp>
      <p:sp>
        <p:nvSpPr>
          <p:cNvPr id="4" name="Slide Number Placeholder 3"/>
          <p:cNvSpPr>
            <a:spLocks noGrp="1"/>
          </p:cNvSpPr>
          <p:nvPr>
            <p:ph type="sldNum" sz="quarter" idx="5"/>
          </p:nvPr>
        </p:nvSpPr>
        <p:spPr/>
        <p:txBody>
          <a:bodyPr/>
          <a:lstStyle/>
          <a:p>
            <a:fld id="{6CE77AE1-64B2-544E-9109-A75612B0A115}" type="slidenum">
              <a:rPr lang="en-US" smtClean="0"/>
              <a:t>16</a:t>
            </a:fld>
            <a:endParaRPr lang="en-US"/>
          </a:p>
        </p:txBody>
      </p:sp>
    </p:spTree>
    <p:extLst>
      <p:ext uri="{BB962C8B-B14F-4D97-AF65-F5344CB8AC3E}">
        <p14:creationId xmlns:p14="http://schemas.microsoft.com/office/powerpoint/2010/main" val="1593100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83622" tIns="41811" rIns="83622" bIns="41811">
            <a:normAutofit/>
          </a:bodyPr>
          <a:lstStyle/>
          <a:p>
            <a:pPr lvl="0">
              <a:buFont typeface="Wingdings" pitchFamily="2" charset="2"/>
              <a:buNone/>
            </a:pPr>
            <a:r>
              <a:rPr lang="en-US" dirty="0"/>
              <a:t>To present interval type of data, we can also use frequency tables. However,</a:t>
            </a:r>
            <a:r>
              <a:rPr lang="en-US" baseline="0" dirty="0"/>
              <a:t> we will need to divide the values of the observations into intervals of nearly equal length, given that with continuous data and some discrete data, the table would be too extensive to be useful if reporting the raw numbers. This same approach is used when creating histograms, which are similar to bar charts, but can show frequency distributions for continuous and discrete. You create intervals for observations and plot the intervals along the x axis. Box plots are very useful for showing the central tendency and dispersion of variables, as are stem-and-leaf plots. Scatter plots, line graphs, and frequency polygons show the distribution of observations for continuous variables. Many of these can also be used to show the relationships between multiple variables. </a:t>
            </a:r>
          </a:p>
        </p:txBody>
      </p:sp>
    </p:spTree>
    <p:extLst>
      <p:ext uri="{BB962C8B-B14F-4D97-AF65-F5344CB8AC3E}">
        <p14:creationId xmlns:p14="http://schemas.microsoft.com/office/powerpoint/2010/main" val="40837755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Datasets with very large sample sizes can potentially have a long list of different values for continuous variables; therefore, it is recommended that you use a graphic format to check the distribution for and visualize continuous variables. If you want to create frequency tables you will need to divide the observations into intervals of nearly equal length. Ways you can do this include intervals of the same width, like 5-year categories of age, natural breaks in the data such as percentiles, or clinically meaningful cutoffs. This is the preferred way, and any way that you decide to categorize your data must have some meaning. You may divide into different age categories based on clinical recommendations for different age groups, or meaningful groups of a medical measurement, like ranges of blood pressure from dangerously low through normal ranges and up through dangerously high. </a:t>
            </a:r>
            <a:r>
              <a:rPr lang="en-US" baseline="0" dirty="0"/>
              <a:t>You might also report on standard deviations from a meaningful mean, like a centralized or standardized score. However, the recommendation is that you use a graphic format for continuous variables. </a:t>
            </a:r>
          </a:p>
        </p:txBody>
      </p:sp>
      <p:sp>
        <p:nvSpPr>
          <p:cNvPr id="4" name="Slide Number Placeholder 3"/>
          <p:cNvSpPr>
            <a:spLocks noGrp="1"/>
          </p:cNvSpPr>
          <p:nvPr>
            <p:ph type="sldNum" sz="quarter" idx="5"/>
          </p:nvPr>
        </p:nvSpPr>
        <p:spPr/>
        <p:txBody>
          <a:bodyPr/>
          <a:lstStyle/>
          <a:p>
            <a:fld id="{6CE77AE1-64B2-544E-9109-A75612B0A115}" type="slidenum">
              <a:rPr lang="en-US" smtClean="0"/>
              <a:t>18</a:t>
            </a:fld>
            <a:endParaRPr lang="en-US"/>
          </a:p>
        </p:txBody>
      </p:sp>
    </p:spTree>
    <p:extLst>
      <p:ext uri="{BB962C8B-B14F-4D97-AF65-F5344CB8AC3E}">
        <p14:creationId xmlns:p14="http://schemas.microsoft.com/office/powerpoint/2010/main" val="1000490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marR="0" lvl="1"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dirty="0"/>
              <a:t>Histograms are a graphical way to display the frequency distribution for continuous or discrete data that has been divided into intervals. In this case, your software can create default intervals based on your data, unless you have specific intervals that you plan to use instead. In histograms, you plot observations along an x axis that contains the range of the variable in intervals, and a y axis that is the frequency or relative frequency of observations in each interval. Here is an example of a histogram using the BMI data from the MICS sample. The range on the x axis is from 9 to 30, and the y axis here is the percent of the total observations of BMI that each interval represents. </a:t>
            </a:r>
          </a:p>
        </p:txBody>
      </p:sp>
      <p:sp>
        <p:nvSpPr>
          <p:cNvPr id="4" name="Header Placeholder 3"/>
          <p:cNvSpPr>
            <a:spLocks noGrp="1"/>
          </p:cNvSpPr>
          <p:nvPr>
            <p:ph type="hdr" sz="quarter"/>
          </p:nvPr>
        </p:nvSpPr>
        <p:spPr/>
        <p:txBody>
          <a:bodyPr/>
          <a:lstStyle/>
          <a:p>
            <a:pPr>
              <a:defRPr/>
            </a:pPr>
            <a:r>
              <a:rPr lang="en-US"/>
              <a:t>PHEB 602 Lecture 1</a:t>
            </a:r>
          </a:p>
        </p:txBody>
      </p:sp>
      <p:sp>
        <p:nvSpPr>
          <p:cNvPr id="5" name="Slide Number Placeholder 4"/>
          <p:cNvSpPr>
            <a:spLocks noGrp="1"/>
          </p:cNvSpPr>
          <p:nvPr>
            <p:ph type="sldNum" sz="quarter" idx="5"/>
          </p:nvPr>
        </p:nvSpPr>
        <p:spPr/>
        <p:txBody>
          <a:bodyPr/>
          <a:lstStyle>
            <a:lvl1pPr eaLnBrk="0" hangingPunct="0">
              <a:defRPr sz="2000" u="sng">
                <a:solidFill>
                  <a:schemeClr val="tx1"/>
                </a:solidFill>
                <a:latin typeface="Arial" charset="0"/>
                <a:cs typeface="Arial" charset="0"/>
              </a:defRPr>
            </a:lvl1pPr>
            <a:lvl2pPr marL="742950" indent="-285750" eaLnBrk="0" hangingPunct="0">
              <a:defRPr sz="2000" u="sng">
                <a:solidFill>
                  <a:schemeClr val="tx1"/>
                </a:solidFill>
                <a:latin typeface="Arial" charset="0"/>
                <a:cs typeface="Arial" charset="0"/>
              </a:defRPr>
            </a:lvl2pPr>
            <a:lvl3pPr marL="1143000" indent="-228600" eaLnBrk="0" hangingPunct="0">
              <a:defRPr sz="2000" u="sng">
                <a:solidFill>
                  <a:schemeClr val="tx1"/>
                </a:solidFill>
                <a:latin typeface="Arial" charset="0"/>
                <a:cs typeface="Arial" charset="0"/>
              </a:defRPr>
            </a:lvl3pPr>
            <a:lvl4pPr marL="1600200" indent="-228600" eaLnBrk="0" hangingPunct="0">
              <a:defRPr sz="2000" u="sng">
                <a:solidFill>
                  <a:schemeClr val="tx1"/>
                </a:solidFill>
                <a:latin typeface="Arial" charset="0"/>
                <a:cs typeface="Arial" charset="0"/>
              </a:defRPr>
            </a:lvl4pPr>
            <a:lvl5pPr marL="2057400" indent="-228600" eaLnBrk="0" hangingPunct="0">
              <a:defRPr sz="2000" u="sng">
                <a:solidFill>
                  <a:schemeClr val="tx1"/>
                </a:solidFill>
                <a:latin typeface="Arial" charset="0"/>
                <a:cs typeface="Arial" charset="0"/>
              </a:defRPr>
            </a:lvl5pPr>
            <a:lvl6pPr marL="2514600" indent="-228600" eaLnBrk="0" fontAlgn="base" hangingPunct="0">
              <a:spcBef>
                <a:spcPct val="0"/>
              </a:spcBef>
              <a:spcAft>
                <a:spcPct val="0"/>
              </a:spcAft>
              <a:defRPr sz="2000" u="sng">
                <a:solidFill>
                  <a:schemeClr val="tx1"/>
                </a:solidFill>
                <a:latin typeface="Arial" charset="0"/>
                <a:cs typeface="Arial" charset="0"/>
              </a:defRPr>
            </a:lvl6pPr>
            <a:lvl7pPr marL="2971800" indent="-228600" eaLnBrk="0" fontAlgn="base" hangingPunct="0">
              <a:spcBef>
                <a:spcPct val="0"/>
              </a:spcBef>
              <a:spcAft>
                <a:spcPct val="0"/>
              </a:spcAft>
              <a:defRPr sz="2000" u="sng">
                <a:solidFill>
                  <a:schemeClr val="tx1"/>
                </a:solidFill>
                <a:latin typeface="Arial" charset="0"/>
                <a:cs typeface="Arial" charset="0"/>
              </a:defRPr>
            </a:lvl7pPr>
            <a:lvl8pPr marL="3429000" indent="-228600" eaLnBrk="0" fontAlgn="base" hangingPunct="0">
              <a:spcBef>
                <a:spcPct val="0"/>
              </a:spcBef>
              <a:spcAft>
                <a:spcPct val="0"/>
              </a:spcAft>
              <a:defRPr sz="2000" u="sng">
                <a:solidFill>
                  <a:schemeClr val="tx1"/>
                </a:solidFill>
                <a:latin typeface="Arial" charset="0"/>
                <a:cs typeface="Arial" charset="0"/>
              </a:defRPr>
            </a:lvl8pPr>
            <a:lvl9pPr marL="3886200" indent="-228600" eaLnBrk="0" fontAlgn="base" hangingPunct="0">
              <a:spcBef>
                <a:spcPct val="0"/>
              </a:spcBef>
              <a:spcAft>
                <a:spcPct val="0"/>
              </a:spcAft>
              <a:defRPr sz="2000" u="sng">
                <a:solidFill>
                  <a:schemeClr val="tx1"/>
                </a:solidFill>
                <a:latin typeface="Arial" charset="0"/>
                <a:cs typeface="Arial" charset="0"/>
              </a:defRPr>
            </a:lvl9pPr>
          </a:lstStyle>
          <a:p>
            <a:fld id="{D5B0DC05-526D-483F-8C88-3A39E1314C5C}" type="slidenum">
              <a:rPr lang="en-US" sz="1200" u="none">
                <a:latin typeface="Times New Roman" pitchFamily="18" charset="0"/>
              </a:rPr>
              <a:pPr/>
              <a:t>19</a:t>
            </a:fld>
            <a:endParaRPr lang="en-US" sz="1200" u="none">
              <a:latin typeface="Times New Roman" pitchFamily="18" charset="0"/>
            </a:endParaRPr>
          </a:p>
        </p:txBody>
      </p:sp>
    </p:spTree>
    <p:extLst>
      <p:ext uri="{BB962C8B-B14F-4D97-AF65-F5344CB8AC3E}">
        <p14:creationId xmlns:p14="http://schemas.microsoft.com/office/powerpoint/2010/main" val="1137216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end of Topic 7.5, you should be able to: </a:t>
            </a:r>
            <a:r>
              <a:rPr lang="en-US" sz="2400" dirty="0"/>
              <a:t>Choose the appropriate graphical display for each type of data, Perform basic data display commands in STATA including graphical summaries of variables and graphical comparisons, and be aware of other options for creating visualizations of data. You can create the graphs in this topic using the Stata DO file Module 7 Topic 7.5 Stata Example Syntax and the MICS 2017 10% random sample data. </a:t>
            </a:r>
          </a:p>
          <a:p>
            <a:endParaRPr lang="en-US" dirty="0"/>
          </a:p>
        </p:txBody>
      </p:sp>
      <p:sp>
        <p:nvSpPr>
          <p:cNvPr id="4" name="Slide Number Placeholder 3"/>
          <p:cNvSpPr>
            <a:spLocks noGrp="1"/>
          </p:cNvSpPr>
          <p:nvPr>
            <p:ph type="sldNum" sz="quarter" idx="5"/>
          </p:nvPr>
        </p:nvSpPr>
        <p:spPr/>
        <p:txBody>
          <a:bodyPr/>
          <a:lstStyle/>
          <a:p>
            <a:fld id="{6CE77AE1-64B2-544E-9109-A75612B0A115}" type="slidenum">
              <a:rPr lang="en-US" smtClean="0"/>
              <a:t>2</a:t>
            </a:fld>
            <a:endParaRPr lang="en-US"/>
          </a:p>
        </p:txBody>
      </p:sp>
    </p:spTree>
    <p:extLst>
      <p:ext uri="{BB962C8B-B14F-4D97-AF65-F5344CB8AC3E}">
        <p14:creationId xmlns:p14="http://schemas.microsoft.com/office/powerpoint/2010/main" val="15518716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data we might plot on a histogram. Imagine we have 50 students who take an exam, and they each have a score on the exam. (click) Each of these scores is in box A, ranging from 61 to 98. To naturally divide the grades into a plus – minus letter scale, where you can have an A+, an A, or an A-, for example – the professor created intervals of range 3, (click) so from 96 to 98, which would be an A+, 93-95, which is an A, and so on. You probably recognize this as a frequency distribution table, so we have our intervals listed, and then columns with the frequency (click), relative frequency (click), and cumulative frequency and percent (click) in order from lowest score to highest for each score interval. </a:t>
            </a:r>
          </a:p>
        </p:txBody>
      </p:sp>
      <p:sp>
        <p:nvSpPr>
          <p:cNvPr id="4" name="Slide Number Placeholder 3"/>
          <p:cNvSpPr>
            <a:spLocks noGrp="1"/>
          </p:cNvSpPr>
          <p:nvPr>
            <p:ph type="sldNum" sz="quarter" idx="5"/>
          </p:nvPr>
        </p:nvSpPr>
        <p:spPr/>
        <p:txBody>
          <a:bodyPr/>
          <a:lstStyle/>
          <a:p>
            <a:fld id="{6CE77AE1-64B2-544E-9109-A75612B0A115}" type="slidenum">
              <a:rPr lang="en-US" smtClean="0"/>
              <a:t>20</a:t>
            </a:fld>
            <a:endParaRPr lang="en-US"/>
          </a:p>
        </p:txBody>
      </p:sp>
    </p:spTree>
    <p:extLst>
      <p:ext uri="{BB962C8B-B14F-4D97-AF65-F5344CB8AC3E}">
        <p14:creationId xmlns:p14="http://schemas.microsoft.com/office/powerpoint/2010/main" val="16752782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then plot these scores using a histogram where the score values are on the x axis, and each bar has an interval range of 3, with the plotted value representing the midpoint of the interval. The height of the bar along the y axis is the frequency of a score interval. What can you see, quickly, from this histogram? What scores are most common? What scores are infrequent? Can you estimate a central value for these scores? </a:t>
            </a:r>
          </a:p>
        </p:txBody>
      </p:sp>
      <p:sp>
        <p:nvSpPr>
          <p:cNvPr id="4" name="Slide Number Placeholder 3"/>
          <p:cNvSpPr>
            <a:spLocks noGrp="1"/>
          </p:cNvSpPr>
          <p:nvPr>
            <p:ph type="sldNum" sz="quarter" idx="5"/>
          </p:nvPr>
        </p:nvSpPr>
        <p:spPr/>
        <p:txBody>
          <a:bodyPr/>
          <a:lstStyle/>
          <a:p>
            <a:fld id="{6CE77AE1-64B2-544E-9109-A75612B0A115}" type="slidenum">
              <a:rPr lang="en-US" smtClean="0"/>
              <a:t>21</a:t>
            </a:fld>
            <a:endParaRPr lang="en-US"/>
          </a:p>
        </p:txBody>
      </p:sp>
    </p:spTree>
    <p:extLst>
      <p:ext uri="{BB962C8B-B14F-4D97-AF65-F5344CB8AC3E}">
        <p14:creationId xmlns:p14="http://schemas.microsoft.com/office/powerpoint/2010/main" val="32271089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look back at the frequency distribution table, we can see that the histogram gives us the same information as the table. The x axis contains the actual scores, shown in interval bars, with 3 scores per interval. The midpoint of the bar (click) is labeled for the midpoint of the interval (click). The height of the bar shows the number of times that score appears in the data. The interval with the most observations of scores (click) is the 84-86 interval, which you can see is the highest bar. </a:t>
            </a:r>
          </a:p>
        </p:txBody>
      </p:sp>
      <p:sp>
        <p:nvSpPr>
          <p:cNvPr id="4" name="Slide Number Placeholder 3"/>
          <p:cNvSpPr>
            <a:spLocks noGrp="1"/>
          </p:cNvSpPr>
          <p:nvPr>
            <p:ph type="sldNum" sz="quarter" idx="5"/>
          </p:nvPr>
        </p:nvSpPr>
        <p:spPr/>
        <p:txBody>
          <a:bodyPr/>
          <a:lstStyle/>
          <a:p>
            <a:fld id="{6CE77AE1-64B2-544E-9109-A75612B0A115}" type="slidenum">
              <a:rPr lang="en-US" smtClean="0"/>
              <a:t>22</a:t>
            </a:fld>
            <a:endParaRPr lang="en-US"/>
          </a:p>
        </p:txBody>
      </p:sp>
    </p:spTree>
    <p:extLst>
      <p:ext uri="{BB962C8B-B14F-4D97-AF65-F5344CB8AC3E}">
        <p14:creationId xmlns:p14="http://schemas.microsoft.com/office/powerpoint/2010/main" val="21418243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you could make your own histogram by hand, if you wanted to, but no need! I’ll show you how to do it in Stata. Here is an example of a histogram made in Stata. This is the distribution of valid values of BMI in the MICS sample. Looking at the x axis, what is the range of BMI in this sample, approximately? What is the width of the intervals? What does the y axis represent in this graph? How would you describe this distribution? Does it seem normally distributed? What would you estimate are some of the measures of central tendency, based on this histogram? We can answer most of these questions about BMI in our sample, or make well-informed guesses, just by looking at this graph. </a:t>
            </a:r>
          </a:p>
        </p:txBody>
      </p:sp>
      <p:sp>
        <p:nvSpPr>
          <p:cNvPr id="4" name="Slide Number Placeholder 3"/>
          <p:cNvSpPr>
            <a:spLocks noGrp="1"/>
          </p:cNvSpPr>
          <p:nvPr>
            <p:ph type="sldNum" sz="quarter" idx="5"/>
          </p:nvPr>
        </p:nvSpPr>
        <p:spPr/>
        <p:txBody>
          <a:bodyPr/>
          <a:lstStyle/>
          <a:p>
            <a:fld id="{6CE77AE1-64B2-544E-9109-A75612B0A115}" type="slidenum">
              <a:rPr lang="en-US" smtClean="0"/>
              <a:t>23</a:t>
            </a:fld>
            <a:endParaRPr lang="en-US"/>
          </a:p>
        </p:txBody>
      </p:sp>
    </p:spTree>
    <p:extLst>
      <p:ext uri="{BB962C8B-B14F-4D97-AF65-F5344CB8AC3E}">
        <p14:creationId xmlns:p14="http://schemas.microsoft.com/office/powerpoint/2010/main" val="1142183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run a summary of BMI in Stata, we can get the values for some of these answers and compare them to the graph. If we look at the graph, we could see even without the normal curve that the mode, with the most observations, was this interval (click) between about 14 and 15. Did you think the mean was a little more than 15? We can see the mean here (click) at the peak of the normal curve, and when we check the summary table, we see it is 15.4. The median is the value right in the middle and it can be a little harder to determine but with the shape of this curve, we can expect the median to be pretty close to the mean, and maybe a little less, because it looks like there are more observations to the left of the mean than to the right of the mean. In the table we can find the median at the 50</a:t>
            </a:r>
            <a:r>
              <a:rPr lang="en-US" baseline="30000" dirty="0"/>
              <a:t>th</a:t>
            </a:r>
            <a:r>
              <a:rPr lang="en-US" dirty="0"/>
              <a:t> percentile, and it’s 15.23. The curve has a good normal shape, but like we said, it looks like there are more observations stretching out to the right of the distribution, so it is positively skewed, and our skewness statistic confirms this. In summary, we can get a lot of information from a histogram! </a:t>
            </a:r>
          </a:p>
        </p:txBody>
      </p:sp>
      <p:sp>
        <p:nvSpPr>
          <p:cNvPr id="4" name="Slide Number Placeholder 3"/>
          <p:cNvSpPr>
            <a:spLocks noGrp="1"/>
          </p:cNvSpPr>
          <p:nvPr>
            <p:ph type="sldNum" sz="quarter" idx="5"/>
          </p:nvPr>
        </p:nvSpPr>
        <p:spPr/>
        <p:txBody>
          <a:bodyPr/>
          <a:lstStyle/>
          <a:p>
            <a:fld id="{6CE77AE1-64B2-544E-9109-A75612B0A115}" type="slidenum">
              <a:rPr lang="en-US" smtClean="0"/>
              <a:t>24</a:t>
            </a:fld>
            <a:endParaRPr lang="en-US"/>
          </a:p>
        </p:txBody>
      </p:sp>
    </p:spTree>
    <p:extLst>
      <p:ext uri="{BB962C8B-B14F-4D97-AF65-F5344CB8AC3E}">
        <p14:creationId xmlns:p14="http://schemas.microsoft.com/office/powerpoint/2010/main" val="13894316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You can create histograms in Stata using the </a:t>
            </a:r>
            <a:r>
              <a:rPr lang="en-US" sz="1200" dirty="0">
                <a:solidFill>
                  <a:srgbClr val="FF0000"/>
                </a:solidFill>
              </a:rPr>
              <a:t>histogram </a:t>
            </a:r>
            <a:r>
              <a:rPr lang="en-US" sz="1200" dirty="0"/>
              <a:t>command h</a:t>
            </a:r>
            <a:r>
              <a:rPr lang="en-US" sz="1200" dirty="0">
                <a:solidFill>
                  <a:srgbClr val="FF0000"/>
                </a:solidFill>
              </a:rPr>
              <a:t>istogram</a:t>
            </a:r>
            <a:r>
              <a:rPr lang="en-US" sz="1200" dirty="0"/>
              <a:t> and the </a:t>
            </a:r>
            <a:r>
              <a:rPr lang="en-US" sz="1200" dirty="0">
                <a:solidFill>
                  <a:schemeClr val="accent6"/>
                </a:solidFill>
              </a:rPr>
              <a:t>variable of interest. </a:t>
            </a:r>
            <a:r>
              <a:rPr lang="en-US" sz="1200" dirty="0"/>
              <a:t>This will create a default histogram, but it can be customized in menus or with syntax. Reference the DO file for Topic 7.5 for example syntax. </a:t>
            </a:r>
          </a:p>
          <a:p>
            <a:endParaRPr lang="en-US" dirty="0"/>
          </a:p>
        </p:txBody>
      </p:sp>
      <p:sp>
        <p:nvSpPr>
          <p:cNvPr id="4" name="Slide Number Placeholder 3"/>
          <p:cNvSpPr>
            <a:spLocks noGrp="1"/>
          </p:cNvSpPr>
          <p:nvPr>
            <p:ph type="sldNum" sz="quarter" idx="5"/>
          </p:nvPr>
        </p:nvSpPr>
        <p:spPr/>
        <p:txBody>
          <a:bodyPr/>
          <a:lstStyle/>
          <a:p>
            <a:fld id="{6CE77AE1-64B2-544E-9109-A75612B0A115}" type="slidenum">
              <a:rPr lang="en-US" smtClean="0"/>
              <a:t>25</a:t>
            </a:fld>
            <a:endParaRPr lang="en-US"/>
          </a:p>
        </p:txBody>
      </p:sp>
    </p:spTree>
    <p:extLst>
      <p:ext uri="{BB962C8B-B14F-4D97-AF65-F5344CB8AC3E}">
        <p14:creationId xmlns:p14="http://schemas.microsoft.com/office/powerpoint/2010/main" val="29010810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histograms of the variable AT10 in the MICS sample, which is </a:t>
            </a:r>
            <a:r>
              <a:rPr lang="en-US" dirty="0" err="1"/>
              <a:t>haemoglobin</a:t>
            </a:r>
            <a:r>
              <a:rPr lang="en-US" dirty="0"/>
              <a:t> in grams per deciliter. Your default histogram will produce a plot with density as the y axis, as in figure a. You can add the option “fraction” to the end to get your fraction that each bar contributes to the whole, as in figure b. Figure c is exactly the same as b, but we’re labeling the y axis with percent, and we’ve added a normal curve with the option “normal”. Finally, figure d shows the graph with frequency as the y axis and a normal curve. </a:t>
            </a:r>
          </a:p>
        </p:txBody>
      </p:sp>
      <p:sp>
        <p:nvSpPr>
          <p:cNvPr id="4" name="Slide Number Placeholder 3"/>
          <p:cNvSpPr>
            <a:spLocks noGrp="1"/>
          </p:cNvSpPr>
          <p:nvPr>
            <p:ph type="sldNum" sz="quarter" idx="5"/>
          </p:nvPr>
        </p:nvSpPr>
        <p:spPr/>
        <p:txBody>
          <a:bodyPr/>
          <a:lstStyle/>
          <a:p>
            <a:fld id="{6CE77AE1-64B2-544E-9109-A75612B0A115}" type="slidenum">
              <a:rPr lang="en-US" smtClean="0"/>
              <a:t>26</a:t>
            </a:fld>
            <a:endParaRPr lang="en-US"/>
          </a:p>
        </p:txBody>
      </p:sp>
    </p:spTree>
    <p:extLst>
      <p:ext uri="{BB962C8B-B14F-4D97-AF65-F5344CB8AC3E}">
        <p14:creationId xmlns:p14="http://schemas.microsoft.com/office/powerpoint/2010/main" val="7779996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want to add kernel density estimation to your plot, you can do so by adding the option “</a:t>
            </a:r>
            <a:r>
              <a:rPr lang="en-US" dirty="0" err="1"/>
              <a:t>kdensity</a:t>
            </a:r>
            <a:r>
              <a:rPr lang="en-US" dirty="0"/>
              <a:t>”. </a:t>
            </a:r>
            <a:r>
              <a:rPr lang="en-US" dirty="0" err="1"/>
              <a:t>Kernal</a:t>
            </a:r>
            <a:r>
              <a:rPr lang="en-US" dirty="0"/>
              <a:t> density is essentially a continuous and smoothed version of the histogram. You can see this well on the plot on the left. The default for Stata is to use </a:t>
            </a:r>
            <a:r>
              <a:rPr lang="en-US" dirty="0" err="1"/>
              <a:t>Epanechnikov</a:t>
            </a:r>
            <a:r>
              <a:rPr lang="en-US" dirty="0"/>
              <a:t> </a:t>
            </a:r>
            <a:r>
              <a:rPr lang="en-US" dirty="0" err="1"/>
              <a:t>kernal</a:t>
            </a:r>
            <a:r>
              <a:rPr lang="en-US" dirty="0"/>
              <a:t> density, but you can change this using syntax or the menu. You can also plot BOTH the normal density and kernel density on your graph by adding both options of “normal” and “</a:t>
            </a:r>
            <a:r>
              <a:rPr lang="en-US" dirty="0" err="1"/>
              <a:t>kdensity</a:t>
            </a:r>
            <a:r>
              <a:rPr lang="en-US" dirty="0"/>
              <a:t>” as in the plot on the right. </a:t>
            </a:r>
          </a:p>
        </p:txBody>
      </p:sp>
      <p:sp>
        <p:nvSpPr>
          <p:cNvPr id="4" name="Slide Number Placeholder 3"/>
          <p:cNvSpPr>
            <a:spLocks noGrp="1"/>
          </p:cNvSpPr>
          <p:nvPr>
            <p:ph type="sldNum" sz="quarter" idx="5"/>
          </p:nvPr>
        </p:nvSpPr>
        <p:spPr/>
        <p:txBody>
          <a:bodyPr/>
          <a:lstStyle/>
          <a:p>
            <a:fld id="{6CE77AE1-64B2-544E-9109-A75612B0A115}" type="slidenum">
              <a:rPr lang="en-US" smtClean="0"/>
              <a:t>27</a:t>
            </a:fld>
            <a:endParaRPr lang="en-US"/>
          </a:p>
        </p:txBody>
      </p:sp>
    </p:spTree>
    <p:extLst>
      <p:ext uri="{BB962C8B-B14F-4D97-AF65-F5344CB8AC3E}">
        <p14:creationId xmlns:p14="http://schemas.microsoft.com/office/powerpoint/2010/main" val="28802373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else can we learn from histograms? We can look at the characteristics of a single population or variable, as we just did with BMI or </a:t>
            </a:r>
            <a:r>
              <a:rPr lang="en-US" dirty="0" err="1"/>
              <a:t>haemoglobin</a:t>
            </a:r>
            <a:r>
              <a:rPr lang="en-US" dirty="0"/>
              <a:t> in the MICS sample, but we can also compare more than one population, look at how the averages or central tendencies shift in data, and look at changes in variability as well. </a:t>
            </a:r>
          </a:p>
        </p:txBody>
      </p:sp>
      <p:sp>
        <p:nvSpPr>
          <p:cNvPr id="4" name="Slide Number Placeholder 3"/>
          <p:cNvSpPr>
            <a:spLocks noGrp="1"/>
          </p:cNvSpPr>
          <p:nvPr>
            <p:ph type="sldNum" sz="quarter" idx="5"/>
          </p:nvPr>
        </p:nvSpPr>
        <p:spPr/>
        <p:txBody>
          <a:bodyPr/>
          <a:lstStyle/>
          <a:p>
            <a:fld id="{6CE77AE1-64B2-544E-9109-A75612B0A115}" type="slidenum">
              <a:rPr lang="en-US" smtClean="0"/>
              <a:t>28</a:t>
            </a:fld>
            <a:endParaRPr lang="en-US"/>
          </a:p>
        </p:txBody>
      </p:sp>
    </p:spTree>
    <p:extLst>
      <p:ext uri="{BB962C8B-B14F-4D97-AF65-F5344CB8AC3E}">
        <p14:creationId xmlns:p14="http://schemas.microsoft.com/office/powerpoint/2010/main" val="42194099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dirty="0">
                <a:latin typeface="Tahoma" pitchFamily="34" charset="0"/>
              </a:rPr>
              <a:t>Here are plots that illustrate a shift in data. These could be the same variable plotted for two different populations, for example, BMI for men and for women, or they could be the same variable among the same people at different time points, for example, </a:t>
            </a:r>
            <a:r>
              <a:rPr lang="en-US" sz="1200" u="none" dirty="0" err="1">
                <a:latin typeface="Tahoma" pitchFamily="34" charset="0"/>
              </a:rPr>
              <a:t>haemoglobin</a:t>
            </a:r>
            <a:r>
              <a:rPr lang="en-US" sz="1200" u="none" dirty="0">
                <a:latin typeface="Tahoma" pitchFamily="34" charset="0"/>
              </a:rPr>
              <a:t> measures in one population at Time 1 and at a second time point after an intervention. Notice how the shape of the plots are similar, but the bottom plot of Dataset B has higher values than the upper plot of Dataset A</a:t>
            </a:r>
            <a:endParaRPr lang="en-US" dirty="0"/>
          </a:p>
        </p:txBody>
      </p:sp>
      <p:sp>
        <p:nvSpPr>
          <p:cNvPr id="4" name="Slide Number Placeholder 3"/>
          <p:cNvSpPr>
            <a:spLocks noGrp="1"/>
          </p:cNvSpPr>
          <p:nvPr>
            <p:ph type="sldNum" sz="quarter" idx="5"/>
          </p:nvPr>
        </p:nvSpPr>
        <p:spPr/>
        <p:txBody>
          <a:bodyPr/>
          <a:lstStyle/>
          <a:p>
            <a:fld id="{6CE77AE1-64B2-544E-9109-A75612B0A115}" type="slidenum">
              <a:rPr lang="en-US" smtClean="0"/>
              <a:t>29</a:t>
            </a:fld>
            <a:endParaRPr lang="en-US"/>
          </a:p>
        </p:txBody>
      </p:sp>
    </p:spTree>
    <p:extLst>
      <p:ext uri="{BB962C8B-B14F-4D97-AF65-F5344CB8AC3E}">
        <p14:creationId xmlns:p14="http://schemas.microsoft.com/office/powerpoint/2010/main" val="3811210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data presentation and visualization important? There’s a story behind every dataset and your job is to tell the story as accurately as possible. Some data sets are simple, such as one that might only have weight and height, which are two measures that are universally understood. Some data sets are very complex, like relational or network data. The concepts can be challenging to communicate. One of the best ways we can communicate our story and make data accessible is through data presentation. The essential</a:t>
            </a:r>
            <a:r>
              <a:rPr lang="en-US" baseline="0" dirty="0"/>
              <a:t> function of data presentation is to look at your data. It’s the first step in any data analysis. When we really understand our data and learn to communicate it, this can become a very powerful tool. We can use graphs and/or summary measures to look at our data. Both may summarize study data in a concise and meaningful way if you pick the appropriate data presentation tool. </a:t>
            </a:r>
            <a:endParaRPr lang="en-US" dirty="0"/>
          </a:p>
          <a:p>
            <a:endParaRPr lang="en-US" dirty="0"/>
          </a:p>
        </p:txBody>
      </p:sp>
      <p:sp>
        <p:nvSpPr>
          <p:cNvPr id="4" name="Header Placeholder 3"/>
          <p:cNvSpPr>
            <a:spLocks noGrp="1"/>
          </p:cNvSpPr>
          <p:nvPr>
            <p:ph type="hdr" sz="quarter" idx="10"/>
          </p:nvPr>
        </p:nvSpPr>
        <p:spPr/>
        <p:txBody>
          <a:bodyPr/>
          <a:lstStyle/>
          <a:p>
            <a:pPr>
              <a:defRPr/>
            </a:pPr>
            <a:r>
              <a:rPr lang="en-US"/>
              <a:t>PHEB 602 Lecture 1</a:t>
            </a:r>
          </a:p>
        </p:txBody>
      </p:sp>
      <p:sp>
        <p:nvSpPr>
          <p:cNvPr id="5" name="Slide Number Placeholder 4"/>
          <p:cNvSpPr>
            <a:spLocks noGrp="1"/>
          </p:cNvSpPr>
          <p:nvPr>
            <p:ph type="sldNum" sz="quarter" idx="11"/>
          </p:nvPr>
        </p:nvSpPr>
        <p:spPr/>
        <p:txBody>
          <a:bodyPr/>
          <a:lstStyle/>
          <a:p>
            <a:fld id="{D4CBBCE5-933A-48A1-ACA8-86142948B7E6}" type="slidenum">
              <a:rPr lang="en-US" smtClean="0"/>
              <a:pPr/>
              <a:t>3</a:t>
            </a:fld>
            <a:endParaRPr lang="en-US"/>
          </a:p>
        </p:txBody>
      </p:sp>
    </p:spTree>
    <p:extLst>
      <p:ext uri="{BB962C8B-B14F-4D97-AF65-F5344CB8AC3E}">
        <p14:creationId xmlns:p14="http://schemas.microsoft.com/office/powerpoint/2010/main" val="25114129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solidFill>
                  <a:srgbClr val="333399"/>
                </a:solidFill>
                <a:latin typeface="Tahoma" pitchFamily="34" charset="0"/>
              </a:rPr>
              <a:t>We can also see differences in the variability of data. The data or variable in Dataset A has more concentrated values, while Dataset B is more spread out, and has observations of many different values.</a:t>
            </a:r>
            <a:endParaRPr lang="en-US" dirty="0"/>
          </a:p>
        </p:txBody>
      </p:sp>
      <p:sp>
        <p:nvSpPr>
          <p:cNvPr id="4" name="Slide Number Placeholder 3"/>
          <p:cNvSpPr>
            <a:spLocks noGrp="1"/>
          </p:cNvSpPr>
          <p:nvPr>
            <p:ph type="sldNum" sz="quarter" idx="5"/>
          </p:nvPr>
        </p:nvSpPr>
        <p:spPr/>
        <p:txBody>
          <a:bodyPr/>
          <a:lstStyle/>
          <a:p>
            <a:fld id="{6CE77AE1-64B2-544E-9109-A75612B0A115}" type="slidenum">
              <a:rPr lang="en-US" smtClean="0"/>
              <a:t>30</a:t>
            </a:fld>
            <a:endParaRPr lang="en-US"/>
          </a:p>
        </p:txBody>
      </p:sp>
    </p:spTree>
    <p:extLst>
      <p:ext uri="{BB962C8B-B14F-4D97-AF65-F5344CB8AC3E}">
        <p14:creationId xmlns:p14="http://schemas.microsoft.com/office/powerpoint/2010/main" val="33155493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understand a lot about the distribution of data when we plot it graphically using histograms.</a:t>
            </a:r>
          </a:p>
        </p:txBody>
      </p:sp>
      <p:sp>
        <p:nvSpPr>
          <p:cNvPr id="4" name="Slide Number Placeholder 3"/>
          <p:cNvSpPr>
            <a:spLocks noGrp="1"/>
          </p:cNvSpPr>
          <p:nvPr>
            <p:ph type="sldNum" sz="quarter" idx="5"/>
          </p:nvPr>
        </p:nvSpPr>
        <p:spPr/>
        <p:txBody>
          <a:bodyPr/>
          <a:lstStyle/>
          <a:p>
            <a:fld id="{6CE77AE1-64B2-544E-9109-A75612B0A115}" type="slidenum">
              <a:rPr lang="en-US" smtClean="0"/>
              <a:t>31</a:t>
            </a:fld>
            <a:endParaRPr lang="en-US"/>
          </a:p>
        </p:txBody>
      </p:sp>
    </p:spTree>
    <p:extLst>
      <p:ext uri="{BB962C8B-B14F-4D97-AF65-F5344CB8AC3E}">
        <p14:creationId xmlns:p14="http://schemas.microsoft.com/office/powerpoint/2010/main" val="9955562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Stem and leaf plots are a neat way to see the frequencies of each value of observations of a variable. This is the default setting for a stem and leaf plot if you use the command “stem” and then your variable of interest. The “stem” is made up of each value of BMI except for the last digit of the value, and the leaf contains the final digit of EACH value of BMI observed in the sample. The shape helps us understand the distribution of the values. So, if we look at a BMI of 13 (click) we see the integer of BMI in the stem, and then 5 repeated 9 or 10 times, then 6 repeated 7 times, and so on. That means there are 7 observations or participants with BMI of 13.6. These can be useful for finding measures of central tendency and getting more detail than in a histogram. </a:t>
            </a:r>
          </a:p>
        </p:txBody>
      </p:sp>
      <p:sp>
        <p:nvSpPr>
          <p:cNvPr id="4" name="Slide Number Placeholder 3"/>
          <p:cNvSpPr>
            <a:spLocks noGrp="1"/>
          </p:cNvSpPr>
          <p:nvPr>
            <p:ph type="sldNum" sz="quarter" idx="5"/>
          </p:nvPr>
        </p:nvSpPr>
        <p:spPr/>
        <p:txBody>
          <a:bodyPr/>
          <a:lstStyle/>
          <a:p>
            <a:fld id="{6CE77AE1-64B2-544E-9109-A75612B0A115}" type="slidenum">
              <a:rPr lang="en-US" smtClean="0"/>
              <a:t>32</a:t>
            </a:fld>
            <a:endParaRPr lang="en-US"/>
          </a:p>
        </p:txBody>
      </p:sp>
    </p:spTree>
    <p:extLst>
      <p:ext uri="{BB962C8B-B14F-4D97-AF65-F5344CB8AC3E}">
        <p14:creationId xmlns:p14="http://schemas.microsoft.com/office/powerpoint/2010/main" val="2890337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frequency polygon is similar to a line graph of a histogram. This is the frequency polygon for histogram of our exam scores. A dot is placed at each interval midpoint and then each pair of adjacent dots are connected with a straight line.</a:t>
            </a:r>
          </a:p>
        </p:txBody>
      </p:sp>
      <p:sp>
        <p:nvSpPr>
          <p:cNvPr id="4" name="Slide Number Placeholder 3"/>
          <p:cNvSpPr>
            <a:spLocks noGrp="1"/>
          </p:cNvSpPr>
          <p:nvPr>
            <p:ph type="sldNum" sz="quarter" idx="5"/>
          </p:nvPr>
        </p:nvSpPr>
        <p:spPr/>
        <p:txBody>
          <a:bodyPr/>
          <a:lstStyle/>
          <a:p>
            <a:fld id="{6CE77AE1-64B2-544E-9109-A75612B0A115}" type="slidenum">
              <a:rPr lang="en-US" smtClean="0"/>
              <a:t>33</a:t>
            </a:fld>
            <a:endParaRPr lang="en-US"/>
          </a:p>
        </p:txBody>
      </p:sp>
    </p:spTree>
    <p:extLst>
      <p:ext uri="{BB962C8B-B14F-4D97-AF65-F5344CB8AC3E}">
        <p14:creationId xmlns:p14="http://schemas.microsoft.com/office/powerpoint/2010/main" val="7898731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you can see the histogram and frequency polygon for exam scores on one slide. Histograms and frequency polygons provide us with the same information about the data, but the histogram is better for proportions, and ungrouped distributions. Frequency polygons are better for grouped distributions, and for comparing distributions. </a:t>
            </a:r>
          </a:p>
          <a:p>
            <a:endParaRPr lang="en-US" dirty="0"/>
          </a:p>
        </p:txBody>
      </p:sp>
      <p:sp>
        <p:nvSpPr>
          <p:cNvPr id="4" name="Slide Number Placeholder 3"/>
          <p:cNvSpPr>
            <a:spLocks noGrp="1"/>
          </p:cNvSpPr>
          <p:nvPr>
            <p:ph type="sldNum" sz="quarter" idx="5"/>
          </p:nvPr>
        </p:nvSpPr>
        <p:spPr/>
        <p:txBody>
          <a:bodyPr/>
          <a:lstStyle/>
          <a:p>
            <a:fld id="{6CE77AE1-64B2-544E-9109-A75612B0A115}" type="slidenum">
              <a:rPr lang="en-US" smtClean="0"/>
              <a:t>34</a:t>
            </a:fld>
            <a:endParaRPr lang="en-US"/>
          </a:p>
        </p:txBody>
      </p:sp>
    </p:spTree>
    <p:extLst>
      <p:ext uri="{BB962C8B-B14F-4D97-AF65-F5344CB8AC3E}">
        <p14:creationId xmlns:p14="http://schemas.microsoft.com/office/powerpoint/2010/main" val="4317540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can overlay the distribution of exam scores from two groups onto the same plot for comparison. What can you tell about Group A and Group B from this graph? </a:t>
            </a:r>
          </a:p>
        </p:txBody>
      </p:sp>
      <p:sp>
        <p:nvSpPr>
          <p:cNvPr id="4" name="Slide Number Placeholder 3"/>
          <p:cNvSpPr>
            <a:spLocks noGrp="1"/>
          </p:cNvSpPr>
          <p:nvPr>
            <p:ph type="sldNum" sz="quarter" idx="5"/>
          </p:nvPr>
        </p:nvSpPr>
        <p:spPr/>
        <p:txBody>
          <a:bodyPr/>
          <a:lstStyle/>
          <a:p>
            <a:fld id="{6CE77AE1-64B2-544E-9109-A75612B0A115}" type="slidenum">
              <a:rPr lang="en-US" smtClean="0"/>
              <a:t>35</a:t>
            </a:fld>
            <a:endParaRPr lang="en-US"/>
          </a:p>
        </p:txBody>
      </p:sp>
    </p:spTree>
    <p:extLst>
      <p:ext uri="{BB962C8B-B14F-4D97-AF65-F5344CB8AC3E}">
        <p14:creationId xmlns:p14="http://schemas.microsoft.com/office/powerpoint/2010/main" val="12172192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four plots are all showing the same information on the number of deaths from several lung diseases, but in just slightly different ways. Which of these frequency polygons do you prefer? </a:t>
            </a:r>
          </a:p>
        </p:txBody>
      </p:sp>
      <p:sp>
        <p:nvSpPr>
          <p:cNvPr id="4" name="Slide Number Placeholder 3"/>
          <p:cNvSpPr>
            <a:spLocks noGrp="1"/>
          </p:cNvSpPr>
          <p:nvPr>
            <p:ph type="sldNum" sz="quarter" idx="5"/>
          </p:nvPr>
        </p:nvSpPr>
        <p:spPr/>
        <p:txBody>
          <a:bodyPr/>
          <a:lstStyle/>
          <a:p>
            <a:fld id="{6CE77AE1-64B2-544E-9109-A75612B0A115}" type="slidenum">
              <a:rPr lang="en-US" smtClean="0"/>
              <a:t>36</a:t>
            </a:fld>
            <a:endParaRPr lang="en-US"/>
          </a:p>
        </p:txBody>
      </p:sp>
    </p:spTree>
    <p:extLst>
      <p:ext uri="{BB962C8B-B14F-4D97-AF65-F5344CB8AC3E}">
        <p14:creationId xmlns:p14="http://schemas.microsoft.com/office/powerpoint/2010/main" val="42854950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ct val="50000"/>
              </a:spcBef>
              <a:buClr>
                <a:srgbClr val="C00000"/>
              </a:buClr>
              <a:buSzPct val="100000"/>
              <a:buFont typeface="Arial" panose="020B0604020202020204" pitchFamily="34" charset="0"/>
              <a:buNone/>
            </a:pPr>
            <a:r>
              <a:rPr lang="en-US" sz="1200" b="1" dirty="0">
                <a:latin typeface="+mn-lt"/>
                <a:cs typeface="Tahoma" pitchFamily="34" charset="0"/>
              </a:rPr>
              <a:t>Box Plots </a:t>
            </a:r>
            <a:r>
              <a:rPr lang="en-US" sz="1200" dirty="0">
                <a:latin typeface="+mn-lt"/>
                <a:cs typeface="Tahoma" pitchFamily="34" charset="0"/>
              </a:rPr>
              <a:t>are a graphical display of five numeric summary measures: the </a:t>
            </a:r>
            <a:r>
              <a:rPr lang="en-US" sz="1200" dirty="0">
                <a:latin typeface="+mn-lt"/>
              </a:rPr>
              <a:t>minimum, lower quartile, median, upper quartile, maximum. They’re a good way of visualizing data from different populations, especially when comparing them. It has clear definitions, so you don’t have </a:t>
            </a:r>
            <a:r>
              <a:rPr lang="en-US" sz="1200" dirty="0">
                <a:latin typeface="+mn-lt"/>
                <a:sym typeface="Wingdings 3" pitchFamily="18" charset="2"/>
              </a:rPr>
              <a:t>to worry about the number of bars, or the class intervals or anything. They’re comprised of easily available information, and they can be modified to indicate outliers in your data, or extreme values. </a:t>
            </a:r>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fld id="{6CE77AE1-64B2-544E-9109-A75612B0A115}" type="slidenum">
              <a:rPr lang="en-US" smtClean="0"/>
              <a:t>37</a:t>
            </a:fld>
            <a:endParaRPr lang="en-US"/>
          </a:p>
        </p:txBody>
      </p:sp>
    </p:spTree>
    <p:extLst>
      <p:ext uri="{BB962C8B-B14F-4D97-AF65-F5344CB8AC3E}">
        <p14:creationId xmlns:p14="http://schemas.microsoft.com/office/powerpoint/2010/main" val="30784067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basic box plot has the box defined by the lower boundary of the lower quartile or 25</a:t>
            </a:r>
            <a:r>
              <a:rPr lang="en-US" baseline="30000" dirty="0"/>
              <a:t>th</a:t>
            </a:r>
            <a:r>
              <a:rPr lang="en-US" baseline="0" dirty="0"/>
              <a:t> percentile, the upper boundary of the upper quartile or 75th percentile, and the median, or 50</a:t>
            </a:r>
            <a:r>
              <a:rPr lang="en-US" baseline="30000" dirty="0"/>
              <a:t>th</a:t>
            </a:r>
            <a:r>
              <a:rPr lang="en-US" baseline="0" dirty="0"/>
              <a:t> percentile, in the middle. This means that the box represents the interquartile range or IQR, and that 50% of the data are in the box. IQR is a very robust measure of variability that can be judged graphically. </a:t>
            </a:r>
            <a:endParaRPr lang="en-US" dirty="0"/>
          </a:p>
          <a:p>
            <a:endParaRPr lang="en-US" dirty="0"/>
          </a:p>
        </p:txBody>
      </p:sp>
      <p:sp>
        <p:nvSpPr>
          <p:cNvPr id="4" name="Slide Number Placeholder 3"/>
          <p:cNvSpPr>
            <a:spLocks noGrp="1"/>
          </p:cNvSpPr>
          <p:nvPr>
            <p:ph type="sldNum" sz="quarter" idx="5"/>
          </p:nvPr>
        </p:nvSpPr>
        <p:spPr/>
        <p:txBody>
          <a:bodyPr/>
          <a:lstStyle/>
          <a:p>
            <a:fld id="{6CE77AE1-64B2-544E-9109-A75612B0A115}" type="slidenum">
              <a:rPr lang="en-US" smtClean="0"/>
              <a:t>38</a:t>
            </a:fld>
            <a:endParaRPr lang="en-US"/>
          </a:p>
        </p:txBody>
      </p:sp>
    </p:spTree>
    <p:extLst>
      <p:ext uri="{BB962C8B-B14F-4D97-AF65-F5344CB8AC3E}">
        <p14:creationId xmlns:p14="http://schemas.microsoft.com/office/powerpoint/2010/main" val="24176197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the basic box, we add the whiskers, seen here in red, which extend to the adjacent values, labeled here as MAX and MIN, which are the most extreme observations in the data set that are not more than 1.5 times the height of the box – or the interquartile range -- beyond either quartile. When data are fairly symmetric, the adjacent values should cover about 99% of the measurements. Any other points beyond these are called outliers, or data points that are not typical of the rest of the values. </a:t>
            </a:r>
          </a:p>
          <a:p>
            <a:endParaRPr lang="en-US" dirty="0"/>
          </a:p>
        </p:txBody>
      </p:sp>
      <p:sp>
        <p:nvSpPr>
          <p:cNvPr id="4" name="Slide Number Placeholder 3"/>
          <p:cNvSpPr>
            <a:spLocks noGrp="1"/>
          </p:cNvSpPr>
          <p:nvPr>
            <p:ph type="sldNum" sz="quarter" idx="5"/>
          </p:nvPr>
        </p:nvSpPr>
        <p:spPr/>
        <p:txBody>
          <a:bodyPr/>
          <a:lstStyle/>
          <a:p>
            <a:fld id="{6CE77AE1-64B2-544E-9109-A75612B0A115}" type="slidenum">
              <a:rPr lang="en-US" smtClean="0"/>
              <a:t>39</a:t>
            </a:fld>
            <a:endParaRPr lang="en-US"/>
          </a:p>
        </p:txBody>
      </p:sp>
    </p:spTree>
    <p:extLst>
      <p:ext uri="{BB962C8B-B14F-4D97-AF65-F5344CB8AC3E}">
        <p14:creationId xmlns:p14="http://schemas.microsoft.com/office/powerpoint/2010/main" val="3787541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dirty="0">
                <a:solidFill>
                  <a:srgbClr val="000000"/>
                </a:solidFill>
              </a:rPr>
              <a:t>Different types of data require different tools and types of graphical summaries. Here, we have the types of data – categorical and interval, and their subtypes, and a loose arrangement of data visualization tools by which type of data they best represent. This is not an exact grouping! We can often use tools across data types when we’re comparing different types of data, or when we want to look at how data are distributed across multuple variables. These plots and graphs are the ones that we’ll talk about today. </a:t>
            </a:r>
          </a:p>
          <a:p>
            <a:endParaRPr lang="en-US" dirty="0">
              <a:cs typeface="Calibri"/>
            </a:endParaRPr>
          </a:p>
        </p:txBody>
      </p:sp>
      <p:sp>
        <p:nvSpPr>
          <p:cNvPr id="4" name="Slide Number Placeholder 3"/>
          <p:cNvSpPr>
            <a:spLocks noGrp="1"/>
          </p:cNvSpPr>
          <p:nvPr>
            <p:ph type="sldNum" sz="quarter" idx="5"/>
          </p:nvPr>
        </p:nvSpPr>
        <p:spPr/>
        <p:txBody>
          <a:bodyPr/>
          <a:lstStyle/>
          <a:p>
            <a:fld id="{6CE77AE1-64B2-544E-9109-A75612B0A115}" type="slidenum">
              <a:rPr lang="en-US" smtClean="0"/>
              <a:t>4</a:t>
            </a:fld>
            <a:endParaRPr lang="en-US"/>
          </a:p>
        </p:txBody>
      </p:sp>
    </p:spTree>
    <p:extLst>
      <p:ext uri="{BB962C8B-B14F-4D97-AF65-F5344CB8AC3E}">
        <p14:creationId xmlns:p14="http://schemas.microsoft.com/office/powerpoint/2010/main" val="34219530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a box plot of the observations collected for BMI in the MICS 2017 10% random sample data. From first look, you can see that the values are fairly concentrated around 15, which we already know is near the median, mean, and mode of the variable. The box representing our interquartile range or middle 50% of data is not very tall, meaning that it doesn’t contain a wide range of values for BMI. We have quite a few outliers beyond the maximum and minimum adjacent values, or the whiskers of the plot. Let’s look at our values for these centrality measures. (Click) First, while we can read our summary values along the y axis, as we did in our histograms, I am bringing back our summary table just so you know exactly where these values are coming from. We have our median at the 50</a:t>
            </a:r>
            <a:r>
              <a:rPr lang="en-US" baseline="30000" dirty="0"/>
              <a:t>th</a:t>
            </a:r>
            <a:r>
              <a:rPr lang="en-US" dirty="0"/>
              <a:t> percentile line, (click) which is 15.23. Our lower quartile, or first quartile, or 25</a:t>
            </a:r>
            <a:r>
              <a:rPr lang="en-US" baseline="30000" dirty="0"/>
              <a:t>th</a:t>
            </a:r>
            <a:r>
              <a:rPr lang="en-US" dirty="0"/>
              <a:t> percentile – it has many names – is here at the bottom of the box (click), and the value is 14.25. Then we have (click) our upper quartile, or quartile 3, or 75</a:t>
            </a:r>
            <a:r>
              <a:rPr lang="en-US" baseline="30000" dirty="0"/>
              <a:t>th</a:t>
            </a:r>
            <a:r>
              <a:rPr lang="en-US" dirty="0"/>
              <a:t> percentile, which is at the value of 16.40. We can then know our IQR or interquartile range. We can also calculate our upper (click) and lower (click) adjacent values or the whiskers of our box-and-whisker plot, using the formulas from the previous page, or essentially taking 1.5 times our IQR and adding it to our 75</a:t>
            </a:r>
            <a:r>
              <a:rPr lang="en-US" baseline="30000" dirty="0"/>
              <a:t>th</a:t>
            </a:r>
            <a:r>
              <a:rPr lang="en-US" dirty="0"/>
              <a:t> percentile for the upper adjacent value, and subtracting it from our 25</a:t>
            </a:r>
            <a:r>
              <a:rPr lang="en-US" baseline="30000" dirty="0"/>
              <a:t>th</a:t>
            </a:r>
            <a:r>
              <a:rPr lang="en-US" dirty="0"/>
              <a:t> percentile to get the lower adjacent value. Finally, (click) we have our outliers or values outside of this range. We know from our summary table what the highest and lowest values are in this variable, and we can easily see where the upper outlying values are at 28.55, 26.36, and so on, and the same for the lower values. </a:t>
            </a:r>
          </a:p>
        </p:txBody>
      </p:sp>
      <p:sp>
        <p:nvSpPr>
          <p:cNvPr id="4" name="Slide Number Placeholder 3"/>
          <p:cNvSpPr>
            <a:spLocks noGrp="1"/>
          </p:cNvSpPr>
          <p:nvPr>
            <p:ph type="sldNum" sz="quarter" idx="5"/>
          </p:nvPr>
        </p:nvSpPr>
        <p:spPr/>
        <p:txBody>
          <a:bodyPr/>
          <a:lstStyle/>
          <a:p>
            <a:fld id="{6CE77AE1-64B2-544E-9109-A75612B0A115}" type="slidenum">
              <a:rPr lang="en-US" smtClean="0"/>
              <a:t>40</a:t>
            </a:fld>
            <a:endParaRPr lang="en-US"/>
          </a:p>
        </p:txBody>
      </p:sp>
    </p:spTree>
    <p:extLst>
      <p:ext uri="{BB962C8B-B14F-4D97-AF65-F5344CB8AC3E}">
        <p14:creationId xmlns:p14="http://schemas.microsoft.com/office/powerpoint/2010/main" val="15118848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Stata command for box plots is “graph box” and then the variable you want to plot. The graph on the left, which we viewed in the previous slide, was created using graph box BMI if BMI &lt; 30. With your MICS sample, run the command “graph box” on BMI without specifying the values, which gives you box plot on the right. What do you notice? How is it different? The values are much more compressed in the IQR because we see the y axis ranges all the way to 100 to accommodate our extreme outliers! If you plot your continuous variables when you are first looking at your data, you will very easily be able to identify outlying values that might indicate errors in your data. Box plots are EXCELLENT for identifying outliers and I highly recommend using them early and often!</a:t>
            </a:r>
          </a:p>
        </p:txBody>
      </p:sp>
      <p:sp>
        <p:nvSpPr>
          <p:cNvPr id="4" name="Slide Number Placeholder 3"/>
          <p:cNvSpPr>
            <a:spLocks noGrp="1"/>
          </p:cNvSpPr>
          <p:nvPr>
            <p:ph type="sldNum" sz="quarter" idx="5"/>
          </p:nvPr>
        </p:nvSpPr>
        <p:spPr/>
        <p:txBody>
          <a:bodyPr/>
          <a:lstStyle/>
          <a:p>
            <a:fld id="{6CE77AE1-64B2-544E-9109-A75612B0A115}" type="slidenum">
              <a:rPr lang="en-US" smtClean="0"/>
              <a:t>41</a:t>
            </a:fld>
            <a:endParaRPr lang="en-US"/>
          </a:p>
        </p:txBody>
      </p:sp>
    </p:spTree>
    <p:extLst>
      <p:ext uri="{BB962C8B-B14F-4D97-AF65-F5344CB8AC3E}">
        <p14:creationId xmlns:p14="http://schemas.microsoft.com/office/powerpoint/2010/main" val="24415856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Here, we’ve plotted the values of blood </a:t>
            </a:r>
            <a:r>
              <a:rPr lang="en-US" sz="1200" dirty="0" err="1"/>
              <a:t>haemoglobin</a:t>
            </a:r>
            <a:r>
              <a:rPr lang="en-US" sz="1200" dirty="0"/>
              <a:t>, variable AT10. On the left plot, we have: </a:t>
            </a:r>
            <a:r>
              <a:rPr lang="en-US" dirty="0">
                <a:solidFill>
                  <a:srgbClr val="FF0000"/>
                </a:solidFill>
              </a:rPr>
              <a:t>graph box </a:t>
            </a:r>
            <a:r>
              <a:rPr lang="en-US" dirty="0">
                <a:solidFill>
                  <a:schemeClr val="accent6"/>
                </a:solidFill>
              </a:rPr>
              <a:t>AT10. </a:t>
            </a:r>
            <a:r>
              <a:rPr lang="en-US" sz="1200" dirty="0"/>
              <a:t>On the bottom right plot, we’ve used </a:t>
            </a:r>
            <a:r>
              <a:rPr lang="en-US" dirty="0">
                <a:solidFill>
                  <a:srgbClr val="FF0000"/>
                </a:solidFill>
              </a:rPr>
              <a:t>graph box</a:t>
            </a:r>
            <a:r>
              <a:rPr lang="en-US" dirty="0"/>
              <a:t> </a:t>
            </a:r>
            <a:r>
              <a:rPr lang="en-US" dirty="0">
                <a:solidFill>
                  <a:schemeClr val="accent6"/>
                </a:solidFill>
              </a:rPr>
              <a:t>AT10 if AT10 &lt; 17. </a:t>
            </a:r>
            <a:r>
              <a:rPr lang="en-US" sz="1200" dirty="0"/>
              <a:t>Again, we can see there are extreme values of 100 that don’t make sense for the measurement in our plot of the raw data, so we may want to look at those and recode this variable to not include the extreme values. Or, we can do what we did for the plot on the right, which is to plot values only under the most reasonable value for </a:t>
            </a:r>
            <a:r>
              <a:rPr lang="en-US" sz="1200" dirty="0" err="1"/>
              <a:t>haemoglobin</a:t>
            </a:r>
            <a:r>
              <a:rPr lang="en-US" sz="1200" dirty="0"/>
              <a:t> in the sample. </a:t>
            </a:r>
            <a:r>
              <a:rPr lang="en-US" sz="1600" dirty="0"/>
              <a:t>In this plot with valid values, we see that it is fairly symmetrical, with only a few outliers. Compare this to the summary statistics for AT10, and to the histogram for the same variable. </a:t>
            </a:r>
            <a:endParaRPr lang="en-US" sz="1050" dirty="0">
              <a:solidFill>
                <a:schemeClr val="accent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6"/>
              </a:solidFill>
            </a:endParaRPr>
          </a:p>
          <a:p>
            <a:endParaRPr lang="en-US" dirty="0">
              <a:solidFill>
                <a:schemeClr val="accent6"/>
              </a:solidFill>
            </a:endParaRPr>
          </a:p>
          <a:p>
            <a:endParaRPr lang="en-US" dirty="0"/>
          </a:p>
        </p:txBody>
      </p:sp>
      <p:sp>
        <p:nvSpPr>
          <p:cNvPr id="4" name="Slide Number Placeholder 3"/>
          <p:cNvSpPr>
            <a:spLocks noGrp="1"/>
          </p:cNvSpPr>
          <p:nvPr>
            <p:ph type="sldNum" sz="quarter" idx="5"/>
          </p:nvPr>
        </p:nvSpPr>
        <p:spPr/>
        <p:txBody>
          <a:bodyPr/>
          <a:lstStyle/>
          <a:p>
            <a:fld id="{6CE77AE1-64B2-544E-9109-A75612B0A115}" type="slidenum">
              <a:rPr lang="en-US" smtClean="0"/>
              <a:t>42</a:t>
            </a:fld>
            <a:endParaRPr lang="en-US"/>
          </a:p>
        </p:txBody>
      </p:sp>
    </p:spTree>
    <p:extLst>
      <p:ext uri="{BB962C8B-B14F-4D97-AF65-F5344CB8AC3E}">
        <p14:creationId xmlns:p14="http://schemas.microsoft.com/office/powerpoint/2010/main" val="9384804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Box plots are also excellent for </a:t>
            </a:r>
            <a:r>
              <a:rPr lang="en-US" b="1" dirty="0"/>
              <a:t>comparing</a:t>
            </a:r>
            <a:r>
              <a:rPr lang="en-US" dirty="0"/>
              <a:t> distributions of observations across groups or categories. When we plot a continuous variable by a categorical variable, we can easily see how the distribution of the continuous measure differs across levels of the categorical variable. Here, we’ve plotted </a:t>
            </a:r>
            <a:r>
              <a:rPr lang="en-US" dirty="0" err="1"/>
              <a:t>haemoglobin</a:t>
            </a:r>
            <a:r>
              <a:rPr lang="en-US" dirty="0"/>
              <a:t> by males and females in the MICS data. What do these box plots tell you about </a:t>
            </a:r>
            <a:r>
              <a:rPr lang="en-US" dirty="0" err="1"/>
              <a:t>haemoglobin</a:t>
            </a:r>
            <a:r>
              <a:rPr lang="en-US" dirty="0"/>
              <a:t> in men and women in this sample? You can q</a:t>
            </a:r>
            <a:r>
              <a:rPr lang="en-US" sz="1200" dirty="0"/>
              <a:t>uickly look at how the central measures differ, and see whether the distributions have different shapes or placement: does one group have taller or wider boxes? Longer or shorter whiskers? Look at the outliers. Are there more in one group than in another? Could outliers in one group be affecting the distribution? Could it be that the range of valid values should differ by groups? There is a great deal of information available in box plot comparisons. To create box plots by levels of a categorical variable, we can use the option over, and the categorical variable in parentheses. Here, is the syntax for plotting </a:t>
            </a:r>
            <a:r>
              <a:rPr lang="en-US" sz="1200" dirty="0" err="1"/>
              <a:t>haemoglobin</a:t>
            </a:r>
            <a:r>
              <a:rPr lang="en-US" sz="1200" dirty="0"/>
              <a:t> levels by sex, which is HL4. </a:t>
            </a:r>
          </a:p>
        </p:txBody>
      </p:sp>
      <p:sp>
        <p:nvSpPr>
          <p:cNvPr id="4" name="Slide Number Placeholder 3"/>
          <p:cNvSpPr>
            <a:spLocks noGrp="1"/>
          </p:cNvSpPr>
          <p:nvPr>
            <p:ph type="sldNum" sz="quarter" idx="5"/>
          </p:nvPr>
        </p:nvSpPr>
        <p:spPr/>
        <p:txBody>
          <a:bodyPr/>
          <a:lstStyle/>
          <a:p>
            <a:fld id="{6CE77AE1-64B2-544E-9109-A75612B0A115}" type="slidenum">
              <a:rPr lang="en-US" smtClean="0"/>
              <a:t>43</a:t>
            </a:fld>
            <a:endParaRPr lang="en-US"/>
          </a:p>
        </p:txBody>
      </p:sp>
    </p:spTree>
    <p:extLst>
      <p:ext uri="{BB962C8B-B14F-4D97-AF65-F5344CB8AC3E}">
        <p14:creationId xmlns:p14="http://schemas.microsoft.com/office/powerpoint/2010/main" val="5403776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touched on this a bit already in this presentation but graphing the relationship between two or more variables is very helpful for gaining a deeper understanding of each variable. There are many ways to manipulate graphs and there are many additional graphs that we can use, but this will give you a place to begin. When one variable is interval and one is categorical, box plots and scatter plots can be used, as well as frequency polygons or grouped histograms. When both variables are interval data, a scatter plot is most appropriate. We’ll cover scatter plots in a moment. When both variables are categorical, you may use grouped bar graphs or frequency polygons, and there are additional options for multiple data combinations. Stacked bar graphs, for example, can show multiple continuous variables by categorical variables. </a:t>
            </a:r>
          </a:p>
        </p:txBody>
      </p:sp>
      <p:sp>
        <p:nvSpPr>
          <p:cNvPr id="4" name="Slide Number Placeholder 3"/>
          <p:cNvSpPr>
            <a:spLocks noGrp="1"/>
          </p:cNvSpPr>
          <p:nvPr>
            <p:ph type="sldNum" sz="quarter" idx="5"/>
          </p:nvPr>
        </p:nvSpPr>
        <p:spPr/>
        <p:txBody>
          <a:bodyPr/>
          <a:lstStyle/>
          <a:p>
            <a:fld id="{6CE77AE1-64B2-544E-9109-A75612B0A115}" type="slidenum">
              <a:rPr lang="en-US" smtClean="0"/>
              <a:t>44</a:t>
            </a:fld>
            <a:endParaRPr lang="en-US"/>
          </a:p>
        </p:txBody>
      </p:sp>
    </p:spTree>
    <p:extLst>
      <p:ext uri="{BB962C8B-B14F-4D97-AF65-F5344CB8AC3E}">
        <p14:creationId xmlns:p14="http://schemas.microsoft.com/office/powerpoint/2010/main" val="23385330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83622" tIns="41811" rIns="83622" bIns="41811">
            <a:normAutofit/>
          </a:bodyPr>
          <a:lstStyle/>
          <a:p>
            <a:r>
              <a:rPr lang="en-US" b="0" i="0" dirty="0">
                <a:solidFill>
                  <a:srgbClr val="05294B"/>
                </a:solidFill>
                <a:effectLst/>
                <a:latin typeface="AvertaStd"/>
              </a:rPr>
              <a:t>A scatterplot shows a relationship between two quantitative or interval variables. In Box A you can see a positive linear relationship where the values of y increase as values of x increase. In Box B, a negative linear relationship, the values of y decrease as the values of x increase. In both A and B, you can see that there is essentially a straight line that connects most of the dots together. We can fit a line to these values to determine whether the relationship is indeed linear. In Box C, w</a:t>
            </a:r>
            <a:r>
              <a:rPr lang="en-US" dirty="0">
                <a:solidFill>
                  <a:srgbClr val="05294B"/>
                </a:solidFill>
                <a:effectLst/>
              </a:rPr>
              <a:t>e see a non-linear relationship where values of y decreases as x increases, until it hits a certain point at which the values of y begin to increase as values of X increase. And finally, in Box D the points seem to be randomly plotted on the graph, and we see there is no distinguishable relationship between any of the values. </a:t>
            </a:r>
            <a:endParaRPr lang="en-US" dirty="0">
              <a:effectLst/>
            </a:endParaRPr>
          </a:p>
        </p:txBody>
      </p:sp>
    </p:spTree>
    <p:extLst>
      <p:ext uri="{BB962C8B-B14F-4D97-AF65-F5344CB8AC3E}">
        <p14:creationId xmlns:p14="http://schemas.microsoft.com/office/powerpoint/2010/main" val="29160735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5294B"/>
                </a:solidFill>
                <a:effectLst/>
              </a:rPr>
              <a:t>Here's an example of a scatterplot from the MICS data of child’s weight in kilograms by age in months. This is a great example of a scatter plot, because we know, biologically, that there should be a positive linear relationship between weight and age in children, in that as age increases, weight increases. We see from this plot as well that there is a positive linear relationship between child's weight in kilograms and age in months in the MICS sample. </a:t>
            </a:r>
            <a:endParaRPr lang="en-US" dirty="0"/>
          </a:p>
        </p:txBody>
      </p:sp>
      <p:sp>
        <p:nvSpPr>
          <p:cNvPr id="4" name="Slide Number Placeholder 3"/>
          <p:cNvSpPr>
            <a:spLocks noGrp="1"/>
          </p:cNvSpPr>
          <p:nvPr>
            <p:ph type="sldNum" sz="quarter" idx="5"/>
          </p:nvPr>
        </p:nvSpPr>
        <p:spPr/>
        <p:txBody>
          <a:bodyPr/>
          <a:lstStyle/>
          <a:p>
            <a:fld id="{6CE77AE1-64B2-544E-9109-A75612B0A115}" type="slidenum">
              <a:rPr lang="en-US" smtClean="0"/>
              <a:t>46</a:t>
            </a:fld>
            <a:endParaRPr lang="en-US"/>
          </a:p>
        </p:txBody>
      </p:sp>
    </p:spTree>
    <p:extLst>
      <p:ext uri="{BB962C8B-B14F-4D97-AF65-F5344CB8AC3E}">
        <p14:creationId xmlns:p14="http://schemas.microsoft.com/office/powerpoint/2010/main" val="19450178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5294B"/>
                </a:solidFill>
                <a:effectLst/>
              </a:rPr>
              <a:t>We can also add a linear fit line to the plot. We’ll talk more about creating regression lines and smoothing lines in Topic 7.8 but for now, we’ve used the “graph </a:t>
            </a:r>
            <a:r>
              <a:rPr lang="en-US" dirty="0" err="1">
                <a:solidFill>
                  <a:srgbClr val="05294B"/>
                </a:solidFill>
                <a:effectLst/>
              </a:rPr>
              <a:t>twoway</a:t>
            </a:r>
            <a:r>
              <a:rPr lang="en-US" dirty="0">
                <a:solidFill>
                  <a:srgbClr val="05294B"/>
                </a:solidFill>
                <a:effectLst/>
              </a:rPr>
              <a:t>” function with a command for a scatter plot and then on top of it, a command for a linear fitted line. When you combine them, you get a scatterplot with a fitted line. For regular variables with valid values, you can just use the command “scatter” and then the two variables you’d like to plot, with the y axis variable first, and the x axis variable last, no matter how many y variables you have. If you need to restrict values using an if statement, that needs to be done in a </a:t>
            </a:r>
            <a:r>
              <a:rPr lang="en-US" dirty="0" err="1">
                <a:solidFill>
                  <a:srgbClr val="05294B"/>
                </a:solidFill>
                <a:effectLst/>
              </a:rPr>
              <a:t>twoway</a:t>
            </a:r>
            <a:r>
              <a:rPr lang="en-US" dirty="0">
                <a:solidFill>
                  <a:srgbClr val="05294B"/>
                </a:solidFill>
                <a:effectLst/>
              </a:rPr>
              <a:t> scatter command, as seen in this slide.</a:t>
            </a:r>
            <a:endParaRPr lang="en-US" dirty="0"/>
          </a:p>
        </p:txBody>
      </p:sp>
      <p:sp>
        <p:nvSpPr>
          <p:cNvPr id="4" name="Slide Number Placeholder 3"/>
          <p:cNvSpPr>
            <a:spLocks noGrp="1"/>
          </p:cNvSpPr>
          <p:nvPr>
            <p:ph type="sldNum" sz="quarter" idx="5"/>
          </p:nvPr>
        </p:nvSpPr>
        <p:spPr/>
        <p:txBody>
          <a:bodyPr/>
          <a:lstStyle/>
          <a:p>
            <a:fld id="{6CE77AE1-64B2-544E-9109-A75612B0A115}" type="slidenum">
              <a:rPr lang="en-US" smtClean="0"/>
              <a:t>47</a:t>
            </a:fld>
            <a:endParaRPr lang="en-US"/>
          </a:p>
        </p:txBody>
      </p:sp>
    </p:spTree>
    <p:extLst>
      <p:ext uri="{BB962C8B-B14F-4D97-AF65-F5344CB8AC3E}">
        <p14:creationId xmlns:p14="http://schemas.microsoft.com/office/powerpoint/2010/main" val="23121856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83622" tIns="41811" rIns="83622" bIns="41811">
            <a:normAutofit/>
          </a:bodyPr>
          <a:lstStyle/>
          <a:p>
            <a:r>
              <a:rPr lang="en-US" dirty="0"/>
              <a:t>You can use box plots to visualize a continuous variable’s distribution across levels of a categorical variable, as we have in this box plot of BMI by region of Lao PDR. The basic syntax for a box plot across a categorical variable is graph box variable1 which is your continuous variable, over variable2 which is your categorical variable. </a:t>
            </a:r>
            <a:endParaRPr dirty="0"/>
          </a:p>
        </p:txBody>
      </p:sp>
    </p:spTree>
    <p:extLst>
      <p:ext uri="{BB962C8B-B14F-4D97-AF65-F5344CB8AC3E}">
        <p14:creationId xmlns:p14="http://schemas.microsoft.com/office/powerpoint/2010/main" val="129294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create bar charts for nominal and ordinal variables that present the relative frequencies of some variable, here the level of educational attainment of adults, both by gender and over categories of time. With this, we can compare the levels of educational attainment of men and women in 1968 and in 2000. </a:t>
            </a:r>
          </a:p>
        </p:txBody>
      </p:sp>
      <p:sp>
        <p:nvSpPr>
          <p:cNvPr id="4" name="Slide Number Placeholder 3"/>
          <p:cNvSpPr>
            <a:spLocks noGrp="1"/>
          </p:cNvSpPr>
          <p:nvPr>
            <p:ph type="sldNum" sz="quarter" idx="5"/>
          </p:nvPr>
        </p:nvSpPr>
        <p:spPr/>
        <p:txBody>
          <a:bodyPr/>
          <a:lstStyle/>
          <a:p>
            <a:fld id="{6CE77AE1-64B2-544E-9109-A75612B0A115}" type="slidenum">
              <a:rPr lang="en-US" smtClean="0"/>
              <a:t>49</a:t>
            </a:fld>
            <a:endParaRPr lang="en-US"/>
          </a:p>
        </p:txBody>
      </p:sp>
    </p:spTree>
    <p:extLst>
      <p:ext uri="{BB962C8B-B14F-4D97-AF65-F5344CB8AC3E}">
        <p14:creationId xmlns:p14="http://schemas.microsoft.com/office/powerpoint/2010/main" val="411914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83622" tIns="41811" rIns="83622" bIns="41811">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I’m going to introduce the tools</a:t>
            </a:r>
            <a:r>
              <a:rPr lang="en-US" baseline="0" dirty="0"/>
              <a:t> that we often use to present categorical data. The most frequently used data presentation tools for categorical data are frequency tables, bar charts, pie charts, and mosaic plots. I’ll cover each of these in more detail over the first part of this topic. </a:t>
            </a:r>
          </a:p>
          <a:p>
            <a:endParaRPr dirty="0"/>
          </a:p>
        </p:txBody>
      </p:sp>
    </p:spTree>
    <p:extLst>
      <p:ext uri="{BB962C8B-B14F-4D97-AF65-F5344CB8AC3E}">
        <p14:creationId xmlns:p14="http://schemas.microsoft.com/office/powerpoint/2010/main" val="4961532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different kind of grouped bar graph you can create in Stata. The bars represent the means of 2 continuous variables: weight for age percentile in blue, and weight for height percentile in red. These means are then grouped by region of Lao PDR, and further split into gender. You can create this with the “graph bar” command, and here the “</a:t>
            </a:r>
            <a:r>
              <a:rPr lang="en-US" dirty="0" err="1"/>
              <a:t>hbar</a:t>
            </a:r>
            <a:r>
              <a:rPr lang="en-US" dirty="0"/>
              <a:t>” simply tells it to orient horizontally. </a:t>
            </a:r>
          </a:p>
        </p:txBody>
      </p:sp>
      <p:sp>
        <p:nvSpPr>
          <p:cNvPr id="4" name="Slide Number Placeholder 3"/>
          <p:cNvSpPr>
            <a:spLocks noGrp="1"/>
          </p:cNvSpPr>
          <p:nvPr>
            <p:ph type="sldNum" sz="quarter" idx="5"/>
          </p:nvPr>
        </p:nvSpPr>
        <p:spPr/>
        <p:txBody>
          <a:bodyPr/>
          <a:lstStyle/>
          <a:p>
            <a:fld id="{6CE77AE1-64B2-544E-9109-A75612B0A115}" type="slidenum">
              <a:rPr lang="en-US" smtClean="0"/>
              <a:t>50</a:t>
            </a:fld>
            <a:endParaRPr lang="en-US"/>
          </a:p>
        </p:txBody>
      </p:sp>
    </p:spTree>
    <p:extLst>
      <p:ext uri="{BB962C8B-B14F-4D97-AF65-F5344CB8AC3E}">
        <p14:creationId xmlns:p14="http://schemas.microsoft.com/office/powerpoint/2010/main" val="28728572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Similar to the grouped bar graph in the previous slide, this is a stacked bar graph where the means of the two continuous variables are stacked in each bar rather than in separate bars next to one another. In this graph, we’ve also labeled the means so that you can see the value of both the weight for age percentile means in blue and the weight for height percentile means in red. This is created using the graph bar command as well, with stack to indicate stacked bars. </a:t>
            </a:r>
          </a:p>
        </p:txBody>
      </p:sp>
      <p:sp>
        <p:nvSpPr>
          <p:cNvPr id="4" name="Slide Number Placeholder 3"/>
          <p:cNvSpPr>
            <a:spLocks noGrp="1"/>
          </p:cNvSpPr>
          <p:nvPr>
            <p:ph type="sldNum" sz="quarter" idx="5"/>
          </p:nvPr>
        </p:nvSpPr>
        <p:spPr/>
        <p:txBody>
          <a:bodyPr/>
          <a:lstStyle/>
          <a:p>
            <a:fld id="{6CE77AE1-64B2-544E-9109-A75612B0A115}" type="slidenum">
              <a:rPr lang="en-US" smtClean="0"/>
              <a:t>51</a:t>
            </a:fld>
            <a:endParaRPr lang="en-US"/>
          </a:p>
        </p:txBody>
      </p:sp>
    </p:spTree>
    <p:extLst>
      <p:ext uri="{BB962C8B-B14F-4D97-AF65-F5344CB8AC3E}">
        <p14:creationId xmlns:p14="http://schemas.microsoft.com/office/powerpoint/2010/main" val="21214658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same graph, but on a horizontal scale. </a:t>
            </a:r>
          </a:p>
        </p:txBody>
      </p:sp>
      <p:sp>
        <p:nvSpPr>
          <p:cNvPr id="4" name="Slide Number Placeholder 3"/>
          <p:cNvSpPr>
            <a:spLocks noGrp="1"/>
          </p:cNvSpPr>
          <p:nvPr>
            <p:ph type="sldNum" sz="quarter" idx="5"/>
          </p:nvPr>
        </p:nvSpPr>
        <p:spPr/>
        <p:txBody>
          <a:bodyPr/>
          <a:lstStyle/>
          <a:p>
            <a:fld id="{6CE77AE1-64B2-544E-9109-A75612B0A115}" type="slidenum">
              <a:rPr lang="en-US" smtClean="0"/>
              <a:t>52</a:t>
            </a:fld>
            <a:endParaRPr lang="en-US"/>
          </a:p>
        </p:txBody>
      </p:sp>
    </p:spTree>
    <p:extLst>
      <p:ext uri="{BB962C8B-B14F-4D97-AF65-F5344CB8AC3E}">
        <p14:creationId xmlns:p14="http://schemas.microsoft.com/office/powerpoint/2010/main" val="33858375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more ways of visualizing data, from as simple as line graphs to mapping geographic data and personal and social network data. We can’t possibly cover them all in one module, but I encourage you to reach out and investigate interesting and compelling ways to display your data that make sense for your and your audience. </a:t>
            </a:r>
          </a:p>
        </p:txBody>
      </p:sp>
      <p:sp>
        <p:nvSpPr>
          <p:cNvPr id="4" name="Slide Number Placeholder 3"/>
          <p:cNvSpPr>
            <a:spLocks noGrp="1"/>
          </p:cNvSpPr>
          <p:nvPr>
            <p:ph type="sldNum" sz="quarter" idx="5"/>
          </p:nvPr>
        </p:nvSpPr>
        <p:spPr/>
        <p:txBody>
          <a:bodyPr/>
          <a:lstStyle/>
          <a:p>
            <a:fld id="{6CE77AE1-64B2-544E-9109-A75612B0A115}" type="slidenum">
              <a:rPr lang="en-US" smtClean="0"/>
              <a:t>53</a:t>
            </a:fld>
            <a:endParaRPr lang="en-US"/>
          </a:p>
        </p:txBody>
      </p:sp>
    </p:spTree>
    <p:extLst>
      <p:ext uri="{BB962C8B-B14F-4D97-AF65-F5344CB8AC3E}">
        <p14:creationId xmlns:p14="http://schemas.microsoft.com/office/powerpoint/2010/main" val="9319102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need additional Stata syntax for creating graphs and charts, you can follow the link on this slide to a resource with Stata code for many visualizations. </a:t>
            </a:r>
          </a:p>
        </p:txBody>
      </p:sp>
      <p:sp>
        <p:nvSpPr>
          <p:cNvPr id="4" name="Slide Number Placeholder 3"/>
          <p:cNvSpPr>
            <a:spLocks noGrp="1"/>
          </p:cNvSpPr>
          <p:nvPr>
            <p:ph type="sldNum" sz="quarter" idx="5"/>
          </p:nvPr>
        </p:nvSpPr>
        <p:spPr/>
        <p:txBody>
          <a:bodyPr/>
          <a:lstStyle/>
          <a:p>
            <a:fld id="{6CE77AE1-64B2-544E-9109-A75612B0A115}" type="slidenum">
              <a:rPr lang="en-US" smtClean="0"/>
              <a:t>54</a:t>
            </a:fld>
            <a:endParaRPr lang="en-US"/>
          </a:p>
        </p:txBody>
      </p:sp>
    </p:spTree>
    <p:extLst>
      <p:ext uri="{BB962C8B-B14F-4D97-AF65-F5344CB8AC3E}">
        <p14:creationId xmlns:p14="http://schemas.microsoft.com/office/powerpoint/2010/main" val="21218707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choosing the best graphical summary for your data depends on the data type. Frequency tables, bar charts, pie charts, mosaic plots are best for categorical data, and frequency tables, histograms, box plots, stem-and-leaf plots, and scatter plots are best for interval data. There are many charts that can be used to show relationships between combinations of continuous and categorical data, and visualizing data in Stata can be completed using syntax in the related DO file or through the menu.</a:t>
            </a:r>
          </a:p>
          <a:p>
            <a:endParaRPr lang="en-US" dirty="0"/>
          </a:p>
        </p:txBody>
      </p:sp>
      <p:sp>
        <p:nvSpPr>
          <p:cNvPr id="4" name="Slide Number Placeholder 3"/>
          <p:cNvSpPr>
            <a:spLocks noGrp="1"/>
          </p:cNvSpPr>
          <p:nvPr>
            <p:ph type="sldNum" sz="quarter" idx="5"/>
          </p:nvPr>
        </p:nvSpPr>
        <p:spPr/>
        <p:txBody>
          <a:bodyPr/>
          <a:lstStyle/>
          <a:p>
            <a:fld id="{6CE77AE1-64B2-544E-9109-A75612B0A115}" type="slidenum">
              <a:rPr lang="en-US" smtClean="0"/>
              <a:t>55</a:t>
            </a:fld>
            <a:endParaRPr lang="en-US"/>
          </a:p>
        </p:txBody>
      </p:sp>
    </p:spTree>
    <p:extLst>
      <p:ext uri="{BB962C8B-B14F-4D97-AF65-F5344CB8AC3E}">
        <p14:creationId xmlns:p14="http://schemas.microsoft.com/office/powerpoint/2010/main" val="33409906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Final Thoughts: You are telling a story through your data, and data visualizations are the images that accompany your story. Whether the audience is only you as you manage your data, or is other scientists, or the greater population, use great graphs to make your story compelling</a:t>
            </a:r>
            <a:endParaRPr lang="en-US" dirty="0"/>
          </a:p>
        </p:txBody>
      </p:sp>
      <p:sp>
        <p:nvSpPr>
          <p:cNvPr id="4" name="Slide Number Placeholder 3"/>
          <p:cNvSpPr>
            <a:spLocks noGrp="1"/>
          </p:cNvSpPr>
          <p:nvPr>
            <p:ph type="sldNum" sz="quarter" idx="5"/>
          </p:nvPr>
        </p:nvSpPr>
        <p:spPr/>
        <p:txBody>
          <a:bodyPr/>
          <a:lstStyle/>
          <a:p>
            <a:fld id="{6CE77AE1-64B2-544E-9109-A75612B0A115}" type="slidenum">
              <a:rPr lang="en-US" smtClean="0"/>
              <a:t>56</a:t>
            </a:fld>
            <a:endParaRPr lang="en-US"/>
          </a:p>
        </p:txBody>
      </p:sp>
    </p:spTree>
    <p:extLst>
      <p:ext uri="{BB962C8B-B14F-4D97-AF65-F5344CB8AC3E}">
        <p14:creationId xmlns:p14="http://schemas.microsoft.com/office/powerpoint/2010/main" val="168751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buFont typeface="Wingdings" pitchFamily="2" charset="2"/>
              <a:buNone/>
            </a:pPr>
            <a:r>
              <a:rPr lang="en-US" dirty="0"/>
              <a:t>As a review, here is an example of a frequency</a:t>
            </a:r>
            <a:r>
              <a:rPr lang="en-US" baseline="0" dirty="0"/>
              <a:t> table of reported Ethno-linguistic group of household head. It shows the categories of the categorical variable in the first column, the frequency of each category in the 2</a:t>
            </a:r>
            <a:r>
              <a:rPr lang="en-US" baseline="30000" dirty="0"/>
              <a:t>nd</a:t>
            </a:r>
            <a:r>
              <a:rPr lang="en-US" baseline="0" dirty="0"/>
              <a:t> column with the pink circle, the relative frequency (percent) in the 3</a:t>
            </a:r>
            <a:r>
              <a:rPr lang="en-US" baseline="30000" dirty="0"/>
              <a:t>rd</a:t>
            </a:r>
            <a:r>
              <a:rPr lang="en-US" baseline="0" dirty="0"/>
              <a:t> column with the green circle, and the cumulative relative frequency in the last column. The cumulative relative frequency is the sum of proportions of the current and previous categories in the table, and hence always equals to 100% for the last category. By now, you should know that to create this table you can simply type the command “tabulate” and the variable of interest, here, “ethnicity.” </a:t>
            </a:r>
          </a:p>
          <a:p>
            <a:pPr lvl="1">
              <a:buFont typeface="Wingdings" pitchFamily="2" charset="2"/>
              <a:buNone/>
            </a:pPr>
            <a:endParaRPr lang="en-US" baseline="0" dirty="0"/>
          </a:p>
        </p:txBody>
      </p:sp>
      <p:sp>
        <p:nvSpPr>
          <p:cNvPr id="4" name="Header Placeholder 3"/>
          <p:cNvSpPr>
            <a:spLocks noGrp="1"/>
          </p:cNvSpPr>
          <p:nvPr>
            <p:ph type="hdr" sz="quarter"/>
          </p:nvPr>
        </p:nvSpPr>
        <p:spPr/>
        <p:txBody>
          <a:bodyPr/>
          <a:lstStyle/>
          <a:p>
            <a:pPr>
              <a:defRPr/>
            </a:pPr>
            <a:r>
              <a:rPr lang="en-US"/>
              <a:t>PHEB 602 Lecture 1</a:t>
            </a:r>
          </a:p>
        </p:txBody>
      </p:sp>
      <p:sp>
        <p:nvSpPr>
          <p:cNvPr id="5" name="Slide Number Placeholder 4"/>
          <p:cNvSpPr>
            <a:spLocks noGrp="1"/>
          </p:cNvSpPr>
          <p:nvPr>
            <p:ph type="sldNum" sz="quarter" idx="5"/>
          </p:nvPr>
        </p:nvSpPr>
        <p:spPr/>
        <p:txBody>
          <a:bodyPr/>
          <a:lstStyle>
            <a:lvl1pPr eaLnBrk="0" hangingPunct="0">
              <a:defRPr sz="2000" u="sng">
                <a:solidFill>
                  <a:schemeClr val="tx1"/>
                </a:solidFill>
                <a:latin typeface="Arial" charset="0"/>
                <a:cs typeface="Arial" charset="0"/>
              </a:defRPr>
            </a:lvl1pPr>
            <a:lvl2pPr marL="742950" indent="-285750" eaLnBrk="0" hangingPunct="0">
              <a:defRPr sz="2000" u="sng">
                <a:solidFill>
                  <a:schemeClr val="tx1"/>
                </a:solidFill>
                <a:latin typeface="Arial" charset="0"/>
                <a:cs typeface="Arial" charset="0"/>
              </a:defRPr>
            </a:lvl2pPr>
            <a:lvl3pPr marL="1143000" indent="-228600" eaLnBrk="0" hangingPunct="0">
              <a:defRPr sz="2000" u="sng">
                <a:solidFill>
                  <a:schemeClr val="tx1"/>
                </a:solidFill>
                <a:latin typeface="Arial" charset="0"/>
                <a:cs typeface="Arial" charset="0"/>
              </a:defRPr>
            </a:lvl3pPr>
            <a:lvl4pPr marL="1600200" indent="-228600" eaLnBrk="0" hangingPunct="0">
              <a:defRPr sz="2000" u="sng">
                <a:solidFill>
                  <a:schemeClr val="tx1"/>
                </a:solidFill>
                <a:latin typeface="Arial" charset="0"/>
                <a:cs typeface="Arial" charset="0"/>
              </a:defRPr>
            </a:lvl4pPr>
            <a:lvl5pPr marL="2057400" indent="-228600" eaLnBrk="0" hangingPunct="0">
              <a:defRPr sz="2000" u="sng">
                <a:solidFill>
                  <a:schemeClr val="tx1"/>
                </a:solidFill>
                <a:latin typeface="Arial" charset="0"/>
                <a:cs typeface="Arial" charset="0"/>
              </a:defRPr>
            </a:lvl5pPr>
            <a:lvl6pPr marL="2514600" indent="-228600" eaLnBrk="0" fontAlgn="base" hangingPunct="0">
              <a:spcBef>
                <a:spcPct val="0"/>
              </a:spcBef>
              <a:spcAft>
                <a:spcPct val="0"/>
              </a:spcAft>
              <a:defRPr sz="2000" u="sng">
                <a:solidFill>
                  <a:schemeClr val="tx1"/>
                </a:solidFill>
                <a:latin typeface="Arial" charset="0"/>
                <a:cs typeface="Arial" charset="0"/>
              </a:defRPr>
            </a:lvl6pPr>
            <a:lvl7pPr marL="2971800" indent="-228600" eaLnBrk="0" fontAlgn="base" hangingPunct="0">
              <a:spcBef>
                <a:spcPct val="0"/>
              </a:spcBef>
              <a:spcAft>
                <a:spcPct val="0"/>
              </a:spcAft>
              <a:defRPr sz="2000" u="sng">
                <a:solidFill>
                  <a:schemeClr val="tx1"/>
                </a:solidFill>
                <a:latin typeface="Arial" charset="0"/>
                <a:cs typeface="Arial" charset="0"/>
              </a:defRPr>
            </a:lvl7pPr>
            <a:lvl8pPr marL="3429000" indent="-228600" eaLnBrk="0" fontAlgn="base" hangingPunct="0">
              <a:spcBef>
                <a:spcPct val="0"/>
              </a:spcBef>
              <a:spcAft>
                <a:spcPct val="0"/>
              </a:spcAft>
              <a:defRPr sz="2000" u="sng">
                <a:solidFill>
                  <a:schemeClr val="tx1"/>
                </a:solidFill>
                <a:latin typeface="Arial" charset="0"/>
                <a:cs typeface="Arial" charset="0"/>
              </a:defRPr>
            </a:lvl8pPr>
            <a:lvl9pPr marL="3886200" indent="-228600" eaLnBrk="0" fontAlgn="base" hangingPunct="0">
              <a:spcBef>
                <a:spcPct val="0"/>
              </a:spcBef>
              <a:spcAft>
                <a:spcPct val="0"/>
              </a:spcAft>
              <a:defRPr sz="2000" u="sng">
                <a:solidFill>
                  <a:schemeClr val="tx1"/>
                </a:solidFill>
                <a:latin typeface="Arial" charset="0"/>
                <a:cs typeface="Arial" charset="0"/>
              </a:defRPr>
            </a:lvl9pPr>
          </a:lstStyle>
          <a:p>
            <a:fld id="{FCA7D826-5C58-40D7-A491-BB4622710BF6}" type="slidenum">
              <a:rPr lang="en-US" sz="1200" u="none">
                <a:latin typeface="Times New Roman" pitchFamily="18" charset="0"/>
              </a:rPr>
              <a:pPr/>
              <a:t>6</a:t>
            </a:fld>
            <a:endParaRPr lang="en-US" sz="1200" u="none">
              <a:latin typeface="Times New Roman" pitchFamily="18" charset="0"/>
            </a:endParaRPr>
          </a:p>
        </p:txBody>
      </p:sp>
    </p:spTree>
    <p:extLst>
      <p:ext uri="{BB962C8B-B14F-4D97-AF65-F5344CB8AC3E}">
        <p14:creationId xmlns:p14="http://schemas.microsoft.com/office/powerpoint/2010/main" val="542857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marR="0" lvl="1"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dirty="0"/>
              <a:t>Here is an example of bar chart. It graphically presents the data from the table on the previous slide on relative frequency of ethno-linguistic group of household head. The</a:t>
            </a:r>
            <a:r>
              <a:rPr lang="en-US" baseline="0" dirty="0"/>
              <a:t> categories of the data are presented on</a:t>
            </a:r>
            <a:r>
              <a:rPr lang="en-US" dirty="0"/>
              <a:t> the horizontal x</a:t>
            </a:r>
            <a:r>
              <a:rPr lang="en-US" baseline="0" dirty="0"/>
              <a:t> axis, while the relative frequencies are displayed on the vertical y axis. </a:t>
            </a:r>
            <a:r>
              <a:rPr lang="en-US" dirty="0"/>
              <a:t>The height of each bar is proportional to the relative frequency</a:t>
            </a:r>
            <a:r>
              <a:rPr lang="en-US" baseline="0" dirty="0"/>
              <a:t> of each category, therefore, the category with the largest number of observations is the tallest bar on this graph. We may also label each bar by the percent of each category, as shown here. </a:t>
            </a:r>
          </a:p>
        </p:txBody>
      </p:sp>
      <p:sp>
        <p:nvSpPr>
          <p:cNvPr id="4" name="Header Placeholder 3"/>
          <p:cNvSpPr>
            <a:spLocks noGrp="1"/>
          </p:cNvSpPr>
          <p:nvPr>
            <p:ph type="hdr" sz="quarter"/>
          </p:nvPr>
        </p:nvSpPr>
        <p:spPr/>
        <p:txBody>
          <a:bodyPr/>
          <a:lstStyle/>
          <a:p>
            <a:pPr>
              <a:defRPr/>
            </a:pPr>
            <a:r>
              <a:rPr lang="en-US"/>
              <a:t>PHEB 602 Lecture 1</a:t>
            </a:r>
          </a:p>
        </p:txBody>
      </p:sp>
      <p:sp>
        <p:nvSpPr>
          <p:cNvPr id="5" name="Slide Number Placeholder 4"/>
          <p:cNvSpPr>
            <a:spLocks noGrp="1"/>
          </p:cNvSpPr>
          <p:nvPr>
            <p:ph type="sldNum" sz="quarter" idx="5"/>
          </p:nvPr>
        </p:nvSpPr>
        <p:spPr/>
        <p:txBody>
          <a:bodyPr/>
          <a:lstStyle>
            <a:lvl1pPr eaLnBrk="0" hangingPunct="0">
              <a:defRPr sz="2000" u="sng">
                <a:solidFill>
                  <a:schemeClr val="tx1"/>
                </a:solidFill>
                <a:latin typeface="Arial" charset="0"/>
                <a:cs typeface="Arial" charset="0"/>
              </a:defRPr>
            </a:lvl1pPr>
            <a:lvl2pPr marL="742950" indent="-285750" eaLnBrk="0" hangingPunct="0">
              <a:defRPr sz="2000" u="sng">
                <a:solidFill>
                  <a:schemeClr val="tx1"/>
                </a:solidFill>
                <a:latin typeface="Arial" charset="0"/>
                <a:cs typeface="Arial" charset="0"/>
              </a:defRPr>
            </a:lvl2pPr>
            <a:lvl3pPr marL="1143000" indent="-228600" eaLnBrk="0" hangingPunct="0">
              <a:defRPr sz="2000" u="sng">
                <a:solidFill>
                  <a:schemeClr val="tx1"/>
                </a:solidFill>
                <a:latin typeface="Arial" charset="0"/>
                <a:cs typeface="Arial" charset="0"/>
              </a:defRPr>
            </a:lvl3pPr>
            <a:lvl4pPr marL="1600200" indent="-228600" eaLnBrk="0" hangingPunct="0">
              <a:defRPr sz="2000" u="sng">
                <a:solidFill>
                  <a:schemeClr val="tx1"/>
                </a:solidFill>
                <a:latin typeface="Arial" charset="0"/>
                <a:cs typeface="Arial" charset="0"/>
              </a:defRPr>
            </a:lvl4pPr>
            <a:lvl5pPr marL="2057400" indent="-228600" eaLnBrk="0" hangingPunct="0">
              <a:defRPr sz="2000" u="sng">
                <a:solidFill>
                  <a:schemeClr val="tx1"/>
                </a:solidFill>
                <a:latin typeface="Arial" charset="0"/>
                <a:cs typeface="Arial" charset="0"/>
              </a:defRPr>
            </a:lvl5pPr>
            <a:lvl6pPr marL="2514600" indent="-228600" eaLnBrk="0" fontAlgn="base" hangingPunct="0">
              <a:spcBef>
                <a:spcPct val="0"/>
              </a:spcBef>
              <a:spcAft>
                <a:spcPct val="0"/>
              </a:spcAft>
              <a:defRPr sz="2000" u="sng">
                <a:solidFill>
                  <a:schemeClr val="tx1"/>
                </a:solidFill>
                <a:latin typeface="Arial" charset="0"/>
                <a:cs typeface="Arial" charset="0"/>
              </a:defRPr>
            </a:lvl6pPr>
            <a:lvl7pPr marL="2971800" indent="-228600" eaLnBrk="0" fontAlgn="base" hangingPunct="0">
              <a:spcBef>
                <a:spcPct val="0"/>
              </a:spcBef>
              <a:spcAft>
                <a:spcPct val="0"/>
              </a:spcAft>
              <a:defRPr sz="2000" u="sng">
                <a:solidFill>
                  <a:schemeClr val="tx1"/>
                </a:solidFill>
                <a:latin typeface="Arial" charset="0"/>
                <a:cs typeface="Arial" charset="0"/>
              </a:defRPr>
            </a:lvl7pPr>
            <a:lvl8pPr marL="3429000" indent="-228600" eaLnBrk="0" fontAlgn="base" hangingPunct="0">
              <a:spcBef>
                <a:spcPct val="0"/>
              </a:spcBef>
              <a:spcAft>
                <a:spcPct val="0"/>
              </a:spcAft>
              <a:defRPr sz="2000" u="sng">
                <a:solidFill>
                  <a:schemeClr val="tx1"/>
                </a:solidFill>
                <a:latin typeface="Arial" charset="0"/>
                <a:cs typeface="Arial" charset="0"/>
              </a:defRPr>
            </a:lvl8pPr>
            <a:lvl9pPr marL="3886200" indent="-228600" eaLnBrk="0" fontAlgn="base" hangingPunct="0">
              <a:spcBef>
                <a:spcPct val="0"/>
              </a:spcBef>
              <a:spcAft>
                <a:spcPct val="0"/>
              </a:spcAft>
              <a:defRPr sz="2000" u="sng">
                <a:solidFill>
                  <a:schemeClr val="tx1"/>
                </a:solidFill>
                <a:latin typeface="Arial" charset="0"/>
                <a:cs typeface="Arial" charset="0"/>
              </a:defRPr>
            </a:lvl9pPr>
          </a:lstStyle>
          <a:p>
            <a:fld id="{D5B0DC05-526D-483F-8C88-3A39E1314C5C}" type="slidenum">
              <a:rPr lang="en-US" sz="1200" u="none">
                <a:latin typeface="Times New Roman" pitchFamily="18" charset="0"/>
              </a:rPr>
              <a:pPr/>
              <a:t>7</a:t>
            </a:fld>
            <a:endParaRPr lang="en-US" sz="1200" u="none">
              <a:latin typeface="Times New Roman" pitchFamily="18" charset="0"/>
            </a:endParaRPr>
          </a:p>
        </p:txBody>
      </p:sp>
    </p:spTree>
    <p:extLst>
      <p:ext uri="{BB962C8B-B14F-4D97-AF65-F5344CB8AC3E}">
        <p14:creationId xmlns:p14="http://schemas.microsoft.com/office/powerpoint/2010/main" val="2439422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buFont typeface="Wingdings" pitchFamily="2" charset="2"/>
              <a:buNone/>
            </a:pPr>
            <a:r>
              <a:rPr lang="en-US" dirty="0"/>
              <a:t>To create a bar chart in Stata with relative frequencies of categorical variables, the easiest way is to use the histogram command. Type histogram and the variable you’d like to chart. “Discrete" tells Stata it's categorical, or not a continuous variable.  "Percent" tells Stata you want the relative frequencies or percentages on the y axis, and you can type “frequencies” for the counts. "</a:t>
            </a:r>
            <a:r>
              <a:rPr lang="en-US" dirty="0" err="1"/>
              <a:t>addlabels</a:t>
            </a:r>
            <a:r>
              <a:rPr lang="en-US" dirty="0"/>
              <a:t>" puts labels on the bars, and "</a:t>
            </a:r>
            <a:r>
              <a:rPr lang="en-US" dirty="0" err="1"/>
              <a:t>ylabel</a:t>
            </a:r>
            <a:r>
              <a:rPr lang="en-US" dirty="0"/>
              <a:t>(,grid?)" adds grid lines and labels on the y axis. There are other ways to manipulate the colors, width of the bars, and more, which can be found in the help menu. </a:t>
            </a:r>
          </a:p>
        </p:txBody>
      </p:sp>
      <p:sp>
        <p:nvSpPr>
          <p:cNvPr id="4" name="Header Placeholder 3"/>
          <p:cNvSpPr>
            <a:spLocks noGrp="1"/>
          </p:cNvSpPr>
          <p:nvPr>
            <p:ph type="hdr" sz="quarter"/>
          </p:nvPr>
        </p:nvSpPr>
        <p:spPr/>
        <p:txBody>
          <a:bodyPr/>
          <a:lstStyle/>
          <a:p>
            <a:pPr>
              <a:defRPr/>
            </a:pPr>
            <a:r>
              <a:rPr lang="en-US"/>
              <a:t>PHEB 602 Lecture 1</a:t>
            </a:r>
          </a:p>
        </p:txBody>
      </p:sp>
      <p:sp>
        <p:nvSpPr>
          <p:cNvPr id="5" name="Slide Number Placeholder 4"/>
          <p:cNvSpPr>
            <a:spLocks noGrp="1"/>
          </p:cNvSpPr>
          <p:nvPr>
            <p:ph type="sldNum" sz="quarter" idx="5"/>
          </p:nvPr>
        </p:nvSpPr>
        <p:spPr/>
        <p:txBody>
          <a:bodyPr/>
          <a:lstStyle>
            <a:lvl1pPr eaLnBrk="0" hangingPunct="0">
              <a:defRPr sz="2000" u="sng">
                <a:solidFill>
                  <a:schemeClr val="tx1"/>
                </a:solidFill>
                <a:latin typeface="Arial" charset="0"/>
                <a:cs typeface="Arial" charset="0"/>
              </a:defRPr>
            </a:lvl1pPr>
            <a:lvl2pPr marL="742950" indent="-285750" eaLnBrk="0" hangingPunct="0">
              <a:defRPr sz="2000" u="sng">
                <a:solidFill>
                  <a:schemeClr val="tx1"/>
                </a:solidFill>
                <a:latin typeface="Arial" charset="0"/>
                <a:cs typeface="Arial" charset="0"/>
              </a:defRPr>
            </a:lvl2pPr>
            <a:lvl3pPr marL="1143000" indent="-228600" eaLnBrk="0" hangingPunct="0">
              <a:defRPr sz="2000" u="sng">
                <a:solidFill>
                  <a:schemeClr val="tx1"/>
                </a:solidFill>
                <a:latin typeface="Arial" charset="0"/>
                <a:cs typeface="Arial" charset="0"/>
              </a:defRPr>
            </a:lvl3pPr>
            <a:lvl4pPr marL="1600200" indent="-228600" eaLnBrk="0" hangingPunct="0">
              <a:defRPr sz="2000" u="sng">
                <a:solidFill>
                  <a:schemeClr val="tx1"/>
                </a:solidFill>
                <a:latin typeface="Arial" charset="0"/>
                <a:cs typeface="Arial" charset="0"/>
              </a:defRPr>
            </a:lvl4pPr>
            <a:lvl5pPr marL="2057400" indent="-228600" eaLnBrk="0" hangingPunct="0">
              <a:defRPr sz="2000" u="sng">
                <a:solidFill>
                  <a:schemeClr val="tx1"/>
                </a:solidFill>
                <a:latin typeface="Arial" charset="0"/>
                <a:cs typeface="Arial" charset="0"/>
              </a:defRPr>
            </a:lvl5pPr>
            <a:lvl6pPr marL="2514600" indent="-228600" eaLnBrk="0" fontAlgn="base" hangingPunct="0">
              <a:spcBef>
                <a:spcPct val="0"/>
              </a:spcBef>
              <a:spcAft>
                <a:spcPct val="0"/>
              </a:spcAft>
              <a:defRPr sz="2000" u="sng">
                <a:solidFill>
                  <a:schemeClr val="tx1"/>
                </a:solidFill>
                <a:latin typeface="Arial" charset="0"/>
                <a:cs typeface="Arial" charset="0"/>
              </a:defRPr>
            </a:lvl6pPr>
            <a:lvl7pPr marL="2971800" indent="-228600" eaLnBrk="0" fontAlgn="base" hangingPunct="0">
              <a:spcBef>
                <a:spcPct val="0"/>
              </a:spcBef>
              <a:spcAft>
                <a:spcPct val="0"/>
              </a:spcAft>
              <a:defRPr sz="2000" u="sng">
                <a:solidFill>
                  <a:schemeClr val="tx1"/>
                </a:solidFill>
                <a:latin typeface="Arial" charset="0"/>
                <a:cs typeface="Arial" charset="0"/>
              </a:defRPr>
            </a:lvl7pPr>
            <a:lvl8pPr marL="3429000" indent="-228600" eaLnBrk="0" fontAlgn="base" hangingPunct="0">
              <a:spcBef>
                <a:spcPct val="0"/>
              </a:spcBef>
              <a:spcAft>
                <a:spcPct val="0"/>
              </a:spcAft>
              <a:defRPr sz="2000" u="sng">
                <a:solidFill>
                  <a:schemeClr val="tx1"/>
                </a:solidFill>
                <a:latin typeface="Arial" charset="0"/>
                <a:cs typeface="Arial" charset="0"/>
              </a:defRPr>
            </a:lvl8pPr>
            <a:lvl9pPr marL="3886200" indent="-228600" eaLnBrk="0" fontAlgn="base" hangingPunct="0">
              <a:spcBef>
                <a:spcPct val="0"/>
              </a:spcBef>
              <a:spcAft>
                <a:spcPct val="0"/>
              </a:spcAft>
              <a:defRPr sz="2000" u="sng">
                <a:solidFill>
                  <a:schemeClr val="tx1"/>
                </a:solidFill>
                <a:latin typeface="Arial" charset="0"/>
                <a:cs typeface="Arial" charset="0"/>
              </a:defRPr>
            </a:lvl9pPr>
          </a:lstStyle>
          <a:p>
            <a:fld id="{D5B0DC05-526D-483F-8C88-3A39E1314C5C}" type="slidenum">
              <a:rPr lang="en-US" sz="1200" u="none">
                <a:latin typeface="Times New Roman" pitchFamily="18" charset="0"/>
              </a:rPr>
              <a:pPr/>
              <a:t>8</a:t>
            </a:fld>
            <a:endParaRPr lang="en-US" sz="1200" u="none">
              <a:latin typeface="Times New Roman" pitchFamily="18" charset="0"/>
            </a:endParaRPr>
          </a:p>
        </p:txBody>
      </p:sp>
    </p:spTree>
    <p:extLst>
      <p:ext uri="{BB962C8B-B14F-4D97-AF65-F5344CB8AC3E}">
        <p14:creationId xmlns:p14="http://schemas.microsoft.com/office/powerpoint/2010/main" val="2377289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marR="0" lvl="1"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dirty="0"/>
              <a:t>You can also use the command “graph bar” to create a bar graph. Use the option “over” and the variable of interest to get bars of each level of that variable. As mentioned, you can change the properties of the graph by using the Graph Editor tool. Any time you create a graph in Stata, you can right-click on the graph to get a menu from which you can select “Start graph editor.” This will open Graph Editor, where you can right-click on any component of the graph to open the menu of options for that specific component, or you’ll find a menu of graph components to the right of the graph that you can choose from. There are also visual schemes or themes you can apply. Try typing the option “scheme(economist)” with your graph bar command and see what your graph looks like. </a:t>
            </a:r>
          </a:p>
        </p:txBody>
      </p:sp>
      <p:sp>
        <p:nvSpPr>
          <p:cNvPr id="4" name="Header Placeholder 3"/>
          <p:cNvSpPr>
            <a:spLocks noGrp="1"/>
          </p:cNvSpPr>
          <p:nvPr>
            <p:ph type="hdr" sz="quarter"/>
          </p:nvPr>
        </p:nvSpPr>
        <p:spPr/>
        <p:txBody>
          <a:bodyPr/>
          <a:lstStyle/>
          <a:p>
            <a:pPr>
              <a:defRPr/>
            </a:pPr>
            <a:r>
              <a:rPr lang="en-US"/>
              <a:t>PHEB 602 Lecture 1</a:t>
            </a:r>
          </a:p>
        </p:txBody>
      </p:sp>
      <p:sp>
        <p:nvSpPr>
          <p:cNvPr id="5" name="Slide Number Placeholder 4"/>
          <p:cNvSpPr>
            <a:spLocks noGrp="1"/>
          </p:cNvSpPr>
          <p:nvPr>
            <p:ph type="sldNum" sz="quarter" idx="5"/>
          </p:nvPr>
        </p:nvSpPr>
        <p:spPr/>
        <p:txBody>
          <a:bodyPr/>
          <a:lstStyle>
            <a:lvl1pPr eaLnBrk="0" hangingPunct="0">
              <a:defRPr sz="2000" u="sng">
                <a:solidFill>
                  <a:schemeClr val="tx1"/>
                </a:solidFill>
                <a:latin typeface="Arial" charset="0"/>
                <a:cs typeface="Arial" charset="0"/>
              </a:defRPr>
            </a:lvl1pPr>
            <a:lvl2pPr marL="742950" indent="-285750" eaLnBrk="0" hangingPunct="0">
              <a:defRPr sz="2000" u="sng">
                <a:solidFill>
                  <a:schemeClr val="tx1"/>
                </a:solidFill>
                <a:latin typeface="Arial" charset="0"/>
                <a:cs typeface="Arial" charset="0"/>
              </a:defRPr>
            </a:lvl2pPr>
            <a:lvl3pPr marL="1143000" indent="-228600" eaLnBrk="0" hangingPunct="0">
              <a:defRPr sz="2000" u="sng">
                <a:solidFill>
                  <a:schemeClr val="tx1"/>
                </a:solidFill>
                <a:latin typeface="Arial" charset="0"/>
                <a:cs typeface="Arial" charset="0"/>
              </a:defRPr>
            </a:lvl3pPr>
            <a:lvl4pPr marL="1600200" indent="-228600" eaLnBrk="0" hangingPunct="0">
              <a:defRPr sz="2000" u="sng">
                <a:solidFill>
                  <a:schemeClr val="tx1"/>
                </a:solidFill>
                <a:latin typeface="Arial" charset="0"/>
                <a:cs typeface="Arial" charset="0"/>
              </a:defRPr>
            </a:lvl4pPr>
            <a:lvl5pPr marL="2057400" indent="-228600" eaLnBrk="0" hangingPunct="0">
              <a:defRPr sz="2000" u="sng">
                <a:solidFill>
                  <a:schemeClr val="tx1"/>
                </a:solidFill>
                <a:latin typeface="Arial" charset="0"/>
                <a:cs typeface="Arial" charset="0"/>
              </a:defRPr>
            </a:lvl5pPr>
            <a:lvl6pPr marL="2514600" indent="-228600" eaLnBrk="0" fontAlgn="base" hangingPunct="0">
              <a:spcBef>
                <a:spcPct val="0"/>
              </a:spcBef>
              <a:spcAft>
                <a:spcPct val="0"/>
              </a:spcAft>
              <a:defRPr sz="2000" u="sng">
                <a:solidFill>
                  <a:schemeClr val="tx1"/>
                </a:solidFill>
                <a:latin typeface="Arial" charset="0"/>
                <a:cs typeface="Arial" charset="0"/>
              </a:defRPr>
            </a:lvl6pPr>
            <a:lvl7pPr marL="2971800" indent="-228600" eaLnBrk="0" fontAlgn="base" hangingPunct="0">
              <a:spcBef>
                <a:spcPct val="0"/>
              </a:spcBef>
              <a:spcAft>
                <a:spcPct val="0"/>
              </a:spcAft>
              <a:defRPr sz="2000" u="sng">
                <a:solidFill>
                  <a:schemeClr val="tx1"/>
                </a:solidFill>
                <a:latin typeface="Arial" charset="0"/>
                <a:cs typeface="Arial" charset="0"/>
              </a:defRPr>
            </a:lvl7pPr>
            <a:lvl8pPr marL="3429000" indent="-228600" eaLnBrk="0" fontAlgn="base" hangingPunct="0">
              <a:spcBef>
                <a:spcPct val="0"/>
              </a:spcBef>
              <a:spcAft>
                <a:spcPct val="0"/>
              </a:spcAft>
              <a:defRPr sz="2000" u="sng">
                <a:solidFill>
                  <a:schemeClr val="tx1"/>
                </a:solidFill>
                <a:latin typeface="Arial" charset="0"/>
                <a:cs typeface="Arial" charset="0"/>
              </a:defRPr>
            </a:lvl8pPr>
            <a:lvl9pPr marL="3886200" indent="-228600" eaLnBrk="0" fontAlgn="base" hangingPunct="0">
              <a:spcBef>
                <a:spcPct val="0"/>
              </a:spcBef>
              <a:spcAft>
                <a:spcPct val="0"/>
              </a:spcAft>
              <a:defRPr sz="2000" u="sng">
                <a:solidFill>
                  <a:schemeClr val="tx1"/>
                </a:solidFill>
                <a:latin typeface="Arial" charset="0"/>
                <a:cs typeface="Arial" charset="0"/>
              </a:defRPr>
            </a:lvl9pPr>
          </a:lstStyle>
          <a:p>
            <a:fld id="{D5B0DC05-526D-483F-8C88-3A39E1314C5C}" type="slidenum">
              <a:rPr lang="en-US" sz="1200" u="none">
                <a:latin typeface="Times New Roman" pitchFamily="18" charset="0"/>
              </a:rPr>
              <a:pPr/>
              <a:t>9</a:t>
            </a:fld>
            <a:endParaRPr lang="en-US" sz="1200" u="none">
              <a:latin typeface="Times New Roman" pitchFamily="18" charset="0"/>
            </a:endParaRPr>
          </a:p>
        </p:txBody>
      </p:sp>
    </p:spTree>
    <p:extLst>
      <p:ext uri="{BB962C8B-B14F-4D97-AF65-F5344CB8AC3E}">
        <p14:creationId xmlns:p14="http://schemas.microsoft.com/office/powerpoint/2010/main" val="37775855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435406"/>
            <a:ext cx="6858000" cy="2027494"/>
          </a:xfrm>
          <a:prstGeom prst="rect">
            <a:avLst/>
          </a:prstGeom>
        </p:spPr>
        <p:txBody>
          <a:bodyPr anchor="b">
            <a:normAutofit/>
          </a:bodyPr>
          <a:lstStyle>
            <a:lvl1pPr algn="l">
              <a:defRPr sz="4125" b="0">
                <a:solidFill>
                  <a:schemeClr val="bg1"/>
                </a:solidFill>
                <a:latin typeface="Georgia" panose="02040502050405020303" pitchFamily="18" charset="0"/>
                <a:cs typeface="Arial" panose="020B0604020202020204" pitchFamily="34" charset="0"/>
              </a:defRPr>
            </a:lvl1pPr>
          </a:lstStyle>
          <a:p>
            <a:r>
              <a:rPr lang="en-US" dirty="0"/>
              <a:t>Insert </a:t>
            </a:r>
            <a:r>
              <a:rPr lang="en-US" dirty="0" err="1"/>
              <a:t>Powerpoint</a:t>
            </a:r>
            <a:r>
              <a:rPr lang="en-US" dirty="0"/>
              <a:t> Title</a:t>
            </a:r>
          </a:p>
        </p:txBody>
      </p:sp>
      <p:sp>
        <p:nvSpPr>
          <p:cNvPr id="3" name="Subtitle 2"/>
          <p:cNvSpPr>
            <a:spLocks noGrp="1"/>
          </p:cNvSpPr>
          <p:nvPr>
            <p:ph type="subTitle" idx="1" hasCustomPrompt="1"/>
          </p:nvPr>
        </p:nvSpPr>
        <p:spPr>
          <a:xfrm>
            <a:off x="1143000" y="2554975"/>
            <a:ext cx="6858000" cy="1404961"/>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500" b="0">
                <a:solidFill>
                  <a:schemeClr val="bg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Insert </a:t>
            </a:r>
            <a:r>
              <a:rPr lang="en-US" dirty="0" err="1"/>
              <a:t>Powerpoint</a:t>
            </a:r>
            <a:r>
              <a:rPr lang="en-US" dirty="0"/>
              <a:t> Subtitle</a:t>
            </a:r>
          </a:p>
        </p:txBody>
      </p:sp>
      <p:cxnSp>
        <p:nvCxnSpPr>
          <p:cNvPr id="5" name="Straight Connector 4">
            <a:extLst>
              <a:ext uri="{FF2B5EF4-FFF2-40B4-BE49-F238E27FC236}">
                <a16:creationId xmlns:a16="http://schemas.microsoft.com/office/drawing/2014/main" id="{FA910277-0FA1-1F46-9FD7-836ED090B7BF}"/>
              </a:ext>
            </a:extLst>
          </p:cNvPr>
          <p:cNvCxnSpPr>
            <a:cxnSpLocks/>
          </p:cNvCxnSpPr>
          <p:nvPr userDrawn="1"/>
        </p:nvCxnSpPr>
        <p:spPr>
          <a:xfrm>
            <a:off x="1143000" y="2471268"/>
            <a:ext cx="6858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descr="Text&#10;&#10;Description automatically generated with medium confidence">
            <a:extLst>
              <a:ext uri="{FF2B5EF4-FFF2-40B4-BE49-F238E27FC236}">
                <a16:creationId xmlns:a16="http://schemas.microsoft.com/office/drawing/2014/main" id="{BEBE40AE-9D6B-494E-AA98-4B73602A1C30}"/>
              </a:ext>
            </a:extLst>
          </p:cNvPr>
          <p:cNvPicPr>
            <a:picLocks noChangeAspect="1"/>
          </p:cNvPicPr>
          <p:nvPr userDrawn="1"/>
        </p:nvPicPr>
        <p:blipFill>
          <a:blip r:embed="rId3"/>
          <a:stretch>
            <a:fillRect/>
          </a:stretch>
        </p:blipFill>
        <p:spPr>
          <a:xfrm>
            <a:off x="0" y="4836759"/>
            <a:ext cx="9144000" cy="1158132"/>
          </a:xfrm>
          <a:prstGeom prst="rect">
            <a:avLst/>
          </a:prstGeom>
          <a:effectLst>
            <a:outerShdw blurRad="127000" dist="76200" dir="5400000" algn="tl" rotWithShape="0">
              <a:prstClr val="black">
                <a:alpha val="40000"/>
              </a:prstClr>
            </a:outerShdw>
          </a:effectLst>
        </p:spPr>
      </p:pic>
      <p:sp>
        <p:nvSpPr>
          <p:cNvPr id="9" name="Triangle 2">
            <a:extLst>
              <a:ext uri="{FF2B5EF4-FFF2-40B4-BE49-F238E27FC236}">
                <a16:creationId xmlns:a16="http://schemas.microsoft.com/office/drawing/2014/main" id="{C4C4C8D2-5E76-0340-BD75-529702744DC7}"/>
              </a:ext>
            </a:extLst>
          </p:cNvPr>
          <p:cNvSpPr/>
          <p:nvPr userDrawn="1"/>
        </p:nvSpPr>
        <p:spPr>
          <a:xfrm rot="5400000">
            <a:off x="-13306" y="6957"/>
            <a:ext cx="1506796" cy="148653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iangle 2">
            <a:extLst>
              <a:ext uri="{FF2B5EF4-FFF2-40B4-BE49-F238E27FC236}">
                <a16:creationId xmlns:a16="http://schemas.microsoft.com/office/drawing/2014/main" id="{6A922BE3-F9F8-BA45-A8C0-6D998F541EA4}"/>
              </a:ext>
            </a:extLst>
          </p:cNvPr>
          <p:cNvSpPr/>
          <p:nvPr userDrawn="1"/>
        </p:nvSpPr>
        <p:spPr>
          <a:xfrm rot="5400000">
            <a:off x="-11754" y="5401"/>
            <a:ext cx="1275607" cy="1258454"/>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809276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Final Slid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BE1E527-BFFA-F44B-94D0-1379A9E41A6D}"/>
              </a:ext>
            </a:extLst>
          </p:cNvPr>
          <p:cNvSpPr>
            <a:spLocks noGrp="1"/>
          </p:cNvSpPr>
          <p:nvPr>
            <p:ph type="ctrTitle" hasCustomPrompt="1"/>
          </p:nvPr>
        </p:nvSpPr>
        <p:spPr>
          <a:xfrm>
            <a:off x="1143000" y="1175356"/>
            <a:ext cx="6858000" cy="2387600"/>
          </a:xfrm>
          <a:prstGeom prst="rect">
            <a:avLst/>
          </a:prstGeom>
        </p:spPr>
        <p:txBody>
          <a:bodyPr anchor="b">
            <a:normAutofit/>
          </a:bodyPr>
          <a:lstStyle>
            <a:lvl1pPr algn="ctr">
              <a:defRPr sz="4125" b="0" i="0">
                <a:solidFill>
                  <a:schemeClr val="bg1"/>
                </a:solidFill>
                <a:latin typeface="Georgia" panose="02040502050405020303" pitchFamily="18" charset="0"/>
                <a:cs typeface="Arial" panose="020B0604020202020204" pitchFamily="34" charset="0"/>
              </a:defRPr>
            </a:lvl1pPr>
          </a:lstStyle>
          <a:p>
            <a:r>
              <a:rPr lang="en-US" dirty="0"/>
              <a:t>Insert Final Thoughts</a:t>
            </a:r>
          </a:p>
        </p:txBody>
      </p:sp>
      <p:cxnSp>
        <p:nvCxnSpPr>
          <p:cNvPr id="4" name="Straight Connector 3">
            <a:extLst>
              <a:ext uri="{FF2B5EF4-FFF2-40B4-BE49-F238E27FC236}">
                <a16:creationId xmlns:a16="http://schemas.microsoft.com/office/drawing/2014/main" id="{37167ACD-AB06-FF41-AA10-BD7149D7A7F6}"/>
              </a:ext>
            </a:extLst>
          </p:cNvPr>
          <p:cNvCxnSpPr>
            <a:cxnSpLocks/>
          </p:cNvCxnSpPr>
          <p:nvPr userDrawn="1"/>
        </p:nvCxnSpPr>
        <p:spPr>
          <a:xfrm>
            <a:off x="1143000" y="3562956"/>
            <a:ext cx="6858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descr="Text&#10;&#10;Description automatically generated with medium confidence">
            <a:extLst>
              <a:ext uri="{FF2B5EF4-FFF2-40B4-BE49-F238E27FC236}">
                <a16:creationId xmlns:a16="http://schemas.microsoft.com/office/drawing/2014/main" id="{E9380D8C-34F1-514B-B8D2-1FDFA55E0481}"/>
              </a:ext>
            </a:extLst>
          </p:cNvPr>
          <p:cNvPicPr>
            <a:picLocks noChangeAspect="1"/>
          </p:cNvPicPr>
          <p:nvPr userDrawn="1"/>
        </p:nvPicPr>
        <p:blipFill>
          <a:blip r:embed="rId3"/>
          <a:stretch>
            <a:fillRect/>
          </a:stretch>
        </p:blipFill>
        <p:spPr>
          <a:xfrm>
            <a:off x="0" y="4836759"/>
            <a:ext cx="9144000" cy="1158132"/>
          </a:xfrm>
          <a:prstGeom prst="rect">
            <a:avLst/>
          </a:prstGeom>
          <a:effectLst>
            <a:outerShdw blurRad="127000" dist="76200" dir="5400000" algn="tl" rotWithShape="0">
              <a:prstClr val="black">
                <a:alpha val="40000"/>
              </a:prstClr>
            </a:outerShdw>
          </a:effectLst>
        </p:spPr>
      </p:pic>
      <p:sp>
        <p:nvSpPr>
          <p:cNvPr id="9" name="Triangle 2">
            <a:extLst>
              <a:ext uri="{FF2B5EF4-FFF2-40B4-BE49-F238E27FC236}">
                <a16:creationId xmlns:a16="http://schemas.microsoft.com/office/drawing/2014/main" id="{C1005787-6556-EB44-9694-BE9AD99691FA}"/>
              </a:ext>
            </a:extLst>
          </p:cNvPr>
          <p:cNvSpPr/>
          <p:nvPr userDrawn="1"/>
        </p:nvSpPr>
        <p:spPr>
          <a:xfrm rot="5400000">
            <a:off x="-13306" y="6957"/>
            <a:ext cx="1506796" cy="148653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iangle 2">
            <a:extLst>
              <a:ext uri="{FF2B5EF4-FFF2-40B4-BE49-F238E27FC236}">
                <a16:creationId xmlns:a16="http://schemas.microsoft.com/office/drawing/2014/main" id="{A1CED9DE-2B16-9342-8E84-378077EDAF16}"/>
              </a:ext>
            </a:extLst>
          </p:cNvPr>
          <p:cNvSpPr/>
          <p:nvPr userDrawn="1"/>
        </p:nvSpPr>
        <p:spPr>
          <a:xfrm rot="5400000">
            <a:off x="-11754" y="5401"/>
            <a:ext cx="1275607" cy="1258454"/>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047457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3122962"/>
            <a:ext cx="7772400" cy="4431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1" y="3840480"/>
            <a:ext cx="6400799"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50702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399AF-5922-44E5-9E71-FB33E80F091E}"/>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2F52E914-CF20-4F3F-B23A-83D49186144F}"/>
              </a:ext>
            </a:extLst>
          </p:cNvPr>
          <p:cNvSpPr>
            <a:spLocks noGrp="1"/>
          </p:cNvSpPr>
          <p:nvPr>
            <p:ph sz="quarter" idx="10"/>
          </p:nvPr>
        </p:nvSpPr>
        <p:spPr>
          <a:xfrm>
            <a:off x="628650" y="1487967"/>
            <a:ext cx="7886700" cy="4678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6">
            <a:extLst>
              <a:ext uri="{FF2B5EF4-FFF2-40B4-BE49-F238E27FC236}">
                <a16:creationId xmlns:a16="http://schemas.microsoft.com/office/drawing/2014/main" id="{09EE821C-D3FC-F840-B5AB-7C546ADF2701}"/>
              </a:ext>
            </a:extLst>
          </p:cNvPr>
          <p:cNvSpPr>
            <a:spLocks noGrp="1"/>
          </p:cNvSpPr>
          <p:nvPr>
            <p:ph type="sldNum" sz="quarter" idx="11"/>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cxnSp>
        <p:nvCxnSpPr>
          <p:cNvPr id="5" name="Straight Connector 4">
            <a:extLst>
              <a:ext uri="{FF2B5EF4-FFF2-40B4-BE49-F238E27FC236}">
                <a16:creationId xmlns:a16="http://schemas.microsoft.com/office/drawing/2014/main" id="{E32403FB-25DD-1F4D-9D47-C1CEC8B569F3}"/>
              </a:ext>
            </a:extLst>
          </p:cNvPr>
          <p:cNvCxnSpPr>
            <a:cxnSpLocks/>
          </p:cNvCxnSpPr>
          <p:nvPr userDrawn="1"/>
        </p:nvCxnSpPr>
        <p:spPr>
          <a:xfrm>
            <a:off x="628650" y="1382233"/>
            <a:ext cx="788670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04F31CD1-81B6-E441-8BF9-425024CD323B}"/>
              </a:ext>
            </a:extLst>
          </p:cNvPr>
          <p:cNvGrpSpPr/>
          <p:nvPr userDrawn="1"/>
        </p:nvGrpSpPr>
        <p:grpSpPr>
          <a:xfrm>
            <a:off x="-3177" y="-3176"/>
            <a:ext cx="1486536" cy="1506797"/>
            <a:chOff x="-3178" y="-3176"/>
            <a:chExt cx="1646959" cy="1669406"/>
          </a:xfrm>
        </p:grpSpPr>
        <p:sp>
          <p:nvSpPr>
            <p:cNvPr id="7" name="Triangle 2">
              <a:extLst>
                <a:ext uri="{FF2B5EF4-FFF2-40B4-BE49-F238E27FC236}">
                  <a16:creationId xmlns:a16="http://schemas.microsoft.com/office/drawing/2014/main" id="{31FC9281-ABA2-D54B-B89E-6A8583D74FC8}"/>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riangle 2">
              <a:extLst>
                <a:ext uri="{FF2B5EF4-FFF2-40B4-BE49-F238E27FC236}">
                  <a16:creationId xmlns:a16="http://schemas.microsoft.com/office/drawing/2014/main" id="{718F5D4B-0782-F14D-8BD0-14A29D5E622D}"/>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02549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28681" y="767882"/>
            <a:ext cx="3933365" cy="2852737"/>
          </a:xfrm>
          <a:prstGeom prst="rect">
            <a:avLst/>
          </a:prstGeom>
        </p:spPr>
        <p:txBody>
          <a:bodyPr anchor="b">
            <a:normAutofit/>
          </a:bodyPr>
          <a:lstStyle>
            <a:lvl1pPr>
              <a:defRPr sz="3000" b="0" i="0" baseline="0">
                <a:solidFill>
                  <a:schemeClr val="bg1"/>
                </a:solidFill>
                <a:latin typeface="Georgia" panose="02040502050405020303" pitchFamily="18" charset="0"/>
                <a:cs typeface="Arial" panose="020B0604020202020204" pitchFamily="34" charset="0"/>
              </a:defRPr>
            </a:lvl1pPr>
          </a:lstStyle>
          <a:p>
            <a:r>
              <a:rPr lang="en-US" dirty="0"/>
              <a:t>Insert Section Header</a:t>
            </a:r>
          </a:p>
        </p:txBody>
      </p:sp>
      <p:sp>
        <p:nvSpPr>
          <p:cNvPr id="3" name="Text Placeholder 2"/>
          <p:cNvSpPr>
            <a:spLocks noGrp="1"/>
          </p:cNvSpPr>
          <p:nvPr>
            <p:ph type="body" idx="1" hasCustomPrompt="1"/>
          </p:nvPr>
        </p:nvSpPr>
        <p:spPr>
          <a:xfrm>
            <a:off x="3928681" y="3647607"/>
            <a:ext cx="3933365" cy="1500187"/>
          </a:xfrm>
          <a:prstGeom prst="rect">
            <a:avLst/>
          </a:prstGeom>
        </p:spPr>
        <p:txBody>
          <a:bodyPr>
            <a:normAutofit/>
          </a:bodyPr>
          <a:lstStyle>
            <a:lvl1pPr marL="0" indent="0">
              <a:buNone/>
              <a:defRPr sz="21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Insert Section </a:t>
            </a:r>
            <a:r>
              <a:rPr lang="en-US" dirty="0" err="1"/>
              <a:t>Subheader</a:t>
            </a:r>
            <a:endParaRPr lang="en-US" dirty="0"/>
          </a:p>
        </p:txBody>
      </p:sp>
      <p:cxnSp>
        <p:nvCxnSpPr>
          <p:cNvPr id="4" name="Straight Connector 3">
            <a:extLst>
              <a:ext uri="{FF2B5EF4-FFF2-40B4-BE49-F238E27FC236}">
                <a16:creationId xmlns:a16="http://schemas.microsoft.com/office/drawing/2014/main" id="{B3ED3EBA-C936-CA47-B212-1DD28D1A1869}"/>
              </a:ext>
            </a:extLst>
          </p:cNvPr>
          <p:cNvCxnSpPr>
            <a:cxnSpLocks/>
          </p:cNvCxnSpPr>
          <p:nvPr userDrawn="1"/>
        </p:nvCxnSpPr>
        <p:spPr>
          <a:xfrm>
            <a:off x="3928681" y="3628283"/>
            <a:ext cx="521531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riangle 2">
            <a:extLst>
              <a:ext uri="{FF2B5EF4-FFF2-40B4-BE49-F238E27FC236}">
                <a16:creationId xmlns:a16="http://schemas.microsoft.com/office/drawing/2014/main" id="{7972656B-D34B-7A47-AF68-55E3A457BE93}"/>
              </a:ext>
            </a:extLst>
          </p:cNvPr>
          <p:cNvSpPr/>
          <p:nvPr userDrawn="1"/>
        </p:nvSpPr>
        <p:spPr>
          <a:xfrm rot="5400000">
            <a:off x="-13306" y="6957"/>
            <a:ext cx="1506796" cy="148653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2">
            <a:extLst>
              <a:ext uri="{FF2B5EF4-FFF2-40B4-BE49-F238E27FC236}">
                <a16:creationId xmlns:a16="http://schemas.microsoft.com/office/drawing/2014/main" id="{9E85EBBA-5B5D-1C46-8EB2-3F3B34A34131}"/>
              </a:ext>
            </a:extLst>
          </p:cNvPr>
          <p:cNvSpPr/>
          <p:nvPr userDrawn="1"/>
        </p:nvSpPr>
        <p:spPr>
          <a:xfrm rot="5400000">
            <a:off x="-11754" y="5401"/>
            <a:ext cx="1275607" cy="1258454"/>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071416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2FE8E-6B16-4D1A-89CA-C8AC7AA63E3B}"/>
              </a:ext>
            </a:extLst>
          </p:cNvPr>
          <p:cNvSpPr>
            <a:spLocks noGrp="1"/>
          </p:cNvSpPr>
          <p:nvPr>
            <p:ph type="title"/>
          </p:nvPr>
        </p:nvSpPr>
        <p:spPr/>
        <p:txBody>
          <a:bodyPr/>
          <a:lstStyle/>
          <a:p>
            <a:r>
              <a:rPr lang="en-US"/>
              <a:t>Click to edit Master title style</a:t>
            </a:r>
            <a:endParaRPr lang="en-US" dirty="0"/>
          </a:p>
        </p:txBody>
      </p:sp>
      <p:sp>
        <p:nvSpPr>
          <p:cNvPr id="5" name="Slide Number Placeholder 6">
            <a:extLst>
              <a:ext uri="{FF2B5EF4-FFF2-40B4-BE49-F238E27FC236}">
                <a16:creationId xmlns:a16="http://schemas.microsoft.com/office/drawing/2014/main" id="{019C1E9F-F12B-CC40-BA2A-511122AF5A31}"/>
              </a:ext>
            </a:extLst>
          </p:cNvPr>
          <p:cNvSpPr>
            <a:spLocks noGrp="1"/>
          </p:cNvSpPr>
          <p:nvPr>
            <p:ph type="sldNum" sz="quarter" idx="10"/>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cxnSp>
        <p:nvCxnSpPr>
          <p:cNvPr id="6" name="Straight Connector 5">
            <a:extLst>
              <a:ext uri="{FF2B5EF4-FFF2-40B4-BE49-F238E27FC236}">
                <a16:creationId xmlns:a16="http://schemas.microsoft.com/office/drawing/2014/main" id="{E00C3BC0-BFC8-5E4E-B211-F779A1B1653F}"/>
              </a:ext>
            </a:extLst>
          </p:cNvPr>
          <p:cNvCxnSpPr>
            <a:cxnSpLocks/>
          </p:cNvCxnSpPr>
          <p:nvPr userDrawn="1"/>
        </p:nvCxnSpPr>
        <p:spPr>
          <a:xfrm>
            <a:off x="628650" y="1382233"/>
            <a:ext cx="788670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86717D1-205A-2A4A-A230-7965F9CE0EAC}"/>
              </a:ext>
            </a:extLst>
          </p:cNvPr>
          <p:cNvGrpSpPr/>
          <p:nvPr userDrawn="1"/>
        </p:nvGrpSpPr>
        <p:grpSpPr>
          <a:xfrm>
            <a:off x="-3177" y="-3176"/>
            <a:ext cx="1486536" cy="1506797"/>
            <a:chOff x="-3178" y="-3176"/>
            <a:chExt cx="1646959" cy="1669406"/>
          </a:xfrm>
        </p:grpSpPr>
        <p:sp>
          <p:nvSpPr>
            <p:cNvPr id="8" name="Triangle 2">
              <a:extLst>
                <a:ext uri="{FF2B5EF4-FFF2-40B4-BE49-F238E27FC236}">
                  <a16:creationId xmlns:a16="http://schemas.microsoft.com/office/drawing/2014/main" id="{589C902A-4EB8-5240-BCF3-0BB8FC7B87F4}"/>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2">
              <a:extLst>
                <a:ext uri="{FF2B5EF4-FFF2-40B4-BE49-F238E27FC236}">
                  <a16:creationId xmlns:a16="http://schemas.microsoft.com/office/drawing/2014/main" id="{D8F2384B-8766-C34C-92A4-888315CBCCE6}"/>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06787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F40153FC-A54E-874E-8EFA-851CBF037735}"/>
              </a:ext>
            </a:extLst>
          </p:cNvPr>
          <p:cNvSpPr>
            <a:spLocks noGrp="1"/>
          </p:cNvSpPr>
          <p:nvPr>
            <p:ph type="sldNum" sz="quarter" idx="10"/>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grpSp>
        <p:nvGrpSpPr>
          <p:cNvPr id="3" name="Group 2">
            <a:extLst>
              <a:ext uri="{FF2B5EF4-FFF2-40B4-BE49-F238E27FC236}">
                <a16:creationId xmlns:a16="http://schemas.microsoft.com/office/drawing/2014/main" id="{B4946678-FEEF-6846-AE20-21C18FB6BA9C}"/>
              </a:ext>
            </a:extLst>
          </p:cNvPr>
          <p:cNvGrpSpPr/>
          <p:nvPr userDrawn="1"/>
        </p:nvGrpSpPr>
        <p:grpSpPr>
          <a:xfrm>
            <a:off x="-3177" y="-3176"/>
            <a:ext cx="1486536" cy="1506797"/>
            <a:chOff x="-3178" y="-3176"/>
            <a:chExt cx="1646959" cy="1669406"/>
          </a:xfrm>
        </p:grpSpPr>
        <p:sp>
          <p:nvSpPr>
            <p:cNvPr id="5" name="Triangle 2">
              <a:extLst>
                <a:ext uri="{FF2B5EF4-FFF2-40B4-BE49-F238E27FC236}">
                  <a16:creationId xmlns:a16="http://schemas.microsoft.com/office/drawing/2014/main" id="{C6FB082E-F290-FA45-BBD7-FFEB222F21D5}"/>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riangle 2">
              <a:extLst>
                <a:ext uri="{FF2B5EF4-FFF2-40B4-BE49-F238E27FC236}">
                  <a16:creationId xmlns:a16="http://schemas.microsoft.com/office/drawing/2014/main" id="{3ED2CE7B-F051-2847-952F-0332C8B2E4ED}"/>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176465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section Header">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F912B-E769-445D-A6C5-06520D908A8C}"/>
              </a:ext>
            </a:extLst>
          </p:cNvPr>
          <p:cNvSpPr>
            <a:spLocks noGrp="1"/>
          </p:cNvSpPr>
          <p:nvPr>
            <p:ph type="title"/>
          </p:nvPr>
        </p:nvSpPr>
        <p:spPr>
          <a:xfrm>
            <a:off x="628650" y="2094614"/>
            <a:ext cx="7886700" cy="1573619"/>
          </a:xfrm>
        </p:spPr>
        <p:txBody>
          <a:bodyPr>
            <a:normAutofit/>
          </a:bodyPr>
          <a:lstStyle>
            <a:lvl1pPr algn="ctr">
              <a:defRPr sz="3200">
                <a:solidFill>
                  <a:schemeClr val="bg1"/>
                </a:solidFill>
              </a:defRPr>
            </a:lvl1pPr>
          </a:lstStyle>
          <a:p>
            <a:r>
              <a:rPr lang="en-US"/>
              <a:t>Click to edit Master title style</a:t>
            </a:r>
            <a:endParaRPr lang="en-US" dirty="0"/>
          </a:p>
        </p:txBody>
      </p:sp>
      <p:sp>
        <p:nvSpPr>
          <p:cNvPr id="5" name="Slide Number Placeholder 6">
            <a:extLst>
              <a:ext uri="{FF2B5EF4-FFF2-40B4-BE49-F238E27FC236}">
                <a16:creationId xmlns:a16="http://schemas.microsoft.com/office/drawing/2014/main" id="{F24FD113-387A-6844-BC4B-5AD58E4B3B87}"/>
              </a:ext>
            </a:extLst>
          </p:cNvPr>
          <p:cNvSpPr>
            <a:spLocks noGrp="1"/>
          </p:cNvSpPr>
          <p:nvPr>
            <p:ph type="sldNum" sz="quarter" idx="10"/>
          </p:nvPr>
        </p:nvSpPr>
        <p:spPr>
          <a:xfrm>
            <a:off x="7070497" y="6348809"/>
            <a:ext cx="1509243" cy="191503"/>
          </a:xfrm>
          <a:prstGeom prst="rect">
            <a:avLst/>
          </a:prstGeom>
        </p:spPr>
        <p:txBody>
          <a:bodyPr vert="horz" lIns="91440" tIns="45720" rIns="91440" bIns="45720" rtlCol="0" anchor="ctr"/>
          <a:lstStyle>
            <a:lvl1pPr algn="r">
              <a:defRPr sz="1000">
                <a:solidFill>
                  <a:schemeClr val="bg1"/>
                </a:solidFill>
              </a:defRPr>
            </a:lvl1pPr>
          </a:lstStyle>
          <a:p>
            <a:r>
              <a:rPr lang="en-US" dirty="0"/>
              <a:t>ANRCB   |   </a:t>
            </a:r>
            <a:fld id="{D8FE707D-7EDD-4671-B995-A3FBECAF0B25}" type="slidenum">
              <a:rPr lang="en-US" b="1" smtClean="0"/>
              <a:pPr/>
              <a:t>‹#›</a:t>
            </a:fld>
            <a:endParaRPr lang="en-US" b="1" dirty="0"/>
          </a:p>
        </p:txBody>
      </p:sp>
      <p:cxnSp>
        <p:nvCxnSpPr>
          <p:cNvPr id="4" name="Straight Connector 3">
            <a:extLst>
              <a:ext uri="{FF2B5EF4-FFF2-40B4-BE49-F238E27FC236}">
                <a16:creationId xmlns:a16="http://schemas.microsoft.com/office/drawing/2014/main" id="{BB10EA11-3AC4-2846-B76F-3DF63C90B0C5}"/>
              </a:ext>
            </a:extLst>
          </p:cNvPr>
          <p:cNvCxnSpPr>
            <a:cxnSpLocks/>
          </p:cNvCxnSpPr>
          <p:nvPr userDrawn="1"/>
        </p:nvCxnSpPr>
        <p:spPr>
          <a:xfrm>
            <a:off x="628650" y="3678866"/>
            <a:ext cx="78867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riangle 2">
            <a:extLst>
              <a:ext uri="{FF2B5EF4-FFF2-40B4-BE49-F238E27FC236}">
                <a16:creationId xmlns:a16="http://schemas.microsoft.com/office/drawing/2014/main" id="{EEE38A5B-5A30-D844-AF78-6170B85E8655}"/>
              </a:ext>
            </a:extLst>
          </p:cNvPr>
          <p:cNvSpPr/>
          <p:nvPr userDrawn="1"/>
        </p:nvSpPr>
        <p:spPr>
          <a:xfrm rot="5400000">
            <a:off x="-13306" y="6957"/>
            <a:ext cx="1506796" cy="148653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2">
            <a:extLst>
              <a:ext uri="{FF2B5EF4-FFF2-40B4-BE49-F238E27FC236}">
                <a16:creationId xmlns:a16="http://schemas.microsoft.com/office/drawing/2014/main" id="{50F924A2-E453-CA41-9199-01873DABBD18}"/>
              </a:ext>
            </a:extLst>
          </p:cNvPr>
          <p:cNvSpPr/>
          <p:nvPr userDrawn="1"/>
        </p:nvSpPr>
        <p:spPr>
          <a:xfrm rot="5400000">
            <a:off x="-11754" y="5401"/>
            <a:ext cx="1275607" cy="1258454"/>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3776877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2A299-9D74-4C65-97C9-8376FBB6A8C3}"/>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15FD8339-C764-4394-984C-4DEE2FF3C311}"/>
              </a:ext>
            </a:extLst>
          </p:cNvPr>
          <p:cNvSpPr>
            <a:spLocks noGrp="1"/>
          </p:cNvSpPr>
          <p:nvPr>
            <p:ph sz="quarter" idx="10"/>
          </p:nvPr>
        </p:nvSpPr>
        <p:spPr>
          <a:xfrm>
            <a:off x="628650" y="1490804"/>
            <a:ext cx="3805237" cy="47001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1A4F065B-EEB2-471E-A8FC-33594BB68122}"/>
              </a:ext>
            </a:extLst>
          </p:cNvPr>
          <p:cNvSpPr>
            <a:spLocks noGrp="1"/>
          </p:cNvSpPr>
          <p:nvPr>
            <p:ph sz="quarter" idx="11"/>
          </p:nvPr>
        </p:nvSpPr>
        <p:spPr>
          <a:xfrm>
            <a:off x="4710113" y="1501437"/>
            <a:ext cx="3805237" cy="47001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6">
            <a:extLst>
              <a:ext uri="{FF2B5EF4-FFF2-40B4-BE49-F238E27FC236}">
                <a16:creationId xmlns:a16="http://schemas.microsoft.com/office/drawing/2014/main" id="{42166213-81E0-6C48-8659-AB983C98F310}"/>
              </a:ext>
            </a:extLst>
          </p:cNvPr>
          <p:cNvSpPr>
            <a:spLocks noGrp="1"/>
          </p:cNvSpPr>
          <p:nvPr>
            <p:ph type="sldNum" sz="quarter" idx="12"/>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cxnSp>
        <p:nvCxnSpPr>
          <p:cNvPr id="8" name="Straight Connector 7">
            <a:extLst>
              <a:ext uri="{FF2B5EF4-FFF2-40B4-BE49-F238E27FC236}">
                <a16:creationId xmlns:a16="http://schemas.microsoft.com/office/drawing/2014/main" id="{9E4E409A-1C2D-9F4F-87EC-99732FC371F3}"/>
              </a:ext>
            </a:extLst>
          </p:cNvPr>
          <p:cNvCxnSpPr>
            <a:cxnSpLocks/>
          </p:cNvCxnSpPr>
          <p:nvPr userDrawn="1"/>
        </p:nvCxnSpPr>
        <p:spPr>
          <a:xfrm>
            <a:off x="628650" y="1382233"/>
            <a:ext cx="788670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F1018150-0F49-854F-A06F-08EFCC2EFD6B}"/>
              </a:ext>
            </a:extLst>
          </p:cNvPr>
          <p:cNvGrpSpPr/>
          <p:nvPr userDrawn="1"/>
        </p:nvGrpSpPr>
        <p:grpSpPr>
          <a:xfrm>
            <a:off x="-3177" y="-3176"/>
            <a:ext cx="1486536" cy="1506797"/>
            <a:chOff x="-3178" y="-3176"/>
            <a:chExt cx="1646959" cy="1669406"/>
          </a:xfrm>
        </p:grpSpPr>
        <p:sp>
          <p:nvSpPr>
            <p:cNvPr id="10" name="Triangle 2">
              <a:extLst>
                <a:ext uri="{FF2B5EF4-FFF2-40B4-BE49-F238E27FC236}">
                  <a16:creationId xmlns:a16="http://schemas.microsoft.com/office/drawing/2014/main" id="{72FADDB8-FE99-5D44-99AA-76F492BDD3E0}"/>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2">
              <a:extLst>
                <a:ext uri="{FF2B5EF4-FFF2-40B4-BE49-F238E27FC236}">
                  <a16:creationId xmlns:a16="http://schemas.microsoft.com/office/drawing/2014/main" id="{8CFC0A85-51F6-184C-8900-EC3D23FB6AFA}"/>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034459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490156"/>
            <a:ext cx="3868340"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324702"/>
            <a:ext cx="3868340" cy="389093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90156"/>
            <a:ext cx="3887391"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335334"/>
            <a:ext cx="3887391" cy="389093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58BA6FB0-BA43-4CFC-A76D-28EE4377813D}"/>
              </a:ext>
            </a:extLst>
          </p:cNvPr>
          <p:cNvSpPr>
            <a:spLocks noGrp="1"/>
          </p:cNvSpPr>
          <p:nvPr>
            <p:ph type="title"/>
          </p:nvPr>
        </p:nvSpPr>
        <p:spPr/>
        <p:txBody>
          <a:bodyPr/>
          <a:lstStyle/>
          <a:p>
            <a:r>
              <a:rPr lang="en-US"/>
              <a:t>Click to edit Master title style</a:t>
            </a:r>
            <a:endParaRPr lang="en-US" dirty="0"/>
          </a:p>
        </p:txBody>
      </p:sp>
      <p:sp>
        <p:nvSpPr>
          <p:cNvPr id="8" name="Slide Number Placeholder 6">
            <a:extLst>
              <a:ext uri="{FF2B5EF4-FFF2-40B4-BE49-F238E27FC236}">
                <a16:creationId xmlns:a16="http://schemas.microsoft.com/office/drawing/2014/main" id="{1B656E0B-D609-4D44-85B0-4FCFA6F7CE3F}"/>
              </a:ext>
            </a:extLst>
          </p:cNvPr>
          <p:cNvSpPr>
            <a:spLocks noGrp="1"/>
          </p:cNvSpPr>
          <p:nvPr>
            <p:ph type="sldNum" sz="quarter" idx="10"/>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cxnSp>
        <p:nvCxnSpPr>
          <p:cNvPr id="9" name="Straight Connector 8">
            <a:extLst>
              <a:ext uri="{FF2B5EF4-FFF2-40B4-BE49-F238E27FC236}">
                <a16:creationId xmlns:a16="http://schemas.microsoft.com/office/drawing/2014/main" id="{26340288-326B-3E48-BC8A-268E0F52FC0C}"/>
              </a:ext>
            </a:extLst>
          </p:cNvPr>
          <p:cNvCxnSpPr>
            <a:cxnSpLocks/>
          </p:cNvCxnSpPr>
          <p:nvPr userDrawn="1"/>
        </p:nvCxnSpPr>
        <p:spPr>
          <a:xfrm>
            <a:off x="628650" y="1382233"/>
            <a:ext cx="788670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EC58933B-4F4D-6642-92D6-DEF9A15FC59B}"/>
              </a:ext>
            </a:extLst>
          </p:cNvPr>
          <p:cNvGrpSpPr/>
          <p:nvPr userDrawn="1"/>
        </p:nvGrpSpPr>
        <p:grpSpPr>
          <a:xfrm>
            <a:off x="-3177" y="-3176"/>
            <a:ext cx="1486536" cy="1506797"/>
            <a:chOff x="-3178" y="-3176"/>
            <a:chExt cx="1646959" cy="1669406"/>
          </a:xfrm>
        </p:grpSpPr>
        <p:sp>
          <p:nvSpPr>
            <p:cNvPr id="11" name="Triangle 2">
              <a:extLst>
                <a:ext uri="{FF2B5EF4-FFF2-40B4-BE49-F238E27FC236}">
                  <a16:creationId xmlns:a16="http://schemas.microsoft.com/office/drawing/2014/main" id="{405B28D0-528D-2F4F-9C6C-B55470710324}"/>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2">
              <a:extLst>
                <a:ext uri="{FF2B5EF4-FFF2-40B4-BE49-F238E27FC236}">
                  <a16:creationId xmlns:a16="http://schemas.microsoft.com/office/drawing/2014/main" id="{A5AC2091-4B5C-684B-90C4-1BA18B60120A}"/>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733941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hoto Full 1">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E301A61-FFE4-A248-95E6-8A44756678CA}"/>
              </a:ext>
            </a:extLst>
          </p:cNvPr>
          <p:cNvSpPr>
            <a:spLocks noGrp="1"/>
          </p:cNvSpPr>
          <p:nvPr>
            <p:ph type="pic" sz="quarter" idx="10" hasCustomPrompt="1"/>
          </p:nvPr>
        </p:nvSpPr>
        <p:spPr>
          <a:xfrm>
            <a:off x="0" y="0"/>
            <a:ext cx="9144000" cy="6858000"/>
          </a:xfrm>
          <a:prstGeom prst="rect">
            <a:avLst/>
          </a:prstGeom>
        </p:spPr>
        <p:txBody>
          <a:bodyPr anchor="ctr"/>
          <a:lstStyle>
            <a:lvl1pPr marL="0" indent="0" algn="ctr">
              <a:buNone/>
              <a:defRPr/>
            </a:lvl1pPr>
          </a:lstStyle>
          <a:p>
            <a:r>
              <a:rPr lang="en-US" dirty="0"/>
              <a:t>Photo</a:t>
            </a:r>
          </a:p>
        </p:txBody>
      </p:sp>
      <p:sp>
        <p:nvSpPr>
          <p:cNvPr id="16" name="Text Placeholder 15">
            <a:extLst>
              <a:ext uri="{FF2B5EF4-FFF2-40B4-BE49-F238E27FC236}">
                <a16:creationId xmlns:a16="http://schemas.microsoft.com/office/drawing/2014/main" id="{322CBD45-9E3B-2945-9D95-A20EEC28DA07}"/>
              </a:ext>
            </a:extLst>
          </p:cNvPr>
          <p:cNvSpPr>
            <a:spLocks noGrp="1"/>
          </p:cNvSpPr>
          <p:nvPr>
            <p:ph type="body" sz="quarter" idx="12" hasCustomPrompt="1"/>
          </p:nvPr>
        </p:nvSpPr>
        <p:spPr>
          <a:xfrm>
            <a:off x="120770" y="6119609"/>
            <a:ext cx="4063160" cy="179322"/>
          </a:xfrm>
          <a:prstGeom prst="rect">
            <a:avLst/>
          </a:prstGeom>
        </p:spPr>
        <p:txBody>
          <a:bodyPr lIns="0" tIns="0" rIns="0" bIns="0" anchor="b"/>
          <a:lstStyle>
            <a:lvl1pPr marL="0" indent="0">
              <a:buFont typeface="Arial" panose="020B0604020202020204" pitchFamily="34" charset="0"/>
              <a:buNone/>
              <a:defRPr sz="825"/>
            </a:lvl1pPr>
          </a:lstStyle>
          <a:p>
            <a:pPr lvl="0"/>
            <a:r>
              <a:rPr lang="en-US" dirty="0"/>
              <a:t>[Photo credit]</a:t>
            </a:r>
          </a:p>
        </p:txBody>
      </p:sp>
      <p:sp>
        <p:nvSpPr>
          <p:cNvPr id="3" name="Text Placeholder 2">
            <a:extLst>
              <a:ext uri="{FF2B5EF4-FFF2-40B4-BE49-F238E27FC236}">
                <a16:creationId xmlns:a16="http://schemas.microsoft.com/office/drawing/2014/main" id="{513A38EA-FCD7-F844-A8CA-A168FB067694}"/>
              </a:ext>
            </a:extLst>
          </p:cNvPr>
          <p:cNvSpPr>
            <a:spLocks noGrp="1"/>
          </p:cNvSpPr>
          <p:nvPr>
            <p:ph type="body" sz="quarter" idx="13" hasCustomPrompt="1"/>
          </p:nvPr>
        </p:nvSpPr>
        <p:spPr>
          <a:xfrm>
            <a:off x="0" y="5108832"/>
            <a:ext cx="4191000" cy="914400"/>
          </a:xfrm>
          <a:prstGeom prst="rect">
            <a:avLst/>
          </a:prstGeom>
          <a:solidFill>
            <a:schemeClr val="bg1"/>
          </a:solidFill>
        </p:spPr>
        <p:txBody>
          <a:bodyPr lIns="365760" tIns="45720" bIns="0" anchor="ctr"/>
          <a:lstStyle>
            <a:lvl1pPr marL="0" indent="0">
              <a:buNone/>
              <a:defRPr sz="2700" b="0">
                <a:solidFill>
                  <a:schemeClr val="tx2"/>
                </a:solidFill>
                <a:latin typeface="Georgia" panose="02040502050405020303" pitchFamily="18" charset="0"/>
                <a:cs typeface="Arial" panose="020B0604020202020204" pitchFamily="34" charset="0"/>
              </a:defRPr>
            </a:lvl1pPr>
          </a:lstStyle>
          <a:p>
            <a:r>
              <a:rPr lang="en-US" dirty="0"/>
              <a:t>Photo Headline</a:t>
            </a:r>
          </a:p>
        </p:txBody>
      </p:sp>
      <p:grpSp>
        <p:nvGrpSpPr>
          <p:cNvPr id="8" name="Group 7">
            <a:extLst>
              <a:ext uri="{FF2B5EF4-FFF2-40B4-BE49-F238E27FC236}">
                <a16:creationId xmlns:a16="http://schemas.microsoft.com/office/drawing/2014/main" id="{044C7DBE-6011-FC43-B68E-60EF4B78E8F4}"/>
              </a:ext>
            </a:extLst>
          </p:cNvPr>
          <p:cNvGrpSpPr/>
          <p:nvPr userDrawn="1"/>
        </p:nvGrpSpPr>
        <p:grpSpPr>
          <a:xfrm>
            <a:off x="-3177" y="-3176"/>
            <a:ext cx="1486536" cy="1506797"/>
            <a:chOff x="-3178" y="-3176"/>
            <a:chExt cx="1646959" cy="1669406"/>
          </a:xfrm>
        </p:grpSpPr>
        <p:sp>
          <p:nvSpPr>
            <p:cNvPr id="9" name="Triangle 2">
              <a:extLst>
                <a:ext uri="{FF2B5EF4-FFF2-40B4-BE49-F238E27FC236}">
                  <a16:creationId xmlns:a16="http://schemas.microsoft.com/office/drawing/2014/main" id="{580A20C3-A958-5149-846C-17C31C465AF9}"/>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2">
              <a:extLst>
                <a:ext uri="{FF2B5EF4-FFF2-40B4-BE49-F238E27FC236}">
                  <a16:creationId xmlns:a16="http://schemas.microsoft.com/office/drawing/2014/main" id="{EDE8981D-E850-6746-9672-A856447819D4}"/>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55971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2">
            <a:extLst>
              <a:ext uri="{FF2B5EF4-FFF2-40B4-BE49-F238E27FC236}">
                <a16:creationId xmlns:a16="http://schemas.microsoft.com/office/drawing/2014/main" id="{1840410D-CB4F-425F-BE44-944494DC19D2}"/>
              </a:ext>
            </a:extLst>
          </p:cNvPr>
          <p:cNvSpPr>
            <a:spLocks noGrp="1"/>
          </p:cNvSpPr>
          <p:nvPr>
            <p:ph type="title"/>
          </p:nvPr>
        </p:nvSpPr>
        <p:spPr>
          <a:xfrm>
            <a:off x="628650" y="365126"/>
            <a:ext cx="7886700" cy="101710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93F9C2C4-2277-4DB8-BCAF-9727CE23F38D}"/>
              </a:ext>
            </a:extLst>
          </p:cNvPr>
          <p:cNvSpPr>
            <a:spLocks noGrp="1"/>
          </p:cNvSpPr>
          <p:nvPr>
            <p:ph type="body" idx="1"/>
          </p:nvPr>
        </p:nvSpPr>
        <p:spPr>
          <a:xfrm>
            <a:off x="628650" y="1488557"/>
            <a:ext cx="7886700" cy="46565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6">
            <a:extLst>
              <a:ext uri="{FF2B5EF4-FFF2-40B4-BE49-F238E27FC236}">
                <a16:creationId xmlns:a16="http://schemas.microsoft.com/office/drawing/2014/main" id="{AF604E5E-5B3B-0242-BD0C-18D77113EC15}"/>
              </a:ext>
            </a:extLst>
          </p:cNvPr>
          <p:cNvSpPr>
            <a:spLocks noGrp="1"/>
          </p:cNvSpPr>
          <p:nvPr>
            <p:ph type="sldNum" sz="quarter" idx="4"/>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latin typeface="Calibri" panose="020F0502020204030204" pitchFamily="34" charset="0"/>
                <a:cs typeface="Calibri" panose="020F0502020204030204" pitchFamily="34" charset="0"/>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spTree>
    <p:extLst>
      <p:ext uri="{BB962C8B-B14F-4D97-AF65-F5344CB8AC3E}">
        <p14:creationId xmlns:p14="http://schemas.microsoft.com/office/powerpoint/2010/main" val="218626460"/>
      </p:ext>
    </p:extLst>
  </p:cSld>
  <p:clrMap bg1="lt1" tx1="dk1" bg2="lt2" tx2="dk2" accent1="accent1" accent2="accent2" accent3="accent3" accent4="accent4" accent5="accent5" accent6="accent6" hlink="hlink" folHlink="folHlink"/>
  <p:sldLayoutIdLst>
    <p:sldLayoutId id="2147484035" r:id="rId1"/>
    <p:sldLayoutId id="2147484042" r:id="rId2"/>
    <p:sldLayoutId id="2147484037" r:id="rId3"/>
    <p:sldLayoutId id="2147484043" r:id="rId4"/>
    <p:sldLayoutId id="2147484044" r:id="rId5"/>
    <p:sldLayoutId id="2147484046" r:id="rId6"/>
    <p:sldLayoutId id="2147484045" r:id="rId7"/>
    <p:sldLayoutId id="2147484028" r:id="rId8"/>
    <p:sldLayoutId id="2147484029" r:id="rId9"/>
    <p:sldLayoutId id="2147484041" r:id="rId10"/>
    <p:sldLayoutId id="2147484049" r:id="rId11"/>
  </p:sldLayoutIdLst>
  <p:hf hdr="0" ftr="0" dt="0"/>
  <p:txStyles>
    <p:titleStyle>
      <a:lvl1pPr algn="l" defTabSz="685800" rtl="0" eaLnBrk="1" latinLnBrk="0" hangingPunct="1">
        <a:lnSpc>
          <a:spcPct val="90000"/>
        </a:lnSpc>
        <a:spcBef>
          <a:spcPct val="0"/>
        </a:spcBef>
        <a:buNone/>
        <a:defRPr sz="3200" b="0" kern="1200">
          <a:solidFill>
            <a:schemeClr val="tx2"/>
          </a:solidFill>
          <a:latin typeface="Georgia" panose="02040502050405020303" pitchFamily="18"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27.em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28.em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29.em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30.emf"/><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3.png"/><Relationship Id="rId2" Type="http://schemas.microsoft.com/office/2007/relationships/media" Target="../media/media14.m4a"/><Relationship Id="rId1" Type="http://schemas.openxmlformats.org/officeDocument/2006/relationships/tags" Target="../tags/tag1.xml"/><Relationship Id="rId6" Type="http://schemas.openxmlformats.org/officeDocument/2006/relationships/image" Target="../media/image21.emf"/><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5.m4a"/><Relationship Id="rId7" Type="http://schemas.openxmlformats.org/officeDocument/2006/relationships/image" Target="../media/image30.emf"/><Relationship Id="rId2" Type="http://schemas.microsoft.com/office/2007/relationships/media" Target="../media/media15.m4a"/><Relationship Id="rId1" Type="http://schemas.openxmlformats.org/officeDocument/2006/relationships/tags" Target="../tags/tag2.xml"/><Relationship Id="rId6" Type="http://schemas.openxmlformats.org/officeDocument/2006/relationships/image" Target="../media/image21.emf"/><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21.emf"/><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17.png"/><Relationship Id="rId12" Type="http://schemas.openxmlformats.org/officeDocument/2006/relationships/image" Target="../media/image3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8.svg"/><Relationship Id="rId11" Type="http://schemas.openxmlformats.org/officeDocument/2006/relationships/image" Target="../media/image31.png"/><Relationship Id="rId5" Type="http://schemas.openxmlformats.org/officeDocument/2006/relationships/image" Target="../media/image7.png"/><Relationship Id="rId10" Type="http://schemas.openxmlformats.org/officeDocument/2006/relationships/image" Target="../media/image20.svg"/><Relationship Id="rId4" Type="http://schemas.openxmlformats.org/officeDocument/2006/relationships/notesSlide" Target="../notesSlides/notesSlide17.xml"/><Relationship Id="rId9" Type="http://schemas.openxmlformats.org/officeDocument/2006/relationships/image" Target="../media/image19.png"/><Relationship Id="rId1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34.emf"/><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3.png"/><Relationship Id="rId2" Type="http://schemas.microsoft.com/office/2007/relationships/media" Target="../media/media20.m4a"/><Relationship Id="rId1" Type="http://schemas.openxmlformats.org/officeDocument/2006/relationships/tags" Target="../tags/tag3.xml"/><Relationship Id="rId6" Type="http://schemas.openxmlformats.org/officeDocument/2006/relationships/image" Target="../media/image35.jpe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36.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2.m4a"/><Relationship Id="rId7" Type="http://schemas.openxmlformats.org/officeDocument/2006/relationships/image" Target="../media/image36.jpeg"/><Relationship Id="rId2" Type="http://schemas.microsoft.com/office/2007/relationships/media" Target="../media/media22.m4a"/><Relationship Id="rId1" Type="http://schemas.openxmlformats.org/officeDocument/2006/relationships/tags" Target="../tags/tag4.xml"/><Relationship Id="rId6" Type="http://schemas.openxmlformats.org/officeDocument/2006/relationships/image" Target="../media/image35.jpe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34.emf"/><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4.m4a"/><Relationship Id="rId7" Type="http://schemas.openxmlformats.org/officeDocument/2006/relationships/image" Target="../media/image38.png"/><Relationship Id="rId2" Type="http://schemas.microsoft.com/office/2007/relationships/media" Target="../media/media24.m4a"/><Relationship Id="rId1" Type="http://schemas.openxmlformats.org/officeDocument/2006/relationships/tags" Target="../tags/tag5.xml"/><Relationship Id="rId6" Type="http://schemas.openxmlformats.org/officeDocument/2006/relationships/image" Target="../media/image37.emf"/><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7.emf"/><Relationship Id="rId5" Type="http://schemas.openxmlformats.org/officeDocument/2006/relationships/image" Target="../media/image34.emf"/><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slideLayout" Target="../slideLayouts/slideLayout2.xml"/><Relationship Id="rId7" Type="http://schemas.openxmlformats.org/officeDocument/2006/relationships/image" Target="../media/image41.emf"/><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notesSlide" Target="../notesSlides/notesSlide26.xml"/><Relationship Id="rId9"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45.wmf"/><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openxmlformats.org/officeDocument/2006/relationships/image" Target="../media/image46.wmf"/><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image" Target="../media/image47.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32.m4a"/><Relationship Id="rId7" Type="http://schemas.openxmlformats.org/officeDocument/2006/relationships/image" Target="../media/image49.png"/><Relationship Id="rId2" Type="http://schemas.microsoft.com/office/2007/relationships/media" Target="../media/media32.m4a"/><Relationship Id="rId1" Type="http://schemas.openxmlformats.org/officeDocument/2006/relationships/tags" Target="../tags/tag6.xml"/><Relationship Id="rId6" Type="http://schemas.openxmlformats.org/officeDocument/2006/relationships/image" Target="../media/image48.emf"/><Relationship Id="rId5" Type="http://schemas.openxmlformats.org/officeDocument/2006/relationships/notesSlide" Target="../notesSlides/notesSlide32.xml"/><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png"/><Relationship Id="rId5" Type="http://schemas.openxmlformats.org/officeDocument/2006/relationships/image" Target="../media/image50.emf"/><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50.emf"/><Relationship Id="rId5" Type="http://schemas.openxmlformats.org/officeDocument/2006/relationships/image" Target="../media/image36.jpe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png"/><Relationship Id="rId5" Type="http://schemas.openxmlformats.org/officeDocument/2006/relationships/image" Target="../media/image51.emf"/><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slideLayout" Target="../slideLayouts/slideLayout2.xml"/><Relationship Id="rId7" Type="http://schemas.openxmlformats.org/officeDocument/2006/relationships/image" Target="../media/image54.jpe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notesSlide" Target="../notesSlides/notesSlide36.xml"/><Relationship Id="rId9"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png"/><Relationship Id="rId5" Type="http://schemas.openxmlformats.org/officeDocument/2006/relationships/image" Target="../media/image56.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png"/><Relationship Id="rId5" Type="http://schemas.openxmlformats.org/officeDocument/2006/relationships/image" Target="../media/image56.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19.png"/><Relationship Id="rId3" Type="http://schemas.openxmlformats.org/officeDocument/2006/relationships/slideLayout" Target="../slideLayouts/slideLayout2.xml"/><Relationship Id="rId21" Type="http://schemas.openxmlformats.org/officeDocument/2006/relationships/image" Target="../media/image22.pn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 Type="http://schemas.openxmlformats.org/officeDocument/2006/relationships/audio" Target="../media/media4.m4a"/><Relationship Id="rId16" Type="http://schemas.openxmlformats.org/officeDocument/2006/relationships/image" Target="../media/image17.png"/><Relationship Id="rId20" Type="http://schemas.openxmlformats.org/officeDocument/2006/relationships/image" Target="../media/image21.emf"/><Relationship Id="rId1" Type="http://schemas.microsoft.com/office/2007/relationships/media" Target="../media/media4.m4a"/><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png"/><Relationship Id="rId15" Type="http://schemas.openxmlformats.org/officeDocument/2006/relationships/image" Target="../media/image16.svg"/><Relationship Id="rId23" Type="http://schemas.openxmlformats.org/officeDocument/2006/relationships/image" Target="../media/image3.png"/><Relationship Id="rId10" Type="http://schemas.openxmlformats.org/officeDocument/2006/relationships/image" Target="../media/image11.png"/><Relationship Id="rId19" Type="http://schemas.openxmlformats.org/officeDocument/2006/relationships/image" Target="../media/image20.svg"/><Relationship Id="rId4" Type="http://schemas.openxmlformats.org/officeDocument/2006/relationships/notesSlide" Target="../notesSlides/notesSlide4.xml"/><Relationship Id="rId9" Type="http://schemas.openxmlformats.org/officeDocument/2006/relationships/image" Target="../media/image10.svg"/><Relationship Id="rId14" Type="http://schemas.openxmlformats.org/officeDocument/2006/relationships/image" Target="../media/image15.png"/><Relationship Id="rId22" Type="http://schemas.openxmlformats.org/officeDocument/2006/relationships/image" Target="../media/image23.svg"/></Relationships>
</file>

<file path=ppt/slides/_rels/slide4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media40.m4a"/><Relationship Id="rId7" Type="http://schemas.openxmlformats.org/officeDocument/2006/relationships/image" Target="../media/image56.png"/><Relationship Id="rId2" Type="http://schemas.microsoft.com/office/2007/relationships/media" Target="../media/media40.m4a"/><Relationship Id="rId1" Type="http://schemas.openxmlformats.org/officeDocument/2006/relationships/tags" Target="../tags/tag7.xml"/><Relationship Id="rId6" Type="http://schemas.openxmlformats.org/officeDocument/2006/relationships/image" Target="../media/image59.emf"/><Relationship Id="rId5" Type="http://schemas.openxmlformats.org/officeDocument/2006/relationships/notesSlide" Target="../notesSlides/notesSlide40.xml"/><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60.emf"/><Relationship Id="rId5" Type="http://schemas.openxmlformats.org/officeDocument/2006/relationships/image" Target="../media/image59.emf"/><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3.png"/><Relationship Id="rId5" Type="http://schemas.openxmlformats.org/officeDocument/2006/relationships/image" Target="../media/image63.emf"/><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3.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64.emf"/><Relationship Id="rId5" Type="http://schemas.openxmlformats.org/officeDocument/2006/relationships/image" Target="../media/image3.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3.png"/><Relationship Id="rId5" Type="http://schemas.openxmlformats.org/officeDocument/2006/relationships/image" Target="../media/image65.emf"/><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3.png"/><Relationship Id="rId5" Type="http://schemas.openxmlformats.org/officeDocument/2006/relationships/image" Target="../media/image66.emf"/><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3.png"/><Relationship Id="rId5" Type="http://schemas.openxmlformats.org/officeDocument/2006/relationships/image" Target="../media/image67.emf"/><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slideLayout" Target="../slideLayouts/slideLayout7.xml"/><Relationship Id="rId7" Type="http://schemas.openxmlformats.org/officeDocument/2006/relationships/image" Target="../media/image13.png"/><Relationship Id="rId12"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svg"/><Relationship Id="rId11" Type="http://schemas.openxmlformats.org/officeDocument/2006/relationships/image" Target="../media/image23.svg"/><Relationship Id="rId5" Type="http://schemas.openxmlformats.org/officeDocument/2006/relationships/image" Target="../media/image9.png"/><Relationship Id="rId10" Type="http://schemas.openxmlformats.org/officeDocument/2006/relationships/image" Target="../media/image22.png"/><Relationship Id="rId4" Type="http://schemas.openxmlformats.org/officeDocument/2006/relationships/notesSlide" Target="../notesSlides/notesSlide5.xml"/><Relationship Id="rId9" Type="http://schemas.openxmlformats.org/officeDocument/2006/relationships/image" Target="../media/image21.emf"/></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3.png"/><Relationship Id="rId5" Type="http://schemas.openxmlformats.org/officeDocument/2006/relationships/image" Target="../media/image68.emf"/><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3.png"/><Relationship Id="rId5" Type="http://schemas.openxmlformats.org/officeDocument/2006/relationships/image" Target="../media/image69.emf"/><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3.png"/><Relationship Id="rId5" Type="http://schemas.openxmlformats.org/officeDocument/2006/relationships/image" Target="../media/image70.emf"/><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slideLayout" Target="../slideLayouts/slideLayout2.xml"/><Relationship Id="rId7" Type="http://schemas.openxmlformats.org/officeDocument/2006/relationships/image" Target="../media/image73.png"/><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notesSlide" Target="../notesSlides/notesSlide53.xml"/><Relationship Id="rId9"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hyperlink" Target="https://www.stata.com/support/faqs/graphics/gph/stata-graphs/" TargetMode="External"/><Relationship Id="rId5" Type="http://schemas.openxmlformats.org/officeDocument/2006/relationships/image" Target="../media/image75.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3.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3.png"/><Relationship Id="rId4" Type="http://schemas.openxmlformats.org/officeDocument/2006/relationships/notesSlide" Target="../notesSlides/notesSlide5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24.em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25.em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25.em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26.em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9450" y="435406"/>
            <a:ext cx="8368017" cy="2027494"/>
          </a:xfrm>
          <a:prstGeom prst="rect">
            <a:avLst/>
          </a:prstGeom>
        </p:spPr>
        <p:txBody>
          <a:bodyPr>
            <a:normAutofit/>
          </a:bodyPr>
          <a:lstStyle/>
          <a:p>
            <a:pPr algn="ctr"/>
            <a:r>
              <a:rPr lang="en-US" sz="4000" b="1" dirty="0">
                <a:latin typeface="Georgia"/>
                <a:cs typeface="Arial"/>
              </a:rPr>
              <a:t>Topic 7.5:</a:t>
            </a:r>
            <a:br>
              <a:rPr lang="en-US" sz="4000" b="1" dirty="0">
                <a:latin typeface="Georgia"/>
                <a:cs typeface="Arial"/>
              </a:rPr>
            </a:br>
            <a:r>
              <a:rPr lang="en-US" sz="4000" b="1" dirty="0">
                <a:latin typeface="Georgia"/>
                <a:cs typeface="Arial"/>
              </a:rPr>
              <a:t>Data Visualization</a:t>
            </a:r>
            <a:endParaRPr lang="en-US" sz="4000" dirty="0">
              <a:latin typeface="Georgia"/>
              <a:cs typeface="Arial"/>
            </a:endParaRPr>
          </a:p>
        </p:txBody>
      </p:sp>
      <p:sp>
        <p:nvSpPr>
          <p:cNvPr id="6" name="Subtitle 2">
            <a:extLst>
              <a:ext uri="{FF2B5EF4-FFF2-40B4-BE49-F238E27FC236}">
                <a16:creationId xmlns:a16="http://schemas.microsoft.com/office/drawing/2014/main" id="{12389880-AC48-A946-8EA9-A6F864B21918}"/>
              </a:ext>
            </a:extLst>
          </p:cNvPr>
          <p:cNvSpPr txBox="1">
            <a:spLocks/>
          </p:cNvSpPr>
          <p:nvPr/>
        </p:nvSpPr>
        <p:spPr>
          <a:xfrm>
            <a:off x="151279" y="6163738"/>
            <a:ext cx="8841441" cy="517711"/>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2475"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nSpc>
                <a:spcPct val="100000"/>
              </a:lnSpc>
              <a:spcBef>
                <a:spcPts val="0"/>
              </a:spcBef>
            </a:pPr>
            <a:r>
              <a:rPr lang="en-US" sz="1200" dirty="0">
                <a:solidFill>
                  <a:schemeClr val="accent6"/>
                </a:solidFill>
                <a:latin typeface="Calibri" panose="020F0502020204030204" pitchFamily="34" charset="0"/>
                <a:cs typeface="Calibri" panose="020F0502020204030204" pitchFamily="34" charset="0"/>
              </a:rPr>
              <a:t>This work is made possible through support from USAID/Laos as a supplement to a USAID Cooperative Agreement #7200AA18CA00009 </a:t>
            </a:r>
            <a:br>
              <a:rPr lang="en-US" sz="1200" dirty="0">
                <a:solidFill>
                  <a:schemeClr val="accent6"/>
                </a:solidFill>
                <a:latin typeface="Calibri" panose="020F0502020204030204" pitchFamily="34" charset="0"/>
                <a:cs typeface="Calibri" panose="020F0502020204030204" pitchFamily="34" charset="0"/>
              </a:rPr>
            </a:br>
            <a:r>
              <a:rPr lang="en-US" sz="1200" dirty="0">
                <a:solidFill>
                  <a:schemeClr val="accent6"/>
                </a:solidFill>
                <a:latin typeface="Calibri" panose="020F0502020204030204" pitchFamily="34" charset="0"/>
                <a:cs typeface="Calibri" panose="020F0502020204030204" pitchFamily="34" charset="0"/>
              </a:rPr>
              <a:t>(LASER-PULSE) to Purdue University. Contents reflect the views of the author(s) and do not necessarily reflect those of USAID. </a:t>
            </a:r>
          </a:p>
          <a:p>
            <a:pPr>
              <a:lnSpc>
                <a:spcPct val="100000"/>
              </a:lnSpc>
              <a:spcBef>
                <a:spcPts val="0"/>
              </a:spcBef>
            </a:pPr>
            <a:r>
              <a:rPr lang="en-US" sz="1200" dirty="0">
                <a:solidFill>
                  <a:schemeClr val="accent6"/>
                </a:solidFill>
                <a:latin typeface="Calibri" panose="020F0502020204030204" pitchFamily="34" charset="0"/>
                <a:cs typeface="Calibri" panose="020F0502020204030204" pitchFamily="34" charset="0"/>
              </a:rPr>
              <a:t>For more information, please contact Catholic Relief Services Laos.</a:t>
            </a:r>
          </a:p>
        </p:txBody>
      </p:sp>
      <p:sp>
        <p:nvSpPr>
          <p:cNvPr id="7" name="Subtitle 6">
            <a:extLst>
              <a:ext uri="{FF2B5EF4-FFF2-40B4-BE49-F238E27FC236}">
                <a16:creationId xmlns:a16="http://schemas.microsoft.com/office/drawing/2014/main" id="{1C9747C8-410E-8D47-894E-20D45D73966D}"/>
              </a:ext>
            </a:extLst>
          </p:cNvPr>
          <p:cNvSpPr>
            <a:spLocks noGrp="1"/>
          </p:cNvSpPr>
          <p:nvPr>
            <p:ph type="subTitle" idx="1"/>
          </p:nvPr>
        </p:nvSpPr>
        <p:spPr>
          <a:xfrm>
            <a:off x="1299381" y="2554975"/>
            <a:ext cx="6545235" cy="1404961"/>
          </a:xfrm>
        </p:spPr>
        <p:txBody>
          <a:bodyPr>
            <a:normAutofit fontScale="85000" lnSpcReduction="10000"/>
          </a:bodyPr>
          <a:lstStyle/>
          <a:p>
            <a:pPr algn="ctr"/>
            <a:r>
              <a:rPr lang="en-US" sz="2000" dirty="0"/>
              <a:t>Training developed by Roger Zoh, PhD and Kate Eddens, PhD, MPH</a:t>
            </a:r>
          </a:p>
          <a:p>
            <a:pPr algn="ctr"/>
            <a:r>
              <a:rPr lang="en-US" sz="2000" dirty="0"/>
              <a:t>Indiana University School of Public Health </a:t>
            </a:r>
          </a:p>
          <a:p>
            <a:pPr algn="ctr"/>
            <a:r>
              <a:rPr lang="en-US" sz="2000" dirty="0"/>
              <a:t>Department of Epidemiology and Biostatistics</a:t>
            </a:r>
          </a:p>
          <a:p>
            <a:pPr algn="ctr"/>
            <a:r>
              <a:rPr lang="en-US" sz="2000" dirty="0"/>
              <a:t>In collaboration with the Ministry of Health Lao PDR</a:t>
            </a:r>
          </a:p>
          <a:p>
            <a:endParaRPr lang="en-US" dirty="0"/>
          </a:p>
        </p:txBody>
      </p:sp>
      <p:sp>
        <p:nvSpPr>
          <p:cNvPr id="5" name="Subtitle 2">
            <a:extLst>
              <a:ext uri="{FF2B5EF4-FFF2-40B4-BE49-F238E27FC236}">
                <a16:creationId xmlns:a16="http://schemas.microsoft.com/office/drawing/2014/main" id="{8CF39FA3-CA90-2A4E-8BB0-1016435EAEFC}"/>
              </a:ext>
            </a:extLst>
          </p:cNvPr>
          <p:cNvSpPr txBox="1">
            <a:spLocks/>
          </p:cNvSpPr>
          <p:nvPr/>
        </p:nvSpPr>
        <p:spPr>
          <a:xfrm>
            <a:off x="151279" y="4502593"/>
            <a:ext cx="8841441" cy="305810"/>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2475"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nSpc>
                <a:spcPct val="100000"/>
              </a:lnSpc>
              <a:spcBef>
                <a:spcPts val="0"/>
              </a:spcBef>
            </a:pPr>
            <a:r>
              <a:rPr lang="en-US" sz="1200" dirty="0">
                <a:solidFill>
                  <a:schemeClr val="accent6"/>
                </a:solidFill>
                <a:latin typeface="Calibri" panose="020F0502020204030204" pitchFamily="34" charset="0"/>
                <a:cs typeface="Calibri" panose="020F0502020204030204" pitchFamily="34" charset="0"/>
              </a:rPr>
              <a:t>Training by Applied Nutrition Research Capacity Building (ANRCB), a project of the Lao American Nutrition Initiative (LANI)</a:t>
            </a:r>
          </a:p>
        </p:txBody>
      </p:sp>
      <p:pic>
        <p:nvPicPr>
          <p:cNvPr id="3" name="Audio 2">
            <a:hlinkClick r:id="" action="ppaction://media"/>
            <a:extLst>
              <a:ext uri="{FF2B5EF4-FFF2-40B4-BE49-F238E27FC236}">
                <a16:creationId xmlns:a16="http://schemas.microsoft.com/office/drawing/2014/main" id="{6A5CC5A9-365B-4214-BA6A-75DA2E92DD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76914611"/>
      </p:ext>
    </p:extLst>
  </p:cSld>
  <p:clrMapOvr>
    <a:masterClrMapping/>
  </p:clrMapOvr>
  <mc:AlternateContent xmlns:mc="http://schemas.openxmlformats.org/markup-compatibility/2006">
    <mc:Choice xmlns:p14="http://schemas.microsoft.com/office/powerpoint/2010/main" Requires="p14">
      <p:transition spd="slow" p14:dur="2000" advTm="10830"/>
    </mc:Choice>
    <mc:Fallback>
      <p:transition spd="slow" advTm="10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1"/>
          <p:cNvSpPr>
            <a:spLocks noGrp="1"/>
          </p:cNvSpPr>
          <p:nvPr>
            <p:ph type="title"/>
          </p:nvPr>
        </p:nvSpPr>
        <p:spPr bwMode="auto"/>
        <p:txBody>
          <a:bodyPr wrap="square" numCol="1" compatLnSpc="1">
            <a:prstTxWarp prst="textNoShape">
              <a:avLst/>
            </a:prstTxWarp>
            <a:normAutofit/>
          </a:bodyPr>
          <a:lstStyle/>
          <a:p>
            <a:pPr eaLnBrk="1" hangingPunct="1">
              <a:buFont typeface="Georgia" pitchFamily="18" charset="0"/>
              <a:buNone/>
            </a:pPr>
            <a:r>
              <a:rPr lang="en-US" sz="3600" dirty="0"/>
              <a:t>Frequency Distribution: Pie Chart </a:t>
            </a:r>
          </a:p>
        </p:txBody>
      </p:sp>
      <p:sp>
        <p:nvSpPr>
          <p:cNvPr id="16388" name="Content Placeholder 2"/>
          <p:cNvSpPr>
            <a:spLocks noGrp="1"/>
          </p:cNvSpPr>
          <p:nvPr>
            <p:ph sz="quarter" idx="10"/>
          </p:nvPr>
        </p:nvSpPr>
        <p:spPr/>
        <p:txBody>
          <a:bodyPr/>
          <a:lstStyle/>
          <a:p>
            <a:pPr lvl="1" eaLnBrk="1" hangingPunct="1">
              <a:buFont typeface="Wingdings" pitchFamily="2" charset="2"/>
              <a:buChar char="§"/>
            </a:pPr>
            <a:endParaRPr lang="en-US" i="1" baseline="-25000" dirty="0">
              <a:solidFill>
                <a:schemeClr val="tx1"/>
              </a:solidFill>
            </a:endParaRPr>
          </a:p>
          <a:p>
            <a:pPr eaLnBrk="1" hangingPunct="1">
              <a:buFont typeface="Arial" charset="0"/>
              <a:buChar char="•"/>
            </a:pPr>
            <a:endParaRPr lang="en-US" dirty="0"/>
          </a:p>
          <a:p>
            <a:pPr lvl="1" eaLnBrk="1" hangingPunct="1">
              <a:buFont typeface="Wingdings" pitchFamily="2" charset="2"/>
              <a:buChar char="ü"/>
            </a:pPr>
            <a:endParaRPr lang="en-US" dirty="0"/>
          </a:p>
        </p:txBody>
      </p:sp>
      <p:sp>
        <p:nvSpPr>
          <p:cNvPr id="6" name="Slide Number Placeholder 3">
            <a:extLst>
              <a:ext uri="{FF2B5EF4-FFF2-40B4-BE49-F238E27FC236}">
                <a16:creationId xmlns:a16="http://schemas.microsoft.com/office/drawing/2014/main" id="{F4A278E1-3920-4688-B172-B734B91B3710}"/>
              </a:ext>
            </a:extLst>
          </p:cNvPr>
          <p:cNvSpPr>
            <a:spLocks noGrp="1"/>
          </p:cNvSpPr>
          <p:nvPr>
            <p:ph type="sldNum" sz="quarter" idx="11"/>
          </p:nvPr>
        </p:nvSpPr>
        <p:spPr>
          <a:xfrm>
            <a:off x="7070725" y="6348413"/>
            <a:ext cx="1509713" cy="192087"/>
          </a:xfrm>
        </p:spPr>
        <p:txBody>
          <a:bodyPr/>
          <a:lstStyle/>
          <a:p>
            <a:r>
              <a:rPr lang="en-US">
                <a:solidFill>
                  <a:schemeClr val="tx2"/>
                </a:solidFill>
              </a:rPr>
              <a:t>ANRCB   |   </a:t>
            </a:r>
            <a:fld id="{D8FE707D-7EDD-4671-B995-A3FBECAF0B25}" type="slidenum">
              <a:rPr lang="en-US" b="1" smtClean="0">
                <a:solidFill>
                  <a:schemeClr val="accent6"/>
                </a:solidFill>
              </a:rPr>
              <a:pPr/>
              <a:t>10</a:t>
            </a:fld>
            <a:endParaRPr lang="en-US" b="1" dirty="0">
              <a:solidFill>
                <a:schemeClr val="accent6"/>
              </a:solidFill>
            </a:endParaRPr>
          </a:p>
        </p:txBody>
      </p:sp>
      <p:pic>
        <p:nvPicPr>
          <p:cNvPr id="4" name="Picture 3">
            <a:extLst>
              <a:ext uri="{FF2B5EF4-FFF2-40B4-BE49-F238E27FC236}">
                <a16:creationId xmlns:a16="http://schemas.microsoft.com/office/drawing/2014/main" id="{4DFD65D5-DFF1-4DB9-8023-4136B37E55E9}"/>
              </a:ext>
            </a:extLst>
          </p:cNvPr>
          <p:cNvPicPr>
            <a:picLocks noChangeAspect="1"/>
          </p:cNvPicPr>
          <p:nvPr/>
        </p:nvPicPr>
        <p:blipFill>
          <a:blip r:embed="rId5"/>
          <a:stretch>
            <a:fillRect/>
          </a:stretch>
        </p:blipFill>
        <p:spPr>
          <a:xfrm>
            <a:off x="1200271" y="1487967"/>
            <a:ext cx="6743457" cy="4891912"/>
          </a:xfrm>
          <a:prstGeom prst="rect">
            <a:avLst/>
          </a:prstGeom>
        </p:spPr>
      </p:pic>
      <p:pic>
        <p:nvPicPr>
          <p:cNvPr id="5" name="Audio 4">
            <a:hlinkClick r:id="" action="ppaction://media"/>
            <a:extLst>
              <a:ext uri="{FF2B5EF4-FFF2-40B4-BE49-F238E27FC236}">
                <a16:creationId xmlns:a16="http://schemas.microsoft.com/office/drawing/2014/main" id="{954FB9D9-FA0D-40F0-90D0-B782320D20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010275652"/>
      </p:ext>
    </p:extLst>
  </p:cSld>
  <p:clrMapOvr>
    <a:masterClrMapping/>
  </p:clrMapOvr>
  <mc:AlternateContent xmlns:mc="http://schemas.openxmlformats.org/markup-compatibility/2006" xmlns:p14="http://schemas.microsoft.com/office/powerpoint/2010/main">
    <mc:Choice Requires="p14">
      <p:transition spd="slow" p14:dur="2000" advTm="86341"/>
    </mc:Choice>
    <mc:Fallback xmlns="">
      <p:transition spd="slow" advTm="86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1"/>
          <p:cNvSpPr>
            <a:spLocks noGrp="1"/>
          </p:cNvSpPr>
          <p:nvPr>
            <p:ph type="title"/>
          </p:nvPr>
        </p:nvSpPr>
        <p:spPr bwMode="auto"/>
        <p:txBody>
          <a:bodyPr wrap="square" numCol="1" compatLnSpc="1">
            <a:prstTxWarp prst="textNoShape">
              <a:avLst/>
            </a:prstTxWarp>
            <a:normAutofit/>
          </a:bodyPr>
          <a:lstStyle/>
          <a:p>
            <a:pPr eaLnBrk="1" hangingPunct="1">
              <a:buFont typeface="Georgia" pitchFamily="18" charset="0"/>
              <a:buNone/>
            </a:pPr>
            <a:r>
              <a:rPr lang="en-US" sz="3600" dirty="0"/>
              <a:t>Bar Chart in Stata</a:t>
            </a:r>
          </a:p>
        </p:txBody>
      </p:sp>
      <p:sp>
        <p:nvSpPr>
          <p:cNvPr id="16388" name="Content Placeholder 2"/>
          <p:cNvSpPr>
            <a:spLocks noGrp="1"/>
          </p:cNvSpPr>
          <p:nvPr>
            <p:ph sz="quarter" idx="10"/>
          </p:nvPr>
        </p:nvSpPr>
        <p:spPr>
          <a:xfrm>
            <a:off x="628650" y="1487968"/>
            <a:ext cx="7886700" cy="1086183"/>
          </a:xfrm>
        </p:spPr>
        <p:txBody>
          <a:bodyPr/>
          <a:lstStyle/>
          <a:p>
            <a:pPr lvl="1" eaLnBrk="1" hangingPunct="1">
              <a:buFont typeface="Wingdings" pitchFamily="2" charset="2"/>
              <a:buChar char="§"/>
            </a:pPr>
            <a:endParaRPr lang="en-US" i="1" baseline="-25000" dirty="0">
              <a:solidFill>
                <a:schemeClr val="tx1"/>
              </a:solidFill>
            </a:endParaRPr>
          </a:p>
          <a:p>
            <a:pPr eaLnBrk="1" hangingPunct="1">
              <a:buFont typeface="Arial" charset="0"/>
              <a:buChar char="•"/>
            </a:pPr>
            <a:endParaRPr lang="en-US" dirty="0"/>
          </a:p>
          <a:p>
            <a:pPr lvl="1" eaLnBrk="1" hangingPunct="1">
              <a:buFont typeface="Wingdings" pitchFamily="2" charset="2"/>
              <a:buChar char="ü"/>
            </a:pPr>
            <a:endParaRPr lang="en-US" dirty="0"/>
          </a:p>
        </p:txBody>
      </p:sp>
      <p:sp>
        <p:nvSpPr>
          <p:cNvPr id="6" name="Slide Number Placeholder 3">
            <a:extLst>
              <a:ext uri="{FF2B5EF4-FFF2-40B4-BE49-F238E27FC236}">
                <a16:creationId xmlns:a16="http://schemas.microsoft.com/office/drawing/2014/main" id="{F4A278E1-3920-4688-B172-B734B91B3710}"/>
              </a:ext>
            </a:extLst>
          </p:cNvPr>
          <p:cNvSpPr>
            <a:spLocks noGrp="1"/>
          </p:cNvSpPr>
          <p:nvPr>
            <p:ph type="sldNum" sz="quarter" idx="11"/>
          </p:nvPr>
        </p:nvSpPr>
        <p:spPr>
          <a:xfrm>
            <a:off x="7070725" y="6348413"/>
            <a:ext cx="1509713" cy="192087"/>
          </a:xfrm>
        </p:spPr>
        <p:txBody>
          <a:bodyPr/>
          <a:lstStyle/>
          <a:p>
            <a:r>
              <a:rPr lang="en-US">
                <a:solidFill>
                  <a:schemeClr val="tx2"/>
                </a:solidFill>
              </a:rPr>
              <a:t>ANRCB   |   </a:t>
            </a:r>
            <a:fld id="{D8FE707D-7EDD-4671-B995-A3FBECAF0B25}" type="slidenum">
              <a:rPr lang="en-US" b="1" smtClean="0">
                <a:solidFill>
                  <a:schemeClr val="accent6"/>
                </a:solidFill>
              </a:rPr>
              <a:pPr/>
              <a:t>11</a:t>
            </a:fld>
            <a:endParaRPr lang="en-US" b="1" dirty="0">
              <a:solidFill>
                <a:schemeClr val="accent6"/>
              </a:solidFill>
            </a:endParaRPr>
          </a:p>
        </p:txBody>
      </p:sp>
      <p:sp>
        <p:nvSpPr>
          <p:cNvPr id="7" name="TextBox 6">
            <a:extLst>
              <a:ext uri="{FF2B5EF4-FFF2-40B4-BE49-F238E27FC236}">
                <a16:creationId xmlns:a16="http://schemas.microsoft.com/office/drawing/2014/main" id="{70403AA2-E039-43B9-A0BA-1464E75DB70A}"/>
              </a:ext>
            </a:extLst>
          </p:cNvPr>
          <p:cNvSpPr txBox="1"/>
          <p:nvPr/>
        </p:nvSpPr>
        <p:spPr>
          <a:xfrm>
            <a:off x="628650" y="1412138"/>
            <a:ext cx="5614753" cy="707886"/>
          </a:xfrm>
          <a:prstGeom prst="rect">
            <a:avLst/>
          </a:prstGeom>
          <a:noFill/>
        </p:spPr>
        <p:txBody>
          <a:bodyPr wrap="square">
            <a:spAutoFit/>
          </a:bodyPr>
          <a:lstStyle/>
          <a:p>
            <a:r>
              <a:rPr lang="en-US" sz="2000" dirty="0"/>
              <a:t>To create the default pie chart on the previous slide: </a:t>
            </a:r>
          </a:p>
          <a:p>
            <a:r>
              <a:rPr lang="en-US" sz="2000" dirty="0">
                <a:solidFill>
                  <a:srgbClr val="FF0000"/>
                </a:solidFill>
              </a:rPr>
              <a:t>graph pie</a:t>
            </a:r>
            <a:r>
              <a:rPr lang="en-US" sz="2000" dirty="0"/>
              <a:t>, over(</a:t>
            </a:r>
            <a:r>
              <a:rPr lang="en-US" sz="2000" dirty="0">
                <a:solidFill>
                  <a:schemeClr val="accent6"/>
                </a:solidFill>
              </a:rPr>
              <a:t>ethnicity</a:t>
            </a:r>
            <a:r>
              <a:rPr lang="en-US" sz="2000" dirty="0"/>
              <a:t>)</a:t>
            </a:r>
          </a:p>
        </p:txBody>
      </p:sp>
      <p:sp>
        <p:nvSpPr>
          <p:cNvPr id="9" name="TextBox 8">
            <a:extLst>
              <a:ext uri="{FF2B5EF4-FFF2-40B4-BE49-F238E27FC236}">
                <a16:creationId xmlns:a16="http://schemas.microsoft.com/office/drawing/2014/main" id="{F0201E27-B620-4F01-8EDA-0B6C9DDA8962}"/>
              </a:ext>
            </a:extLst>
          </p:cNvPr>
          <p:cNvSpPr txBox="1"/>
          <p:nvPr/>
        </p:nvSpPr>
        <p:spPr>
          <a:xfrm>
            <a:off x="628649" y="2245557"/>
            <a:ext cx="3411199" cy="3693319"/>
          </a:xfrm>
          <a:prstGeom prst="rect">
            <a:avLst/>
          </a:prstGeom>
          <a:noFill/>
        </p:spPr>
        <p:txBody>
          <a:bodyPr wrap="square">
            <a:spAutoFit/>
          </a:bodyPr>
          <a:lstStyle/>
          <a:p>
            <a:r>
              <a:rPr lang="en-US" sz="1800" dirty="0"/>
              <a:t>To create the pie chart at right, find the following syntax in the Stata DO File for Topic 7.5:</a:t>
            </a:r>
          </a:p>
          <a:p>
            <a:endParaRPr lang="en-US" dirty="0"/>
          </a:p>
          <a:p>
            <a:r>
              <a:rPr lang="en-US" sz="1800" dirty="0">
                <a:solidFill>
                  <a:srgbClr val="FF0000"/>
                </a:solidFill>
              </a:rPr>
              <a:t>graph pie</a:t>
            </a:r>
            <a:r>
              <a:rPr lang="en-US" sz="1800" dirty="0"/>
              <a:t>, over(</a:t>
            </a:r>
            <a:r>
              <a:rPr lang="en-US" sz="1800" dirty="0">
                <a:solidFill>
                  <a:schemeClr val="accent6"/>
                </a:solidFill>
              </a:rPr>
              <a:t>ethnicity</a:t>
            </a:r>
            <a:r>
              <a:rPr lang="en-US" sz="1800" dirty="0"/>
              <a:t>) </a:t>
            </a:r>
            <a:r>
              <a:rPr lang="en-US" sz="1800" dirty="0" err="1"/>
              <a:t>plabel</a:t>
            </a:r>
            <a:r>
              <a:rPr lang="en-US" sz="1800" dirty="0"/>
              <a:t>(_all percent, size(medium) format(%3.1g)) line(</a:t>
            </a:r>
            <a:r>
              <a:rPr lang="en-US" sz="1800" dirty="0" err="1"/>
              <a:t>lalign</a:t>
            </a:r>
            <a:r>
              <a:rPr lang="en-US" sz="1800" dirty="0"/>
              <a:t>(outside)) title(</a:t>
            </a:r>
            <a:r>
              <a:rPr lang="en-US" sz="1800" dirty="0">
                <a:solidFill>
                  <a:schemeClr val="accent2"/>
                </a:solidFill>
              </a:rPr>
              <a:t>Ethno-linguistic group of household head</a:t>
            </a:r>
            <a:r>
              <a:rPr lang="en-US" sz="1800" dirty="0"/>
              <a:t>, size(</a:t>
            </a:r>
            <a:r>
              <a:rPr lang="en-US" sz="1800" dirty="0" err="1"/>
              <a:t>medlarge</a:t>
            </a:r>
            <a:r>
              <a:rPr lang="en-US" sz="1800" dirty="0"/>
              <a:t>)) legend(size(small)) scheme(economist)</a:t>
            </a:r>
          </a:p>
          <a:p>
            <a:endParaRPr lang="en-US" sz="1800" dirty="0"/>
          </a:p>
        </p:txBody>
      </p:sp>
      <p:pic>
        <p:nvPicPr>
          <p:cNvPr id="4" name="Picture 3">
            <a:extLst>
              <a:ext uri="{FF2B5EF4-FFF2-40B4-BE49-F238E27FC236}">
                <a16:creationId xmlns:a16="http://schemas.microsoft.com/office/drawing/2014/main" id="{83EB6839-3AF6-4445-8CA9-3F55EC4F2293}"/>
              </a:ext>
            </a:extLst>
          </p:cNvPr>
          <p:cNvPicPr>
            <a:picLocks noChangeAspect="1"/>
          </p:cNvPicPr>
          <p:nvPr/>
        </p:nvPicPr>
        <p:blipFill>
          <a:blip r:embed="rId5"/>
          <a:stretch>
            <a:fillRect/>
          </a:stretch>
        </p:blipFill>
        <p:spPr>
          <a:xfrm>
            <a:off x="4192030" y="1860838"/>
            <a:ext cx="4388408" cy="4378457"/>
          </a:xfrm>
          <a:prstGeom prst="rect">
            <a:avLst/>
          </a:prstGeom>
        </p:spPr>
      </p:pic>
      <p:pic>
        <p:nvPicPr>
          <p:cNvPr id="5" name="Audio 4">
            <a:hlinkClick r:id="" action="ppaction://media"/>
            <a:extLst>
              <a:ext uri="{FF2B5EF4-FFF2-40B4-BE49-F238E27FC236}">
                <a16:creationId xmlns:a16="http://schemas.microsoft.com/office/drawing/2014/main" id="{B652966C-8A5A-4A83-92E6-6E4CF974E8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017679955"/>
      </p:ext>
    </p:extLst>
  </p:cSld>
  <p:clrMapOvr>
    <a:masterClrMapping/>
  </p:clrMapOvr>
  <mc:AlternateContent xmlns:mc="http://schemas.openxmlformats.org/markup-compatibility/2006" xmlns:p14="http://schemas.microsoft.com/office/powerpoint/2010/main">
    <mc:Choice Requires="p14">
      <p:transition spd="slow" p14:dur="2000" advTm="37812"/>
    </mc:Choice>
    <mc:Fallback xmlns="">
      <p:transition spd="slow" advTm="37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84D49-07F4-4956-848B-5E93375B70DF}"/>
              </a:ext>
            </a:extLst>
          </p:cNvPr>
          <p:cNvSpPr>
            <a:spLocks noGrp="1"/>
          </p:cNvSpPr>
          <p:nvPr>
            <p:ph type="title"/>
          </p:nvPr>
        </p:nvSpPr>
        <p:spPr/>
        <p:txBody>
          <a:bodyPr>
            <a:normAutofit/>
          </a:bodyPr>
          <a:lstStyle/>
          <a:p>
            <a:r>
              <a:rPr lang="en-US" sz="3600" dirty="0"/>
              <a:t>Case of two categorical variables</a:t>
            </a:r>
          </a:p>
        </p:txBody>
      </p:sp>
      <p:sp>
        <p:nvSpPr>
          <p:cNvPr id="3" name="Content Placeholder 2">
            <a:extLst>
              <a:ext uri="{FF2B5EF4-FFF2-40B4-BE49-F238E27FC236}">
                <a16:creationId xmlns:a16="http://schemas.microsoft.com/office/drawing/2014/main" id="{7CFB4D4C-7630-4401-8BF7-43093D4926E5}"/>
              </a:ext>
            </a:extLst>
          </p:cNvPr>
          <p:cNvSpPr>
            <a:spLocks noGrp="1"/>
          </p:cNvSpPr>
          <p:nvPr>
            <p:ph sz="quarter" idx="10"/>
          </p:nvPr>
        </p:nvSpPr>
        <p:spPr/>
        <p:txBody>
          <a:bodyPr/>
          <a:lstStyle/>
          <a:p>
            <a:r>
              <a:rPr lang="en-US" dirty="0"/>
              <a:t> We may be interested in  two categorical variables at the same time</a:t>
            </a:r>
          </a:p>
          <a:p>
            <a:r>
              <a:rPr lang="en-US" dirty="0"/>
              <a:t>We may be interested in the ethno-linguistic group distribution by region of Lao PDR</a:t>
            </a:r>
          </a:p>
        </p:txBody>
      </p:sp>
      <p:pic>
        <p:nvPicPr>
          <p:cNvPr id="6" name="Picture 5">
            <a:extLst>
              <a:ext uri="{FF2B5EF4-FFF2-40B4-BE49-F238E27FC236}">
                <a16:creationId xmlns:a16="http://schemas.microsoft.com/office/drawing/2014/main" id="{D03E1A43-8648-4076-9F2D-DEDE9F2B5A45}"/>
              </a:ext>
            </a:extLst>
          </p:cNvPr>
          <p:cNvPicPr>
            <a:picLocks noChangeAspect="1"/>
          </p:cNvPicPr>
          <p:nvPr/>
        </p:nvPicPr>
        <p:blipFill rotWithShape="1">
          <a:blip r:embed="rId5"/>
          <a:srcRect r="14438"/>
          <a:stretch/>
        </p:blipFill>
        <p:spPr>
          <a:xfrm>
            <a:off x="1355094" y="2969736"/>
            <a:ext cx="6433811" cy="3474720"/>
          </a:xfrm>
          <a:prstGeom prst="rect">
            <a:avLst/>
          </a:prstGeom>
        </p:spPr>
      </p:pic>
      <p:sp>
        <p:nvSpPr>
          <p:cNvPr id="7" name="Slide Number Placeholder 3">
            <a:extLst>
              <a:ext uri="{FF2B5EF4-FFF2-40B4-BE49-F238E27FC236}">
                <a16:creationId xmlns:a16="http://schemas.microsoft.com/office/drawing/2014/main" id="{D0656B11-A38A-4D37-99D1-7FE46D0FEDC2}"/>
              </a:ext>
            </a:extLst>
          </p:cNvPr>
          <p:cNvSpPr>
            <a:spLocks noGrp="1"/>
          </p:cNvSpPr>
          <p:nvPr>
            <p:ph type="sldNum" sz="quarter" idx="11"/>
          </p:nvPr>
        </p:nvSpPr>
        <p:spPr>
          <a:xfrm>
            <a:off x="7070725" y="6348413"/>
            <a:ext cx="1509713" cy="192087"/>
          </a:xfrm>
        </p:spPr>
        <p:txBody>
          <a:bodyPr/>
          <a:lstStyle/>
          <a:p>
            <a:r>
              <a:rPr lang="en-US">
                <a:solidFill>
                  <a:schemeClr val="tx2"/>
                </a:solidFill>
              </a:rPr>
              <a:t>ANRCB   |   </a:t>
            </a:r>
            <a:fld id="{D8FE707D-7EDD-4671-B995-A3FBECAF0B25}" type="slidenum">
              <a:rPr lang="en-US" b="1" smtClean="0">
                <a:solidFill>
                  <a:schemeClr val="accent6"/>
                </a:solidFill>
              </a:rPr>
              <a:pPr/>
              <a:t>12</a:t>
            </a:fld>
            <a:endParaRPr lang="en-US" b="1" dirty="0">
              <a:solidFill>
                <a:schemeClr val="accent6"/>
              </a:solidFill>
            </a:endParaRPr>
          </a:p>
        </p:txBody>
      </p:sp>
      <p:pic>
        <p:nvPicPr>
          <p:cNvPr id="4" name="Audio 3">
            <a:hlinkClick r:id="" action="ppaction://media"/>
            <a:extLst>
              <a:ext uri="{FF2B5EF4-FFF2-40B4-BE49-F238E27FC236}">
                <a16:creationId xmlns:a16="http://schemas.microsoft.com/office/drawing/2014/main" id="{48118461-6928-4F5F-B1F9-1AE58F048E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370551455"/>
      </p:ext>
    </p:extLst>
  </p:cSld>
  <p:clrMapOvr>
    <a:masterClrMapping/>
  </p:clrMapOvr>
  <mc:AlternateContent xmlns:mc="http://schemas.openxmlformats.org/markup-compatibility/2006" xmlns:p14="http://schemas.microsoft.com/office/powerpoint/2010/main">
    <mc:Choice Requires="p14">
      <p:transition spd="slow" p14:dur="2000" advTm="36883"/>
    </mc:Choice>
    <mc:Fallback xmlns="">
      <p:transition spd="slow" advTm="36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5DEFD-3606-4DE4-9C40-E114ACD70ABE}"/>
              </a:ext>
            </a:extLst>
          </p:cNvPr>
          <p:cNvSpPr>
            <a:spLocks noGrp="1"/>
          </p:cNvSpPr>
          <p:nvPr>
            <p:ph type="title"/>
          </p:nvPr>
        </p:nvSpPr>
        <p:spPr/>
        <p:txBody>
          <a:bodyPr>
            <a:normAutofit/>
          </a:bodyPr>
          <a:lstStyle/>
          <a:p>
            <a:r>
              <a:rPr lang="en-US" sz="3600" dirty="0"/>
              <a:t>Can get more info from Tabulate</a:t>
            </a:r>
          </a:p>
        </p:txBody>
      </p:sp>
      <p:pic>
        <p:nvPicPr>
          <p:cNvPr id="6" name="Content Placeholder 5">
            <a:extLst>
              <a:ext uri="{FF2B5EF4-FFF2-40B4-BE49-F238E27FC236}">
                <a16:creationId xmlns:a16="http://schemas.microsoft.com/office/drawing/2014/main" id="{C5CFD540-6A7C-404D-B5F3-7C30DBAB9968}"/>
              </a:ext>
            </a:extLst>
          </p:cNvPr>
          <p:cNvPicPr>
            <a:picLocks noGrp="1" noChangeAspect="1"/>
          </p:cNvPicPr>
          <p:nvPr>
            <p:ph sz="quarter" idx="10"/>
          </p:nvPr>
        </p:nvPicPr>
        <p:blipFill>
          <a:blip r:embed="rId5"/>
          <a:stretch>
            <a:fillRect/>
          </a:stretch>
        </p:blipFill>
        <p:spPr>
          <a:xfrm>
            <a:off x="2666453" y="1487488"/>
            <a:ext cx="3811093" cy="4678362"/>
          </a:xfrm>
        </p:spPr>
      </p:pic>
      <p:sp>
        <p:nvSpPr>
          <p:cNvPr id="5" name="Slide Number Placeholder 3">
            <a:extLst>
              <a:ext uri="{FF2B5EF4-FFF2-40B4-BE49-F238E27FC236}">
                <a16:creationId xmlns:a16="http://schemas.microsoft.com/office/drawing/2014/main" id="{D6656BB5-EBEA-419B-A82A-172FF4D939F6}"/>
              </a:ext>
            </a:extLst>
          </p:cNvPr>
          <p:cNvSpPr>
            <a:spLocks noGrp="1"/>
          </p:cNvSpPr>
          <p:nvPr>
            <p:ph type="sldNum" sz="quarter" idx="11"/>
          </p:nvPr>
        </p:nvSpPr>
        <p:spPr>
          <a:xfrm>
            <a:off x="7070725" y="6348413"/>
            <a:ext cx="1509713" cy="192087"/>
          </a:xfrm>
        </p:spPr>
        <p:txBody>
          <a:bodyPr/>
          <a:lstStyle/>
          <a:p>
            <a:r>
              <a:rPr lang="en-US">
                <a:solidFill>
                  <a:schemeClr val="tx2"/>
                </a:solidFill>
              </a:rPr>
              <a:t>ANRCB   |   </a:t>
            </a:r>
            <a:fld id="{D8FE707D-7EDD-4671-B995-A3FBECAF0B25}" type="slidenum">
              <a:rPr lang="en-US" b="1" smtClean="0">
                <a:solidFill>
                  <a:schemeClr val="accent6"/>
                </a:solidFill>
              </a:rPr>
              <a:pPr/>
              <a:t>13</a:t>
            </a:fld>
            <a:endParaRPr lang="en-US" b="1" dirty="0">
              <a:solidFill>
                <a:schemeClr val="accent6"/>
              </a:solidFill>
            </a:endParaRPr>
          </a:p>
        </p:txBody>
      </p:sp>
      <p:pic>
        <p:nvPicPr>
          <p:cNvPr id="3" name="Audio 2">
            <a:hlinkClick r:id="" action="ppaction://media"/>
            <a:extLst>
              <a:ext uri="{FF2B5EF4-FFF2-40B4-BE49-F238E27FC236}">
                <a16:creationId xmlns:a16="http://schemas.microsoft.com/office/drawing/2014/main" id="{F0A2725F-6168-4EEB-8B83-415AC01994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349167745"/>
      </p:ext>
    </p:extLst>
  </p:cSld>
  <p:clrMapOvr>
    <a:masterClrMapping/>
  </p:clrMapOvr>
  <mc:AlternateContent xmlns:mc="http://schemas.openxmlformats.org/markup-compatibility/2006" xmlns:p14="http://schemas.microsoft.com/office/powerpoint/2010/main">
    <mc:Choice Requires="p14">
      <p:transition spd="slow" p14:dur="2000" advTm="19375"/>
    </mc:Choice>
    <mc:Fallback xmlns="">
      <p:transition spd="slow" advTm="19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6F4D2-47B3-45E1-8E7A-AABD9F0A738B}"/>
              </a:ext>
            </a:extLst>
          </p:cNvPr>
          <p:cNvSpPr>
            <a:spLocks noGrp="1"/>
          </p:cNvSpPr>
          <p:nvPr>
            <p:ph type="title"/>
          </p:nvPr>
        </p:nvSpPr>
        <p:spPr/>
        <p:txBody>
          <a:bodyPr>
            <a:normAutofit/>
          </a:bodyPr>
          <a:lstStyle/>
          <a:p>
            <a:r>
              <a:rPr lang="en-US" sz="3600" dirty="0"/>
              <a:t>Mosaic Plots: 2 categorical variables</a:t>
            </a:r>
          </a:p>
        </p:txBody>
      </p:sp>
      <p:pic>
        <p:nvPicPr>
          <p:cNvPr id="5" name="Picture 4">
            <a:extLst>
              <a:ext uri="{FF2B5EF4-FFF2-40B4-BE49-F238E27FC236}">
                <a16:creationId xmlns:a16="http://schemas.microsoft.com/office/drawing/2014/main" id="{D61E99BE-9544-43DC-A8F9-CB998DE8C709}"/>
              </a:ext>
            </a:extLst>
          </p:cNvPr>
          <p:cNvPicPr>
            <a:picLocks noChangeAspect="1"/>
          </p:cNvPicPr>
          <p:nvPr/>
        </p:nvPicPr>
        <p:blipFill>
          <a:blip r:embed="rId6"/>
          <a:stretch>
            <a:fillRect/>
          </a:stretch>
        </p:blipFill>
        <p:spPr>
          <a:xfrm>
            <a:off x="1167245" y="1441981"/>
            <a:ext cx="6685796" cy="4871702"/>
          </a:xfrm>
          <a:prstGeom prst="rect">
            <a:avLst/>
          </a:prstGeom>
        </p:spPr>
      </p:pic>
      <p:sp>
        <p:nvSpPr>
          <p:cNvPr id="6" name="Slide Number Placeholder 3">
            <a:extLst>
              <a:ext uri="{FF2B5EF4-FFF2-40B4-BE49-F238E27FC236}">
                <a16:creationId xmlns:a16="http://schemas.microsoft.com/office/drawing/2014/main" id="{2D607CE8-83FF-4BAF-8AA9-29A7212C8929}"/>
              </a:ext>
            </a:extLst>
          </p:cNvPr>
          <p:cNvSpPr>
            <a:spLocks noGrp="1"/>
          </p:cNvSpPr>
          <p:nvPr>
            <p:ph type="sldNum" sz="quarter" idx="11"/>
          </p:nvPr>
        </p:nvSpPr>
        <p:spPr>
          <a:xfrm>
            <a:off x="7070725" y="6348413"/>
            <a:ext cx="1509713" cy="192087"/>
          </a:xfrm>
        </p:spPr>
        <p:txBody>
          <a:bodyPr/>
          <a:lstStyle/>
          <a:p>
            <a:r>
              <a:rPr lang="en-US">
                <a:solidFill>
                  <a:schemeClr val="tx2"/>
                </a:solidFill>
              </a:rPr>
              <a:t>ANRCB   |   </a:t>
            </a:r>
            <a:fld id="{D8FE707D-7EDD-4671-B995-A3FBECAF0B25}" type="slidenum">
              <a:rPr lang="en-US" b="1" smtClean="0">
                <a:solidFill>
                  <a:schemeClr val="accent6"/>
                </a:solidFill>
              </a:rPr>
              <a:pPr/>
              <a:t>14</a:t>
            </a:fld>
            <a:endParaRPr lang="en-US" b="1" dirty="0">
              <a:solidFill>
                <a:schemeClr val="accent6"/>
              </a:solidFill>
            </a:endParaRPr>
          </a:p>
        </p:txBody>
      </p:sp>
      <p:sp>
        <p:nvSpPr>
          <p:cNvPr id="3" name="TextBox 2">
            <a:extLst>
              <a:ext uri="{FF2B5EF4-FFF2-40B4-BE49-F238E27FC236}">
                <a16:creationId xmlns:a16="http://schemas.microsoft.com/office/drawing/2014/main" id="{7AA627B4-424C-4FAE-8E03-2B29B4C27222}"/>
              </a:ext>
            </a:extLst>
          </p:cNvPr>
          <p:cNvSpPr txBox="1"/>
          <p:nvPr/>
        </p:nvSpPr>
        <p:spPr>
          <a:xfrm>
            <a:off x="5770376" y="1441981"/>
            <a:ext cx="2038942" cy="954107"/>
          </a:xfrm>
          <a:prstGeom prst="rect">
            <a:avLst/>
          </a:prstGeom>
          <a:noFill/>
        </p:spPr>
        <p:txBody>
          <a:bodyPr wrap="square" rtlCol="0">
            <a:spAutoFit/>
          </a:bodyPr>
          <a:lstStyle/>
          <a:p>
            <a:pPr algn="r"/>
            <a:r>
              <a:rPr lang="en-US" sz="1400" b="1" dirty="0"/>
              <a:t>Note</a:t>
            </a:r>
            <a:r>
              <a:rPr lang="en-US" sz="1400" dirty="0"/>
              <a:t>: Also called </a:t>
            </a:r>
            <a:r>
              <a:rPr lang="en-US" sz="1400" i="1" dirty="0" err="1"/>
              <a:t>spineplots</a:t>
            </a:r>
            <a:r>
              <a:rPr lang="en-US" sz="1400" i="1" dirty="0"/>
              <a:t>, </a:t>
            </a:r>
          </a:p>
          <a:p>
            <a:pPr algn="r"/>
            <a:r>
              <a:rPr lang="en-US" sz="1400" i="1" dirty="0"/>
              <a:t>Marimekko charts, </a:t>
            </a:r>
            <a:r>
              <a:rPr lang="en-US" sz="1400" dirty="0"/>
              <a:t>or</a:t>
            </a:r>
            <a:r>
              <a:rPr lang="en-US" sz="1400" i="1" dirty="0"/>
              <a:t> </a:t>
            </a:r>
            <a:r>
              <a:rPr lang="en-US" sz="1400" i="1" dirty="0" err="1"/>
              <a:t>Mekko</a:t>
            </a:r>
            <a:r>
              <a:rPr lang="en-US" sz="1400" i="1" dirty="0"/>
              <a:t> charts</a:t>
            </a:r>
            <a:endParaRPr lang="en-US" sz="1400" dirty="0"/>
          </a:p>
        </p:txBody>
      </p:sp>
      <p:sp>
        <p:nvSpPr>
          <p:cNvPr id="7" name="Arrow: Down 6">
            <a:extLst>
              <a:ext uri="{FF2B5EF4-FFF2-40B4-BE49-F238E27FC236}">
                <a16:creationId xmlns:a16="http://schemas.microsoft.com/office/drawing/2014/main" id="{23E1FD6A-05D3-41BB-9E79-09C4A034B4A3}"/>
              </a:ext>
            </a:extLst>
          </p:cNvPr>
          <p:cNvSpPr/>
          <p:nvPr/>
        </p:nvSpPr>
        <p:spPr>
          <a:xfrm>
            <a:off x="6209414" y="2626241"/>
            <a:ext cx="404037" cy="5582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A44866E0-661B-46CC-AC21-ED6A56D0E154}"/>
              </a:ext>
            </a:extLst>
          </p:cNvPr>
          <p:cNvCxnSpPr/>
          <p:nvPr/>
        </p:nvCxnSpPr>
        <p:spPr>
          <a:xfrm>
            <a:off x="3237614" y="6119037"/>
            <a:ext cx="600739"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Arrow: Down 9">
            <a:extLst>
              <a:ext uri="{FF2B5EF4-FFF2-40B4-BE49-F238E27FC236}">
                <a16:creationId xmlns:a16="http://schemas.microsoft.com/office/drawing/2014/main" id="{E0DC61C2-EBD7-4D97-B9CE-7A4A265D344D}"/>
              </a:ext>
            </a:extLst>
          </p:cNvPr>
          <p:cNvSpPr/>
          <p:nvPr/>
        </p:nvSpPr>
        <p:spPr>
          <a:xfrm rot="10800000">
            <a:off x="2438400" y="5982290"/>
            <a:ext cx="404037" cy="5582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2CA0000B-7B14-41EE-810E-B0B923303483}"/>
              </a:ext>
            </a:extLst>
          </p:cNvPr>
          <p:cNvSpPr/>
          <p:nvPr/>
        </p:nvSpPr>
        <p:spPr>
          <a:xfrm rot="10800000">
            <a:off x="3577939" y="5982290"/>
            <a:ext cx="404037" cy="5582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FA5A3327-ABEA-4454-85C1-9A983ED50074}"/>
              </a:ext>
            </a:extLst>
          </p:cNvPr>
          <p:cNvSpPr/>
          <p:nvPr/>
        </p:nvSpPr>
        <p:spPr>
          <a:xfrm rot="10800000">
            <a:off x="4510143" y="5982290"/>
            <a:ext cx="404037" cy="5582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43E148AA-B9B8-4545-B6F6-46C49C5B7208}"/>
              </a:ext>
            </a:extLst>
          </p:cNvPr>
          <p:cNvCxnSpPr>
            <a:cxnSpLocks/>
          </p:cNvCxnSpPr>
          <p:nvPr/>
        </p:nvCxnSpPr>
        <p:spPr>
          <a:xfrm>
            <a:off x="2062717" y="2858604"/>
            <a:ext cx="1153633" cy="0"/>
          </a:xfrm>
          <a:prstGeom prst="straightConnector1">
            <a:avLst/>
          </a:prstGeom>
          <a:ln w="571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AA54F8B-DB32-4A4A-B303-6AFFA48FDF79}"/>
              </a:ext>
            </a:extLst>
          </p:cNvPr>
          <p:cNvCxnSpPr>
            <a:cxnSpLocks/>
          </p:cNvCxnSpPr>
          <p:nvPr/>
        </p:nvCxnSpPr>
        <p:spPr>
          <a:xfrm>
            <a:off x="4694441" y="2232837"/>
            <a:ext cx="0" cy="1777627"/>
          </a:xfrm>
          <a:prstGeom prst="straightConnector1">
            <a:avLst/>
          </a:prstGeom>
          <a:ln w="571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Arrow: Left 17">
            <a:extLst>
              <a:ext uri="{FF2B5EF4-FFF2-40B4-BE49-F238E27FC236}">
                <a16:creationId xmlns:a16="http://schemas.microsoft.com/office/drawing/2014/main" id="{E9B82F70-2F34-4AAB-A424-02CF2367BABA}"/>
              </a:ext>
            </a:extLst>
          </p:cNvPr>
          <p:cNvSpPr/>
          <p:nvPr/>
        </p:nvSpPr>
        <p:spPr>
          <a:xfrm>
            <a:off x="7028121" y="4071634"/>
            <a:ext cx="882502" cy="15417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Audio 20">
            <a:hlinkClick r:id="" action="ppaction://media"/>
            <a:extLst>
              <a:ext uri="{FF2B5EF4-FFF2-40B4-BE49-F238E27FC236}">
                <a16:creationId xmlns:a16="http://schemas.microsoft.com/office/drawing/2014/main" id="{6D06F05D-2B35-49FD-B0A3-A0F1AD9FAED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86800" y="6400800"/>
            <a:ext cx="304800" cy="304800"/>
          </a:xfrm>
          <a:prstGeom prst="rect">
            <a:avLst/>
          </a:prstGeom>
        </p:spPr>
      </p:pic>
    </p:spTree>
    <p:custDataLst>
      <p:tags r:id="rId1"/>
    </p:custDataLst>
    <p:extLst>
      <p:ext uri="{BB962C8B-B14F-4D97-AF65-F5344CB8AC3E}">
        <p14:creationId xmlns:p14="http://schemas.microsoft.com/office/powerpoint/2010/main" val="1560003516"/>
      </p:ext>
    </p:extLst>
  </p:cSld>
  <p:clrMapOvr>
    <a:masterClrMapping/>
  </p:clrMapOvr>
  <mc:AlternateContent xmlns:mc="http://schemas.openxmlformats.org/markup-compatibility/2006" xmlns:p14="http://schemas.microsoft.com/office/powerpoint/2010/main">
    <mc:Choice Requires="p14">
      <p:transition spd="slow" p14:dur="2000" advTm="88431"/>
    </mc:Choice>
    <mc:Fallback xmlns="">
      <p:transition spd="slow" advTm="88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26" presetClass="emph" presetSubtype="0" fill="hold" grpId="0" nodeType="withEffect">
                                  <p:stCondLst>
                                    <p:cond delay="0"/>
                                  </p:stCondLst>
                                  <p:childTnLst>
                                    <p:animEffect transition="out" filter="fade">
                                      <p:cBhvr>
                                        <p:cTn id="12" dur="500" tmFilter="0, 0; .2, .5; .8, .5; 1, 0"/>
                                        <p:tgtEl>
                                          <p:spTgt spid="7"/>
                                        </p:tgtEl>
                                      </p:cBhvr>
                                    </p:animEffect>
                                    <p:animScale>
                                      <p:cBhvr>
                                        <p:cTn id="13" dur="250" autoRev="1" fill="hold"/>
                                        <p:tgtEl>
                                          <p:spTgt spid="7"/>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2" nodeType="clickEffect">
                                  <p:stCondLst>
                                    <p:cond delay="0"/>
                                  </p:stCondLst>
                                  <p:childTnLst>
                                    <p:set>
                                      <p:cBhvr>
                                        <p:cTn id="17" dur="1" fill="hold">
                                          <p:stCondLst>
                                            <p:cond delay="0"/>
                                          </p:stCondLst>
                                        </p:cTn>
                                        <p:tgtEl>
                                          <p:spTgt spid="7"/>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26" presetClass="emph" presetSubtype="0" fill="hold" nodeType="withEffect">
                                  <p:stCondLst>
                                    <p:cond delay="0"/>
                                  </p:stCondLst>
                                  <p:childTnLst>
                                    <p:animEffect transition="out" filter="fade">
                                      <p:cBhvr>
                                        <p:cTn id="22" dur="500" tmFilter="0, 0; .2, .5; .8, .5; 1, 0"/>
                                        <p:tgtEl>
                                          <p:spTgt spid="9"/>
                                        </p:tgtEl>
                                      </p:cBhvr>
                                    </p:animEffect>
                                    <p:animScale>
                                      <p:cBhvr>
                                        <p:cTn id="23" dur="250" autoRev="1" fill="hold"/>
                                        <p:tgtEl>
                                          <p:spTgt spid="9"/>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26" presetClass="emph" presetSubtype="0" fill="hold" grpId="1" nodeType="withEffect">
                                  <p:stCondLst>
                                    <p:cond delay="0"/>
                                  </p:stCondLst>
                                  <p:childTnLst>
                                    <p:animEffect transition="out" filter="fade">
                                      <p:cBhvr>
                                        <p:cTn id="38" dur="500" tmFilter="0, 0; .2, .5; .8, .5; 1, 0"/>
                                        <p:tgtEl>
                                          <p:spTgt spid="10"/>
                                        </p:tgtEl>
                                      </p:cBhvr>
                                    </p:animEffect>
                                    <p:animScale>
                                      <p:cBhvr>
                                        <p:cTn id="39" dur="250" autoRev="1" fill="hold"/>
                                        <p:tgtEl>
                                          <p:spTgt spid="10"/>
                                        </p:tgtEl>
                                      </p:cBhvr>
                                      <p:by x="105000" y="105000"/>
                                    </p:animScale>
                                  </p:childTnLst>
                                </p:cTn>
                              </p:par>
                              <p:par>
                                <p:cTn id="40" presetID="26" presetClass="emph" presetSubtype="0" fill="hold" grpId="1" nodeType="withEffect">
                                  <p:stCondLst>
                                    <p:cond delay="0"/>
                                  </p:stCondLst>
                                  <p:childTnLst>
                                    <p:animEffect transition="out" filter="fade">
                                      <p:cBhvr>
                                        <p:cTn id="41" dur="500" tmFilter="0, 0; .2, .5; .8, .5; 1, 0"/>
                                        <p:tgtEl>
                                          <p:spTgt spid="11"/>
                                        </p:tgtEl>
                                      </p:cBhvr>
                                    </p:animEffect>
                                    <p:animScale>
                                      <p:cBhvr>
                                        <p:cTn id="42" dur="250" autoRev="1" fill="hold"/>
                                        <p:tgtEl>
                                          <p:spTgt spid="11"/>
                                        </p:tgtEl>
                                      </p:cBhvr>
                                      <p:by x="105000" y="105000"/>
                                    </p:animScale>
                                  </p:childTnLst>
                                </p:cTn>
                              </p:par>
                              <p:par>
                                <p:cTn id="43" presetID="26" presetClass="emph" presetSubtype="0" fill="hold" grpId="1" nodeType="withEffect">
                                  <p:stCondLst>
                                    <p:cond delay="0"/>
                                  </p:stCondLst>
                                  <p:childTnLst>
                                    <p:animEffect transition="out" filter="fade">
                                      <p:cBhvr>
                                        <p:cTn id="44" dur="500" tmFilter="0, 0; .2, .5; .8, .5; 1, 0"/>
                                        <p:tgtEl>
                                          <p:spTgt spid="12"/>
                                        </p:tgtEl>
                                      </p:cBhvr>
                                    </p:animEffect>
                                    <p:animScale>
                                      <p:cBhvr>
                                        <p:cTn id="45" dur="250" autoRev="1" fill="hold"/>
                                        <p:tgtEl>
                                          <p:spTgt spid="12"/>
                                        </p:tgtEl>
                                      </p:cBhvr>
                                      <p:by x="105000" y="105000"/>
                                    </p:animScale>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2" nodeType="clickEffect">
                                  <p:stCondLst>
                                    <p:cond delay="0"/>
                                  </p:stCondLst>
                                  <p:childTnLst>
                                    <p:set>
                                      <p:cBhvr>
                                        <p:cTn id="49" dur="1" fill="hold">
                                          <p:stCondLst>
                                            <p:cond delay="0"/>
                                          </p:stCondLst>
                                        </p:cTn>
                                        <p:tgtEl>
                                          <p:spTgt spid="10"/>
                                        </p:tgtEl>
                                        <p:attrNameLst>
                                          <p:attrName>style.visibility</p:attrName>
                                        </p:attrNameLst>
                                      </p:cBhvr>
                                      <p:to>
                                        <p:strVal val="hidden"/>
                                      </p:to>
                                    </p:set>
                                  </p:childTnLst>
                                </p:cTn>
                              </p:par>
                              <p:par>
                                <p:cTn id="50" presetID="1" presetClass="exit" presetSubtype="0" fill="hold" grpId="2" nodeType="withEffect">
                                  <p:stCondLst>
                                    <p:cond delay="0"/>
                                  </p:stCondLst>
                                  <p:childTnLst>
                                    <p:set>
                                      <p:cBhvr>
                                        <p:cTn id="51" dur="1" fill="hold">
                                          <p:stCondLst>
                                            <p:cond delay="0"/>
                                          </p:stCondLst>
                                        </p:cTn>
                                        <p:tgtEl>
                                          <p:spTgt spid="11"/>
                                        </p:tgtEl>
                                        <p:attrNameLst>
                                          <p:attrName>style.visibility</p:attrName>
                                        </p:attrNameLst>
                                      </p:cBhvr>
                                      <p:to>
                                        <p:strVal val="hidden"/>
                                      </p:to>
                                    </p:set>
                                  </p:childTnLst>
                                </p:cTn>
                              </p:par>
                              <p:par>
                                <p:cTn id="52" presetID="1" presetClass="exit" presetSubtype="0" fill="hold" grpId="2" nodeType="withEffect">
                                  <p:stCondLst>
                                    <p:cond delay="0"/>
                                  </p:stCondLst>
                                  <p:childTnLst>
                                    <p:set>
                                      <p:cBhvr>
                                        <p:cTn id="53" dur="1" fill="hold">
                                          <p:stCondLst>
                                            <p:cond delay="0"/>
                                          </p:stCondLst>
                                        </p:cTn>
                                        <p:tgtEl>
                                          <p:spTgt spid="12"/>
                                        </p:tgtEl>
                                        <p:attrNameLst>
                                          <p:attrName>style.visibility</p:attrName>
                                        </p:attrNameLst>
                                      </p:cBhvr>
                                      <p:to>
                                        <p:strVal val="hidden"/>
                                      </p:to>
                                    </p:set>
                                  </p:childTnLst>
                                </p:cTn>
                              </p:par>
                            </p:childTnLst>
                          </p:cTn>
                        </p:par>
                        <p:par>
                          <p:cTn id="54" fill="hold">
                            <p:stCondLst>
                              <p:cond delay="0"/>
                            </p:stCondLst>
                            <p:childTnLst>
                              <p:par>
                                <p:cTn id="55" presetID="1" presetClass="entr" presetSubtype="0" fill="hold" nodeType="after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par>
                                <p:cTn id="57" presetID="26" presetClass="emph" presetSubtype="0" fill="hold" nodeType="withEffect">
                                  <p:stCondLst>
                                    <p:cond delay="0"/>
                                  </p:stCondLst>
                                  <p:childTnLst>
                                    <p:animEffect transition="out" filter="fade">
                                      <p:cBhvr>
                                        <p:cTn id="58" dur="500" tmFilter="0, 0; .2, .5; .8, .5; 1, 0"/>
                                        <p:tgtEl>
                                          <p:spTgt spid="14"/>
                                        </p:tgtEl>
                                      </p:cBhvr>
                                    </p:animEffect>
                                    <p:animScale>
                                      <p:cBhvr>
                                        <p:cTn id="59" dur="250" autoRev="1" fill="hold"/>
                                        <p:tgtEl>
                                          <p:spTgt spid="14"/>
                                        </p:tgtEl>
                                      </p:cBhvr>
                                      <p:by x="105000" y="105000"/>
                                    </p:animScale>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0"/>
                                          </p:stCondLst>
                                        </p:cTn>
                                        <p:tgtEl>
                                          <p:spTgt spid="14"/>
                                        </p:tgtEl>
                                        <p:attrNameLst>
                                          <p:attrName>style.visibility</p:attrName>
                                        </p:attrNameLst>
                                      </p:cBhvr>
                                      <p:to>
                                        <p:strVal val="hidden"/>
                                      </p:to>
                                    </p:set>
                                  </p:childTnLst>
                                </p:cTn>
                              </p:par>
                            </p:childTnLst>
                          </p:cTn>
                        </p:par>
                        <p:par>
                          <p:cTn id="64" fill="hold">
                            <p:stCondLst>
                              <p:cond delay="0"/>
                            </p:stCondLst>
                            <p:childTnLst>
                              <p:par>
                                <p:cTn id="65" presetID="1" presetClass="entr" presetSubtype="0" fill="hold" nodeType="afterEffect">
                                  <p:stCondLst>
                                    <p:cond delay="0"/>
                                  </p:stCondLst>
                                  <p:childTnLst>
                                    <p:set>
                                      <p:cBhvr>
                                        <p:cTn id="66" dur="1" fill="hold">
                                          <p:stCondLst>
                                            <p:cond delay="0"/>
                                          </p:stCondLst>
                                        </p:cTn>
                                        <p:tgtEl>
                                          <p:spTgt spid="16"/>
                                        </p:tgtEl>
                                        <p:attrNameLst>
                                          <p:attrName>style.visibility</p:attrName>
                                        </p:attrNameLst>
                                      </p:cBhvr>
                                      <p:to>
                                        <p:strVal val="visible"/>
                                      </p:to>
                                    </p:set>
                                  </p:childTnLst>
                                </p:cTn>
                              </p:par>
                              <p:par>
                                <p:cTn id="67" presetID="26" presetClass="emph" presetSubtype="0" fill="hold" nodeType="withEffect">
                                  <p:stCondLst>
                                    <p:cond delay="0"/>
                                  </p:stCondLst>
                                  <p:childTnLst>
                                    <p:animEffect transition="out" filter="fade">
                                      <p:cBhvr>
                                        <p:cTn id="68" dur="500" tmFilter="0, 0; .2, .5; .8, .5; 1, 0"/>
                                        <p:tgtEl>
                                          <p:spTgt spid="16"/>
                                        </p:tgtEl>
                                      </p:cBhvr>
                                    </p:animEffect>
                                    <p:animScale>
                                      <p:cBhvr>
                                        <p:cTn id="69" dur="250" autoRev="1" fill="hold"/>
                                        <p:tgtEl>
                                          <p:spTgt spid="16"/>
                                        </p:tgtEl>
                                      </p:cBhvr>
                                      <p:by x="105000" y="105000"/>
                                    </p:animScale>
                                  </p:childTnLst>
                                </p:cTn>
                              </p:par>
                            </p:childTnLst>
                          </p:cTn>
                        </p:par>
                      </p:childTnLst>
                    </p:cTn>
                  </p:par>
                  <p:par>
                    <p:cTn id="70" fill="hold">
                      <p:stCondLst>
                        <p:cond delay="indefinite"/>
                      </p:stCondLst>
                      <p:childTnLst>
                        <p:par>
                          <p:cTn id="71" fill="hold">
                            <p:stCondLst>
                              <p:cond delay="0"/>
                            </p:stCondLst>
                            <p:childTnLst>
                              <p:par>
                                <p:cTn id="72" presetID="1" presetClass="exit" presetSubtype="0" fill="hold" nodeType="clickEffect">
                                  <p:stCondLst>
                                    <p:cond delay="0"/>
                                  </p:stCondLst>
                                  <p:childTnLst>
                                    <p:set>
                                      <p:cBhvr>
                                        <p:cTn id="73" dur="1" fill="hold">
                                          <p:stCondLst>
                                            <p:cond delay="0"/>
                                          </p:stCondLst>
                                        </p:cTn>
                                        <p:tgtEl>
                                          <p:spTgt spid="16"/>
                                        </p:tgtEl>
                                        <p:attrNameLst>
                                          <p:attrName>style.visibility</p:attrName>
                                        </p:attrNameLst>
                                      </p:cBhvr>
                                      <p:to>
                                        <p:strVal val="hidden"/>
                                      </p:to>
                                    </p:set>
                                  </p:childTnLst>
                                </p:cTn>
                              </p:par>
                            </p:childTnLst>
                          </p:cTn>
                        </p:par>
                        <p:par>
                          <p:cTn id="74" fill="hold">
                            <p:stCondLst>
                              <p:cond delay="0"/>
                            </p:stCondLst>
                            <p:childTnLst>
                              <p:par>
                                <p:cTn id="75" presetID="1" presetClass="entr" presetSubtype="0" fill="hold" grpId="0" nodeType="afterEffect">
                                  <p:stCondLst>
                                    <p:cond delay="0"/>
                                  </p:stCondLst>
                                  <p:childTnLst>
                                    <p:set>
                                      <p:cBhvr>
                                        <p:cTn id="76" dur="1" fill="hold">
                                          <p:stCondLst>
                                            <p:cond delay="0"/>
                                          </p:stCondLst>
                                        </p:cTn>
                                        <p:tgtEl>
                                          <p:spTgt spid="18"/>
                                        </p:tgtEl>
                                        <p:attrNameLst>
                                          <p:attrName>style.visibility</p:attrName>
                                        </p:attrNameLst>
                                      </p:cBhvr>
                                      <p:to>
                                        <p:strVal val="visible"/>
                                      </p:to>
                                    </p:set>
                                  </p:childTnLst>
                                </p:cTn>
                              </p:par>
                              <p:par>
                                <p:cTn id="77" presetID="26" presetClass="emph" presetSubtype="0" fill="hold" grpId="1" nodeType="withEffect">
                                  <p:stCondLst>
                                    <p:cond delay="0"/>
                                  </p:stCondLst>
                                  <p:childTnLst>
                                    <p:animEffect transition="out" filter="fade">
                                      <p:cBhvr>
                                        <p:cTn id="78" dur="500" tmFilter="0, 0; .2, .5; .8, .5; 1, 0"/>
                                        <p:tgtEl>
                                          <p:spTgt spid="18"/>
                                        </p:tgtEl>
                                      </p:cBhvr>
                                    </p:animEffect>
                                    <p:animScale>
                                      <p:cBhvr>
                                        <p:cTn id="79" dur="250" autoRev="1" fill="hold"/>
                                        <p:tgtEl>
                                          <p:spTgt spid="18"/>
                                        </p:tgtEl>
                                      </p:cBhvr>
                                      <p:by x="105000" y="105000"/>
                                    </p:animScale>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grpId="2" nodeType="clickEffect">
                                  <p:stCondLst>
                                    <p:cond delay="0"/>
                                  </p:stCondLst>
                                  <p:childTnLst>
                                    <p:set>
                                      <p:cBhvr>
                                        <p:cTn id="83"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4" fill="hold" display="0">
                  <p:stCondLst>
                    <p:cond delay="indefinite"/>
                  </p:stCondLst>
                  <p:endCondLst>
                    <p:cond evt="onStopAudio" delay="0">
                      <p:tgtEl>
                        <p:sldTgt/>
                      </p:tgtEl>
                    </p:cond>
                  </p:endCondLst>
                </p:cTn>
                <p:tgtEl>
                  <p:spTgt spid="21"/>
                </p:tgtEl>
              </p:cMediaNode>
            </p:audio>
          </p:childTnLst>
        </p:cTn>
      </p:par>
    </p:tnLst>
    <p:bldLst>
      <p:bldP spid="7" grpId="0" animBg="1"/>
      <p:bldP spid="7" grpId="1" animBg="1"/>
      <p:bldP spid="7" grpId="2" animBg="1"/>
      <p:bldP spid="10" grpId="0" animBg="1"/>
      <p:bldP spid="10" grpId="1" animBg="1"/>
      <p:bldP spid="10" grpId="2" animBg="1"/>
      <p:bldP spid="11" grpId="0" animBg="1"/>
      <p:bldP spid="11" grpId="1" animBg="1"/>
      <p:bldP spid="11" grpId="2" animBg="1"/>
      <p:bldP spid="12" grpId="0" animBg="1"/>
      <p:bldP spid="12" grpId="1" animBg="1"/>
      <p:bldP spid="12" grpId="2" animBg="1"/>
      <p:bldP spid="18" grpId="0" animBg="1"/>
      <p:bldP spid="18" grpId="1" animBg="1"/>
      <p:bldP spid="18" grpId="2"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9D71268-F64C-4176-B541-4FFDC6D1998D}"/>
              </a:ext>
            </a:extLst>
          </p:cNvPr>
          <p:cNvPicPr>
            <a:picLocks noChangeAspect="1"/>
          </p:cNvPicPr>
          <p:nvPr/>
        </p:nvPicPr>
        <p:blipFill rotWithShape="1">
          <a:blip r:embed="rId6"/>
          <a:srcRect l="2264" t="2597" r="39207" b="3127"/>
          <a:stretch/>
        </p:blipFill>
        <p:spPr>
          <a:xfrm>
            <a:off x="4486310" y="1572273"/>
            <a:ext cx="3913178" cy="4592794"/>
          </a:xfrm>
          <a:prstGeom prst="rect">
            <a:avLst/>
          </a:prstGeom>
        </p:spPr>
      </p:pic>
      <p:sp>
        <p:nvSpPr>
          <p:cNvPr id="2" name="Title 1">
            <a:extLst>
              <a:ext uri="{FF2B5EF4-FFF2-40B4-BE49-F238E27FC236}">
                <a16:creationId xmlns:a16="http://schemas.microsoft.com/office/drawing/2014/main" id="{35E6F4D2-47B3-45E1-8E7A-AABD9F0A738B}"/>
              </a:ext>
            </a:extLst>
          </p:cNvPr>
          <p:cNvSpPr>
            <a:spLocks noGrp="1"/>
          </p:cNvSpPr>
          <p:nvPr>
            <p:ph type="title"/>
          </p:nvPr>
        </p:nvSpPr>
        <p:spPr/>
        <p:txBody>
          <a:bodyPr>
            <a:normAutofit/>
          </a:bodyPr>
          <a:lstStyle/>
          <a:p>
            <a:r>
              <a:rPr lang="en-US" sz="3600" dirty="0"/>
              <a:t>Mosaic Plots: 2 categorical variables</a:t>
            </a:r>
          </a:p>
        </p:txBody>
      </p:sp>
      <p:pic>
        <p:nvPicPr>
          <p:cNvPr id="7" name="Content Placeholder 5">
            <a:extLst>
              <a:ext uri="{FF2B5EF4-FFF2-40B4-BE49-F238E27FC236}">
                <a16:creationId xmlns:a16="http://schemas.microsoft.com/office/drawing/2014/main" id="{EE4CC3E4-03DD-4995-8BBF-8FE510CC2847}"/>
              </a:ext>
            </a:extLst>
          </p:cNvPr>
          <p:cNvPicPr>
            <a:picLocks noGrp="1" noChangeAspect="1"/>
          </p:cNvPicPr>
          <p:nvPr>
            <p:ph sz="quarter" idx="10"/>
          </p:nvPr>
        </p:nvPicPr>
        <p:blipFill rotWithShape="1">
          <a:blip r:embed="rId7"/>
          <a:srcRect t="25107" r="24283"/>
          <a:stretch/>
        </p:blipFill>
        <p:spPr>
          <a:xfrm>
            <a:off x="699967" y="1714414"/>
            <a:ext cx="3525821" cy="4281051"/>
          </a:xfrm>
        </p:spPr>
      </p:pic>
      <p:sp>
        <p:nvSpPr>
          <p:cNvPr id="6" name="Slide Number Placeholder 3">
            <a:extLst>
              <a:ext uri="{FF2B5EF4-FFF2-40B4-BE49-F238E27FC236}">
                <a16:creationId xmlns:a16="http://schemas.microsoft.com/office/drawing/2014/main" id="{2D607CE8-83FF-4BAF-8AA9-29A7212C8929}"/>
              </a:ext>
            </a:extLst>
          </p:cNvPr>
          <p:cNvSpPr>
            <a:spLocks noGrp="1"/>
          </p:cNvSpPr>
          <p:nvPr>
            <p:ph type="sldNum" sz="quarter" idx="11"/>
          </p:nvPr>
        </p:nvSpPr>
        <p:spPr>
          <a:xfrm>
            <a:off x="7070725" y="6348413"/>
            <a:ext cx="1509713" cy="192087"/>
          </a:xfrm>
        </p:spPr>
        <p:txBody>
          <a:bodyPr/>
          <a:lstStyle/>
          <a:p>
            <a:r>
              <a:rPr lang="en-US">
                <a:solidFill>
                  <a:schemeClr val="tx2"/>
                </a:solidFill>
              </a:rPr>
              <a:t>ANRCB   |   </a:t>
            </a:r>
            <a:fld id="{D8FE707D-7EDD-4671-B995-A3FBECAF0B25}" type="slidenum">
              <a:rPr lang="en-US" b="1" smtClean="0">
                <a:solidFill>
                  <a:schemeClr val="accent6"/>
                </a:solidFill>
              </a:rPr>
              <a:pPr/>
              <a:t>15</a:t>
            </a:fld>
            <a:endParaRPr lang="en-US" b="1" dirty="0">
              <a:solidFill>
                <a:schemeClr val="accent6"/>
              </a:solidFill>
            </a:endParaRPr>
          </a:p>
        </p:txBody>
      </p:sp>
      <p:pic>
        <p:nvPicPr>
          <p:cNvPr id="13" name="Picture 12">
            <a:extLst>
              <a:ext uri="{FF2B5EF4-FFF2-40B4-BE49-F238E27FC236}">
                <a16:creationId xmlns:a16="http://schemas.microsoft.com/office/drawing/2014/main" id="{2FEEC5BE-7527-472A-8C53-98B71EA84238}"/>
              </a:ext>
            </a:extLst>
          </p:cNvPr>
          <p:cNvPicPr>
            <a:picLocks noChangeAspect="1"/>
          </p:cNvPicPr>
          <p:nvPr/>
        </p:nvPicPr>
        <p:blipFill rotWithShape="1">
          <a:blip r:embed="rId6"/>
          <a:srcRect l="34093" t="50827" r="56593" b="34728"/>
          <a:stretch/>
        </p:blipFill>
        <p:spPr>
          <a:xfrm>
            <a:off x="467194" y="2222751"/>
            <a:ext cx="578685" cy="653916"/>
          </a:xfrm>
          <a:prstGeom prst="rect">
            <a:avLst/>
          </a:prstGeom>
        </p:spPr>
      </p:pic>
      <p:pic>
        <p:nvPicPr>
          <p:cNvPr id="15" name="Picture 14">
            <a:extLst>
              <a:ext uri="{FF2B5EF4-FFF2-40B4-BE49-F238E27FC236}">
                <a16:creationId xmlns:a16="http://schemas.microsoft.com/office/drawing/2014/main" id="{764DD43B-3508-482E-A23D-7337E3ED157D}"/>
              </a:ext>
            </a:extLst>
          </p:cNvPr>
          <p:cNvPicPr>
            <a:picLocks noChangeAspect="1"/>
          </p:cNvPicPr>
          <p:nvPr/>
        </p:nvPicPr>
        <p:blipFill rotWithShape="1">
          <a:blip r:embed="rId6"/>
          <a:srcRect l="19064" t="48235" r="72730" b="39606"/>
          <a:stretch/>
        </p:blipFill>
        <p:spPr>
          <a:xfrm>
            <a:off x="482216" y="2915153"/>
            <a:ext cx="548640" cy="592367"/>
          </a:xfrm>
          <a:prstGeom prst="rect">
            <a:avLst/>
          </a:prstGeom>
        </p:spPr>
      </p:pic>
      <p:pic>
        <p:nvPicPr>
          <p:cNvPr id="16" name="Picture 15">
            <a:extLst>
              <a:ext uri="{FF2B5EF4-FFF2-40B4-BE49-F238E27FC236}">
                <a16:creationId xmlns:a16="http://schemas.microsoft.com/office/drawing/2014/main" id="{3BD211FD-8964-4413-B757-EF75EA93DD80}"/>
              </a:ext>
            </a:extLst>
          </p:cNvPr>
          <p:cNvPicPr>
            <a:picLocks noChangeAspect="1"/>
          </p:cNvPicPr>
          <p:nvPr/>
        </p:nvPicPr>
        <p:blipFill rotWithShape="1">
          <a:blip r:embed="rId6"/>
          <a:srcRect l="21695" t="25610" r="70099" b="62000"/>
          <a:stretch/>
        </p:blipFill>
        <p:spPr>
          <a:xfrm>
            <a:off x="482216" y="3540899"/>
            <a:ext cx="548641" cy="603574"/>
          </a:xfrm>
          <a:prstGeom prst="rect">
            <a:avLst/>
          </a:prstGeom>
        </p:spPr>
      </p:pic>
      <p:pic>
        <p:nvPicPr>
          <p:cNvPr id="17" name="Picture 16">
            <a:extLst>
              <a:ext uri="{FF2B5EF4-FFF2-40B4-BE49-F238E27FC236}">
                <a16:creationId xmlns:a16="http://schemas.microsoft.com/office/drawing/2014/main" id="{BE33036F-AA21-4777-B643-0F44B5752861}"/>
              </a:ext>
            </a:extLst>
          </p:cNvPr>
          <p:cNvPicPr>
            <a:picLocks noChangeAspect="1"/>
          </p:cNvPicPr>
          <p:nvPr/>
        </p:nvPicPr>
        <p:blipFill rotWithShape="1">
          <a:blip r:embed="rId6"/>
          <a:srcRect l="16224" t="17626" r="78200" b="75706"/>
          <a:stretch/>
        </p:blipFill>
        <p:spPr>
          <a:xfrm rot="5400000">
            <a:off x="437784" y="4188795"/>
            <a:ext cx="629639" cy="548640"/>
          </a:xfrm>
          <a:prstGeom prst="rect">
            <a:avLst/>
          </a:prstGeom>
        </p:spPr>
      </p:pic>
      <p:pic>
        <p:nvPicPr>
          <p:cNvPr id="18" name="Picture 17">
            <a:extLst>
              <a:ext uri="{FF2B5EF4-FFF2-40B4-BE49-F238E27FC236}">
                <a16:creationId xmlns:a16="http://schemas.microsoft.com/office/drawing/2014/main" id="{D3FFAD49-8D7B-449F-B3F2-8844C939758B}"/>
              </a:ext>
            </a:extLst>
          </p:cNvPr>
          <p:cNvPicPr>
            <a:picLocks noChangeAspect="1"/>
          </p:cNvPicPr>
          <p:nvPr/>
        </p:nvPicPr>
        <p:blipFill rotWithShape="1">
          <a:blip r:embed="rId6"/>
          <a:srcRect l="63984" t="40433" r="35270" b="58441"/>
          <a:stretch/>
        </p:blipFill>
        <p:spPr>
          <a:xfrm>
            <a:off x="482216" y="4806706"/>
            <a:ext cx="548641" cy="603574"/>
          </a:xfrm>
          <a:prstGeom prst="rect">
            <a:avLst/>
          </a:prstGeom>
        </p:spPr>
      </p:pic>
      <p:pic>
        <p:nvPicPr>
          <p:cNvPr id="5" name="Picture 4">
            <a:extLst>
              <a:ext uri="{FF2B5EF4-FFF2-40B4-BE49-F238E27FC236}">
                <a16:creationId xmlns:a16="http://schemas.microsoft.com/office/drawing/2014/main" id="{D61E99BE-9544-43DC-A8F9-CB998DE8C709}"/>
              </a:ext>
            </a:extLst>
          </p:cNvPr>
          <p:cNvPicPr>
            <a:picLocks noChangeAspect="1"/>
          </p:cNvPicPr>
          <p:nvPr/>
        </p:nvPicPr>
        <p:blipFill rotWithShape="1">
          <a:blip r:embed="rId6"/>
          <a:srcRect l="62249" t="48118" r="10457" b="47087"/>
          <a:stretch/>
        </p:blipFill>
        <p:spPr>
          <a:xfrm>
            <a:off x="555485" y="3785258"/>
            <a:ext cx="1310186" cy="167701"/>
          </a:xfrm>
          <a:prstGeom prst="rect">
            <a:avLst/>
          </a:prstGeom>
        </p:spPr>
      </p:pic>
      <p:pic>
        <p:nvPicPr>
          <p:cNvPr id="9" name="Picture 8">
            <a:extLst>
              <a:ext uri="{FF2B5EF4-FFF2-40B4-BE49-F238E27FC236}">
                <a16:creationId xmlns:a16="http://schemas.microsoft.com/office/drawing/2014/main" id="{3AAFD336-A90E-4D61-B6C6-C558A87B9997}"/>
              </a:ext>
            </a:extLst>
          </p:cNvPr>
          <p:cNvPicPr>
            <a:picLocks noChangeAspect="1"/>
          </p:cNvPicPr>
          <p:nvPr/>
        </p:nvPicPr>
        <p:blipFill rotWithShape="1">
          <a:blip r:embed="rId6"/>
          <a:srcRect l="61918" t="52964" r="10788" b="42354"/>
          <a:stretch/>
        </p:blipFill>
        <p:spPr>
          <a:xfrm>
            <a:off x="555485" y="3128908"/>
            <a:ext cx="1310186" cy="163774"/>
          </a:xfrm>
          <a:prstGeom prst="rect">
            <a:avLst/>
          </a:prstGeom>
        </p:spPr>
      </p:pic>
      <p:pic>
        <p:nvPicPr>
          <p:cNvPr id="10" name="Picture 9">
            <a:extLst>
              <a:ext uri="{FF2B5EF4-FFF2-40B4-BE49-F238E27FC236}">
                <a16:creationId xmlns:a16="http://schemas.microsoft.com/office/drawing/2014/main" id="{FF5EA78B-FD10-449C-8A60-4CF456B95E59}"/>
              </a:ext>
            </a:extLst>
          </p:cNvPr>
          <p:cNvPicPr>
            <a:picLocks noChangeAspect="1"/>
          </p:cNvPicPr>
          <p:nvPr/>
        </p:nvPicPr>
        <p:blipFill rotWithShape="1">
          <a:blip r:embed="rId6"/>
          <a:srcRect l="62317" t="58324" r="14296" b="37151"/>
          <a:stretch/>
        </p:blipFill>
        <p:spPr>
          <a:xfrm>
            <a:off x="555485" y="2478065"/>
            <a:ext cx="1122614" cy="158267"/>
          </a:xfrm>
          <a:prstGeom prst="rect">
            <a:avLst/>
          </a:prstGeom>
        </p:spPr>
      </p:pic>
      <p:pic>
        <p:nvPicPr>
          <p:cNvPr id="11" name="Picture 10">
            <a:extLst>
              <a:ext uri="{FF2B5EF4-FFF2-40B4-BE49-F238E27FC236}">
                <a16:creationId xmlns:a16="http://schemas.microsoft.com/office/drawing/2014/main" id="{113BB2E8-B31A-46C6-9570-0DD572174A42}"/>
              </a:ext>
            </a:extLst>
          </p:cNvPr>
          <p:cNvPicPr>
            <a:picLocks noChangeAspect="1"/>
          </p:cNvPicPr>
          <p:nvPr/>
        </p:nvPicPr>
        <p:blipFill rotWithShape="1">
          <a:blip r:embed="rId6"/>
          <a:srcRect l="61912" t="43275" r="8092" b="51653"/>
          <a:stretch/>
        </p:blipFill>
        <p:spPr>
          <a:xfrm>
            <a:off x="555485" y="4445535"/>
            <a:ext cx="1361039" cy="167701"/>
          </a:xfrm>
          <a:prstGeom prst="rect">
            <a:avLst/>
          </a:prstGeom>
        </p:spPr>
      </p:pic>
      <p:pic>
        <p:nvPicPr>
          <p:cNvPr id="12" name="Picture 11">
            <a:extLst>
              <a:ext uri="{FF2B5EF4-FFF2-40B4-BE49-F238E27FC236}">
                <a16:creationId xmlns:a16="http://schemas.microsoft.com/office/drawing/2014/main" id="{DAD04544-4EDB-42F2-AA77-FABA0983B968}"/>
              </a:ext>
            </a:extLst>
          </p:cNvPr>
          <p:cNvPicPr>
            <a:picLocks noChangeAspect="1"/>
          </p:cNvPicPr>
          <p:nvPr/>
        </p:nvPicPr>
        <p:blipFill rotWithShape="1">
          <a:blip r:embed="rId6"/>
          <a:srcRect l="62400" t="38220" r="4195" b="56400"/>
          <a:stretch/>
        </p:blipFill>
        <p:spPr>
          <a:xfrm>
            <a:off x="555485" y="5105814"/>
            <a:ext cx="1429122" cy="167701"/>
          </a:xfrm>
          <a:prstGeom prst="rect">
            <a:avLst/>
          </a:prstGeom>
        </p:spPr>
      </p:pic>
      <p:sp>
        <p:nvSpPr>
          <p:cNvPr id="4" name="Oval 3">
            <a:extLst>
              <a:ext uri="{FF2B5EF4-FFF2-40B4-BE49-F238E27FC236}">
                <a16:creationId xmlns:a16="http://schemas.microsoft.com/office/drawing/2014/main" id="{894AEC0F-92A2-40B9-A75D-261B78A2B6DE}"/>
              </a:ext>
            </a:extLst>
          </p:cNvPr>
          <p:cNvSpPr/>
          <p:nvPr/>
        </p:nvSpPr>
        <p:spPr>
          <a:xfrm>
            <a:off x="1984609" y="5571460"/>
            <a:ext cx="354556" cy="19463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0657D81-F04E-44EB-B8ED-F227A61D5349}"/>
              </a:ext>
            </a:extLst>
          </p:cNvPr>
          <p:cNvSpPr/>
          <p:nvPr/>
        </p:nvSpPr>
        <p:spPr>
          <a:xfrm>
            <a:off x="2547060" y="5571459"/>
            <a:ext cx="354556" cy="194633"/>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60000"/>
                  <a:lumOff val="40000"/>
                </a:schemeClr>
              </a:solidFill>
            </a:endParaRPr>
          </a:p>
        </p:txBody>
      </p:sp>
      <p:sp>
        <p:nvSpPr>
          <p:cNvPr id="20" name="Oval 19">
            <a:extLst>
              <a:ext uri="{FF2B5EF4-FFF2-40B4-BE49-F238E27FC236}">
                <a16:creationId xmlns:a16="http://schemas.microsoft.com/office/drawing/2014/main" id="{5E7CC6E0-12EC-40B1-880C-3105A3D629CE}"/>
              </a:ext>
            </a:extLst>
          </p:cNvPr>
          <p:cNvSpPr/>
          <p:nvPr/>
        </p:nvSpPr>
        <p:spPr>
          <a:xfrm>
            <a:off x="3134388" y="5571458"/>
            <a:ext cx="354556" cy="194633"/>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Brace 21">
            <a:extLst>
              <a:ext uri="{FF2B5EF4-FFF2-40B4-BE49-F238E27FC236}">
                <a16:creationId xmlns:a16="http://schemas.microsoft.com/office/drawing/2014/main" id="{53887F49-6704-4499-BEB1-1AB58FC31BA8}"/>
              </a:ext>
            </a:extLst>
          </p:cNvPr>
          <p:cNvSpPr/>
          <p:nvPr/>
        </p:nvSpPr>
        <p:spPr>
          <a:xfrm rot="16200000">
            <a:off x="5618563" y="1114663"/>
            <a:ext cx="377456" cy="1101965"/>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ight Brace 22">
            <a:extLst>
              <a:ext uri="{FF2B5EF4-FFF2-40B4-BE49-F238E27FC236}">
                <a16:creationId xmlns:a16="http://schemas.microsoft.com/office/drawing/2014/main" id="{BEBAED5C-9D86-49C2-9CE2-17BB14282276}"/>
              </a:ext>
            </a:extLst>
          </p:cNvPr>
          <p:cNvSpPr/>
          <p:nvPr/>
        </p:nvSpPr>
        <p:spPr>
          <a:xfrm rot="16200000">
            <a:off x="6805158" y="1114663"/>
            <a:ext cx="377456" cy="1101965"/>
          </a:xfrm>
          <a:prstGeom prst="rightBrace">
            <a:avLst/>
          </a:prstGeom>
          <a:ln w="190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2">
                  <a:lumMod val="60000"/>
                  <a:lumOff val="40000"/>
                </a:schemeClr>
              </a:solidFill>
            </a:endParaRPr>
          </a:p>
        </p:txBody>
      </p:sp>
      <p:sp>
        <p:nvSpPr>
          <p:cNvPr id="24" name="Right Brace 23">
            <a:extLst>
              <a:ext uri="{FF2B5EF4-FFF2-40B4-BE49-F238E27FC236}">
                <a16:creationId xmlns:a16="http://schemas.microsoft.com/office/drawing/2014/main" id="{8D142490-A43D-4521-8BBD-F839E2A00851}"/>
              </a:ext>
            </a:extLst>
          </p:cNvPr>
          <p:cNvSpPr/>
          <p:nvPr/>
        </p:nvSpPr>
        <p:spPr>
          <a:xfrm rot="16200000">
            <a:off x="7719560" y="1370910"/>
            <a:ext cx="377456" cy="589471"/>
          </a:xfrm>
          <a:prstGeom prst="rightBrace">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D2A1BDF3-6AD0-451D-966D-B806FB3A1038}"/>
              </a:ext>
            </a:extLst>
          </p:cNvPr>
          <p:cNvCxnSpPr>
            <a:cxnSpLocks/>
            <a:endCxn id="22" idx="1"/>
          </p:cNvCxnSpPr>
          <p:nvPr/>
        </p:nvCxnSpPr>
        <p:spPr>
          <a:xfrm flipV="1">
            <a:off x="2149298" y="1476918"/>
            <a:ext cx="3657994" cy="4094540"/>
          </a:xfrm>
          <a:prstGeom prst="line">
            <a:avLst/>
          </a:prstGeom>
          <a:ln w="9525"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AE432F2-D8C4-4F77-B6ED-14C4FC75D349}"/>
              </a:ext>
            </a:extLst>
          </p:cNvPr>
          <p:cNvCxnSpPr>
            <a:cxnSpLocks/>
            <a:stCxn id="19" idx="0"/>
            <a:endCxn id="23" idx="1"/>
          </p:cNvCxnSpPr>
          <p:nvPr/>
        </p:nvCxnSpPr>
        <p:spPr>
          <a:xfrm flipV="1">
            <a:off x="2724338" y="1476918"/>
            <a:ext cx="4269549" cy="4094541"/>
          </a:xfrm>
          <a:prstGeom prst="line">
            <a:avLst/>
          </a:prstGeom>
          <a:ln w="9525" cmpd="sng">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5AC10C0-E80F-4791-9C56-B1440A21B266}"/>
              </a:ext>
            </a:extLst>
          </p:cNvPr>
          <p:cNvCxnSpPr>
            <a:cxnSpLocks/>
            <a:stCxn id="20" idx="0"/>
            <a:endCxn id="24" idx="1"/>
          </p:cNvCxnSpPr>
          <p:nvPr/>
        </p:nvCxnSpPr>
        <p:spPr>
          <a:xfrm flipV="1">
            <a:off x="3311666" y="1476918"/>
            <a:ext cx="4596623" cy="4094540"/>
          </a:xfrm>
          <a:prstGeom prst="line">
            <a:avLst/>
          </a:prstGeom>
          <a:ln w="9525" cmpd="sng">
            <a:solidFill>
              <a:schemeClr val="accent2"/>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9A38A937-EF30-4BB6-9516-089E634F09F5}"/>
              </a:ext>
            </a:extLst>
          </p:cNvPr>
          <p:cNvSpPr/>
          <p:nvPr/>
        </p:nvSpPr>
        <p:spPr>
          <a:xfrm>
            <a:off x="1984610" y="5571460"/>
            <a:ext cx="354556" cy="19463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Brace 36">
            <a:extLst>
              <a:ext uri="{FF2B5EF4-FFF2-40B4-BE49-F238E27FC236}">
                <a16:creationId xmlns:a16="http://schemas.microsoft.com/office/drawing/2014/main" id="{4F7B1106-6F54-4C48-A211-AACA2D392574}"/>
              </a:ext>
            </a:extLst>
          </p:cNvPr>
          <p:cNvSpPr/>
          <p:nvPr/>
        </p:nvSpPr>
        <p:spPr>
          <a:xfrm rot="16200000">
            <a:off x="5618564" y="1114663"/>
            <a:ext cx="377456" cy="1101965"/>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Oval 41">
            <a:extLst>
              <a:ext uri="{FF2B5EF4-FFF2-40B4-BE49-F238E27FC236}">
                <a16:creationId xmlns:a16="http://schemas.microsoft.com/office/drawing/2014/main" id="{1A138CD0-BE89-402D-84CB-FCD689F19F32}"/>
              </a:ext>
            </a:extLst>
          </p:cNvPr>
          <p:cNvSpPr/>
          <p:nvPr/>
        </p:nvSpPr>
        <p:spPr>
          <a:xfrm>
            <a:off x="1984610" y="2530550"/>
            <a:ext cx="354556" cy="167701"/>
          </a:xfrm>
          <a:prstGeom prst="ellipse">
            <a:avLst/>
          </a:prstGeom>
          <a:noFill/>
          <a:ln w="28575">
            <a:solidFill>
              <a:srgbClr val="8BA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Left Brace 42">
            <a:extLst>
              <a:ext uri="{FF2B5EF4-FFF2-40B4-BE49-F238E27FC236}">
                <a16:creationId xmlns:a16="http://schemas.microsoft.com/office/drawing/2014/main" id="{11EE5A68-1D42-4AB8-843D-AF5F37B19B31}"/>
              </a:ext>
            </a:extLst>
          </p:cNvPr>
          <p:cNvSpPr/>
          <p:nvPr/>
        </p:nvSpPr>
        <p:spPr>
          <a:xfrm>
            <a:off x="4932284" y="4718045"/>
            <a:ext cx="281758" cy="813826"/>
          </a:xfrm>
          <a:prstGeom prst="leftBrace">
            <a:avLst>
              <a:gd name="adj1" fmla="val 8333"/>
              <a:gd name="adj2" fmla="val 50705"/>
            </a:avLst>
          </a:prstGeom>
          <a:noFill/>
          <a:ln w="38100">
            <a:solidFill>
              <a:srgbClr val="8BA59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Oval 43">
            <a:extLst>
              <a:ext uri="{FF2B5EF4-FFF2-40B4-BE49-F238E27FC236}">
                <a16:creationId xmlns:a16="http://schemas.microsoft.com/office/drawing/2014/main" id="{32C1F2D9-BCD6-41BE-9135-8B6F29DF90F2}"/>
              </a:ext>
            </a:extLst>
          </p:cNvPr>
          <p:cNvSpPr/>
          <p:nvPr/>
        </p:nvSpPr>
        <p:spPr>
          <a:xfrm>
            <a:off x="1968316" y="3163879"/>
            <a:ext cx="354556" cy="167701"/>
          </a:xfrm>
          <a:prstGeom prst="ellipse">
            <a:avLst/>
          </a:prstGeom>
          <a:noFill/>
          <a:ln w="28575">
            <a:solidFill>
              <a:srgbClr val="E998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Left Brace 44">
            <a:extLst>
              <a:ext uri="{FF2B5EF4-FFF2-40B4-BE49-F238E27FC236}">
                <a16:creationId xmlns:a16="http://schemas.microsoft.com/office/drawing/2014/main" id="{2B48D7BA-B8BD-43F0-8B90-233FF16CA611}"/>
              </a:ext>
            </a:extLst>
          </p:cNvPr>
          <p:cNvSpPr/>
          <p:nvPr/>
        </p:nvSpPr>
        <p:spPr>
          <a:xfrm>
            <a:off x="4912639" y="3572336"/>
            <a:ext cx="295932" cy="1051024"/>
          </a:xfrm>
          <a:prstGeom prst="leftBrace">
            <a:avLst>
              <a:gd name="adj1" fmla="val 8333"/>
              <a:gd name="adj2" fmla="val 50705"/>
            </a:avLst>
          </a:prstGeom>
          <a:noFill/>
          <a:ln w="38100">
            <a:solidFill>
              <a:srgbClr val="E998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Oval 45">
            <a:extLst>
              <a:ext uri="{FF2B5EF4-FFF2-40B4-BE49-F238E27FC236}">
                <a16:creationId xmlns:a16="http://schemas.microsoft.com/office/drawing/2014/main" id="{6CCB92BD-9784-4D8E-B2C8-4C583438C7A2}"/>
              </a:ext>
            </a:extLst>
          </p:cNvPr>
          <p:cNvSpPr/>
          <p:nvPr/>
        </p:nvSpPr>
        <p:spPr>
          <a:xfrm>
            <a:off x="1972020" y="3794590"/>
            <a:ext cx="414989" cy="203549"/>
          </a:xfrm>
          <a:prstGeom prst="ellipse">
            <a:avLst/>
          </a:prstGeom>
          <a:noFill/>
          <a:ln w="28575">
            <a:solidFill>
              <a:srgbClr val="7791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Left Brace 46">
            <a:extLst>
              <a:ext uri="{FF2B5EF4-FFF2-40B4-BE49-F238E27FC236}">
                <a16:creationId xmlns:a16="http://schemas.microsoft.com/office/drawing/2014/main" id="{B85D203B-9686-40E1-B540-8BCF32FCADC9}"/>
              </a:ext>
            </a:extLst>
          </p:cNvPr>
          <p:cNvSpPr/>
          <p:nvPr/>
        </p:nvSpPr>
        <p:spPr>
          <a:xfrm>
            <a:off x="4932284" y="2696438"/>
            <a:ext cx="267812" cy="822935"/>
          </a:xfrm>
          <a:prstGeom prst="leftBrace">
            <a:avLst>
              <a:gd name="adj1" fmla="val 8333"/>
              <a:gd name="adj2" fmla="val 62979"/>
            </a:avLst>
          </a:prstGeom>
          <a:noFill/>
          <a:ln w="38100">
            <a:solidFill>
              <a:srgbClr val="77915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Oval 47">
            <a:extLst>
              <a:ext uri="{FF2B5EF4-FFF2-40B4-BE49-F238E27FC236}">
                <a16:creationId xmlns:a16="http://schemas.microsoft.com/office/drawing/2014/main" id="{7ACDB859-A306-48EC-B01D-D69CEEFEEE79}"/>
              </a:ext>
            </a:extLst>
          </p:cNvPr>
          <p:cNvSpPr/>
          <p:nvPr/>
        </p:nvSpPr>
        <p:spPr>
          <a:xfrm>
            <a:off x="1972020" y="4438902"/>
            <a:ext cx="367145" cy="157878"/>
          </a:xfrm>
          <a:prstGeom prst="ellipse">
            <a:avLst/>
          </a:prstGeom>
          <a:noFill/>
          <a:ln w="28575">
            <a:solidFill>
              <a:srgbClr val="A65D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Left Brace 48">
            <a:extLst>
              <a:ext uri="{FF2B5EF4-FFF2-40B4-BE49-F238E27FC236}">
                <a16:creationId xmlns:a16="http://schemas.microsoft.com/office/drawing/2014/main" id="{7D56B91F-D58E-44C2-9D87-1288D28E14D3}"/>
              </a:ext>
            </a:extLst>
          </p:cNvPr>
          <p:cNvSpPr/>
          <p:nvPr/>
        </p:nvSpPr>
        <p:spPr>
          <a:xfrm>
            <a:off x="4936252" y="2234845"/>
            <a:ext cx="248706" cy="401487"/>
          </a:xfrm>
          <a:prstGeom prst="leftBrace">
            <a:avLst>
              <a:gd name="adj1" fmla="val 8333"/>
              <a:gd name="adj2" fmla="val 56002"/>
            </a:avLst>
          </a:prstGeom>
          <a:noFill/>
          <a:ln w="38100">
            <a:solidFill>
              <a:srgbClr val="A65D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AD0B52B0-F947-4E33-990E-24E972366674}"/>
              </a:ext>
            </a:extLst>
          </p:cNvPr>
          <p:cNvCxnSpPr>
            <a:stCxn id="42" idx="5"/>
            <a:endCxn id="43" idx="1"/>
          </p:cNvCxnSpPr>
          <p:nvPr/>
        </p:nvCxnSpPr>
        <p:spPr>
          <a:xfrm>
            <a:off x="2287242" y="2673692"/>
            <a:ext cx="2645042" cy="245700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8F8F3DD-C88B-44F2-9D0A-42B768207EA2}"/>
              </a:ext>
            </a:extLst>
          </p:cNvPr>
          <p:cNvCxnSpPr>
            <a:cxnSpLocks/>
            <a:endCxn id="45" idx="1"/>
          </p:cNvCxnSpPr>
          <p:nvPr/>
        </p:nvCxnSpPr>
        <p:spPr>
          <a:xfrm>
            <a:off x="2339165" y="3247729"/>
            <a:ext cx="2573474" cy="857529"/>
          </a:xfrm>
          <a:prstGeom prst="line">
            <a:avLst/>
          </a:prstGeom>
          <a:ln w="19050">
            <a:solidFill>
              <a:srgbClr val="E9983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C64A1DD-4B30-4A80-891E-E958C0F4C2D7}"/>
              </a:ext>
            </a:extLst>
          </p:cNvPr>
          <p:cNvCxnSpPr>
            <a:stCxn id="46" idx="6"/>
            <a:endCxn id="47" idx="1"/>
          </p:cNvCxnSpPr>
          <p:nvPr/>
        </p:nvCxnSpPr>
        <p:spPr>
          <a:xfrm flipV="1">
            <a:off x="2387009" y="3214714"/>
            <a:ext cx="2545275" cy="681651"/>
          </a:xfrm>
          <a:prstGeom prst="line">
            <a:avLst/>
          </a:prstGeom>
          <a:ln w="19050">
            <a:solidFill>
              <a:srgbClr val="779159"/>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3791E8E-3AD6-4E41-B623-A5BC1AFBA47F}"/>
              </a:ext>
            </a:extLst>
          </p:cNvPr>
          <p:cNvCxnSpPr>
            <a:cxnSpLocks/>
            <a:stCxn id="49" idx="1"/>
            <a:endCxn id="48" idx="6"/>
          </p:cNvCxnSpPr>
          <p:nvPr/>
        </p:nvCxnSpPr>
        <p:spPr>
          <a:xfrm flipH="1">
            <a:off x="2339165" y="2459686"/>
            <a:ext cx="2597087" cy="2058155"/>
          </a:xfrm>
          <a:prstGeom prst="line">
            <a:avLst/>
          </a:prstGeom>
          <a:ln w="19050">
            <a:solidFill>
              <a:srgbClr val="A65D62"/>
            </a:solidFill>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F52014D3-B68A-4FD6-8790-13512DC0B536}"/>
              </a:ext>
            </a:extLst>
          </p:cNvPr>
          <p:cNvSpPr/>
          <p:nvPr/>
        </p:nvSpPr>
        <p:spPr>
          <a:xfrm>
            <a:off x="1994022" y="4800889"/>
            <a:ext cx="427681" cy="580193"/>
          </a:xfrm>
          <a:prstGeom prst="ellipse">
            <a:avLst/>
          </a:prstGeom>
          <a:noFill/>
          <a:ln w="19050">
            <a:solidFill>
              <a:srgbClr val="486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Audio 64">
            <a:hlinkClick r:id="" action="ppaction://media"/>
            <a:extLst>
              <a:ext uri="{FF2B5EF4-FFF2-40B4-BE49-F238E27FC236}">
                <a16:creationId xmlns:a16="http://schemas.microsoft.com/office/drawing/2014/main" id="{636841C7-F7B6-4274-9095-92A6FDE84D2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686800" y="6400800"/>
            <a:ext cx="304800" cy="304800"/>
          </a:xfrm>
          <a:prstGeom prst="rect">
            <a:avLst/>
          </a:prstGeom>
        </p:spPr>
      </p:pic>
    </p:spTree>
    <p:custDataLst>
      <p:tags r:id="rId1"/>
    </p:custDataLst>
    <p:extLst>
      <p:ext uri="{BB962C8B-B14F-4D97-AF65-F5344CB8AC3E}">
        <p14:creationId xmlns:p14="http://schemas.microsoft.com/office/powerpoint/2010/main" val="4284407296"/>
      </p:ext>
    </p:extLst>
  </p:cSld>
  <p:clrMapOvr>
    <a:masterClrMapping/>
  </p:clrMapOvr>
  <mc:AlternateContent xmlns:mc="http://schemas.openxmlformats.org/markup-compatibility/2006" xmlns:p14="http://schemas.microsoft.com/office/powerpoint/2010/main">
    <mc:Choice Requires="p14">
      <p:transition spd="slow" p14:dur="2000" advTm="175668"/>
    </mc:Choice>
    <mc:Fallback xmlns="">
      <p:transition spd="slow" advTm="175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4"/>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6"/>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2"/>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9"/>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28"/>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3"/>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0"/>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31"/>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2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42"/>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51"/>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4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44"/>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53"/>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4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6"/>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56"/>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4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1" nodeType="clickEffect">
                                  <p:stCondLst>
                                    <p:cond delay="0"/>
                                  </p:stCondLst>
                                  <p:childTnLst>
                                    <p:set>
                                      <p:cBhvr>
                                        <p:cTn id="102" dur="1" fill="hold">
                                          <p:stCondLst>
                                            <p:cond delay="0"/>
                                          </p:stCondLst>
                                        </p:cTn>
                                        <p:tgtEl>
                                          <p:spTgt spid="46"/>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56"/>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47"/>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8"/>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58"/>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4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48"/>
                                        </p:tgtEl>
                                        <p:attrNameLst>
                                          <p:attrName>style.visibility</p:attrName>
                                        </p:attrNameLst>
                                      </p:cBhvr>
                                      <p:to>
                                        <p:strVal val="hidden"/>
                                      </p:to>
                                    </p:set>
                                  </p:childTnLst>
                                </p:cTn>
                              </p:par>
                              <p:par>
                                <p:cTn id="119" presetID="1" presetClass="exit" presetSubtype="0" fill="hold" nodeType="withEffect">
                                  <p:stCondLst>
                                    <p:cond delay="0"/>
                                  </p:stCondLst>
                                  <p:childTnLst>
                                    <p:set>
                                      <p:cBhvr>
                                        <p:cTn id="120" dur="1" fill="hold">
                                          <p:stCondLst>
                                            <p:cond delay="0"/>
                                          </p:stCondLst>
                                        </p:cTn>
                                        <p:tgtEl>
                                          <p:spTgt spid="58"/>
                                        </p:tgtEl>
                                        <p:attrNameLst>
                                          <p:attrName>style.visibility</p:attrName>
                                        </p:attrNameLst>
                                      </p:cBhvr>
                                      <p:to>
                                        <p:strVal val="hidden"/>
                                      </p:to>
                                    </p:set>
                                  </p:childTnLst>
                                </p:cTn>
                              </p:par>
                              <p:par>
                                <p:cTn id="121" presetID="1" presetClass="exit" presetSubtype="0" fill="hold" grpId="1" nodeType="withEffect">
                                  <p:stCondLst>
                                    <p:cond delay="0"/>
                                  </p:stCondLst>
                                  <p:childTnLst>
                                    <p:set>
                                      <p:cBhvr>
                                        <p:cTn id="122" dur="1" fill="hold">
                                          <p:stCondLst>
                                            <p:cond delay="0"/>
                                          </p:stCondLst>
                                        </p:cTn>
                                        <p:tgtEl>
                                          <p:spTgt spid="49"/>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60"/>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1" nodeType="clickEffect">
                                  <p:stCondLst>
                                    <p:cond delay="0"/>
                                  </p:stCondLst>
                                  <p:childTnLst>
                                    <p:set>
                                      <p:cBhvr>
                                        <p:cTn id="130" dur="1" fill="hold">
                                          <p:stCondLst>
                                            <p:cond delay="0"/>
                                          </p:stCondLst>
                                        </p:cTn>
                                        <p:tgtEl>
                                          <p:spTgt spid="36"/>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3" fill="hold" display="0">
                  <p:stCondLst>
                    <p:cond delay="indefinite"/>
                  </p:stCondLst>
                  <p:endCondLst>
                    <p:cond evt="onStopAudio" delay="0">
                      <p:tgtEl>
                        <p:sldTgt/>
                      </p:tgtEl>
                    </p:cond>
                  </p:endCondLst>
                </p:cTn>
                <p:tgtEl>
                  <p:spTgt spid="65"/>
                </p:tgtEl>
              </p:cMediaNode>
            </p:audio>
          </p:childTnLst>
        </p:cTn>
      </p:par>
    </p:tnLst>
    <p:bldLst>
      <p:bldP spid="4" grpId="0" animBg="1"/>
      <p:bldP spid="4" grpId="1" animBg="1"/>
      <p:bldP spid="19" grpId="0" animBg="1"/>
      <p:bldP spid="19" grpId="1" animBg="1"/>
      <p:bldP spid="20" grpId="0" animBg="1"/>
      <p:bldP spid="20" grpId="1" animBg="1"/>
      <p:bldP spid="22" grpId="0" animBg="1"/>
      <p:bldP spid="22" grpId="1" animBg="1"/>
      <p:bldP spid="23" grpId="0" animBg="1"/>
      <p:bldP spid="23" grpId="1" animBg="1"/>
      <p:bldP spid="24" grpId="0" animBg="1"/>
      <p:bldP spid="24" grpId="1" animBg="1"/>
      <p:bldP spid="36" grpId="0" animBg="1"/>
      <p:bldP spid="36" grpId="1" animBg="1"/>
      <p:bldP spid="37" grpId="0" animBg="1"/>
      <p:bldP spid="37"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6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6F4D2-47B3-45E1-8E7A-AABD9F0A738B}"/>
              </a:ext>
            </a:extLst>
          </p:cNvPr>
          <p:cNvSpPr>
            <a:spLocks noGrp="1"/>
          </p:cNvSpPr>
          <p:nvPr>
            <p:ph type="title"/>
          </p:nvPr>
        </p:nvSpPr>
        <p:spPr/>
        <p:txBody>
          <a:bodyPr>
            <a:normAutofit/>
          </a:bodyPr>
          <a:lstStyle/>
          <a:p>
            <a:r>
              <a:rPr lang="en-US" sz="3600" dirty="0"/>
              <a:t>Creating Mosaic Plots in Stata</a:t>
            </a:r>
          </a:p>
        </p:txBody>
      </p:sp>
      <p:pic>
        <p:nvPicPr>
          <p:cNvPr id="5" name="Picture 4">
            <a:extLst>
              <a:ext uri="{FF2B5EF4-FFF2-40B4-BE49-F238E27FC236}">
                <a16:creationId xmlns:a16="http://schemas.microsoft.com/office/drawing/2014/main" id="{D61E99BE-9544-43DC-A8F9-CB998DE8C709}"/>
              </a:ext>
            </a:extLst>
          </p:cNvPr>
          <p:cNvPicPr>
            <a:picLocks noChangeAspect="1"/>
          </p:cNvPicPr>
          <p:nvPr/>
        </p:nvPicPr>
        <p:blipFill>
          <a:blip r:embed="rId5"/>
          <a:stretch>
            <a:fillRect/>
          </a:stretch>
        </p:blipFill>
        <p:spPr>
          <a:xfrm>
            <a:off x="2125629" y="2905751"/>
            <a:ext cx="4892742" cy="3565167"/>
          </a:xfrm>
          <a:prstGeom prst="rect">
            <a:avLst/>
          </a:prstGeom>
        </p:spPr>
      </p:pic>
      <p:sp>
        <p:nvSpPr>
          <p:cNvPr id="6" name="Slide Number Placeholder 3">
            <a:extLst>
              <a:ext uri="{FF2B5EF4-FFF2-40B4-BE49-F238E27FC236}">
                <a16:creationId xmlns:a16="http://schemas.microsoft.com/office/drawing/2014/main" id="{2D607CE8-83FF-4BAF-8AA9-29A7212C8929}"/>
              </a:ext>
            </a:extLst>
          </p:cNvPr>
          <p:cNvSpPr>
            <a:spLocks noGrp="1"/>
          </p:cNvSpPr>
          <p:nvPr>
            <p:ph type="sldNum" sz="quarter" idx="11"/>
          </p:nvPr>
        </p:nvSpPr>
        <p:spPr>
          <a:xfrm>
            <a:off x="7070725" y="6348413"/>
            <a:ext cx="1509713" cy="192087"/>
          </a:xfrm>
        </p:spPr>
        <p:txBody>
          <a:bodyPr/>
          <a:lstStyle/>
          <a:p>
            <a:r>
              <a:rPr lang="en-US">
                <a:solidFill>
                  <a:schemeClr val="tx2"/>
                </a:solidFill>
              </a:rPr>
              <a:t>ANRCB   |   </a:t>
            </a:r>
            <a:fld id="{D8FE707D-7EDD-4671-B995-A3FBECAF0B25}" type="slidenum">
              <a:rPr lang="en-US" b="1" smtClean="0">
                <a:solidFill>
                  <a:schemeClr val="accent6"/>
                </a:solidFill>
              </a:rPr>
              <a:pPr/>
              <a:t>16</a:t>
            </a:fld>
            <a:endParaRPr lang="en-US" b="1" dirty="0">
              <a:solidFill>
                <a:schemeClr val="accent6"/>
              </a:solidFill>
            </a:endParaRPr>
          </a:p>
        </p:txBody>
      </p:sp>
      <p:sp>
        <p:nvSpPr>
          <p:cNvPr id="3" name="TextBox 2">
            <a:extLst>
              <a:ext uri="{FF2B5EF4-FFF2-40B4-BE49-F238E27FC236}">
                <a16:creationId xmlns:a16="http://schemas.microsoft.com/office/drawing/2014/main" id="{7AA627B4-424C-4FAE-8E03-2B29B4C27222}"/>
              </a:ext>
            </a:extLst>
          </p:cNvPr>
          <p:cNvSpPr txBox="1"/>
          <p:nvPr/>
        </p:nvSpPr>
        <p:spPr>
          <a:xfrm>
            <a:off x="628650" y="1420717"/>
            <a:ext cx="7886700" cy="1446550"/>
          </a:xfrm>
          <a:prstGeom prst="rect">
            <a:avLst/>
          </a:prstGeom>
          <a:noFill/>
        </p:spPr>
        <p:txBody>
          <a:bodyPr wrap="square" rtlCol="0">
            <a:spAutoFit/>
          </a:bodyPr>
          <a:lstStyle/>
          <a:p>
            <a:pPr marL="457200" indent="-457200">
              <a:buAutoNum type="arabicPeriod"/>
            </a:pPr>
            <a:r>
              <a:rPr lang="en-US" sz="2200" dirty="0"/>
              <a:t>Install the </a:t>
            </a:r>
            <a:r>
              <a:rPr lang="en-US" sz="2200" dirty="0" err="1"/>
              <a:t>spineplot</a:t>
            </a:r>
            <a:r>
              <a:rPr lang="en-US" sz="2200" dirty="0"/>
              <a:t> function by typing: </a:t>
            </a:r>
            <a:r>
              <a:rPr lang="en-US" sz="2200" dirty="0" err="1">
                <a:solidFill>
                  <a:srgbClr val="FF0000"/>
                </a:solidFill>
              </a:rPr>
              <a:t>ssc</a:t>
            </a:r>
            <a:r>
              <a:rPr lang="en-US" sz="2200" dirty="0">
                <a:solidFill>
                  <a:srgbClr val="FF0000"/>
                </a:solidFill>
              </a:rPr>
              <a:t> install </a:t>
            </a:r>
            <a:r>
              <a:rPr lang="en-US" sz="2200" dirty="0" err="1"/>
              <a:t>spineplot</a:t>
            </a:r>
            <a:endParaRPr lang="en-US" sz="2200" dirty="0"/>
          </a:p>
          <a:p>
            <a:pPr marL="457200" indent="-457200">
              <a:buAutoNum type="arabicPeriod"/>
            </a:pPr>
            <a:r>
              <a:rPr lang="en-US" sz="2200" dirty="0"/>
              <a:t>To get the </a:t>
            </a:r>
            <a:r>
              <a:rPr lang="en-US" sz="2200" dirty="0" err="1"/>
              <a:t>spineplot</a:t>
            </a:r>
            <a:r>
              <a:rPr lang="en-US" sz="2200" dirty="0"/>
              <a:t> below, type: </a:t>
            </a:r>
            <a:r>
              <a:rPr lang="en-US" sz="2200" dirty="0" err="1">
                <a:solidFill>
                  <a:srgbClr val="FF0000"/>
                </a:solidFill>
              </a:rPr>
              <a:t>spineplot</a:t>
            </a:r>
            <a:r>
              <a:rPr lang="en-US" sz="2200" dirty="0">
                <a:solidFill>
                  <a:srgbClr val="FF0000"/>
                </a:solidFill>
              </a:rPr>
              <a:t> </a:t>
            </a:r>
            <a:r>
              <a:rPr lang="en-US" sz="2200" dirty="0">
                <a:solidFill>
                  <a:schemeClr val="accent6"/>
                </a:solidFill>
              </a:rPr>
              <a:t>ethnicity hh7</a:t>
            </a:r>
            <a:endParaRPr lang="en-US" sz="2200" dirty="0"/>
          </a:p>
          <a:p>
            <a:pPr marL="457200" indent="-457200">
              <a:buAutoNum type="arabicPeriod"/>
            </a:pPr>
            <a:r>
              <a:rPr lang="en-US" sz="2200" dirty="0">
                <a:solidFill>
                  <a:schemeClr val="accent6"/>
                </a:solidFill>
              </a:rPr>
              <a:t>You can customize your plot using the Graph Editor function (right-click on the plot in Stata and choose “Start Graph Editor”)</a:t>
            </a:r>
          </a:p>
        </p:txBody>
      </p:sp>
      <p:pic>
        <p:nvPicPr>
          <p:cNvPr id="8" name="Audio 7">
            <a:hlinkClick r:id="" action="ppaction://media"/>
            <a:extLst>
              <a:ext uri="{FF2B5EF4-FFF2-40B4-BE49-F238E27FC236}">
                <a16:creationId xmlns:a16="http://schemas.microsoft.com/office/drawing/2014/main" id="{53035C93-A2FF-4DC7-9987-CAFCF02131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517220801"/>
      </p:ext>
    </p:extLst>
  </p:cSld>
  <p:clrMapOvr>
    <a:masterClrMapping/>
  </p:clrMapOvr>
  <mc:AlternateContent xmlns:mc="http://schemas.openxmlformats.org/markup-compatibility/2006" xmlns:p14="http://schemas.microsoft.com/office/powerpoint/2010/main">
    <mc:Choice Requires="p14">
      <p:transition spd="slow" p14:dur="2000" advTm="48370"/>
    </mc:Choice>
    <mc:Fallback xmlns="">
      <p:transition spd="slow" advTm="48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0C24987-A81F-419A-B2AD-12EAE13534D3}"/>
              </a:ext>
            </a:extLst>
          </p:cNvPr>
          <p:cNvSpPr>
            <a:spLocks noGrp="1"/>
          </p:cNvSpPr>
          <p:nvPr>
            <p:ph type="title"/>
          </p:nvPr>
        </p:nvSpPr>
        <p:spPr>
          <a:xfrm>
            <a:off x="628650" y="365126"/>
            <a:ext cx="7886700" cy="1017107"/>
          </a:xfrm>
        </p:spPr>
        <p:txBody>
          <a:bodyPr anchor="b">
            <a:normAutofit/>
          </a:bodyPr>
          <a:lstStyle/>
          <a:p>
            <a:r>
              <a:rPr lang="en-US" dirty="0"/>
              <a:t>Graphical Summaries for Interval Data</a:t>
            </a:r>
            <a:endParaRPr lang="en-US" dirty="0">
              <a:highlight>
                <a:srgbClr val="FFFF00"/>
              </a:highlight>
            </a:endParaRPr>
          </a:p>
        </p:txBody>
      </p:sp>
      <p:sp>
        <p:nvSpPr>
          <p:cNvPr id="4" name="Content Placeholder 3">
            <a:extLst>
              <a:ext uri="{FF2B5EF4-FFF2-40B4-BE49-F238E27FC236}">
                <a16:creationId xmlns:a16="http://schemas.microsoft.com/office/drawing/2014/main" id="{1DDEA679-3CEF-4C6E-8F1C-3D61F42B20CF}"/>
              </a:ext>
            </a:extLst>
          </p:cNvPr>
          <p:cNvSpPr>
            <a:spLocks noGrp="1"/>
          </p:cNvSpPr>
          <p:nvPr>
            <p:ph sz="quarter" idx="10"/>
          </p:nvPr>
        </p:nvSpPr>
        <p:spPr>
          <a:xfrm>
            <a:off x="628649" y="1490804"/>
            <a:ext cx="4031239" cy="4700145"/>
          </a:xfrm>
        </p:spPr>
        <p:txBody>
          <a:bodyPr>
            <a:normAutofit fontScale="92500"/>
          </a:bodyPr>
          <a:lstStyle/>
          <a:p>
            <a:pPr>
              <a:spcBef>
                <a:spcPts val="0"/>
              </a:spcBef>
            </a:pPr>
            <a:r>
              <a:rPr lang="en-US" sz="2000" b="1" dirty="0"/>
              <a:t>Frequency Tables</a:t>
            </a:r>
            <a:r>
              <a:rPr lang="en-US" sz="2000" dirty="0"/>
              <a:t>: </a:t>
            </a:r>
            <a:r>
              <a:rPr lang="en-US" sz="2100" dirty="0"/>
              <a:t>if we divide the values of observations into intervals of nearly equal length</a:t>
            </a:r>
          </a:p>
          <a:p>
            <a:pPr>
              <a:spcBef>
                <a:spcPts val="0"/>
              </a:spcBef>
            </a:pPr>
            <a:r>
              <a:rPr lang="en-US" sz="2000" b="1" dirty="0"/>
              <a:t>Histograms</a:t>
            </a:r>
          </a:p>
          <a:p>
            <a:pPr lvl="1">
              <a:buFont typeface="Wingdings" pitchFamily="2" charset="2"/>
              <a:buChar char="§"/>
            </a:pPr>
            <a:r>
              <a:rPr lang="en-US" sz="1800" dirty="0"/>
              <a:t>A graphical way to display the frequency distribution for </a:t>
            </a:r>
            <a:r>
              <a:rPr lang="fi-FI" sz="1800" dirty="0">
                <a:solidFill>
                  <a:srgbClr val="000000"/>
                </a:solidFill>
              </a:rPr>
              <a:t>continuous or discrete data by dividing the values of observations into intervals of nearly equal length</a:t>
            </a:r>
          </a:p>
          <a:p>
            <a:pPr lvl="1">
              <a:spcBef>
                <a:spcPts val="0"/>
              </a:spcBef>
            </a:pPr>
            <a:r>
              <a:rPr lang="en-US" sz="1800" dirty="0"/>
              <a:t>Horizontal axis: Range of the variable</a:t>
            </a:r>
          </a:p>
          <a:p>
            <a:pPr lvl="1">
              <a:spcBef>
                <a:spcPts val="0"/>
              </a:spcBef>
            </a:pPr>
            <a:r>
              <a:rPr lang="en-US" sz="1800" dirty="0"/>
              <a:t>Vertical axis: Frequency or relative frequency of observations in each interval</a:t>
            </a:r>
          </a:p>
          <a:p>
            <a:pPr>
              <a:spcBef>
                <a:spcPts val="0"/>
              </a:spcBef>
            </a:pPr>
            <a:r>
              <a:rPr lang="en-US" sz="2000" b="1" dirty="0"/>
              <a:t>Box plots</a:t>
            </a:r>
          </a:p>
          <a:p>
            <a:pPr>
              <a:spcBef>
                <a:spcPts val="0"/>
              </a:spcBef>
            </a:pPr>
            <a:r>
              <a:rPr lang="en-US" sz="2000" b="1" dirty="0"/>
              <a:t>Stem-and-leaf plots</a:t>
            </a:r>
            <a:endParaRPr lang="en-US" sz="1800" dirty="0"/>
          </a:p>
          <a:p>
            <a:pPr>
              <a:spcBef>
                <a:spcPts val="0"/>
              </a:spcBef>
            </a:pPr>
            <a:r>
              <a:rPr lang="en-US" sz="2000" b="1" dirty="0"/>
              <a:t>Scatter plots, two-way scatter plots</a:t>
            </a:r>
          </a:p>
          <a:p>
            <a:pPr>
              <a:spcBef>
                <a:spcPts val="0"/>
              </a:spcBef>
            </a:pPr>
            <a:r>
              <a:rPr lang="fi-FI" sz="1900" b="1" dirty="0">
                <a:solidFill>
                  <a:srgbClr val="000000"/>
                </a:solidFill>
              </a:rPr>
              <a:t>Other: Freqency polygons, Line graphs</a:t>
            </a:r>
            <a:endParaRPr lang="en-US" sz="1900" i="1" baseline="-25000" dirty="0"/>
          </a:p>
          <a:p>
            <a:endParaRPr lang="en-US" sz="1800" dirty="0"/>
          </a:p>
        </p:txBody>
      </p:sp>
      <p:sp>
        <p:nvSpPr>
          <p:cNvPr id="21" name="Slide Number Placeholder 4">
            <a:extLst>
              <a:ext uri="{FF2B5EF4-FFF2-40B4-BE49-F238E27FC236}">
                <a16:creationId xmlns:a16="http://schemas.microsoft.com/office/drawing/2014/main" id="{23D45884-0EF7-7B67-7120-EE5D526730CC}"/>
              </a:ext>
            </a:extLst>
          </p:cNvPr>
          <p:cNvSpPr>
            <a:spLocks noGrp="1"/>
          </p:cNvSpPr>
          <p:nvPr>
            <p:ph type="sldNum" sz="quarter" idx="12"/>
          </p:nvPr>
        </p:nvSpPr>
        <p:spPr>
          <a:xfrm>
            <a:off x="7070497" y="6348809"/>
            <a:ext cx="1509243" cy="191503"/>
          </a:xfrm>
        </p:spPr>
        <p:txBody>
          <a:bodyPr/>
          <a:lstStyle/>
          <a:p>
            <a:pPr>
              <a:spcAft>
                <a:spcPts val="600"/>
              </a:spcAft>
            </a:pPr>
            <a:r>
              <a:rPr lang="en-US" dirty="0">
                <a:solidFill>
                  <a:schemeClr val="tx2"/>
                </a:solidFill>
              </a:rPr>
              <a:t>ANRCB   |   </a:t>
            </a:r>
            <a:fld id="{D8FE707D-7EDD-4671-B995-A3FBECAF0B25}" type="slidenum">
              <a:rPr lang="en-US" b="1" smtClean="0">
                <a:solidFill>
                  <a:schemeClr val="accent6"/>
                </a:solidFill>
              </a:rPr>
              <a:pPr>
                <a:spcAft>
                  <a:spcPts val="600"/>
                </a:spcAft>
              </a:pPr>
              <a:t>17</a:t>
            </a:fld>
            <a:endParaRPr lang="en-US" b="1" dirty="0">
              <a:solidFill>
                <a:schemeClr val="accent6"/>
              </a:solidFill>
            </a:endParaRPr>
          </a:p>
        </p:txBody>
      </p:sp>
      <p:pic>
        <p:nvPicPr>
          <p:cNvPr id="12" name="Graphic 11">
            <a:extLst>
              <a:ext uri="{FF2B5EF4-FFF2-40B4-BE49-F238E27FC236}">
                <a16:creationId xmlns:a16="http://schemas.microsoft.com/office/drawing/2014/main" id="{7E5EA65C-EE3E-42B2-A1BC-942D47A989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22537" y="1573362"/>
            <a:ext cx="1780281" cy="1387234"/>
          </a:xfrm>
          <a:prstGeom prst="rect">
            <a:avLst/>
          </a:prstGeom>
        </p:spPr>
      </p:pic>
      <p:pic>
        <p:nvPicPr>
          <p:cNvPr id="13" name="Graphic 12">
            <a:extLst>
              <a:ext uri="{FF2B5EF4-FFF2-40B4-BE49-F238E27FC236}">
                <a16:creationId xmlns:a16="http://schemas.microsoft.com/office/drawing/2014/main" id="{1A480D98-C66F-4250-A1C7-EDF20A7EC7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88896" y="2589029"/>
            <a:ext cx="1944024" cy="1336517"/>
          </a:xfrm>
          <a:prstGeom prst="rect">
            <a:avLst/>
          </a:prstGeom>
        </p:spPr>
      </p:pic>
      <p:pic>
        <p:nvPicPr>
          <p:cNvPr id="14" name="Graphic 13">
            <a:extLst>
              <a:ext uri="{FF2B5EF4-FFF2-40B4-BE49-F238E27FC236}">
                <a16:creationId xmlns:a16="http://schemas.microsoft.com/office/drawing/2014/main" id="{844B238B-A247-46FA-B73A-427B6EAC51E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14125" y="4276585"/>
            <a:ext cx="965615" cy="965615"/>
          </a:xfrm>
          <a:prstGeom prst="rect">
            <a:avLst/>
          </a:prstGeom>
        </p:spPr>
      </p:pic>
      <p:pic>
        <p:nvPicPr>
          <p:cNvPr id="5122" name="Picture 2">
            <a:extLst>
              <a:ext uri="{FF2B5EF4-FFF2-40B4-BE49-F238E27FC236}">
                <a16:creationId xmlns:a16="http://schemas.microsoft.com/office/drawing/2014/main" id="{B8B5CB11-AB65-4617-A364-B6B64241050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84229" y="3327051"/>
            <a:ext cx="1201633" cy="120163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49529700-D59F-4C5C-B590-4555E9FA73E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74776" y="5003241"/>
            <a:ext cx="1018286" cy="101828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7D20B1DC-4237-44ED-947A-106AAC21D51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33191" y="4686736"/>
            <a:ext cx="1018286" cy="1018286"/>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D89FA32E-2BA3-49C5-9216-B99CA27B66B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673253039"/>
      </p:ext>
    </p:extLst>
  </p:cSld>
  <p:clrMapOvr>
    <a:masterClrMapping/>
  </p:clrMapOvr>
  <mc:AlternateContent xmlns:mc="http://schemas.openxmlformats.org/markup-compatibility/2006">
    <mc:Choice xmlns:p14="http://schemas.microsoft.com/office/powerpoint/2010/main" Requires="p14">
      <p:transition spd="slow" p14:dur="2000" advTm="57037"/>
    </mc:Choice>
    <mc:Fallback>
      <p:transition spd="slow" advTm="57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097AD-99EF-4E3F-9FE2-09E93A4D0AC4}"/>
              </a:ext>
            </a:extLst>
          </p:cNvPr>
          <p:cNvSpPr>
            <a:spLocks noGrp="1"/>
          </p:cNvSpPr>
          <p:nvPr>
            <p:ph type="title"/>
          </p:nvPr>
        </p:nvSpPr>
        <p:spPr/>
        <p:txBody>
          <a:bodyPr/>
          <a:lstStyle/>
          <a:p>
            <a:r>
              <a:rPr lang="en-US" dirty="0"/>
              <a:t>Frequency Tables for Interval Data </a:t>
            </a:r>
          </a:p>
        </p:txBody>
      </p:sp>
      <p:sp>
        <p:nvSpPr>
          <p:cNvPr id="3" name="Content Placeholder 2">
            <a:extLst>
              <a:ext uri="{FF2B5EF4-FFF2-40B4-BE49-F238E27FC236}">
                <a16:creationId xmlns:a16="http://schemas.microsoft.com/office/drawing/2014/main" id="{740B0412-3907-4BB8-A359-05438E8DA6DE}"/>
              </a:ext>
            </a:extLst>
          </p:cNvPr>
          <p:cNvSpPr>
            <a:spLocks noGrp="1"/>
          </p:cNvSpPr>
          <p:nvPr>
            <p:ph sz="quarter" idx="10"/>
          </p:nvPr>
        </p:nvSpPr>
        <p:spPr/>
        <p:txBody>
          <a:bodyPr>
            <a:normAutofit fontScale="77500" lnSpcReduction="20000"/>
          </a:bodyPr>
          <a:lstStyle/>
          <a:p>
            <a:r>
              <a:rPr lang="en-US" dirty="0"/>
              <a:t>Not recommended due to long list of values unless you create intervals</a:t>
            </a:r>
          </a:p>
          <a:p>
            <a:r>
              <a:rPr lang="en-US" dirty="0"/>
              <a:t>Divide the values of observations into intervals of nearly equal length</a:t>
            </a:r>
          </a:p>
          <a:p>
            <a:r>
              <a:rPr lang="en-US" dirty="0"/>
              <a:t>Should show the original measurement scale and the frequencies associated with each category</a:t>
            </a:r>
          </a:p>
          <a:p>
            <a:r>
              <a:rPr lang="en-US" dirty="0"/>
              <a:t>Ways to create intervals for a continuous variable:</a:t>
            </a:r>
          </a:p>
          <a:p>
            <a:pPr lvl="2">
              <a:spcBef>
                <a:spcPts val="0"/>
              </a:spcBef>
            </a:pPr>
            <a:r>
              <a:rPr lang="en-US" sz="2400" dirty="0"/>
              <a:t>Same width: e.g., 5-year age intervals, 20-24, 25-29, 30-34…</a:t>
            </a:r>
          </a:p>
          <a:p>
            <a:pPr lvl="2">
              <a:spcBef>
                <a:spcPts val="0"/>
              </a:spcBef>
            </a:pPr>
            <a:r>
              <a:rPr lang="en-US" sz="2400" dirty="0"/>
              <a:t>Natural breaks in the data such as percentiles</a:t>
            </a:r>
          </a:p>
          <a:p>
            <a:pPr lvl="2">
              <a:spcBef>
                <a:spcPts val="0"/>
              </a:spcBef>
            </a:pPr>
            <a:r>
              <a:rPr lang="en-US" sz="2400" dirty="0"/>
              <a:t>Meaningful cutoffs: this is the preferred way if you have clinically or practically meaningful intervals for your variable. Examples:</a:t>
            </a:r>
          </a:p>
          <a:p>
            <a:pPr lvl="3">
              <a:spcBef>
                <a:spcPts val="0"/>
              </a:spcBef>
            </a:pPr>
            <a:r>
              <a:rPr lang="en-US" sz="2400" dirty="0"/>
              <a:t>age categories of clinical recommendations</a:t>
            </a:r>
          </a:p>
          <a:p>
            <a:pPr lvl="3">
              <a:spcBef>
                <a:spcPts val="0"/>
              </a:spcBef>
            </a:pPr>
            <a:r>
              <a:rPr lang="en-US" sz="2400" dirty="0"/>
              <a:t>Clinically important intervals of a medical measurement</a:t>
            </a:r>
          </a:p>
          <a:p>
            <a:pPr lvl="3">
              <a:spcBef>
                <a:spcPts val="0"/>
              </a:spcBef>
            </a:pPr>
            <a:r>
              <a:rPr lang="en-US" sz="2400" dirty="0"/>
              <a:t>Standard deviations/z scores for standardized/centered variables</a:t>
            </a:r>
          </a:p>
          <a:p>
            <a:pPr lvl="3">
              <a:spcBef>
                <a:spcPts val="0"/>
              </a:spcBef>
            </a:pPr>
            <a:endParaRPr lang="en-US" sz="2400" dirty="0"/>
          </a:p>
          <a:p>
            <a:r>
              <a:rPr lang="en-US" sz="2800" b="1" dirty="0"/>
              <a:t>Recommended</a:t>
            </a:r>
            <a:r>
              <a:rPr lang="en-US" sz="2800" dirty="0"/>
              <a:t>: use a </a:t>
            </a:r>
            <a:r>
              <a:rPr lang="en-US" sz="2800" b="1" dirty="0"/>
              <a:t>graphic </a:t>
            </a:r>
            <a:r>
              <a:rPr lang="en-US" sz="2800" dirty="0"/>
              <a:t>format to check the distribution for and display continuous variables </a:t>
            </a:r>
          </a:p>
        </p:txBody>
      </p:sp>
      <p:sp>
        <p:nvSpPr>
          <p:cNvPr id="4" name="Slide Number Placeholder 3">
            <a:extLst>
              <a:ext uri="{FF2B5EF4-FFF2-40B4-BE49-F238E27FC236}">
                <a16:creationId xmlns:a16="http://schemas.microsoft.com/office/drawing/2014/main" id="{870BAA5A-5544-4F23-AFD5-A69D2763EE26}"/>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18</a:t>
            </a:fld>
            <a:endParaRPr lang="en-US" b="1" dirty="0">
              <a:solidFill>
                <a:schemeClr val="accent6"/>
              </a:solidFill>
            </a:endParaRPr>
          </a:p>
        </p:txBody>
      </p:sp>
      <p:pic>
        <p:nvPicPr>
          <p:cNvPr id="6" name="Audio 5">
            <a:hlinkClick r:id="" action="ppaction://media"/>
            <a:extLst>
              <a:ext uri="{FF2B5EF4-FFF2-40B4-BE49-F238E27FC236}">
                <a16:creationId xmlns:a16="http://schemas.microsoft.com/office/drawing/2014/main" id="{EB0B87BA-4D08-47F3-A447-7A481A87EE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434659768"/>
      </p:ext>
    </p:extLst>
  </p:cSld>
  <p:clrMapOvr>
    <a:masterClrMapping/>
  </p:clrMapOvr>
  <mc:AlternateContent xmlns:mc="http://schemas.openxmlformats.org/markup-compatibility/2006">
    <mc:Choice xmlns:p14="http://schemas.microsoft.com/office/powerpoint/2010/main" Requires="p14">
      <p:transition spd="slow" p14:dur="2000" advTm="2043"/>
    </mc:Choice>
    <mc:Fallback>
      <p:transition spd="slow" advTm="2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1"/>
          <p:cNvSpPr>
            <a:spLocks noGrp="1"/>
          </p:cNvSpPr>
          <p:nvPr>
            <p:ph type="title"/>
          </p:nvPr>
        </p:nvSpPr>
        <p:spPr bwMode="auto"/>
        <p:txBody>
          <a:bodyPr wrap="square" numCol="1" compatLnSpc="1">
            <a:prstTxWarp prst="textNoShape">
              <a:avLst/>
            </a:prstTxWarp>
            <a:normAutofit/>
          </a:bodyPr>
          <a:lstStyle/>
          <a:p>
            <a:pPr eaLnBrk="1" hangingPunct="1">
              <a:buFont typeface="Georgia" pitchFamily="18" charset="0"/>
              <a:buNone/>
            </a:pPr>
            <a:r>
              <a:rPr lang="en-US" sz="3600" dirty="0"/>
              <a:t>Frequency Distribution: Histogram </a:t>
            </a:r>
          </a:p>
        </p:txBody>
      </p:sp>
      <p:sp>
        <p:nvSpPr>
          <p:cNvPr id="16388" name="Content Placeholder 2"/>
          <p:cNvSpPr>
            <a:spLocks noGrp="1"/>
          </p:cNvSpPr>
          <p:nvPr>
            <p:ph sz="quarter" idx="10"/>
          </p:nvPr>
        </p:nvSpPr>
        <p:spPr/>
        <p:txBody>
          <a:bodyPr/>
          <a:lstStyle/>
          <a:p>
            <a:pPr lvl="1" eaLnBrk="1" hangingPunct="1">
              <a:buFont typeface="Wingdings" pitchFamily="2" charset="2"/>
              <a:buChar char="§"/>
            </a:pPr>
            <a:endParaRPr lang="en-US" i="1" baseline="-25000" dirty="0">
              <a:solidFill>
                <a:schemeClr val="tx1"/>
              </a:solidFill>
            </a:endParaRPr>
          </a:p>
          <a:p>
            <a:pPr eaLnBrk="1" hangingPunct="1">
              <a:buFont typeface="Arial" charset="0"/>
              <a:buChar char="•"/>
            </a:pPr>
            <a:endParaRPr lang="en-US" dirty="0"/>
          </a:p>
          <a:p>
            <a:pPr lvl="1" eaLnBrk="1" hangingPunct="1">
              <a:buFont typeface="Wingdings" pitchFamily="2" charset="2"/>
              <a:buChar char="ü"/>
            </a:pPr>
            <a:endParaRPr lang="en-US" dirty="0"/>
          </a:p>
        </p:txBody>
      </p:sp>
      <p:sp>
        <p:nvSpPr>
          <p:cNvPr id="6" name="Slide Number Placeholder 3">
            <a:extLst>
              <a:ext uri="{FF2B5EF4-FFF2-40B4-BE49-F238E27FC236}">
                <a16:creationId xmlns:a16="http://schemas.microsoft.com/office/drawing/2014/main" id="{F4A278E1-3920-4688-B172-B734B91B3710}"/>
              </a:ext>
            </a:extLst>
          </p:cNvPr>
          <p:cNvSpPr>
            <a:spLocks noGrp="1"/>
          </p:cNvSpPr>
          <p:nvPr>
            <p:ph type="sldNum" sz="quarter" idx="11"/>
          </p:nvPr>
        </p:nvSpPr>
        <p:spPr>
          <a:xfrm>
            <a:off x="7070725" y="6348413"/>
            <a:ext cx="1509713" cy="192087"/>
          </a:xfrm>
        </p:spPr>
        <p:txBody>
          <a:bodyPr/>
          <a:lstStyle/>
          <a:p>
            <a:r>
              <a:rPr lang="en-US" dirty="0">
                <a:solidFill>
                  <a:schemeClr val="tx2"/>
                </a:solidFill>
              </a:rPr>
              <a:t>ANRCB   |   </a:t>
            </a:r>
            <a:fld id="{D8FE707D-7EDD-4671-B995-A3FBECAF0B25}" type="slidenum">
              <a:rPr lang="en-US" b="1" smtClean="0">
                <a:solidFill>
                  <a:schemeClr val="accent6"/>
                </a:solidFill>
              </a:rPr>
              <a:pPr/>
              <a:t>19</a:t>
            </a:fld>
            <a:endParaRPr lang="en-US" b="1" dirty="0">
              <a:solidFill>
                <a:schemeClr val="accent6"/>
              </a:solidFill>
            </a:endParaRPr>
          </a:p>
        </p:txBody>
      </p:sp>
      <p:pic>
        <p:nvPicPr>
          <p:cNvPr id="9" name="Picture 8">
            <a:extLst>
              <a:ext uri="{FF2B5EF4-FFF2-40B4-BE49-F238E27FC236}">
                <a16:creationId xmlns:a16="http://schemas.microsoft.com/office/drawing/2014/main" id="{A31AB054-FBA0-42CA-9ABF-AE6776C2F4D8}"/>
              </a:ext>
            </a:extLst>
          </p:cNvPr>
          <p:cNvPicPr>
            <a:picLocks noChangeAspect="1"/>
          </p:cNvPicPr>
          <p:nvPr/>
        </p:nvPicPr>
        <p:blipFill>
          <a:blip r:embed="rId5"/>
          <a:stretch>
            <a:fillRect/>
          </a:stretch>
        </p:blipFill>
        <p:spPr>
          <a:xfrm>
            <a:off x="628650" y="2558145"/>
            <a:ext cx="5201664" cy="3790268"/>
          </a:xfrm>
          <a:prstGeom prst="rect">
            <a:avLst/>
          </a:prstGeom>
        </p:spPr>
      </p:pic>
      <p:sp>
        <p:nvSpPr>
          <p:cNvPr id="8" name="TextBox 7">
            <a:extLst>
              <a:ext uri="{FF2B5EF4-FFF2-40B4-BE49-F238E27FC236}">
                <a16:creationId xmlns:a16="http://schemas.microsoft.com/office/drawing/2014/main" id="{07C04C26-8508-456B-8C4F-5BBDE7F74F0C}"/>
              </a:ext>
            </a:extLst>
          </p:cNvPr>
          <p:cNvSpPr txBox="1"/>
          <p:nvPr/>
        </p:nvSpPr>
        <p:spPr>
          <a:xfrm>
            <a:off x="3790927" y="1564316"/>
            <a:ext cx="4789511" cy="3231654"/>
          </a:xfrm>
          <a:prstGeom prst="rect">
            <a:avLst/>
          </a:prstGeom>
          <a:solidFill>
            <a:schemeClr val="bg1"/>
          </a:solidFill>
        </p:spPr>
        <p:txBody>
          <a:bodyPr wrap="square">
            <a:spAutoFit/>
          </a:bodyPr>
          <a:lstStyle/>
          <a:p>
            <a:pPr>
              <a:spcBef>
                <a:spcPts val="0"/>
              </a:spcBef>
            </a:pPr>
            <a:r>
              <a:rPr lang="en-US" sz="2400" b="1" dirty="0"/>
              <a:t>Histograms </a:t>
            </a:r>
            <a:r>
              <a:rPr lang="en-US" sz="2400" dirty="0"/>
              <a:t>are a </a:t>
            </a:r>
            <a:r>
              <a:rPr lang="en-US" sz="2000" dirty="0"/>
              <a:t>graphical way to display the frequency distribution for </a:t>
            </a:r>
            <a:r>
              <a:rPr lang="fi-FI" sz="2000" dirty="0">
                <a:solidFill>
                  <a:srgbClr val="000000"/>
                </a:solidFill>
              </a:rPr>
              <a:t>continuous or discrete data, by dividing the values of observations into intervals of nearly equal length</a:t>
            </a:r>
          </a:p>
          <a:p>
            <a:pPr lvl="1">
              <a:spcBef>
                <a:spcPts val="0"/>
              </a:spcBef>
            </a:pPr>
            <a:endParaRPr lang="en-US" sz="2000" dirty="0"/>
          </a:p>
          <a:p>
            <a:r>
              <a:rPr lang="en-US" sz="2000" b="1" dirty="0"/>
              <a:t>Horizontal/x axis</a:t>
            </a:r>
            <a:r>
              <a:rPr lang="en-US" sz="2000" dirty="0"/>
              <a:t>: Range of the variable</a:t>
            </a:r>
          </a:p>
          <a:p>
            <a:pPr lvl="1">
              <a:spcBef>
                <a:spcPts val="0"/>
              </a:spcBef>
            </a:pPr>
            <a:endParaRPr lang="en-US" sz="2000" dirty="0"/>
          </a:p>
          <a:p>
            <a:r>
              <a:rPr lang="en-US" sz="2000" b="1" dirty="0"/>
              <a:t>Vertical/y axis</a:t>
            </a:r>
            <a:r>
              <a:rPr lang="en-US" sz="2000" dirty="0"/>
              <a:t>: Frequency or relative frequency of observations in each interval</a:t>
            </a:r>
          </a:p>
        </p:txBody>
      </p:sp>
      <p:pic>
        <p:nvPicPr>
          <p:cNvPr id="7" name="Audio 6">
            <a:hlinkClick r:id="" action="ppaction://media"/>
            <a:extLst>
              <a:ext uri="{FF2B5EF4-FFF2-40B4-BE49-F238E27FC236}">
                <a16:creationId xmlns:a16="http://schemas.microsoft.com/office/drawing/2014/main" id="{710C3A36-2CB9-45D2-B8F5-F7A62AFB85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274624857"/>
      </p:ext>
    </p:extLst>
  </p:cSld>
  <p:clrMapOvr>
    <a:masterClrMapping/>
  </p:clrMapOvr>
  <mc:AlternateContent xmlns:mc="http://schemas.openxmlformats.org/markup-compatibility/2006" xmlns:p14="http://schemas.microsoft.com/office/powerpoint/2010/main">
    <mc:Choice Requires="p14">
      <p:transition spd="slow" p14:dur="2000" advTm="57757"/>
    </mc:Choice>
    <mc:Fallback xmlns="">
      <p:transition spd="slow" advTm="57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7CC80-7871-4024-B694-72083738DCE8}"/>
              </a:ext>
            </a:extLst>
          </p:cNvPr>
          <p:cNvSpPr>
            <a:spLocks noGrp="1"/>
          </p:cNvSpPr>
          <p:nvPr>
            <p:ph type="title"/>
          </p:nvPr>
        </p:nvSpPr>
        <p:spPr/>
        <p:txBody>
          <a:bodyPr>
            <a:normAutofit/>
          </a:bodyPr>
          <a:lstStyle/>
          <a:p>
            <a:r>
              <a:rPr lang="en-US" sz="3600" dirty="0"/>
              <a:t>Learning Objectives</a:t>
            </a:r>
          </a:p>
        </p:txBody>
      </p:sp>
      <p:sp>
        <p:nvSpPr>
          <p:cNvPr id="3" name="Content Placeholder 2">
            <a:extLst>
              <a:ext uri="{FF2B5EF4-FFF2-40B4-BE49-F238E27FC236}">
                <a16:creationId xmlns:a16="http://schemas.microsoft.com/office/drawing/2014/main" id="{EC3A0215-F7DA-4199-B304-F43644C8FEAE}"/>
              </a:ext>
            </a:extLst>
          </p:cNvPr>
          <p:cNvSpPr>
            <a:spLocks noGrp="1"/>
          </p:cNvSpPr>
          <p:nvPr>
            <p:ph sz="quarter" idx="10"/>
          </p:nvPr>
        </p:nvSpPr>
        <p:spPr>
          <a:xfrm>
            <a:off x="628650" y="1487967"/>
            <a:ext cx="4314825" cy="4678363"/>
          </a:xfrm>
        </p:spPr>
        <p:txBody>
          <a:bodyPr vert="horz" lIns="91440" tIns="45720" rIns="91440" bIns="45720" rtlCol="0" anchor="t">
            <a:normAutofit/>
          </a:bodyPr>
          <a:lstStyle/>
          <a:p>
            <a:pPr marL="0" indent="0">
              <a:buNone/>
            </a:pPr>
            <a:r>
              <a:rPr lang="en-US" dirty="0"/>
              <a:t>By the end of Topic 7.5, you should be able to:</a:t>
            </a:r>
          </a:p>
          <a:p>
            <a:pPr>
              <a:buClr>
                <a:srgbClr val="9E3611"/>
              </a:buClr>
            </a:pPr>
            <a:r>
              <a:rPr lang="en-US" sz="2400" dirty="0"/>
              <a:t>Choose the appropriate graphical display for each type of data</a:t>
            </a:r>
          </a:p>
          <a:p>
            <a:pPr>
              <a:buClr>
                <a:srgbClr val="9E3611"/>
              </a:buClr>
            </a:pPr>
            <a:r>
              <a:rPr lang="en-US" sz="2400" dirty="0"/>
              <a:t>Perform basic data display commands in STATA including graphical summaries of variables and graphical comparisons </a:t>
            </a:r>
          </a:p>
          <a:p>
            <a:pPr>
              <a:buClr>
                <a:srgbClr val="9E3611"/>
              </a:buClr>
            </a:pPr>
            <a:r>
              <a:rPr lang="en-US" sz="2400" dirty="0"/>
              <a:t>Be aware of other options for creating visualizations of data</a:t>
            </a:r>
          </a:p>
          <a:p>
            <a:pPr marL="274320" lvl="1" indent="0">
              <a:buClr>
                <a:srgbClr val="9E3611"/>
              </a:buClr>
              <a:buNone/>
            </a:pPr>
            <a:endParaRPr lang="en-US" dirty="0"/>
          </a:p>
        </p:txBody>
      </p:sp>
      <p:sp>
        <p:nvSpPr>
          <p:cNvPr id="5" name="Rectangle 4" descr="Bar chart">
            <a:extLst>
              <a:ext uri="{FF2B5EF4-FFF2-40B4-BE49-F238E27FC236}">
                <a16:creationId xmlns:a16="http://schemas.microsoft.com/office/drawing/2014/main" id="{6FF89EEC-59B3-4CA9-BA37-5094BB784CB5}"/>
              </a:ext>
            </a:extLst>
          </p:cNvPr>
          <p:cNvSpPr/>
          <p:nvPr/>
        </p:nvSpPr>
        <p:spPr>
          <a:xfrm>
            <a:off x="5897194" y="1651827"/>
            <a:ext cx="1625062" cy="1625062"/>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nvGrpSpPr>
          <p:cNvPr id="6" name="Group 5">
            <a:extLst>
              <a:ext uri="{FF2B5EF4-FFF2-40B4-BE49-F238E27FC236}">
                <a16:creationId xmlns:a16="http://schemas.microsoft.com/office/drawing/2014/main" id="{033975A3-1BA0-4FDA-BD7F-31D20D9B8D7A}"/>
              </a:ext>
            </a:extLst>
          </p:cNvPr>
          <p:cNvGrpSpPr/>
          <p:nvPr/>
        </p:nvGrpSpPr>
        <p:grpSpPr>
          <a:xfrm>
            <a:off x="4904100" y="3396429"/>
            <a:ext cx="3611250" cy="1308772"/>
            <a:chOff x="16115" y="2557095"/>
            <a:chExt cx="3611250" cy="1308772"/>
          </a:xfrm>
        </p:grpSpPr>
        <p:sp>
          <p:nvSpPr>
            <p:cNvPr id="7" name="Rectangle 6">
              <a:extLst>
                <a:ext uri="{FF2B5EF4-FFF2-40B4-BE49-F238E27FC236}">
                  <a16:creationId xmlns:a16="http://schemas.microsoft.com/office/drawing/2014/main" id="{68F64FDB-E0F6-487C-A384-87D4C982E6B1}"/>
                </a:ext>
              </a:extLst>
            </p:cNvPr>
            <p:cNvSpPr/>
            <p:nvPr/>
          </p:nvSpPr>
          <p:spPr>
            <a:xfrm>
              <a:off x="16115" y="2557095"/>
              <a:ext cx="3611250" cy="130877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 name="TextBox 7">
              <a:extLst>
                <a:ext uri="{FF2B5EF4-FFF2-40B4-BE49-F238E27FC236}">
                  <a16:creationId xmlns:a16="http://schemas.microsoft.com/office/drawing/2014/main" id="{F5BC53C4-0F98-410F-90F0-BE3CA51F8994}"/>
                </a:ext>
              </a:extLst>
            </p:cNvPr>
            <p:cNvSpPr txBox="1"/>
            <p:nvPr/>
          </p:nvSpPr>
          <p:spPr>
            <a:xfrm>
              <a:off x="16115" y="2557095"/>
              <a:ext cx="3611250" cy="130877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955800">
                <a:lnSpc>
                  <a:spcPct val="90000"/>
                </a:lnSpc>
                <a:spcBef>
                  <a:spcPct val="0"/>
                </a:spcBef>
                <a:spcAft>
                  <a:spcPct val="35000"/>
                </a:spcAft>
                <a:buNone/>
              </a:pPr>
              <a:r>
                <a:rPr lang="en-US" sz="4400" b="1" kern="1200" dirty="0"/>
                <a:t>Data Visualization</a:t>
              </a:r>
              <a:endParaRPr lang="en-US" sz="4400" kern="1200" dirty="0"/>
            </a:p>
          </p:txBody>
        </p:sp>
      </p:grpSp>
      <p:sp>
        <p:nvSpPr>
          <p:cNvPr id="9" name="Slide Number Placeholder 3">
            <a:extLst>
              <a:ext uri="{FF2B5EF4-FFF2-40B4-BE49-F238E27FC236}">
                <a16:creationId xmlns:a16="http://schemas.microsoft.com/office/drawing/2014/main" id="{E8EC3CED-1720-4ADB-85D9-66EF9DE7A637}"/>
              </a:ext>
            </a:extLst>
          </p:cNvPr>
          <p:cNvSpPr>
            <a:spLocks noGrp="1"/>
          </p:cNvSpPr>
          <p:nvPr>
            <p:ph type="sldNum" sz="quarter" idx="11"/>
          </p:nvPr>
        </p:nvSpPr>
        <p:spPr>
          <a:xfrm>
            <a:off x="7070725" y="6348413"/>
            <a:ext cx="1509713" cy="192087"/>
          </a:xfrm>
        </p:spPr>
        <p:txBody>
          <a:bodyPr/>
          <a:lstStyle/>
          <a:p>
            <a:r>
              <a:rPr lang="en-US">
                <a:solidFill>
                  <a:schemeClr val="tx2"/>
                </a:solidFill>
              </a:rPr>
              <a:t>ANRCB   |   </a:t>
            </a:r>
            <a:fld id="{D8FE707D-7EDD-4671-B995-A3FBECAF0B25}" type="slidenum">
              <a:rPr lang="en-US" b="1" smtClean="0">
                <a:solidFill>
                  <a:schemeClr val="accent6"/>
                </a:solidFill>
              </a:rPr>
              <a:pPr/>
              <a:t>2</a:t>
            </a:fld>
            <a:endParaRPr lang="en-US" b="1" dirty="0">
              <a:solidFill>
                <a:schemeClr val="accent6"/>
              </a:solidFill>
            </a:endParaRPr>
          </a:p>
        </p:txBody>
      </p:sp>
      <p:sp>
        <p:nvSpPr>
          <p:cNvPr id="10" name="TextBox 9">
            <a:extLst>
              <a:ext uri="{FF2B5EF4-FFF2-40B4-BE49-F238E27FC236}">
                <a16:creationId xmlns:a16="http://schemas.microsoft.com/office/drawing/2014/main" id="{FC31DDE9-AB68-4776-91F4-4797E28A7099}"/>
              </a:ext>
            </a:extLst>
          </p:cNvPr>
          <p:cNvSpPr txBox="1"/>
          <p:nvPr/>
        </p:nvSpPr>
        <p:spPr>
          <a:xfrm>
            <a:off x="4705505" y="4744007"/>
            <a:ext cx="4008439" cy="1200329"/>
          </a:xfrm>
          <a:prstGeom prst="rect">
            <a:avLst/>
          </a:prstGeom>
          <a:noFill/>
        </p:spPr>
        <p:txBody>
          <a:bodyPr wrap="square">
            <a:spAutoFit/>
          </a:bodyPr>
          <a:lstStyle/>
          <a:p>
            <a:pPr algn="ctr">
              <a:buClr>
                <a:srgbClr val="9E3611"/>
              </a:buClr>
            </a:pPr>
            <a:r>
              <a:rPr lang="en-US" dirty="0"/>
              <a:t>You can create the graphs in this topic using the Stata DO file “Module 7 Topic 7.5 Stata Example Syntax” and the MICS 2017 10% random sample data. </a:t>
            </a:r>
          </a:p>
        </p:txBody>
      </p:sp>
      <p:pic>
        <p:nvPicPr>
          <p:cNvPr id="11" name="Audio 10">
            <a:hlinkClick r:id="" action="ppaction://media"/>
            <a:extLst>
              <a:ext uri="{FF2B5EF4-FFF2-40B4-BE49-F238E27FC236}">
                <a16:creationId xmlns:a16="http://schemas.microsoft.com/office/drawing/2014/main" id="{3769D4E1-B03A-4ECC-9915-B7EA3D92F3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560480408"/>
      </p:ext>
    </p:extLst>
  </p:cSld>
  <p:clrMapOvr>
    <a:masterClrMapping/>
  </p:clrMapOvr>
  <mc:AlternateContent xmlns:mc="http://schemas.openxmlformats.org/markup-compatibility/2006">
    <mc:Choice xmlns:p14="http://schemas.microsoft.com/office/powerpoint/2010/main" Requires="p14">
      <p:transition spd="slow" p14:dur="2000" advTm="35002"/>
    </mc:Choice>
    <mc:Fallback>
      <p:transition spd="slow" advTm="35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E78AA22-A6B9-C0F9-C78B-3FA5093667D8}"/>
              </a:ext>
            </a:extLst>
          </p:cNvPr>
          <p:cNvSpPr>
            <a:spLocks noGrp="1"/>
          </p:cNvSpPr>
          <p:nvPr>
            <p:ph type="title"/>
          </p:nvPr>
        </p:nvSpPr>
        <p:spPr>
          <a:xfrm>
            <a:off x="628650" y="365126"/>
            <a:ext cx="7886700" cy="1017107"/>
          </a:xfrm>
        </p:spPr>
        <p:txBody>
          <a:bodyPr/>
          <a:lstStyle/>
          <a:p>
            <a:r>
              <a:rPr lang="en-US" dirty="0"/>
              <a:t>Histogram example: Exam score data</a:t>
            </a:r>
          </a:p>
        </p:txBody>
      </p:sp>
      <p:pic>
        <p:nvPicPr>
          <p:cNvPr id="3" name="Picture 2" descr="C:\Documents and Settings\Student\My Documents\My Research &amp; Teaching\Research with Bruce King\Instructors Manual 6e\table 3.1.jpg">
            <a:extLst>
              <a:ext uri="{FF2B5EF4-FFF2-40B4-BE49-F238E27FC236}">
                <a16:creationId xmlns:a16="http://schemas.microsoft.com/office/drawing/2014/main" id="{400DDBD0-8435-4D7C-AF35-7B94920C9376}"/>
              </a:ext>
            </a:extLst>
          </p:cNvPr>
          <p:cNvPicPr/>
          <p:nvPr/>
        </p:nvPicPr>
        <p:blipFill>
          <a:blip r:embed="rId6" cstate="print"/>
          <a:stretch>
            <a:fillRect/>
          </a:stretch>
        </p:blipFill>
        <p:spPr bwMode="auto">
          <a:xfrm>
            <a:off x="628650" y="1825897"/>
            <a:ext cx="7886700" cy="4002502"/>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78046A0A-7BFA-48E2-B4A9-BB1A3CE27E88}"/>
              </a:ext>
            </a:extLst>
          </p:cNvPr>
          <p:cNvSpPr>
            <a:spLocks noGrp="1"/>
          </p:cNvSpPr>
          <p:nvPr>
            <p:ph type="sldNum" sz="quarter" idx="11"/>
          </p:nvPr>
        </p:nvSpPr>
        <p:spPr>
          <a:xfrm>
            <a:off x="7070497" y="6348809"/>
            <a:ext cx="1509243" cy="191503"/>
          </a:xfrm>
        </p:spPr>
        <p:txBody>
          <a:bodyPr anchor="ctr">
            <a:normAutofit/>
          </a:bodyPr>
          <a:lstStyle/>
          <a:p>
            <a:pPr>
              <a:lnSpc>
                <a:spcPct val="90000"/>
              </a:lnSpc>
              <a:spcAft>
                <a:spcPts val="600"/>
              </a:spcAft>
            </a:pPr>
            <a:r>
              <a:rPr lang="en-US" sz="700">
                <a:solidFill>
                  <a:schemeClr val="tx2"/>
                </a:solidFill>
              </a:rPr>
              <a:t>ANRCB   |   </a:t>
            </a:r>
            <a:fld id="{D8FE707D-7EDD-4671-B995-A3FBECAF0B25}" type="slidenum">
              <a:rPr lang="en-US" sz="700" b="1" smtClean="0">
                <a:solidFill>
                  <a:schemeClr val="tx2"/>
                </a:solidFill>
              </a:rPr>
              <a:pPr>
                <a:lnSpc>
                  <a:spcPct val="90000"/>
                </a:lnSpc>
                <a:spcAft>
                  <a:spcPts val="600"/>
                </a:spcAft>
              </a:pPr>
              <a:t>20</a:t>
            </a:fld>
            <a:endParaRPr lang="en-US" sz="700" b="1">
              <a:solidFill>
                <a:schemeClr val="tx2"/>
              </a:solidFill>
            </a:endParaRPr>
          </a:p>
        </p:txBody>
      </p:sp>
      <p:sp>
        <p:nvSpPr>
          <p:cNvPr id="4" name="Rectangle 3">
            <a:extLst>
              <a:ext uri="{FF2B5EF4-FFF2-40B4-BE49-F238E27FC236}">
                <a16:creationId xmlns:a16="http://schemas.microsoft.com/office/drawing/2014/main" id="{5B3EE1BA-7A99-4370-8A16-ACA73B2C9D5B}"/>
              </a:ext>
            </a:extLst>
          </p:cNvPr>
          <p:cNvSpPr/>
          <p:nvPr/>
        </p:nvSpPr>
        <p:spPr>
          <a:xfrm>
            <a:off x="498144" y="2067635"/>
            <a:ext cx="1972102" cy="257942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D1B07CC-71CF-4516-8F85-26D4C0E4605F}"/>
              </a:ext>
            </a:extLst>
          </p:cNvPr>
          <p:cNvSpPr/>
          <p:nvPr/>
        </p:nvSpPr>
        <p:spPr>
          <a:xfrm>
            <a:off x="2704533" y="2404280"/>
            <a:ext cx="987186" cy="333460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0F4DD11-AF6B-4A21-BE1E-21CA48A8BFE8}"/>
              </a:ext>
            </a:extLst>
          </p:cNvPr>
          <p:cNvSpPr/>
          <p:nvPr/>
        </p:nvSpPr>
        <p:spPr>
          <a:xfrm>
            <a:off x="5121535" y="2471048"/>
            <a:ext cx="782967" cy="333460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480DA29-33AA-4FF1-8C08-0C786228CC27}"/>
              </a:ext>
            </a:extLst>
          </p:cNvPr>
          <p:cNvSpPr/>
          <p:nvPr/>
        </p:nvSpPr>
        <p:spPr>
          <a:xfrm>
            <a:off x="5931798" y="2471048"/>
            <a:ext cx="782967" cy="333460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0058509-C159-4217-906F-BC4F7B94C980}"/>
              </a:ext>
            </a:extLst>
          </p:cNvPr>
          <p:cNvSpPr/>
          <p:nvPr/>
        </p:nvSpPr>
        <p:spPr>
          <a:xfrm>
            <a:off x="6845271" y="2471048"/>
            <a:ext cx="1800585" cy="333460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5C8A78B7-EB66-4548-94A2-3DED1DE5195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86800" y="6400800"/>
            <a:ext cx="304800" cy="304800"/>
          </a:xfrm>
          <a:prstGeom prst="rect">
            <a:avLst/>
          </a:prstGeom>
        </p:spPr>
      </p:pic>
    </p:spTree>
    <p:custDataLst>
      <p:tags r:id="rId1"/>
    </p:custDataLst>
    <p:extLst>
      <p:ext uri="{BB962C8B-B14F-4D97-AF65-F5344CB8AC3E}">
        <p14:creationId xmlns:p14="http://schemas.microsoft.com/office/powerpoint/2010/main" val="1495309967"/>
      </p:ext>
    </p:extLst>
  </p:cSld>
  <p:clrMapOvr>
    <a:masterClrMapping/>
  </p:clrMapOvr>
  <mc:AlternateContent xmlns:mc="http://schemas.openxmlformats.org/markup-compatibility/2006" xmlns:p14="http://schemas.microsoft.com/office/powerpoint/2010/main">
    <mc:Choice Requires="p14">
      <p:transition spd="slow" p14:dur="2000" advTm="66163"/>
    </mc:Choice>
    <mc:Fallback xmlns="">
      <p:transition spd="slow" advTm="66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6"/>
                                        </p:tgtEl>
                                        <p:attrNameLst>
                                          <p:attrName>style.visibility</p:attrName>
                                        </p:attrNameLst>
                                      </p:cBhvr>
                                      <p:to>
                                        <p:strVal val="hidden"/>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7"/>
                                        </p:tgtEl>
                                        <p:attrNameLst>
                                          <p:attrName>style.visibility</p:attrName>
                                        </p:attrNameLst>
                                      </p:cBhvr>
                                      <p:to>
                                        <p:strVal val="hidden"/>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9"/>
                                        </p:tgtEl>
                                        <p:attrNameLst>
                                          <p:attrName>style.visibility</p:attrName>
                                        </p:attrNameLst>
                                      </p:cBhvr>
                                      <p:to>
                                        <p:strVal val="hidden"/>
                                      </p:to>
                                    </p:set>
                                  </p:childTnLst>
                                </p:cTn>
                              </p:par>
                            </p:childTnLst>
                          </p:cTn>
                        </p:par>
                        <p:par>
                          <p:cTn id="36" fill="hold">
                            <p:stCondLst>
                              <p:cond delay="0"/>
                            </p:stCondLst>
                            <p:childTnLst>
                              <p:par>
                                <p:cTn id="37" presetID="1" presetClass="entr" presetSubtype="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5"/>
                </p:tgtEl>
              </p:cMediaNode>
            </p:audio>
          </p:childTnLst>
        </p:cTn>
      </p:par>
    </p:tnLst>
    <p:bldLst>
      <p:bldP spid="4" grpId="0" animBg="1"/>
      <p:bldP spid="4" grpId="1" animBg="1"/>
      <p:bldP spid="6" grpId="0" animBg="1"/>
      <p:bldP spid="6" grpId="1" animBg="1"/>
      <p:bldP spid="7" grpId="0" animBg="1"/>
      <p:bldP spid="7" grpId="1" animBg="1"/>
      <p:bldP spid="9" grpId="0" animBg="1"/>
      <p:bldP spid="9" grpId="1" animBg="1"/>
      <p:bldP spid="10" grpId="0" animBg="1"/>
      <p:bldP spid="1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9CFA5-92B5-430D-BA72-6BAA81FA33B4}"/>
              </a:ext>
            </a:extLst>
          </p:cNvPr>
          <p:cNvSpPr>
            <a:spLocks noGrp="1"/>
          </p:cNvSpPr>
          <p:nvPr>
            <p:ph type="title"/>
          </p:nvPr>
        </p:nvSpPr>
        <p:spPr/>
        <p:txBody>
          <a:bodyPr/>
          <a:lstStyle/>
          <a:p>
            <a:r>
              <a:rPr lang="en-US" dirty="0"/>
              <a:t>Histogram example: Histogram for scores</a:t>
            </a:r>
          </a:p>
        </p:txBody>
      </p:sp>
      <p:sp>
        <p:nvSpPr>
          <p:cNvPr id="3" name="Slide Number Placeholder 2">
            <a:extLst>
              <a:ext uri="{FF2B5EF4-FFF2-40B4-BE49-F238E27FC236}">
                <a16:creationId xmlns:a16="http://schemas.microsoft.com/office/drawing/2014/main" id="{DAB58819-71AF-458C-8376-BAC8D078378D}"/>
              </a:ext>
            </a:extLst>
          </p:cNvPr>
          <p:cNvSpPr>
            <a:spLocks noGrp="1"/>
          </p:cNvSpPr>
          <p:nvPr>
            <p:ph type="sldNum" sz="quarter" idx="10"/>
          </p:nvPr>
        </p:nvSpPr>
        <p:spPr/>
        <p:txBody>
          <a:bodyPr/>
          <a:lstStyle/>
          <a:p>
            <a:r>
              <a:rPr lang="en-US">
                <a:solidFill>
                  <a:schemeClr val="tx2"/>
                </a:solidFill>
              </a:rPr>
              <a:t>ANRCB   |   </a:t>
            </a:r>
            <a:fld id="{D8FE707D-7EDD-4671-B995-A3FBECAF0B25}" type="slidenum">
              <a:rPr lang="en-US" b="1" smtClean="0">
                <a:solidFill>
                  <a:schemeClr val="accent6"/>
                </a:solidFill>
              </a:rPr>
              <a:pPr/>
              <a:t>21</a:t>
            </a:fld>
            <a:endParaRPr lang="en-US" b="1" dirty="0">
              <a:solidFill>
                <a:schemeClr val="accent6"/>
              </a:solidFill>
            </a:endParaRPr>
          </a:p>
        </p:txBody>
      </p:sp>
      <p:sp>
        <p:nvSpPr>
          <p:cNvPr id="4" name="Text Placeholder 2">
            <a:extLst>
              <a:ext uri="{FF2B5EF4-FFF2-40B4-BE49-F238E27FC236}">
                <a16:creationId xmlns:a16="http://schemas.microsoft.com/office/drawing/2014/main" id="{2FAE6C21-4503-4CF2-87CD-7AD0143217D1}"/>
              </a:ext>
            </a:extLst>
          </p:cNvPr>
          <p:cNvSpPr txBox="1">
            <a:spLocks/>
          </p:cNvSpPr>
          <p:nvPr/>
        </p:nvSpPr>
        <p:spPr>
          <a:xfrm>
            <a:off x="581789" y="1475679"/>
            <a:ext cx="7121525" cy="434975"/>
          </a:xfrm>
          <a:prstGeom prst="rect">
            <a:avLst/>
          </a:prstGeom>
        </p:spPr>
        <p:txBody>
          <a:bodyPr vert="horz" lIns="91440" tIns="45720" rIns="91440" bIns="45720" rtlCol="0">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Height (along y-axis) is the </a:t>
            </a:r>
            <a:r>
              <a:rPr lang="en-US" b="1" dirty="0"/>
              <a:t>frequency </a:t>
            </a:r>
            <a:r>
              <a:rPr lang="en-US" dirty="0"/>
              <a:t>of a score</a:t>
            </a:r>
            <a:endParaRPr lang="en-US" b="1" dirty="0"/>
          </a:p>
        </p:txBody>
      </p:sp>
      <p:pic>
        <p:nvPicPr>
          <p:cNvPr id="5" name="Picture 4" descr="C:\Documents and Settings\Student\My Documents\My Research &amp; Teaching\Research with Bruce King\Instructors Manual 6e\figure 3.1.jpg">
            <a:extLst>
              <a:ext uri="{FF2B5EF4-FFF2-40B4-BE49-F238E27FC236}">
                <a16:creationId xmlns:a16="http://schemas.microsoft.com/office/drawing/2014/main" id="{E9357B9B-EFFD-4583-A3D6-B8DF1F618FC1}"/>
              </a:ext>
            </a:extLst>
          </p:cNvPr>
          <p:cNvPicPr/>
          <p:nvPr/>
        </p:nvPicPr>
        <p:blipFill>
          <a:blip r:embed="rId5" cstate="print"/>
          <a:srcRect/>
          <a:stretch>
            <a:fillRect/>
          </a:stretch>
        </p:blipFill>
        <p:spPr bwMode="auto">
          <a:xfrm>
            <a:off x="1428815" y="2094526"/>
            <a:ext cx="7444527" cy="3556455"/>
          </a:xfrm>
          <a:prstGeom prst="rect">
            <a:avLst/>
          </a:prstGeom>
          <a:noFill/>
          <a:ln w="9525">
            <a:noFill/>
            <a:miter lim="800000"/>
            <a:headEnd/>
            <a:tailEnd/>
          </a:ln>
        </p:spPr>
      </p:pic>
      <p:sp>
        <p:nvSpPr>
          <p:cNvPr id="6" name="Rectangle 5">
            <a:extLst>
              <a:ext uri="{FF2B5EF4-FFF2-40B4-BE49-F238E27FC236}">
                <a16:creationId xmlns:a16="http://schemas.microsoft.com/office/drawing/2014/main" id="{11BDD085-CDE1-490E-AE60-C8B3E79F62FE}"/>
              </a:ext>
            </a:extLst>
          </p:cNvPr>
          <p:cNvSpPr/>
          <p:nvPr/>
        </p:nvSpPr>
        <p:spPr>
          <a:xfrm>
            <a:off x="496137" y="5771399"/>
            <a:ext cx="9345705" cy="852862"/>
          </a:xfrm>
          <a:prstGeom prst="rect">
            <a:avLst/>
          </a:prstGeom>
        </p:spPr>
        <p:txBody>
          <a:bodyPr wrap="square">
            <a:spAutoFit/>
          </a:bodyPr>
          <a:lstStyle/>
          <a:p>
            <a:pPr algn="ctr" defTabSz="806867"/>
            <a:r>
              <a:rPr lang="en-US" sz="2824" b="1" dirty="0">
                <a:solidFill>
                  <a:prstClr val="black"/>
                </a:solidFill>
                <a:latin typeface="Calibri"/>
              </a:rPr>
              <a:t>Score values</a:t>
            </a:r>
            <a:r>
              <a:rPr lang="en-US" sz="2824" dirty="0">
                <a:solidFill>
                  <a:prstClr val="black"/>
                </a:solidFill>
                <a:latin typeface="Calibri"/>
              </a:rPr>
              <a:t> change continuously along the x-axis</a:t>
            </a:r>
          </a:p>
          <a:p>
            <a:pPr algn="ctr" defTabSz="806867"/>
            <a:r>
              <a:rPr lang="en-US" sz="2118" dirty="0">
                <a:solidFill>
                  <a:prstClr val="black"/>
                </a:solidFill>
                <a:latin typeface="Calibri"/>
              </a:rPr>
              <a:t>Each bar has a range for interval. (value represents mid-point)</a:t>
            </a:r>
          </a:p>
        </p:txBody>
      </p:sp>
      <p:cxnSp>
        <p:nvCxnSpPr>
          <p:cNvPr id="7" name="Straight Arrow Connector 6">
            <a:extLst>
              <a:ext uri="{FF2B5EF4-FFF2-40B4-BE49-F238E27FC236}">
                <a16:creationId xmlns:a16="http://schemas.microsoft.com/office/drawing/2014/main" id="{944D9B71-7918-4E87-9938-DC951D4F9347}"/>
              </a:ext>
            </a:extLst>
          </p:cNvPr>
          <p:cNvCxnSpPr/>
          <p:nvPr/>
        </p:nvCxnSpPr>
        <p:spPr>
          <a:xfrm>
            <a:off x="1202107" y="2017059"/>
            <a:ext cx="268941" cy="968188"/>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EF2502A-D1FA-454E-8BBA-8314B0B4286E}"/>
              </a:ext>
            </a:extLst>
          </p:cNvPr>
          <p:cNvCxnSpPr>
            <a:cxnSpLocks/>
          </p:cNvCxnSpPr>
          <p:nvPr/>
        </p:nvCxnSpPr>
        <p:spPr>
          <a:xfrm>
            <a:off x="4748574" y="1974108"/>
            <a:ext cx="554885" cy="715304"/>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7E6BE97-22E5-4D3C-A53F-813F629EC36E}"/>
              </a:ext>
            </a:extLst>
          </p:cNvPr>
          <p:cNvCxnSpPr>
            <a:cxnSpLocks/>
          </p:cNvCxnSpPr>
          <p:nvPr/>
        </p:nvCxnSpPr>
        <p:spPr>
          <a:xfrm>
            <a:off x="2008930" y="5771399"/>
            <a:ext cx="6320118" cy="0"/>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a:extLst>
              <a:ext uri="{FF2B5EF4-FFF2-40B4-BE49-F238E27FC236}">
                <a16:creationId xmlns:a16="http://schemas.microsoft.com/office/drawing/2014/main" id="{6430070C-99A7-4595-924A-6CF88A0B82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626092105"/>
      </p:ext>
    </p:extLst>
  </p:cSld>
  <p:clrMapOvr>
    <a:masterClrMapping/>
  </p:clrMapOvr>
  <mc:AlternateContent xmlns:mc="http://schemas.openxmlformats.org/markup-compatibility/2006" xmlns:p14="http://schemas.microsoft.com/office/powerpoint/2010/main">
    <mc:Choice Requires="p14">
      <p:transition spd="slow" p14:dur="2000" advTm="35350"/>
    </mc:Choice>
    <mc:Fallback xmlns="">
      <p:transition spd="slow" advTm="35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Documents and Settings\Student\My Documents\My Research &amp; Teaching\Research with Bruce King\Instructors Manual 6e\table 3.1.jpg">
            <a:extLst>
              <a:ext uri="{FF2B5EF4-FFF2-40B4-BE49-F238E27FC236}">
                <a16:creationId xmlns:a16="http://schemas.microsoft.com/office/drawing/2014/main" id="{541106BC-09AE-41A9-B63F-C449DF887335}"/>
              </a:ext>
            </a:extLst>
          </p:cNvPr>
          <p:cNvPicPr/>
          <p:nvPr/>
        </p:nvPicPr>
        <p:blipFill rotWithShape="1">
          <a:blip r:embed="rId6" cstate="print"/>
          <a:srcRect l="25455" t="15262" r="33009" b="2701"/>
          <a:stretch/>
        </p:blipFill>
        <p:spPr bwMode="auto">
          <a:xfrm>
            <a:off x="826115" y="1510150"/>
            <a:ext cx="2645555" cy="2679242"/>
          </a:xfrm>
          <a:prstGeom prst="rect">
            <a:avLst/>
          </a:prstGeom>
          <a:noFill/>
          <a:ln w="9525">
            <a:noFill/>
            <a:miter lim="800000"/>
            <a:headEnd/>
            <a:tailEnd/>
          </a:ln>
        </p:spPr>
      </p:pic>
      <p:sp>
        <p:nvSpPr>
          <p:cNvPr id="2" name="Title 1">
            <a:extLst>
              <a:ext uri="{FF2B5EF4-FFF2-40B4-BE49-F238E27FC236}">
                <a16:creationId xmlns:a16="http://schemas.microsoft.com/office/drawing/2014/main" id="{8CA975B4-111B-4272-A43B-4ED3B58CA812}"/>
              </a:ext>
            </a:extLst>
          </p:cNvPr>
          <p:cNvSpPr>
            <a:spLocks noGrp="1"/>
          </p:cNvSpPr>
          <p:nvPr>
            <p:ph type="title"/>
          </p:nvPr>
        </p:nvSpPr>
        <p:spPr/>
        <p:txBody>
          <a:bodyPr/>
          <a:lstStyle/>
          <a:p>
            <a:r>
              <a:rPr lang="en-US" dirty="0"/>
              <a:t>Histogram example: Exam score data</a:t>
            </a:r>
          </a:p>
        </p:txBody>
      </p:sp>
      <p:sp>
        <p:nvSpPr>
          <p:cNvPr id="4" name="Slide Number Placeholder 3">
            <a:extLst>
              <a:ext uri="{FF2B5EF4-FFF2-40B4-BE49-F238E27FC236}">
                <a16:creationId xmlns:a16="http://schemas.microsoft.com/office/drawing/2014/main" id="{13B67015-0B7A-4106-9826-D83CC532226C}"/>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22</a:t>
            </a:fld>
            <a:endParaRPr lang="en-US" b="1" dirty="0">
              <a:solidFill>
                <a:schemeClr val="accent6"/>
              </a:solidFill>
            </a:endParaRPr>
          </a:p>
        </p:txBody>
      </p:sp>
      <p:sp>
        <p:nvSpPr>
          <p:cNvPr id="5" name="Text Placeholder 2">
            <a:extLst>
              <a:ext uri="{FF2B5EF4-FFF2-40B4-BE49-F238E27FC236}">
                <a16:creationId xmlns:a16="http://schemas.microsoft.com/office/drawing/2014/main" id="{265D1E37-936C-4797-988B-A1BB5B1E8B7F}"/>
              </a:ext>
            </a:extLst>
          </p:cNvPr>
          <p:cNvSpPr>
            <a:spLocks noGrp="1"/>
          </p:cNvSpPr>
          <p:nvPr>
            <p:ph sz="quarter" idx="10"/>
          </p:nvPr>
        </p:nvSpPr>
        <p:spPr>
          <a:xfrm>
            <a:off x="826115" y="4385390"/>
            <a:ext cx="2990983" cy="1815883"/>
          </a:xfrm>
        </p:spPr>
        <p:txBody>
          <a:bodyPr>
            <a:normAutofit/>
          </a:bodyPr>
          <a:lstStyle/>
          <a:p>
            <a:pPr marL="0" indent="0">
              <a:buNone/>
            </a:pPr>
            <a:r>
              <a:rPr lang="en-US" sz="2000" dirty="0"/>
              <a:t>Histogram gives us the same information as that from the frequency distribution table.</a:t>
            </a:r>
          </a:p>
        </p:txBody>
      </p:sp>
      <p:pic>
        <p:nvPicPr>
          <p:cNvPr id="7" name="Picture 6" descr="C:\Documents and Settings\Student\My Documents\My Research &amp; Teaching\Research with Bruce King\Instructors Manual 6e\figure 3.1.jpg">
            <a:extLst>
              <a:ext uri="{FF2B5EF4-FFF2-40B4-BE49-F238E27FC236}">
                <a16:creationId xmlns:a16="http://schemas.microsoft.com/office/drawing/2014/main" id="{8848C44A-BA0D-4FCB-A160-F74A172039A3}"/>
              </a:ext>
            </a:extLst>
          </p:cNvPr>
          <p:cNvPicPr/>
          <p:nvPr/>
        </p:nvPicPr>
        <p:blipFill>
          <a:blip r:embed="rId7" cstate="print"/>
          <a:srcRect/>
          <a:stretch>
            <a:fillRect/>
          </a:stretch>
        </p:blipFill>
        <p:spPr bwMode="auto">
          <a:xfrm>
            <a:off x="3881488" y="1480545"/>
            <a:ext cx="4698252" cy="2904845"/>
          </a:xfrm>
          <a:prstGeom prst="rect">
            <a:avLst/>
          </a:prstGeom>
          <a:noFill/>
          <a:ln w="9525">
            <a:noFill/>
            <a:miter lim="800000"/>
            <a:headEnd/>
            <a:tailEnd/>
          </a:ln>
        </p:spPr>
      </p:pic>
      <p:sp>
        <p:nvSpPr>
          <p:cNvPr id="8" name="TextBox 7">
            <a:extLst>
              <a:ext uri="{FF2B5EF4-FFF2-40B4-BE49-F238E27FC236}">
                <a16:creationId xmlns:a16="http://schemas.microsoft.com/office/drawing/2014/main" id="{B07396ED-E601-4054-8C64-EE485F2FF8BD}"/>
              </a:ext>
            </a:extLst>
          </p:cNvPr>
          <p:cNvSpPr txBox="1"/>
          <p:nvPr/>
        </p:nvSpPr>
        <p:spPr>
          <a:xfrm>
            <a:off x="4319517" y="4385391"/>
            <a:ext cx="4572000" cy="1815882"/>
          </a:xfrm>
          <a:prstGeom prst="rect">
            <a:avLst/>
          </a:prstGeom>
          <a:noFill/>
        </p:spPr>
        <p:txBody>
          <a:bodyPr wrap="square">
            <a:spAutoFit/>
          </a:bodyPr>
          <a:lstStyle/>
          <a:p>
            <a:pPr marL="0" indent="0">
              <a:buNone/>
            </a:pPr>
            <a:r>
              <a:rPr lang="en-US" sz="2000" b="1" dirty="0"/>
              <a:t>x</a:t>
            </a:r>
            <a:r>
              <a:rPr lang="en-US" sz="2000" dirty="0"/>
              <a:t>-axis: </a:t>
            </a:r>
            <a:r>
              <a:rPr lang="en-US" sz="2000" b="1" dirty="0"/>
              <a:t>actual scores</a:t>
            </a:r>
            <a:r>
              <a:rPr lang="en-US" sz="2000" dirty="0"/>
              <a:t> </a:t>
            </a:r>
          </a:p>
          <a:p>
            <a:pPr marL="285750" indent="-285750">
              <a:buFont typeface="Arial" panose="020B0604020202020204" pitchFamily="34" charset="0"/>
              <a:buChar char="•"/>
            </a:pPr>
            <a:r>
              <a:rPr lang="en-US" sz="1800" dirty="0"/>
              <a:t>Interval class</a:t>
            </a:r>
          </a:p>
          <a:p>
            <a:pPr marL="285750" indent="-285750">
              <a:buFont typeface="Arial" panose="020B0604020202020204" pitchFamily="34" charset="0"/>
              <a:buChar char="•"/>
            </a:pPr>
            <a:r>
              <a:rPr lang="en-US" sz="1800" dirty="0"/>
              <a:t>3 scores per interval</a:t>
            </a:r>
          </a:p>
          <a:p>
            <a:pPr marL="285750" indent="-285750">
              <a:buFont typeface="Arial" panose="020B0604020202020204" pitchFamily="34" charset="0"/>
              <a:buChar char="•"/>
            </a:pPr>
            <a:r>
              <a:rPr lang="en-US" sz="1800" dirty="0"/>
              <a:t>Labeled for interval midpoint</a:t>
            </a:r>
          </a:p>
          <a:p>
            <a:pPr marL="0" indent="0">
              <a:buNone/>
            </a:pPr>
            <a:r>
              <a:rPr lang="en-US" sz="2000" b="1" dirty="0"/>
              <a:t>y</a:t>
            </a:r>
            <a:r>
              <a:rPr lang="en-US" sz="2000" dirty="0"/>
              <a:t>-axis: </a:t>
            </a:r>
            <a:r>
              <a:rPr lang="en-US" sz="2000" b="1" dirty="0"/>
              <a:t>frequency</a:t>
            </a:r>
            <a:r>
              <a:rPr lang="en-US" sz="2000" dirty="0"/>
              <a:t> (height)</a:t>
            </a:r>
          </a:p>
          <a:p>
            <a:pPr marL="285750" indent="-285750">
              <a:buFont typeface="Arial" panose="020B0604020202020204" pitchFamily="34" charset="0"/>
              <a:buChar char="•"/>
            </a:pPr>
            <a:r>
              <a:rPr lang="en-US" sz="1800" dirty="0"/>
              <a:t>Number of times that score appears in data</a:t>
            </a:r>
          </a:p>
        </p:txBody>
      </p:sp>
      <p:sp>
        <p:nvSpPr>
          <p:cNvPr id="9" name="Oval 8">
            <a:extLst>
              <a:ext uri="{FF2B5EF4-FFF2-40B4-BE49-F238E27FC236}">
                <a16:creationId xmlns:a16="http://schemas.microsoft.com/office/drawing/2014/main" id="{5733D16C-0B73-4B34-B74B-23AECAF8E31F}"/>
              </a:ext>
            </a:extLst>
          </p:cNvPr>
          <p:cNvSpPr/>
          <p:nvPr/>
        </p:nvSpPr>
        <p:spPr>
          <a:xfrm>
            <a:off x="6421271" y="4039738"/>
            <a:ext cx="204717" cy="21176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5B9AB3C-6EAA-4CA7-A621-445DB0A490FC}"/>
              </a:ext>
            </a:extLst>
          </p:cNvPr>
          <p:cNvSpPr/>
          <p:nvPr/>
        </p:nvSpPr>
        <p:spPr>
          <a:xfrm>
            <a:off x="1080447" y="2849771"/>
            <a:ext cx="400335" cy="21176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 Brace 12">
            <a:extLst>
              <a:ext uri="{FF2B5EF4-FFF2-40B4-BE49-F238E27FC236}">
                <a16:creationId xmlns:a16="http://schemas.microsoft.com/office/drawing/2014/main" id="{758D0B3F-EDB2-4B1D-BF1A-FE66AC1C3354}"/>
              </a:ext>
            </a:extLst>
          </p:cNvPr>
          <p:cNvSpPr/>
          <p:nvPr/>
        </p:nvSpPr>
        <p:spPr>
          <a:xfrm rot="16200000">
            <a:off x="6982403" y="4154508"/>
            <a:ext cx="201257" cy="314230"/>
          </a:xfrm>
          <a:prstGeom prst="leftBrace">
            <a:avLst>
              <a:gd name="adj1" fmla="val 8333"/>
              <a:gd name="adj2" fmla="val 54343"/>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4" name="Audio 13">
            <a:hlinkClick r:id="" action="ppaction://media"/>
            <a:extLst>
              <a:ext uri="{FF2B5EF4-FFF2-40B4-BE49-F238E27FC236}">
                <a16:creationId xmlns:a16="http://schemas.microsoft.com/office/drawing/2014/main" id="{2B56CA54-3CBB-462D-8D66-87B6D22875B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686800" y="6400800"/>
            <a:ext cx="304800" cy="304800"/>
          </a:xfrm>
          <a:prstGeom prst="rect">
            <a:avLst/>
          </a:prstGeom>
        </p:spPr>
      </p:pic>
    </p:spTree>
    <p:custDataLst>
      <p:tags r:id="rId1"/>
    </p:custDataLst>
    <p:extLst>
      <p:ext uri="{BB962C8B-B14F-4D97-AF65-F5344CB8AC3E}">
        <p14:creationId xmlns:p14="http://schemas.microsoft.com/office/powerpoint/2010/main" val="3038238160"/>
      </p:ext>
    </p:extLst>
  </p:cSld>
  <p:clrMapOvr>
    <a:masterClrMapping/>
  </p:clrMapOvr>
  <mc:AlternateContent xmlns:mc="http://schemas.openxmlformats.org/markup-compatibility/2006" xmlns:p14="http://schemas.microsoft.com/office/powerpoint/2010/main">
    <mc:Choice Requires="p14">
      <p:transition spd="slow" p14:dur="2000" advTm="43524"/>
    </mc:Choice>
    <mc:Fallback xmlns="">
      <p:transition spd="slow" advTm="43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4"/>
                </p:tgtEl>
              </p:cMediaNode>
            </p:audio>
          </p:childTnLst>
        </p:cTn>
      </p:par>
    </p:tnLst>
    <p:bldLst>
      <p:bldP spid="9" grpId="0" animBg="1"/>
      <p:bldP spid="9" grpId="1" animBg="1"/>
      <p:bldP spid="11" grpId="0" animBg="1"/>
      <p:bldP spid="11" grpId="1" animBg="1"/>
      <p:bldP spid="13" grpId="0" animBg="1"/>
      <p:bldP spid="13"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CCFEED-2F29-40EA-AACA-2A3C3E7A06CE}"/>
              </a:ext>
            </a:extLst>
          </p:cNvPr>
          <p:cNvSpPr>
            <a:spLocks noGrp="1"/>
          </p:cNvSpPr>
          <p:nvPr>
            <p:ph type="title"/>
          </p:nvPr>
        </p:nvSpPr>
        <p:spPr/>
        <p:txBody>
          <a:bodyPr>
            <a:normAutofit fontScale="90000"/>
          </a:bodyPr>
          <a:lstStyle/>
          <a:p>
            <a:r>
              <a:rPr lang="en-US" sz="3600" dirty="0"/>
              <a:t>Example of histogram in Stata (BMI&lt;30)</a:t>
            </a:r>
          </a:p>
        </p:txBody>
      </p:sp>
      <p:sp>
        <p:nvSpPr>
          <p:cNvPr id="3" name="Slide Number Placeholder 2">
            <a:extLst>
              <a:ext uri="{FF2B5EF4-FFF2-40B4-BE49-F238E27FC236}">
                <a16:creationId xmlns:a16="http://schemas.microsoft.com/office/drawing/2014/main" id="{BB597A79-C97A-4E88-A549-78A143D55F18}"/>
              </a:ext>
            </a:extLst>
          </p:cNvPr>
          <p:cNvSpPr>
            <a:spLocks noGrp="1"/>
          </p:cNvSpPr>
          <p:nvPr>
            <p:ph type="sldNum" sz="quarter" idx="11"/>
          </p:nvPr>
        </p:nvSpPr>
        <p:spPr>
          <a:prstGeom prst="rect">
            <a:avLst/>
          </a:prstGeom>
        </p:spPr>
        <p:txBody>
          <a:bodyPr vert="horz" lIns="91440" tIns="45720" rIns="91440" bIns="45720" rtlCol="0" anchor="ctr"/>
          <a:lstStyle>
            <a:defPPr>
              <a:defRPr lang="en-US"/>
            </a:defPPr>
            <a:lvl1pPr marL="0" algn="ctr" defTabSz="457200" rtl="0" eaLnBrk="1" latinLnBrk="0" hangingPunct="1">
              <a:defRPr sz="1100" b="1" kern="1200" spc="-70"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DA6C09-D64B-486E-89D1-78BC0E8145A4}" type="slidenum">
              <a:rPr lang="en-US" smtClean="0"/>
              <a:pPr/>
              <a:t>23</a:t>
            </a:fld>
            <a:endParaRPr lang="en-US"/>
          </a:p>
        </p:txBody>
      </p:sp>
      <p:pic>
        <p:nvPicPr>
          <p:cNvPr id="6" name="Picture 5">
            <a:extLst>
              <a:ext uri="{FF2B5EF4-FFF2-40B4-BE49-F238E27FC236}">
                <a16:creationId xmlns:a16="http://schemas.microsoft.com/office/drawing/2014/main" id="{F42366BA-5C5D-48CC-BB35-73DF17EBC698}"/>
              </a:ext>
            </a:extLst>
          </p:cNvPr>
          <p:cNvPicPr>
            <a:picLocks noChangeAspect="1"/>
          </p:cNvPicPr>
          <p:nvPr/>
        </p:nvPicPr>
        <p:blipFill>
          <a:blip r:embed="rId5"/>
          <a:stretch>
            <a:fillRect/>
          </a:stretch>
        </p:blipFill>
        <p:spPr>
          <a:xfrm>
            <a:off x="1199185" y="1464439"/>
            <a:ext cx="6745629" cy="4915300"/>
          </a:xfrm>
          <a:prstGeom prst="rect">
            <a:avLst/>
          </a:prstGeom>
        </p:spPr>
      </p:pic>
      <p:sp>
        <p:nvSpPr>
          <p:cNvPr id="8" name="Slide Number Placeholder 3">
            <a:extLst>
              <a:ext uri="{FF2B5EF4-FFF2-40B4-BE49-F238E27FC236}">
                <a16:creationId xmlns:a16="http://schemas.microsoft.com/office/drawing/2014/main" id="{89137D4A-EB30-4323-8095-473AC527E956}"/>
              </a:ext>
            </a:extLst>
          </p:cNvPr>
          <p:cNvSpPr txBox="1">
            <a:spLocks/>
          </p:cNvSpPr>
          <p:nvPr/>
        </p:nvSpPr>
        <p:spPr>
          <a:xfrm>
            <a:off x="7222897" y="6501209"/>
            <a:ext cx="1509243" cy="191503"/>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tx2"/>
                </a:solidFill>
              </a:rPr>
              <a:t>ANRCB   |   </a:t>
            </a:r>
            <a:fld id="{D8FE707D-7EDD-4671-B995-A3FBECAF0B25}" type="slidenum">
              <a:rPr lang="en-US" b="1" smtClean="0">
                <a:solidFill>
                  <a:schemeClr val="accent6"/>
                </a:solidFill>
              </a:rPr>
              <a:pPr/>
              <a:t>23</a:t>
            </a:fld>
            <a:endParaRPr lang="en-US" b="1" dirty="0">
              <a:solidFill>
                <a:schemeClr val="accent6"/>
              </a:solidFill>
            </a:endParaRPr>
          </a:p>
        </p:txBody>
      </p:sp>
      <p:pic>
        <p:nvPicPr>
          <p:cNvPr id="2" name="Audio 1">
            <a:hlinkClick r:id="" action="ppaction://media"/>
            <a:extLst>
              <a:ext uri="{FF2B5EF4-FFF2-40B4-BE49-F238E27FC236}">
                <a16:creationId xmlns:a16="http://schemas.microsoft.com/office/drawing/2014/main" id="{3DA4734C-7F7A-4E90-BE79-869F425740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617809506"/>
      </p:ext>
    </p:extLst>
  </p:cSld>
  <p:clrMapOvr>
    <a:masterClrMapping/>
  </p:clrMapOvr>
  <mc:AlternateContent xmlns:mc="http://schemas.openxmlformats.org/markup-compatibility/2006" xmlns:p14="http://schemas.microsoft.com/office/powerpoint/2010/main">
    <mc:Choice Requires="p14">
      <p:transition spd="slow" p14:dur="2000" advTm="58826"/>
    </mc:Choice>
    <mc:Fallback xmlns="">
      <p:transition spd="slow" advTm="58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CCFEED-2F29-40EA-AACA-2A3C3E7A06CE}"/>
              </a:ext>
            </a:extLst>
          </p:cNvPr>
          <p:cNvSpPr>
            <a:spLocks noGrp="1"/>
          </p:cNvSpPr>
          <p:nvPr>
            <p:ph type="title"/>
          </p:nvPr>
        </p:nvSpPr>
        <p:spPr/>
        <p:txBody>
          <a:bodyPr>
            <a:normAutofit fontScale="90000"/>
          </a:bodyPr>
          <a:lstStyle/>
          <a:p>
            <a:r>
              <a:rPr lang="en-US" sz="3600" dirty="0"/>
              <a:t>Example of histogram in Stata (BMI&lt;30)</a:t>
            </a:r>
          </a:p>
        </p:txBody>
      </p:sp>
      <p:sp>
        <p:nvSpPr>
          <p:cNvPr id="3" name="Slide Number Placeholder 2">
            <a:extLst>
              <a:ext uri="{FF2B5EF4-FFF2-40B4-BE49-F238E27FC236}">
                <a16:creationId xmlns:a16="http://schemas.microsoft.com/office/drawing/2014/main" id="{BB597A79-C97A-4E88-A549-78A143D55F18}"/>
              </a:ext>
            </a:extLst>
          </p:cNvPr>
          <p:cNvSpPr>
            <a:spLocks noGrp="1"/>
          </p:cNvSpPr>
          <p:nvPr>
            <p:ph type="sldNum" sz="quarter" idx="11"/>
          </p:nvPr>
        </p:nvSpPr>
        <p:spPr>
          <a:prstGeom prst="rect">
            <a:avLst/>
          </a:prstGeom>
        </p:spPr>
        <p:txBody>
          <a:bodyPr vert="horz" lIns="91440" tIns="45720" rIns="91440" bIns="45720" rtlCol="0" anchor="ctr"/>
          <a:lstStyle>
            <a:defPPr>
              <a:defRPr lang="en-US"/>
            </a:defPPr>
            <a:lvl1pPr marL="0" algn="ctr" defTabSz="457200" rtl="0" eaLnBrk="1" latinLnBrk="0" hangingPunct="1">
              <a:defRPr sz="1100" b="1" kern="1200" spc="-70"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DA6C09-D64B-486E-89D1-78BC0E8145A4}" type="slidenum">
              <a:rPr lang="en-US" smtClean="0"/>
              <a:pPr/>
              <a:t>24</a:t>
            </a:fld>
            <a:endParaRPr lang="en-US"/>
          </a:p>
        </p:txBody>
      </p:sp>
      <p:sp>
        <p:nvSpPr>
          <p:cNvPr id="8" name="Slide Number Placeholder 3">
            <a:extLst>
              <a:ext uri="{FF2B5EF4-FFF2-40B4-BE49-F238E27FC236}">
                <a16:creationId xmlns:a16="http://schemas.microsoft.com/office/drawing/2014/main" id="{89137D4A-EB30-4323-8095-473AC527E956}"/>
              </a:ext>
            </a:extLst>
          </p:cNvPr>
          <p:cNvSpPr txBox="1">
            <a:spLocks/>
          </p:cNvSpPr>
          <p:nvPr/>
        </p:nvSpPr>
        <p:spPr>
          <a:xfrm>
            <a:off x="7222897" y="6501209"/>
            <a:ext cx="1509243" cy="191503"/>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tx2"/>
                </a:solidFill>
              </a:rPr>
              <a:t>ANRCB   |   </a:t>
            </a:r>
            <a:fld id="{D8FE707D-7EDD-4671-B995-A3FBECAF0B25}" type="slidenum">
              <a:rPr lang="en-US" b="1" smtClean="0">
                <a:solidFill>
                  <a:schemeClr val="accent6"/>
                </a:solidFill>
              </a:rPr>
              <a:pPr/>
              <a:t>24</a:t>
            </a:fld>
            <a:endParaRPr lang="en-US" b="1" dirty="0">
              <a:solidFill>
                <a:schemeClr val="accent6"/>
              </a:solidFill>
            </a:endParaRPr>
          </a:p>
        </p:txBody>
      </p:sp>
      <p:pic>
        <p:nvPicPr>
          <p:cNvPr id="9" name="Picture 8">
            <a:extLst>
              <a:ext uri="{FF2B5EF4-FFF2-40B4-BE49-F238E27FC236}">
                <a16:creationId xmlns:a16="http://schemas.microsoft.com/office/drawing/2014/main" id="{393D0095-7218-49A0-8FBB-B16B31801CBB}"/>
              </a:ext>
            </a:extLst>
          </p:cNvPr>
          <p:cNvPicPr>
            <a:picLocks noChangeAspect="1"/>
          </p:cNvPicPr>
          <p:nvPr/>
        </p:nvPicPr>
        <p:blipFill>
          <a:blip r:embed="rId6"/>
          <a:stretch>
            <a:fillRect/>
          </a:stretch>
        </p:blipFill>
        <p:spPr>
          <a:xfrm>
            <a:off x="628650" y="1464439"/>
            <a:ext cx="6733061" cy="4884370"/>
          </a:xfrm>
          <a:prstGeom prst="rect">
            <a:avLst/>
          </a:prstGeom>
        </p:spPr>
      </p:pic>
      <p:pic>
        <p:nvPicPr>
          <p:cNvPr id="11" name="Picture 10">
            <a:extLst>
              <a:ext uri="{FF2B5EF4-FFF2-40B4-BE49-F238E27FC236}">
                <a16:creationId xmlns:a16="http://schemas.microsoft.com/office/drawing/2014/main" id="{4377058A-EF67-47E3-99ED-00A54E7DB484}"/>
              </a:ext>
            </a:extLst>
          </p:cNvPr>
          <p:cNvPicPr>
            <a:picLocks noChangeAspect="1"/>
          </p:cNvPicPr>
          <p:nvPr/>
        </p:nvPicPr>
        <p:blipFill>
          <a:blip r:embed="rId7"/>
          <a:stretch>
            <a:fillRect/>
          </a:stretch>
        </p:blipFill>
        <p:spPr>
          <a:xfrm>
            <a:off x="4564103" y="1726442"/>
            <a:ext cx="4168037" cy="2319685"/>
          </a:xfrm>
          <a:prstGeom prst="rect">
            <a:avLst/>
          </a:prstGeom>
        </p:spPr>
      </p:pic>
      <p:sp>
        <p:nvSpPr>
          <p:cNvPr id="12" name="TextBox 11">
            <a:extLst>
              <a:ext uri="{FF2B5EF4-FFF2-40B4-BE49-F238E27FC236}">
                <a16:creationId xmlns:a16="http://schemas.microsoft.com/office/drawing/2014/main" id="{6780C92D-DD86-4543-ADFF-2EF9A659A7E2}"/>
              </a:ext>
            </a:extLst>
          </p:cNvPr>
          <p:cNvSpPr txBox="1"/>
          <p:nvPr/>
        </p:nvSpPr>
        <p:spPr>
          <a:xfrm>
            <a:off x="5680603" y="3997138"/>
            <a:ext cx="2390175" cy="1200329"/>
          </a:xfrm>
          <a:prstGeom prst="rect">
            <a:avLst/>
          </a:prstGeom>
          <a:solidFill>
            <a:schemeClr val="bg1"/>
          </a:solidFill>
        </p:spPr>
        <p:txBody>
          <a:bodyPr wrap="square" rtlCol="0">
            <a:spAutoFit/>
          </a:bodyPr>
          <a:lstStyle/>
          <a:p>
            <a:r>
              <a:rPr lang="en-US" b="1" dirty="0"/>
              <a:t>Range</a:t>
            </a:r>
            <a:r>
              <a:rPr lang="en-US" dirty="0"/>
              <a:t>: 9.14 - 28.55</a:t>
            </a:r>
          </a:p>
          <a:p>
            <a:r>
              <a:rPr lang="en-US" b="1" dirty="0"/>
              <a:t>Mean</a:t>
            </a:r>
            <a:r>
              <a:rPr lang="en-US" dirty="0"/>
              <a:t>: 15.40</a:t>
            </a:r>
          </a:p>
          <a:p>
            <a:r>
              <a:rPr lang="en-US" b="1" dirty="0"/>
              <a:t>Median</a:t>
            </a:r>
            <a:r>
              <a:rPr lang="en-US" dirty="0"/>
              <a:t>: 15.23</a:t>
            </a:r>
          </a:p>
          <a:p>
            <a:r>
              <a:rPr lang="en-US" b="1" dirty="0"/>
              <a:t>Mode</a:t>
            </a:r>
            <a:r>
              <a:rPr lang="en-US" dirty="0"/>
              <a:t>: between 14-15</a:t>
            </a:r>
          </a:p>
        </p:txBody>
      </p:sp>
      <p:sp>
        <p:nvSpPr>
          <p:cNvPr id="13" name="Arrow: Down 12">
            <a:extLst>
              <a:ext uri="{FF2B5EF4-FFF2-40B4-BE49-F238E27FC236}">
                <a16:creationId xmlns:a16="http://schemas.microsoft.com/office/drawing/2014/main" id="{6C70648C-B0BD-446E-83E0-59599EBDAA38}"/>
              </a:ext>
            </a:extLst>
          </p:cNvPr>
          <p:cNvSpPr/>
          <p:nvPr/>
        </p:nvSpPr>
        <p:spPr>
          <a:xfrm>
            <a:off x="2808027" y="873679"/>
            <a:ext cx="348018" cy="64557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21541179-F596-43F6-A51F-91D49AC3C49B}"/>
              </a:ext>
            </a:extLst>
          </p:cNvPr>
          <p:cNvSpPr/>
          <p:nvPr/>
        </p:nvSpPr>
        <p:spPr>
          <a:xfrm>
            <a:off x="3044686" y="2004638"/>
            <a:ext cx="348018" cy="64557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91994645-2997-4991-B265-DD2A9F622EAD}"/>
              </a:ext>
            </a:extLst>
          </p:cNvPr>
          <p:cNvCxnSpPr>
            <a:stCxn id="14" idx="2"/>
          </p:cNvCxnSpPr>
          <p:nvPr/>
        </p:nvCxnSpPr>
        <p:spPr>
          <a:xfrm flipH="1">
            <a:off x="3193674" y="2650211"/>
            <a:ext cx="25021" cy="302043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Arrow: Down 16">
            <a:extLst>
              <a:ext uri="{FF2B5EF4-FFF2-40B4-BE49-F238E27FC236}">
                <a16:creationId xmlns:a16="http://schemas.microsoft.com/office/drawing/2014/main" id="{434BFE46-6951-4322-838B-94F1F8B84665}"/>
              </a:ext>
            </a:extLst>
          </p:cNvPr>
          <p:cNvSpPr/>
          <p:nvPr/>
        </p:nvSpPr>
        <p:spPr>
          <a:xfrm rot="5400000">
            <a:off x="3304822" y="5842495"/>
            <a:ext cx="348018" cy="64557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Audio 17">
            <a:hlinkClick r:id="" action="ppaction://media"/>
            <a:extLst>
              <a:ext uri="{FF2B5EF4-FFF2-40B4-BE49-F238E27FC236}">
                <a16:creationId xmlns:a16="http://schemas.microsoft.com/office/drawing/2014/main" id="{55A44A69-00F4-440C-82EE-BD78868EFF2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686800" y="6400800"/>
            <a:ext cx="304800" cy="304800"/>
          </a:xfrm>
          <a:prstGeom prst="rect">
            <a:avLst/>
          </a:prstGeom>
        </p:spPr>
      </p:pic>
    </p:spTree>
    <p:custDataLst>
      <p:tags r:id="rId1"/>
    </p:custDataLst>
    <p:extLst>
      <p:ext uri="{BB962C8B-B14F-4D97-AF65-F5344CB8AC3E}">
        <p14:creationId xmlns:p14="http://schemas.microsoft.com/office/powerpoint/2010/main" val="159630175"/>
      </p:ext>
    </p:extLst>
  </p:cSld>
  <p:clrMapOvr>
    <a:masterClrMapping/>
  </p:clrMapOvr>
  <mc:AlternateContent xmlns:mc="http://schemas.openxmlformats.org/markup-compatibility/2006" xmlns:p14="http://schemas.microsoft.com/office/powerpoint/2010/main">
    <mc:Choice Requires="p14">
      <p:transition spd="slow" p14:dur="2000" advTm="94004"/>
    </mc:Choice>
    <mc:Fallback xmlns="">
      <p:transition spd="slow" advTm="94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26" presetClass="emph" presetSubtype="0" fill="hold" grpId="1" nodeType="withEffect">
                                  <p:stCondLst>
                                    <p:cond delay="0"/>
                                  </p:stCondLst>
                                  <p:childTnLst>
                                    <p:animEffect transition="out" filter="fade">
                                      <p:cBhvr>
                                        <p:cTn id="12" dur="750" tmFilter="0, 0; .2, .5; .8, .5; 1, 0"/>
                                        <p:tgtEl>
                                          <p:spTgt spid="13"/>
                                        </p:tgtEl>
                                      </p:cBhvr>
                                    </p:animEffect>
                                    <p:animScale>
                                      <p:cBhvr>
                                        <p:cTn id="13" dur="375" autoRev="1" fill="hold"/>
                                        <p:tgtEl>
                                          <p:spTgt spid="13"/>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2" nodeType="clickEffect">
                                  <p:stCondLst>
                                    <p:cond delay="0"/>
                                  </p:stCondLst>
                                  <p:childTnLst>
                                    <p:set>
                                      <p:cBhvr>
                                        <p:cTn id="17" dur="1" fill="hold">
                                          <p:stCondLst>
                                            <p:cond delay="0"/>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par>
                                <p:cTn id="22" presetID="26" presetClass="emph" presetSubtype="0" fill="hold" grpId="1" nodeType="withEffect">
                                  <p:stCondLst>
                                    <p:cond delay="0"/>
                                  </p:stCondLst>
                                  <p:childTnLst>
                                    <p:animEffect transition="out" filter="fade">
                                      <p:cBhvr>
                                        <p:cTn id="23" dur="750" tmFilter="0, 0; .2, .5; .8, .5; 1, 0"/>
                                        <p:tgtEl>
                                          <p:spTgt spid="14"/>
                                        </p:tgtEl>
                                      </p:cBhvr>
                                    </p:animEffect>
                                    <p:animScale>
                                      <p:cBhvr>
                                        <p:cTn id="24" dur="375" autoRev="1" fill="hold"/>
                                        <p:tgtEl>
                                          <p:spTgt spid="14"/>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2" nodeType="clickEffect">
                                  <p:stCondLst>
                                    <p:cond delay="0"/>
                                  </p:stCondLst>
                                  <p:childTnLst>
                                    <p:set>
                                      <p:cBhvr>
                                        <p:cTn id="28" dur="1" fill="hold">
                                          <p:stCondLst>
                                            <p:cond delay="0"/>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26" presetClass="emph" presetSubtype="0" fill="hold" grpId="1" nodeType="withEffect">
                                  <p:stCondLst>
                                    <p:cond delay="0"/>
                                  </p:stCondLst>
                                  <p:childTnLst>
                                    <p:animEffect transition="out" filter="fade">
                                      <p:cBhvr>
                                        <p:cTn id="34" dur="750" tmFilter="0, 0; .2, .5; .8, .5; 1, 0"/>
                                        <p:tgtEl>
                                          <p:spTgt spid="17"/>
                                        </p:tgtEl>
                                      </p:cBhvr>
                                    </p:animEffect>
                                    <p:animScale>
                                      <p:cBhvr>
                                        <p:cTn id="35" dur="375" autoRev="1" fill="hold"/>
                                        <p:tgtEl>
                                          <p:spTgt spid="17"/>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2" nodeType="clickEffect">
                                  <p:stCondLst>
                                    <p:cond delay="0"/>
                                  </p:stCondLst>
                                  <p:childTnLst>
                                    <p:set>
                                      <p:cBhvr>
                                        <p:cTn id="39"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18"/>
                </p:tgtEl>
              </p:cMediaNode>
            </p:audio>
          </p:childTnLst>
        </p:cTn>
      </p:par>
    </p:tnLst>
    <p:bldLst>
      <p:bldP spid="13" grpId="0" animBg="1"/>
      <p:bldP spid="13" grpId="1" animBg="1"/>
      <p:bldP spid="13" grpId="2" animBg="1"/>
      <p:bldP spid="14" grpId="0" animBg="1"/>
      <p:bldP spid="14" grpId="1" animBg="1"/>
      <p:bldP spid="14" grpId="2" animBg="1"/>
      <p:bldP spid="17" grpId="0" animBg="1"/>
      <p:bldP spid="17" grpId="1" animBg="1"/>
      <p:bldP spid="17" grpId="2"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CCFEED-2F29-40EA-AACA-2A3C3E7A06CE}"/>
              </a:ext>
            </a:extLst>
          </p:cNvPr>
          <p:cNvSpPr>
            <a:spLocks noGrp="1"/>
          </p:cNvSpPr>
          <p:nvPr>
            <p:ph type="title"/>
          </p:nvPr>
        </p:nvSpPr>
        <p:spPr/>
        <p:txBody>
          <a:bodyPr>
            <a:normAutofit fontScale="90000"/>
          </a:bodyPr>
          <a:lstStyle/>
          <a:p>
            <a:r>
              <a:rPr lang="en-US" sz="3600" dirty="0"/>
              <a:t>Example of histogram in Stata (BMI&lt;30)</a:t>
            </a:r>
          </a:p>
        </p:txBody>
      </p:sp>
      <p:sp>
        <p:nvSpPr>
          <p:cNvPr id="3" name="Slide Number Placeholder 2">
            <a:extLst>
              <a:ext uri="{FF2B5EF4-FFF2-40B4-BE49-F238E27FC236}">
                <a16:creationId xmlns:a16="http://schemas.microsoft.com/office/drawing/2014/main" id="{BB597A79-C97A-4E88-A549-78A143D55F18}"/>
              </a:ext>
            </a:extLst>
          </p:cNvPr>
          <p:cNvSpPr>
            <a:spLocks noGrp="1"/>
          </p:cNvSpPr>
          <p:nvPr>
            <p:ph type="sldNum" sz="quarter" idx="11"/>
          </p:nvPr>
        </p:nvSpPr>
        <p:spPr>
          <a:prstGeom prst="rect">
            <a:avLst/>
          </a:prstGeom>
        </p:spPr>
        <p:txBody>
          <a:bodyPr vert="horz" lIns="91440" tIns="45720" rIns="91440" bIns="45720" rtlCol="0" anchor="ctr"/>
          <a:lstStyle>
            <a:defPPr>
              <a:defRPr lang="en-US"/>
            </a:defPPr>
            <a:lvl1pPr marL="0" algn="ctr" defTabSz="457200" rtl="0" eaLnBrk="1" latinLnBrk="0" hangingPunct="1">
              <a:defRPr sz="1100" b="1" kern="1200" spc="-70"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DA6C09-D64B-486E-89D1-78BC0E8145A4}" type="slidenum">
              <a:rPr lang="en-US" smtClean="0"/>
              <a:pPr/>
              <a:t>25</a:t>
            </a:fld>
            <a:endParaRPr lang="en-US"/>
          </a:p>
        </p:txBody>
      </p:sp>
      <p:pic>
        <p:nvPicPr>
          <p:cNvPr id="6" name="Picture 5">
            <a:extLst>
              <a:ext uri="{FF2B5EF4-FFF2-40B4-BE49-F238E27FC236}">
                <a16:creationId xmlns:a16="http://schemas.microsoft.com/office/drawing/2014/main" id="{F42366BA-5C5D-48CC-BB35-73DF17EBC698}"/>
              </a:ext>
            </a:extLst>
          </p:cNvPr>
          <p:cNvPicPr>
            <a:picLocks noChangeAspect="1"/>
          </p:cNvPicPr>
          <p:nvPr/>
        </p:nvPicPr>
        <p:blipFill>
          <a:blip r:embed="rId5"/>
          <a:stretch>
            <a:fillRect/>
          </a:stretch>
        </p:blipFill>
        <p:spPr>
          <a:xfrm>
            <a:off x="628651" y="1464440"/>
            <a:ext cx="3899504" cy="2841430"/>
          </a:xfrm>
          <a:prstGeom prst="rect">
            <a:avLst/>
          </a:prstGeom>
        </p:spPr>
      </p:pic>
      <p:sp>
        <p:nvSpPr>
          <p:cNvPr id="8" name="Slide Number Placeholder 3">
            <a:extLst>
              <a:ext uri="{FF2B5EF4-FFF2-40B4-BE49-F238E27FC236}">
                <a16:creationId xmlns:a16="http://schemas.microsoft.com/office/drawing/2014/main" id="{89137D4A-EB30-4323-8095-473AC527E956}"/>
              </a:ext>
            </a:extLst>
          </p:cNvPr>
          <p:cNvSpPr txBox="1">
            <a:spLocks/>
          </p:cNvSpPr>
          <p:nvPr/>
        </p:nvSpPr>
        <p:spPr>
          <a:xfrm>
            <a:off x="7222897" y="6501209"/>
            <a:ext cx="1509243" cy="191503"/>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tx2"/>
                </a:solidFill>
              </a:rPr>
              <a:t>ANRCB   |   </a:t>
            </a:r>
            <a:fld id="{D8FE707D-7EDD-4671-B995-A3FBECAF0B25}" type="slidenum">
              <a:rPr lang="en-US" b="1" smtClean="0">
                <a:solidFill>
                  <a:schemeClr val="accent6"/>
                </a:solidFill>
              </a:rPr>
              <a:pPr/>
              <a:t>25</a:t>
            </a:fld>
            <a:endParaRPr lang="en-US" b="1" dirty="0">
              <a:solidFill>
                <a:schemeClr val="accent6"/>
              </a:solidFill>
            </a:endParaRPr>
          </a:p>
        </p:txBody>
      </p:sp>
      <p:pic>
        <p:nvPicPr>
          <p:cNvPr id="9" name="Picture 8">
            <a:extLst>
              <a:ext uri="{FF2B5EF4-FFF2-40B4-BE49-F238E27FC236}">
                <a16:creationId xmlns:a16="http://schemas.microsoft.com/office/drawing/2014/main" id="{393D0095-7218-49A0-8FBB-B16B31801CBB}"/>
              </a:ext>
            </a:extLst>
          </p:cNvPr>
          <p:cNvPicPr>
            <a:picLocks noChangeAspect="1"/>
          </p:cNvPicPr>
          <p:nvPr/>
        </p:nvPicPr>
        <p:blipFill>
          <a:blip r:embed="rId6"/>
          <a:stretch>
            <a:fillRect/>
          </a:stretch>
        </p:blipFill>
        <p:spPr>
          <a:xfrm>
            <a:off x="4632097" y="1464439"/>
            <a:ext cx="3947643" cy="2863742"/>
          </a:xfrm>
          <a:prstGeom prst="rect">
            <a:avLst/>
          </a:prstGeom>
        </p:spPr>
      </p:pic>
      <p:sp>
        <p:nvSpPr>
          <p:cNvPr id="10" name="TextBox 9">
            <a:extLst>
              <a:ext uri="{FF2B5EF4-FFF2-40B4-BE49-F238E27FC236}">
                <a16:creationId xmlns:a16="http://schemas.microsoft.com/office/drawing/2014/main" id="{CA2BCFD0-26C5-42B2-B930-9E59AFCAB660}"/>
              </a:ext>
            </a:extLst>
          </p:cNvPr>
          <p:cNvSpPr txBox="1"/>
          <p:nvPr/>
        </p:nvSpPr>
        <p:spPr>
          <a:xfrm>
            <a:off x="674586" y="4348200"/>
            <a:ext cx="3447961" cy="523220"/>
          </a:xfrm>
          <a:prstGeom prst="rect">
            <a:avLst/>
          </a:prstGeom>
          <a:noFill/>
        </p:spPr>
        <p:txBody>
          <a:bodyPr wrap="square">
            <a:spAutoFit/>
          </a:bodyPr>
          <a:lstStyle/>
          <a:p>
            <a:r>
              <a:rPr lang="en-US" sz="1400" dirty="0">
                <a:solidFill>
                  <a:srgbClr val="FF0000"/>
                </a:solidFill>
              </a:rPr>
              <a:t>histogram</a:t>
            </a:r>
            <a:r>
              <a:rPr lang="en-US" sz="1400" dirty="0"/>
              <a:t> </a:t>
            </a:r>
            <a:r>
              <a:rPr lang="en-US" sz="1400" dirty="0">
                <a:solidFill>
                  <a:schemeClr val="accent6"/>
                </a:solidFill>
              </a:rPr>
              <a:t>BMI if BMI &lt; 30</a:t>
            </a:r>
            <a:r>
              <a:rPr lang="en-US" sz="1400" dirty="0"/>
              <a:t>, width(1) percent </a:t>
            </a:r>
          </a:p>
          <a:p>
            <a:endParaRPr lang="en-US" sz="1400" dirty="0"/>
          </a:p>
        </p:txBody>
      </p:sp>
      <p:sp>
        <p:nvSpPr>
          <p:cNvPr id="11" name="TextBox 10">
            <a:extLst>
              <a:ext uri="{FF2B5EF4-FFF2-40B4-BE49-F238E27FC236}">
                <a16:creationId xmlns:a16="http://schemas.microsoft.com/office/drawing/2014/main" id="{311615DB-BD7E-4614-ADDC-587E6CA07E29}"/>
              </a:ext>
            </a:extLst>
          </p:cNvPr>
          <p:cNvSpPr txBox="1"/>
          <p:nvPr/>
        </p:nvSpPr>
        <p:spPr>
          <a:xfrm>
            <a:off x="4635947" y="4348200"/>
            <a:ext cx="3947643" cy="523220"/>
          </a:xfrm>
          <a:prstGeom prst="rect">
            <a:avLst/>
          </a:prstGeom>
          <a:noFill/>
        </p:spPr>
        <p:txBody>
          <a:bodyPr wrap="square">
            <a:spAutoFit/>
          </a:bodyPr>
          <a:lstStyle/>
          <a:p>
            <a:r>
              <a:rPr lang="en-US" sz="1400" dirty="0">
                <a:solidFill>
                  <a:srgbClr val="FF0000"/>
                </a:solidFill>
              </a:rPr>
              <a:t>histogram</a:t>
            </a:r>
            <a:r>
              <a:rPr lang="en-US" sz="1400" dirty="0"/>
              <a:t> </a:t>
            </a:r>
            <a:r>
              <a:rPr lang="en-US" sz="1400" dirty="0">
                <a:solidFill>
                  <a:schemeClr val="accent6"/>
                </a:solidFill>
              </a:rPr>
              <a:t>BMI if BMI&lt;30</a:t>
            </a:r>
            <a:r>
              <a:rPr lang="en-US" sz="1400" dirty="0"/>
              <a:t>, width(1) percent </a:t>
            </a:r>
            <a:r>
              <a:rPr lang="en-US" sz="1400" dirty="0" err="1"/>
              <a:t>addlabel</a:t>
            </a:r>
            <a:r>
              <a:rPr lang="en-US" sz="1400" dirty="0"/>
              <a:t> normal </a:t>
            </a:r>
            <a:r>
              <a:rPr lang="en-US" sz="1400" dirty="0" err="1"/>
              <a:t>xlabel</a:t>
            </a:r>
            <a:r>
              <a:rPr lang="en-US" sz="1400" dirty="0"/>
              <a:t>(9(3)30) (bin=20, start=9.14, width=1)</a:t>
            </a:r>
          </a:p>
        </p:txBody>
      </p:sp>
      <p:sp>
        <p:nvSpPr>
          <p:cNvPr id="12" name="TextBox 11">
            <a:extLst>
              <a:ext uri="{FF2B5EF4-FFF2-40B4-BE49-F238E27FC236}">
                <a16:creationId xmlns:a16="http://schemas.microsoft.com/office/drawing/2014/main" id="{5398A218-19F0-406D-9461-78375B862C5C}"/>
              </a:ext>
            </a:extLst>
          </p:cNvPr>
          <p:cNvSpPr txBox="1"/>
          <p:nvPr/>
        </p:nvSpPr>
        <p:spPr>
          <a:xfrm>
            <a:off x="674586" y="5026651"/>
            <a:ext cx="7936638" cy="1485022"/>
          </a:xfrm>
          <a:prstGeom prst="rect">
            <a:avLst/>
          </a:prstGeom>
          <a:noFill/>
        </p:spPr>
        <p:txBody>
          <a:bodyPr wrap="square">
            <a:spAutoFit/>
          </a:bodyPr>
          <a:lstStyle/>
          <a:p>
            <a:r>
              <a:rPr lang="en-US" sz="2000" dirty="0"/>
              <a:t>You can create histograms in Stata using the </a:t>
            </a:r>
            <a:r>
              <a:rPr lang="en-US" sz="2000" dirty="0">
                <a:solidFill>
                  <a:srgbClr val="FF0000"/>
                </a:solidFill>
              </a:rPr>
              <a:t>histogram </a:t>
            </a:r>
            <a:r>
              <a:rPr lang="en-US" sz="2000" dirty="0"/>
              <a:t>command: 					</a:t>
            </a:r>
            <a:r>
              <a:rPr lang="en-US" sz="2000" dirty="0">
                <a:solidFill>
                  <a:srgbClr val="FF0000"/>
                </a:solidFill>
              </a:rPr>
              <a:t>histogram</a:t>
            </a:r>
            <a:r>
              <a:rPr lang="en-US" sz="2000" dirty="0"/>
              <a:t> </a:t>
            </a:r>
            <a:r>
              <a:rPr lang="en-US" sz="2000" dirty="0">
                <a:solidFill>
                  <a:schemeClr val="accent6"/>
                </a:solidFill>
              </a:rPr>
              <a:t>variable</a:t>
            </a:r>
          </a:p>
          <a:p>
            <a:endParaRPr lang="en-US" sz="1050" dirty="0">
              <a:solidFill>
                <a:schemeClr val="accent6"/>
              </a:solidFill>
            </a:endParaRPr>
          </a:p>
          <a:p>
            <a:r>
              <a:rPr lang="en-US" sz="2000" dirty="0"/>
              <a:t>This will create a default histogram, but it can be customized in menus or with syntax. Reference the DO file for Topic 7.5 for example syntax. </a:t>
            </a:r>
          </a:p>
        </p:txBody>
      </p:sp>
      <p:pic>
        <p:nvPicPr>
          <p:cNvPr id="7" name="Audio 6">
            <a:hlinkClick r:id="" action="ppaction://media"/>
            <a:extLst>
              <a:ext uri="{FF2B5EF4-FFF2-40B4-BE49-F238E27FC236}">
                <a16:creationId xmlns:a16="http://schemas.microsoft.com/office/drawing/2014/main" id="{35392233-4143-419B-979E-00CE73664C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292992567"/>
      </p:ext>
    </p:extLst>
  </p:cSld>
  <p:clrMapOvr>
    <a:masterClrMapping/>
  </p:clrMapOvr>
  <mc:AlternateContent xmlns:mc="http://schemas.openxmlformats.org/markup-compatibility/2006" xmlns:p14="http://schemas.microsoft.com/office/powerpoint/2010/main">
    <mc:Choice Requires="p14">
      <p:transition spd="slow" p14:dur="2000" advTm="30312"/>
    </mc:Choice>
    <mc:Fallback xmlns="">
      <p:transition spd="slow" advTm="30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CCFEED-2F29-40EA-AACA-2A3C3E7A06CE}"/>
              </a:ext>
            </a:extLst>
          </p:cNvPr>
          <p:cNvSpPr>
            <a:spLocks noGrp="1"/>
          </p:cNvSpPr>
          <p:nvPr>
            <p:ph type="title"/>
          </p:nvPr>
        </p:nvSpPr>
        <p:spPr/>
        <p:txBody>
          <a:bodyPr>
            <a:normAutofit/>
          </a:bodyPr>
          <a:lstStyle/>
          <a:p>
            <a:r>
              <a:rPr lang="en-US" sz="3600" dirty="0"/>
              <a:t>Histogram commands (Hgb in g/dl)</a:t>
            </a:r>
          </a:p>
        </p:txBody>
      </p:sp>
      <p:sp>
        <p:nvSpPr>
          <p:cNvPr id="3" name="Slide Number Placeholder 2">
            <a:extLst>
              <a:ext uri="{FF2B5EF4-FFF2-40B4-BE49-F238E27FC236}">
                <a16:creationId xmlns:a16="http://schemas.microsoft.com/office/drawing/2014/main" id="{BB597A79-C97A-4E88-A549-78A143D55F18}"/>
              </a:ext>
            </a:extLst>
          </p:cNvPr>
          <p:cNvSpPr>
            <a:spLocks noGrp="1"/>
          </p:cNvSpPr>
          <p:nvPr>
            <p:ph type="sldNum" sz="quarter" idx="11"/>
          </p:nvPr>
        </p:nvSpPr>
        <p:spPr>
          <a:prstGeom prst="rect">
            <a:avLst/>
          </a:prstGeom>
        </p:spPr>
        <p:txBody>
          <a:bodyPr vert="horz" lIns="91440" tIns="45720" rIns="91440" bIns="45720" rtlCol="0" anchor="ctr"/>
          <a:lstStyle>
            <a:defPPr>
              <a:defRPr lang="en-US"/>
            </a:defPPr>
            <a:lvl1pPr marL="0" algn="ctr" defTabSz="457200" rtl="0" eaLnBrk="1" latinLnBrk="0" hangingPunct="1">
              <a:defRPr sz="1100" b="1" kern="1200" spc="-70"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DA6C09-D64B-486E-89D1-78BC0E8145A4}" type="slidenum">
              <a:rPr lang="en-US" smtClean="0"/>
              <a:pPr/>
              <a:t>26</a:t>
            </a:fld>
            <a:endParaRPr lang="en-US"/>
          </a:p>
        </p:txBody>
      </p:sp>
      <p:sp>
        <p:nvSpPr>
          <p:cNvPr id="8" name="Slide Number Placeholder 3">
            <a:extLst>
              <a:ext uri="{FF2B5EF4-FFF2-40B4-BE49-F238E27FC236}">
                <a16:creationId xmlns:a16="http://schemas.microsoft.com/office/drawing/2014/main" id="{89137D4A-EB30-4323-8095-473AC527E956}"/>
              </a:ext>
            </a:extLst>
          </p:cNvPr>
          <p:cNvSpPr txBox="1">
            <a:spLocks/>
          </p:cNvSpPr>
          <p:nvPr/>
        </p:nvSpPr>
        <p:spPr>
          <a:xfrm>
            <a:off x="7222897" y="6501209"/>
            <a:ext cx="1509243" cy="191503"/>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tx2"/>
                </a:solidFill>
              </a:rPr>
              <a:t>ANRCB   |   </a:t>
            </a:r>
            <a:fld id="{D8FE707D-7EDD-4671-B995-A3FBECAF0B25}" type="slidenum">
              <a:rPr lang="en-US" b="1" smtClean="0">
                <a:solidFill>
                  <a:schemeClr val="accent6"/>
                </a:solidFill>
              </a:rPr>
              <a:pPr/>
              <a:t>26</a:t>
            </a:fld>
            <a:endParaRPr lang="en-US" b="1" dirty="0">
              <a:solidFill>
                <a:schemeClr val="accent6"/>
              </a:solidFill>
            </a:endParaRPr>
          </a:p>
        </p:txBody>
      </p:sp>
      <p:pic>
        <p:nvPicPr>
          <p:cNvPr id="4" name="Picture 3">
            <a:extLst>
              <a:ext uri="{FF2B5EF4-FFF2-40B4-BE49-F238E27FC236}">
                <a16:creationId xmlns:a16="http://schemas.microsoft.com/office/drawing/2014/main" id="{8A357C30-3432-4563-A1C9-498B94D38536}"/>
              </a:ext>
            </a:extLst>
          </p:cNvPr>
          <p:cNvPicPr>
            <a:picLocks noChangeAspect="1"/>
          </p:cNvPicPr>
          <p:nvPr/>
        </p:nvPicPr>
        <p:blipFill>
          <a:blip r:embed="rId5"/>
          <a:stretch>
            <a:fillRect/>
          </a:stretch>
        </p:blipFill>
        <p:spPr>
          <a:xfrm>
            <a:off x="4621562" y="3940848"/>
            <a:ext cx="3393348" cy="2461640"/>
          </a:xfrm>
          <a:prstGeom prst="rect">
            <a:avLst/>
          </a:prstGeom>
        </p:spPr>
      </p:pic>
      <p:pic>
        <p:nvPicPr>
          <p:cNvPr id="13" name="Picture 12">
            <a:extLst>
              <a:ext uri="{FF2B5EF4-FFF2-40B4-BE49-F238E27FC236}">
                <a16:creationId xmlns:a16="http://schemas.microsoft.com/office/drawing/2014/main" id="{7AA59F17-2FD5-4EDB-B39C-A39103CEC957}"/>
              </a:ext>
            </a:extLst>
          </p:cNvPr>
          <p:cNvPicPr>
            <a:picLocks noChangeAspect="1"/>
          </p:cNvPicPr>
          <p:nvPr/>
        </p:nvPicPr>
        <p:blipFill>
          <a:blip r:embed="rId6"/>
          <a:stretch>
            <a:fillRect/>
          </a:stretch>
        </p:blipFill>
        <p:spPr>
          <a:xfrm>
            <a:off x="4621562" y="1424164"/>
            <a:ext cx="3390723" cy="2459736"/>
          </a:xfrm>
          <a:prstGeom prst="rect">
            <a:avLst/>
          </a:prstGeom>
        </p:spPr>
      </p:pic>
      <p:pic>
        <p:nvPicPr>
          <p:cNvPr id="15" name="Picture 14">
            <a:extLst>
              <a:ext uri="{FF2B5EF4-FFF2-40B4-BE49-F238E27FC236}">
                <a16:creationId xmlns:a16="http://schemas.microsoft.com/office/drawing/2014/main" id="{4E2A565F-24DA-4BB7-84BB-9DD01FF607E1}"/>
              </a:ext>
            </a:extLst>
          </p:cNvPr>
          <p:cNvPicPr>
            <a:picLocks noChangeAspect="1"/>
          </p:cNvPicPr>
          <p:nvPr/>
        </p:nvPicPr>
        <p:blipFill>
          <a:blip r:embed="rId7"/>
          <a:stretch>
            <a:fillRect/>
          </a:stretch>
        </p:blipFill>
        <p:spPr>
          <a:xfrm>
            <a:off x="890822" y="1419746"/>
            <a:ext cx="3390723" cy="2459736"/>
          </a:xfrm>
          <a:prstGeom prst="rect">
            <a:avLst/>
          </a:prstGeom>
        </p:spPr>
      </p:pic>
      <p:pic>
        <p:nvPicPr>
          <p:cNvPr id="11" name="Picture 10">
            <a:extLst>
              <a:ext uri="{FF2B5EF4-FFF2-40B4-BE49-F238E27FC236}">
                <a16:creationId xmlns:a16="http://schemas.microsoft.com/office/drawing/2014/main" id="{8E0CA3EA-0A6C-4139-8AAC-273C14150704}"/>
              </a:ext>
            </a:extLst>
          </p:cNvPr>
          <p:cNvPicPr>
            <a:picLocks noChangeAspect="1"/>
          </p:cNvPicPr>
          <p:nvPr/>
        </p:nvPicPr>
        <p:blipFill>
          <a:blip r:embed="rId8"/>
          <a:stretch>
            <a:fillRect/>
          </a:stretch>
        </p:blipFill>
        <p:spPr>
          <a:xfrm>
            <a:off x="888197" y="3932897"/>
            <a:ext cx="3393348" cy="2461640"/>
          </a:xfrm>
          <a:prstGeom prst="rect">
            <a:avLst/>
          </a:prstGeom>
        </p:spPr>
      </p:pic>
      <p:sp>
        <p:nvSpPr>
          <p:cNvPr id="17" name="TextBox 16">
            <a:extLst>
              <a:ext uri="{FF2B5EF4-FFF2-40B4-BE49-F238E27FC236}">
                <a16:creationId xmlns:a16="http://schemas.microsoft.com/office/drawing/2014/main" id="{4CB5EB85-2A3B-4330-A2E0-8CBCA6BFADCC}"/>
              </a:ext>
            </a:extLst>
          </p:cNvPr>
          <p:cNvSpPr txBox="1"/>
          <p:nvPr/>
        </p:nvSpPr>
        <p:spPr>
          <a:xfrm>
            <a:off x="890822" y="6275377"/>
            <a:ext cx="3403159" cy="307777"/>
          </a:xfrm>
          <a:prstGeom prst="rect">
            <a:avLst/>
          </a:prstGeom>
          <a:noFill/>
        </p:spPr>
        <p:txBody>
          <a:bodyPr wrap="square">
            <a:spAutoFit/>
          </a:bodyPr>
          <a:lstStyle/>
          <a:p>
            <a:r>
              <a:rPr lang="en-US" sz="1400" dirty="0">
                <a:solidFill>
                  <a:srgbClr val="FF0000"/>
                </a:solidFill>
              </a:rPr>
              <a:t>histogram</a:t>
            </a:r>
            <a:r>
              <a:rPr lang="en-US" sz="1400" dirty="0"/>
              <a:t> </a:t>
            </a:r>
            <a:r>
              <a:rPr lang="en-US" sz="1400" dirty="0">
                <a:solidFill>
                  <a:schemeClr val="accent6"/>
                </a:solidFill>
              </a:rPr>
              <a:t>AT10 if AT10 &lt; 17</a:t>
            </a:r>
            <a:r>
              <a:rPr lang="en-US" sz="1400" dirty="0"/>
              <a:t>, percent normal</a:t>
            </a:r>
          </a:p>
        </p:txBody>
      </p:sp>
      <p:sp>
        <p:nvSpPr>
          <p:cNvPr id="19" name="TextBox 18">
            <a:extLst>
              <a:ext uri="{FF2B5EF4-FFF2-40B4-BE49-F238E27FC236}">
                <a16:creationId xmlns:a16="http://schemas.microsoft.com/office/drawing/2014/main" id="{2E185482-EE74-421A-9F19-E2FC30AD7898}"/>
              </a:ext>
            </a:extLst>
          </p:cNvPr>
          <p:cNvSpPr txBox="1"/>
          <p:nvPr/>
        </p:nvSpPr>
        <p:spPr>
          <a:xfrm>
            <a:off x="1602187" y="1494768"/>
            <a:ext cx="2286000" cy="307777"/>
          </a:xfrm>
          <a:prstGeom prst="rect">
            <a:avLst/>
          </a:prstGeom>
          <a:noFill/>
        </p:spPr>
        <p:txBody>
          <a:bodyPr wrap="square">
            <a:spAutoFit/>
          </a:bodyPr>
          <a:lstStyle/>
          <a:p>
            <a:r>
              <a:rPr lang="en-US" sz="1400" dirty="0">
                <a:solidFill>
                  <a:srgbClr val="FF0000"/>
                </a:solidFill>
              </a:rPr>
              <a:t>histogram </a:t>
            </a:r>
            <a:r>
              <a:rPr lang="en-US" sz="1400" dirty="0">
                <a:solidFill>
                  <a:schemeClr val="accent6"/>
                </a:solidFill>
              </a:rPr>
              <a:t>AT10 if AT10 &lt; 17</a:t>
            </a:r>
          </a:p>
        </p:txBody>
      </p:sp>
      <p:sp>
        <p:nvSpPr>
          <p:cNvPr id="20" name="TextBox 19">
            <a:extLst>
              <a:ext uri="{FF2B5EF4-FFF2-40B4-BE49-F238E27FC236}">
                <a16:creationId xmlns:a16="http://schemas.microsoft.com/office/drawing/2014/main" id="{A2F01851-4CB4-4B4D-B5D3-B5CB37F49679}"/>
              </a:ext>
            </a:extLst>
          </p:cNvPr>
          <p:cNvSpPr txBox="1"/>
          <p:nvPr/>
        </p:nvSpPr>
        <p:spPr>
          <a:xfrm>
            <a:off x="5022279" y="1502719"/>
            <a:ext cx="2906202" cy="307777"/>
          </a:xfrm>
          <a:prstGeom prst="rect">
            <a:avLst/>
          </a:prstGeom>
          <a:noFill/>
        </p:spPr>
        <p:txBody>
          <a:bodyPr wrap="square">
            <a:spAutoFit/>
          </a:bodyPr>
          <a:lstStyle/>
          <a:p>
            <a:r>
              <a:rPr lang="en-US" sz="1400" dirty="0">
                <a:solidFill>
                  <a:srgbClr val="FF0000"/>
                </a:solidFill>
              </a:rPr>
              <a:t>histogram </a:t>
            </a:r>
            <a:r>
              <a:rPr lang="en-US" sz="1400" dirty="0">
                <a:solidFill>
                  <a:schemeClr val="accent6"/>
                </a:solidFill>
              </a:rPr>
              <a:t>AT10 if AT10 &lt; 17</a:t>
            </a:r>
            <a:r>
              <a:rPr lang="en-US" sz="1400" dirty="0"/>
              <a:t>, fraction</a:t>
            </a:r>
          </a:p>
        </p:txBody>
      </p:sp>
      <p:sp>
        <p:nvSpPr>
          <p:cNvPr id="22" name="TextBox 21">
            <a:extLst>
              <a:ext uri="{FF2B5EF4-FFF2-40B4-BE49-F238E27FC236}">
                <a16:creationId xmlns:a16="http://schemas.microsoft.com/office/drawing/2014/main" id="{ADC47CFF-1D69-43BB-B58E-83BFADA904FD}"/>
              </a:ext>
            </a:extLst>
          </p:cNvPr>
          <p:cNvSpPr txBox="1"/>
          <p:nvPr/>
        </p:nvSpPr>
        <p:spPr>
          <a:xfrm>
            <a:off x="4582311" y="6289468"/>
            <a:ext cx="3599796" cy="307777"/>
          </a:xfrm>
          <a:prstGeom prst="rect">
            <a:avLst/>
          </a:prstGeom>
          <a:noFill/>
        </p:spPr>
        <p:txBody>
          <a:bodyPr wrap="square">
            <a:spAutoFit/>
          </a:bodyPr>
          <a:lstStyle/>
          <a:p>
            <a:r>
              <a:rPr lang="en-US" sz="1400" dirty="0">
                <a:solidFill>
                  <a:srgbClr val="FF0000"/>
                </a:solidFill>
              </a:rPr>
              <a:t>histogram</a:t>
            </a:r>
            <a:r>
              <a:rPr lang="en-US" sz="1400" dirty="0"/>
              <a:t> </a:t>
            </a:r>
            <a:r>
              <a:rPr lang="en-US" sz="1400" dirty="0">
                <a:solidFill>
                  <a:schemeClr val="accent6"/>
                </a:solidFill>
              </a:rPr>
              <a:t>AT10 if AT10 &lt; 17</a:t>
            </a:r>
            <a:r>
              <a:rPr lang="en-US" sz="1400" dirty="0"/>
              <a:t>, frequency normal</a:t>
            </a:r>
          </a:p>
        </p:txBody>
      </p:sp>
      <p:sp>
        <p:nvSpPr>
          <p:cNvPr id="24" name="TextBox 23">
            <a:extLst>
              <a:ext uri="{FF2B5EF4-FFF2-40B4-BE49-F238E27FC236}">
                <a16:creationId xmlns:a16="http://schemas.microsoft.com/office/drawing/2014/main" id="{A4B57179-EE01-4178-A714-786892A6BBCF}"/>
              </a:ext>
            </a:extLst>
          </p:cNvPr>
          <p:cNvSpPr txBox="1"/>
          <p:nvPr/>
        </p:nvSpPr>
        <p:spPr>
          <a:xfrm>
            <a:off x="441985" y="1382233"/>
            <a:ext cx="496957" cy="461665"/>
          </a:xfrm>
          <a:prstGeom prst="rect">
            <a:avLst/>
          </a:prstGeom>
          <a:noFill/>
        </p:spPr>
        <p:txBody>
          <a:bodyPr wrap="square">
            <a:spAutoFit/>
          </a:bodyPr>
          <a:lstStyle/>
          <a:p>
            <a:r>
              <a:rPr lang="en-US" sz="2400" dirty="0">
                <a:solidFill>
                  <a:schemeClr val="accent6"/>
                </a:solidFill>
              </a:rPr>
              <a:t>a)</a:t>
            </a:r>
            <a:endParaRPr lang="en-US" sz="2400" dirty="0"/>
          </a:p>
        </p:txBody>
      </p:sp>
      <p:sp>
        <p:nvSpPr>
          <p:cNvPr id="25" name="TextBox 24">
            <a:extLst>
              <a:ext uri="{FF2B5EF4-FFF2-40B4-BE49-F238E27FC236}">
                <a16:creationId xmlns:a16="http://schemas.microsoft.com/office/drawing/2014/main" id="{74FD3FE1-8E31-444B-8D71-BEC6D30EAA8F}"/>
              </a:ext>
            </a:extLst>
          </p:cNvPr>
          <p:cNvSpPr txBox="1"/>
          <p:nvPr/>
        </p:nvSpPr>
        <p:spPr>
          <a:xfrm>
            <a:off x="4273594" y="1377895"/>
            <a:ext cx="496957" cy="461665"/>
          </a:xfrm>
          <a:prstGeom prst="rect">
            <a:avLst/>
          </a:prstGeom>
          <a:noFill/>
        </p:spPr>
        <p:txBody>
          <a:bodyPr wrap="square">
            <a:spAutoFit/>
          </a:bodyPr>
          <a:lstStyle/>
          <a:p>
            <a:r>
              <a:rPr lang="en-US" sz="2400" dirty="0">
                <a:solidFill>
                  <a:schemeClr val="accent6"/>
                </a:solidFill>
              </a:rPr>
              <a:t>b)</a:t>
            </a:r>
            <a:endParaRPr lang="en-US" sz="2400" dirty="0"/>
          </a:p>
        </p:txBody>
      </p:sp>
      <p:sp>
        <p:nvSpPr>
          <p:cNvPr id="26" name="TextBox 25">
            <a:extLst>
              <a:ext uri="{FF2B5EF4-FFF2-40B4-BE49-F238E27FC236}">
                <a16:creationId xmlns:a16="http://schemas.microsoft.com/office/drawing/2014/main" id="{FD7D649F-CCEF-4635-BB56-CD1963D8EEF2}"/>
              </a:ext>
            </a:extLst>
          </p:cNvPr>
          <p:cNvSpPr txBox="1"/>
          <p:nvPr/>
        </p:nvSpPr>
        <p:spPr>
          <a:xfrm>
            <a:off x="441984" y="4064735"/>
            <a:ext cx="496957" cy="461665"/>
          </a:xfrm>
          <a:prstGeom prst="rect">
            <a:avLst/>
          </a:prstGeom>
          <a:noFill/>
        </p:spPr>
        <p:txBody>
          <a:bodyPr wrap="square">
            <a:spAutoFit/>
          </a:bodyPr>
          <a:lstStyle/>
          <a:p>
            <a:r>
              <a:rPr lang="en-US" sz="2400" dirty="0">
                <a:solidFill>
                  <a:schemeClr val="accent6"/>
                </a:solidFill>
              </a:rPr>
              <a:t>c)</a:t>
            </a:r>
            <a:endParaRPr lang="en-US" sz="2400" dirty="0"/>
          </a:p>
        </p:txBody>
      </p:sp>
      <p:sp>
        <p:nvSpPr>
          <p:cNvPr id="27" name="TextBox 26">
            <a:extLst>
              <a:ext uri="{FF2B5EF4-FFF2-40B4-BE49-F238E27FC236}">
                <a16:creationId xmlns:a16="http://schemas.microsoft.com/office/drawing/2014/main" id="{CC71142A-6E41-41AE-BE16-9719A6589DD3}"/>
              </a:ext>
            </a:extLst>
          </p:cNvPr>
          <p:cNvSpPr txBox="1"/>
          <p:nvPr/>
        </p:nvSpPr>
        <p:spPr>
          <a:xfrm>
            <a:off x="4249619" y="4064734"/>
            <a:ext cx="496957" cy="461665"/>
          </a:xfrm>
          <a:prstGeom prst="rect">
            <a:avLst/>
          </a:prstGeom>
          <a:noFill/>
        </p:spPr>
        <p:txBody>
          <a:bodyPr wrap="square">
            <a:spAutoFit/>
          </a:bodyPr>
          <a:lstStyle/>
          <a:p>
            <a:r>
              <a:rPr lang="en-US" sz="2400" dirty="0">
                <a:solidFill>
                  <a:schemeClr val="accent6"/>
                </a:solidFill>
              </a:rPr>
              <a:t>d)</a:t>
            </a:r>
            <a:endParaRPr lang="en-US" sz="2400" dirty="0"/>
          </a:p>
        </p:txBody>
      </p:sp>
      <p:pic>
        <p:nvPicPr>
          <p:cNvPr id="28" name="Audio 27">
            <a:hlinkClick r:id="" action="ppaction://media"/>
            <a:extLst>
              <a:ext uri="{FF2B5EF4-FFF2-40B4-BE49-F238E27FC236}">
                <a16:creationId xmlns:a16="http://schemas.microsoft.com/office/drawing/2014/main" id="{BDDE236F-B4F8-4C70-9131-3C0C514F5A3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812481136"/>
      </p:ext>
    </p:extLst>
  </p:cSld>
  <p:clrMapOvr>
    <a:masterClrMapping/>
  </p:clrMapOvr>
  <mc:AlternateContent xmlns:mc="http://schemas.openxmlformats.org/markup-compatibility/2006" xmlns:p14="http://schemas.microsoft.com/office/powerpoint/2010/main">
    <mc:Choice Requires="p14">
      <p:transition spd="slow" p14:dur="2000" advTm="47912"/>
    </mc:Choice>
    <mc:Fallback xmlns="">
      <p:transition spd="slow" advTm="47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CCFEED-2F29-40EA-AACA-2A3C3E7A06CE}"/>
              </a:ext>
            </a:extLst>
          </p:cNvPr>
          <p:cNvSpPr>
            <a:spLocks noGrp="1"/>
          </p:cNvSpPr>
          <p:nvPr>
            <p:ph type="title"/>
          </p:nvPr>
        </p:nvSpPr>
        <p:spPr/>
        <p:txBody>
          <a:bodyPr>
            <a:normAutofit/>
          </a:bodyPr>
          <a:lstStyle/>
          <a:p>
            <a:r>
              <a:rPr lang="en-US" sz="3600" dirty="0"/>
              <a:t>Example of histogram in Stata (Hgb)</a:t>
            </a:r>
          </a:p>
        </p:txBody>
      </p:sp>
      <p:sp>
        <p:nvSpPr>
          <p:cNvPr id="3" name="Slide Number Placeholder 2">
            <a:extLst>
              <a:ext uri="{FF2B5EF4-FFF2-40B4-BE49-F238E27FC236}">
                <a16:creationId xmlns:a16="http://schemas.microsoft.com/office/drawing/2014/main" id="{BB597A79-C97A-4E88-A549-78A143D55F18}"/>
              </a:ext>
            </a:extLst>
          </p:cNvPr>
          <p:cNvSpPr>
            <a:spLocks noGrp="1"/>
          </p:cNvSpPr>
          <p:nvPr>
            <p:ph type="sldNum" sz="quarter" idx="11"/>
          </p:nvPr>
        </p:nvSpPr>
        <p:spPr>
          <a:prstGeom prst="rect">
            <a:avLst/>
          </a:prstGeom>
        </p:spPr>
        <p:txBody>
          <a:bodyPr vert="horz" lIns="91440" tIns="45720" rIns="91440" bIns="45720" rtlCol="0" anchor="ctr"/>
          <a:lstStyle>
            <a:defPPr>
              <a:defRPr lang="en-US"/>
            </a:defPPr>
            <a:lvl1pPr marL="0" algn="ctr" defTabSz="457200" rtl="0" eaLnBrk="1" latinLnBrk="0" hangingPunct="1">
              <a:defRPr sz="1100" b="1" kern="1200" spc="-70"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DA6C09-D64B-486E-89D1-78BC0E8145A4}" type="slidenum">
              <a:rPr lang="en-US" smtClean="0"/>
              <a:pPr/>
              <a:t>27</a:t>
            </a:fld>
            <a:endParaRPr lang="en-US"/>
          </a:p>
        </p:txBody>
      </p:sp>
      <p:sp>
        <p:nvSpPr>
          <p:cNvPr id="8" name="Slide Number Placeholder 3">
            <a:extLst>
              <a:ext uri="{FF2B5EF4-FFF2-40B4-BE49-F238E27FC236}">
                <a16:creationId xmlns:a16="http://schemas.microsoft.com/office/drawing/2014/main" id="{89137D4A-EB30-4323-8095-473AC527E956}"/>
              </a:ext>
            </a:extLst>
          </p:cNvPr>
          <p:cNvSpPr txBox="1">
            <a:spLocks/>
          </p:cNvSpPr>
          <p:nvPr/>
        </p:nvSpPr>
        <p:spPr>
          <a:xfrm>
            <a:off x="7222897" y="6501209"/>
            <a:ext cx="1509243" cy="191503"/>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tx2"/>
                </a:solidFill>
              </a:rPr>
              <a:t>ANRCB   |   </a:t>
            </a:r>
            <a:fld id="{D8FE707D-7EDD-4671-B995-A3FBECAF0B25}" type="slidenum">
              <a:rPr lang="en-US" b="1" smtClean="0">
                <a:solidFill>
                  <a:schemeClr val="accent6"/>
                </a:solidFill>
              </a:rPr>
              <a:pPr/>
              <a:t>27</a:t>
            </a:fld>
            <a:endParaRPr lang="en-US" b="1" dirty="0">
              <a:solidFill>
                <a:schemeClr val="accent6"/>
              </a:solidFill>
            </a:endParaRPr>
          </a:p>
        </p:txBody>
      </p:sp>
      <p:pic>
        <p:nvPicPr>
          <p:cNvPr id="9" name="Picture 8">
            <a:extLst>
              <a:ext uri="{FF2B5EF4-FFF2-40B4-BE49-F238E27FC236}">
                <a16:creationId xmlns:a16="http://schemas.microsoft.com/office/drawing/2014/main" id="{C40C264B-7095-48F6-BF73-73BA037CE954}"/>
              </a:ext>
            </a:extLst>
          </p:cNvPr>
          <p:cNvPicPr>
            <a:picLocks noChangeAspect="1"/>
          </p:cNvPicPr>
          <p:nvPr/>
        </p:nvPicPr>
        <p:blipFill>
          <a:blip r:embed="rId5"/>
          <a:stretch>
            <a:fillRect/>
          </a:stretch>
        </p:blipFill>
        <p:spPr>
          <a:xfrm>
            <a:off x="184469" y="1598118"/>
            <a:ext cx="4387531" cy="3182851"/>
          </a:xfrm>
          <a:prstGeom prst="rect">
            <a:avLst/>
          </a:prstGeom>
        </p:spPr>
      </p:pic>
      <p:pic>
        <p:nvPicPr>
          <p:cNvPr id="6" name="Picture 5">
            <a:extLst>
              <a:ext uri="{FF2B5EF4-FFF2-40B4-BE49-F238E27FC236}">
                <a16:creationId xmlns:a16="http://schemas.microsoft.com/office/drawing/2014/main" id="{6702C0E1-959E-4899-A210-88E21AAB3A9D}"/>
              </a:ext>
            </a:extLst>
          </p:cNvPr>
          <p:cNvPicPr>
            <a:picLocks noChangeAspect="1"/>
          </p:cNvPicPr>
          <p:nvPr/>
        </p:nvPicPr>
        <p:blipFill>
          <a:blip r:embed="rId6"/>
          <a:stretch>
            <a:fillRect/>
          </a:stretch>
        </p:blipFill>
        <p:spPr>
          <a:xfrm>
            <a:off x="4333255" y="2287645"/>
            <a:ext cx="4581620" cy="3323649"/>
          </a:xfrm>
          <a:prstGeom prst="rect">
            <a:avLst/>
          </a:prstGeom>
        </p:spPr>
      </p:pic>
      <p:sp>
        <p:nvSpPr>
          <p:cNvPr id="10" name="TextBox 9">
            <a:extLst>
              <a:ext uri="{FF2B5EF4-FFF2-40B4-BE49-F238E27FC236}">
                <a16:creationId xmlns:a16="http://schemas.microsoft.com/office/drawing/2014/main" id="{9D0552F7-1E7F-4255-866C-F4006F02167E}"/>
              </a:ext>
            </a:extLst>
          </p:cNvPr>
          <p:cNvSpPr txBox="1"/>
          <p:nvPr/>
        </p:nvSpPr>
        <p:spPr>
          <a:xfrm>
            <a:off x="4396667" y="5874247"/>
            <a:ext cx="4572000" cy="369332"/>
          </a:xfrm>
          <a:prstGeom prst="rect">
            <a:avLst/>
          </a:prstGeom>
          <a:noFill/>
        </p:spPr>
        <p:txBody>
          <a:bodyPr wrap="square">
            <a:spAutoFit/>
          </a:bodyPr>
          <a:lstStyle/>
          <a:p>
            <a:r>
              <a:rPr lang="en-US" dirty="0">
                <a:solidFill>
                  <a:srgbClr val="FF0000"/>
                </a:solidFill>
              </a:rPr>
              <a:t>histogram</a:t>
            </a:r>
            <a:r>
              <a:rPr lang="en-US" dirty="0"/>
              <a:t> </a:t>
            </a:r>
            <a:r>
              <a:rPr lang="en-US" dirty="0">
                <a:solidFill>
                  <a:schemeClr val="accent6"/>
                </a:solidFill>
              </a:rPr>
              <a:t>AT10 if AT10 &lt; 17</a:t>
            </a:r>
            <a:r>
              <a:rPr lang="en-US" dirty="0"/>
              <a:t>, normal </a:t>
            </a:r>
            <a:r>
              <a:rPr lang="en-US" dirty="0" err="1"/>
              <a:t>kdensity</a:t>
            </a:r>
            <a:endParaRPr lang="en-US" dirty="0"/>
          </a:p>
        </p:txBody>
      </p:sp>
      <p:sp>
        <p:nvSpPr>
          <p:cNvPr id="14" name="TextBox 13">
            <a:extLst>
              <a:ext uri="{FF2B5EF4-FFF2-40B4-BE49-F238E27FC236}">
                <a16:creationId xmlns:a16="http://schemas.microsoft.com/office/drawing/2014/main" id="{E8FA8D38-C71D-4900-B47D-2CA12069CE23}"/>
              </a:ext>
            </a:extLst>
          </p:cNvPr>
          <p:cNvSpPr txBox="1"/>
          <p:nvPr/>
        </p:nvSpPr>
        <p:spPr>
          <a:xfrm>
            <a:off x="399941" y="4993048"/>
            <a:ext cx="3640413" cy="369332"/>
          </a:xfrm>
          <a:prstGeom prst="rect">
            <a:avLst/>
          </a:prstGeom>
          <a:noFill/>
        </p:spPr>
        <p:txBody>
          <a:bodyPr wrap="square">
            <a:spAutoFit/>
          </a:bodyPr>
          <a:lstStyle/>
          <a:p>
            <a:r>
              <a:rPr lang="en-US" dirty="0">
                <a:solidFill>
                  <a:srgbClr val="FF0000"/>
                </a:solidFill>
              </a:rPr>
              <a:t>histogram</a:t>
            </a:r>
            <a:r>
              <a:rPr lang="en-US" dirty="0"/>
              <a:t> </a:t>
            </a:r>
            <a:r>
              <a:rPr lang="en-US" dirty="0">
                <a:solidFill>
                  <a:schemeClr val="accent6"/>
                </a:solidFill>
              </a:rPr>
              <a:t>AT10 if AT10 &lt; 17</a:t>
            </a:r>
            <a:r>
              <a:rPr lang="en-US" dirty="0"/>
              <a:t>, </a:t>
            </a:r>
            <a:r>
              <a:rPr lang="en-US" dirty="0" err="1"/>
              <a:t>kdensity</a:t>
            </a:r>
            <a:endParaRPr lang="en-US" dirty="0"/>
          </a:p>
        </p:txBody>
      </p:sp>
      <p:pic>
        <p:nvPicPr>
          <p:cNvPr id="15" name="Audio 14">
            <a:hlinkClick r:id="" action="ppaction://media"/>
            <a:extLst>
              <a:ext uri="{FF2B5EF4-FFF2-40B4-BE49-F238E27FC236}">
                <a16:creationId xmlns:a16="http://schemas.microsoft.com/office/drawing/2014/main" id="{11C8E2E3-C0E5-45D6-A362-DF9E0B81946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57253625"/>
      </p:ext>
    </p:extLst>
  </p:cSld>
  <p:clrMapOvr>
    <a:masterClrMapping/>
  </p:clrMapOvr>
  <mc:AlternateContent xmlns:mc="http://schemas.openxmlformats.org/markup-compatibility/2006" xmlns:p14="http://schemas.microsoft.com/office/powerpoint/2010/main">
    <mc:Choice Requires="p14">
      <p:transition spd="slow" p14:dur="2000" advTm="44596"/>
    </mc:Choice>
    <mc:Fallback xmlns="">
      <p:transition spd="slow" advTm="44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704E54-B499-4BBC-9C27-446DA4502722}"/>
              </a:ext>
            </a:extLst>
          </p:cNvPr>
          <p:cNvSpPr>
            <a:spLocks noGrp="1"/>
          </p:cNvSpPr>
          <p:nvPr>
            <p:ph type="title"/>
          </p:nvPr>
        </p:nvSpPr>
        <p:spPr/>
        <p:txBody>
          <a:bodyPr/>
          <a:lstStyle/>
          <a:p>
            <a:r>
              <a:rPr lang="en-US" dirty="0"/>
              <a:t>What else can we learn from histograms?</a:t>
            </a:r>
          </a:p>
        </p:txBody>
      </p:sp>
      <p:sp>
        <p:nvSpPr>
          <p:cNvPr id="4" name="Content Placeholder 3">
            <a:extLst>
              <a:ext uri="{FF2B5EF4-FFF2-40B4-BE49-F238E27FC236}">
                <a16:creationId xmlns:a16="http://schemas.microsoft.com/office/drawing/2014/main" id="{B6AF6D48-8E7B-4317-B80C-2207C9E40870}"/>
              </a:ext>
            </a:extLst>
          </p:cNvPr>
          <p:cNvSpPr>
            <a:spLocks noGrp="1"/>
          </p:cNvSpPr>
          <p:nvPr>
            <p:ph sz="quarter" idx="10"/>
          </p:nvPr>
        </p:nvSpPr>
        <p:spPr/>
        <p:txBody>
          <a:bodyPr/>
          <a:lstStyle/>
          <a:p>
            <a:pPr lvl="1">
              <a:spcBef>
                <a:spcPct val="50000"/>
              </a:spcBef>
              <a:buClr>
                <a:srgbClr val="C00000"/>
              </a:buClr>
              <a:buSzPct val="100000"/>
              <a:buFont typeface="Arial" charset="0"/>
              <a:buChar char="•"/>
            </a:pPr>
            <a:r>
              <a:rPr lang="en-US" sz="2800" u="none" dirty="0">
                <a:latin typeface="+mn-lt"/>
              </a:rPr>
              <a:t>Characteristics of a single population</a:t>
            </a:r>
          </a:p>
          <a:p>
            <a:pPr lvl="1">
              <a:spcBef>
                <a:spcPct val="50000"/>
              </a:spcBef>
              <a:buClr>
                <a:srgbClr val="C00000"/>
              </a:buClr>
              <a:buSzPct val="100000"/>
              <a:buFont typeface="Arial" charset="0"/>
              <a:buChar char="•"/>
            </a:pPr>
            <a:r>
              <a:rPr lang="en-US" sz="2800" u="none" dirty="0">
                <a:latin typeface="+mn-lt"/>
              </a:rPr>
              <a:t>Compare more than one population</a:t>
            </a:r>
          </a:p>
          <a:p>
            <a:pPr lvl="1">
              <a:spcBef>
                <a:spcPct val="50000"/>
              </a:spcBef>
              <a:buClr>
                <a:srgbClr val="C00000"/>
              </a:buClr>
              <a:buSzPct val="100000"/>
              <a:buFont typeface="Arial" charset="0"/>
              <a:buChar char="•"/>
            </a:pPr>
            <a:r>
              <a:rPr lang="en-US" sz="2800" u="none" dirty="0">
                <a:latin typeface="+mn-lt"/>
              </a:rPr>
              <a:t>Shifts in the averages of data</a:t>
            </a:r>
          </a:p>
          <a:p>
            <a:pPr lvl="1">
              <a:spcBef>
                <a:spcPct val="50000"/>
              </a:spcBef>
              <a:buClr>
                <a:srgbClr val="C00000"/>
              </a:buClr>
              <a:buSzPct val="100000"/>
              <a:buFont typeface="Arial" charset="0"/>
              <a:buChar char="•"/>
            </a:pPr>
            <a:r>
              <a:rPr lang="en-US" sz="2800" u="none" dirty="0">
                <a:latin typeface="+mn-lt"/>
              </a:rPr>
              <a:t>Changes in variability</a:t>
            </a:r>
          </a:p>
          <a:p>
            <a:endParaRPr lang="en-US" dirty="0">
              <a:latin typeface="+mn-lt"/>
            </a:endParaRPr>
          </a:p>
        </p:txBody>
      </p:sp>
      <p:sp>
        <p:nvSpPr>
          <p:cNvPr id="21506" name="Slide Number Placeholder 3"/>
          <p:cNvSpPr>
            <a:spLocks noGrp="1"/>
          </p:cNvSpPr>
          <p:nvPr>
            <p:ph type="sldNum" sz="quarter" idx="11"/>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457200" rtl="0" eaLnBrk="1" latinLnBrk="0" hangingPunct="1">
              <a:defRPr sz="1100" b="1" kern="1200" spc="-70"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DA6C09-D64B-486E-89D1-78BC0E8145A4}" type="slidenum">
              <a:rPr lang="en-US" smtClean="0"/>
              <a:pPr/>
              <a:t>28</a:t>
            </a:fld>
            <a:endParaRPr lang="en-US" sz="1400" u="none">
              <a:latin typeface="Times New Roman" pitchFamily="18" charset="0"/>
            </a:endParaRPr>
          </a:p>
        </p:txBody>
      </p:sp>
      <p:sp>
        <p:nvSpPr>
          <p:cNvPr id="7" name="Slide Number Placeholder 3">
            <a:extLst>
              <a:ext uri="{FF2B5EF4-FFF2-40B4-BE49-F238E27FC236}">
                <a16:creationId xmlns:a16="http://schemas.microsoft.com/office/drawing/2014/main" id="{132A0980-FCD3-4F23-AD66-9429A00C9D2E}"/>
              </a:ext>
            </a:extLst>
          </p:cNvPr>
          <p:cNvSpPr txBox="1">
            <a:spLocks/>
          </p:cNvSpPr>
          <p:nvPr/>
        </p:nvSpPr>
        <p:spPr>
          <a:xfrm>
            <a:off x="7222897" y="6501209"/>
            <a:ext cx="1509243" cy="191503"/>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tx2"/>
                </a:solidFill>
              </a:rPr>
              <a:t>ANRCB   |   </a:t>
            </a:r>
            <a:fld id="{D8FE707D-7EDD-4671-B995-A3FBECAF0B25}" type="slidenum">
              <a:rPr lang="en-US" b="1" smtClean="0">
                <a:solidFill>
                  <a:schemeClr val="accent6"/>
                </a:solidFill>
              </a:rPr>
              <a:pPr/>
              <a:t>28</a:t>
            </a:fld>
            <a:endParaRPr lang="en-US" b="1" dirty="0">
              <a:solidFill>
                <a:schemeClr val="accent6"/>
              </a:solidFill>
            </a:endParaRPr>
          </a:p>
        </p:txBody>
      </p:sp>
      <p:pic>
        <p:nvPicPr>
          <p:cNvPr id="2" name="Audio 1">
            <a:hlinkClick r:id="" action="ppaction://media"/>
            <a:extLst>
              <a:ext uri="{FF2B5EF4-FFF2-40B4-BE49-F238E27FC236}">
                <a16:creationId xmlns:a16="http://schemas.microsoft.com/office/drawing/2014/main" id="{F0613A50-2489-40D9-AB99-BCDE7D731B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505"/>
    </mc:Choice>
    <mc:Fallback xmlns="">
      <p:transition spd="slow" advTm="25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B84B2-F6CA-4B0B-8B6A-6B9CC7FDBAE2}"/>
              </a:ext>
            </a:extLst>
          </p:cNvPr>
          <p:cNvSpPr>
            <a:spLocks noGrp="1"/>
          </p:cNvSpPr>
          <p:nvPr>
            <p:ph type="title"/>
          </p:nvPr>
        </p:nvSpPr>
        <p:spPr/>
        <p:txBody>
          <a:bodyPr/>
          <a:lstStyle/>
          <a:p>
            <a:r>
              <a:rPr lang="en-US" dirty="0"/>
              <a:t>Histograms and Shifts in Data</a:t>
            </a:r>
          </a:p>
        </p:txBody>
      </p:sp>
      <p:sp>
        <p:nvSpPr>
          <p:cNvPr id="3" name="Slide Number Placeholder 2">
            <a:extLst>
              <a:ext uri="{FF2B5EF4-FFF2-40B4-BE49-F238E27FC236}">
                <a16:creationId xmlns:a16="http://schemas.microsoft.com/office/drawing/2014/main" id="{252BBD22-AFDE-4A78-A6F0-AAD85CE0276F}"/>
              </a:ext>
            </a:extLst>
          </p:cNvPr>
          <p:cNvSpPr>
            <a:spLocks noGrp="1"/>
          </p:cNvSpPr>
          <p:nvPr>
            <p:ph type="sldNum" sz="quarter" idx="10"/>
          </p:nvPr>
        </p:nvSpPr>
        <p:spPr/>
        <p:txBody>
          <a:bodyPr/>
          <a:lstStyle/>
          <a:p>
            <a:r>
              <a:rPr lang="en-US">
                <a:solidFill>
                  <a:schemeClr val="tx2"/>
                </a:solidFill>
              </a:rPr>
              <a:t>ANRCB   |   </a:t>
            </a:r>
            <a:fld id="{D8FE707D-7EDD-4671-B995-A3FBECAF0B25}" type="slidenum">
              <a:rPr lang="en-US" b="1" smtClean="0">
                <a:solidFill>
                  <a:schemeClr val="accent6"/>
                </a:solidFill>
              </a:rPr>
              <a:pPr/>
              <a:t>29</a:t>
            </a:fld>
            <a:endParaRPr lang="en-US" b="1" dirty="0">
              <a:solidFill>
                <a:schemeClr val="accent6"/>
              </a:solidFill>
            </a:endParaRPr>
          </a:p>
        </p:txBody>
      </p:sp>
      <p:sp>
        <p:nvSpPr>
          <p:cNvPr id="4" name="Text Box 3">
            <a:extLst>
              <a:ext uri="{FF2B5EF4-FFF2-40B4-BE49-F238E27FC236}">
                <a16:creationId xmlns:a16="http://schemas.microsoft.com/office/drawing/2014/main" id="{D667F9A8-CA26-479D-9792-4762752F27F2}"/>
              </a:ext>
            </a:extLst>
          </p:cNvPr>
          <p:cNvSpPr txBox="1">
            <a:spLocks noChangeArrowheads="1"/>
          </p:cNvSpPr>
          <p:nvPr/>
        </p:nvSpPr>
        <p:spPr bwMode="auto">
          <a:xfrm>
            <a:off x="946207" y="2147249"/>
            <a:ext cx="230224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u="sng">
                <a:solidFill>
                  <a:schemeClr val="tx1"/>
                </a:solidFill>
                <a:latin typeface="Arial" charset="0"/>
                <a:cs typeface="Arial" charset="0"/>
              </a:defRPr>
            </a:lvl1pPr>
            <a:lvl2pPr marL="742950" indent="-285750" eaLnBrk="0" hangingPunct="0">
              <a:defRPr sz="2000" u="sng">
                <a:solidFill>
                  <a:schemeClr val="tx1"/>
                </a:solidFill>
                <a:latin typeface="Arial" charset="0"/>
                <a:cs typeface="Arial" charset="0"/>
              </a:defRPr>
            </a:lvl2pPr>
            <a:lvl3pPr marL="1143000" indent="-228600" eaLnBrk="0" hangingPunct="0">
              <a:defRPr sz="2000" u="sng">
                <a:solidFill>
                  <a:schemeClr val="tx1"/>
                </a:solidFill>
                <a:latin typeface="Arial" charset="0"/>
                <a:cs typeface="Arial" charset="0"/>
              </a:defRPr>
            </a:lvl3pPr>
            <a:lvl4pPr marL="1600200" indent="-228600" eaLnBrk="0" hangingPunct="0">
              <a:defRPr sz="2000" u="sng">
                <a:solidFill>
                  <a:schemeClr val="tx1"/>
                </a:solidFill>
                <a:latin typeface="Arial" charset="0"/>
                <a:cs typeface="Arial" charset="0"/>
              </a:defRPr>
            </a:lvl4pPr>
            <a:lvl5pPr marL="2057400" indent="-228600" eaLnBrk="0" hangingPunct="0">
              <a:defRPr sz="2000" u="sng">
                <a:solidFill>
                  <a:schemeClr val="tx1"/>
                </a:solidFill>
                <a:latin typeface="Arial" charset="0"/>
                <a:cs typeface="Arial" charset="0"/>
              </a:defRPr>
            </a:lvl5pPr>
            <a:lvl6pPr marL="2514600" indent="-228600" eaLnBrk="0" fontAlgn="base" hangingPunct="0">
              <a:spcBef>
                <a:spcPct val="0"/>
              </a:spcBef>
              <a:spcAft>
                <a:spcPct val="0"/>
              </a:spcAft>
              <a:defRPr sz="2000" u="sng">
                <a:solidFill>
                  <a:schemeClr val="tx1"/>
                </a:solidFill>
                <a:latin typeface="Arial" charset="0"/>
                <a:cs typeface="Arial" charset="0"/>
              </a:defRPr>
            </a:lvl6pPr>
            <a:lvl7pPr marL="2971800" indent="-228600" eaLnBrk="0" fontAlgn="base" hangingPunct="0">
              <a:spcBef>
                <a:spcPct val="0"/>
              </a:spcBef>
              <a:spcAft>
                <a:spcPct val="0"/>
              </a:spcAft>
              <a:defRPr sz="2000" u="sng">
                <a:solidFill>
                  <a:schemeClr val="tx1"/>
                </a:solidFill>
                <a:latin typeface="Arial" charset="0"/>
                <a:cs typeface="Arial" charset="0"/>
              </a:defRPr>
            </a:lvl7pPr>
            <a:lvl8pPr marL="3429000" indent="-228600" eaLnBrk="0" fontAlgn="base" hangingPunct="0">
              <a:spcBef>
                <a:spcPct val="0"/>
              </a:spcBef>
              <a:spcAft>
                <a:spcPct val="0"/>
              </a:spcAft>
              <a:defRPr sz="2000" u="sng">
                <a:solidFill>
                  <a:schemeClr val="tx1"/>
                </a:solidFill>
                <a:latin typeface="Arial" charset="0"/>
                <a:cs typeface="Arial" charset="0"/>
              </a:defRPr>
            </a:lvl8pPr>
            <a:lvl9pPr marL="3886200" indent="-228600" eaLnBrk="0" fontAlgn="base" hangingPunct="0">
              <a:spcBef>
                <a:spcPct val="0"/>
              </a:spcBef>
              <a:spcAft>
                <a:spcPct val="0"/>
              </a:spcAft>
              <a:defRPr sz="2000" u="sng">
                <a:solidFill>
                  <a:schemeClr val="tx1"/>
                </a:solidFill>
                <a:latin typeface="Arial" charset="0"/>
                <a:cs typeface="Arial" charset="0"/>
              </a:defRPr>
            </a:lvl9pPr>
          </a:lstStyle>
          <a:p>
            <a:pPr algn="r">
              <a:spcBef>
                <a:spcPct val="50000"/>
              </a:spcBef>
            </a:pPr>
            <a:r>
              <a:rPr lang="en-US" sz="1800" u="none" dirty="0">
                <a:latin typeface="+mn-lt"/>
              </a:rPr>
              <a:t>Dataset A </a:t>
            </a:r>
          </a:p>
          <a:p>
            <a:pPr algn="r">
              <a:spcBef>
                <a:spcPct val="50000"/>
              </a:spcBef>
            </a:pPr>
            <a:r>
              <a:rPr lang="en-US" sz="1400" u="none" dirty="0">
                <a:latin typeface="+mn-lt"/>
              </a:rPr>
              <a:t>(e.g., Population A,  Time A)</a:t>
            </a:r>
          </a:p>
        </p:txBody>
      </p:sp>
      <p:sp>
        <p:nvSpPr>
          <p:cNvPr id="5" name="Text Box 4">
            <a:extLst>
              <a:ext uri="{FF2B5EF4-FFF2-40B4-BE49-F238E27FC236}">
                <a16:creationId xmlns:a16="http://schemas.microsoft.com/office/drawing/2014/main" id="{8E2970C5-CE22-4509-9798-D2353AE741F4}"/>
              </a:ext>
            </a:extLst>
          </p:cNvPr>
          <p:cNvSpPr txBox="1">
            <a:spLocks noChangeArrowheads="1"/>
          </p:cNvSpPr>
          <p:nvPr/>
        </p:nvSpPr>
        <p:spPr bwMode="auto">
          <a:xfrm>
            <a:off x="946207" y="4018254"/>
            <a:ext cx="230224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u="sng">
                <a:solidFill>
                  <a:schemeClr val="tx1"/>
                </a:solidFill>
                <a:latin typeface="Arial" charset="0"/>
                <a:cs typeface="Arial" charset="0"/>
              </a:defRPr>
            </a:lvl1pPr>
            <a:lvl2pPr marL="742950" indent="-285750" eaLnBrk="0" hangingPunct="0">
              <a:defRPr sz="2000" u="sng">
                <a:solidFill>
                  <a:schemeClr val="tx1"/>
                </a:solidFill>
                <a:latin typeface="Arial" charset="0"/>
                <a:cs typeface="Arial" charset="0"/>
              </a:defRPr>
            </a:lvl2pPr>
            <a:lvl3pPr marL="1143000" indent="-228600" eaLnBrk="0" hangingPunct="0">
              <a:defRPr sz="2000" u="sng">
                <a:solidFill>
                  <a:schemeClr val="tx1"/>
                </a:solidFill>
                <a:latin typeface="Arial" charset="0"/>
                <a:cs typeface="Arial" charset="0"/>
              </a:defRPr>
            </a:lvl3pPr>
            <a:lvl4pPr marL="1600200" indent="-228600" eaLnBrk="0" hangingPunct="0">
              <a:defRPr sz="2000" u="sng">
                <a:solidFill>
                  <a:schemeClr val="tx1"/>
                </a:solidFill>
                <a:latin typeface="Arial" charset="0"/>
                <a:cs typeface="Arial" charset="0"/>
              </a:defRPr>
            </a:lvl4pPr>
            <a:lvl5pPr marL="2057400" indent="-228600" eaLnBrk="0" hangingPunct="0">
              <a:defRPr sz="2000" u="sng">
                <a:solidFill>
                  <a:schemeClr val="tx1"/>
                </a:solidFill>
                <a:latin typeface="Arial" charset="0"/>
                <a:cs typeface="Arial" charset="0"/>
              </a:defRPr>
            </a:lvl5pPr>
            <a:lvl6pPr marL="2514600" indent="-228600" eaLnBrk="0" fontAlgn="base" hangingPunct="0">
              <a:spcBef>
                <a:spcPct val="0"/>
              </a:spcBef>
              <a:spcAft>
                <a:spcPct val="0"/>
              </a:spcAft>
              <a:defRPr sz="2000" u="sng">
                <a:solidFill>
                  <a:schemeClr val="tx1"/>
                </a:solidFill>
                <a:latin typeface="Arial" charset="0"/>
                <a:cs typeface="Arial" charset="0"/>
              </a:defRPr>
            </a:lvl6pPr>
            <a:lvl7pPr marL="2971800" indent="-228600" eaLnBrk="0" fontAlgn="base" hangingPunct="0">
              <a:spcBef>
                <a:spcPct val="0"/>
              </a:spcBef>
              <a:spcAft>
                <a:spcPct val="0"/>
              </a:spcAft>
              <a:defRPr sz="2000" u="sng">
                <a:solidFill>
                  <a:schemeClr val="tx1"/>
                </a:solidFill>
                <a:latin typeface="Arial" charset="0"/>
                <a:cs typeface="Arial" charset="0"/>
              </a:defRPr>
            </a:lvl7pPr>
            <a:lvl8pPr marL="3429000" indent="-228600" eaLnBrk="0" fontAlgn="base" hangingPunct="0">
              <a:spcBef>
                <a:spcPct val="0"/>
              </a:spcBef>
              <a:spcAft>
                <a:spcPct val="0"/>
              </a:spcAft>
              <a:defRPr sz="2000" u="sng">
                <a:solidFill>
                  <a:schemeClr val="tx1"/>
                </a:solidFill>
                <a:latin typeface="Arial" charset="0"/>
                <a:cs typeface="Arial" charset="0"/>
              </a:defRPr>
            </a:lvl8pPr>
            <a:lvl9pPr marL="3886200" indent="-228600" eaLnBrk="0" fontAlgn="base" hangingPunct="0">
              <a:spcBef>
                <a:spcPct val="0"/>
              </a:spcBef>
              <a:spcAft>
                <a:spcPct val="0"/>
              </a:spcAft>
              <a:defRPr sz="2000" u="sng">
                <a:solidFill>
                  <a:schemeClr val="tx1"/>
                </a:solidFill>
                <a:latin typeface="Arial" charset="0"/>
                <a:cs typeface="Arial" charset="0"/>
              </a:defRPr>
            </a:lvl9pPr>
          </a:lstStyle>
          <a:p>
            <a:pPr algn="r">
              <a:spcBef>
                <a:spcPct val="50000"/>
              </a:spcBef>
            </a:pPr>
            <a:r>
              <a:rPr lang="en-US" sz="1800" u="none" dirty="0">
                <a:latin typeface="+mn-lt"/>
              </a:rPr>
              <a:t>Dataset B </a:t>
            </a:r>
          </a:p>
          <a:p>
            <a:pPr algn="r">
              <a:spcBef>
                <a:spcPct val="50000"/>
              </a:spcBef>
            </a:pPr>
            <a:r>
              <a:rPr lang="en-US" sz="1400" u="none" dirty="0">
                <a:latin typeface="+mn-lt"/>
              </a:rPr>
              <a:t>(e.g., Population B,  Time B)</a:t>
            </a:r>
          </a:p>
        </p:txBody>
      </p:sp>
      <p:pic>
        <p:nvPicPr>
          <p:cNvPr id="6" name="Picture 5">
            <a:extLst>
              <a:ext uri="{FF2B5EF4-FFF2-40B4-BE49-F238E27FC236}">
                <a16:creationId xmlns:a16="http://schemas.microsoft.com/office/drawing/2014/main" id="{6245F6D1-396C-4C5E-9DFB-8A6B90977A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1654" y="1072158"/>
            <a:ext cx="6200397" cy="569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udio 6">
            <a:hlinkClick r:id="" action="ppaction://media"/>
            <a:extLst>
              <a:ext uri="{FF2B5EF4-FFF2-40B4-BE49-F238E27FC236}">
                <a16:creationId xmlns:a16="http://schemas.microsoft.com/office/drawing/2014/main" id="{B6312645-B94A-4F6B-8303-8D085E616C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727814858"/>
      </p:ext>
    </p:extLst>
  </p:cSld>
  <p:clrMapOvr>
    <a:masterClrMapping/>
  </p:clrMapOvr>
  <mc:AlternateContent xmlns:mc="http://schemas.openxmlformats.org/markup-compatibility/2006" xmlns:p14="http://schemas.microsoft.com/office/powerpoint/2010/main">
    <mc:Choice Requires="p14">
      <p:transition spd="slow" p14:dur="2000" advTm="36511"/>
    </mc:Choice>
    <mc:Fallback xmlns="">
      <p:transition spd="slow" advTm="36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itle 1"/>
          <p:cNvSpPr>
            <a:spLocks noGrp="1"/>
          </p:cNvSpPr>
          <p:nvPr>
            <p:ph type="title"/>
          </p:nvPr>
        </p:nvSpPr>
        <p:spPr bwMode="auto">
          <a:xfrm>
            <a:off x="628650" y="316635"/>
            <a:ext cx="7886700" cy="1017107"/>
          </a:xfrm>
        </p:spPr>
        <p:txBody>
          <a:bodyPr wrap="square" numCol="1" compatLnSpc="1">
            <a:prstTxWarp prst="textNoShape">
              <a:avLst/>
            </a:prstTxWarp>
            <a:normAutofit/>
          </a:bodyPr>
          <a:lstStyle/>
          <a:p>
            <a:pPr eaLnBrk="1" hangingPunct="1">
              <a:buFont typeface="Georgia" pitchFamily="18" charset="0"/>
              <a:buNone/>
            </a:pPr>
            <a:r>
              <a:rPr lang="en-US" sz="3600" dirty="0"/>
              <a:t>Data Presentation</a:t>
            </a:r>
          </a:p>
        </p:txBody>
      </p:sp>
      <p:sp>
        <p:nvSpPr>
          <p:cNvPr id="8197" name="Content Placeholder 2"/>
          <p:cNvSpPr>
            <a:spLocks noGrp="1"/>
          </p:cNvSpPr>
          <p:nvPr>
            <p:ph sz="quarter" idx="10"/>
          </p:nvPr>
        </p:nvSpPr>
        <p:spPr/>
        <p:txBody>
          <a:bodyPr>
            <a:noAutofit/>
          </a:bodyPr>
          <a:lstStyle/>
          <a:p>
            <a:pPr marL="217487" indent="0" eaLnBrk="1" hangingPunct="1">
              <a:buClr>
                <a:srgbClr val="C00000"/>
              </a:buClr>
              <a:buSzPct val="100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fi-FI" sz="2400" dirty="0"/>
              <a:t>There’s a story behind every data set. Your job is to tell the story as accurately as possible</a:t>
            </a:r>
          </a:p>
          <a:p>
            <a:pPr marL="674687" indent="-457200">
              <a:buClr>
                <a:srgbClr val="C00000"/>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fi-FI" sz="2200" dirty="0"/>
              <a:t>Some data sets are simple: Weight and height study</a:t>
            </a:r>
          </a:p>
          <a:p>
            <a:pPr marL="674687" indent="-457200">
              <a:buClr>
                <a:srgbClr val="C00000"/>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fi-FI" sz="2200" dirty="0"/>
              <a:t>Some data sets are complex: Network or relational datasets</a:t>
            </a:r>
          </a:p>
          <a:p>
            <a:pPr marL="217487" indent="0" eaLnBrk="1" hangingPunct="1">
              <a:buClr>
                <a:srgbClr val="C00000"/>
              </a:buClr>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fi-FI" sz="2400" dirty="0"/>
              <a:t>Data presentation is one of the most important tools you will learn and improve upon. </a:t>
            </a:r>
          </a:p>
          <a:p>
            <a:pPr marL="560387" indent="-342900">
              <a:buClr>
                <a:srgbClr val="C00000"/>
              </a:buClr>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fi-FI" sz="2000" dirty="0"/>
              <a:t>It is the first step in any data analysis</a:t>
            </a:r>
          </a:p>
          <a:p>
            <a:pPr marL="560387" indent="-342900">
              <a:buClr>
                <a:srgbClr val="C00000"/>
              </a:buClr>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fi-FI" sz="2000" dirty="0"/>
              <a:t>Carefully executed, it can change a plain presentation or report into stellar work</a:t>
            </a:r>
          </a:p>
          <a:p>
            <a:pPr marL="560387" indent="-342900">
              <a:buClr>
                <a:srgbClr val="C00000"/>
              </a:buClr>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fi-FI" sz="2000" dirty="0"/>
              <a:t>LOOK AT THE DATA</a:t>
            </a:r>
          </a:p>
          <a:p>
            <a:pPr marL="217487" indent="0">
              <a:buClr>
                <a:srgbClr val="C00000"/>
              </a:buClr>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fi-FI" sz="2000" b="1" dirty="0"/>
              <a:t>Graphs and Summary Measures</a:t>
            </a:r>
            <a:r>
              <a:rPr lang="fi-FI" sz="2000" dirty="0"/>
              <a:t>: Summarize study data in a concise and meaningful way</a:t>
            </a:r>
          </a:p>
          <a:p>
            <a:pPr marL="217487" indent="0">
              <a:buClr>
                <a:srgbClr val="C00000"/>
              </a:buClr>
              <a:buSzPct val="100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lang="fi-FI" dirty="0"/>
          </a:p>
        </p:txBody>
      </p:sp>
      <p:sp>
        <p:nvSpPr>
          <p:cNvPr id="5" name="Slide Number Placeholder 3">
            <a:extLst>
              <a:ext uri="{FF2B5EF4-FFF2-40B4-BE49-F238E27FC236}">
                <a16:creationId xmlns:a16="http://schemas.microsoft.com/office/drawing/2014/main" id="{4B9FACAE-DC08-4CBF-BA40-CDA4CFB15087}"/>
              </a:ext>
            </a:extLst>
          </p:cNvPr>
          <p:cNvSpPr>
            <a:spLocks noGrp="1"/>
          </p:cNvSpPr>
          <p:nvPr>
            <p:ph type="sldNum" sz="quarter" idx="11"/>
          </p:nvPr>
        </p:nvSpPr>
        <p:spPr>
          <a:xfrm>
            <a:off x="7070725" y="6348413"/>
            <a:ext cx="1509713" cy="192087"/>
          </a:xfrm>
        </p:spPr>
        <p:txBody>
          <a:bodyPr/>
          <a:lstStyle/>
          <a:p>
            <a:r>
              <a:rPr lang="en-US">
                <a:solidFill>
                  <a:schemeClr val="tx2"/>
                </a:solidFill>
              </a:rPr>
              <a:t>ANRCB   |   </a:t>
            </a:r>
            <a:fld id="{D8FE707D-7EDD-4671-B995-A3FBECAF0B25}" type="slidenum">
              <a:rPr lang="en-US" b="1" smtClean="0">
                <a:solidFill>
                  <a:schemeClr val="accent6"/>
                </a:solidFill>
              </a:rPr>
              <a:pPr/>
              <a:t>3</a:t>
            </a:fld>
            <a:endParaRPr lang="en-US" b="1" dirty="0">
              <a:solidFill>
                <a:schemeClr val="accent6"/>
              </a:solidFill>
            </a:endParaRPr>
          </a:p>
        </p:txBody>
      </p:sp>
      <p:pic>
        <p:nvPicPr>
          <p:cNvPr id="2" name="Audio 1">
            <a:hlinkClick r:id="" action="ppaction://media"/>
            <a:extLst>
              <a:ext uri="{FF2B5EF4-FFF2-40B4-BE49-F238E27FC236}">
                <a16:creationId xmlns:a16="http://schemas.microsoft.com/office/drawing/2014/main" id="{10FC70FE-0B85-4344-80FF-0BC26A39AC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8253"/>
    </mc:Choice>
    <mc:Fallback>
      <p:transition spd="slow" advTm="68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6C3D5-0669-4C12-99A0-3AD49E381DBF}"/>
              </a:ext>
            </a:extLst>
          </p:cNvPr>
          <p:cNvSpPr>
            <a:spLocks noGrp="1"/>
          </p:cNvSpPr>
          <p:nvPr>
            <p:ph type="title"/>
          </p:nvPr>
        </p:nvSpPr>
        <p:spPr/>
        <p:txBody>
          <a:bodyPr/>
          <a:lstStyle/>
          <a:p>
            <a:r>
              <a:rPr lang="en-US" dirty="0"/>
              <a:t>Histograms and Variability in Data</a:t>
            </a:r>
          </a:p>
        </p:txBody>
      </p:sp>
      <p:sp>
        <p:nvSpPr>
          <p:cNvPr id="3" name="Slide Number Placeholder 2">
            <a:extLst>
              <a:ext uri="{FF2B5EF4-FFF2-40B4-BE49-F238E27FC236}">
                <a16:creationId xmlns:a16="http://schemas.microsoft.com/office/drawing/2014/main" id="{78ED2AAE-0A17-4F94-A875-92551DA9CE99}"/>
              </a:ext>
            </a:extLst>
          </p:cNvPr>
          <p:cNvSpPr>
            <a:spLocks noGrp="1"/>
          </p:cNvSpPr>
          <p:nvPr>
            <p:ph type="sldNum" sz="quarter" idx="10"/>
          </p:nvPr>
        </p:nvSpPr>
        <p:spPr/>
        <p:txBody>
          <a:bodyPr/>
          <a:lstStyle/>
          <a:p>
            <a:r>
              <a:rPr lang="en-US">
                <a:solidFill>
                  <a:schemeClr val="tx2"/>
                </a:solidFill>
              </a:rPr>
              <a:t>ANRCB   |   </a:t>
            </a:r>
            <a:fld id="{D8FE707D-7EDD-4671-B995-A3FBECAF0B25}" type="slidenum">
              <a:rPr lang="en-US" b="1" smtClean="0">
                <a:solidFill>
                  <a:schemeClr val="accent6"/>
                </a:solidFill>
              </a:rPr>
              <a:pPr/>
              <a:t>30</a:t>
            </a:fld>
            <a:endParaRPr lang="en-US" b="1" dirty="0">
              <a:solidFill>
                <a:schemeClr val="accent6"/>
              </a:solidFill>
            </a:endParaRPr>
          </a:p>
        </p:txBody>
      </p:sp>
      <p:pic>
        <p:nvPicPr>
          <p:cNvPr id="6" name="Picture 5">
            <a:extLst>
              <a:ext uri="{FF2B5EF4-FFF2-40B4-BE49-F238E27FC236}">
                <a16:creationId xmlns:a16="http://schemas.microsoft.com/office/drawing/2014/main" id="{8FE0E50B-74C4-4A57-A191-F14C4CCD0F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1763" y="1063438"/>
            <a:ext cx="5643587" cy="5909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a:extLst>
              <a:ext uri="{FF2B5EF4-FFF2-40B4-BE49-F238E27FC236}">
                <a16:creationId xmlns:a16="http://schemas.microsoft.com/office/drawing/2014/main" id="{E4C7D181-BDDB-4740-A480-2AC2A37FBA7C}"/>
              </a:ext>
            </a:extLst>
          </p:cNvPr>
          <p:cNvSpPr txBox="1">
            <a:spLocks noChangeArrowheads="1"/>
          </p:cNvSpPr>
          <p:nvPr/>
        </p:nvSpPr>
        <p:spPr bwMode="auto">
          <a:xfrm>
            <a:off x="946207" y="2147249"/>
            <a:ext cx="23022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u="sng">
                <a:solidFill>
                  <a:schemeClr val="tx1"/>
                </a:solidFill>
                <a:latin typeface="Arial" charset="0"/>
                <a:cs typeface="Arial" charset="0"/>
              </a:defRPr>
            </a:lvl1pPr>
            <a:lvl2pPr marL="742950" indent="-285750" eaLnBrk="0" hangingPunct="0">
              <a:defRPr sz="2000" u="sng">
                <a:solidFill>
                  <a:schemeClr val="tx1"/>
                </a:solidFill>
                <a:latin typeface="Arial" charset="0"/>
                <a:cs typeface="Arial" charset="0"/>
              </a:defRPr>
            </a:lvl2pPr>
            <a:lvl3pPr marL="1143000" indent="-228600" eaLnBrk="0" hangingPunct="0">
              <a:defRPr sz="2000" u="sng">
                <a:solidFill>
                  <a:schemeClr val="tx1"/>
                </a:solidFill>
                <a:latin typeface="Arial" charset="0"/>
                <a:cs typeface="Arial" charset="0"/>
              </a:defRPr>
            </a:lvl3pPr>
            <a:lvl4pPr marL="1600200" indent="-228600" eaLnBrk="0" hangingPunct="0">
              <a:defRPr sz="2000" u="sng">
                <a:solidFill>
                  <a:schemeClr val="tx1"/>
                </a:solidFill>
                <a:latin typeface="Arial" charset="0"/>
                <a:cs typeface="Arial" charset="0"/>
              </a:defRPr>
            </a:lvl4pPr>
            <a:lvl5pPr marL="2057400" indent="-228600" eaLnBrk="0" hangingPunct="0">
              <a:defRPr sz="2000" u="sng">
                <a:solidFill>
                  <a:schemeClr val="tx1"/>
                </a:solidFill>
                <a:latin typeface="Arial" charset="0"/>
                <a:cs typeface="Arial" charset="0"/>
              </a:defRPr>
            </a:lvl5pPr>
            <a:lvl6pPr marL="2514600" indent="-228600" eaLnBrk="0" fontAlgn="base" hangingPunct="0">
              <a:spcBef>
                <a:spcPct val="0"/>
              </a:spcBef>
              <a:spcAft>
                <a:spcPct val="0"/>
              </a:spcAft>
              <a:defRPr sz="2000" u="sng">
                <a:solidFill>
                  <a:schemeClr val="tx1"/>
                </a:solidFill>
                <a:latin typeface="Arial" charset="0"/>
                <a:cs typeface="Arial" charset="0"/>
              </a:defRPr>
            </a:lvl6pPr>
            <a:lvl7pPr marL="2971800" indent="-228600" eaLnBrk="0" fontAlgn="base" hangingPunct="0">
              <a:spcBef>
                <a:spcPct val="0"/>
              </a:spcBef>
              <a:spcAft>
                <a:spcPct val="0"/>
              </a:spcAft>
              <a:defRPr sz="2000" u="sng">
                <a:solidFill>
                  <a:schemeClr val="tx1"/>
                </a:solidFill>
                <a:latin typeface="Arial" charset="0"/>
                <a:cs typeface="Arial" charset="0"/>
              </a:defRPr>
            </a:lvl7pPr>
            <a:lvl8pPr marL="3429000" indent="-228600" eaLnBrk="0" fontAlgn="base" hangingPunct="0">
              <a:spcBef>
                <a:spcPct val="0"/>
              </a:spcBef>
              <a:spcAft>
                <a:spcPct val="0"/>
              </a:spcAft>
              <a:defRPr sz="2000" u="sng">
                <a:solidFill>
                  <a:schemeClr val="tx1"/>
                </a:solidFill>
                <a:latin typeface="Arial" charset="0"/>
                <a:cs typeface="Arial" charset="0"/>
              </a:defRPr>
            </a:lvl8pPr>
            <a:lvl9pPr marL="3886200" indent="-228600" eaLnBrk="0" fontAlgn="base" hangingPunct="0">
              <a:spcBef>
                <a:spcPct val="0"/>
              </a:spcBef>
              <a:spcAft>
                <a:spcPct val="0"/>
              </a:spcAft>
              <a:defRPr sz="2000" u="sng">
                <a:solidFill>
                  <a:schemeClr val="tx1"/>
                </a:solidFill>
                <a:latin typeface="Arial" charset="0"/>
                <a:cs typeface="Arial" charset="0"/>
              </a:defRPr>
            </a:lvl9pPr>
          </a:lstStyle>
          <a:p>
            <a:pPr algn="r">
              <a:spcBef>
                <a:spcPct val="50000"/>
              </a:spcBef>
            </a:pPr>
            <a:r>
              <a:rPr lang="en-US" sz="1800" u="none" dirty="0">
                <a:latin typeface="+mn-lt"/>
              </a:rPr>
              <a:t>Dataset A </a:t>
            </a:r>
          </a:p>
        </p:txBody>
      </p:sp>
      <p:sp>
        <p:nvSpPr>
          <p:cNvPr id="8" name="Text Box 4">
            <a:extLst>
              <a:ext uri="{FF2B5EF4-FFF2-40B4-BE49-F238E27FC236}">
                <a16:creationId xmlns:a16="http://schemas.microsoft.com/office/drawing/2014/main" id="{3771E679-489A-4CB1-8F39-BE6D1BC85808}"/>
              </a:ext>
            </a:extLst>
          </p:cNvPr>
          <p:cNvSpPr txBox="1">
            <a:spLocks noChangeArrowheads="1"/>
          </p:cNvSpPr>
          <p:nvPr/>
        </p:nvSpPr>
        <p:spPr bwMode="auto">
          <a:xfrm>
            <a:off x="946207" y="4362198"/>
            <a:ext cx="23022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u="sng">
                <a:solidFill>
                  <a:schemeClr val="tx1"/>
                </a:solidFill>
                <a:latin typeface="Arial" charset="0"/>
                <a:cs typeface="Arial" charset="0"/>
              </a:defRPr>
            </a:lvl1pPr>
            <a:lvl2pPr marL="742950" indent="-285750" eaLnBrk="0" hangingPunct="0">
              <a:defRPr sz="2000" u="sng">
                <a:solidFill>
                  <a:schemeClr val="tx1"/>
                </a:solidFill>
                <a:latin typeface="Arial" charset="0"/>
                <a:cs typeface="Arial" charset="0"/>
              </a:defRPr>
            </a:lvl2pPr>
            <a:lvl3pPr marL="1143000" indent="-228600" eaLnBrk="0" hangingPunct="0">
              <a:defRPr sz="2000" u="sng">
                <a:solidFill>
                  <a:schemeClr val="tx1"/>
                </a:solidFill>
                <a:latin typeface="Arial" charset="0"/>
                <a:cs typeface="Arial" charset="0"/>
              </a:defRPr>
            </a:lvl3pPr>
            <a:lvl4pPr marL="1600200" indent="-228600" eaLnBrk="0" hangingPunct="0">
              <a:defRPr sz="2000" u="sng">
                <a:solidFill>
                  <a:schemeClr val="tx1"/>
                </a:solidFill>
                <a:latin typeface="Arial" charset="0"/>
                <a:cs typeface="Arial" charset="0"/>
              </a:defRPr>
            </a:lvl4pPr>
            <a:lvl5pPr marL="2057400" indent="-228600" eaLnBrk="0" hangingPunct="0">
              <a:defRPr sz="2000" u="sng">
                <a:solidFill>
                  <a:schemeClr val="tx1"/>
                </a:solidFill>
                <a:latin typeface="Arial" charset="0"/>
                <a:cs typeface="Arial" charset="0"/>
              </a:defRPr>
            </a:lvl5pPr>
            <a:lvl6pPr marL="2514600" indent="-228600" eaLnBrk="0" fontAlgn="base" hangingPunct="0">
              <a:spcBef>
                <a:spcPct val="0"/>
              </a:spcBef>
              <a:spcAft>
                <a:spcPct val="0"/>
              </a:spcAft>
              <a:defRPr sz="2000" u="sng">
                <a:solidFill>
                  <a:schemeClr val="tx1"/>
                </a:solidFill>
                <a:latin typeface="Arial" charset="0"/>
                <a:cs typeface="Arial" charset="0"/>
              </a:defRPr>
            </a:lvl6pPr>
            <a:lvl7pPr marL="2971800" indent="-228600" eaLnBrk="0" fontAlgn="base" hangingPunct="0">
              <a:spcBef>
                <a:spcPct val="0"/>
              </a:spcBef>
              <a:spcAft>
                <a:spcPct val="0"/>
              </a:spcAft>
              <a:defRPr sz="2000" u="sng">
                <a:solidFill>
                  <a:schemeClr val="tx1"/>
                </a:solidFill>
                <a:latin typeface="Arial" charset="0"/>
                <a:cs typeface="Arial" charset="0"/>
              </a:defRPr>
            </a:lvl7pPr>
            <a:lvl8pPr marL="3429000" indent="-228600" eaLnBrk="0" fontAlgn="base" hangingPunct="0">
              <a:spcBef>
                <a:spcPct val="0"/>
              </a:spcBef>
              <a:spcAft>
                <a:spcPct val="0"/>
              </a:spcAft>
              <a:defRPr sz="2000" u="sng">
                <a:solidFill>
                  <a:schemeClr val="tx1"/>
                </a:solidFill>
                <a:latin typeface="Arial" charset="0"/>
                <a:cs typeface="Arial" charset="0"/>
              </a:defRPr>
            </a:lvl8pPr>
            <a:lvl9pPr marL="3886200" indent="-228600" eaLnBrk="0" fontAlgn="base" hangingPunct="0">
              <a:spcBef>
                <a:spcPct val="0"/>
              </a:spcBef>
              <a:spcAft>
                <a:spcPct val="0"/>
              </a:spcAft>
              <a:defRPr sz="2000" u="sng">
                <a:solidFill>
                  <a:schemeClr val="tx1"/>
                </a:solidFill>
                <a:latin typeface="Arial" charset="0"/>
                <a:cs typeface="Arial" charset="0"/>
              </a:defRPr>
            </a:lvl9pPr>
          </a:lstStyle>
          <a:p>
            <a:pPr algn="r">
              <a:spcBef>
                <a:spcPct val="50000"/>
              </a:spcBef>
            </a:pPr>
            <a:r>
              <a:rPr lang="en-US" sz="1800" u="none" dirty="0">
                <a:latin typeface="+mn-lt"/>
              </a:rPr>
              <a:t>Dataset B </a:t>
            </a:r>
          </a:p>
        </p:txBody>
      </p:sp>
      <p:pic>
        <p:nvPicPr>
          <p:cNvPr id="9" name="Audio 8">
            <a:hlinkClick r:id="" action="ppaction://media"/>
            <a:extLst>
              <a:ext uri="{FF2B5EF4-FFF2-40B4-BE49-F238E27FC236}">
                <a16:creationId xmlns:a16="http://schemas.microsoft.com/office/drawing/2014/main" id="{655412C1-6586-4FA8-8D94-5A4E58429B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732535023"/>
      </p:ext>
    </p:extLst>
  </p:cSld>
  <p:clrMapOvr>
    <a:masterClrMapping/>
  </p:clrMapOvr>
  <mc:AlternateContent xmlns:mc="http://schemas.openxmlformats.org/markup-compatibility/2006" xmlns:p14="http://schemas.microsoft.com/office/powerpoint/2010/main">
    <mc:Choice Requires="p14">
      <p:transition spd="slow" p14:dur="2000" advTm="17633"/>
    </mc:Choice>
    <mc:Fallback xmlns="">
      <p:transition spd="slow" advTm="17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E5FD6-38B1-46DA-BEC6-4827BA8E9B16}"/>
              </a:ext>
            </a:extLst>
          </p:cNvPr>
          <p:cNvSpPr>
            <a:spLocks noGrp="1"/>
          </p:cNvSpPr>
          <p:nvPr>
            <p:ph type="title"/>
          </p:nvPr>
        </p:nvSpPr>
        <p:spPr>
          <a:xfrm>
            <a:off x="628650" y="365126"/>
            <a:ext cx="7886700" cy="1017107"/>
          </a:xfrm>
        </p:spPr>
        <p:txBody>
          <a:bodyPr vert="horz" lIns="91440" tIns="45720" rIns="91440" bIns="45720" rtlCol="0" anchor="b">
            <a:normAutofit/>
          </a:bodyPr>
          <a:lstStyle/>
          <a:p>
            <a:r>
              <a:rPr lang="en-US" b="0" kern="1200">
                <a:latin typeface="Georgia" panose="02040502050405020303" pitchFamily="18" charset="0"/>
                <a:ea typeface="+mj-ea"/>
                <a:cs typeface="Arial" panose="020B0604020202020204" pitchFamily="34" charset="0"/>
              </a:rPr>
              <a:t>Shape of distributions</a:t>
            </a:r>
          </a:p>
        </p:txBody>
      </p:sp>
      <p:sp>
        <p:nvSpPr>
          <p:cNvPr id="6" name="Rectangle 5">
            <a:extLst>
              <a:ext uri="{FF2B5EF4-FFF2-40B4-BE49-F238E27FC236}">
                <a16:creationId xmlns:a16="http://schemas.microsoft.com/office/drawing/2014/main" id="{C340AFC2-6D05-4540-8D0E-135C52B5188D}"/>
              </a:ext>
            </a:extLst>
          </p:cNvPr>
          <p:cNvSpPr/>
          <p:nvPr/>
        </p:nvSpPr>
        <p:spPr>
          <a:xfrm>
            <a:off x="2813480" y="6046980"/>
            <a:ext cx="3805237" cy="493332"/>
          </a:xfrm>
          <a:prstGeom prst="rect">
            <a:avLst/>
          </a:prstGeom>
        </p:spPr>
        <p:txBody>
          <a:bodyPr vert="horz" lIns="91440" tIns="45720" rIns="91440" bIns="45720" rtlCol="0">
            <a:normAutofit/>
          </a:bodyPr>
          <a:lstStyle/>
          <a:p>
            <a:pPr defTabSz="685800">
              <a:lnSpc>
                <a:spcPct val="90000"/>
              </a:lnSpc>
              <a:spcAft>
                <a:spcPts val="600"/>
              </a:spcAft>
            </a:pPr>
            <a:r>
              <a:rPr lang="en-US" sz="2000" dirty="0">
                <a:latin typeface="Calibri" panose="020F0502020204030204" pitchFamily="34" charset="0"/>
                <a:cs typeface="Calibri" panose="020F0502020204030204" pitchFamily="34" charset="0"/>
              </a:rPr>
              <a:t>Descriptive pattern of the data</a:t>
            </a:r>
          </a:p>
        </p:txBody>
      </p:sp>
      <p:pic>
        <p:nvPicPr>
          <p:cNvPr id="5" name="Picture 4" descr="C:\Documents and Settings\Student\My Documents\My Research &amp; Teaching\Research with Bruce King\Instructors Manual 6e\figure 3.13.jpg">
            <a:extLst>
              <a:ext uri="{FF2B5EF4-FFF2-40B4-BE49-F238E27FC236}">
                <a16:creationId xmlns:a16="http://schemas.microsoft.com/office/drawing/2014/main" id="{4C809385-1F27-478F-BA8A-4A94DEFE0693}"/>
              </a:ext>
            </a:extLst>
          </p:cNvPr>
          <p:cNvPicPr/>
          <p:nvPr/>
        </p:nvPicPr>
        <p:blipFill>
          <a:blip r:embed="rId5" cstate="print"/>
          <a:stretch>
            <a:fillRect/>
          </a:stretch>
        </p:blipFill>
        <p:spPr bwMode="auto">
          <a:xfrm>
            <a:off x="873660" y="1667218"/>
            <a:ext cx="7396680" cy="4264182"/>
          </a:xfrm>
          <a:prstGeom prst="rect">
            <a:avLst/>
          </a:prstGeom>
          <a:noFill/>
          <a:ln w="9525">
            <a:noFill/>
            <a:miter lim="800000"/>
            <a:headEnd/>
            <a:tailEnd/>
          </a:ln>
        </p:spPr>
      </p:pic>
      <p:sp>
        <p:nvSpPr>
          <p:cNvPr id="3" name="Slide Number Placeholder 2">
            <a:extLst>
              <a:ext uri="{FF2B5EF4-FFF2-40B4-BE49-F238E27FC236}">
                <a16:creationId xmlns:a16="http://schemas.microsoft.com/office/drawing/2014/main" id="{5B12A6A4-1335-44B4-A6F9-83D21B5D18E3}"/>
              </a:ext>
            </a:extLst>
          </p:cNvPr>
          <p:cNvSpPr>
            <a:spLocks noGrp="1"/>
          </p:cNvSpPr>
          <p:nvPr>
            <p:ph type="sldNum" sz="quarter" idx="12"/>
          </p:nvPr>
        </p:nvSpPr>
        <p:spPr>
          <a:xfrm>
            <a:off x="7070497" y="6348809"/>
            <a:ext cx="1509243" cy="191503"/>
          </a:xfrm>
        </p:spPr>
        <p:txBody>
          <a:bodyPr vert="horz" lIns="91440" tIns="45720" rIns="91440" bIns="45720" rtlCol="0" anchor="ctr">
            <a:normAutofit/>
          </a:bodyPr>
          <a:lstStyle/>
          <a:p>
            <a:pPr>
              <a:lnSpc>
                <a:spcPct val="90000"/>
              </a:lnSpc>
              <a:spcAft>
                <a:spcPts val="600"/>
              </a:spcAft>
            </a:pPr>
            <a:r>
              <a:rPr lang="en-US" sz="700">
                <a:solidFill>
                  <a:schemeClr val="tx2"/>
                </a:solidFill>
              </a:rPr>
              <a:t>ANRCB   |   </a:t>
            </a:r>
            <a:fld id="{D8FE707D-7EDD-4671-B995-A3FBECAF0B25}" type="slidenum">
              <a:rPr lang="en-US" sz="700" b="1" smtClean="0">
                <a:solidFill>
                  <a:schemeClr val="tx2"/>
                </a:solidFill>
              </a:rPr>
              <a:pPr>
                <a:lnSpc>
                  <a:spcPct val="90000"/>
                </a:lnSpc>
                <a:spcAft>
                  <a:spcPts val="600"/>
                </a:spcAft>
              </a:pPr>
              <a:t>31</a:t>
            </a:fld>
            <a:endParaRPr lang="en-US" sz="700" b="1">
              <a:solidFill>
                <a:schemeClr val="tx2"/>
              </a:solidFill>
            </a:endParaRPr>
          </a:p>
        </p:txBody>
      </p:sp>
      <p:pic>
        <p:nvPicPr>
          <p:cNvPr id="4" name="Audio 3">
            <a:hlinkClick r:id="" action="ppaction://media"/>
            <a:extLst>
              <a:ext uri="{FF2B5EF4-FFF2-40B4-BE49-F238E27FC236}">
                <a16:creationId xmlns:a16="http://schemas.microsoft.com/office/drawing/2014/main" id="{2CB2E9DD-5AC9-426A-9CB0-7047971C21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32321911"/>
      </p:ext>
    </p:extLst>
  </p:cSld>
  <p:clrMapOvr>
    <a:masterClrMapping/>
  </p:clrMapOvr>
  <mc:AlternateContent xmlns:mc="http://schemas.openxmlformats.org/markup-compatibility/2006" xmlns:p14="http://schemas.microsoft.com/office/powerpoint/2010/main">
    <mc:Choice Requires="p14">
      <p:transition spd="slow" p14:dur="2000" advTm="8624"/>
    </mc:Choice>
    <mc:Fallback xmlns="">
      <p:transition spd="slow" advTm="8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DEC0B-A9DA-4342-BCF7-3F59B0589DF8}"/>
              </a:ext>
            </a:extLst>
          </p:cNvPr>
          <p:cNvSpPr>
            <a:spLocks noGrp="1"/>
          </p:cNvSpPr>
          <p:nvPr>
            <p:ph type="title"/>
          </p:nvPr>
        </p:nvSpPr>
        <p:spPr/>
        <p:txBody>
          <a:bodyPr>
            <a:normAutofit/>
          </a:bodyPr>
          <a:lstStyle/>
          <a:p>
            <a:r>
              <a:rPr lang="en-US" sz="3600" dirty="0"/>
              <a:t>Stem-and-leaf plot (BMI)</a:t>
            </a:r>
          </a:p>
        </p:txBody>
      </p:sp>
      <p:pic>
        <p:nvPicPr>
          <p:cNvPr id="6" name="Content Placeholder 5">
            <a:extLst>
              <a:ext uri="{FF2B5EF4-FFF2-40B4-BE49-F238E27FC236}">
                <a16:creationId xmlns:a16="http://schemas.microsoft.com/office/drawing/2014/main" id="{BCEED3A3-A60E-48C1-B761-C6FDBDAF9692}"/>
              </a:ext>
            </a:extLst>
          </p:cNvPr>
          <p:cNvPicPr>
            <a:picLocks noGrp="1" noChangeAspect="1"/>
          </p:cNvPicPr>
          <p:nvPr>
            <p:ph sz="quarter" idx="10"/>
          </p:nvPr>
        </p:nvPicPr>
        <p:blipFill rotWithShape="1">
          <a:blip r:embed="rId6"/>
          <a:srcRect b="96044"/>
          <a:stretch/>
        </p:blipFill>
        <p:spPr>
          <a:xfrm>
            <a:off x="1823796" y="1488644"/>
            <a:ext cx="5251381" cy="175767"/>
          </a:xfrm>
        </p:spPr>
      </p:pic>
      <p:sp>
        <p:nvSpPr>
          <p:cNvPr id="7" name="TextBox 6">
            <a:extLst>
              <a:ext uri="{FF2B5EF4-FFF2-40B4-BE49-F238E27FC236}">
                <a16:creationId xmlns:a16="http://schemas.microsoft.com/office/drawing/2014/main" id="{2EA3508E-5B2C-440A-889C-1EA0EA0263DC}"/>
              </a:ext>
            </a:extLst>
          </p:cNvPr>
          <p:cNvSpPr txBox="1"/>
          <p:nvPr/>
        </p:nvSpPr>
        <p:spPr>
          <a:xfrm>
            <a:off x="547254" y="2047220"/>
            <a:ext cx="1052945" cy="523220"/>
          </a:xfrm>
          <a:prstGeom prst="rect">
            <a:avLst/>
          </a:prstGeom>
          <a:noFill/>
        </p:spPr>
        <p:txBody>
          <a:bodyPr wrap="square" rtlCol="0">
            <a:spAutoFit/>
          </a:bodyPr>
          <a:lstStyle/>
          <a:p>
            <a:pPr algn="r"/>
            <a:r>
              <a:rPr lang="en-US" sz="2800" dirty="0"/>
              <a:t>STEM</a:t>
            </a:r>
          </a:p>
        </p:txBody>
      </p:sp>
      <p:pic>
        <p:nvPicPr>
          <p:cNvPr id="14" name="Picture 13">
            <a:extLst>
              <a:ext uri="{FF2B5EF4-FFF2-40B4-BE49-F238E27FC236}">
                <a16:creationId xmlns:a16="http://schemas.microsoft.com/office/drawing/2014/main" id="{70B3E458-49C9-4FC8-AD2A-3A1FD38A3BA3}"/>
              </a:ext>
            </a:extLst>
          </p:cNvPr>
          <p:cNvPicPr>
            <a:picLocks noChangeAspect="1"/>
          </p:cNvPicPr>
          <p:nvPr/>
        </p:nvPicPr>
        <p:blipFill rotWithShape="1">
          <a:blip r:embed="rId7"/>
          <a:srcRect l="662" t="641"/>
          <a:stretch/>
        </p:blipFill>
        <p:spPr>
          <a:xfrm>
            <a:off x="1823796" y="1664411"/>
            <a:ext cx="4480709" cy="5083910"/>
          </a:xfrm>
          <a:prstGeom prst="rect">
            <a:avLst/>
          </a:prstGeom>
        </p:spPr>
      </p:pic>
      <p:sp>
        <p:nvSpPr>
          <p:cNvPr id="8" name="TextBox 7">
            <a:extLst>
              <a:ext uri="{FF2B5EF4-FFF2-40B4-BE49-F238E27FC236}">
                <a16:creationId xmlns:a16="http://schemas.microsoft.com/office/drawing/2014/main" id="{83B1CC05-9A54-4472-A169-D4F8C13D5228}"/>
              </a:ext>
            </a:extLst>
          </p:cNvPr>
          <p:cNvSpPr txBox="1"/>
          <p:nvPr/>
        </p:nvSpPr>
        <p:spPr>
          <a:xfrm>
            <a:off x="5620816" y="1785610"/>
            <a:ext cx="1066799" cy="523220"/>
          </a:xfrm>
          <a:prstGeom prst="rect">
            <a:avLst/>
          </a:prstGeom>
          <a:noFill/>
        </p:spPr>
        <p:txBody>
          <a:bodyPr wrap="square" rtlCol="0">
            <a:spAutoFit/>
          </a:bodyPr>
          <a:lstStyle/>
          <a:p>
            <a:r>
              <a:rPr lang="en-US" sz="2800" dirty="0"/>
              <a:t>LEAF</a:t>
            </a:r>
          </a:p>
        </p:txBody>
      </p:sp>
      <p:cxnSp>
        <p:nvCxnSpPr>
          <p:cNvPr id="10" name="Straight Arrow Connector 9">
            <a:extLst>
              <a:ext uri="{FF2B5EF4-FFF2-40B4-BE49-F238E27FC236}">
                <a16:creationId xmlns:a16="http://schemas.microsoft.com/office/drawing/2014/main" id="{899A5BDB-D94D-4238-BA2F-C6A5C625D882}"/>
              </a:ext>
            </a:extLst>
          </p:cNvPr>
          <p:cNvCxnSpPr>
            <a:cxnSpLocks/>
            <a:stCxn id="7" idx="2"/>
          </p:cNvCxnSpPr>
          <p:nvPr/>
        </p:nvCxnSpPr>
        <p:spPr>
          <a:xfrm>
            <a:off x="1073727" y="2570440"/>
            <a:ext cx="733786" cy="24203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6CE36EA-25E3-42A1-BEA7-DF9C49FF2D6E}"/>
              </a:ext>
            </a:extLst>
          </p:cNvPr>
          <p:cNvCxnSpPr>
            <a:cxnSpLocks/>
          </p:cNvCxnSpPr>
          <p:nvPr/>
        </p:nvCxnSpPr>
        <p:spPr>
          <a:xfrm flipH="1">
            <a:off x="4762047" y="2331170"/>
            <a:ext cx="1032165" cy="46757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3">
            <a:extLst>
              <a:ext uri="{FF2B5EF4-FFF2-40B4-BE49-F238E27FC236}">
                <a16:creationId xmlns:a16="http://schemas.microsoft.com/office/drawing/2014/main" id="{EFA80710-ADE8-415B-AA2C-B7A2D6075FBA}"/>
              </a:ext>
            </a:extLst>
          </p:cNvPr>
          <p:cNvSpPr>
            <a:spLocks noGrp="1"/>
          </p:cNvSpPr>
          <p:nvPr>
            <p:ph type="sldNum" sz="quarter" idx="11"/>
          </p:nvPr>
        </p:nvSpPr>
        <p:spPr>
          <a:xfrm>
            <a:off x="7070725" y="6348413"/>
            <a:ext cx="1509713" cy="192087"/>
          </a:xfrm>
        </p:spPr>
        <p:txBody>
          <a:bodyPr/>
          <a:lstStyle/>
          <a:p>
            <a:r>
              <a:rPr lang="en-US">
                <a:solidFill>
                  <a:schemeClr val="tx2"/>
                </a:solidFill>
              </a:rPr>
              <a:t>ANRCB   |   </a:t>
            </a:r>
            <a:fld id="{D8FE707D-7EDD-4671-B995-A3FBECAF0B25}" type="slidenum">
              <a:rPr lang="en-US" b="1" smtClean="0">
                <a:solidFill>
                  <a:schemeClr val="accent6"/>
                </a:solidFill>
              </a:rPr>
              <a:pPr/>
              <a:t>32</a:t>
            </a:fld>
            <a:endParaRPr lang="en-US" b="1" dirty="0">
              <a:solidFill>
                <a:schemeClr val="accent6"/>
              </a:solidFill>
            </a:endParaRPr>
          </a:p>
        </p:txBody>
      </p:sp>
      <p:sp>
        <p:nvSpPr>
          <p:cNvPr id="15" name="TextBox 14">
            <a:extLst>
              <a:ext uri="{FF2B5EF4-FFF2-40B4-BE49-F238E27FC236}">
                <a16:creationId xmlns:a16="http://schemas.microsoft.com/office/drawing/2014/main" id="{2EEC7D96-0FD1-4461-B25D-5AD2CCA00CDF}"/>
              </a:ext>
            </a:extLst>
          </p:cNvPr>
          <p:cNvSpPr txBox="1"/>
          <p:nvPr/>
        </p:nvSpPr>
        <p:spPr>
          <a:xfrm>
            <a:off x="353290" y="2859872"/>
            <a:ext cx="1156854" cy="584775"/>
          </a:xfrm>
          <a:prstGeom prst="rect">
            <a:avLst/>
          </a:prstGeom>
          <a:noFill/>
        </p:spPr>
        <p:txBody>
          <a:bodyPr wrap="square" rtlCol="0">
            <a:spAutoFit/>
          </a:bodyPr>
          <a:lstStyle/>
          <a:p>
            <a:r>
              <a:rPr lang="en-US" sz="1600" dirty="0"/>
              <a:t>Value of BMI</a:t>
            </a:r>
          </a:p>
        </p:txBody>
      </p:sp>
      <p:sp>
        <p:nvSpPr>
          <p:cNvPr id="16" name="TextBox 15">
            <a:extLst>
              <a:ext uri="{FF2B5EF4-FFF2-40B4-BE49-F238E27FC236}">
                <a16:creationId xmlns:a16="http://schemas.microsoft.com/office/drawing/2014/main" id="{A1D0CD3D-8836-43D4-986D-3BF0C53BB36D}"/>
              </a:ext>
            </a:extLst>
          </p:cNvPr>
          <p:cNvSpPr txBox="1"/>
          <p:nvPr/>
        </p:nvSpPr>
        <p:spPr>
          <a:xfrm>
            <a:off x="6533958" y="1990088"/>
            <a:ext cx="1572491" cy="830997"/>
          </a:xfrm>
          <a:prstGeom prst="rect">
            <a:avLst/>
          </a:prstGeom>
          <a:noFill/>
        </p:spPr>
        <p:txBody>
          <a:bodyPr wrap="square" rtlCol="0">
            <a:spAutoFit/>
          </a:bodyPr>
          <a:lstStyle/>
          <a:p>
            <a:r>
              <a:rPr lang="en-US" sz="1600" dirty="0"/>
              <a:t>Frequency of each value of BMI</a:t>
            </a:r>
          </a:p>
        </p:txBody>
      </p:sp>
      <p:sp>
        <p:nvSpPr>
          <p:cNvPr id="12" name="TextBox 11">
            <a:extLst>
              <a:ext uri="{FF2B5EF4-FFF2-40B4-BE49-F238E27FC236}">
                <a16:creationId xmlns:a16="http://schemas.microsoft.com/office/drawing/2014/main" id="{8D77368C-0D0B-41EC-AC47-F39531417655}"/>
              </a:ext>
            </a:extLst>
          </p:cNvPr>
          <p:cNvSpPr txBox="1"/>
          <p:nvPr/>
        </p:nvSpPr>
        <p:spPr>
          <a:xfrm>
            <a:off x="5452030" y="5649686"/>
            <a:ext cx="2389367" cy="369332"/>
          </a:xfrm>
          <a:prstGeom prst="rect">
            <a:avLst/>
          </a:prstGeom>
          <a:noFill/>
        </p:spPr>
        <p:txBody>
          <a:bodyPr wrap="square">
            <a:spAutoFit/>
          </a:bodyPr>
          <a:lstStyle/>
          <a:p>
            <a:r>
              <a:rPr lang="en-US" dirty="0">
                <a:solidFill>
                  <a:srgbClr val="FF0000"/>
                </a:solidFill>
              </a:rPr>
              <a:t>stem</a:t>
            </a:r>
            <a:r>
              <a:rPr lang="en-US" dirty="0"/>
              <a:t> </a:t>
            </a:r>
            <a:r>
              <a:rPr lang="en-US" dirty="0">
                <a:solidFill>
                  <a:schemeClr val="accent6"/>
                </a:solidFill>
              </a:rPr>
              <a:t>BMI if BMI &lt;30</a:t>
            </a:r>
          </a:p>
        </p:txBody>
      </p:sp>
      <p:cxnSp>
        <p:nvCxnSpPr>
          <p:cNvPr id="20" name="Straight Connector 19">
            <a:extLst>
              <a:ext uri="{FF2B5EF4-FFF2-40B4-BE49-F238E27FC236}">
                <a16:creationId xmlns:a16="http://schemas.microsoft.com/office/drawing/2014/main" id="{967D35A0-F81B-4F2C-BAE4-F4D768632F55}"/>
              </a:ext>
            </a:extLst>
          </p:cNvPr>
          <p:cNvCxnSpPr/>
          <p:nvPr/>
        </p:nvCxnSpPr>
        <p:spPr>
          <a:xfrm>
            <a:off x="1868558" y="3215867"/>
            <a:ext cx="372045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Audio 21">
            <a:hlinkClick r:id="" action="ppaction://media"/>
            <a:extLst>
              <a:ext uri="{FF2B5EF4-FFF2-40B4-BE49-F238E27FC236}">
                <a16:creationId xmlns:a16="http://schemas.microsoft.com/office/drawing/2014/main" id="{949537EF-C087-44B1-B59F-29EAA90B6FE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686800" y="6400800"/>
            <a:ext cx="304800" cy="304800"/>
          </a:xfrm>
          <a:prstGeom prst="rect">
            <a:avLst/>
          </a:prstGeom>
        </p:spPr>
      </p:pic>
    </p:spTree>
    <p:custDataLst>
      <p:tags r:id="rId1"/>
    </p:custDataLst>
    <p:extLst>
      <p:ext uri="{BB962C8B-B14F-4D97-AF65-F5344CB8AC3E}">
        <p14:creationId xmlns:p14="http://schemas.microsoft.com/office/powerpoint/2010/main" val="3247791274"/>
      </p:ext>
    </p:extLst>
  </p:cSld>
  <p:clrMapOvr>
    <a:masterClrMapping/>
  </p:clrMapOvr>
  <mc:AlternateContent xmlns:mc="http://schemas.openxmlformats.org/markup-compatibility/2006" xmlns:p14="http://schemas.microsoft.com/office/powerpoint/2010/main">
    <mc:Choice Requires="p14">
      <p:transition spd="slow" p14:dur="2000" advTm="64883"/>
    </mc:Choice>
    <mc:Fallback xmlns="">
      <p:transition spd="slow" advTm="64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AEF70D0-2E33-4AE2-8B71-F85831A6978A}"/>
              </a:ext>
            </a:extLst>
          </p:cNvPr>
          <p:cNvSpPr>
            <a:spLocks noGrp="1"/>
          </p:cNvSpPr>
          <p:nvPr>
            <p:ph type="title"/>
          </p:nvPr>
        </p:nvSpPr>
        <p:spPr>
          <a:xfrm>
            <a:off x="628650" y="365126"/>
            <a:ext cx="7886700" cy="1017107"/>
          </a:xfrm>
        </p:spPr>
        <p:txBody>
          <a:bodyPr anchor="b">
            <a:normAutofit/>
          </a:bodyPr>
          <a:lstStyle/>
          <a:p>
            <a:r>
              <a:rPr lang="en-US" dirty="0"/>
              <a:t>Frequency Polygon</a:t>
            </a:r>
          </a:p>
        </p:txBody>
      </p:sp>
      <p:pic>
        <p:nvPicPr>
          <p:cNvPr id="4" name="Picture 3">
            <a:extLst>
              <a:ext uri="{FF2B5EF4-FFF2-40B4-BE49-F238E27FC236}">
                <a16:creationId xmlns:a16="http://schemas.microsoft.com/office/drawing/2014/main" id="{7691E855-2A14-4EBD-AD8B-48A5FB676E3B}"/>
              </a:ext>
            </a:extLst>
          </p:cNvPr>
          <p:cNvPicPr>
            <a:picLocks noChangeAspect="1"/>
          </p:cNvPicPr>
          <p:nvPr/>
        </p:nvPicPr>
        <p:blipFill>
          <a:blip r:embed="rId5"/>
          <a:stretch>
            <a:fillRect/>
          </a:stretch>
        </p:blipFill>
        <p:spPr>
          <a:xfrm>
            <a:off x="581753" y="1926826"/>
            <a:ext cx="5433236" cy="3462108"/>
          </a:xfrm>
          <a:prstGeom prst="rect">
            <a:avLst/>
          </a:prstGeom>
          <a:noFill/>
        </p:spPr>
      </p:pic>
      <p:sp>
        <p:nvSpPr>
          <p:cNvPr id="14" name="Content Placeholder 3">
            <a:extLst>
              <a:ext uri="{FF2B5EF4-FFF2-40B4-BE49-F238E27FC236}">
                <a16:creationId xmlns:a16="http://schemas.microsoft.com/office/drawing/2014/main" id="{C999FD71-894E-C961-419E-E0CC71EF34CE}"/>
              </a:ext>
            </a:extLst>
          </p:cNvPr>
          <p:cNvSpPr>
            <a:spLocks noGrp="1"/>
          </p:cNvSpPr>
          <p:nvPr>
            <p:ph sz="quarter" idx="11"/>
          </p:nvPr>
        </p:nvSpPr>
        <p:spPr>
          <a:xfrm>
            <a:off x="5959366" y="1501437"/>
            <a:ext cx="2555984" cy="4312886"/>
          </a:xfrm>
        </p:spPr>
        <p:txBody>
          <a:bodyPr>
            <a:normAutofit/>
          </a:bodyPr>
          <a:lstStyle/>
          <a:p>
            <a:pPr marL="403433" indent="-403433">
              <a:buFont typeface="Arial" panose="020B0604020202020204" pitchFamily="34" charset="0"/>
              <a:buChar char="•"/>
            </a:pPr>
            <a:r>
              <a:rPr lang="en-US" sz="2400" dirty="0"/>
              <a:t>A </a:t>
            </a:r>
            <a:r>
              <a:rPr lang="en-US" sz="2400" b="1" dirty="0"/>
              <a:t>dot</a:t>
            </a:r>
            <a:r>
              <a:rPr lang="en-US" sz="2400" dirty="0"/>
              <a:t> is placed for each interval at midpoint, to represent the </a:t>
            </a:r>
            <a:r>
              <a:rPr lang="en-US" sz="2400" b="1" dirty="0"/>
              <a:t>frequency</a:t>
            </a:r>
          </a:p>
          <a:p>
            <a:pPr marL="403433" indent="-403433">
              <a:buFont typeface="Arial" panose="020B0604020202020204" pitchFamily="34" charset="0"/>
              <a:buChar char="•"/>
            </a:pPr>
            <a:endParaRPr lang="en-US" sz="2400" dirty="0"/>
          </a:p>
          <a:p>
            <a:pPr marL="403433" indent="-403433">
              <a:buFont typeface="Arial" panose="020B0604020202020204" pitchFamily="34" charset="0"/>
              <a:buChar char="•"/>
            </a:pPr>
            <a:r>
              <a:rPr lang="en-US" sz="2400" b="1" dirty="0"/>
              <a:t>Connect </a:t>
            </a:r>
            <a:r>
              <a:rPr lang="en-US" sz="2400" dirty="0"/>
              <a:t>each pair of adjacent dots with straight line</a:t>
            </a:r>
          </a:p>
        </p:txBody>
      </p:sp>
      <p:sp>
        <p:nvSpPr>
          <p:cNvPr id="3" name="Slide Number Placeholder 2">
            <a:extLst>
              <a:ext uri="{FF2B5EF4-FFF2-40B4-BE49-F238E27FC236}">
                <a16:creationId xmlns:a16="http://schemas.microsoft.com/office/drawing/2014/main" id="{118B1351-3461-4E1E-9768-6B14531C442C}"/>
              </a:ext>
            </a:extLst>
          </p:cNvPr>
          <p:cNvSpPr>
            <a:spLocks noGrp="1"/>
          </p:cNvSpPr>
          <p:nvPr>
            <p:ph type="sldNum" sz="quarter" idx="12"/>
          </p:nvPr>
        </p:nvSpPr>
        <p:spPr>
          <a:xfrm>
            <a:off x="7070497" y="6348809"/>
            <a:ext cx="1509243" cy="191503"/>
          </a:xfrm>
        </p:spPr>
        <p:txBody>
          <a:bodyPr anchor="ctr">
            <a:normAutofit/>
          </a:bodyPr>
          <a:lstStyle/>
          <a:p>
            <a:pPr>
              <a:lnSpc>
                <a:spcPct val="90000"/>
              </a:lnSpc>
              <a:spcAft>
                <a:spcPts val="600"/>
              </a:spcAft>
            </a:pPr>
            <a:r>
              <a:rPr lang="en-US" sz="700">
                <a:solidFill>
                  <a:schemeClr val="tx2"/>
                </a:solidFill>
              </a:rPr>
              <a:t>ANRCB   |   </a:t>
            </a:r>
            <a:fld id="{D8FE707D-7EDD-4671-B995-A3FBECAF0B25}" type="slidenum">
              <a:rPr lang="en-US" sz="700" b="1" smtClean="0">
                <a:solidFill>
                  <a:schemeClr val="tx2"/>
                </a:solidFill>
              </a:rPr>
              <a:pPr>
                <a:lnSpc>
                  <a:spcPct val="90000"/>
                </a:lnSpc>
                <a:spcAft>
                  <a:spcPts val="600"/>
                </a:spcAft>
              </a:pPr>
              <a:t>33</a:t>
            </a:fld>
            <a:endParaRPr lang="en-US" sz="700" b="1">
              <a:solidFill>
                <a:schemeClr val="tx2"/>
              </a:solidFill>
            </a:endParaRPr>
          </a:p>
        </p:txBody>
      </p:sp>
      <p:pic>
        <p:nvPicPr>
          <p:cNvPr id="2" name="Audio 1">
            <a:hlinkClick r:id="" action="ppaction://media"/>
            <a:extLst>
              <a:ext uri="{FF2B5EF4-FFF2-40B4-BE49-F238E27FC236}">
                <a16:creationId xmlns:a16="http://schemas.microsoft.com/office/drawing/2014/main" id="{20A4754D-BC1F-48EE-AA6E-F64327D05A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648361904"/>
      </p:ext>
    </p:extLst>
  </p:cSld>
  <p:clrMapOvr>
    <a:masterClrMapping/>
  </p:clrMapOvr>
  <mc:AlternateContent xmlns:mc="http://schemas.openxmlformats.org/markup-compatibility/2006" xmlns:p14="http://schemas.microsoft.com/office/powerpoint/2010/main">
    <mc:Choice Requires="p14">
      <p:transition spd="slow" p14:dur="2000" advTm="22068"/>
    </mc:Choice>
    <mc:Fallback xmlns="">
      <p:transition spd="slow" advTm="22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4C949C-1A30-4B00-A1BA-BBF0828192AD}"/>
              </a:ext>
            </a:extLst>
          </p:cNvPr>
          <p:cNvSpPr>
            <a:spLocks noGrp="1"/>
          </p:cNvSpPr>
          <p:nvPr>
            <p:ph type="sldNum" sz="quarter" idx="10"/>
          </p:nvPr>
        </p:nvSpPr>
        <p:spPr/>
        <p:txBody>
          <a:bodyPr/>
          <a:lstStyle/>
          <a:p>
            <a:r>
              <a:rPr lang="en-US">
                <a:solidFill>
                  <a:schemeClr val="tx2"/>
                </a:solidFill>
              </a:rPr>
              <a:t>ANRCB   |   </a:t>
            </a:r>
            <a:fld id="{D8FE707D-7EDD-4671-B995-A3FBECAF0B25}" type="slidenum">
              <a:rPr lang="en-US" b="1" smtClean="0">
                <a:solidFill>
                  <a:schemeClr val="accent6"/>
                </a:solidFill>
              </a:rPr>
              <a:pPr/>
              <a:t>34</a:t>
            </a:fld>
            <a:endParaRPr lang="en-US" b="1" dirty="0">
              <a:solidFill>
                <a:schemeClr val="accent6"/>
              </a:solidFill>
            </a:endParaRPr>
          </a:p>
        </p:txBody>
      </p:sp>
      <p:pic>
        <p:nvPicPr>
          <p:cNvPr id="3" name="Picture 2" descr="C:\Documents and Settings\Student\My Documents\My Research &amp; Teaching\Research with Bruce King\Instructors Manual 6e\figure 3.1.jpg">
            <a:extLst>
              <a:ext uri="{FF2B5EF4-FFF2-40B4-BE49-F238E27FC236}">
                <a16:creationId xmlns:a16="http://schemas.microsoft.com/office/drawing/2014/main" id="{F0A07585-0E1F-4382-867E-D4BB95769C67}"/>
              </a:ext>
            </a:extLst>
          </p:cNvPr>
          <p:cNvPicPr/>
          <p:nvPr/>
        </p:nvPicPr>
        <p:blipFill>
          <a:blip r:embed="rId5" cstate="print"/>
          <a:srcRect/>
          <a:stretch>
            <a:fillRect/>
          </a:stretch>
        </p:blipFill>
        <p:spPr bwMode="auto">
          <a:xfrm>
            <a:off x="3439992" y="315706"/>
            <a:ext cx="4974437" cy="2738756"/>
          </a:xfrm>
          <a:prstGeom prst="rect">
            <a:avLst/>
          </a:prstGeom>
          <a:noFill/>
          <a:ln w="9525">
            <a:noFill/>
            <a:miter lim="800000"/>
            <a:headEnd/>
            <a:tailEnd/>
          </a:ln>
        </p:spPr>
      </p:pic>
      <p:pic>
        <p:nvPicPr>
          <p:cNvPr id="4" name="Picture 3">
            <a:extLst>
              <a:ext uri="{FF2B5EF4-FFF2-40B4-BE49-F238E27FC236}">
                <a16:creationId xmlns:a16="http://schemas.microsoft.com/office/drawing/2014/main" id="{75D070E3-679E-47E7-B0F9-F298EEA34364}"/>
              </a:ext>
            </a:extLst>
          </p:cNvPr>
          <p:cNvPicPr>
            <a:picLocks noChangeAspect="1"/>
          </p:cNvPicPr>
          <p:nvPr/>
        </p:nvPicPr>
        <p:blipFill>
          <a:blip r:embed="rId6"/>
          <a:stretch>
            <a:fillRect/>
          </a:stretch>
        </p:blipFill>
        <p:spPr>
          <a:xfrm>
            <a:off x="3430614" y="3280167"/>
            <a:ext cx="5071942" cy="2863909"/>
          </a:xfrm>
          <a:prstGeom prst="rect">
            <a:avLst/>
          </a:prstGeom>
        </p:spPr>
      </p:pic>
      <p:sp>
        <p:nvSpPr>
          <p:cNvPr id="5" name="Content Placeholder 2">
            <a:extLst>
              <a:ext uri="{FF2B5EF4-FFF2-40B4-BE49-F238E27FC236}">
                <a16:creationId xmlns:a16="http://schemas.microsoft.com/office/drawing/2014/main" id="{28B8A6E0-255F-47C8-9DE2-D9AD069BB6D5}"/>
              </a:ext>
            </a:extLst>
          </p:cNvPr>
          <p:cNvSpPr txBox="1">
            <a:spLocks/>
          </p:cNvSpPr>
          <p:nvPr/>
        </p:nvSpPr>
        <p:spPr>
          <a:xfrm>
            <a:off x="368489" y="713924"/>
            <a:ext cx="3152633" cy="233222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2400" b="1" dirty="0">
                <a:solidFill>
                  <a:schemeClr val="accent2"/>
                </a:solidFill>
              </a:rPr>
              <a:t>Histogram</a:t>
            </a:r>
          </a:p>
          <a:p>
            <a:r>
              <a:rPr lang="en-US" sz="2000" dirty="0"/>
              <a:t>Often used for </a:t>
            </a:r>
            <a:r>
              <a:rPr lang="en-US" sz="2000" b="1" dirty="0"/>
              <a:t>ungrouped</a:t>
            </a:r>
            <a:r>
              <a:rPr lang="en-US" sz="2000" dirty="0"/>
              <a:t> distributions</a:t>
            </a:r>
          </a:p>
          <a:p>
            <a:r>
              <a:rPr lang="en-US" sz="2000" dirty="0"/>
              <a:t>Useful when displaying </a:t>
            </a:r>
            <a:r>
              <a:rPr lang="en-US" sz="2000" b="1" dirty="0"/>
              <a:t>relative frequency </a:t>
            </a:r>
            <a:r>
              <a:rPr lang="en-US" sz="2000" dirty="0"/>
              <a:t>(proportions)</a:t>
            </a:r>
          </a:p>
          <a:p>
            <a:pPr marL="403433" indent="-403433"/>
            <a:endParaRPr lang="en-US" sz="2000" dirty="0"/>
          </a:p>
          <a:p>
            <a:pPr marL="403433" indent="-403433"/>
            <a:endParaRPr lang="en-US" sz="2000" dirty="0"/>
          </a:p>
          <a:p>
            <a:pPr marL="403433" indent="-403433"/>
            <a:endParaRPr lang="en-US" sz="2000" dirty="0"/>
          </a:p>
          <a:p>
            <a:pPr algn="ctr"/>
            <a:endParaRPr lang="en-US" sz="2000" dirty="0"/>
          </a:p>
        </p:txBody>
      </p:sp>
      <p:sp>
        <p:nvSpPr>
          <p:cNvPr id="6" name="Content Placeholder 3">
            <a:extLst>
              <a:ext uri="{FF2B5EF4-FFF2-40B4-BE49-F238E27FC236}">
                <a16:creationId xmlns:a16="http://schemas.microsoft.com/office/drawing/2014/main" id="{28D85083-E6B5-43A1-8753-13A313404023}"/>
              </a:ext>
            </a:extLst>
          </p:cNvPr>
          <p:cNvSpPr txBox="1">
            <a:spLocks/>
          </p:cNvSpPr>
          <p:nvPr/>
        </p:nvSpPr>
        <p:spPr>
          <a:xfrm>
            <a:off x="505345" y="3492262"/>
            <a:ext cx="2878920" cy="233222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2400" b="1" dirty="0">
                <a:solidFill>
                  <a:schemeClr val="accent2"/>
                </a:solidFill>
              </a:rPr>
              <a:t>Frequency Polygon</a:t>
            </a:r>
          </a:p>
          <a:p>
            <a:r>
              <a:rPr lang="en-US" sz="2000" dirty="0"/>
              <a:t>Preferred for </a:t>
            </a:r>
            <a:r>
              <a:rPr lang="en-US" sz="2000" b="1" dirty="0"/>
              <a:t>grouped</a:t>
            </a:r>
            <a:r>
              <a:rPr lang="en-US" sz="2000" dirty="0"/>
              <a:t> distribution</a:t>
            </a:r>
          </a:p>
          <a:p>
            <a:r>
              <a:rPr lang="en-US" sz="2000" dirty="0"/>
              <a:t>Helpful in </a:t>
            </a:r>
            <a:r>
              <a:rPr lang="en-US" sz="2000" b="1" dirty="0"/>
              <a:t>comparing distributions</a:t>
            </a:r>
            <a:endParaRPr lang="en-US" sz="2000" dirty="0"/>
          </a:p>
          <a:p>
            <a:pPr algn="ctr"/>
            <a:endParaRPr lang="en-US" sz="2000" b="1" dirty="0">
              <a:solidFill>
                <a:schemeClr val="accent2"/>
              </a:solidFill>
            </a:endParaRPr>
          </a:p>
        </p:txBody>
      </p:sp>
      <p:pic>
        <p:nvPicPr>
          <p:cNvPr id="7" name="Audio 6">
            <a:hlinkClick r:id="" action="ppaction://media"/>
            <a:extLst>
              <a:ext uri="{FF2B5EF4-FFF2-40B4-BE49-F238E27FC236}">
                <a16:creationId xmlns:a16="http://schemas.microsoft.com/office/drawing/2014/main" id="{670E048E-5BC5-491F-B46F-869757D7836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4054483622"/>
      </p:ext>
    </p:extLst>
  </p:cSld>
  <p:clrMapOvr>
    <a:masterClrMapping/>
  </p:clrMapOvr>
  <mc:AlternateContent xmlns:mc="http://schemas.openxmlformats.org/markup-compatibility/2006" xmlns:p14="http://schemas.microsoft.com/office/powerpoint/2010/main">
    <mc:Choice Requires="p14">
      <p:transition spd="slow" p14:dur="2000" advTm="27386"/>
    </mc:Choice>
    <mc:Fallback xmlns="">
      <p:transition spd="slow" advTm="27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15642-14AA-474E-B391-923464199F0B}"/>
              </a:ext>
            </a:extLst>
          </p:cNvPr>
          <p:cNvSpPr>
            <a:spLocks noGrp="1"/>
          </p:cNvSpPr>
          <p:nvPr>
            <p:ph type="title"/>
          </p:nvPr>
        </p:nvSpPr>
        <p:spPr/>
        <p:txBody>
          <a:bodyPr/>
          <a:lstStyle/>
          <a:p>
            <a:r>
              <a:rPr lang="en-US" dirty="0"/>
              <a:t>Frequency Polygon: Comparisons</a:t>
            </a:r>
          </a:p>
        </p:txBody>
      </p:sp>
      <p:sp>
        <p:nvSpPr>
          <p:cNvPr id="4" name="Slide Number Placeholder 3">
            <a:extLst>
              <a:ext uri="{FF2B5EF4-FFF2-40B4-BE49-F238E27FC236}">
                <a16:creationId xmlns:a16="http://schemas.microsoft.com/office/drawing/2014/main" id="{895CBBCA-83FD-4760-BE2C-6E12610BBF07}"/>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35</a:t>
            </a:fld>
            <a:endParaRPr lang="en-US" b="1" dirty="0">
              <a:solidFill>
                <a:schemeClr val="accent6"/>
              </a:solidFill>
            </a:endParaRPr>
          </a:p>
        </p:txBody>
      </p:sp>
      <p:pic>
        <p:nvPicPr>
          <p:cNvPr id="5" name="Picture 4">
            <a:extLst>
              <a:ext uri="{FF2B5EF4-FFF2-40B4-BE49-F238E27FC236}">
                <a16:creationId xmlns:a16="http://schemas.microsoft.com/office/drawing/2014/main" id="{A4F3D4A1-917E-492D-BA42-A18DC645EBC1}"/>
              </a:ext>
            </a:extLst>
          </p:cNvPr>
          <p:cNvPicPr>
            <a:picLocks noChangeAspect="1"/>
          </p:cNvPicPr>
          <p:nvPr/>
        </p:nvPicPr>
        <p:blipFill>
          <a:blip r:embed="rId5"/>
          <a:stretch>
            <a:fillRect/>
          </a:stretch>
        </p:blipFill>
        <p:spPr>
          <a:xfrm>
            <a:off x="1069477" y="1411469"/>
            <a:ext cx="6755641" cy="4507332"/>
          </a:xfrm>
          <a:prstGeom prst="rect">
            <a:avLst/>
          </a:prstGeom>
        </p:spPr>
      </p:pic>
      <p:sp>
        <p:nvSpPr>
          <p:cNvPr id="6" name="Rectangle 5">
            <a:extLst>
              <a:ext uri="{FF2B5EF4-FFF2-40B4-BE49-F238E27FC236}">
                <a16:creationId xmlns:a16="http://schemas.microsoft.com/office/drawing/2014/main" id="{7AE89984-608B-45BC-878A-BCE0D8243913}"/>
              </a:ext>
            </a:extLst>
          </p:cNvPr>
          <p:cNvSpPr/>
          <p:nvPr/>
        </p:nvSpPr>
        <p:spPr>
          <a:xfrm>
            <a:off x="570647" y="5918801"/>
            <a:ext cx="4590491" cy="336695"/>
          </a:xfrm>
          <a:prstGeom prst="rect">
            <a:avLst/>
          </a:prstGeom>
        </p:spPr>
        <p:txBody>
          <a:bodyPr wrap="square">
            <a:spAutoFit/>
          </a:bodyPr>
          <a:lstStyle/>
          <a:p>
            <a:pPr defTabSz="806867"/>
            <a:r>
              <a:rPr lang="en-US" sz="1588" dirty="0">
                <a:solidFill>
                  <a:prstClr val="black"/>
                </a:solidFill>
                <a:latin typeface="Calibri"/>
              </a:rPr>
              <a:t>What can you observe from the graph?</a:t>
            </a:r>
          </a:p>
        </p:txBody>
      </p:sp>
      <p:pic>
        <p:nvPicPr>
          <p:cNvPr id="7" name="Audio 6">
            <a:hlinkClick r:id="" action="ppaction://media"/>
            <a:extLst>
              <a:ext uri="{FF2B5EF4-FFF2-40B4-BE49-F238E27FC236}">
                <a16:creationId xmlns:a16="http://schemas.microsoft.com/office/drawing/2014/main" id="{8226F313-CD99-4DB0-B87D-BF806862D3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054432634"/>
      </p:ext>
    </p:extLst>
  </p:cSld>
  <p:clrMapOvr>
    <a:masterClrMapping/>
  </p:clrMapOvr>
  <mc:AlternateContent xmlns:mc="http://schemas.openxmlformats.org/markup-compatibility/2006" xmlns:p14="http://schemas.microsoft.com/office/powerpoint/2010/main">
    <mc:Choice Requires="p14">
      <p:transition spd="slow" p14:dur="2000" advTm="18121"/>
    </mc:Choice>
    <mc:Fallback xmlns="">
      <p:transition spd="slow" advTm="18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71C5FCC-1DF7-45AD-8468-1B4688A7D6A3}"/>
              </a:ext>
            </a:extLst>
          </p:cNvPr>
          <p:cNvSpPr>
            <a:spLocks noGrp="1"/>
          </p:cNvSpPr>
          <p:nvPr>
            <p:ph type="title"/>
          </p:nvPr>
        </p:nvSpPr>
        <p:spPr/>
        <p:txBody>
          <a:bodyPr/>
          <a:lstStyle/>
          <a:p>
            <a:r>
              <a:rPr lang="en-US" dirty="0"/>
              <a:t>Frequency Polygons: Comparisons</a:t>
            </a:r>
          </a:p>
        </p:txBody>
      </p:sp>
      <p:sp>
        <p:nvSpPr>
          <p:cNvPr id="2" name="Slide Number Placeholder 1">
            <a:extLst>
              <a:ext uri="{FF2B5EF4-FFF2-40B4-BE49-F238E27FC236}">
                <a16:creationId xmlns:a16="http://schemas.microsoft.com/office/drawing/2014/main" id="{68C0ED5E-14EB-420E-A416-F133D99B203A}"/>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36</a:t>
            </a:fld>
            <a:endParaRPr lang="en-US" b="1" dirty="0">
              <a:solidFill>
                <a:schemeClr val="accent6"/>
              </a:solidFill>
            </a:endParaRPr>
          </a:p>
        </p:txBody>
      </p:sp>
      <p:pic>
        <p:nvPicPr>
          <p:cNvPr id="3" name="Picture 2" descr="A stacked bar graph. Each column is created by 4 smaller columns stacked on top of each other.">
            <a:extLst>
              <a:ext uri="{FF2B5EF4-FFF2-40B4-BE49-F238E27FC236}">
                <a16:creationId xmlns:a16="http://schemas.microsoft.com/office/drawing/2014/main" id="{F58EEF24-1E3C-48F3-BB55-1D7098F223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676" y="2661191"/>
            <a:ext cx="3796463" cy="164337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CD72441-1302-4CDA-B734-8706918FB8F8}"/>
              </a:ext>
            </a:extLst>
          </p:cNvPr>
          <p:cNvSpPr txBox="1"/>
          <p:nvPr/>
        </p:nvSpPr>
        <p:spPr>
          <a:xfrm>
            <a:off x="628650" y="1531014"/>
            <a:ext cx="7886700" cy="830997"/>
          </a:xfrm>
          <a:prstGeom prst="rect">
            <a:avLst/>
          </a:prstGeom>
          <a:noFill/>
        </p:spPr>
        <p:txBody>
          <a:bodyPr wrap="square">
            <a:spAutoFit/>
          </a:bodyPr>
          <a:lstStyle/>
          <a:p>
            <a:r>
              <a:rPr lang="en-US" sz="1600" i="0" dirty="0">
                <a:solidFill>
                  <a:srgbClr val="000000"/>
                </a:solidFill>
                <a:effectLst/>
              </a:rPr>
              <a:t>Number of Deaths with Any Death Certificate Mention of Asbestosis, Coal Worker’s Pneumoconiosis (CWP), Silicosis, and Unspecified/Other Pneumoconiosis Among Persons Aged ≥ 15 Years, by Year — United States, 1968–2000</a:t>
            </a:r>
            <a:endParaRPr lang="en-US" sz="1600" dirty="0"/>
          </a:p>
        </p:txBody>
      </p:sp>
      <p:pic>
        <p:nvPicPr>
          <p:cNvPr id="6148" name="Picture 4" descr="Line graph with dots showing datapoints. Each dataset is represented by a different type of line.">
            <a:extLst>
              <a:ext uri="{FF2B5EF4-FFF2-40B4-BE49-F238E27FC236}">
                <a16:creationId xmlns:a16="http://schemas.microsoft.com/office/drawing/2014/main" id="{35472EE9-6437-4141-9D46-FD3FF15271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2661192"/>
            <a:ext cx="3858363" cy="164337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A frequency polygon graph showing the number deaths over time with 4 different data sets.">
            <a:extLst>
              <a:ext uri="{FF2B5EF4-FFF2-40B4-BE49-F238E27FC236}">
                <a16:creationId xmlns:a16="http://schemas.microsoft.com/office/drawing/2014/main" id="{3568E783-C095-4EF2-8787-F45B96CBBA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1632" y="4406249"/>
            <a:ext cx="3837508" cy="16433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n a stacked bar graph, trends in the bottom most area of the column are easily seen.">
            <a:extLst>
              <a:ext uri="{FF2B5EF4-FFF2-40B4-BE49-F238E27FC236}">
                <a16:creationId xmlns:a16="http://schemas.microsoft.com/office/drawing/2014/main" id="{45A8EDED-2273-4EF9-96E5-AE2FC7AE05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4406249"/>
            <a:ext cx="3837507" cy="1643377"/>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91372C76-AEF0-4839-B126-F0A59528673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178853048"/>
      </p:ext>
    </p:extLst>
  </p:cSld>
  <p:clrMapOvr>
    <a:masterClrMapping/>
  </p:clrMapOvr>
  <mc:AlternateContent xmlns:mc="http://schemas.openxmlformats.org/markup-compatibility/2006" xmlns:p14="http://schemas.microsoft.com/office/powerpoint/2010/main">
    <mc:Choice Requires="p14">
      <p:transition spd="slow" p14:dur="2000" advTm="24321"/>
    </mc:Choice>
    <mc:Fallback xmlns="">
      <p:transition spd="slow" advTm="24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09C66-1581-4816-9646-514DEC465C2C}"/>
              </a:ext>
            </a:extLst>
          </p:cNvPr>
          <p:cNvSpPr>
            <a:spLocks noGrp="1"/>
          </p:cNvSpPr>
          <p:nvPr>
            <p:ph type="title"/>
          </p:nvPr>
        </p:nvSpPr>
        <p:spPr/>
        <p:txBody>
          <a:bodyPr/>
          <a:lstStyle/>
          <a:p>
            <a:r>
              <a:rPr lang="en-US" dirty="0"/>
              <a:t>Graphical Summaries: Box Plots</a:t>
            </a:r>
          </a:p>
        </p:txBody>
      </p:sp>
      <p:sp>
        <p:nvSpPr>
          <p:cNvPr id="3" name="Content Placeholder 2">
            <a:extLst>
              <a:ext uri="{FF2B5EF4-FFF2-40B4-BE49-F238E27FC236}">
                <a16:creationId xmlns:a16="http://schemas.microsoft.com/office/drawing/2014/main" id="{2AE11FA1-F4CA-43C9-B028-91CE20015F32}"/>
              </a:ext>
            </a:extLst>
          </p:cNvPr>
          <p:cNvSpPr>
            <a:spLocks noGrp="1"/>
          </p:cNvSpPr>
          <p:nvPr>
            <p:ph sz="quarter" idx="10"/>
          </p:nvPr>
        </p:nvSpPr>
        <p:spPr>
          <a:xfrm>
            <a:off x="628650" y="1487967"/>
            <a:ext cx="7886700" cy="1367775"/>
          </a:xfrm>
        </p:spPr>
        <p:txBody>
          <a:bodyPr/>
          <a:lstStyle/>
          <a:p>
            <a:pPr marL="44450" lvl="1" indent="0">
              <a:spcBef>
                <a:spcPct val="50000"/>
              </a:spcBef>
              <a:buClr>
                <a:srgbClr val="C00000"/>
              </a:buClr>
              <a:buSzPct val="100000"/>
              <a:buNone/>
            </a:pPr>
            <a:r>
              <a:rPr lang="en-US" sz="2400" b="1" dirty="0">
                <a:latin typeface="+mn-lt"/>
                <a:cs typeface="Tahoma" pitchFamily="34" charset="0"/>
              </a:rPr>
              <a:t>Box Plots </a:t>
            </a:r>
            <a:r>
              <a:rPr lang="en-US" sz="2400" dirty="0">
                <a:latin typeface="+mn-lt"/>
                <a:cs typeface="Tahoma" pitchFamily="34" charset="0"/>
              </a:rPr>
              <a:t>are a graphical display of five numeric summary measures: </a:t>
            </a:r>
            <a:r>
              <a:rPr lang="en-US" sz="2400" dirty="0">
                <a:latin typeface="+mn-lt"/>
              </a:rPr>
              <a:t>minimum, lower quartile, median, upper quartile, maximum. </a:t>
            </a:r>
          </a:p>
          <a:p>
            <a:endParaRPr lang="en-US" dirty="0"/>
          </a:p>
        </p:txBody>
      </p:sp>
      <p:sp>
        <p:nvSpPr>
          <p:cNvPr id="4" name="Slide Number Placeholder 3">
            <a:extLst>
              <a:ext uri="{FF2B5EF4-FFF2-40B4-BE49-F238E27FC236}">
                <a16:creationId xmlns:a16="http://schemas.microsoft.com/office/drawing/2014/main" id="{CD18AE4B-DD7F-4A56-B984-3FA3FE61FC65}"/>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37</a:t>
            </a:fld>
            <a:endParaRPr lang="en-US" b="1" dirty="0">
              <a:solidFill>
                <a:schemeClr val="accent6"/>
              </a:solidFill>
            </a:endParaRPr>
          </a:p>
        </p:txBody>
      </p:sp>
      <p:pic>
        <p:nvPicPr>
          <p:cNvPr id="5" name="Picture 2" descr="Image result for box and whisker plots epidemiology">
            <a:extLst>
              <a:ext uri="{FF2B5EF4-FFF2-40B4-BE49-F238E27FC236}">
                <a16:creationId xmlns:a16="http://schemas.microsoft.com/office/drawing/2014/main" id="{ECAC9DC5-5943-436A-92B1-64D003FA56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2295" y="2201298"/>
            <a:ext cx="4396197" cy="336653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7C20E81-26D2-45E0-B419-5965BA1CC564}"/>
              </a:ext>
            </a:extLst>
          </p:cNvPr>
          <p:cNvSpPr txBox="1"/>
          <p:nvPr/>
        </p:nvSpPr>
        <p:spPr>
          <a:xfrm>
            <a:off x="663798" y="2666406"/>
            <a:ext cx="3943350" cy="3323987"/>
          </a:xfrm>
          <a:prstGeom prst="rect">
            <a:avLst/>
          </a:prstGeom>
          <a:noFill/>
        </p:spPr>
        <p:txBody>
          <a:bodyPr wrap="square">
            <a:spAutoFit/>
          </a:bodyPr>
          <a:lstStyle/>
          <a:p>
            <a:pPr marL="342900" indent="-342900">
              <a:spcBef>
                <a:spcPct val="50000"/>
              </a:spcBef>
              <a:buClr>
                <a:srgbClr val="C00000"/>
              </a:buClr>
              <a:buSzPct val="100000"/>
              <a:buFont typeface="Arial" panose="020B0604020202020204" pitchFamily="34" charset="0"/>
              <a:buChar char="•"/>
            </a:pPr>
            <a:r>
              <a:rPr lang="en-US" sz="2000" dirty="0">
                <a:latin typeface="+mn-lt"/>
              </a:rPr>
              <a:t>They’re a good way of visualizing data from different populations, especially comparing them</a:t>
            </a:r>
          </a:p>
          <a:p>
            <a:pPr marL="342900" indent="-342900">
              <a:spcBef>
                <a:spcPct val="50000"/>
              </a:spcBef>
              <a:buClr>
                <a:srgbClr val="C00000"/>
              </a:buClr>
              <a:buSzPct val="100000"/>
              <a:buFont typeface="Arial" panose="020B0604020202020204" pitchFamily="34" charset="0"/>
              <a:buChar char="•"/>
            </a:pPr>
            <a:r>
              <a:rPr lang="en-US" sz="2000" dirty="0">
                <a:latin typeface="+mn-lt"/>
              </a:rPr>
              <a:t>Clear definitions</a:t>
            </a:r>
            <a:r>
              <a:rPr lang="en-US" sz="2000" dirty="0"/>
              <a:t>; </a:t>
            </a:r>
            <a:r>
              <a:rPr lang="en-US" sz="2000" dirty="0">
                <a:latin typeface="+mn-lt"/>
                <a:sym typeface="Wingdings 3" pitchFamily="18" charset="2"/>
              </a:rPr>
              <a:t>don’t have to worry about # of bars, class intervals, etc.</a:t>
            </a:r>
          </a:p>
          <a:p>
            <a:pPr marL="342900" indent="-342900">
              <a:spcBef>
                <a:spcPct val="50000"/>
              </a:spcBef>
              <a:buClr>
                <a:srgbClr val="C00000"/>
              </a:buClr>
              <a:buSzPct val="100000"/>
              <a:buFont typeface="Arial" panose="020B0604020202020204" pitchFamily="34" charset="0"/>
              <a:buChar char="•"/>
            </a:pPr>
            <a:r>
              <a:rPr lang="en-US" sz="2000" dirty="0">
                <a:latin typeface="+mn-lt"/>
                <a:sym typeface="Wingdings 3" pitchFamily="18" charset="2"/>
              </a:rPr>
              <a:t>Easily available</a:t>
            </a:r>
            <a:endParaRPr lang="en-US" sz="2000" dirty="0">
              <a:latin typeface="+mn-lt"/>
            </a:endParaRPr>
          </a:p>
          <a:p>
            <a:pPr marL="342900" indent="-342900">
              <a:spcBef>
                <a:spcPct val="50000"/>
              </a:spcBef>
              <a:buClr>
                <a:srgbClr val="C00000"/>
              </a:buClr>
              <a:buSzPct val="100000"/>
              <a:buFont typeface="Arial" panose="020B0604020202020204" pitchFamily="34" charset="0"/>
              <a:buChar char="•"/>
            </a:pPr>
            <a:r>
              <a:rPr lang="en-US" sz="2000" dirty="0">
                <a:latin typeface="+mn-lt"/>
                <a:cs typeface="Tahoma" pitchFamily="34" charset="0"/>
              </a:rPr>
              <a:t>Modified to indicate outliers (extreme values). </a:t>
            </a:r>
          </a:p>
        </p:txBody>
      </p:sp>
      <p:pic>
        <p:nvPicPr>
          <p:cNvPr id="17" name="Audio 16">
            <a:hlinkClick r:id="" action="ppaction://media"/>
            <a:extLst>
              <a:ext uri="{FF2B5EF4-FFF2-40B4-BE49-F238E27FC236}">
                <a16:creationId xmlns:a16="http://schemas.microsoft.com/office/drawing/2014/main" id="{9C1CD24E-0C09-4A51-B539-76BBD0F908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484810244"/>
      </p:ext>
    </p:extLst>
  </p:cSld>
  <p:clrMapOvr>
    <a:masterClrMapping/>
  </p:clrMapOvr>
  <mc:AlternateContent xmlns:mc="http://schemas.openxmlformats.org/markup-compatibility/2006" xmlns:p14="http://schemas.microsoft.com/office/powerpoint/2010/main">
    <mc:Choice Requires="p14">
      <p:transition spd="slow" p14:dur="2000" advTm="37394"/>
    </mc:Choice>
    <mc:Fallback xmlns="">
      <p:transition spd="slow" advTm="37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93B85-391E-474B-B4A1-F6E30B0D1D89}"/>
              </a:ext>
            </a:extLst>
          </p:cNvPr>
          <p:cNvSpPr>
            <a:spLocks noGrp="1"/>
          </p:cNvSpPr>
          <p:nvPr>
            <p:ph type="title"/>
          </p:nvPr>
        </p:nvSpPr>
        <p:spPr/>
        <p:txBody>
          <a:bodyPr/>
          <a:lstStyle/>
          <a:p>
            <a:r>
              <a:rPr lang="en-US" dirty="0"/>
              <a:t>Box Plots</a:t>
            </a:r>
          </a:p>
        </p:txBody>
      </p:sp>
      <p:sp>
        <p:nvSpPr>
          <p:cNvPr id="4" name="Slide Number Placeholder 3">
            <a:extLst>
              <a:ext uri="{FF2B5EF4-FFF2-40B4-BE49-F238E27FC236}">
                <a16:creationId xmlns:a16="http://schemas.microsoft.com/office/drawing/2014/main" id="{9A5137F1-050E-4460-B44A-91D628F39F07}"/>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38</a:t>
            </a:fld>
            <a:endParaRPr lang="en-US" b="1" dirty="0">
              <a:solidFill>
                <a:schemeClr val="accent6"/>
              </a:solidFill>
            </a:endParaRPr>
          </a:p>
        </p:txBody>
      </p:sp>
      <p:sp>
        <p:nvSpPr>
          <p:cNvPr id="5" name="Text Box 3">
            <a:extLst>
              <a:ext uri="{FF2B5EF4-FFF2-40B4-BE49-F238E27FC236}">
                <a16:creationId xmlns:a16="http://schemas.microsoft.com/office/drawing/2014/main" id="{EEE8DE4F-9109-4C33-B394-DA886A4BE6DE}"/>
              </a:ext>
            </a:extLst>
          </p:cNvPr>
          <p:cNvSpPr txBox="1">
            <a:spLocks noChangeArrowheads="1"/>
          </p:cNvSpPr>
          <p:nvPr/>
        </p:nvSpPr>
        <p:spPr bwMode="auto">
          <a:xfrm>
            <a:off x="652609" y="1491457"/>
            <a:ext cx="385657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000" u="sng">
                <a:solidFill>
                  <a:schemeClr val="tx1"/>
                </a:solidFill>
                <a:latin typeface="Arial" charset="0"/>
                <a:cs typeface="Arial" charset="0"/>
              </a:defRPr>
            </a:lvl1pPr>
            <a:lvl2pPr marL="742950" indent="-285750" eaLnBrk="0" hangingPunct="0">
              <a:defRPr sz="2000" u="sng">
                <a:solidFill>
                  <a:schemeClr val="tx1"/>
                </a:solidFill>
                <a:latin typeface="Arial" charset="0"/>
                <a:cs typeface="Arial" charset="0"/>
              </a:defRPr>
            </a:lvl2pPr>
            <a:lvl3pPr marL="1143000" indent="-228600" eaLnBrk="0" hangingPunct="0">
              <a:defRPr sz="2000" u="sng">
                <a:solidFill>
                  <a:schemeClr val="tx1"/>
                </a:solidFill>
                <a:latin typeface="Arial" charset="0"/>
                <a:cs typeface="Arial" charset="0"/>
              </a:defRPr>
            </a:lvl3pPr>
            <a:lvl4pPr marL="1600200" indent="-228600" eaLnBrk="0" hangingPunct="0">
              <a:defRPr sz="2000" u="sng">
                <a:solidFill>
                  <a:schemeClr val="tx1"/>
                </a:solidFill>
                <a:latin typeface="Arial" charset="0"/>
                <a:cs typeface="Arial" charset="0"/>
              </a:defRPr>
            </a:lvl4pPr>
            <a:lvl5pPr marL="2057400" indent="-228600" eaLnBrk="0" hangingPunct="0">
              <a:defRPr sz="2000" u="sng">
                <a:solidFill>
                  <a:schemeClr val="tx1"/>
                </a:solidFill>
                <a:latin typeface="Arial" charset="0"/>
                <a:cs typeface="Arial" charset="0"/>
              </a:defRPr>
            </a:lvl5pPr>
            <a:lvl6pPr marL="2514600" indent="-228600" eaLnBrk="0" fontAlgn="base" hangingPunct="0">
              <a:spcBef>
                <a:spcPct val="0"/>
              </a:spcBef>
              <a:spcAft>
                <a:spcPct val="0"/>
              </a:spcAft>
              <a:defRPr sz="2000" u="sng">
                <a:solidFill>
                  <a:schemeClr val="tx1"/>
                </a:solidFill>
                <a:latin typeface="Arial" charset="0"/>
                <a:cs typeface="Arial" charset="0"/>
              </a:defRPr>
            </a:lvl6pPr>
            <a:lvl7pPr marL="2971800" indent="-228600" eaLnBrk="0" fontAlgn="base" hangingPunct="0">
              <a:spcBef>
                <a:spcPct val="0"/>
              </a:spcBef>
              <a:spcAft>
                <a:spcPct val="0"/>
              </a:spcAft>
              <a:defRPr sz="2000" u="sng">
                <a:solidFill>
                  <a:schemeClr val="tx1"/>
                </a:solidFill>
                <a:latin typeface="Arial" charset="0"/>
                <a:cs typeface="Arial" charset="0"/>
              </a:defRPr>
            </a:lvl7pPr>
            <a:lvl8pPr marL="3429000" indent="-228600" eaLnBrk="0" fontAlgn="base" hangingPunct="0">
              <a:spcBef>
                <a:spcPct val="0"/>
              </a:spcBef>
              <a:spcAft>
                <a:spcPct val="0"/>
              </a:spcAft>
              <a:defRPr sz="2000" u="sng">
                <a:solidFill>
                  <a:schemeClr val="tx1"/>
                </a:solidFill>
                <a:latin typeface="Arial" charset="0"/>
                <a:cs typeface="Arial" charset="0"/>
              </a:defRPr>
            </a:lvl8pPr>
            <a:lvl9pPr marL="3886200" indent="-228600" eaLnBrk="0" fontAlgn="base" hangingPunct="0">
              <a:spcBef>
                <a:spcPct val="0"/>
              </a:spcBef>
              <a:spcAft>
                <a:spcPct val="0"/>
              </a:spcAft>
              <a:defRPr sz="2000" u="sng">
                <a:solidFill>
                  <a:schemeClr val="tx1"/>
                </a:solidFill>
                <a:latin typeface="Arial" charset="0"/>
                <a:cs typeface="Arial" charset="0"/>
              </a:defRPr>
            </a:lvl9pPr>
          </a:lstStyle>
          <a:p>
            <a:pPr>
              <a:spcBef>
                <a:spcPct val="50000"/>
              </a:spcBef>
              <a:buClr>
                <a:srgbClr val="C00000"/>
              </a:buClr>
              <a:buSzPct val="100000"/>
              <a:buFont typeface="Arial" panose="020B0604020202020204" pitchFamily="34" charset="0"/>
              <a:buChar char="•"/>
            </a:pPr>
            <a:r>
              <a:rPr lang="en-US" sz="2400" u="none" dirty="0">
                <a:latin typeface="+mn-lt"/>
              </a:rPr>
              <a:t>The box is from </a:t>
            </a:r>
            <a:r>
              <a:rPr lang="en-US" sz="2400" b="1" u="none" dirty="0">
                <a:latin typeface="+mn-lt"/>
              </a:rPr>
              <a:t>25th to 75th percentile </a:t>
            </a:r>
            <a:r>
              <a:rPr lang="en-US" sz="2400" u="none" dirty="0">
                <a:latin typeface="+mn-lt"/>
              </a:rPr>
              <a:t>(1</a:t>
            </a:r>
            <a:r>
              <a:rPr lang="en-US" sz="2400" u="none" baseline="30000" dirty="0">
                <a:latin typeface="+mn-lt"/>
              </a:rPr>
              <a:t>st</a:t>
            </a:r>
            <a:r>
              <a:rPr lang="en-US" sz="2400" u="none" dirty="0">
                <a:latin typeface="+mn-lt"/>
              </a:rPr>
              <a:t> quartile to 3</a:t>
            </a:r>
            <a:r>
              <a:rPr lang="en-US" sz="2400" u="none" baseline="30000" dirty="0">
                <a:latin typeface="+mn-lt"/>
              </a:rPr>
              <a:t>rd</a:t>
            </a:r>
            <a:r>
              <a:rPr lang="en-US" sz="2400" u="none" dirty="0">
                <a:latin typeface="+mn-lt"/>
              </a:rPr>
              <a:t> quartile) </a:t>
            </a:r>
          </a:p>
        </p:txBody>
      </p:sp>
      <p:sp>
        <p:nvSpPr>
          <p:cNvPr id="6" name="Text Box 4">
            <a:extLst>
              <a:ext uri="{FF2B5EF4-FFF2-40B4-BE49-F238E27FC236}">
                <a16:creationId xmlns:a16="http://schemas.microsoft.com/office/drawing/2014/main" id="{EEF818B5-BB94-4831-8253-9D24D14844E2}"/>
              </a:ext>
            </a:extLst>
          </p:cNvPr>
          <p:cNvSpPr txBox="1">
            <a:spLocks noChangeArrowheads="1"/>
          </p:cNvSpPr>
          <p:nvPr/>
        </p:nvSpPr>
        <p:spPr bwMode="auto">
          <a:xfrm>
            <a:off x="665107" y="2747995"/>
            <a:ext cx="360946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000" u="sng">
                <a:solidFill>
                  <a:schemeClr val="tx1"/>
                </a:solidFill>
                <a:latin typeface="Arial" charset="0"/>
                <a:cs typeface="Arial" charset="0"/>
              </a:defRPr>
            </a:lvl1pPr>
            <a:lvl2pPr marL="742950" indent="-285750" eaLnBrk="0" hangingPunct="0">
              <a:defRPr sz="2000" u="sng">
                <a:solidFill>
                  <a:schemeClr val="tx1"/>
                </a:solidFill>
                <a:latin typeface="Arial" charset="0"/>
                <a:cs typeface="Arial" charset="0"/>
              </a:defRPr>
            </a:lvl2pPr>
            <a:lvl3pPr marL="1143000" indent="-228600" eaLnBrk="0" hangingPunct="0">
              <a:defRPr sz="2000" u="sng">
                <a:solidFill>
                  <a:schemeClr val="tx1"/>
                </a:solidFill>
                <a:latin typeface="Arial" charset="0"/>
                <a:cs typeface="Arial" charset="0"/>
              </a:defRPr>
            </a:lvl3pPr>
            <a:lvl4pPr marL="1600200" indent="-228600" eaLnBrk="0" hangingPunct="0">
              <a:defRPr sz="2000" u="sng">
                <a:solidFill>
                  <a:schemeClr val="tx1"/>
                </a:solidFill>
                <a:latin typeface="Arial" charset="0"/>
                <a:cs typeface="Arial" charset="0"/>
              </a:defRPr>
            </a:lvl4pPr>
            <a:lvl5pPr marL="2057400" indent="-228600" eaLnBrk="0" hangingPunct="0">
              <a:defRPr sz="2000" u="sng">
                <a:solidFill>
                  <a:schemeClr val="tx1"/>
                </a:solidFill>
                <a:latin typeface="Arial" charset="0"/>
                <a:cs typeface="Arial" charset="0"/>
              </a:defRPr>
            </a:lvl5pPr>
            <a:lvl6pPr marL="2514600" indent="-228600" eaLnBrk="0" fontAlgn="base" hangingPunct="0">
              <a:spcBef>
                <a:spcPct val="0"/>
              </a:spcBef>
              <a:spcAft>
                <a:spcPct val="0"/>
              </a:spcAft>
              <a:defRPr sz="2000" u="sng">
                <a:solidFill>
                  <a:schemeClr val="tx1"/>
                </a:solidFill>
                <a:latin typeface="Arial" charset="0"/>
                <a:cs typeface="Arial" charset="0"/>
              </a:defRPr>
            </a:lvl6pPr>
            <a:lvl7pPr marL="2971800" indent="-228600" eaLnBrk="0" fontAlgn="base" hangingPunct="0">
              <a:spcBef>
                <a:spcPct val="0"/>
              </a:spcBef>
              <a:spcAft>
                <a:spcPct val="0"/>
              </a:spcAft>
              <a:defRPr sz="2000" u="sng">
                <a:solidFill>
                  <a:schemeClr val="tx1"/>
                </a:solidFill>
                <a:latin typeface="Arial" charset="0"/>
                <a:cs typeface="Arial" charset="0"/>
              </a:defRPr>
            </a:lvl7pPr>
            <a:lvl8pPr marL="3429000" indent="-228600" eaLnBrk="0" fontAlgn="base" hangingPunct="0">
              <a:spcBef>
                <a:spcPct val="0"/>
              </a:spcBef>
              <a:spcAft>
                <a:spcPct val="0"/>
              </a:spcAft>
              <a:defRPr sz="2000" u="sng">
                <a:solidFill>
                  <a:schemeClr val="tx1"/>
                </a:solidFill>
                <a:latin typeface="Arial" charset="0"/>
                <a:cs typeface="Arial" charset="0"/>
              </a:defRPr>
            </a:lvl8pPr>
            <a:lvl9pPr marL="3886200" indent="-228600" eaLnBrk="0" fontAlgn="base" hangingPunct="0">
              <a:spcBef>
                <a:spcPct val="0"/>
              </a:spcBef>
              <a:spcAft>
                <a:spcPct val="0"/>
              </a:spcAft>
              <a:defRPr sz="2000" u="sng">
                <a:solidFill>
                  <a:schemeClr val="tx1"/>
                </a:solidFill>
                <a:latin typeface="Arial" charset="0"/>
                <a:cs typeface="Arial" charset="0"/>
              </a:defRPr>
            </a:lvl9pPr>
          </a:lstStyle>
          <a:p>
            <a:pPr>
              <a:spcBef>
                <a:spcPct val="50000"/>
              </a:spcBef>
              <a:buClr>
                <a:srgbClr val="C00000"/>
              </a:buClr>
              <a:buSzPct val="100000"/>
              <a:buFont typeface="Arial" panose="020B0604020202020204" pitchFamily="34" charset="0"/>
              <a:buChar char="•"/>
            </a:pPr>
            <a:r>
              <a:rPr lang="en-US" sz="2400" u="none" dirty="0">
                <a:latin typeface="+mn-lt"/>
              </a:rPr>
              <a:t>This means </a:t>
            </a:r>
            <a:r>
              <a:rPr lang="en-US" sz="2400" b="1" u="none" dirty="0">
                <a:latin typeface="+mn-lt"/>
              </a:rPr>
              <a:t>50%</a:t>
            </a:r>
            <a:r>
              <a:rPr lang="en-US" sz="2400" u="none" dirty="0">
                <a:latin typeface="+mn-lt"/>
              </a:rPr>
              <a:t> of the data are in the box</a:t>
            </a:r>
          </a:p>
        </p:txBody>
      </p:sp>
      <p:sp>
        <p:nvSpPr>
          <p:cNvPr id="7" name="Text Box 5">
            <a:extLst>
              <a:ext uri="{FF2B5EF4-FFF2-40B4-BE49-F238E27FC236}">
                <a16:creationId xmlns:a16="http://schemas.microsoft.com/office/drawing/2014/main" id="{AC3333A0-5BC7-4FFA-8D13-D32E56533618}"/>
              </a:ext>
            </a:extLst>
          </p:cNvPr>
          <p:cNvSpPr txBox="1">
            <a:spLocks noChangeArrowheads="1"/>
          </p:cNvSpPr>
          <p:nvPr/>
        </p:nvSpPr>
        <p:spPr bwMode="auto">
          <a:xfrm>
            <a:off x="665107" y="3662034"/>
            <a:ext cx="360946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000" u="sng">
                <a:solidFill>
                  <a:schemeClr val="tx1"/>
                </a:solidFill>
                <a:latin typeface="Arial" charset="0"/>
                <a:cs typeface="Arial" charset="0"/>
              </a:defRPr>
            </a:lvl1pPr>
            <a:lvl2pPr marL="742950" indent="-285750" eaLnBrk="0" hangingPunct="0">
              <a:defRPr sz="2000" u="sng">
                <a:solidFill>
                  <a:schemeClr val="tx1"/>
                </a:solidFill>
                <a:latin typeface="Arial" charset="0"/>
                <a:cs typeface="Arial" charset="0"/>
              </a:defRPr>
            </a:lvl2pPr>
            <a:lvl3pPr marL="1143000" indent="-228600" eaLnBrk="0" hangingPunct="0">
              <a:defRPr sz="2000" u="sng">
                <a:solidFill>
                  <a:schemeClr val="tx1"/>
                </a:solidFill>
                <a:latin typeface="Arial" charset="0"/>
                <a:cs typeface="Arial" charset="0"/>
              </a:defRPr>
            </a:lvl3pPr>
            <a:lvl4pPr marL="1600200" indent="-228600" eaLnBrk="0" hangingPunct="0">
              <a:defRPr sz="2000" u="sng">
                <a:solidFill>
                  <a:schemeClr val="tx1"/>
                </a:solidFill>
                <a:latin typeface="Arial" charset="0"/>
                <a:cs typeface="Arial" charset="0"/>
              </a:defRPr>
            </a:lvl4pPr>
            <a:lvl5pPr marL="2057400" indent="-228600" eaLnBrk="0" hangingPunct="0">
              <a:defRPr sz="2000" u="sng">
                <a:solidFill>
                  <a:schemeClr val="tx1"/>
                </a:solidFill>
                <a:latin typeface="Arial" charset="0"/>
                <a:cs typeface="Arial" charset="0"/>
              </a:defRPr>
            </a:lvl5pPr>
            <a:lvl6pPr marL="2514600" indent="-228600" eaLnBrk="0" fontAlgn="base" hangingPunct="0">
              <a:spcBef>
                <a:spcPct val="0"/>
              </a:spcBef>
              <a:spcAft>
                <a:spcPct val="0"/>
              </a:spcAft>
              <a:defRPr sz="2000" u="sng">
                <a:solidFill>
                  <a:schemeClr val="tx1"/>
                </a:solidFill>
                <a:latin typeface="Arial" charset="0"/>
                <a:cs typeface="Arial" charset="0"/>
              </a:defRPr>
            </a:lvl6pPr>
            <a:lvl7pPr marL="2971800" indent="-228600" eaLnBrk="0" fontAlgn="base" hangingPunct="0">
              <a:spcBef>
                <a:spcPct val="0"/>
              </a:spcBef>
              <a:spcAft>
                <a:spcPct val="0"/>
              </a:spcAft>
              <a:defRPr sz="2000" u="sng">
                <a:solidFill>
                  <a:schemeClr val="tx1"/>
                </a:solidFill>
                <a:latin typeface="Arial" charset="0"/>
                <a:cs typeface="Arial" charset="0"/>
              </a:defRPr>
            </a:lvl7pPr>
            <a:lvl8pPr marL="3429000" indent="-228600" eaLnBrk="0" fontAlgn="base" hangingPunct="0">
              <a:spcBef>
                <a:spcPct val="0"/>
              </a:spcBef>
              <a:spcAft>
                <a:spcPct val="0"/>
              </a:spcAft>
              <a:defRPr sz="2000" u="sng">
                <a:solidFill>
                  <a:schemeClr val="tx1"/>
                </a:solidFill>
                <a:latin typeface="Arial" charset="0"/>
                <a:cs typeface="Arial" charset="0"/>
              </a:defRPr>
            </a:lvl8pPr>
            <a:lvl9pPr marL="3886200" indent="-228600" eaLnBrk="0" fontAlgn="base" hangingPunct="0">
              <a:spcBef>
                <a:spcPct val="0"/>
              </a:spcBef>
              <a:spcAft>
                <a:spcPct val="0"/>
              </a:spcAft>
              <a:defRPr sz="2000" u="sng">
                <a:solidFill>
                  <a:schemeClr val="tx1"/>
                </a:solidFill>
                <a:latin typeface="Arial" charset="0"/>
                <a:cs typeface="Arial" charset="0"/>
              </a:defRPr>
            </a:lvl9pPr>
          </a:lstStyle>
          <a:p>
            <a:pPr>
              <a:spcBef>
                <a:spcPct val="50000"/>
              </a:spcBef>
              <a:buClr>
                <a:srgbClr val="C00000"/>
              </a:buClr>
              <a:buSzPct val="100000"/>
              <a:buFont typeface="Arial" panose="020B0604020202020204" pitchFamily="34" charset="0"/>
              <a:buChar char="•"/>
            </a:pPr>
            <a:r>
              <a:rPr lang="en-US" sz="2400" u="none" dirty="0">
                <a:latin typeface="+mn-lt"/>
              </a:rPr>
              <a:t>Hence, </a:t>
            </a:r>
            <a:r>
              <a:rPr lang="en-US" sz="2400" b="1" u="none" dirty="0">
                <a:latin typeface="+mn-lt"/>
              </a:rPr>
              <a:t>IQR</a:t>
            </a:r>
            <a:r>
              <a:rPr lang="en-US" sz="2400" u="none" dirty="0">
                <a:latin typeface="+mn-lt"/>
              </a:rPr>
              <a:t> = range needed to cover 50% of the data</a:t>
            </a:r>
          </a:p>
        </p:txBody>
      </p:sp>
      <p:sp>
        <p:nvSpPr>
          <p:cNvPr id="8" name="Text Box 6">
            <a:extLst>
              <a:ext uri="{FF2B5EF4-FFF2-40B4-BE49-F238E27FC236}">
                <a16:creationId xmlns:a16="http://schemas.microsoft.com/office/drawing/2014/main" id="{8C19CBAF-3A56-44EC-AE75-2F3F871FB349}"/>
              </a:ext>
            </a:extLst>
          </p:cNvPr>
          <p:cNvSpPr txBox="1">
            <a:spLocks noChangeArrowheads="1"/>
          </p:cNvSpPr>
          <p:nvPr/>
        </p:nvSpPr>
        <p:spPr bwMode="auto">
          <a:xfrm>
            <a:off x="665107" y="4951044"/>
            <a:ext cx="786274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000" u="sng">
                <a:solidFill>
                  <a:schemeClr val="tx1"/>
                </a:solidFill>
                <a:latin typeface="Arial" charset="0"/>
                <a:cs typeface="Arial" charset="0"/>
              </a:defRPr>
            </a:lvl1pPr>
            <a:lvl2pPr marL="742950" indent="-285750" eaLnBrk="0" hangingPunct="0">
              <a:defRPr sz="2000" u="sng">
                <a:solidFill>
                  <a:schemeClr val="tx1"/>
                </a:solidFill>
                <a:latin typeface="Arial" charset="0"/>
                <a:cs typeface="Arial" charset="0"/>
              </a:defRPr>
            </a:lvl2pPr>
            <a:lvl3pPr marL="1143000" indent="-228600" eaLnBrk="0" hangingPunct="0">
              <a:defRPr sz="2000" u="sng">
                <a:solidFill>
                  <a:schemeClr val="tx1"/>
                </a:solidFill>
                <a:latin typeface="Arial" charset="0"/>
                <a:cs typeface="Arial" charset="0"/>
              </a:defRPr>
            </a:lvl3pPr>
            <a:lvl4pPr marL="1600200" indent="-228600" eaLnBrk="0" hangingPunct="0">
              <a:defRPr sz="2000" u="sng">
                <a:solidFill>
                  <a:schemeClr val="tx1"/>
                </a:solidFill>
                <a:latin typeface="Arial" charset="0"/>
                <a:cs typeface="Arial" charset="0"/>
              </a:defRPr>
            </a:lvl4pPr>
            <a:lvl5pPr marL="2057400" indent="-228600" eaLnBrk="0" hangingPunct="0">
              <a:defRPr sz="2000" u="sng">
                <a:solidFill>
                  <a:schemeClr val="tx1"/>
                </a:solidFill>
                <a:latin typeface="Arial" charset="0"/>
                <a:cs typeface="Arial" charset="0"/>
              </a:defRPr>
            </a:lvl5pPr>
            <a:lvl6pPr marL="2514600" indent="-228600" eaLnBrk="0" fontAlgn="base" hangingPunct="0">
              <a:spcBef>
                <a:spcPct val="0"/>
              </a:spcBef>
              <a:spcAft>
                <a:spcPct val="0"/>
              </a:spcAft>
              <a:defRPr sz="2000" u="sng">
                <a:solidFill>
                  <a:schemeClr val="tx1"/>
                </a:solidFill>
                <a:latin typeface="Arial" charset="0"/>
                <a:cs typeface="Arial" charset="0"/>
              </a:defRPr>
            </a:lvl6pPr>
            <a:lvl7pPr marL="2971800" indent="-228600" eaLnBrk="0" fontAlgn="base" hangingPunct="0">
              <a:spcBef>
                <a:spcPct val="0"/>
              </a:spcBef>
              <a:spcAft>
                <a:spcPct val="0"/>
              </a:spcAft>
              <a:defRPr sz="2000" u="sng">
                <a:solidFill>
                  <a:schemeClr val="tx1"/>
                </a:solidFill>
                <a:latin typeface="Arial" charset="0"/>
                <a:cs typeface="Arial" charset="0"/>
              </a:defRPr>
            </a:lvl7pPr>
            <a:lvl8pPr marL="3429000" indent="-228600" eaLnBrk="0" fontAlgn="base" hangingPunct="0">
              <a:spcBef>
                <a:spcPct val="0"/>
              </a:spcBef>
              <a:spcAft>
                <a:spcPct val="0"/>
              </a:spcAft>
              <a:defRPr sz="2000" u="sng">
                <a:solidFill>
                  <a:schemeClr val="tx1"/>
                </a:solidFill>
                <a:latin typeface="Arial" charset="0"/>
                <a:cs typeface="Arial" charset="0"/>
              </a:defRPr>
            </a:lvl8pPr>
            <a:lvl9pPr marL="3886200" indent="-228600" eaLnBrk="0" fontAlgn="base" hangingPunct="0">
              <a:spcBef>
                <a:spcPct val="0"/>
              </a:spcBef>
              <a:spcAft>
                <a:spcPct val="0"/>
              </a:spcAft>
              <a:defRPr sz="2000" u="sng">
                <a:solidFill>
                  <a:schemeClr val="tx1"/>
                </a:solidFill>
                <a:latin typeface="Arial" charset="0"/>
                <a:cs typeface="Arial" charset="0"/>
              </a:defRPr>
            </a:lvl9pPr>
          </a:lstStyle>
          <a:p>
            <a:pPr marL="0" indent="0">
              <a:spcBef>
                <a:spcPct val="50000"/>
              </a:spcBef>
              <a:buClr>
                <a:srgbClr val="C00000"/>
              </a:buClr>
              <a:buSzPct val="100000"/>
            </a:pPr>
            <a:r>
              <a:rPr lang="en-US" sz="2400" u="none" dirty="0">
                <a:latin typeface="+mn-lt"/>
              </a:rPr>
              <a:t>IQR is a very robust measure of variability that can be judged graphically. </a:t>
            </a:r>
          </a:p>
        </p:txBody>
      </p:sp>
      <p:grpSp>
        <p:nvGrpSpPr>
          <p:cNvPr id="9" name="Group 8">
            <a:extLst>
              <a:ext uri="{FF2B5EF4-FFF2-40B4-BE49-F238E27FC236}">
                <a16:creationId xmlns:a16="http://schemas.microsoft.com/office/drawing/2014/main" id="{CA5550B9-79E3-40DC-9074-BAFC613E7F86}"/>
              </a:ext>
            </a:extLst>
          </p:cNvPr>
          <p:cNvGrpSpPr>
            <a:grpSpLocks noChangeAspect="1"/>
          </p:cNvGrpSpPr>
          <p:nvPr/>
        </p:nvGrpSpPr>
        <p:grpSpPr>
          <a:xfrm>
            <a:off x="4513723" y="1572146"/>
            <a:ext cx="4240777" cy="2717035"/>
            <a:chOff x="3756073" y="1927274"/>
            <a:chExt cx="4874456" cy="3123028"/>
          </a:xfrm>
        </p:grpSpPr>
        <p:pic>
          <p:nvPicPr>
            <p:cNvPr id="10" name="Picture 2" descr="Image result for box and whisker plots epidemiology">
              <a:extLst>
                <a:ext uri="{FF2B5EF4-FFF2-40B4-BE49-F238E27FC236}">
                  <a16:creationId xmlns:a16="http://schemas.microsoft.com/office/drawing/2014/main" id="{3F61E88C-3026-42A1-91DB-0BC01A18DF6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8088" t="9880" r="9640" b="9730"/>
            <a:stretch/>
          </p:blipFill>
          <p:spPr bwMode="auto">
            <a:xfrm>
              <a:off x="3756073" y="1927274"/>
              <a:ext cx="2651761" cy="3123028"/>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11">
              <a:extLst>
                <a:ext uri="{FF2B5EF4-FFF2-40B4-BE49-F238E27FC236}">
                  <a16:creationId xmlns:a16="http://schemas.microsoft.com/office/drawing/2014/main" id="{BED32BF1-B6E4-4870-AF66-03F5C7D92A15}"/>
                </a:ext>
              </a:extLst>
            </p:cNvPr>
            <p:cNvSpPr>
              <a:spLocks/>
            </p:cNvSpPr>
            <p:nvPr/>
          </p:nvSpPr>
          <p:spPr bwMode="auto">
            <a:xfrm>
              <a:off x="6849816" y="2713019"/>
              <a:ext cx="273443" cy="1857658"/>
            </a:xfrm>
            <a:prstGeom prst="rightBrace">
              <a:avLst>
                <a:gd name="adj1" fmla="val 61111"/>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normAutofit/>
            </a:bodyPr>
            <a:lstStyle/>
            <a:p>
              <a:pPr eaLnBrk="0" hangingPunct="0"/>
              <a:endParaRPr lang="en-US" dirty="0"/>
            </a:p>
          </p:txBody>
        </p:sp>
        <p:sp>
          <p:nvSpPr>
            <p:cNvPr id="12" name="Text Box 12">
              <a:extLst>
                <a:ext uri="{FF2B5EF4-FFF2-40B4-BE49-F238E27FC236}">
                  <a16:creationId xmlns:a16="http://schemas.microsoft.com/office/drawing/2014/main" id="{C09501F1-DB6B-49B0-92C0-80833CEF8E67}"/>
                </a:ext>
              </a:extLst>
            </p:cNvPr>
            <p:cNvSpPr txBox="1">
              <a:spLocks noChangeArrowheads="1"/>
            </p:cNvSpPr>
            <p:nvPr/>
          </p:nvSpPr>
          <p:spPr bwMode="auto">
            <a:xfrm>
              <a:off x="7254827" y="3134016"/>
              <a:ext cx="137570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fontScale="85000" lnSpcReduction="10000"/>
            </a:bodyPr>
            <a:lstStyle>
              <a:lvl1pPr eaLnBrk="0" hangingPunct="0">
                <a:defRPr sz="2000" u="sng">
                  <a:solidFill>
                    <a:schemeClr val="tx1"/>
                  </a:solidFill>
                  <a:latin typeface="Arial" charset="0"/>
                  <a:cs typeface="Arial" charset="0"/>
                </a:defRPr>
              </a:lvl1pPr>
              <a:lvl2pPr marL="742950" indent="-285750" eaLnBrk="0" hangingPunct="0">
                <a:defRPr sz="2000" u="sng">
                  <a:solidFill>
                    <a:schemeClr val="tx1"/>
                  </a:solidFill>
                  <a:latin typeface="Arial" charset="0"/>
                  <a:cs typeface="Arial" charset="0"/>
                </a:defRPr>
              </a:lvl2pPr>
              <a:lvl3pPr marL="1143000" indent="-228600" eaLnBrk="0" hangingPunct="0">
                <a:defRPr sz="2000" u="sng">
                  <a:solidFill>
                    <a:schemeClr val="tx1"/>
                  </a:solidFill>
                  <a:latin typeface="Arial" charset="0"/>
                  <a:cs typeface="Arial" charset="0"/>
                </a:defRPr>
              </a:lvl3pPr>
              <a:lvl4pPr marL="1600200" indent="-228600" eaLnBrk="0" hangingPunct="0">
                <a:defRPr sz="2000" u="sng">
                  <a:solidFill>
                    <a:schemeClr val="tx1"/>
                  </a:solidFill>
                  <a:latin typeface="Arial" charset="0"/>
                  <a:cs typeface="Arial" charset="0"/>
                </a:defRPr>
              </a:lvl4pPr>
              <a:lvl5pPr marL="2057400" indent="-228600" eaLnBrk="0" hangingPunct="0">
                <a:defRPr sz="2000" u="sng">
                  <a:solidFill>
                    <a:schemeClr val="tx1"/>
                  </a:solidFill>
                  <a:latin typeface="Arial" charset="0"/>
                  <a:cs typeface="Arial" charset="0"/>
                </a:defRPr>
              </a:lvl5pPr>
              <a:lvl6pPr marL="2514600" indent="-228600" eaLnBrk="0" fontAlgn="base" hangingPunct="0">
                <a:spcBef>
                  <a:spcPct val="0"/>
                </a:spcBef>
                <a:spcAft>
                  <a:spcPct val="0"/>
                </a:spcAft>
                <a:defRPr sz="2000" u="sng">
                  <a:solidFill>
                    <a:schemeClr val="tx1"/>
                  </a:solidFill>
                  <a:latin typeface="Arial" charset="0"/>
                  <a:cs typeface="Arial" charset="0"/>
                </a:defRPr>
              </a:lvl6pPr>
              <a:lvl7pPr marL="2971800" indent="-228600" eaLnBrk="0" fontAlgn="base" hangingPunct="0">
                <a:spcBef>
                  <a:spcPct val="0"/>
                </a:spcBef>
                <a:spcAft>
                  <a:spcPct val="0"/>
                </a:spcAft>
                <a:defRPr sz="2000" u="sng">
                  <a:solidFill>
                    <a:schemeClr val="tx1"/>
                  </a:solidFill>
                  <a:latin typeface="Arial" charset="0"/>
                  <a:cs typeface="Arial" charset="0"/>
                </a:defRPr>
              </a:lvl7pPr>
              <a:lvl8pPr marL="3429000" indent="-228600" eaLnBrk="0" fontAlgn="base" hangingPunct="0">
                <a:spcBef>
                  <a:spcPct val="0"/>
                </a:spcBef>
                <a:spcAft>
                  <a:spcPct val="0"/>
                </a:spcAft>
                <a:defRPr sz="2000" u="sng">
                  <a:solidFill>
                    <a:schemeClr val="tx1"/>
                  </a:solidFill>
                  <a:latin typeface="Arial" charset="0"/>
                  <a:cs typeface="Arial" charset="0"/>
                </a:defRPr>
              </a:lvl8pPr>
              <a:lvl9pPr marL="3886200" indent="-228600" eaLnBrk="0" fontAlgn="base" hangingPunct="0">
                <a:spcBef>
                  <a:spcPct val="0"/>
                </a:spcBef>
                <a:spcAft>
                  <a:spcPct val="0"/>
                </a:spcAft>
                <a:defRPr sz="2000" u="sng">
                  <a:solidFill>
                    <a:schemeClr val="tx1"/>
                  </a:solidFill>
                  <a:latin typeface="Arial" charset="0"/>
                  <a:cs typeface="Arial" charset="0"/>
                </a:defRPr>
              </a:lvl9pPr>
            </a:lstStyle>
            <a:p>
              <a:r>
                <a:rPr lang="en-US" u="none" dirty="0">
                  <a:solidFill>
                    <a:schemeClr val="accent6"/>
                  </a:solidFill>
                  <a:latin typeface="+mn-lt"/>
                </a:rPr>
                <a:t>IQR can</a:t>
              </a:r>
            </a:p>
            <a:p>
              <a:r>
                <a:rPr lang="en-US" u="none" dirty="0">
                  <a:solidFill>
                    <a:schemeClr val="accent6"/>
                  </a:solidFill>
                  <a:latin typeface="+mn-lt"/>
                </a:rPr>
                <a:t>be read off the plot</a:t>
              </a:r>
            </a:p>
          </p:txBody>
        </p:sp>
        <p:sp>
          <p:nvSpPr>
            <p:cNvPr id="13" name="Text Box 3">
              <a:extLst>
                <a:ext uri="{FF2B5EF4-FFF2-40B4-BE49-F238E27FC236}">
                  <a16:creationId xmlns:a16="http://schemas.microsoft.com/office/drawing/2014/main" id="{F8F61E92-8B1C-4C4C-B3A3-605E65DEB7B9}"/>
                </a:ext>
              </a:extLst>
            </p:cNvPr>
            <p:cNvSpPr txBox="1">
              <a:spLocks noChangeArrowheads="1"/>
            </p:cNvSpPr>
            <p:nvPr/>
          </p:nvSpPr>
          <p:spPr bwMode="auto">
            <a:xfrm>
              <a:off x="5477621" y="2551763"/>
              <a:ext cx="1366977" cy="307777"/>
            </a:xfrm>
            <a:prstGeom prst="rect">
              <a:avLst/>
            </a:prstGeom>
            <a:solidFill>
              <a:schemeClr val="bg1"/>
            </a:solidFill>
            <a:ln>
              <a:noFill/>
            </a:ln>
          </p:spPr>
          <p:txBody>
            <a:bodyPr wrap="none">
              <a:normAutofit fontScale="92500" lnSpcReduction="20000"/>
            </a:bodyPr>
            <a:lstStyle>
              <a:lvl1pPr eaLnBrk="0" hangingPunct="0">
                <a:defRPr sz="2000" u="sng">
                  <a:solidFill>
                    <a:schemeClr val="tx1"/>
                  </a:solidFill>
                  <a:latin typeface="Arial" charset="0"/>
                  <a:cs typeface="Arial" charset="0"/>
                </a:defRPr>
              </a:lvl1pPr>
              <a:lvl2pPr marL="742950" indent="-285750" eaLnBrk="0" hangingPunct="0">
                <a:defRPr sz="2000" u="sng">
                  <a:solidFill>
                    <a:schemeClr val="tx1"/>
                  </a:solidFill>
                  <a:latin typeface="Arial" charset="0"/>
                  <a:cs typeface="Arial" charset="0"/>
                </a:defRPr>
              </a:lvl2pPr>
              <a:lvl3pPr marL="1143000" indent="-228600" eaLnBrk="0" hangingPunct="0">
                <a:defRPr sz="2000" u="sng">
                  <a:solidFill>
                    <a:schemeClr val="tx1"/>
                  </a:solidFill>
                  <a:latin typeface="Arial" charset="0"/>
                  <a:cs typeface="Arial" charset="0"/>
                </a:defRPr>
              </a:lvl3pPr>
              <a:lvl4pPr marL="1600200" indent="-228600" eaLnBrk="0" hangingPunct="0">
                <a:defRPr sz="2000" u="sng">
                  <a:solidFill>
                    <a:schemeClr val="tx1"/>
                  </a:solidFill>
                  <a:latin typeface="Arial" charset="0"/>
                  <a:cs typeface="Arial" charset="0"/>
                </a:defRPr>
              </a:lvl4pPr>
              <a:lvl5pPr marL="2057400" indent="-228600" eaLnBrk="0" hangingPunct="0">
                <a:defRPr sz="2000" u="sng">
                  <a:solidFill>
                    <a:schemeClr val="tx1"/>
                  </a:solidFill>
                  <a:latin typeface="Arial" charset="0"/>
                  <a:cs typeface="Arial" charset="0"/>
                </a:defRPr>
              </a:lvl5pPr>
              <a:lvl6pPr marL="2514600" indent="-228600" eaLnBrk="0" fontAlgn="base" hangingPunct="0">
                <a:spcBef>
                  <a:spcPct val="0"/>
                </a:spcBef>
                <a:spcAft>
                  <a:spcPct val="0"/>
                </a:spcAft>
                <a:defRPr sz="2000" u="sng">
                  <a:solidFill>
                    <a:schemeClr val="tx1"/>
                  </a:solidFill>
                  <a:latin typeface="Arial" charset="0"/>
                  <a:cs typeface="Arial" charset="0"/>
                </a:defRPr>
              </a:lvl6pPr>
              <a:lvl7pPr marL="2971800" indent="-228600" eaLnBrk="0" fontAlgn="base" hangingPunct="0">
                <a:spcBef>
                  <a:spcPct val="0"/>
                </a:spcBef>
                <a:spcAft>
                  <a:spcPct val="0"/>
                </a:spcAft>
                <a:defRPr sz="2000" u="sng">
                  <a:solidFill>
                    <a:schemeClr val="tx1"/>
                  </a:solidFill>
                  <a:latin typeface="Arial" charset="0"/>
                  <a:cs typeface="Arial" charset="0"/>
                </a:defRPr>
              </a:lvl7pPr>
              <a:lvl8pPr marL="3429000" indent="-228600" eaLnBrk="0" fontAlgn="base" hangingPunct="0">
                <a:spcBef>
                  <a:spcPct val="0"/>
                </a:spcBef>
                <a:spcAft>
                  <a:spcPct val="0"/>
                </a:spcAft>
                <a:defRPr sz="2000" u="sng">
                  <a:solidFill>
                    <a:schemeClr val="tx1"/>
                  </a:solidFill>
                  <a:latin typeface="Arial" charset="0"/>
                  <a:cs typeface="Arial" charset="0"/>
                </a:defRPr>
              </a:lvl8pPr>
              <a:lvl9pPr marL="3886200" indent="-228600" eaLnBrk="0" fontAlgn="base" hangingPunct="0">
                <a:spcBef>
                  <a:spcPct val="0"/>
                </a:spcBef>
                <a:spcAft>
                  <a:spcPct val="0"/>
                </a:spcAft>
                <a:defRPr sz="2000" u="sng">
                  <a:solidFill>
                    <a:schemeClr val="tx1"/>
                  </a:solidFill>
                  <a:latin typeface="Arial" charset="0"/>
                  <a:cs typeface="Arial" charset="0"/>
                </a:defRPr>
              </a:lvl9pPr>
            </a:lstStyle>
            <a:p>
              <a:r>
                <a:rPr lang="en-US" sz="1400" u="none" dirty="0">
                  <a:latin typeface="Tahoma" pitchFamily="34" charset="0"/>
                </a:rPr>
                <a:t>75th percentile</a:t>
              </a:r>
            </a:p>
          </p:txBody>
        </p:sp>
        <p:sp>
          <p:nvSpPr>
            <p:cNvPr id="14" name="Text Box 3">
              <a:extLst>
                <a:ext uri="{FF2B5EF4-FFF2-40B4-BE49-F238E27FC236}">
                  <a16:creationId xmlns:a16="http://schemas.microsoft.com/office/drawing/2014/main" id="{8193CC90-E40E-4B3F-9368-7166144D9BB8}"/>
                </a:ext>
              </a:extLst>
            </p:cNvPr>
            <p:cNvSpPr txBox="1">
              <a:spLocks noChangeArrowheads="1"/>
            </p:cNvSpPr>
            <p:nvPr/>
          </p:nvSpPr>
          <p:spPr bwMode="auto">
            <a:xfrm>
              <a:off x="5477620" y="4363565"/>
              <a:ext cx="1366977" cy="307777"/>
            </a:xfrm>
            <a:prstGeom prst="rect">
              <a:avLst/>
            </a:prstGeom>
            <a:solidFill>
              <a:schemeClr val="bg1"/>
            </a:solidFill>
            <a:ln>
              <a:noFill/>
            </a:ln>
          </p:spPr>
          <p:txBody>
            <a:bodyPr wrap="none">
              <a:normAutofit fontScale="92500" lnSpcReduction="20000"/>
            </a:bodyPr>
            <a:lstStyle>
              <a:lvl1pPr eaLnBrk="0" hangingPunct="0">
                <a:defRPr sz="2000" u="sng">
                  <a:solidFill>
                    <a:schemeClr val="tx1"/>
                  </a:solidFill>
                  <a:latin typeface="Arial" charset="0"/>
                  <a:cs typeface="Arial" charset="0"/>
                </a:defRPr>
              </a:lvl1pPr>
              <a:lvl2pPr marL="742950" indent="-285750" eaLnBrk="0" hangingPunct="0">
                <a:defRPr sz="2000" u="sng">
                  <a:solidFill>
                    <a:schemeClr val="tx1"/>
                  </a:solidFill>
                  <a:latin typeface="Arial" charset="0"/>
                  <a:cs typeface="Arial" charset="0"/>
                </a:defRPr>
              </a:lvl2pPr>
              <a:lvl3pPr marL="1143000" indent="-228600" eaLnBrk="0" hangingPunct="0">
                <a:defRPr sz="2000" u="sng">
                  <a:solidFill>
                    <a:schemeClr val="tx1"/>
                  </a:solidFill>
                  <a:latin typeface="Arial" charset="0"/>
                  <a:cs typeface="Arial" charset="0"/>
                </a:defRPr>
              </a:lvl3pPr>
              <a:lvl4pPr marL="1600200" indent="-228600" eaLnBrk="0" hangingPunct="0">
                <a:defRPr sz="2000" u="sng">
                  <a:solidFill>
                    <a:schemeClr val="tx1"/>
                  </a:solidFill>
                  <a:latin typeface="Arial" charset="0"/>
                  <a:cs typeface="Arial" charset="0"/>
                </a:defRPr>
              </a:lvl4pPr>
              <a:lvl5pPr marL="2057400" indent="-228600" eaLnBrk="0" hangingPunct="0">
                <a:defRPr sz="2000" u="sng">
                  <a:solidFill>
                    <a:schemeClr val="tx1"/>
                  </a:solidFill>
                  <a:latin typeface="Arial" charset="0"/>
                  <a:cs typeface="Arial" charset="0"/>
                </a:defRPr>
              </a:lvl5pPr>
              <a:lvl6pPr marL="2514600" indent="-228600" eaLnBrk="0" fontAlgn="base" hangingPunct="0">
                <a:spcBef>
                  <a:spcPct val="0"/>
                </a:spcBef>
                <a:spcAft>
                  <a:spcPct val="0"/>
                </a:spcAft>
                <a:defRPr sz="2000" u="sng">
                  <a:solidFill>
                    <a:schemeClr val="tx1"/>
                  </a:solidFill>
                  <a:latin typeface="Arial" charset="0"/>
                  <a:cs typeface="Arial" charset="0"/>
                </a:defRPr>
              </a:lvl6pPr>
              <a:lvl7pPr marL="2971800" indent="-228600" eaLnBrk="0" fontAlgn="base" hangingPunct="0">
                <a:spcBef>
                  <a:spcPct val="0"/>
                </a:spcBef>
                <a:spcAft>
                  <a:spcPct val="0"/>
                </a:spcAft>
                <a:defRPr sz="2000" u="sng">
                  <a:solidFill>
                    <a:schemeClr val="tx1"/>
                  </a:solidFill>
                  <a:latin typeface="Arial" charset="0"/>
                  <a:cs typeface="Arial" charset="0"/>
                </a:defRPr>
              </a:lvl7pPr>
              <a:lvl8pPr marL="3429000" indent="-228600" eaLnBrk="0" fontAlgn="base" hangingPunct="0">
                <a:spcBef>
                  <a:spcPct val="0"/>
                </a:spcBef>
                <a:spcAft>
                  <a:spcPct val="0"/>
                </a:spcAft>
                <a:defRPr sz="2000" u="sng">
                  <a:solidFill>
                    <a:schemeClr val="tx1"/>
                  </a:solidFill>
                  <a:latin typeface="Arial" charset="0"/>
                  <a:cs typeface="Arial" charset="0"/>
                </a:defRPr>
              </a:lvl8pPr>
              <a:lvl9pPr marL="3886200" indent="-228600" eaLnBrk="0" fontAlgn="base" hangingPunct="0">
                <a:spcBef>
                  <a:spcPct val="0"/>
                </a:spcBef>
                <a:spcAft>
                  <a:spcPct val="0"/>
                </a:spcAft>
                <a:defRPr sz="2000" u="sng">
                  <a:solidFill>
                    <a:schemeClr val="tx1"/>
                  </a:solidFill>
                  <a:latin typeface="Arial" charset="0"/>
                  <a:cs typeface="Arial" charset="0"/>
                </a:defRPr>
              </a:lvl9pPr>
            </a:lstStyle>
            <a:p>
              <a:r>
                <a:rPr lang="en-US" sz="1400" u="none" dirty="0">
                  <a:latin typeface="Tahoma" pitchFamily="34" charset="0"/>
                </a:rPr>
                <a:t>25th percentile</a:t>
              </a:r>
            </a:p>
          </p:txBody>
        </p:sp>
      </p:grpSp>
      <p:pic>
        <p:nvPicPr>
          <p:cNvPr id="15" name="Audio 14">
            <a:hlinkClick r:id="" action="ppaction://media"/>
            <a:extLst>
              <a:ext uri="{FF2B5EF4-FFF2-40B4-BE49-F238E27FC236}">
                <a16:creationId xmlns:a16="http://schemas.microsoft.com/office/drawing/2014/main" id="{E08465D3-7D3B-48A6-8F51-EE6CB742DD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4152867748"/>
      </p:ext>
    </p:extLst>
  </p:cSld>
  <p:clrMapOvr>
    <a:masterClrMapping/>
  </p:clrMapOvr>
  <mc:AlternateContent xmlns:mc="http://schemas.openxmlformats.org/markup-compatibility/2006" xmlns:p14="http://schemas.microsoft.com/office/powerpoint/2010/main">
    <mc:Choice Requires="p14">
      <p:transition spd="slow" p14:dur="2000" advTm="34863"/>
    </mc:Choice>
    <mc:Fallback xmlns="">
      <p:transition spd="slow" advTm="34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93B85-391E-474B-B4A1-F6E30B0D1D89}"/>
              </a:ext>
            </a:extLst>
          </p:cNvPr>
          <p:cNvSpPr>
            <a:spLocks noGrp="1"/>
          </p:cNvSpPr>
          <p:nvPr>
            <p:ph type="title"/>
          </p:nvPr>
        </p:nvSpPr>
        <p:spPr/>
        <p:txBody>
          <a:bodyPr/>
          <a:lstStyle/>
          <a:p>
            <a:r>
              <a:rPr lang="en-US" dirty="0"/>
              <a:t>Box Plots</a:t>
            </a:r>
          </a:p>
        </p:txBody>
      </p:sp>
      <p:sp>
        <p:nvSpPr>
          <p:cNvPr id="4" name="Slide Number Placeholder 3">
            <a:extLst>
              <a:ext uri="{FF2B5EF4-FFF2-40B4-BE49-F238E27FC236}">
                <a16:creationId xmlns:a16="http://schemas.microsoft.com/office/drawing/2014/main" id="{9A5137F1-050E-4460-B44A-91D628F39F07}"/>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39</a:t>
            </a:fld>
            <a:endParaRPr lang="en-US" b="1" dirty="0">
              <a:solidFill>
                <a:schemeClr val="accent6"/>
              </a:solidFill>
            </a:endParaRPr>
          </a:p>
        </p:txBody>
      </p:sp>
      <p:sp>
        <p:nvSpPr>
          <p:cNvPr id="8" name="Text Box 6">
            <a:extLst>
              <a:ext uri="{FF2B5EF4-FFF2-40B4-BE49-F238E27FC236}">
                <a16:creationId xmlns:a16="http://schemas.microsoft.com/office/drawing/2014/main" id="{8C19CBAF-3A56-44EC-AE75-2F3F871FB349}"/>
              </a:ext>
            </a:extLst>
          </p:cNvPr>
          <p:cNvSpPr txBox="1">
            <a:spLocks noChangeArrowheads="1"/>
          </p:cNvSpPr>
          <p:nvPr/>
        </p:nvSpPr>
        <p:spPr bwMode="auto">
          <a:xfrm>
            <a:off x="5043211" y="5083607"/>
            <a:ext cx="361819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000" u="sng">
                <a:solidFill>
                  <a:schemeClr val="tx1"/>
                </a:solidFill>
                <a:latin typeface="Arial" charset="0"/>
                <a:cs typeface="Arial" charset="0"/>
              </a:defRPr>
            </a:lvl1pPr>
            <a:lvl2pPr marL="742950" indent="-285750" eaLnBrk="0" hangingPunct="0">
              <a:defRPr sz="2000" u="sng">
                <a:solidFill>
                  <a:schemeClr val="tx1"/>
                </a:solidFill>
                <a:latin typeface="Arial" charset="0"/>
                <a:cs typeface="Arial" charset="0"/>
              </a:defRPr>
            </a:lvl2pPr>
            <a:lvl3pPr marL="1143000" indent="-228600" eaLnBrk="0" hangingPunct="0">
              <a:defRPr sz="2000" u="sng">
                <a:solidFill>
                  <a:schemeClr val="tx1"/>
                </a:solidFill>
                <a:latin typeface="Arial" charset="0"/>
                <a:cs typeface="Arial" charset="0"/>
              </a:defRPr>
            </a:lvl3pPr>
            <a:lvl4pPr marL="1600200" indent="-228600" eaLnBrk="0" hangingPunct="0">
              <a:defRPr sz="2000" u="sng">
                <a:solidFill>
                  <a:schemeClr val="tx1"/>
                </a:solidFill>
                <a:latin typeface="Arial" charset="0"/>
                <a:cs typeface="Arial" charset="0"/>
              </a:defRPr>
            </a:lvl4pPr>
            <a:lvl5pPr marL="2057400" indent="-228600" eaLnBrk="0" hangingPunct="0">
              <a:defRPr sz="2000" u="sng">
                <a:solidFill>
                  <a:schemeClr val="tx1"/>
                </a:solidFill>
                <a:latin typeface="Arial" charset="0"/>
                <a:cs typeface="Arial" charset="0"/>
              </a:defRPr>
            </a:lvl5pPr>
            <a:lvl6pPr marL="2514600" indent="-228600" eaLnBrk="0" fontAlgn="base" hangingPunct="0">
              <a:spcBef>
                <a:spcPct val="0"/>
              </a:spcBef>
              <a:spcAft>
                <a:spcPct val="0"/>
              </a:spcAft>
              <a:defRPr sz="2000" u="sng">
                <a:solidFill>
                  <a:schemeClr val="tx1"/>
                </a:solidFill>
                <a:latin typeface="Arial" charset="0"/>
                <a:cs typeface="Arial" charset="0"/>
              </a:defRPr>
            </a:lvl6pPr>
            <a:lvl7pPr marL="2971800" indent="-228600" eaLnBrk="0" fontAlgn="base" hangingPunct="0">
              <a:spcBef>
                <a:spcPct val="0"/>
              </a:spcBef>
              <a:spcAft>
                <a:spcPct val="0"/>
              </a:spcAft>
              <a:defRPr sz="2000" u="sng">
                <a:solidFill>
                  <a:schemeClr val="tx1"/>
                </a:solidFill>
                <a:latin typeface="Arial" charset="0"/>
                <a:cs typeface="Arial" charset="0"/>
              </a:defRPr>
            </a:lvl7pPr>
            <a:lvl8pPr marL="3429000" indent="-228600" eaLnBrk="0" fontAlgn="base" hangingPunct="0">
              <a:spcBef>
                <a:spcPct val="0"/>
              </a:spcBef>
              <a:spcAft>
                <a:spcPct val="0"/>
              </a:spcAft>
              <a:defRPr sz="2000" u="sng">
                <a:solidFill>
                  <a:schemeClr val="tx1"/>
                </a:solidFill>
                <a:latin typeface="Arial" charset="0"/>
                <a:cs typeface="Arial" charset="0"/>
              </a:defRPr>
            </a:lvl8pPr>
            <a:lvl9pPr marL="3886200" indent="-228600" eaLnBrk="0" fontAlgn="base" hangingPunct="0">
              <a:spcBef>
                <a:spcPct val="0"/>
              </a:spcBef>
              <a:spcAft>
                <a:spcPct val="0"/>
              </a:spcAft>
              <a:defRPr sz="2000" u="sng">
                <a:solidFill>
                  <a:schemeClr val="tx1"/>
                </a:solidFill>
                <a:latin typeface="Arial" charset="0"/>
                <a:cs typeface="Arial" charset="0"/>
              </a:defRPr>
            </a:lvl9pPr>
          </a:lstStyle>
          <a:p>
            <a:pPr marL="0" indent="0" algn="ctr" eaLnBrk="1" hangingPunct="1">
              <a:spcBef>
                <a:spcPct val="50000"/>
              </a:spcBef>
              <a:buClr>
                <a:srgbClr val="C00000"/>
              </a:buClr>
              <a:buSzPct val="100000"/>
            </a:pPr>
            <a:r>
              <a:rPr lang="en-US" sz="1800" u="none" dirty="0">
                <a:latin typeface="+mn-lt"/>
              </a:rPr>
              <a:t>Any other points are called “outliers”, or data points that are not typical of the rest of the values.</a:t>
            </a:r>
          </a:p>
        </p:txBody>
      </p:sp>
      <p:sp>
        <p:nvSpPr>
          <p:cNvPr id="15" name="TextBox 14">
            <a:extLst>
              <a:ext uri="{FF2B5EF4-FFF2-40B4-BE49-F238E27FC236}">
                <a16:creationId xmlns:a16="http://schemas.microsoft.com/office/drawing/2014/main" id="{E041D20C-494E-4532-80A7-ECCBE008226F}"/>
              </a:ext>
            </a:extLst>
          </p:cNvPr>
          <p:cNvSpPr txBox="1"/>
          <p:nvPr/>
        </p:nvSpPr>
        <p:spPr>
          <a:xfrm>
            <a:off x="616152" y="1482779"/>
            <a:ext cx="4294344" cy="5139869"/>
          </a:xfrm>
          <a:prstGeom prst="rect">
            <a:avLst/>
          </a:prstGeom>
          <a:noFill/>
        </p:spPr>
        <p:txBody>
          <a:bodyPr wrap="square">
            <a:spAutoFit/>
          </a:bodyPr>
          <a:lstStyle/>
          <a:p>
            <a:pPr eaLnBrk="1" hangingPunct="1">
              <a:spcBef>
                <a:spcPct val="50000"/>
              </a:spcBef>
              <a:buClr>
                <a:srgbClr val="C00000"/>
              </a:buClr>
              <a:buSzPct val="100000"/>
            </a:pPr>
            <a:r>
              <a:rPr lang="en-US" sz="2400" dirty="0"/>
              <a:t>To the basic box, </a:t>
            </a:r>
            <a:r>
              <a:rPr lang="en-US" sz="2400" b="1" dirty="0"/>
              <a:t>whiskers</a:t>
            </a:r>
            <a:r>
              <a:rPr lang="en-US" sz="2400" dirty="0"/>
              <a:t> are added (highlighted in red):</a:t>
            </a:r>
          </a:p>
          <a:p>
            <a:pPr eaLnBrk="1" hangingPunct="1">
              <a:spcBef>
                <a:spcPct val="50000"/>
              </a:spcBef>
              <a:buClr>
                <a:srgbClr val="C00000"/>
              </a:buClr>
              <a:buSzPct val="100000"/>
              <a:buFont typeface="Arial" charset="0"/>
              <a:buChar char="•"/>
            </a:pPr>
            <a:r>
              <a:rPr lang="en-US" sz="2000" dirty="0"/>
              <a:t>Extend to </a:t>
            </a:r>
            <a:r>
              <a:rPr lang="en-US" sz="2000" i="1" dirty="0"/>
              <a:t>adjacent values</a:t>
            </a:r>
            <a:r>
              <a:rPr lang="en-US" sz="2000" dirty="0"/>
              <a:t>, labeled here as MAX and MIN, which are the most extreme observations in the data set that are </a:t>
            </a:r>
            <a:r>
              <a:rPr lang="en-US" sz="2000" b="1" dirty="0"/>
              <a:t>not more than 1.5 times the height of the box </a:t>
            </a:r>
            <a:r>
              <a:rPr lang="en-US" sz="2000" dirty="0"/>
              <a:t>beyond either quartile:</a:t>
            </a:r>
          </a:p>
          <a:p>
            <a:pPr eaLnBrk="1" hangingPunct="1">
              <a:spcBef>
                <a:spcPct val="50000"/>
              </a:spcBef>
              <a:buClr>
                <a:srgbClr val="C00000"/>
              </a:buClr>
              <a:buSzPct val="100000"/>
              <a:buFont typeface="Arial" charset="0"/>
              <a:buChar char="•"/>
            </a:pPr>
            <a:r>
              <a:rPr lang="en-US" sz="2000" dirty="0"/>
              <a:t>Upper: </a:t>
            </a:r>
          </a:p>
          <a:p>
            <a:pPr eaLnBrk="1" hangingPunct="1">
              <a:spcBef>
                <a:spcPct val="50000"/>
              </a:spcBef>
              <a:buClr>
                <a:srgbClr val="C00000"/>
              </a:buClr>
              <a:buSzPct val="100000"/>
              <a:buFont typeface="Arial" charset="0"/>
              <a:buChar char="•"/>
            </a:pPr>
            <a:r>
              <a:rPr lang="en-US" sz="2000" dirty="0"/>
              <a:t>Lower:</a:t>
            </a:r>
          </a:p>
          <a:p>
            <a:pPr eaLnBrk="1" hangingPunct="1">
              <a:spcBef>
                <a:spcPct val="50000"/>
              </a:spcBef>
              <a:buClr>
                <a:srgbClr val="C00000"/>
              </a:buClr>
              <a:buSzPct val="100000"/>
              <a:buFont typeface="Arial" charset="0"/>
              <a:buChar char="•"/>
            </a:pPr>
            <a:r>
              <a:rPr lang="en-US" sz="2000" dirty="0"/>
              <a:t>In fairly symmetric datasets, the adjacent values should cover approximately 99% of the measurements.</a:t>
            </a:r>
          </a:p>
        </p:txBody>
      </p:sp>
      <p:grpSp>
        <p:nvGrpSpPr>
          <p:cNvPr id="6" name="Group 5">
            <a:extLst>
              <a:ext uri="{FF2B5EF4-FFF2-40B4-BE49-F238E27FC236}">
                <a16:creationId xmlns:a16="http://schemas.microsoft.com/office/drawing/2014/main" id="{A6E17032-C1B8-49C2-810F-6EE95FD805D9}"/>
              </a:ext>
            </a:extLst>
          </p:cNvPr>
          <p:cNvGrpSpPr>
            <a:grpSpLocks noChangeAspect="1"/>
          </p:cNvGrpSpPr>
          <p:nvPr/>
        </p:nvGrpSpPr>
        <p:grpSpPr>
          <a:xfrm>
            <a:off x="5014889" y="1482779"/>
            <a:ext cx="3332045" cy="3382531"/>
            <a:chOff x="4572000" y="1482779"/>
            <a:chExt cx="3829937" cy="3887966"/>
          </a:xfrm>
        </p:grpSpPr>
        <p:pic>
          <p:nvPicPr>
            <p:cNvPr id="16" name="Picture 4" descr="http://support.sas.com/documentation/cdl/en/grstatproc/62603/HTML/default/images/boxplot.gif">
              <a:extLst>
                <a:ext uri="{FF2B5EF4-FFF2-40B4-BE49-F238E27FC236}">
                  <a16:creationId xmlns:a16="http://schemas.microsoft.com/office/drawing/2014/main" id="{ECFE4955-1C81-408A-BCAE-24A026BA50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482779"/>
              <a:ext cx="3829937" cy="3887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6585F08C-09B0-47D3-87D6-170229A61A04}"/>
                </a:ext>
              </a:extLst>
            </p:cNvPr>
            <p:cNvSpPr/>
            <p:nvPr/>
          </p:nvSpPr>
          <p:spPr>
            <a:xfrm>
              <a:off x="5451232" y="3720905"/>
              <a:ext cx="604910" cy="590843"/>
            </a:xfrm>
            <a:prstGeom prst="rec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18" name="TextBox 17">
              <a:extLst>
                <a:ext uri="{FF2B5EF4-FFF2-40B4-BE49-F238E27FC236}">
                  <a16:creationId xmlns:a16="http://schemas.microsoft.com/office/drawing/2014/main" id="{0A233944-76E7-4760-8AA7-143A5365D4C9}"/>
                </a:ext>
              </a:extLst>
            </p:cNvPr>
            <p:cNvSpPr txBox="1"/>
            <p:nvPr/>
          </p:nvSpPr>
          <p:spPr>
            <a:xfrm>
              <a:off x="5601140" y="3716429"/>
              <a:ext cx="305094" cy="369332"/>
            </a:xfrm>
            <a:prstGeom prst="rect">
              <a:avLst/>
            </a:prstGeom>
            <a:noFill/>
          </p:spPr>
          <p:txBody>
            <a:bodyPr wrap="square" rtlCol="0">
              <a:normAutofit fontScale="92500" lnSpcReduction="20000"/>
            </a:bodyPr>
            <a:lstStyle/>
            <a:p>
              <a:r>
                <a:rPr lang="en-US" dirty="0"/>
                <a:t>+</a:t>
              </a:r>
            </a:p>
          </p:txBody>
        </p:sp>
        <p:cxnSp>
          <p:nvCxnSpPr>
            <p:cNvPr id="20" name="Straight Connector 19">
              <a:extLst>
                <a:ext uri="{FF2B5EF4-FFF2-40B4-BE49-F238E27FC236}">
                  <a16:creationId xmlns:a16="http://schemas.microsoft.com/office/drawing/2014/main" id="{CF41CCF1-B999-4E16-A9E5-73398E8904A3}"/>
                </a:ext>
              </a:extLst>
            </p:cNvPr>
            <p:cNvCxnSpPr>
              <a:cxnSpLocks/>
            </p:cNvCxnSpPr>
            <p:nvPr/>
          </p:nvCxnSpPr>
          <p:spPr>
            <a:xfrm flipH="1">
              <a:off x="5451232" y="4100735"/>
              <a:ext cx="60491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E55A08C-8BD4-4905-9D2C-8F0CF84C2516}"/>
                </a:ext>
              </a:extLst>
            </p:cNvPr>
            <p:cNvCxnSpPr/>
            <p:nvPr/>
          </p:nvCxnSpPr>
          <p:spPr>
            <a:xfrm>
              <a:off x="5753687" y="3193366"/>
              <a:ext cx="0" cy="52306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71455DA-4EA6-470F-AC1A-03D993B6116A}"/>
                </a:ext>
              </a:extLst>
            </p:cNvPr>
            <p:cNvCxnSpPr>
              <a:cxnSpLocks/>
            </p:cNvCxnSpPr>
            <p:nvPr/>
          </p:nvCxnSpPr>
          <p:spPr>
            <a:xfrm>
              <a:off x="5753687" y="4311748"/>
              <a:ext cx="0" cy="21101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B70B762-DBC7-4195-BE51-CEE0DF683BCD}"/>
                </a:ext>
              </a:extLst>
            </p:cNvPr>
            <p:cNvCxnSpPr>
              <a:cxnSpLocks/>
            </p:cNvCxnSpPr>
            <p:nvPr/>
          </p:nvCxnSpPr>
          <p:spPr>
            <a:xfrm flipH="1">
              <a:off x="5601140" y="4564751"/>
              <a:ext cx="304947"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B226914-FE2F-4BFB-B4D5-01491BD089B4}"/>
                </a:ext>
              </a:extLst>
            </p:cNvPr>
            <p:cNvCxnSpPr>
              <a:cxnSpLocks/>
            </p:cNvCxnSpPr>
            <p:nvPr/>
          </p:nvCxnSpPr>
          <p:spPr>
            <a:xfrm flipH="1">
              <a:off x="5601287" y="3200400"/>
              <a:ext cx="304947"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1" name="Picture 20">
            <a:extLst>
              <a:ext uri="{FF2B5EF4-FFF2-40B4-BE49-F238E27FC236}">
                <a16:creationId xmlns:a16="http://schemas.microsoft.com/office/drawing/2014/main" id="{C6E7AC92-D52F-4259-B2C3-179517AD16E0}"/>
              </a:ext>
            </a:extLst>
          </p:cNvPr>
          <p:cNvPicPr>
            <a:picLocks noChangeAspect="1"/>
          </p:cNvPicPr>
          <p:nvPr/>
        </p:nvPicPr>
        <p:blipFill rotWithShape="1">
          <a:blip r:embed="rId6"/>
          <a:srcRect l="-1" t="6101" r="5227" b="72907"/>
          <a:stretch/>
        </p:blipFill>
        <p:spPr>
          <a:xfrm>
            <a:off x="1659025" y="4329865"/>
            <a:ext cx="2838885" cy="365760"/>
          </a:xfrm>
          <a:prstGeom prst="rect">
            <a:avLst/>
          </a:prstGeom>
        </p:spPr>
      </p:pic>
      <p:pic>
        <p:nvPicPr>
          <p:cNvPr id="24" name="Picture 23">
            <a:extLst>
              <a:ext uri="{FF2B5EF4-FFF2-40B4-BE49-F238E27FC236}">
                <a16:creationId xmlns:a16="http://schemas.microsoft.com/office/drawing/2014/main" id="{89E38A7F-CC61-4C05-B4B9-CADADFE72193}"/>
              </a:ext>
            </a:extLst>
          </p:cNvPr>
          <p:cNvPicPr>
            <a:picLocks noChangeAspect="1"/>
          </p:cNvPicPr>
          <p:nvPr/>
        </p:nvPicPr>
        <p:blipFill rotWithShape="1">
          <a:blip r:embed="rId6"/>
          <a:srcRect t="52226" r="4708" b="25351"/>
          <a:stretch/>
        </p:blipFill>
        <p:spPr>
          <a:xfrm>
            <a:off x="1706867" y="4783843"/>
            <a:ext cx="2834359" cy="402336"/>
          </a:xfrm>
          <a:prstGeom prst="rect">
            <a:avLst/>
          </a:prstGeom>
        </p:spPr>
      </p:pic>
      <p:pic>
        <p:nvPicPr>
          <p:cNvPr id="9" name="Audio 8">
            <a:hlinkClick r:id="" action="ppaction://media"/>
            <a:extLst>
              <a:ext uri="{FF2B5EF4-FFF2-40B4-BE49-F238E27FC236}">
                <a16:creationId xmlns:a16="http://schemas.microsoft.com/office/drawing/2014/main" id="{DB4357D4-9341-4FBA-82FE-C21FBCEE132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33076983"/>
      </p:ext>
    </p:extLst>
  </p:cSld>
  <p:clrMapOvr>
    <a:masterClrMapping/>
  </p:clrMapOvr>
  <mc:AlternateContent xmlns:mc="http://schemas.openxmlformats.org/markup-compatibility/2006">
    <mc:Choice xmlns:p14="http://schemas.microsoft.com/office/powerpoint/2010/main" Requires="p14">
      <p:transition spd="slow" p14:dur="2000" advTm="33841"/>
    </mc:Choice>
    <mc:Fallback>
      <p:transition spd="slow" advTm="33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628650" y="327650"/>
            <a:ext cx="7886700" cy="1017107"/>
          </a:xfrm>
        </p:spPr>
        <p:txBody>
          <a:bodyPr/>
          <a:lstStyle/>
          <a:p>
            <a:r>
              <a:rPr lang="en-US" dirty="0"/>
              <a:t>Graphical Summaries by Data Type</a:t>
            </a:r>
          </a:p>
        </p:txBody>
      </p:sp>
      <p:sp>
        <p:nvSpPr>
          <p:cNvPr id="24" name="Slide Number Placeholder 6">
            <a:extLst>
              <a:ext uri="{FF2B5EF4-FFF2-40B4-BE49-F238E27FC236}">
                <a16:creationId xmlns:a16="http://schemas.microsoft.com/office/drawing/2014/main" id="{B20222E7-9B9D-4629-9291-4CF3A0E1399C}"/>
              </a:ext>
            </a:extLst>
          </p:cNvPr>
          <p:cNvSpPr>
            <a:spLocks noGrp="1"/>
          </p:cNvSpPr>
          <p:nvPr>
            <p:ph type="sldNum" sz="quarter" idx="11"/>
          </p:nvPr>
        </p:nvSpPr>
        <p:spPr>
          <a:xfrm>
            <a:off x="7006107" y="6214406"/>
            <a:ext cx="1509243" cy="191503"/>
          </a:xfrm>
          <a:prstGeom prst="rect">
            <a:avLst/>
          </a:prstGeom>
        </p:spPr>
        <p:txBody>
          <a:bodyPr vert="horz" lIns="91440" tIns="45720" rIns="91440" bIns="45720" rtlCol="0" anchor="ctr"/>
          <a:lstStyle>
            <a:lvl1pPr algn="r">
              <a:defRPr sz="1000">
                <a:solidFill>
                  <a:schemeClr val="tx1"/>
                </a:solidFill>
              </a:defRPr>
            </a:lvl1pPr>
          </a:lstStyle>
          <a:p>
            <a:r>
              <a:rPr lang="en-US">
                <a:solidFill>
                  <a:schemeClr val="tx2"/>
                </a:solidFill>
              </a:rPr>
              <a:t>ANRCB   |   </a:t>
            </a:r>
            <a:fld id="{D8FE707D-7EDD-4671-B995-A3FBECAF0B25}" type="slidenum">
              <a:rPr lang="en-US" b="1" smtClean="0">
                <a:solidFill>
                  <a:schemeClr val="accent6"/>
                </a:solidFill>
              </a:rPr>
              <a:pPr/>
              <a:t>4</a:t>
            </a:fld>
            <a:endParaRPr lang="en-US" b="1">
              <a:solidFill>
                <a:schemeClr val="accent6"/>
              </a:solidFill>
            </a:endParaRPr>
          </a:p>
        </p:txBody>
      </p:sp>
      <p:sp>
        <p:nvSpPr>
          <p:cNvPr id="22" name="object 2">
            <a:extLst>
              <a:ext uri="{FF2B5EF4-FFF2-40B4-BE49-F238E27FC236}">
                <a16:creationId xmlns:a16="http://schemas.microsoft.com/office/drawing/2014/main" id="{ED5F6675-43BF-4E25-A665-396B6EA8FA11}"/>
              </a:ext>
            </a:extLst>
          </p:cNvPr>
          <p:cNvSpPr>
            <a:spLocks noChangeAspect="1"/>
          </p:cNvSpPr>
          <p:nvPr/>
        </p:nvSpPr>
        <p:spPr>
          <a:xfrm>
            <a:off x="736506" y="1598117"/>
            <a:ext cx="3609686" cy="1558018"/>
          </a:xfrm>
          <a:prstGeom prst="rect">
            <a:avLst/>
          </a:prstGeom>
          <a:blipFill>
            <a:blip r:embed="rId5" cstate="print"/>
            <a:stretch>
              <a:fillRect l="-100833" t="-64954" r="1"/>
            </a:stretch>
          </a:blipFill>
        </p:spPr>
        <p:txBody>
          <a:bodyPr wrap="square" lIns="0" tIns="0" rIns="0" bIns="0" rtlCol="0"/>
          <a:lstStyle/>
          <a:p>
            <a:endParaRPr sz="1050" dirty="0"/>
          </a:p>
        </p:txBody>
      </p:sp>
      <p:sp>
        <p:nvSpPr>
          <p:cNvPr id="23" name="object 2">
            <a:extLst>
              <a:ext uri="{FF2B5EF4-FFF2-40B4-BE49-F238E27FC236}">
                <a16:creationId xmlns:a16="http://schemas.microsoft.com/office/drawing/2014/main" id="{B20DDE6C-50F2-48FA-AD97-C9E5C7DFCD4A}"/>
              </a:ext>
            </a:extLst>
          </p:cNvPr>
          <p:cNvSpPr>
            <a:spLocks noChangeAspect="1"/>
          </p:cNvSpPr>
          <p:nvPr/>
        </p:nvSpPr>
        <p:spPr>
          <a:xfrm>
            <a:off x="4903772" y="1571982"/>
            <a:ext cx="3544796" cy="1554480"/>
          </a:xfrm>
          <a:prstGeom prst="rect">
            <a:avLst/>
          </a:prstGeom>
          <a:blipFill>
            <a:blip r:embed="rId5" cstate="print"/>
            <a:stretch>
              <a:fillRect l="-1" t="-62688" r="-101242"/>
            </a:stretch>
          </a:blipFill>
        </p:spPr>
        <p:txBody>
          <a:bodyPr wrap="square" lIns="0" tIns="0" rIns="0" bIns="0" rtlCol="0"/>
          <a:lstStyle/>
          <a:p>
            <a:endParaRPr sz="1050" dirty="0"/>
          </a:p>
        </p:txBody>
      </p:sp>
      <p:grpSp>
        <p:nvGrpSpPr>
          <p:cNvPr id="27" name="Group 26">
            <a:extLst>
              <a:ext uri="{FF2B5EF4-FFF2-40B4-BE49-F238E27FC236}">
                <a16:creationId xmlns:a16="http://schemas.microsoft.com/office/drawing/2014/main" id="{2A5B44E3-A80C-48CB-9051-A44132289D0E}"/>
              </a:ext>
            </a:extLst>
          </p:cNvPr>
          <p:cNvGrpSpPr/>
          <p:nvPr/>
        </p:nvGrpSpPr>
        <p:grpSpPr>
          <a:xfrm>
            <a:off x="538715" y="4108042"/>
            <a:ext cx="1461833" cy="218616"/>
            <a:chOff x="1614904" y="1894153"/>
            <a:chExt cx="1461833" cy="218616"/>
          </a:xfrm>
        </p:grpSpPr>
        <p:sp>
          <p:nvSpPr>
            <p:cNvPr id="28" name="Rectangle 27">
              <a:extLst>
                <a:ext uri="{FF2B5EF4-FFF2-40B4-BE49-F238E27FC236}">
                  <a16:creationId xmlns:a16="http://schemas.microsoft.com/office/drawing/2014/main" id="{D24BA681-40A3-4227-9343-B6EACC72D756}"/>
                </a:ext>
              </a:extLst>
            </p:cNvPr>
            <p:cNvSpPr/>
            <p:nvPr/>
          </p:nvSpPr>
          <p:spPr>
            <a:xfrm>
              <a:off x="1663456" y="1894153"/>
              <a:ext cx="1413281" cy="21861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TextBox 28">
              <a:extLst>
                <a:ext uri="{FF2B5EF4-FFF2-40B4-BE49-F238E27FC236}">
                  <a16:creationId xmlns:a16="http://schemas.microsoft.com/office/drawing/2014/main" id="{257AF6E0-9186-4689-B6FA-85522893E3E1}"/>
                </a:ext>
              </a:extLst>
            </p:cNvPr>
            <p:cNvSpPr txBox="1"/>
            <p:nvPr/>
          </p:nvSpPr>
          <p:spPr>
            <a:xfrm>
              <a:off x="1614904" y="1894153"/>
              <a:ext cx="1413281" cy="21861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dirty="0"/>
                <a:t>Bar Charts</a:t>
              </a:r>
            </a:p>
          </p:txBody>
        </p:sp>
      </p:grpSp>
      <p:grpSp>
        <p:nvGrpSpPr>
          <p:cNvPr id="30" name="Group 29">
            <a:extLst>
              <a:ext uri="{FF2B5EF4-FFF2-40B4-BE49-F238E27FC236}">
                <a16:creationId xmlns:a16="http://schemas.microsoft.com/office/drawing/2014/main" id="{AE6ADCB4-CE33-41D1-B246-B4A0DDBD9EDA}"/>
              </a:ext>
            </a:extLst>
          </p:cNvPr>
          <p:cNvGrpSpPr/>
          <p:nvPr/>
        </p:nvGrpSpPr>
        <p:grpSpPr>
          <a:xfrm>
            <a:off x="492531" y="4337328"/>
            <a:ext cx="1554201" cy="1291495"/>
            <a:chOff x="1663456" y="2155561"/>
            <a:chExt cx="1597390" cy="1291495"/>
          </a:xfrm>
        </p:grpSpPr>
        <p:sp>
          <p:nvSpPr>
            <p:cNvPr id="31" name="Rectangle 30">
              <a:extLst>
                <a:ext uri="{FF2B5EF4-FFF2-40B4-BE49-F238E27FC236}">
                  <a16:creationId xmlns:a16="http://schemas.microsoft.com/office/drawing/2014/main" id="{C1AE962B-019B-41A7-BC56-2E70B9CDF750}"/>
                </a:ext>
              </a:extLst>
            </p:cNvPr>
            <p:cNvSpPr/>
            <p:nvPr/>
          </p:nvSpPr>
          <p:spPr>
            <a:xfrm>
              <a:off x="1663456" y="2155561"/>
              <a:ext cx="1413281" cy="129149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2" name="TextBox 31">
              <a:extLst>
                <a:ext uri="{FF2B5EF4-FFF2-40B4-BE49-F238E27FC236}">
                  <a16:creationId xmlns:a16="http://schemas.microsoft.com/office/drawing/2014/main" id="{E586CE06-7EEF-415F-B297-5B76BF15DC0C}"/>
                </a:ext>
              </a:extLst>
            </p:cNvPr>
            <p:cNvSpPr txBox="1"/>
            <p:nvPr/>
          </p:nvSpPr>
          <p:spPr>
            <a:xfrm>
              <a:off x="1663456" y="2155561"/>
              <a:ext cx="1597390" cy="129149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Useful for nominal data</a:t>
              </a:r>
            </a:p>
            <a:p>
              <a:pPr marL="0" lvl="0" indent="0" algn="ctr" defTabSz="488950">
                <a:lnSpc>
                  <a:spcPct val="100000"/>
                </a:lnSpc>
                <a:spcBef>
                  <a:spcPct val="0"/>
                </a:spcBef>
                <a:spcAft>
                  <a:spcPct val="35000"/>
                </a:spcAft>
                <a:buNone/>
              </a:pPr>
              <a:r>
                <a:rPr lang="en-US" sz="1100" kern="1200" dirty="0"/>
                <a:t>No order to horizontal axis</a:t>
              </a:r>
            </a:p>
            <a:p>
              <a:pPr marL="0" lvl="0" indent="0" algn="ctr" defTabSz="488950">
                <a:lnSpc>
                  <a:spcPct val="100000"/>
                </a:lnSpc>
                <a:spcBef>
                  <a:spcPct val="0"/>
                </a:spcBef>
                <a:spcAft>
                  <a:spcPct val="35000"/>
                </a:spcAft>
                <a:buNone/>
              </a:pPr>
              <a:r>
                <a:rPr lang="en-US" sz="1100" kern="1200" dirty="0"/>
                <a:t>Similar to the histogram</a:t>
              </a:r>
            </a:p>
          </p:txBody>
        </p:sp>
      </p:grpSp>
      <p:grpSp>
        <p:nvGrpSpPr>
          <p:cNvPr id="35" name="Group 34">
            <a:extLst>
              <a:ext uri="{FF2B5EF4-FFF2-40B4-BE49-F238E27FC236}">
                <a16:creationId xmlns:a16="http://schemas.microsoft.com/office/drawing/2014/main" id="{8DA8B289-5FD7-4DCD-964E-B7D5C8B45EDB}"/>
              </a:ext>
            </a:extLst>
          </p:cNvPr>
          <p:cNvGrpSpPr/>
          <p:nvPr/>
        </p:nvGrpSpPr>
        <p:grpSpPr>
          <a:xfrm>
            <a:off x="2003270" y="4108042"/>
            <a:ext cx="1413281" cy="218616"/>
            <a:chOff x="3324062" y="1894153"/>
            <a:chExt cx="1413281" cy="218616"/>
          </a:xfrm>
        </p:grpSpPr>
        <p:sp>
          <p:nvSpPr>
            <p:cNvPr id="39" name="Rectangle 38">
              <a:extLst>
                <a:ext uri="{FF2B5EF4-FFF2-40B4-BE49-F238E27FC236}">
                  <a16:creationId xmlns:a16="http://schemas.microsoft.com/office/drawing/2014/main" id="{434135D0-16B2-45F5-BDA8-9A1F6B8A2A35}"/>
                </a:ext>
              </a:extLst>
            </p:cNvPr>
            <p:cNvSpPr/>
            <p:nvPr/>
          </p:nvSpPr>
          <p:spPr>
            <a:xfrm>
              <a:off x="3324062" y="1894153"/>
              <a:ext cx="1413281" cy="21861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0" name="TextBox 39">
              <a:extLst>
                <a:ext uri="{FF2B5EF4-FFF2-40B4-BE49-F238E27FC236}">
                  <a16:creationId xmlns:a16="http://schemas.microsoft.com/office/drawing/2014/main" id="{9E61F2D9-2747-43C3-B1B3-43EC9D359A89}"/>
                </a:ext>
              </a:extLst>
            </p:cNvPr>
            <p:cNvSpPr txBox="1"/>
            <p:nvPr/>
          </p:nvSpPr>
          <p:spPr>
            <a:xfrm>
              <a:off x="3324062" y="1894153"/>
              <a:ext cx="1413281" cy="21861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b="1" kern="1200" dirty="0"/>
                <a:t>Pie Charts</a:t>
              </a:r>
              <a:endParaRPr lang="en-US" sz="1400" kern="1200" dirty="0"/>
            </a:p>
          </p:txBody>
        </p:sp>
      </p:grpSp>
      <p:grpSp>
        <p:nvGrpSpPr>
          <p:cNvPr id="36" name="Group 35">
            <a:extLst>
              <a:ext uri="{FF2B5EF4-FFF2-40B4-BE49-F238E27FC236}">
                <a16:creationId xmlns:a16="http://schemas.microsoft.com/office/drawing/2014/main" id="{D843897B-3465-4FE0-8E1C-5AD95D1F72DA}"/>
              </a:ext>
            </a:extLst>
          </p:cNvPr>
          <p:cNvGrpSpPr/>
          <p:nvPr/>
        </p:nvGrpSpPr>
        <p:grpSpPr>
          <a:xfrm>
            <a:off x="1969198" y="4337328"/>
            <a:ext cx="1481424" cy="1291495"/>
            <a:chOff x="3324062" y="2155561"/>
            <a:chExt cx="1481424" cy="1291495"/>
          </a:xfrm>
        </p:grpSpPr>
        <p:sp>
          <p:nvSpPr>
            <p:cNvPr id="37" name="Rectangle 36">
              <a:extLst>
                <a:ext uri="{FF2B5EF4-FFF2-40B4-BE49-F238E27FC236}">
                  <a16:creationId xmlns:a16="http://schemas.microsoft.com/office/drawing/2014/main" id="{AF5915F7-925C-41E6-8C05-C05E9DE67133}"/>
                </a:ext>
              </a:extLst>
            </p:cNvPr>
            <p:cNvSpPr/>
            <p:nvPr/>
          </p:nvSpPr>
          <p:spPr>
            <a:xfrm>
              <a:off x="3324062" y="2155561"/>
              <a:ext cx="1413281" cy="129149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8" name="TextBox 37">
              <a:extLst>
                <a:ext uri="{FF2B5EF4-FFF2-40B4-BE49-F238E27FC236}">
                  <a16:creationId xmlns:a16="http://schemas.microsoft.com/office/drawing/2014/main" id="{04FA4655-1DB1-422F-A73F-78007B07BCD7}"/>
                </a:ext>
              </a:extLst>
            </p:cNvPr>
            <p:cNvSpPr txBox="1"/>
            <p:nvPr/>
          </p:nvSpPr>
          <p:spPr>
            <a:xfrm>
              <a:off x="3392205" y="2155561"/>
              <a:ext cx="1413281" cy="129149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Pie chart</a:t>
              </a:r>
            </a:p>
            <a:p>
              <a:pPr marL="0" lvl="0" indent="0" algn="ctr" defTabSz="488950">
                <a:lnSpc>
                  <a:spcPct val="100000"/>
                </a:lnSpc>
                <a:spcBef>
                  <a:spcPct val="0"/>
                </a:spcBef>
                <a:spcAft>
                  <a:spcPct val="35000"/>
                </a:spcAft>
                <a:buNone/>
              </a:pPr>
              <a:r>
                <a:rPr lang="en-US" sz="1100" dirty="0"/>
                <a:t>No order necessary</a:t>
              </a:r>
            </a:p>
            <a:p>
              <a:pPr marL="0" lvl="0" indent="0" algn="ctr" defTabSz="488950">
                <a:lnSpc>
                  <a:spcPct val="100000"/>
                </a:lnSpc>
                <a:spcBef>
                  <a:spcPct val="0"/>
                </a:spcBef>
                <a:spcAft>
                  <a:spcPct val="35000"/>
                </a:spcAft>
                <a:buNone/>
              </a:pPr>
              <a:r>
                <a:rPr lang="en-US" sz="1100" dirty="0"/>
                <a:t>Useful for proportions</a:t>
              </a:r>
            </a:p>
          </p:txBody>
        </p:sp>
      </p:grpSp>
      <p:grpSp>
        <p:nvGrpSpPr>
          <p:cNvPr id="49" name="Group 48">
            <a:extLst>
              <a:ext uri="{FF2B5EF4-FFF2-40B4-BE49-F238E27FC236}">
                <a16:creationId xmlns:a16="http://schemas.microsoft.com/office/drawing/2014/main" id="{3C4C3A78-D3DC-4637-B882-7DCC9B4C7044}"/>
              </a:ext>
            </a:extLst>
          </p:cNvPr>
          <p:cNvGrpSpPr/>
          <p:nvPr/>
        </p:nvGrpSpPr>
        <p:grpSpPr>
          <a:xfrm>
            <a:off x="5985312" y="4108042"/>
            <a:ext cx="1413281" cy="218616"/>
            <a:chOff x="3324062" y="1894153"/>
            <a:chExt cx="1413281" cy="218616"/>
          </a:xfrm>
        </p:grpSpPr>
        <p:sp>
          <p:nvSpPr>
            <p:cNvPr id="50" name="Rectangle 49">
              <a:extLst>
                <a:ext uri="{FF2B5EF4-FFF2-40B4-BE49-F238E27FC236}">
                  <a16:creationId xmlns:a16="http://schemas.microsoft.com/office/drawing/2014/main" id="{E3582C5D-E6EC-4C92-B7A0-4E2CB81CAE3F}"/>
                </a:ext>
              </a:extLst>
            </p:cNvPr>
            <p:cNvSpPr/>
            <p:nvPr/>
          </p:nvSpPr>
          <p:spPr>
            <a:xfrm>
              <a:off x="3324062" y="1894153"/>
              <a:ext cx="1413281" cy="21861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1" name="TextBox 50">
              <a:extLst>
                <a:ext uri="{FF2B5EF4-FFF2-40B4-BE49-F238E27FC236}">
                  <a16:creationId xmlns:a16="http://schemas.microsoft.com/office/drawing/2014/main" id="{8FDDCB16-9245-4BB7-897D-A10A7FC627A1}"/>
                </a:ext>
              </a:extLst>
            </p:cNvPr>
            <p:cNvSpPr txBox="1"/>
            <p:nvPr/>
          </p:nvSpPr>
          <p:spPr>
            <a:xfrm>
              <a:off x="3324062" y="1894153"/>
              <a:ext cx="1413281" cy="21861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b="1" kern="1200" dirty="0"/>
                <a:t>Box plots </a:t>
              </a:r>
              <a:endParaRPr lang="en-US" sz="1400" kern="1200" dirty="0"/>
            </a:p>
          </p:txBody>
        </p:sp>
      </p:grpSp>
      <p:grpSp>
        <p:nvGrpSpPr>
          <p:cNvPr id="57" name="Group 56">
            <a:extLst>
              <a:ext uri="{FF2B5EF4-FFF2-40B4-BE49-F238E27FC236}">
                <a16:creationId xmlns:a16="http://schemas.microsoft.com/office/drawing/2014/main" id="{B2592F10-A9E3-4136-80FD-28B8A68C37ED}"/>
              </a:ext>
            </a:extLst>
          </p:cNvPr>
          <p:cNvGrpSpPr/>
          <p:nvPr/>
        </p:nvGrpSpPr>
        <p:grpSpPr>
          <a:xfrm>
            <a:off x="4674011" y="4337328"/>
            <a:ext cx="1417713" cy="1448679"/>
            <a:chOff x="2851" y="2155561"/>
            <a:chExt cx="1417713" cy="1448679"/>
          </a:xfrm>
        </p:grpSpPr>
        <p:sp>
          <p:nvSpPr>
            <p:cNvPr id="58" name="Rectangle 57">
              <a:extLst>
                <a:ext uri="{FF2B5EF4-FFF2-40B4-BE49-F238E27FC236}">
                  <a16:creationId xmlns:a16="http://schemas.microsoft.com/office/drawing/2014/main" id="{18DAD220-72F0-469E-997C-01B233F1C41B}"/>
                </a:ext>
              </a:extLst>
            </p:cNvPr>
            <p:cNvSpPr/>
            <p:nvPr/>
          </p:nvSpPr>
          <p:spPr>
            <a:xfrm>
              <a:off x="2851" y="2155561"/>
              <a:ext cx="1413281" cy="129149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9" name="TextBox 58">
              <a:extLst>
                <a:ext uri="{FF2B5EF4-FFF2-40B4-BE49-F238E27FC236}">
                  <a16:creationId xmlns:a16="http://schemas.microsoft.com/office/drawing/2014/main" id="{8DDCB946-C2F5-492D-986F-0DF272780B63}"/>
                </a:ext>
              </a:extLst>
            </p:cNvPr>
            <p:cNvSpPr txBox="1"/>
            <p:nvPr/>
          </p:nvSpPr>
          <p:spPr>
            <a:xfrm>
              <a:off x="7283" y="2182680"/>
              <a:ext cx="1413281" cy="142156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Continuous or ordinal data on horizontal axis</a:t>
              </a:r>
            </a:p>
          </p:txBody>
        </p:sp>
      </p:grpSp>
      <p:pic>
        <p:nvPicPr>
          <p:cNvPr id="63" name="Graphic 62">
            <a:extLst>
              <a:ext uri="{FF2B5EF4-FFF2-40B4-BE49-F238E27FC236}">
                <a16:creationId xmlns:a16="http://schemas.microsoft.com/office/drawing/2014/main" id="{CE7A2022-1E35-4BC6-B60B-18D22D069D8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46895" y="3451688"/>
            <a:ext cx="671945" cy="523594"/>
          </a:xfrm>
          <a:prstGeom prst="rect">
            <a:avLst/>
          </a:prstGeom>
        </p:spPr>
      </p:pic>
      <p:pic>
        <p:nvPicPr>
          <p:cNvPr id="65" name="Graphic 64">
            <a:extLst>
              <a:ext uri="{FF2B5EF4-FFF2-40B4-BE49-F238E27FC236}">
                <a16:creationId xmlns:a16="http://schemas.microsoft.com/office/drawing/2014/main" id="{42FF9B5C-33CA-43EA-9B98-5E8BD0324BF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0360" y="3378988"/>
            <a:ext cx="858543" cy="668995"/>
          </a:xfrm>
          <a:prstGeom prst="rect">
            <a:avLst/>
          </a:prstGeom>
        </p:spPr>
      </p:pic>
      <p:pic>
        <p:nvPicPr>
          <p:cNvPr id="67" name="Graphic 66">
            <a:extLst>
              <a:ext uri="{FF2B5EF4-FFF2-40B4-BE49-F238E27FC236}">
                <a16:creationId xmlns:a16="http://schemas.microsoft.com/office/drawing/2014/main" id="{1167325D-1ADE-41B4-AE99-3EF3323E603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082588" y="5326832"/>
            <a:ext cx="865414" cy="764589"/>
          </a:xfrm>
          <a:prstGeom prst="rect">
            <a:avLst/>
          </a:prstGeom>
        </p:spPr>
      </p:pic>
      <p:pic>
        <p:nvPicPr>
          <p:cNvPr id="69" name="Graphic 68">
            <a:extLst>
              <a:ext uri="{FF2B5EF4-FFF2-40B4-BE49-F238E27FC236}">
                <a16:creationId xmlns:a16="http://schemas.microsoft.com/office/drawing/2014/main" id="{22AC2324-86C3-4222-95B1-E4BC806BFDF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327608" y="3375817"/>
            <a:ext cx="764605" cy="675336"/>
          </a:xfrm>
          <a:prstGeom prst="rect">
            <a:avLst/>
          </a:prstGeom>
        </p:spPr>
      </p:pic>
      <p:pic>
        <p:nvPicPr>
          <p:cNvPr id="71" name="Graphic 70">
            <a:extLst>
              <a:ext uri="{FF2B5EF4-FFF2-40B4-BE49-F238E27FC236}">
                <a16:creationId xmlns:a16="http://schemas.microsoft.com/office/drawing/2014/main" id="{39BDF91E-8217-4684-BDEC-448336DF6B1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375629" y="5371458"/>
            <a:ext cx="804158" cy="675336"/>
          </a:xfrm>
          <a:prstGeom prst="rect">
            <a:avLst/>
          </a:prstGeom>
        </p:spPr>
      </p:pic>
      <p:pic>
        <p:nvPicPr>
          <p:cNvPr id="77" name="Graphic 76">
            <a:extLst>
              <a:ext uri="{FF2B5EF4-FFF2-40B4-BE49-F238E27FC236}">
                <a16:creationId xmlns:a16="http://schemas.microsoft.com/office/drawing/2014/main" id="{0F02541D-B677-46B2-AB3A-BBE456B9A17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242235" y="3404304"/>
            <a:ext cx="899435" cy="618362"/>
          </a:xfrm>
          <a:prstGeom prst="rect">
            <a:avLst/>
          </a:prstGeom>
        </p:spPr>
      </p:pic>
      <p:pic>
        <p:nvPicPr>
          <p:cNvPr id="81" name="Graphic 80">
            <a:extLst>
              <a:ext uri="{FF2B5EF4-FFF2-40B4-BE49-F238E27FC236}">
                <a16:creationId xmlns:a16="http://schemas.microsoft.com/office/drawing/2014/main" id="{FFBE19F1-F5AD-464D-8BCD-303D2BE6B6A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667079" y="3370103"/>
            <a:ext cx="686764" cy="686764"/>
          </a:xfrm>
          <a:prstGeom prst="rect">
            <a:avLst/>
          </a:prstGeom>
        </p:spPr>
      </p:pic>
      <p:grpSp>
        <p:nvGrpSpPr>
          <p:cNvPr id="82" name="Group 81">
            <a:extLst>
              <a:ext uri="{FF2B5EF4-FFF2-40B4-BE49-F238E27FC236}">
                <a16:creationId xmlns:a16="http://schemas.microsoft.com/office/drawing/2014/main" id="{92AC7147-2AED-438A-9B5B-9CEB0FF506CA}"/>
              </a:ext>
            </a:extLst>
          </p:cNvPr>
          <p:cNvGrpSpPr/>
          <p:nvPr/>
        </p:nvGrpSpPr>
        <p:grpSpPr>
          <a:xfrm>
            <a:off x="6141940" y="4337328"/>
            <a:ext cx="1100024" cy="454452"/>
            <a:chOff x="3324062" y="2005134"/>
            <a:chExt cx="4835864" cy="1441922"/>
          </a:xfrm>
        </p:grpSpPr>
        <p:sp>
          <p:nvSpPr>
            <p:cNvPr id="83" name="Rectangle 82">
              <a:extLst>
                <a:ext uri="{FF2B5EF4-FFF2-40B4-BE49-F238E27FC236}">
                  <a16:creationId xmlns:a16="http://schemas.microsoft.com/office/drawing/2014/main" id="{8AA50C12-0E9F-4D36-974F-FB958944975C}"/>
                </a:ext>
              </a:extLst>
            </p:cNvPr>
            <p:cNvSpPr/>
            <p:nvPr/>
          </p:nvSpPr>
          <p:spPr>
            <a:xfrm>
              <a:off x="3324062" y="2155561"/>
              <a:ext cx="1413281" cy="129149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4" name="TextBox 83">
              <a:extLst>
                <a:ext uri="{FF2B5EF4-FFF2-40B4-BE49-F238E27FC236}">
                  <a16:creationId xmlns:a16="http://schemas.microsoft.com/office/drawing/2014/main" id="{B4AB9155-38AC-41EC-BAFA-5E53315B6BDD}"/>
                </a:ext>
              </a:extLst>
            </p:cNvPr>
            <p:cNvSpPr txBox="1"/>
            <p:nvPr/>
          </p:nvSpPr>
          <p:spPr>
            <a:xfrm>
              <a:off x="3324062" y="2005134"/>
              <a:ext cx="4835864" cy="129149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Continuous</a:t>
              </a:r>
            </a:p>
            <a:p>
              <a:pPr marL="0" lvl="0" indent="0" algn="ctr" defTabSz="488950">
                <a:lnSpc>
                  <a:spcPct val="100000"/>
                </a:lnSpc>
                <a:spcBef>
                  <a:spcPct val="0"/>
                </a:spcBef>
                <a:spcAft>
                  <a:spcPct val="35000"/>
                </a:spcAft>
                <a:buNone/>
              </a:pPr>
              <a:r>
                <a:rPr lang="en-US" sz="1100" dirty="0"/>
                <a:t>Show dispersion</a:t>
              </a:r>
              <a:endParaRPr lang="en-US" sz="1100" kern="1200" dirty="0"/>
            </a:p>
          </p:txBody>
        </p:sp>
      </p:grpSp>
      <p:grpSp>
        <p:nvGrpSpPr>
          <p:cNvPr id="85" name="Group 84">
            <a:extLst>
              <a:ext uri="{FF2B5EF4-FFF2-40B4-BE49-F238E27FC236}">
                <a16:creationId xmlns:a16="http://schemas.microsoft.com/office/drawing/2014/main" id="{7C6EA668-B144-4484-9EEA-896590ACB002}"/>
              </a:ext>
            </a:extLst>
          </p:cNvPr>
          <p:cNvGrpSpPr/>
          <p:nvPr/>
        </p:nvGrpSpPr>
        <p:grpSpPr>
          <a:xfrm>
            <a:off x="7460450" y="4337328"/>
            <a:ext cx="1100023" cy="750331"/>
            <a:chOff x="2615122" y="2155561"/>
            <a:chExt cx="3295426" cy="1291495"/>
          </a:xfrm>
        </p:grpSpPr>
        <p:sp>
          <p:nvSpPr>
            <p:cNvPr id="86" name="Rectangle 85">
              <a:extLst>
                <a:ext uri="{FF2B5EF4-FFF2-40B4-BE49-F238E27FC236}">
                  <a16:creationId xmlns:a16="http://schemas.microsoft.com/office/drawing/2014/main" id="{1276CD1F-263D-41BB-8637-88A37561915D}"/>
                </a:ext>
              </a:extLst>
            </p:cNvPr>
            <p:cNvSpPr/>
            <p:nvPr/>
          </p:nvSpPr>
          <p:spPr>
            <a:xfrm>
              <a:off x="3324062" y="2155561"/>
              <a:ext cx="1413281" cy="129149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7" name="TextBox 86">
              <a:extLst>
                <a:ext uri="{FF2B5EF4-FFF2-40B4-BE49-F238E27FC236}">
                  <a16:creationId xmlns:a16="http://schemas.microsoft.com/office/drawing/2014/main" id="{1309F4FE-B10A-4F59-BAE5-A9FAC7A4266D}"/>
                </a:ext>
              </a:extLst>
            </p:cNvPr>
            <p:cNvSpPr txBox="1"/>
            <p:nvPr/>
          </p:nvSpPr>
          <p:spPr>
            <a:xfrm>
              <a:off x="2615122" y="2155563"/>
              <a:ext cx="3295426" cy="5246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Continuous </a:t>
              </a:r>
              <a:r>
                <a:rPr lang="en-US" sz="1100" dirty="0"/>
                <a:t>by continuous or other</a:t>
              </a:r>
              <a:endParaRPr lang="en-US" sz="1100" kern="1200" dirty="0"/>
            </a:p>
          </p:txBody>
        </p:sp>
      </p:grpSp>
      <p:sp>
        <p:nvSpPr>
          <p:cNvPr id="88" name="TextBox 87">
            <a:extLst>
              <a:ext uri="{FF2B5EF4-FFF2-40B4-BE49-F238E27FC236}">
                <a16:creationId xmlns:a16="http://schemas.microsoft.com/office/drawing/2014/main" id="{9456D14F-EA5D-48AF-9444-288472B00095}"/>
              </a:ext>
            </a:extLst>
          </p:cNvPr>
          <p:cNvSpPr txBox="1"/>
          <p:nvPr/>
        </p:nvSpPr>
        <p:spPr>
          <a:xfrm>
            <a:off x="3906915" y="5261588"/>
            <a:ext cx="1413281" cy="21861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b="1" kern="1200" dirty="0"/>
              <a:t>Other plots </a:t>
            </a:r>
            <a:endParaRPr lang="en-US" sz="1400" kern="1200" dirty="0"/>
          </a:p>
        </p:txBody>
      </p:sp>
      <p:sp>
        <p:nvSpPr>
          <p:cNvPr id="89" name="TextBox 88">
            <a:extLst>
              <a:ext uri="{FF2B5EF4-FFF2-40B4-BE49-F238E27FC236}">
                <a16:creationId xmlns:a16="http://schemas.microsoft.com/office/drawing/2014/main" id="{3336724F-5440-49AC-8252-C97584AC06E7}"/>
              </a:ext>
            </a:extLst>
          </p:cNvPr>
          <p:cNvSpPr txBox="1"/>
          <p:nvPr/>
        </p:nvSpPr>
        <p:spPr>
          <a:xfrm>
            <a:off x="7303821" y="4108042"/>
            <a:ext cx="1413281" cy="21861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b="1" kern="1200" dirty="0"/>
              <a:t>Scatter plots </a:t>
            </a:r>
            <a:endParaRPr lang="en-US" sz="1400" kern="1200" dirty="0"/>
          </a:p>
        </p:txBody>
      </p:sp>
      <p:grpSp>
        <p:nvGrpSpPr>
          <p:cNvPr id="90" name="Group 89">
            <a:extLst>
              <a:ext uri="{FF2B5EF4-FFF2-40B4-BE49-F238E27FC236}">
                <a16:creationId xmlns:a16="http://schemas.microsoft.com/office/drawing/2014/main" id="{20CD86E1-74A1-4128-9B79-44E9BFF93E23}"/>
              </a:ext>
            </a:extLst>
          </p:cNvPr>
          <p:cNvGrpSpPr/>
          <p:nvPr/>
        </p:nvGrpSpPr>
        <p:grpSpPr>
          <a:xfrm>
            <a:off x="4013259" y="5502208"/>
            <a:ext cx="1200592" cy="454452"/>
            <a:chOff x="3111482" y="2005134"/>
            <a:chExt cx="5277975" cy="1441922"/>
          </a:xfrm>
        </p:grpSpPr>
        <p:sp>
          <p:nvSpPr>
            <p:cNvPr id="91" name="Rectangle 90">
              <a:extLst>
                <a:ext uri="{FF2B5EF4-FFF2-40B4-BE49-F238E27FC236}">
                  <a16:creationId xmlns:a16="http://schemas.microsoft.com/office/drawing/2014/main" id="{D90A61D4-D060-411B-92AA-DFCDAD9D5902}"/>
                </a:ext>
              </a:extLst>
            </p:cNvPr>
            <p:cNvSpPr/>
            <p:nvPr/>
          </p:nvSpPr>
          <p:spPr>
            <a:xfrm>
              <a:off x="3324062" y="2155561"/>
              <a:ext cx="1413281" cy="129149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2" name="TextBox 91">
              <a:extLst>
                <a:ext uri="{FF2B5EF4-FFF2-40B4-BE49-F238E27FC236}">
                  <a16:creationId xmlns:a16="http://schemas.microsoft.com/office/drawing/2014/main" id="{9F282CAE-9D36-48E4-8F16-75DDFFE189DF}"/>
                </a:ext>
              </a:extLst>
            </p:cNvPr>
            <p:cNvSpPr txBox="1"/>
            <p:nvPr/>
          </p:nvSpPr>
          <p:spPr>
            <a:xfrm>
              <a:off x="3111482" y="2005134"/>
              <a:ext cx="5277975" cy="129149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Line graphs</a:t>
              </a:r>
            </a:p>
            <a:p>
              <a:pPr marL="0" lvl="0" indent="0" algn="ctr" defTabSz="488950">
                <a:lnSpc>
                  <a:spcPct val="100000"/>
                </a:lnSpc>
                <a:spcBef>
                  <a:spcPct val="0"/>
                </a:spcBef>
                <a:spcAft>
                  <a:spcPct val="35000"/>
                </a:spcAft>
                <a:buNone/>
              </a:pPr>
              <a:r>
                <a:rPr lang="en-US" sz="1100" dirty="0"/>
                <a:t>Frequency polygons</a:t>
              </a:r>
            </a:p>
            <a:p>
              <a:pPr marL="0" lvl="0" indent="0" algn="ctr" defTabSz="488950">
                <a:lnSpc>
                  <a:spcPct val="100000"/>
                </a:lnSpc>
                <a:spcBef>
                  <a:spcPct val="0"/>
                </a:spcBef>
                <a:spcAft>
                  <a:spcPct val="35000"/>
                </a:spcAft>
                <a:buNone/>
              </a:pPr>
              <a:r>
                <a:rPr lang="en-US" sz="1100" dirty="0"/>
                <a:t>Mosaic plots</a:t>
              </a:r>
              <a:endParaRPr lang="en-US" sz="1100" kern="1200" dirty="0"/>
            </a:p>
          </p:txBody>
        </p:sp>
      </p:grpSp>
      <p:grpSp>
        <p:nvGrpSpPr>
          <p:cNvPr id="102" name="Group 101">
            <a:extLst>
              <a:ext uri="{FF2B5EF4-FFF2-40B4-BE49-F238E27FC236}">
                <a16:creationId xmlns:a16="http://schemas.microsoft.com/office/drawing/2014/main" id="{782068D0-0028-4EC3-BE9B-AFA27B264F70}"/>
              </a:ext>
            </a:extLst>
          </p:cNvPr>
          <p:cNvGrpSpPr>
            <a:grpSpLocks noChangeAspect="1"/>
          </p:cNvGrpSpPr>
          <p:nvPr/>
        </p:nvGrpSpPr>
        <p:grpSpPr>
          <a:xfrm>
            <a:off x="3671862" y="3396975"/>
            <a:ext cx="633508" cy="633020"/>
            <a:chOff x="4588637" y="3261448"/>
            <a:chExt cx="2865302" cy="2865302"/>
          </a:xfrm>
        </p:grpSpPr>
        <p:pic>
          <p:nvPicPr>
            <p:cNvPr id="95" name="Picture 94">
              <a:extLst>
                <a:ext uri="{FF2B5EF4-FFF2-40B4-BE49-F238E27FC236}">
                  <a16:creationId xmlns:a16="http://schemas.microsoft.com/office/drawing/2014/main" id="{CAA41B08-16BB-41D6-92BA-489FE1134821}"/>
                </a:ext>
              </a:extLst>
            </p:cNvPr>
            <p:cNvPicPr>
              <a:picLocks noChangeAspect="1"/>
            </p:cNvPicPr>
            <p:nvPr/>
          </p:nvPicPr>
          <p:blipFill rotWithShape="1">
            <a:blip r:embed="rId20"/>
            <a:srcRect l="11690" t="13787" r="39769" b="12673"/>
            <a:stretch/>
          </p:blipFill>
          <p:spPr>
            <a:xfrm>
              <a:off x="4776779" y="3517049"/>
              <a:ext cx="2519520" cy="2318698"/>
            </a:xfrm>
            <a:prstGeom prst="rect">
              <a:avLst/>
            </a:prstGeom>
          </p:spPr>
        </p:pic>
        <p:pic>
          <p:nvPicPr>
            <p:cNvPr id="101" name="Graphic 100">
              <a:extLst>
                <a:ext uri="{FF2B5EF4-FFF2-40B4-BE49-F238E27FC236}">
                  <a16:creationId xmlns:a16="http://schemas.microsoft.com/office/drawing/2014/main" id="{67ABF818-5425-49A5-9269-8B8D94BCF0B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588637" y="3261448"/>
              <a:ext cx="2865302" cy="2865302"/>
            </a:xfrm>
            <a:prstGeom prst="rect">
              <a:avLst/>
            </a:prstGeom>
          </p:spPr>
        </p:pic>
      </p:grpSp>
      <p:sp>
        <p:nvSpPr>
          <p:cNvPr id="52" name="TextBox 51">
            <a:extLst>
              <a:ext uri="{FF2B5EF4-FFF2-40B4-BE49-F238E27FC236}">
                <a16:creationId xmlns:a16="http://schemas.microsoft.com/office/drawing/2014/main" id="{60E83527-A888-4769-AB66-3A9212513E17}"/>
              </a:ext>
            </a:extLst>
          </p:cNvPr>
          <p:cNvSpPr txBox="1"/>
          <p:nvPr/>
        </p:nvSpPr>
        <p:spPr>
          <a:xfrm>
            <a:off x="3281976" y="4108042"/>
            <a:ext cx="1413281" cy="21861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b="1" kern="1200" dirty="0"/>
              <a:t>Mosaic Plots</a:t>
            </a:r>
            <a:endParaRPr lang="en-US" sz="1400" kern="1200" dirty="0"/>
          </a:p>
        </p:txBody>
      </p:sp>
      <p:sp>
        <p:nvSpPr>
          <p:cNvPr id="53" name="TextBox 52">
            <a:extLst>
              <a:ext uri="{FF2B5EF4-FFF2-40B4-BE49-F238E27FC236}">
                <a16:creationId xmlns:a16="http://schemas.microsoft.com/office/drawing/2014/main" id="{42F1EFE2-8165-4A76-B27F-4CB0D6B3074F}"/>
              </a:ext>
            </a:extLst>
          </p:cNvPr>
          <p:cNvSpPr txBox="1"/>
          <p:nvPr/>
        </p:nvSpPr>
        <p:spPr>
          <a:xfrm>
            <a:off x="4676227" y="4114798"/>
            <a:ext cx="1413281" cy="21861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b="1" kern="1200" dirty="0"/>
              <a:t>Histograms</a:t>
            </a:r>
            <a:endParaRPr lang="en-US" sz="1400" kern="1200" dirty="0"/>
          </a:p>
        </p:txBody>
      </p:sp>
      <p:sp>
        <p:nvSpPr>
          <p:cNvPr id="55" name="TextBox 54">
            <a:extLst>
              <a:ext uri="{FF2B5EF4-FFF2-40B4-BE49-F238E27FC236}">
                <a16:creationId xmlns:a16="http://schemas.microsoft.com/office/drawing/2014/main" id="{F9F35FF8-78DD-45EB-A82B-EC5B9CD4BFD9}"/>
              </a:ext>
            </a:extLst>
          </p:cNvPr>
          <p:cNvSpPr txBox="1"/>
          <p:nvPr/>
        </p:nvSpPr>
        <p:spPr>
          <a:xfrm>
            <a:off x="3328834" y="4330477"/>
            <a:ext cx="1319564" cy="600164"/>
          </a:xfrm>
          <a:prstGeom prst="rect">
            <a:avLst/>
          </a:prstGeom>
          <a:noFill/>
        </p:spPr>
        <p:txBody>
          <a:bodyPr wrap="square">
            <a:spAutoFit/>
          </a:bodyPr>
          <a:lstStyle/>
          <a:p>
            <a:pPr marL="0" lvl="0" indent="0" algn="ctr" defTabSz="488950">
              <a:lnSpc>
                <a:spcPct val="100000"/>
              </a:lnSpc>
              <a:spcBef>
                <a:spcPct val="0"/>
              </a:spcBef>
              <a:spcAft>
                <a:spcPct val="35000"/>
              </a:spcAft>
              <a:buNone/>
            </a:pPr>
            <a:r>
              <a:rPr lang="en-US" sz="1100" dirty="0"/>
              <a:t>Categorical variable by categorical variable</a:t>
            </a:r>
          </a:p>
        </p:txBody>
      </p:sp>
      <p:pic>
        <p:nvPicPr>
          <p:cNvPr id="4" name="Audio 3">
            <a:hlinkClick r:id="" action="ppaction://media"/>
            <a:extLst>
              <a:ext uri="{FF2B5EF4-FFF2-40B4-BE49-F238E27FC236}">
                <a16:creationId xmlns:a16="http://schemas.microsoft.com/office/drawing/2014/main" id="{73922B0E-AF73-4366-9BBF-9A322E491931}"/>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672293136"/>
      </p:ext>
    </p:extLst>
  </p:cSld>
  <p:clrMapOvr>
    <a:masterClrMapping/>
  </p:clrMapOvr>
  <mc:AlternateContent xmlns:mc="http://schemas.openxmlformats.org/markup-compatibility/2006">
    <mc:Choice xmlns:p14="http://schemas.microsoft.com/office/powerpoint/2010/main" Requires="p14">
      <p:transition spd="slow" p14:dur="2000" advTm="36488"/>
    </mc:Choice>
    <mc:Fallback>
      <p:transition spd="slow" advTm="36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1C4C3-0C53-41AA-8AAF-93DBCA5079B2}"/>
              </a:ext>
            </a:extLst>
          </p:cNvPr>
          <p:cNvSpPr>
            <a:spLocks noGrp="1"/>
          </p:cNvSpPr>
          <p:nvPr>
            <p:ph type="title"/>
          </p:nvPr>
        </p:nvSpPr>
        <p:spPr/>
        <p:txBody>
          <a:bodyPr/>
          <a:lstStyle/>
          <a:p>
            <a:r>
              <a:rPr lang="en-US" dirty="0"/>
              <a:t>Box Plot Example in Stata: BMI in MICS</a:t>
            </a:r>
          </a:p>
        </p:txBody>
      </p:sp>
      <p:sp>
        <p:nvSpPr>
          <p:cNvPr id="3" name="Slide Number Placeholder 2">
            <a:extLst>
              <a:ext uri="{FF2B5EF4-FFF2-40B4-BE49-F238E27FC236}">
                <a16:creationId xmlns:a16="http://schemas.microsoft.com/office/drawing/2014/main" id="{423ABA1D-57A5-4390-B089-8BB406F0A462}"/>
              </a:ext>
            </a:extLst>
          </p:cNvPr>
          <p:cNvSpPr>
            <a:spLocks noGrp="1"/>
          </p:cNvSpPr>
          <p:nvPr>
            <p:ph type="sldNum" sz="quarter" idx="11"/>
          </p:nvPr>
        </p:nvSpPr>
        <p:spPr>
          <a:prstGeom prst="rect">
            <a:avLst/>
          </a:prstGeom>
        </p:spPr>
        <p:txBody>
          <a:bodyPr vert="horz" lIns="91440" tIns="45720" rIns="91440" bIns="45720" rtlCol="0" anchor="ctr"/>
          <a:lstStyle>
            <a:defPPr>
              <a:defRPr lang="en-US"/>
            </a:defPPr>
            <a:lvl1pPr marL="0" algn="ctr" defTabSz="457200" rtl="0" eaLnBrk="1" latinLnBrk="0" hangingPunct="1">
              <a:defRPr sz="1100" b="1" kern="1200" spc="-70"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DA6C09-D64B-486E-89D1-78BC0E8145A4}" type="slidenum">
              <a:rPr lang="en-US" smtClean="0"/>
              <a:pPr/>
              <a:t>40</a:t>
            </a:fld>
            <a:endParaRPr lang="en-US"/>
          </a:p>
        </p:txBody>
      </p:sp>
      <p:sp>
        <p:nvSpPr>
          <p:cNvPr id="7" name="Slide Number Placeholder 3">
            <a:extLst>
              <a:ext uri="{FF2B5EF4-FFF2-40B4-BE49-F238E27FC236}">
                <a16:creationId xmlns:a16="http://schemas.microsoft.com/office/drawing/2014/main" id="{241334AD-FC35-40F9-8B10-075EA14D1A6A}"/>
              </a:ext>
            </a:extLst>
          </p:cNvPr>
          <p:cNvSpPr txBox="1">
            <a:spLocks/>
          </p:cNvSpPr>
          <p:nvPr/>
        </p:nvSpPr>
        <p:spPr>
          <a:xfrm>
            <a:off x="7222897" y="6501209"/>
            <a:ext cx="1509243" cy="191503"/>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tx2"/>
                </a:solidFill>
              </a:rPr>
              <a:t>ANRCB   |   </a:t>
            </a:r>
            <a:fld id="{D8FE707D-7EDD-4671-B995-A3FBECAF0B25}" type="slidenum">
              <a:rPr lang="en-US" b="1" smtClean="0">
                <a:solidFill>
                  <a:schemeClr val="accent6"/>
                </a:solidFill>
              </a:rPr>
              <a:pPr/>
              <a:t>40</a:t>
            </a:fld>
            <a:endParaRPr lang="en-US" b="1" dirty="0">
              <a:solidFill>
                <a:schemeClr val="accent6"/>
              </a:solidFill>
            </a:endParaRPr>
          </a:p>
        </p:txBody>
      </p:sp>
      <p:pic>
        <p:nvPicPr>
          <p:cNvPr id="10" name="Picture 9">
            <a:extLst>
              <a:ext uri="{FF2B5EF4-FFF2-40B4-BE49-F238E27FC236}">
                <a16:creationId xmlns:a16="http://schemas.microsoft.com/office/drawing/2014/main" id="{8604CD61-DA83-478F-BB0E-AFB93AF857CF}"/>
              </a:ext>
            </a:extLst>
          </p:cNvPr>
          <p:cNvPicPr>
            <a:picLocks noChangeAspect="1"/>
          </p:cNvPicPr>
          <p:nvPr/>
        </p:nvPicPr>
        <p:blipFill>
          <a:blip r:embed="rId6"/>
          <a:stretch>
            <a:fillRect/>
          </a:stretch>
        </p:blipFill>
        <p:spPr>
          <a:xfrm>
            <a:off x="628650" y="1962794"/>
            <a:ext cx="5283888" cy="3833095"/>
          </a:xfrm>
          <a:prstGeom prst="rect">
            <a:avLst/>
          </a:prstGeom>
        </p:spPr>
      </p:pic>
      <p:sp>
        <p:nvSpPr>
          <p:cNvPr id="13" name="AutoShape 11">
            <a:extLst>
              <a:ext uri="{FF2B5EF4-FFF2-40B4-BE49-F238E27FC236}">
                <a16:creationId xmlns:a16="http://schemas.microsoft.com/office/drawing/2014/main" id="{8F8FC51B-6799-447C-A76D-F0953B316760}"/>
              </a:ext>
            </a:extLst>
          </p:cNvPr>
          <p:cNvSpPr>
            <a:spLocks/>
          </p:cNvSpPr>
          <p:nvPr/>
        </p:nvSpPr>
        <p:spPr bwMode="auto">
          <a:xfrm rot="10800000">
            <a:off x="1688122" y="4374572"/>
            <a:ext cx="126608" cy="267766"/>
          </a:xfrm>
          <a:prstGeom prst="rightBrace">
            <a:avLst>
              <a:gd name="adj1" fmla="val 61111"/>
              <a:gd name="adj2" fmla="val 42119"/>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normAutofit fontScale="62500" lnSpcReduction="20000"/>
          </a:bodyPr>
          <a:lstStyle/>
          <a:p>
            <a:pPr eaLnBrk="0" hangingPunct="0"/>
            <a:endParaRPr lang="en-US" dirty="0"/>
          </a:p>
        </p:txBody>
      </p:sp>
      <p:sp>
        <p:nvSpPr>
          <p:cNvPr id="14" name="Text Box 12">
            <a:extLst>
              <a:ext uri="{FF2B5EF4-FFF2-40B4-BE49-F238E27FC236}">
                <a16:creationId xmlns:a16="http://schemas.microsoft.com/office/drawing/2014/main" id="{5ACD34CD-C22B-4B25-A8E0-3CB1E6DB2774}"/>
              </a:ext>
            </a:extLst>
          </p:cNvPr>
          <p:cNvSpPr txBox="1">
            <a:spLocks noChangeArrowheads="1"/>
          </p:cNvSpPr>
          <p:nvPr/>
        </p:nvSpPr>
        <p:spPr bwMode="auto">
          <a:xfrm>
            <a:off x="1187958" y="4315611"/>
            <a:ext cx="608656" cy="444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a:bodyPr>
          <a:lstStyle>
            <a:lvl1pPr eaLnBrk="0" hangingPunct="0">
              <a:defRPr sz="2000" u="sng">
                <a:solidFill>
                  <a:schemeClr val="tx1"/>
                </a:solidFill>
                <a:latin typeface="Arial" charset="0"/>
                <a:cs typeface="Arial" charset="0"/>
              </a:defRPr>
            </a:lvl1pPr>
            <a:lvl2pPr marL="742950" indent="-285750" eaLnBrk="0" hangingPunct="0">
              <a:defRPr sz="2000" u="sng">
                <a:solidFill>
                  <a:schemeClr val="tx1"/>
                </a:solidFill>
                <a:latin typeface="Arial" charset="0"/>
                <a:cs typeface="Arial" charset="0"/>
              </a:defRPr>
            </a:lvl2pPr>
            <a:lvl3pPr marL="1143000" indent="-228600" eaLnBrk="0" hangingPunct="0">
              <a:defRPr sz="2000" u="sng">
                <a:solidFill>
                  <a:schemeClr val="tx1"/>
                </a:solidFill>
                <a:latin typeface="Arial" charset="0"/>
                <a:cs typeface="Arial" charset="0"/>
              </a:defRPr>
            </a:lvl3pPr>
            <a:lvl4pPr marL="1600200" indent="-228600" eaLnBrk="0" hangingPunct="0">
              <a:defRPr sz="2000" u="sng">
                <a:solidFill>
                  <a:schemeClr val="tx1"/>
                </a:solidFill>
                <a:latin typeface="Arial" charset="0"/>
                <a:cs typeface="Arial" charset="0"/>
              </a:defRPr>
            </a:lvl4pPr>
            <a:lvl5pPr marL="2057400" indent="-228600" eaLnBrk="0" hangingPunct="0">
              <a:defRPr sz="2000" u="sng">
                <a:solidFill>
                  <a:schemeClr val="tx1"/>
                </a:solidFill>
                <a:latin typeface="Arial" charset="0"/>
                <a:cs typeface="Arial" charset="0"/>
              </a:defRPr>
            </a:lvl5pPr>
            <a:lvl6pPr marL="2514600" indent="-228600" eaLnBrk="0" fontAlgn="base" hangingPunct="0">
              <a:spcBef>
                <a:spcPct val="0"/>
              </a:spcBef>
              <a:spcAft>
                <a:spcPct val="0"/>
              </a:spcAft>
              <a:defRPr sz="2000" u="sng">
                <a:solidFill>
                  <a:schemeClr val="tx1"/>
                </a:solidFill>
                <a:latin typeface="Arial" charset="0"/>
                <a:cs typeface="Arial" charset="0"/>
              </a:defRPr>
            </a:lvl6pPr>
            <a:lvl7pPr marL="2971800" indent="-228600" eaLnBrk="0" fontAlgn="base" hangingPunct="0">
              <a:spcBef>
                <a:spcPct val="0"/>
              </a:spcBef>
              <a:spcAft>
                <a:spcPct val="0"/>
              </a:spcAft>
              <a:defRPr sz="2000" u="sng">
                <a:solidFill>
                  <a:schemeClr val="tx1"/>
                </a:solidFill>
                <a:latin typeface="Arial" charset="0"/>
                <a:cs typeface="Arial" charset="0"/>
              </a:defRPr>
            </a:lvl7pPr>
            <a:lvl8pPr marL="3429000" indent="-228600" eaLnBrk="0" fontAlgn="base" hangingPunct="0">
              <a:spcBef>
                <a:spcPct val="0"/>
              </a:spcBef>
              <a:spcAft>
                <a:spcPct val="0"/>
              </a:spcAft>
              <a:defRPr sz="2000" u="sng">
                <a:solidFill>
                  <a:schemeClr val="tx1"/>
                </a:solidFill>
                <a:latin typeface="Arial" charset="0"/>
                <a:cs typeface="Arial" charset="0"/>
              </a:defRPr>
            </a:lvl8pPr>
            <a:lvl9pPr marL="3886200" indent="-228600" eaLnBrk="0" fontAlgn="base" hangingPunct="0">
              <a:spcBef>
                <a:spcPct val="0"/>
              </a:spcBef>
              <a:spcAft>
                <a:spcPct val="0"/>
              </a:spcAft>
              <a:defRPr sz="2000" u="sng">
                <a:solidFill>
                  <a:schemeClr val="tx1"/>
                </a:solidFill>
                <a:latin typeface="Arial" charset="0"/>
                <a:cs typeface="Arial" charset="0"/>
              </a:defRPr>
            </a:lvl9pPr>
          </a:lstStyle>
          <a:p>
            <a:r>
              <a:rPr lang="en-US" u="none" dirty="0">
                <a:solidFill>
                  <a:schemeClr val="accent6"/>
                </a:solidFill>
                <a:latin typeface="+mn-lt"/>
              </a:rPr>
              <a:t>IQR</a:t>
            </a:r>
          </a:p>
        </p:txBody>
      </p:sp>
      <p:sp>
        <p:nvSpPr>
          <p:cNvPr id="15" name="Text Box 3">
            <a:extLst>
              <a:ext uri="{FF2B5EF4-FFF2-40B4-BE49-F238E27FC236}">
                <a16:creationId xmlns:a16="http://schemas.microsoft.com/office/drawing/2014/main" id="{217A4043-A562-49DC-B9C2-3477655E3083}"/>
              </a:ext>
            </a:extLst>
          </p:cNvPr>
          <p:cNvSpPr txBox="1">
            <a:spLocks noChangeArrowheads="1"/>
          </p:cNvSpPr>
          <p:nvPr/>
        </p:nvSpPr>
        <p:spPr bwMode="auto">
          <a:xfrm>
            <a:off x="5282575" y="4224139"/>
            <a:ext cx="1189270" cy="267766"/>
          </a:xfrm>
          <a:prstGeom prst="rect">
            <a:avLst/>
          </a:prstGeom>
          <a:solidFill>
            <a:schemeClr val="bg1"/>
          </a:solidFill>
          <a:ln>
            <a:noFill/>
          </a:ln>
        </p:spPr>
        <p:txBody>
          <a:bodyPr wrap="none">
            <a:normAutofit/>
          </a:bodyPr>
          <a:lstStyle>
            <a:lvl1pPr eaLnBrk="0" hangingPunct="0">
              <a:defRPr sz="2000" u="sng">
                <a:solidFill>
                  <a:schemeClr val="tx1"/>
                </a:solidFill>
                <a:latin typeface="Arial" charset="0"/>
                <a:cs typeface="Arial" charset="0"/>
              </a:defRPr>
            </a:lvl1pPr>
            <a:lvl2pPr marL="742950" indent="-285750" eaLnBrk="0" hangingPunct="0">
              <a:defRPr sz="2000" u="sng">
                <a:solidFill>
                  <a:schemeClr val="tx1"/>
                </a:solidFill>
                <a:latin typeface="Arial" charset="0"/>
                <a:cs typeface="Arial" charset="0"/>
              </a:defRPr>
            </a:lvl2pPr>
            <a:lvl3pPr marL="1143000" indent="-228600" eaLnBrk="0" hangingPunct="0">
              <a:defRPr sz="2000" u="sng">
                <a:solidFill>
                  <a:schemeClr val="tx1"/>
                </a:solidFill>
                <a:latin typeface="Arial" charset="0"/>
                <a:cs typeface="Arial" charset="0"/>
              </a:defRPr>
            </a:lvl3pPr>
            <a:lvl4pPr marL="1600200" indent="-228600" eaLnBrk="0" hangingPunct="0">
              <a:defRPr sz="2000" u="sng">
                <a:solidFill>
                  <a:schemeClr val="tx1"/>
                </a:solidFill>
                <a:latin typeface="Arial" charset="0"/>
                <a:cs typeface="Arial" charset="0"/>
              </a:defRPr>
            </a:lvl4pPr>
            <a:lvl5pPr marL="2057400" indent="-228600" eaLnBrk="0" hangingPunct="0">
              <a:defRPr sz="2000" u="sng">
                <a:solidFill>
                  <a:schemeClr val="tx1"/>
                </a:solidFill>
                <a:latin typeface="Arial" charset="0"/>
                <a:cs typeface="Arial" charset="0"/>
              </a:defRPr>
            </a:lvl5pPr>
            <a:lvl6pPr marL="2514600" indent="-228600" eaLnBrk="0" fontAlgn="base" hangingPunct="0">
              <a:spcBef>
                <a:spcPct val="0"/>
              </a:spcBef>
              <a:spcAft>
                <a:spcPct val="0"/>
              </a:spcAft>
              <a:defRPr sz="2000" u="sng">
                <a:solidFill>
                  <a:schemeClr val="tx1"/>
                </a:solidFill>
                <a:latin typeface="Arial" charset="0"/>
                <a:cs typeface="Arial" charset="0"/>
              </a:defRPr>
            </a:lvl6pPr>
            <a:lvl7pPr marL="2971800" indent="-228600" eaLnBrk="0" fontAlgn="base" hangingPunct="0">
              <a:spcBef>
                <a:spcPct val="0"/>
              </a:spcBef>
              <a:spcAft>
                <a:spcPct val="0"/>
              </a:spcAft>
              <a:defRPr sz="2000" u="sng">
                <a:solidFill>
                  <a:schemeClr val="tx1"/>
                </a:solidFill>
                <a:latin typeface="Arial" charset="0"/>
                <a:cs typeface="Arial" charset="0"/>
              </a:defRPr>
            </a:lvl7pPr>
            <a:lvl8pPr marL="3429000" indent="-228600" eaLnBrk="0" fontAlgn="base" hangingPunct="0">
              <a:spcBef>
                <a:spcPct val="0"/>
              </a:spcBef>
              <a:spcAft>
                <a:spcPct val="0"/>
              </a:spcAft>
              <a:defRPr sz="2000" u="sng">
                <a:solidFill>
                  <a:schemeClr val="tx1"/>
                </a:solidFill>
                <a:latin typeface="Arial" charset="0"/>
                <a:cs typeface="Arial" charset="0"/>
              </a:defRPr>
            </a:lvl8pPr>
            <a:lvl9pPr marL="3886200" indent="-228600" eaLnBrk="0" fontAlgn="base" hangingPunct="0">
              <a:spcBef>
                <a:spcPct val="0"/>
              </a:spcBef>
              <a:spcAft>
                <a:spcPct val="0"/>
              </a:spcAft>
              <a:defRPr sz="2000" u="sng">
                <a:solidFill>
                  <a:schemeClr val="tx1"/>
                </a:solidFill>
                <a:latin typeface="Arial" charset="0"/>
                <a:cs typeface="Arial" charset="0"/>
              </a:defRPr>
            </a:lvl9pPr>
          </a:lstStyle>
          <a:p>
            <a:r>
              <a:rPr lang="en-US" sz="1100" u="none" dirty="0">
                <a:latin typeface="Tahoma" pitchFamily="34" charset="0"/>
              </a:rPr>
              <a:t>Quartile 3 - 75th percentile</a:t>
            </a:r>
          </a:p>
        </p:txBody>
      </p:sp>
      <p:sp>
        <p:nvSpPr>
          <p:cNvPr id="16" name="Text Box 3">
            <a:extLst>
              <a:ext uri="{FF2B5EF4-FFF2-40B4-BE49-F238E27FC236}">
                <a16:creationId xmlns:a16="http://schemas.microsoft.com/office/drawing/2014/main" id="{AD6BB293-BE63-4AA4-89A1-DE6B31A8BD08}"/>
              </a:ext>
            </a:extLst>
          </p:cNvPr>
          <p:cNvSpPr txBox="1">
            <a:spLocks noChangeArrowheads="1"/>
          </p:cNvSpPr>
          <p:nvPr/>
        </p:nvSpPr>
        <p:spPr bwMode="auto">
          <a:xfrm>
            <a:off x="5282576" y="4615552"/>
            <a:ext cx="1189270" cy="267766"/>
          </a:xfrm>
          <a:prstGeom prst="rect">
            <a:avLst/>
          </a:prstGeom>
          <a:solidFill>
            <a:schemeClr val="bg1"/>
          </a:solidFill>
          <a:ln>
            <a:noFill/>
          </a:ln>
        </p:spPr>
        <p:txBody>
          <a:bodyPr wrap="none">
            <a:normAutofit/>
          </a:bodyPr>
          <a:lstStyle>
            <a:lvl1pPr eaLnBrk="0" hangingPunct="0">
              <a:defRPr sz="2000" u="sng">
                <a:solidFill>
                  <a:schemeClr val="tx1"/>
                </a:solidFill>
                <a:latin typeface="Arial" charset="0"/>
                <a:cs typeface="Arial" charset="0"/>
              </a:defRPr>
            </a:lvl1pPr>
            <a:lvl2pPr marL="742950" indent="-285750" eaLnBrk="0" hangingPunct="0">
              <a:defRPr sz="2000" u="sng">
                <a:solidFill>
                  <a:schemeClr val="tx1"/>
                </a:solidFill>
                <a:latin typeface="Arial" charset="0"/>
                <a:cs typeface="Arial" charset="0"/>
              </a:defRPr>
            </a:lvl2pPr>
            <a:lvl3pPr marL="1143000" indent="-228600" eaLnBrk="0" hangingPunct="0">
              <a:defRPr sz="2000" u="sng">
                <a:solidFill>
                  <a:schemeClr val="tx1"/>
                </a:solidFill>
                <a:latin typeface="Arial" charset="0"/>
                <a:cs typeface="Arial" charset="0"/>
              </a:defRPr>
            </a:lvl3pPr>
            <a:lvl4pPr marL="1600200" indent="-228600" eaLnBrk="0" hangingPunct="0">
              <a:defRPr sz="2000" u="sng">
                <a:solidFill>
                  <a:schemeClr val="tx1"/>
                </a:solidFill>
                <a:latin typeface="Arial" charset="0"/>
                <a:cs typeface="Arial" charset="0"/>
              </a:defRPr>
            </a:lvl4pPr>
            <a:lvl5pPr marL="2057400" indent="-228600" eaLnBrk="0" hangingPunct="0">
              <a:defRPr sz="2000" u="sng">
                <a:solidFill>
                  <a:schemeClr val="tx1"/>
                </a:solidFill>
                <a:latin typeface="Arial" charset="0"/>
                <a:cs typeface="Arial" charset="0"/>
              </a:defRPr>
            </a:lvl5pPr>
            <a:lvl6pPr marL="2514600" indent="-228600" eaLnBrk="0" fontAlgn="base" hangingPunct="0">
              <a:spcBef>
                <a:spcPct val="0"/>
              </a:spcBef>
              <a:spcAft>
                <a:spcPct val="0"/>
              </a:spcAft>
              <a:defRPr sz="2000" u="sng">
                <a:solidFill>
                  <a:schemeClr val="tx1"/>
                </a:solidFill>
                <a:latin typeface="Arial" charset="0"/>
                <a:cs typeface="Arial" charset="0"/>
              </a:defRPr>
            </a:lvl6pPr>
            <a:lvl7pPr marL="2971800" indent="-228600" eaLnBrk="0" fontAlgn="base" hangingPunct="0">
              <a:spcBef>
                <a:spcPct val="0"/>
              </a:spcBef>
              <a:spcAft>
                <a:spcPct val="0"/>
              </a:spcAft>
              <a:defRPr sz="2000" u="sng">
                <a:solidFill>
                  <a:schemeClr val="tx1"/>
                </a:solidFill>
                <a:latin typeface="Arial" charset="0"/>
                <a:cs typeface="Arial" charset="0"/>
              </a:defRPr>
            </a:lvl7pPr>
            <a:lvl8pPr marL="3429000" indent="-228600" eaLnBrk="0" fontAlgn="base" hangingPunct="0">
              <a:spcBef>
                <a:spcPct val="0"/>
              </a:spcBef>
              <a:spcAft>
                <a:spcPct val="0"/>
              </a:spcAft>
              <a:defRPr sz="2000" u="sng">
                <a:solidFill>
                  <a:schemeClr val="tx1"/>
                </a:solidFill>
                <a:latin typeface="Arial" charset="0"/>
                <a:cs typeface="Arial" charset="0"/>
              </a:defRPr>
            </a:lvl8pPr>
            <a:lvl9pPr marL="3886200" indent="-228600" eaLnBrk="0" fontAlgn="base" hangingPunct="0">
              <a:spcBef>
                <a:spcPct val="0"/>
              </a:spcBef>
              <a:spcAft>
                <a:spcPct val="0"/>
              </a:spcAft>
              <a:defRPr sz="2000" u="sng">
                <a:solidFill>
                  <a:schemeClr val="tx1"/>
                </a:solidFill>
                <a:latin typeface="Arial" charset="0"/>
                <a:cs typeface="Arial" charset="0"/>
              </a:defRPr>
            </a:lvl9pPr>
          </a:lstStyle>
          <a:p>
            <a:r>
              <a:rPr lang="en-US" sz="1100" u="none" dirty="0">
                <a:latin typeface="Tahoma" pitchFamily="34" charset="0"/>
              </a:rPr>
              <a:t>Quartile 1 - 25th percentile</a:t>
            </a:r>
          </a:p>
        </p:txBody>
      </p:sp>
      <p:pic>
        <p:nvPicPr>
          <p:cNvPr id="19" name="Picture 2" descr="Image result for box and whisker plots epidemiology">
            <a:extLst>
              <a:ext uri="{FF2B5EF4-FFF2-40B4-BE49-F238E27FC236}">
                <a16:creationId xmlns:a16="http://schemas.microsoft.com/office/drawing/2014/main" id="{B0269BC2-40CF-43A1-8940-D6DEBB6D9A7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3413" t="79706" r="9641" b="9730"/>
          <a:stretch/>
        </p:blipFill>
        <p:spPr bwMode="auto">
          <a:xfrm>
            <a:off x="4529921" y="4980299"/>
            <a:ext cx="1189271" cy="3570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mage result for box and whisker plots epidemiology">
            <a:extLst>
              <a:ext uri="{FF2B5EF4-FFF2-40B4-BE49-F238E27FC236}">
                <a16:creationId xmlns:a16="http://schemas.microsoft.com/office/drawing/2014/main" id="{B946C16B-B1C7-4484-B252-EBB7386C716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3413" t="9880" r="9641" b="78294"/>
          <a:stretch/>
        </p:blipFill>
        <p:spPr bwMode="auto">
          <a:xfrm>
            <a:off x="4529920" y="3675401"/>
            <a:ext cx="1189271" cy="39971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5F0AFE81-1F7B-422E-8634-FEE0BC902B4F}"/>
              </a:ext>
            </a:extLst>
          </p:cNvPr>
          <p:cNvPicPr>
            <a:picLocks noChangeAspect="1"/>
          </p:cNvPicPr>
          <p:nvPr/>
        </p:nvPicPr>
        <p:blipFill>
          <a:blip r:embed="rId8"/>
          <a:stretch>
            <a:fillRect/>
          </a:stretch>
        </p:blipFill>
        <p:spPr>
          <a:xfrm>
            <a:off x="5612518" y="1516491"/>
            <a:ext cx="3012950" cy="1676831"/>
          </a:xfrm>
          <a:prstGeom prst="rect">
            <a:avLst/>
          </a:prstGeom>
        </p:spPr>
      </p:pic>
      <p:sp>
        <p:nvSpPr>
          <p:cNvPr id="23" name="Arrow: Left 22">
            <a:extLst>
              <a:ext uri="{FF2B5EF4-FFF2-40B4-BE49-F238E27FC236}">
                <a16:creationId xmlns:a16="http://schemas.microsoft.com/office/drawing/2014/main" id="{20950D16-4F57-4E96-89EF-9DE7F4CDBEFF}"/>
              </a:ext>
            </a:extLst>
          </p:cNvPr>
          <p:cNvSpPr/>
          <p:nvPr/>
        </p:nvSpPr>
        <p:spPr>
          <a:xfrm>
            <a:off x="5124557" y="4317404"/>
            <a:ext cx="188805" cy="81236"/>
          </a:xfrm>
          <a:prstGeom prst="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Left 23">
            <a:extLst>
              <a:ext uri="{FF2B5EF4-FFF2-40B4-BE49-F238E27FC236}">
                <a16:creationId xmlns:a16="http://schemas.microsoft.com/office/drawing/2014/main" id="{AC19EF75-780D-4100-81E8-93D83094732C}"/>
              </a:ext>
            </a:extLst>
          </p:cNvPr>
          <p:cNvSpPr/>
          <p:nvPr/>
        </p:nvSpPr>
        <p:spPr>
          <a:xfrm>
            <a:off x="5124557" y="4498306"/>
            <a:ext cx="188805" cy="81236"/>
          </a:xfrm>
          <a:prstGeom prst="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Left 24">
            <a:extLst>
              <a:ext uri="{FF2B5EF4-FFF2-40B4-BE49-F238E27FC236}">
                <a16:creationId xmlns:a16="http://schemas.microsoft.com/office/drawing/2014/main" id="{91FB4673-CEEF-4796-856F-9E233262B472}"/>
              </a:ext>
            </a:extLst>
          </p:cNvPr>
          <p:cNvSpPr/>
          <p:nvPr/>
        </p:nvSpPr>
        <p:spPr>
          <a:xfrm>
            <a:off x="5124557" y="4650194"/>
            <a:ext cx="188805" cy="81236"/>
          </a:xfrm>
          <a:prstGeom prst="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Box 3">
            <a:extLst>
              <a:ext uri="{FF2B5EF4-FFF2-40B4-BE49-F238E27FC236}">
                <a16:creationId xmlns:a16="http://schemas.microsoft.com/office/drawing/2014/main" id="{FBA776B8-6CF0-46B9-8F49-6E7D8882EE5A}"/>
              </a:ext>
            </a:extLst>
          </p:cNvPr>
          <p:cNvSpPr txBox="1">
            <a:spLocks noChangeArrowheads="1"/>
          </p:cNvSpPr>
          <p:nvPr/>
        </p:nvSpPr>
        <p:spPr bwMode="auto">
          <a:xfrm>
            <a:off x="5300592" y="4420700"/>
            <a:ext cx="1189270" cy="267766"/>
          </a:xfrm>
          <a:prstGeom prst="rect">
            <a:avLst/>
          </a:prstGeom>
          <a:noFill/>
          <a:ln>
            <a:noFill/>
          </a:ln>
        </p:spPr>
        <p:txBody>
          <a:bodyPr wrap="none">
            <a:normAutofit/>
          </a:bodyPr>
          <a:lstStyle>
            <a:lvl1pPr eaLnBrk="0" hangingPunct="0">
              <a:defRPr sz="2000" u="sng">
                <a:solidFill>
                  <a:schemeClr val="tx1"/>
                </a:solidFill>
                <a:latin typeface="Arial" charset="0"/>
                <a:cs typeface="Arial" charset="0"/>
              </a:defRPr>
            </a:lvl1pPr>
            <a:lvl2pPr marL="742950" indent="-285750" eaLnBrk="0" hangingPunct="0">
              <a:defRPr sz="2000" u="sng">
                <a:solidFill>
                  <a:schemeClr val="tx1"/>
                </a:solidFill>
                <a:latin typeface="Arial" charset="0"/>
                <a:cs typeface="Arial" charset="0"/>
              </a:defRPr>
            </a:lvl2pPr>
            <a:lvl3pPr marL="1143000" indent="-228600" eaLnBrk="0" hangingPunct="0">
              <a:defRPr sz="2000" u="sng">
                <a:solidFill>
                  <a:schemeClr val="tx1"/>
                </a:solidFill>
                <a:latin typeface="Arial" charset="0"/>
                <a:cs typeface="Arial" charset="0"/>
              </a:defRPr>
            </a:lvl3pPr>
            <a:lvl4pPr marL="1600200" indent="-228600" eaLnBrk="0" hangingPunct="0">
              <a:defRPr sz="2000" u="sng">
                <a:solidFill>
                  <a:schemeClr val="tx1"/>
                </a:solidFill>
                <a:latin typeface="Arial" charset="0"/>
                <a:cs typeface="Arial" charset="0"/>
              </a:defRPr>
            </a:lvl4pPr>
            <a:lvl5pPr marL="2057400" indent="-228600" eaLnBrk="0" hangingPunct="0">
              <a:defRPr sz="2000" u="sng">
                <a:solidFill>
                  <a:schemeClr val="tx1"/>
                </a:solidFill>
                <a:latin typeface="Arial" charset="0"/>
                <a:cs typeface="Arial" charset="0"/>
              </a:defRPr>
            </a:lvl5pPr>
            <a:lvl6pPr marL="2514600" indent="-228600" eaLnBrk="0" fontAlgn="base" hangingPunct="0">
              <a:spcBef>
                <a:spcPct val="0"/>
              </a:spcBef>
              <a:spcAft>
                <a:spcPct val="0"/>
              </a:spcAft>
              <a:defRPr sz="2000" u="sng">
                <a:solidFill>
                  <a:schemeClr val="tx1"/>
                </a:solidFill>
                <a:latin typeface="Arial" charset="0"/>
                <a:cs typeface="Arial" charset="0"/>
              </a:defRPr>
            </a:lvl6pPr>
            <a:lvl7pPr marL="2971800" indent="-228600" eaLnBrk="0" fontAlgn="base" hangingPunct="0">
              <a:spcBef>
                <a:spcPct val="0"/>
              </a:spcBef>
              <a:spcAft>
                <a:spcPct val="0"/>
              </a:spcAft>
              <a:defRPr sz="2000" u="sng">
                <a:solidFill>
                  <a:schemeClr val="tx1"/>
                </a:solidFill>
                <a:latin typeface="Arial" charset="0"/>
                <a:cs typeface="Arial" charset="0"/>
              </a:defRPr>
            </a:lvl7pPr>
            <a:lvl8pPr marL="3429000" indent="-228600" eaLnBrk="0" fontAlgn="base" hangingPunct="0">
              <a:spcBef>
                <a:spcPct val="0"/>
              </a:spcBef>
              <a:spcAft>
                <a:spcPct val="0"/>
              </a:spcAft>
              <a:defRPr sz="2000" u="sng">
                <a:solidFill>
                  <a:schemeClr val="tx1"/>
                </a:solidFill>
                <a:latin typeface="Arial" charset="0"/>
                <a:cs typeface="Arial" charset="0"/>
              </a:defRPr>
            </a:lvl8pPr>
            <a:lvl9pPr marL="3886200" indent="-228600" eaLnBrk="0" fontAlgn="base" hangingPunct="0">
              <a:spcBef>
                <a:spcPct val="0"/>
              </a:spcBef>
              <a:spcAft>
                <a:spcPct val="0"/>
              </a:spcAft>
              <a:defRPr sz="2000" u="sng">
                <a:solidFill>
                  <a:schemeClr val="tx1"/>
                </a:solidFill>
                <a:latin typeface="Arial" charset="0"/>
                <a:cs typeface="Arial" charset="0"/>
              </a:defRPr>
            </a:lvl9pPr>
          </a:lstStyle>
          <a:p>
            <a:r>
              <a:rPr lang="en-US" sz="1100" b="1" u="none" dirty="0">
                <a:latin typeface="Tahoma" pitchFamily="34" charset="0"/>
              </a:rPr>
              <a:t>Median</a:t>
            </a:r>
          </a:p>
        </p:txBody>
      </p:sp>
      <p:sp>
        <p:nvSpPr>
          <p:cNvPr id="27" name="TextBox 26">
            <a:extLst>
              <a:ext uri="{FF2B5EF4-FFF2-40B4-BE49-F238E27FC236}">
                <a16:creationId xmlns:a16="http://schemas.microsoft.com/office/drawing/2014/main" id="{294B140B-89EA-4FE2-AB4D-3052C7EB4ADE}"/>
              </a:ext>
            </a:extLst>
          </p:cNvPr>
          <p:cNvSpPr txBox="1"/>
          <p:nvPr/>
        </p:nvSpPr>
        <p:spPr>
          <a:xfrm>
            <a:off x="3973445" y="2367063"/>
            <a:ext cx="1065539" cy="369332"/>
          </a:xfrm>
          <a:prstGeom prst="rect">
            <a:avLst/>
          </a:prstGeom>
          <a:noFill/>
        </p:spPr>
        <p:txBody>
          <a:bodyPr wrap="square" rtlCol="0">
            <a:spAutoFit/>
          </a:bodyPr>
          <a:lstStyle/>
          <a:p>
            <a:r>
              <a:rPr lang="en-US" dirty="0"/>
              <a:t>Outliers</a:t>
            </a:r>
          </a:p>
        </p:txBody>
      </p:sp>
      <p:sp>
        <p:nvSpPr>
          <p:cNvPr id="28" name="TextBox 27">
            <a:extLst>
              <a:ext uri="{FF2B5EF4-FFF2-40B4-BE49-F238E27FC236}">
                <a16:creationId xmlns:a16="http://schemas.microsoft.com/office/drawing/2014/main" id="{587A5040-874F-46C1-8A79-E754DFB206B4}"/>
              </a:ext>
            </a:extLst>
          </p:cNvPr>
          <p:cNvSpPr txBox="1"/>
          <p:nvPr/>
        </p:nvSpPr>
        <p:spPr>
          <a:xfrm>
            <a:off x="2250777" y="5260959"/>
            <a:ext cx="1065539" cy="369332"/>
          </a:xfrm>
          <a:prstGeom prst="rect">
            <a:avLst/>
          </a:prstGeom>
          <a:noFill/>
        </p:spPr>
        <p:txBody>
          <a:bodyPr wrap="square" rtlCol="0">
            <a:spAutoFit/>
          </a:bodyPr>
          <a:lstStyle/>
          <a:p>
            <a:r>
              <a:rPr lang="en-US" dirty="0"/>
              <a:t>Outliers</a:t>
            </a:r>
          </a:p>
        </p:txBody>
      </p:sp>
      <p:sp>
        <p:nvSpPr>
          <p:cNvPr id="29" name="Right Brace 28">
            <a:extLst>
              <a:ext uri="{FF2B5EF4-FFF2-40B4-BE49-F238E27FC236}">
                <a16:creationId xmlns:a16="http://schemas.microsoft.com/office/drawing/2014/main" id="{6552B5C9-C7E8-4D47-BAAE-1A487683443E}"/>
              </a:ext>
            </a:extLst>
          </p:cNvPr>
          <p:cNvSpPr/>
          <p:nvPr/>
        </p:nvSpPr>
        <p:spPr>
          <a:xfrm>
            <a:off x="3685734" y="2449766"/>
            <a:ext cx="266861" cy="1225635"/>
          </a:xfrm>
          <a:prstGeom prst="rightBrace">
            <a:avLst>
              <a:gd name="adj1" fmla="val 8333"/>
              <a:gd name="adj2" fmla="val 14987"/>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Right Brace 29">
            <a:extLst>
              <a:ext uri="{FF2B5EF4-FFF2-40B4-BE49-F238E27FC236}">
                <a16:creationId xmlns:a16="http://schemas.microsoft.com/office/drawing/2014/main" id="{A87ADB64-A2DD-40F8-86AB-6ED409FE7BC7}"/>
              </a:ext>
            </a:extLst>
          </p:cNvPr>
          <p:cNvSpPr/>
          <p:nvPr/>
        </p:nvSpPr>
        <p:spPr>
          <a:xfrm rot="10800000">
            <a:off x="3144128" y="5260959"/>
            <a:ext cx="208424" cy="279524"/>
          </a:xfrm>
          <a:prstGeom prst="rightBrace">
            <a:avLst>
              <a:gd name="adj1" fmla="val 8333"/>
              <a:gd name="adj2" fmla="val 25675"/>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a:extLst>
              <a:ext uri="{FF2B5EF4-FFF2-40B4-BE49-F238E27FC236}">
                <a16:creationId xmlns:a16="http://schemas.microsoft.com/office/drawing/2014/main" id="{ADF88EC5-1F36-4B79-911A-CBCCD625707D}"/>
              </a:ext>
            </a:extLst>
          </p:cNvPr>
          <p:cNvSpPr txBox="1"/>
          <p:nvPr/>
        </p:nvSpPr>
        <p:spPr>
          <a:xfrm>
            <a:off x="7213888" y="4635814"/>
            <a:ext cx="1065539" cy="338554"/>
          </a:xfrm>
          <a:prstGeom prst="rect">
            <a:avLst/>
          </a:prstGeom>
          <a:noFill/>
        </p:spPr>
        <p:txBody>
          <a:bodyPr wrap="square" rtlCol="0">
            <a:spAutoFit/>
          </a:bodyPr>
          <a:lstStyle/>
          <a:p>
            <a:r>
              <a:rPr lang="en-US" sz="1600" dirty="0"/>
              <a:t>= 14.25</a:t>
            </a:r>
          </a:p>
        </p:txBody>
      </p:sp>
      <p:sp>
        <p:nvSpPr>
          <p:cNvPr id="32" name="TextBox 31">
            <a:extLst>
              <a:ext uri="{FF2B5EF4-FFF2-40B4-BE49-F238E27FC236}">
                <a16:creationId xmlns:a16="http://schemas.microsoft.com/office/drawing/2014/main" id="{1C99D1FA-CEBC-4245-BA10-3B024A477A4B}"/>
              </a:ext>
            </a:extLst>
          </p:cNvPr>
          <p:cNvSpPr txBox="1"/>
          <p:nvPr/>
        </p:nvSpPr>
        <p:spPr>
          <a:xfrm>
            <a:off x="7213888" y="4160251"/>
            <a:ext cx="1065539" cy="338554"/>
          </a:xfrm>
          <a:prstGeom prst="rect">
            <a:avLst/>
          </a:prstGeom>
          <a:noFill/>
        </p:spPr>
        <p:txBody>
          <a:bodyPr wrap="square" rtlCol="0">
            <a:spAutoFit/>
          </a:bodyPr>
          <a:lstStyle/>
          <a:p>
            <a:r>
              <a:rPr lang="en-US" sz="1600" dirty="0"/>
              <a:t>= 16.40</a:t>
            </a:r>
          </a:p>
        </p:txBody>
      </p:sp>
      <p:sp>
        <p:nvSpPr>
          <p:cNvPr id="33" name="TextBox 32">
            <a:extLst>
              <a:ext uri="{FF2B5EF4-FFF2-40B4-BE49-F238E27FC236}">
                <a16:creationId xmlns:a16="http://schemas.microsoft.com/office/drawing/2014/main" id="{F17F5988-C24B-4504-A32A-D022D06273F2}"/>
              </a:ext>
            </a:extLst>
          </p:cNvPr>
          <p:cNvSpPr txBox="1"/>
          <p:nvPr/>
        </p:nvSpPr>
        <p:spPr>
          <a:xfrm>
            <a:off x="7213888" y="4382481"/>
            <a:ext cx="1065539" cy="338554"/>
          </a:xfrm>
          <a:prstGeom prst="rect">
            <a:avLst/>
          </a:prstGeom>
          <a:noFill/>
        </p:spPr>
        <p:txBody>
          <a:bodyPr wrap="square" rtlCol="0">
            <a:spAutoFit/>
          </a:bodyPr>
          <a:lstStyle/>
          <a:p>
            <a:r>
              <a:rPr lang="en-US" sz="1600" dirty="0"/>
              <a:t>= 15.23</a:t>
            </a:r>
          </a:p>
        </p:txBody>
      </p:sp>
      <p:pic>
        <p:nvPicPr>
          <p:cNvPr id="34" name="Picture 33">
            <a:extLst>
              <a:ext uri="{FF2B5EF4-FFF2-40B4-BE49-F238E27FC236}">
                <a16:creationId xmlns:a16="http://schemas.microsoft.com/office/drawing/2014/main" id="{C1432059-7D1A-4F05-AE68-28F9D2B1DBAE}"/>
              </a:ext>
            </a:extLst>
          </p:cNvPr>
          <p:cNvPicPr>
            <a:picLocks noChangeAspect="1"/>
          </p:cNvPicPr>
          <p:nvPr/>
        </p:nvPicPr>
        <p:blipFill rotWithShape="1">
          <a:blip r:embed="rId8"/>
          <a:srcRect l="33280" t="59344" r="44026"/>
          <a:stretch/>
        </p:blipFill>
        <p:spPr>
          <a:xfrm>
            <a:off x="4158053" y="2657577"/>
            <a:ext cx="773723" cy="771423"/>
          </a:xfrm>
          <a:prstGeom prst="rect">
            <a:avLst/>
          </a:prstGeom>
        </p:spPr>
      </p:pic>
      <p:pic>
        <p:nvPicPr>
          <p:cNvPr id="35" name="Picture 34">
            <a:extLst>
              <a:ext uri="{FF2B5EF4-FFF2-40B4-BE49-F238E27FC236}">
                <a16:creationId xmlns:a16="http://schemas.microsoft.com/office/drawing/2014/main" id="{B40E9472-D8FC-41AB-8782-D83309016F0A}"/>
              </a:ext>
            </a:extLst>
          </p:cNvPr>
          <p:cNvPicPr>
            <a:picLocks noChangeAspect="1"/>
          </p:cNvPicPr>
          <p:nvPr/>
        </p:nvPicPr>
        <p:blipFill rotWithShape="1">
          <a:blip r:embed="rId8"/>
          <a:srcRect l="32770" t="15656" r="47324" b="46006"/>
          <a:stretch/>
        </p:blipFill>
        <p:spPr>
          <a:xfrm>
            <a:off x="2378782" y="5717118"/>
            <a:ext cx="678664" cy="727442"/>
          </a:xfrm>
          <a:prstGeom prst="rect">
            <a:avLst/>
          </a:prstGeom>
        </p:spPr>
      </p:pic>
      <p:sp>
        <p:nvSpPr>
          <p:cNvPr id="36" name="TextBox 35">
            <a:extLst>
              <a:ext uri="{FF2B5EF4-FFF2-40B4-BE49-F238E27FC236}">
                <a16:creationId xmlns:a16="http://schemas.microsoft.com/office/drawing/2014/main" id="{DE5E81D0-2A85-4A2C-A648-F0A15FF5698B}"/>
              </a:ext>
            </a:extLst>
          </p:cNvPr>
          <p:cNvSpPr txBox="1"/>
          <p:nvPr/>
        </p:nvSpPr>
        <p:spPr>
          <a:xfrm>
            <a:off x="5594914" y="3717352"/>
            <a:ext cx="2684513" cy="276999"/>
          </a:xfrm>
          <a:prstGeom prst="rect">
            <a:avLst/>
          </a:prstGeom>
          <a:noFill/>
        </p:spPr>
        <p:txBody>
          <a:bodyPr wrap="square" rtlCol="0">
            <a:spAutoFit/>
          </a:bodyPr>
          <a:lstStyle/>
          <a:p>
            <a:r>
              <a:rPr lang="en-US" sz="1200" dirty="0"/>
              <a:t>= 19.625 = 16.40 + (3/2 (16.40 – 14.25))</a:t>
            </a:r>
          </a:p>
        </p:txBody>
      </p:sp>
      <p:sp>
        <p:nvSpPr>
          <p:cNvPr id="37" name="TextBox 36">
            <a:extLst>
              <a:ext uri="{FF2B5EF4-FFF2-40B4-BE49-F238E27FC236}">
                <a16:creationId xmlns:a16="http://schemas.microsoft.com/office/drawing/2014/main" id="{0C22ACA9-7ECB-4025-B37C-43B57AAA9646}"/>
              </a:ext>
            </a:extLst>
          </p:cNvPr>
          <p:cNvSpPr txBox="1"/>
          <p:nvPr/>
        </p:nvSpPr>
        <p:spPr>
          <a:xfrm>
            <a:off x="5612518" y="5047970"/>
            <a:ext cx="2684513" cy="276999"/>
          </a:xfrm>
          <a:prstGeom prst="rect">
            <a:avLst/>
          </a:prstGeom>
          <a:noFill/>
        </p:spPr>
        <p:txBody>
          <a:bodyPr wrap="square" rtlCol="0">
            <a:spAutoFit/>
          </a:bodyPr>
          <a:lstStyle/>
          <a:p>
            <a:r>
              <a:rPr lang="en-US" sz="1200" dirty="0"/>
              <a:t>= 11.025 = 14.25 - (3/2 (16.40 – 14.25))</a:t>
            </a:r>
          </a:p>
        </p:txBody>
      </p:sp>
      <p:pic>
        <p:nvPicPr>
          <p:cNvPr id="38" name="Picture 37">
            <a:extLst>
              <a:ext uri="{FF2B5EF4-FFF2-40B4-BE49-F238E27FC236}">
                <a16:creationId xmlns:a16="http://schemas.microsoft.com/office/drawing/2014/main" id="{982E73BE-D7CD-4D0C-9627-A4C143083872}"/>
              </a:ext>
            </a:extLst>
          </p:cNvPr>
          <p:cNvPicPr>
            <a:picLocks noChangeAspect="1"/>
          </p:cNvPicPr>
          <p:nvPr/>
        </p:nvPicPr>
        <p:blipFill rotWithShape="1">
          <a:blip r:embed="rId9"/>
          <a:srcRect l="-1" t="6101" r="5227" b="72907"/>
          <a:stretch/>
        </p:blipFill>
        <p:spPr>
          <a:xfrm>
            <a:off x="6305882" y="3434465"/>
            <a:ext cx="1816011" cy="233974"/>
          </a:xfrm>
          <a:prstGeom prst="rect">
            <a:avLst/>
          </a:prstGeom>
        </p:spPr>
      </p:pic>
      <p:pic>
        <p:nvPicPr>
          <p:cNvPr id="39" name="Picture 38">
            <a:extLst>
              <a:ext uri="{FF2B5EF4-FFF2-40B4-BE49-F238E27FC236}">
                <a16:creationId xmlns:a16="http://schemas.microsoft.com/office/drawing/2014/main" id="{C485BDB5-C534-4C3F-814D-4D175F39E617}"/>
              </a:ext>
            </a:extLst>
          </p:cNvPr>
          <p:cNvPicPr>
            <a:picLocks noChangeAspect="1"/>
          </p:cNvPicPr>
          <p:nvPr/>
        </p:nvPicPr>
        <p:blipFill rotWithShape="1">
          <a:blip r:embed="rId9"/>
          <a:srcRect t="52226" r="4708" b="25351"/>
          <a:stretch/>
        </p:blipFill>
        <p:spPr>
          <a:xfrm>
            <a:off x="6323140" y="5343481"/>
            <a:ext cx="1956287" cy="267776"/>
          </a:xfrm>
          <a:prstGeom prst="rect">
            <a:avLst/>
          </a:prstGeom>
        </p:spPr>
      </p:pic>
      <p:sp>
        <p:nvSpPr>
          <p:cNvPr id="40" name="TextBox 39">
            <a:extLst>
              <a:ext uri="{FF2B5EF4-FFF2-40B4-BE49-F238E27FC236}">
                <a16:creationId xmlns:a16="http://schemas.microsoft.com/office/drawing/2014/main" id="{0E75FAE8-1E73-4FA1-8558-6591E9691C22}"/>
              </a:ext>
            </a:extLst>
          </p:cNvPr>
          <p:cNvSpPr txBox="1"/>
          <p:nvPr/>
        </p:nvSpPr>
        <p:spPr>
          <a:xfrm>
            <a:off x="1102196" y="4729165"/>
            <a:ext cx="1298459" cy="307777"/>
          </a:xfrm>
          <a:prstGeom prst="rect">
            <a:avLst/>
          </a:prstGeom>
          <a:noFill/>
        </p:spPr>
        <p:txBody>
          <a:bodyPr wrap="square">
            <a:spAutoFit/>
          </a:bodyPr>
          <a:lstStyle/>
          <a:p>
            <a:r>
              <a:rPr lang="en-US" sz="1400" dirty="0"/>
              <a:t>(16.40 – 14.25)</a:t>
            </a:r>
          </a:p>
        </p:txBody>
      </p:sp>
      <p:pic>
        <p:nvPicPr>
          <p:cNvPr id="6" name="Audio 5">
            <a:hlinkClick r:id="" action="ppaction://media"/>
            <a:extLst>
              <a:ext uri="{FF2B5EF4-FFF2-40B4-BE49-F238E27FC236}">
                <a16:creationId xmlns:a16="http://schemas.microsoft.com/office/drawing/2014/main" id="{8AAFC746-9914-489C-ACC6-29315FFCEB31}"/>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686800" y="6400800"/>
            <a:ext cx="304800" cy="304800"/>
          </a:xfrm>
          <a:prstGeom prst="rect">
            <a:avLst/>
          </a:prstGeom>
        </p:spPr>
      </p:pic>
    </p:spTree>
    <p:custDataLst>
      <p:tags r:id="rId1"/>
    </p:custDataLst>
    <p:extLst>
      <p:ext uri="{BB962C8B-B14F-4D97-AF65-F5344CB8AC3E}">
        <p14:creationId xmlns:p14="http://schemas.microsoft.com/office/powerpoint/2010/main" val="1136053721"/>
      </p:ext>
    </p:extLst>
  </p:cSld>
  <p:clrMapOvr>
    <a:masterClrMapping/>
  </p:clrMapOvr>
  <mc:AlternateContent xmlns:mc="http://schemas.openxmlformats.org/markup-compatibility/2006">
    <mc:Choice xmlns:p14="http://schemas.microsoft.com/office/powerpoint/2010/main" Requires="p14">
      <p:transition spd="slow" p14:dur="2000" advTm="133292"/>
    </mc:Choice>
    <mc:Fallback>
      <p:transition spd="slow" advTm="133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6"/>
                </p:tgtEl>
              </p:cMediaNode>
            </p:audio>
          </p:childTnLst>
        </p:cTn>
      </p:par>
    </p:tnLst>
    <p:bldLst>
      <p:bldP spid="31" grpId="0"/>
      <p:bldP spid="32" grpId="0"/>
      <p:bldP spid="33" grpId="0"/>
      <p:bldP spid="36" grpId="0"/>
      <p:bldP spid="37" grpId="0"/>
      <p:bldP spid="4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1C4C3-0C53-41AA-8AAF-93DBCA5079B2}"/>
              </a:ext>
            </a:extLst>
          </p:cNvPr>
          <p:cNvSpPr>
            <a:spLocks noGrp="1"/>
          </p:cNvSpPr>
          <p:nvPr>
            <p:ph type="title"/>
          </p:nvPr>
        </p:nvSpPr>
        <p:spPr/>
        <p:txBody>
          <a:bodyPr/>
          <a:lstStyle/>
          <a:p>
            <a:r>
              <a:rPr lang="en-US" dirty="0"/>
              <a:t>Box Plot Example in Stata: BMI outliers</a:t>
            </a:r>
          </a:p>
        </p:txBody>
      </p:sp>
      <p:sp>
        <p:nvSpPr>
          <p:cNvPr id="3" name="Slide Number Placeholder 2">
            <a:extLst>
              <a:ext uri="{FF2B5EF4-FFF2-40B4-BE49-F238E27FC236}">
                <a16:creationId xmlns:a16="http://schemas.microsoft.com/office/drawing/2014/main" id="{423ABA1D-57A5-4390-B089-8BB406F0A462}"/>
              </a:ext>
            </a:extLst>
          </p:cNvPr>
          <p:cNvSpPr>
            <a:spLocks noGrp="1"/>
          </p:cNvSpPr>
          <p:nvPr>
            <p:ph type="sldNum" sz="quarter" idx="11"/>
          </p:nvPr>
        </p:nvSpPr>
        <p:spPr>
          <a:prstGeom prst="rect">
            <a:avLst/>
          </a:prstGeom>
        </p:spPr>
        <p:txBody>
          <a:bodyPr vert="horz" lIns="91440" tIns="45720" rIns="91440" bIns="45720" rtlCol="0" anchor="ctr"/>
          <a:lstStyle>
            <a:defPPr>
              <a:defRPr lang="en-US"/>
            </a:defPPr>
            <a:lvl1pPr marL="0" algn="ctr" defTabSz="457200" rtl="0" eaLnBrk="1" latinLnBrk="0" hangingPunct="1">
              <a:defRPr sz="1100" b="1" kern="1200" spc="-70"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DA6C09-D64B-486E-89D1-78BC0E8145A4}" type="slidenum">
              <a:rPr lang="en-US" smtClean="0"/>
              <a:pPr/>
              <a:t>41</a:t>
            </a:fld>
            <a:endParaRPr lang="en-US"/>
          </a:p>
        </p:txBody>
      </p:sp>
      <p:sp>
        <p:nvSpPr>
          <p:cNvPr id="7" name="Slide Number Placeholder 3">
            <a:extLst>
              <a:ext uri="{FF2B5EF4-FFF2-40B4-BE49-F238E27FC236}">
                <a16:creationId xmlns:a16="http://schemas.microsoft.com/office/drawing/2014/main" id="{241334AD-FC35-40F9-8B10-075EA14D1A6A}"/>
              </a:ext>
            </a:extLst>
          </p:cNvPr>
          <p:cNvSpPr txBox="1">
            <a:spLocks/>
          </p:cNvSpPr>
          <p:nvPr/>
        </p:nvSpPr>
        <p:spPr>
          <a:xfrm>
            <a:off x="7222897" y="6501209"/>
            <a:ext cx="1509243" cy="191503"/>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tx2"/>
                </a:solidFill>
              </a:rPr>
              <a:t>ANRCB   |   </a:t>
            </a:r>
            <a:fld id="{D8FE707D-7EDD-4671-B995-A3FBECAF0B25}" type="slidenum">
              <a:rPr lang="en-US" b="1" smtClean="0">
                <a:solidFill>
                  <a:schemeClr val="accent6"/>
                </a:solidFill>
              </a:rPr>
              <a:pPr/>
              <a:t>41</a:t>
            </a:fld>
            <a:endParaRPr lang="en-US" b="1" dirty="0">
              <a:solidFill>
                <a:schemeClr val="accent6"/>
              </a:solidFill>
            </a:endParaRPr>
          </a:p>
        </p:txBody>
      </p:sp>
      <p:pic>
        <p:nvPicPr>
          <p:cNvPr id="10" name="Picture 9">
            <a:extLst>
              <a:ext uri="{FF2B5EF4-FFF2-40B4-BE49-F238E27FC236}">
                <a16:creationId xmlns:a16="http://schemas.microsoft.com/office/drawing/2014/main" id="{8604CD61-DA83-478F-BB0E-AFB93AF857CF}"/>
              </a:ext>
            </a:extLst>
          </p:cNvPr>
          <p:cNvPicPr>
            <a:picLocks noChangeAspect="1"/>
          </p:cNvPicPr>
          <p:nvPr/>
        </p:nvPicPr>
        <p:blipFill>
          <a:blip r:embed="rId5"/>
          <a:stretch>
            <a:fillRect/>
          </a:stretch>
        </p:blipFill>
        <p:spPr>
          <a:xfrm>
            <a:off x="695915" y="1491527"/>
            <a:ext cx="4039434" cy="2930329"/>
          </a:xfrm>
          <a:prstGeom prst="rect">
            <a:avLst/>
          </a:prstGeom>
        </p:spPr>
      </p:pic>
      <p:pic>
        <p:nvPicPr>
          <p:cNvPr id="8" name="Picture 7">
            <a:extLst>
              <a:ext uri="{FF2B5EF4-FFF2-40B4-BE49-F238E27FC236}">
                <a16:creationId xmlns:a16="http://schemas.microsoft.com/office/drawing/2014/main" id="{41A1D535-788A-46D5-BEFC-24B5CC1E4617}"/>
              </a:ext>
            </a:extLst>
          </p:cNvPr>
          <p:cNvPicPr>
            <a:picLocks noChangeAspect="1"/>
          </p:cNvPicPr>
          <p:nvPr/>
        </p:nvPicPr>
        <p:blipFill>
          <a:blip r:embed="rId6"/>
          <a:stretch>
            <a:fillRect/>
          </a:stretch>
        </p:blipFill>
        <p:spPr>
          <a:xfrm>
            <a:off x="4475916" y="3059576"/>
            <a:ext cx="4039433" cy="2930329"/>
          </a:xfrm>
          <a:prstGeom prst="rect">
            <a:avLst/>
          </a:prstGeom>
        </p:spPr>
      </p:pic>
      <p:sp>
        <p:nvSpPr>
          <p:cNvPr id="9" name="TextBox 8">
            <a:extLst>
              <a:ext uri="{FF2B5EF4-FFF2-40B4-BE49-F238E27FC236}">
                <a16:creationId xmlns:a16="http://schemas.microsoft.com/office/drawing/2014/main" id="{2CD654F5-A579-4C4D-8457-24BA0C2896BB}"/>
              </a:ext>
            </a:extLst>
          </p:cNvPr>
          <p:cNvSpPr txBox="1"/>
          <p:nvPr/>
        </p:nvSpPr>
        <p:spPr>
          <a:xfrm>
            <a:off x="4806668" y="1525723"/>
            <a:ext cx="3773071" cy="707886"/>
          </a:xfrm>
          <a:prstGeom prst="rect">
            <a:avLst/>
          </a:prstGeom>
          <a:noFill/>
        </p:spPr>
        <p:txBody>
          <a:bodyPr wrap="square">
            <a:spAutoFit/>
          </a:bodyPr>
          <a:lstStyle/>
          <a:p>
            <a:r>
              <a:rPr lang="en-US" sz="2000" dirty="0"/>
              <a:t>Stata command for box plots is </a:t>
            </a:r>
            <a:r>
              <a:rPr lang="en-US" sz="2000" dirty="0">
                <a:solidFill>
                  <a:srgbClr val="FF0000"/>
                </a:solidFill>
              </a:rPr>
              <a:t>graph box </a:t>
            </a:r>
            <a:r>
              <a:rPr lang="en-US" sz="2000" dirty="0">
                <a:solidFill>
                  <a:schemeClr val="accent6"/>
                </a:solidFill>
              </a:rPr>
              <a:t>variable</a:t>
            </a:r>
          </a:p>
        </p:txBody>
      </p:sp>
      <p:sp>
        <p:nvSpPr>
          <p:cNvPr id="11" name="TextBox 10">
            <a:extLst>
              <a:ext uri="{FF2B5EF4-FFF2-40B4-BE49-F238E27FC236}">
                <a16:creationId xmlns:a16="http://schemas.microsoft.com/office/drawing/2014/main" id="{91551C78-A0AD-4207-8D5B-6B5144B41BD1}"/>
              </a:ext>
            </a:extLst>
          </p:cNvPr>
          <p:cNvSpPr txBox="1"/>
          <p:nvPr/>
        </p:nvSpPr>
        <p:spPr>
          <a:xfrm>
            <a:off x="6891073" y="2723473"/>
            <a:ext cx="1688666" cy="369332"/>
          </a:xfrm>
          <a:prstGeom prst="rect">
            <a:avLst/>
          </a:prstGeom>
          <a:noFill/>
        </p:spPr>
        <p:txBody>
          <a:bodyPr wrap="square">
            <a:spAutoFit/>
          </a:bodyPr>
          <a:lstStyle/>
          <a:p>
            <a:r>
              <a:rPr lang="en-US" dirty="0">
                <a:solidFill>
                  <a:srgbClr val="FF0000"/>
                </a:solidFill>
              </a:rPr>
              <a:t>graph box </a:t>
            </a:r>
            <a:r>
              <a:rPr lang="en-US" dirty="0">
                <a:solidFill>
                  <a:schemeClr val="accent6"/>
                </a:solidFill>
              </a:rPr>
              <a:t>BMI</a:t>
            </a:r>
          </a:p>
        </p:txBody>
      </p:sp>
      <p:sp>
        <p:nvSpPr>
          <p:cNvPr id="12" name="TextBox 11">
            <a:extLst>
              <a:ext uri="{FF2B5EF4-FFF2-40B4-BE49-F238E27FC236}">
                <a16:creationId xmlns:a16="http://schemas.microsoft.com/office/drawing/2014/main" id="{B0BFDD38-9425-4CA9-80BD-67758128636E}"/>
              </a:ext>
            </a:extLst>
          </p:cNvPr>
          <p:cNvSpPr txBox="1"/>
          <p:nvPr/>
        </p:nvSpPr>
        <p:spPr>
          <a:xfrm>
            <a:off x="696320" y="4383189"/>
            <a:ext cx="3779596" cy="2092881"/>
          </a:xfrm>
          <a:prstGeom prst="rect">
            <a:avLst/>
          </a:prstGeom>
          <a:noFill/>
        </p:spPr>
        <p:txBody>
          <a:bodyPr wrap="square">
            <a:spAutoFit/>
          </a:bodyPr>
          <a:lstStyle/>
          <a:p>
            <a:pPr algn="ctr"/>
            <a:r>
              <a:rPr lang="en-US" sz="2200" b="1" dirty="0"/>
              <a:t>Box and whisker plots are excellent for identifying outliers!!!</a:t>
            </a:r>
          </a:p>
          <a:p>
            <a:pPr marL="285750" indent="-285750">
              <a:buFont typeface="Arial" panose="020B0604020202020204" pitchFamily="34" charset="0"/>
              <a:buChar char="•"/>
            </a:pPr>
            <a:r>
              <a:rPr lang="en-US" sz="1600" dirty="0"/>
              <a:t>Plot your continuous variables when you first begin cleaning your data, and you will very easily be able to identify outliers and potential errors! </a:t>
            </a:r>
            <a:endParaRPr lang="en-US" sz="2400" dirty="0"/>
          </a:p>
        </p:txBody>
      </p:sp>
      <p:sp>
        <p:nvSpPr>
          <p:cNvPr id="14" name="TextBox 13">
            <a:extLst>
              <a:ext uri="{FF2B5EF4-FFF2-40B4-BE49-F238E27FC236}">
                <a16:creationId xmlns:a16="http://schemas.microsoft.com/office/drawing/2014/main" id="{61C0284F-7C87-4E0A-A2C8-489FB7F84423}"/>
              </a:ext>
            </a:extLst>
          </p:cNvPr>
          <p:cNvSpPr txBox="1"/>
          <p:nvPr/>
        </p:nvSpPr>
        <p:spPr>
          <a:xfrm>
            <a:off x="3238837" y="2331340"/>
            <a:ext cx="2666326" cy="369332"/>
          </a:xfrm>
          <a:prstGeom prst="rect">
            <a:avLst/>
          </a:prstGeom>
          <a:noFill/>
        </p:spPr>
        <p:txBody>
          <a:bodyPr wrap="square">
            <a:spAutoFit/>
          </a:bodyPr>
          <a:lstStyle/>
          <a:p>
            <a:r>
              <a:rPr lang="en-US" dirty="0">
                <a:solidFill>
                  <a:srgbClr val="FF0000"/>
                </a:solidFill>
              </a:rPr>
              <a:t>graph box </a:t>
            </a:r>
            <a:r>
              <a:rPr lang="en-US" dirty="0">
                <a:solidFill>
                  <a:schemeClr val="accent6"/>
                </a:solidFill>
              </a:rPr>
              <a:t>BMI if BMI &lt; 30</a:t>
            </a:r>
          </a:p>
        </p:txBody>
      </p:sp>
      <p:pic>
        <p:nvPicPr>
          <p:cNvPr id="16" name="Audio 15">
            <a:hlinkClick r:id="" action="ppaction://media"/>
            <a:extLst>
              <a:ext uri="{FF2B5EF4-FFF2-40B4-BE49-F238E27FC236}">
                <a16:creationId xmlns:a16="http://schemas.microsoft.com/office/drawing/2014/main" id="{79D6C1AB-8401-41D9-A12B-25EE5664942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580563642"/>
      </p:ext>
    </p:extLst>
  </p:cSld>
  <p:clrMapOvr>
    <a:masterClrMapping/>
  </p:clrMapOvr>
  <mc:AlternateContent xmlns:mc="http://schemas.openxmlformats.org/markup-compatibility/2006">
    <mc:Choice xmlns:p14="http://schemas.microsoft.com/office/powerpoint/2010/main" Requires="p14">
      <p:transition spd="slow" p14:dur="2000" advTm="62146"/>
    </mc:Choice>
    <mc:Fallback>
      <p:transition spd="slow" advTm="62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1C4C3-0C53-41AA-8AAF-93DBCA5079B2}"/>
              </a:ext>
            </a:extLst>
          </p:cNvPr>
          <p:cNvSpPr>
            <a:spLocks noGrp="1"/>
          </p:cNvSpPr>
          <p:nvPr>
            <p:ph type="title"/>
          </p:nvPr>
        </p:nvSpPr>
        <p:spPr/>
        <p:txBody>
          <a:bodyPr/>
          <a:lstStyle/>
          <a:p>
            <a:r>
              <a:rPr lang="en-US" dirty="0"/>
              <a:t>Box Plot Example: </a:t>
            </a:r>
            <a:r>
              <a:rPr lang="en-US" dirty="0" err="1"/>
              <a:t>Haemoglobin</a:t>
            </a:r>
            <a:r>
              <a:rPr lang="en-US" dirty="0"/>
              <a:t> in g/dL</a:t>
            </a:r>
          </a:p>
        </p:txBody>
      </p:sp>
      <p:sp>
        <p:nvSpPr>
          <p:cNvPr id="3" name="Slide Number Placeholder 2">
            <a:extLst>
              <a:ext uri="{FF2B5EF4-FFF2-40B4-BE49-F238E27FC236}">
                <a16:creationId xmlns:a16="http://schemas.microsoft.com/office/drawing/2014/main" id="{423ABA1D-57A5-4390-B089-8BB406F0A462}"/>
              </a:ext>
            </a:extLst>
          </p:cNvPr>
          <p:cNvSpPr>
            <a:spLocks noGrp="1"/>
          </p:cNvSpPr>
          <p:nvPr>
            <p:ph type="sldNum" sz="quarter" idx="11"/>
          </p:nvPr>
        </p:nvSpPr>
        <p:spPr>
          <a:prstGeom prst="rect">
            <a:avLst/>
          </a:prstGeom>
        </p:spPr>
        <p:txBody>
          <a:bodyPr vert="horz" lIns="91440" tIns="45720" rIns="91440" bIns="45720" rtlCol="0" anchor="ctr"/>
          <a:lstStyle>
            <a:defPPr>
              <a:defRPr lang="en-US"/>
            </a:defPPr>
            <a:lvl1pPr marL="0" algn="ctr" defTabSz="457200" rtl="0" eaLnBrk="1" latinLnBrk="0" hangingPunct="1">
              <a:defRPr sz="1100" b="1" kern="1200" spc="-70"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DA6C09-D64B-486E-89D1-78BC0E8145A4}" type="slidenum">
              <a:rPr lang="en-US" smtClean="0"/>
              <a:pPr/>
              <a:t>42</a:t>
            </a:fld>
            <a:endParaRPr lang="en-US"/>
          </a:p>
        </p:txBody>
      </p:sp>
      <p:sp>
        <p:nvSpPr>
          <p:cNvPr id="7" name="Slide Number Placeholder 3">
            <a:extLst>
              <a:ext uri="{FF2B5EF4-FFF2-40B4-BE49-F238E27FC236}">
                <a16:creationId xmlns:a16="http://schemas.microsoft.com/office/drawing/2014/main" id="{241334AD-FC35-40F9-8B10-075EA14D1A6A}"/>
              </a:ext>
            </a:extLst>
          </p:cNvPr>
          <p:cNvSpPr txBox="1">
            <a:spLocks/>
          </p:cNvSpPr>
          <p:nvPr/>
        </p:nvSpPr>
        <p:spPr>
          <a:xfrm>
            <a:off x="7222897" y="6501209"/>
            <a:ext cx="1509243" cy="191503"/>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tx2"/>
                </a:solidFill>
              </a:rPr>
              <a:t>ANRCB   |   </a:t>
            </a:r>
            <a:fld id="{D8FE707D-7EDD-4671-B995-A3FBECAF0B25}" type="slidenum">
              <a:rPr lang="en-US" b="1" smtClean="0">
                <a:solidFill>
                  <a:schemeClr val="accent6"/>
                </a:solidFill>
              </a:rPr>
              <a:pPr/>
              <a:t>42</a:t>
            </a:fld>
            <a:endParaRPr lang="en-US" b="1" dirty="0">
              <a:solidFill>
                <a:schemeClr val="accent6"/>
              </a:solidFill>
            </a:endParaRPr>
          </a:p>
        </p:txBody>
      </p:sp>
      <p:pic>
        <p:nvPicPr>
          <p:cNvPr id="5" name="Picture 4">
            <a:extLst>
              <a:ext uri="{FF2B5EF4-FFF2-40B4-BE49-F238E27FC236}">
                <a16:creationId xmlns:a16="http://schemas.microsoft.com/office/drawing/2014/main" id="{6F76CF43-36ED-4057-AD09-C3F07DEDC02F}"/>
              </a:ext>
            </a:extLst>
          </p:cNvPr>
          <p:cNvPicPr>
            <a:picLocks noChangeAspect="1"/>
          </p:cNvPicPr>
          <p:nvPr/>
        </p:nvPicPr>
        <p:blipFill>
          <a:blip r:embed="rId5"/>
          <a:stretch>
            <a:fillRect/>
          </a:stretch>
        </p:blipFill>
        <p:spPr>
          <a:xfrm>
            <a:off x="628650" y="1509432"/>
            <a:ext cx="3456019" cy="2507103"/>
          </a:xfrm>
          <a:prstGeom prst="rect">
            <a:avLst/>
          </a:prstGeom>
        </p:spPr>
      </p:pic>
      <p:pic>
        <p:nvPicPr>
          <p:cNvPr id="11" name="Picture 10">
            <a:extLst>
              <a:ext uri="{FF2B5EF4-FFF2-40B4-BE49-F238E27FC236}">
                <a16:creationId xmlns:a16="http://schemas.microsoft.com/office/drawing/2014/main" id="{0DED75B1-12C0-405B-BEDA-6EAACE3387A2}"/>
              </a:ext>
            </a:extLst>
          </p:cNvPr>
          <p:cNvPicPr>
            <a:picLocks noChangeAspect="1"/>
          </p:cNvPicPr>
          <p:nvPr/>
        </p:nvPicPr>
        <p:blipFill>
          <a:blip r:embed="rId6"/>
          <a:stretch>
            <a:fillRect/>
          </a:stretch>
        </p:blipFill>
        <p:spPr>
          <a:xfrm>
            <a:off x="4213436" y="3228068"/>
            <a:ext cx="4301914" cy="3120741"/>
          </a:xfrm>
          <a:prstGeom prst="rect">
            <a:avLst/>
          </a:prstGeom>
        </p:spPr>
      </p:pic>
      <p:sp>
        <p:nvSpPr>
          <p:cNvPr id="8" name="TextBox 7">
            <a:extLst>
              <a:ext uri="{FF2B5EF4-FFF2-40B4-BE49-F238E27FC236}">
                <a16:creationId xmlns:a16="http://schemas.microsoft.com/office/drawing/2014/main" id="{86C91850-2E84-44C3-9C14-0B1D78E3F3EA}"/>
              </a:ext>
            </a:extLst>
          </p:cNvPr>
          <p:cNvSpPr txBox="1"/>
          <p:nvPr/>
        </p:nvSpPr>
        <p:spPr>
          <a:xfrm>
            <a:off x="4122168" y="1449470"/>
            <a:ext cx="4484450" cy="830997"/>
          </a:xfrm>
          <a:prstGeom prst="rect">
            <a:avLst/>
          </a:prstGeom>
          <a:noFill/>
        </p:spPr>
        <p:txBody>
          <a:bodyPr wrap="square">
            <a:spAutoFit/>
          </a:bodyPr>
          <a:lstStyle/>
          <a:p>
            <a:r>
              <a:rPr lang="en-US" sz="2400" dirty="0"/>
              <a:t>Here, we’ve plotted the values of blood </a:t>
            </a:r>
            <a:r>
              <a:rPr lang="en-US" sz="2400" dirty="0" err="1"/>
              <a:t>haemoglobin</a:t>
            </a:r>
            <a:r>
              <a:rPr lang="en-US" sz="2400" dirty="0"/>
              <a:t>, variable AT10. </a:t>
            </a:r>
          </a:p>
        </p:txBody>
      </p:sp>
      <p:sp>
        <p:nvSpPr>
          <p:cNvPr id="10" name="TextBox 9">
            <a:extLst>
              <a:ext uri="{FF2B5EF4-FFF2-40B4-BE49-F238E27FC236}">
                <a16:creationId xmlns:a16="http://schemas.microsoft.com/office/drawing/2014/main" id="{FB4B6E67-439B-4E72-800B-ECF352B6199B}"/>
              </a:ext>
            </a:extLst>
          </p:cNvPr>
          <p:cNvSpPr txBox="1"/>
          <p:nvPr/>
        </p:nvSpPr>
        <p:spPr>
          <a:xfrm>
            <a:off x="640459" y="4099733"/>
            <a:ext cx="3572977" cy="2246769"/>
          </a:xfrm>
          <a:prstGeom prst="rect">
            <a:avLst/>
          </a:prstGeom>
          <a:noFill/>
        </p:spPr>
        <p:txBody>
          <a:bodyPr wrap="square">
            <a:spAutoFit/>
          </a:bodyPr>
          <a:lstStyle/>
          <a:p>
            <a:pPr algn="r"/>
            <a:r>
              <a:rPr lang="en-US" sz="2000" dirty="0"/>
              <a:t>In the plot with valid values on the right, we see a fairly symmetrical plot with only a few outliers. Compare this to the summary statistics for AT10 and to the histogram for the same variable. </a:t>
            </a:r>
            <a:endParaRPr lang="en-US" dirty="0">
              <a:solidFill>
                <a:schemeClr val="accent6"/>
              </a:solidFill>
            </a:endParaRPr>
          </a:p>
        </p:txBody>
      </p:sp>
      <p:sp>
        <p:nvSpPr>
          <p:cNvPr id="12" name="TextBox 11">
            <a:extLst>
              <a:ext uri="{FF2B5EF4-FFF2-40B4-BE49-F238E27FC236}">
                <a16:creationId xmlns:a16="http://schemas.microsoft.com/office/drawing/2014/main" id="{75A35680-C648-4EB0-8280-ADA1EF330871}"/>
              </a:ext>
            </a:extLst>
          </p:cNvPr>
          <p:cNvSpPr txBox="1"/>
          <p:nvPr/>
        </p:nvSpPr>
        <p:spPr>
          <a:xfrm>
            <a:off x="4007740" y="2782536"/>
            <a:ext cx="4572000" cy="369332"/>
          </a:xfrm>
          <a:prstGeom prst="rect">
            <a:avLst/>
          </a:prstGeom>
          <a:noFill/>
        </p:spPr>
        <p:txBody>
          <a:bodyPr wrap="square">
            <a:spAutoFit/>
          </a:bodyPr>
          <a:lstStyle/>
          <a:p>
            <a:pPr algn="r"/>
            <a:r>
              <a:rPr lang="en-US" dirty="0">
                <a:solidFill>
                  <a:srgbClr val="FF0000"/>
                </a:solidFill>
              </a:rPr>
              <a:t>graph box</a:t>
            </a:r>
            <a:r>
              <a:rPr lang="en-US" dirty="0"/>
              <a:t> </a:t>
            </a:r>
            <a:r>
              <a:rPr lang="en-US" dirty="0">
                <a:solidFill>
                  <a:schemeClr val="accent6"/>
                </a:solidFill>
              </a:rPr>
              <a:t>AT10 if AT10 &lt; 17</a:t>
            </a:r>
          </a:p>
        </p:txBody>
      </p:sp>
      <p:sp>
        <p:nvSpPr>
          <p:cNvPr id="14" name="TextBox 13">
            <a:extLst>
              <a:ext uri="{FF2B5EF4-FFF2-40B4-BE49-F238E27FC236}">
                <a16:creationId xmlns:a16="http://schemas.microsoft.com/office/drawing/2014/main" id="{2CB18A58-2A7E-435B-8DAF-9478771FDEE4}"/>
              </a:ext>
            </a:extLst>
          </p:cNvPr>
          <p:cNvSpPr txBox="1"/>
          <p:nvPr/>
        </p:nvSpPr>
        <p:spPr>
          <a:xfrm>
            <a:off x="3222833" y="2393651"/>
            <a:ext cx="1798669" cy="369332"/>
          </a:xfrm>
          <a:prstGeom prst="rect">
            <a:avLst/>
          </a:prstGeom>
          <a:noFill/>
        </p:spPr>
        <p:txBody>
          <a:bodyPr wrap="square">
            <a:spAutoFit/>
          </a:bodyPr>
          <a:lstStyle/>
          <a:p>
            <a:r>
              <a:rPr lang="en-US" dirty="0">
                <a:solidFill>
                  <a:srgbClr val="FF0000"/>
                </a:solidFill>
              </a:rPr>
              <a:t>graph box </a:t>
            </a:r>
            <a:r>
              <a:rPr lang="en-US" dirty="0">
                <a:solidFill>
                  <a:schemeClr val="accent6"/>
                </a:solidFill>
              </a:rPr>
              <a:t>AT10</a:t>
            </a:r>
            <a:endParaRPr lang="en-US" sz="1400" dirty="0">
              <a:solidFill>
                <a:schemeClr val="accent6"/>
              </a:solidFill>
            </a:endParaRPr>
          </a:p>
        </p:txBody>
      </p:sp>
      <p:sp>
        <p:nvSpPr>
          <p:cNvPr id="15" name="TextBox 14">
            <a:extLst>
              <a:ext uri="{FF2B5EF4-FFF2-40B4-BE49-F238E27FC236}">
                <a16:creationId xmlns:a16="http://schemas.microsoft.com/office/drawing/2014/main" id="{38DBB742-8CE1-4E6E-80E8-764961724E7C}"/>
              </a:ext>
            </a:extLst>
          </p:cNvPr>
          <p:cNvSpPr txBox="1"/>
          <p:nvPr/>
        </p:nvSpPr>
        <p:spPr>
          <a:xfrm>
            <a:off x="1189785" y="1540225"/>
            <a:ext cx="1488679" cy="523220"/>
          </a:xfrm>
          <a:prstGeom prst="rect">
            <a:avLst/>
          </a:prstGeom>
          <a:noFill/>
        </p:spPr>
        <p:txBody>
          <a:bodyPr wrap="square" rtlCol="0">
            <a:spAutoFit/>
          </a:bodyPr>
          <a:lstStyle/>
          <a:p>
            <a:r>
              <a:rPr lang="en-US" sz="1400" b="1" dirty="0">
                <a:solidFill>
                  <a:schemeClr val="accent4"/>
                </a:solidFill>
              </a:rPr>
              <a:t>Very extreme outlier!!</a:t>
            </a:r>
          </a:p>
        </p:txBody>
      </p:sp>
      <p:pic>
        <p:nvPicPr>
          <p:cNvPr id="17" name="Audio 16">
            <a:hlinkClick r:id="" action="ppaction://media"/>
            <a:extLst>
              <a:ext uri="{FF2B5EF4-FFF2-40B4-BE49-F238E27FC236}">
                <a16:creationId xmlns:a16="http://schemas.microsoft.com/office/drawing/2014/main" id="{9A295A51-3A3F-49C4-9111-6D2B4623D69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364902814"/>
      </p:ext>
    </p:extLst>
  </p:cSld>
  <p:clrMapOvr>
    <a:masterClrMapping/>
  </p:clrMapOvr>
  <mc:AlternateContent xmlns:mc="http://schemas.openxmlformats.org/markup-compatibility/2006">
    <mc:Choice xmlns:p14="http://schemas.microsoft.com/office/powerpoint/2010/main" Requires="p14">
      <p:transition spd="slow" p14:dur="2000" advTm="54971"/>
    </mc:Choice>
    <mc:Fallback>
      <p:transition spd="slow" advTm="54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EFFF359-7201-B49C-BCCB-226EFAA0560F}"/>
              </a:ext>
            </a:extLst>
          </p:cNvPr>
          <p:cNvSpPr>
            <a:spLocks noGrp="1"/>
          </p:cNvSpPr>
          <p:nvPr>
            <p:ph type="title"/>
          </p:nvPr>
        </p:nvSpPr>
        <p:spPr>
          <a:xfrm>
            <a:off x="628650" y="365126"/>
            <a:ext cx="7886700" cy="1017107"/>
          </a:xfrm>
        </p:spPr>
        <p:txBody>
          <a:bodyPr anchor="b">
            <a:normAutofit/>
          </a:bodyPr>
          <a:lstStyle/>
          <a:p>
            <a:r>
              <a:rPr lang="en-US" dirty="0"/>
              <a:t>Box Plot Example: Comparing groups</a:t>
            </a:r>
          </a:p>
        </p:txBody>
      </p:sp>
      <p:sp>
        <p:nvSpPr>
          <p:cNvPr id="2" name="Content Placeholder 1">
            <a:extLst>
              <a:ext uri="{FF2B5EF4-FFF2-40B4-BE49-F238E27FC236}">
                <a16:creationId xmlns:a16="http://schemas.microsoft.com/office/drawing/2014/main" id="{0526297A-38FA-4469-AB6D-1E0E50BB5365}"/>
              </a:ext>
            </a:extLst>
          </p:cNvPr>
          <p:cNvSpPr>
            <a:spLocks noGrp="1"/>
          </p:cNvSpPr>
          <p:nvPr>
            <p:ph sz="quarter" idx="10"/>
          </p:nvPr>
        </p:nvSpPr>
        <p:spPr>
          <a:xfrm>
            <a:off x="628650" y="1490804"/>
            <a:ext cx="3700589" cy="4700145"/>
          </a:xfrm>
        </p:spPr>
        <p:txBody>
          <a:bodyPr>
            <a:normAutofit lnSpcReduction="10000"/>
          </a:bodyPr>
          <a:lstStyle/>
          <a:p>
            <a:pPr marL="0" indent="0">
              <a:buNone/>
            </a:pPr>
            <a:r>
              <a:rPr lang="en-US" dirty="0"/>
              <a:t>Box plots are also excellent for </a:t>
            </a:r>
            <a:r>
              <a:rPr lang="en-US" b="1" dirty="0"/>
              <a:t>comparing</a:t>
            </a:r>
            <a:r>
              <a:rPr lang="en-US" dirty="0"/>
              <a:t> distributions of observations.</a:t>
            </a:r>
          </a:p>
          <a:p>
            <a:r>
              <a:rPr lang="en-US" sz="2400" dirty="0"/>
              <a:t>Quickly look at how the central measures differ</a:t>
            </a:r>
          </a:p>
          <a:p>
            <a:r>
              <a:rPr lang="en-US" sz="2400" dirty="0"/>
              <a:t>Compare outliers</a:t>
            </a:r>
          </a:p>
          <a:p>
            <a:r>
              <a:rPr lang="en-US" sz="2400" dirty="0"/>
              <a:t>See whether the distributions have different shapes or placement – taller or wider boxes? Longer or shorter whiskers?</a:t>
            </a:r>
          </a:p>
        </p:txBody>
      </p:sp>
      <p:pic>
        <p:nvPicPr>
          <p:cNvPr id="5" name="Picture 4">
            <a:extLst>
              <a:ext uri="{FF2B5EF4-FFF2-40B4-BE49-F238E27FC236}">
                <a16:creationId xmlns:a16="http://schemas.microsoft.com/office/drawing/2014/main" id="{11CDFCF9-BF36-454B-863A-DCD433B4632D}"/>
              </a:ext>
            </a:extLst>
          </p:cNvPr>
          <p:cNvPicPr>
            <a:picLocks noChangeAspect="1"/>
          </p:cNvPicPr>
          <p:nvPr/>
        </p:nvPicPr>
        <p:blipFill>
          <a:blip r:embed="rId5"/>
          <a:stretch>
            <a:fillRect/>
          </a:stretch>
        </p:blipFill>
        <p:spPr>
          <a:xfrm>
            <a:off x="4304102" y="1505821"/>
            <a:ext cx="4211248" cy="3054969"/>
          </a:xfrm>
          <a:prstGeom prst="rect">
            <a:avLst/>
          </a:prstGeom>
          <a:noFill/>
        </p:spPr>
      </p:pic>
      <p:sp>
        <p:nvSpPr>
          <p:cNvPr id="3" name="Slide Number Placeholder 2">
            <a:extLst>
              <a:ext uri="{FF2B5EF4-FFF2-40B4-BE49-F238E27FC236}">
                <a16:creationId xmlns:a16="http://schemas.microsoft.com/office/drawing/2014/main" id="{9B694ADD-3434-4672-A968-3248610D5EE2}"/>
              </a:ext>
            </a:extLst>
          </p:cNvPr>
          <p:cNvSpPr>
            <a:spLocks noGrp="1"/>
          </p:cNvSpPr>
          <p:nvPr>
            <p:ph type="sldNum" sz="quarter" idx="12"/>
          </p:nvPr>
        </p:nvSpPr>
        <p:spPr>
          <a:xfrm>
            <a:off x="7070497" y="6348809"/>
            <a:ext cx="1509243" cy="191503"/>
          </a:xfrm>
        </p:spPr>
        <p:txBody>
          <a:bodyPr anchor="ctr">
            <a:normAutofit/>
          </a:bodyPr>
          <a:lstStyle/>
          <a:p>
            <a:pPr>
              <a:lnSpc>
                <a:spcPct val="90000"/>
              </a:lnSpc>
              <a:spcAft>
                <a:spcPts val="600"/>
              </a:spcAft>
            </a:pPr>
            <a:r>
              <a:rPr lang="en-US" sz="700">
                <a:solidFill>
                  <a:schemeClr val="tx2"/>
                </a:solidFill>
              </a:rPr>
              <a:t>ANRCB   |   </a:t>
            </a:r>
            <a:fld id="{D8FE707D-7EDD-4671-B995-A3FBECAF0B25}" type="slidenum">
              <a:rPr lang="en-US" sz="700" b="1" smtClean="0">
                <a:solidFill>
                  <a:schemeClr val="tx2"/>
                </a:solidFill>
              </a:rPr>
              <a:pPr>
                <a:lnSpc>
                  <a:spcPct val="90000"/>
                </a:lnSpc>
                <a:spcAft>
                  <a:spcPts val="600"/>
                </a:spcAft>
              </a:pPr>
              <a:t>43</a:t>
            </a:fld>
            <a:endParaRPr lang="en-US" sz="700" b="1">
              <a:solidFill>
                <a:schemeClr val="tx2"/>
              </a:solidFill>
            </a:endParaRPr>
          </a:p>
        </p:txBody>
      </p:sp>
      <p:sp>
        <p:nvSpPr>
          <p:cNvPr id="6" name="TextBox 5">
            <a:extLst>
              <a:ext uri="{FF2B5EF4-FFF2-40B4-BE49-F238E27FC236}">
                <a16:creationId xmlns:a16="http://schemas.microsoft.com/office/drawing/2014/main" id="{02983F9E-0B97-4AD6-B7F0-F25067588FE9}"/>
              </a:ext>
            </a:extLst>
          </p:cNvPr>
          <p:cNvSpPr txBox="1"/>
          <p:nvPr/>
        </p:nvSpPr>
        <p:spPr>
          <a:xfrm>
            <a:off x="4134371" y="4575807"/>
            <a:ext cx="4445369" cy="1646605"/>
          </a:xfrm>
          <a:prstGeom prst="rect">
            <a:avLst/>
          </a:prstGeom>
          <a:noFill/>
        </p:spPr>
        <p:txBody>
          <a:bodyPr wrap="square">
            <a:spAutoFit/>
          </a:bodyPr>
          <a:lstStyle/>
          <a:p>
            <a:r>
              <a:rPr lang="en-US" sz="2000" dirty="0"/>
              <a:t>For box plots by levels of a categorical variable, we can use option “over”:</a:t>
            </a:r>
          </a:p>
          <a:p>
            <a:pPr algn="ctr"/>
            <a:r>
              <a:rPr lang="en-US" sz="2000" dirty="0">
                <a:solidFill>
                  <a:srgbClr val="FF0000"/>
                </a:solidFill>
              </a:rPr>
              <a:t>graph box</a:t>
            </a:r>
            <a:r>
              <a:rPr lang="en-US" sz="2000" dirty="0"/>
              <a:t> </a:t>
            </a:r>
            <a:r>
              <a:rPr lang="en-US" sz="2000" dirty="0">
                <a:solidFill>
                  <a:schemeClr val="accent6"/>
                </a:solidFill>
              </a:rPr>
              <a:t>variable1</a:t>
            </a:r>
            <a:r>
              <a:rPr lang="en-US" sz="2000" dirty="0"/>
              <a:t>, over(</a:t>
            </a:r>
            <a:r>
              <a:rPr lang="en-US" sz="2000" dirty="0">
                <a:solidFill>
                  <a:schemeClr val="accent6"/>
                </a:solidFill>
              </a:rPr>
              <a:t>variable2</a:t>
            </a:r>
            <a:r>
              <a:rPr lang="en-US" sz="2000" dirty="0"/>
              <a:t>)</a:t>
            </a:r>
          </a:p>
          <a:p>
            <a:endParaRPr lang="en-US" sz="2000" dirty="0"/>
          </a:p>
          <a:p>
            <a:pPr algn="ctr"/>
            <a:r>
              <a:rPr lang="en-US" sz="2100" dirty="0">
                <a:solidFill>
                  <a:srgbClr val="FF0000"/>
                </a:solidFill>
              </a:rPr>
              <a:t>graph box</a:t>
            </a:r>
            <a:r>
              <a:rPr lang="en-US" sz="2100" dirty="0"/>
              <a:t> </a:t>
            </a:r>
            <a:r>
              <a:rPr lang="en-US" sz="2100" dirty="0">
                <a:solidFill>
                  <a:schemeClr val="accent6"/>
                </a:solidFill>
              </a:rPr>
              <a:t>AT10 if AT10 &lt; 17</a:t>
            </a:r>
            <a:r>
              <a:rPr lang="en-US" sz="2100" dirty="0"/>
              <a:t>, over(</a:t>
            </a:r>
            <a:r>
              <a:rPr lang="en-US" sz="2100" dirty="0">
                <a:solidFill>
                  <a:schemeClr val="accent6"/>
                </a:solidFill>
              </a:rPr>
              <a:t>HL4</a:t>
            </a:r>
            <a:r>
              <a:rPr lang="en-US" sz="2100" dirty="0"/>
              <a:t>)</a:t>
            </a:r>
          </a:p>
        </p:txBody>
      </p:sp>
      <p:pic>
        <p:nvPicPr>
          <p:cNvPr id="4" name="Audio 3">
            <a:hlinkClick r:id="" action="ppaction://media"/>
            <a:extLst>
              <a:ext uri="{FF2B5EF4-FFF2-40B4-BE49-F238E27FC236}">
                <a16:creationId xmlns:a16="http://schemas.microsoft.com/office/drawing/2014/main" id="{217F3746-62EE-4D68-AABE-AAADEA92FC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378870558"/>
      </p:ext>
    </p:extLst>
  </p:cSld>
  <p:clrMapOvr>
    <a:masterClrMapping/>
  </p:clrMapOvr>
  <mc:AlternateContent xmlns:mc="http://schemas.openxmlformats.org/markup-compatibility/2006">
    <mc:Choice xmlns:p14="http://schemas.microsoft.com/office/powerpoint/2010/main" Requires="p14">
      <p:transition spd="slow" p14:dur="2000" advTm="81442"/>
    </mc:Choice>
    <mc:Fallback>
      <p:transition spd="slow" advTm="81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D4D38-7AD7-4746-A080-6793C453050B}"/>
              </a:ext>
            </a:extLst>
          </p:cNvPr>
          <p:cNvSpPr>
            <a:spLocks noGrp="1"/>
          </p:cNvSpPr>
          <p:nvPr>
            <p:ph type="title"/>
          </p:nvPr>
        </p:nvSpPr>
        <p:spPr/>
        <p:txBody>
          <a:bodyPr/>
          <a:lstStyle/>
          <a:p>
            <a:r>
              <a:rPr lang="en-US" dirty="0"/>
              <a:t>Graphing Multiple Variables</a:t>
            </a:r>
          </a:p>
        </p:txBody>
      </p:sp>
      <p:sp>
        <p:nvSpPr>
          <p:cNvPr id="6" name="Content Placeholder 5">
            <a:extLst>
              <a:ext uri="{FF2B5EF4-FFF2-40B4-BE49-F238E27FC236}">
                <a16:creationId xmlns:a16="http://schemas.microsoft.com/office/drawing/2014/main" id="{A4A7047B-0193-4188-89EE-853A759BC276}"/>
              </a:ext>
            </a:extLst>
          </p:cNvPr>
          <p:cNvSpPr>
            <a:spLocks noGrp="1"/>
          </p:cNvSpPr>
          <p:nvPr>
            <p:ph sz="quarter" idx="10"/>
          </p:nvPr>
        </p:nvSpPr>
        <p:spPr/>
        <p:txBody>
          <a:bodyPr>
            <a:normAutofit fontScale="85000" lnSpcReduction="20000"/>
          </a:bodyPr>
          <a:lstStyle/>
          <a:p>
            <a:pPr marL="0" indent="0">
              <a:buNone/>
            </a:pPr>
            <a:r>
              <a:rPr lang="en-US" sz="3000" dirty="0"/>
              <a:t>Graphing the relation between two variables can be helpful for a deeper understanding of both variables</a:t>
            </a:r>
          </a:p>
          <a:p>
            <a:r>
              <a:rPr lang="en-US" sz="2600" b="1" dirty="0"/>
              <a:t>One</a:t>
            </a:r>
            <a:r>
              <a:rPr lang="en-US" sz="2600" dirty="0"/>
              <a:t> </a:t>
            </a:r>
            <a:r>
              <a:rPr lang="en-US" sz="2600" b="1" dirty="0"/>
              <a:t>interval variable </a:t>
            </a:r>
            <a:r>
              <a:rPr lang="en-US" sz="2600" dirty="0"/>
              <a:t>and </a:t>
            </a:r>
            <a:r>
              <a:rPr lang="en-US" sz="2600" b="1" dirty="0"/>
              <a:t>one categorical variable</a:t>
            </a:r>
            <a:r>
              <a:rPr lang="en-US" sz="2600" dirty="0"/>
              <a:t>:</a:t>
            </a:r>
          </a:p>
          <a:p>
            <a:pPr lvl="1"/>
            <a:r>
              <a:rPr lang="en-US" sz="2200" dirty="0"/>
              <a:t>Box Plot of continuous variable at each level of categorical variable</a:t>
            </a:r>
          </a:p>
          <a:p>
            <a:pPr lvl="1"/>
            <a:r>
              <a:rPr lang="en-US" sz="2200" dirty="0"/>
              <a:t>Scatter Plot with interval data grouped at each level of categorical</a:t>
            </a:r>
          </a:p>
          <a:p>
            <a:pPr lvl="1"/>
            <a:r>
              <a:rPr lang="en-US" sz="2200" dirty="0"/>
              <a:t>Frequency polygons or grouped histograms</a:t>
            </a:r>
          </a:p>
          <a:p>
            <a:r>
              <a:rPr lang="en-US" sz="2600" b="1" dirty="0"/>
              <a:t>Both variables are interval </a:t>
            </a:r>
            <a:r>
              <a:rPr lang="en-US" sz="2600" dirty="0"/>
              <a:t>type data:</a:t>
            </a:r>
          </a:p>
          <a:p>
            <a:pPr lvl="1"/>
            <a:r>
              <a:rPr lang="en-US" sz="2200" dirty="0"/>
              <a:t>Scatter Plot is appropriate</a:t>
            </a:r>
          </a:p>
          <a:p>
            <a:r>
              <a:rPr lang="en-US" sz="2600" b="1" dirty="0"/>
              <a:t>Both variables are categorical </a:t>
            </a:r>
            <a:r>
              <a:rPr lang="en-US" sz="2600" dirty="0"/>
              <a:t>type data:</a:t>
            </a:r>
          </a:p>
          <a:p>
            <a:pPr lvl="1"/>
            <a:r>
              <a:rPr lang="en-US" sz="2200" dirty="0"/>
              <a:t>Mosaic plots already covered</a:t>
            </a:r>
          </a:p>
          <a:p>
            <a:pPr lvl="1"/>
            <a:r>
              <a:rPr lang="en-US" sz="2200" dirty="0"/>
              <a:t>Grouped bar graphs could be used</a:t>
            </a:r>
          </a:p>
          <a:p>
            <a:pPr lvl="1"/>
            <a:r>
              <a:rPr lang="en-US" sz="2200" dirty="0"/>
              <a:t>Frequency polygons might be appropriate</a:t>
            </a:r>
          </a:p>
          <a:p>
            <a:r>
              <a:rPr lang="en-US" sz="2600" b="1" dirty="0"/>
              <a:t>May be used in multiple combinations of data types:</a:t>
            </a:r>
          </a:p>
          <a:p>
            <a:pPr lvl="1"/>
            <a:r>
              <a:rPr lang="en-US" sz="2200" dirty="0"/>
              <a:t>Frequency polygons or grouped histograms</a:t>
            </a:r>
          </a:p>
          <a:p>
            <a:pPr lvl="1"/>
            <a:r>
              <a:rPr lang="en-US" sz="2200" dirty="0"/>
              <a:t>Line graphs</a:t>
            </a:r>
          </a:p>
          <a:p>
            <a:pPr lvl="1"/>
            <a:r>
              <a:rPr lang="en-US" sz="2200" dirty="0"/>
              <a:t>Stacked bar graphs/histograms</a:t>
            </a:r>
          </a:p>
        </p:txBody>
      </p:sp>
      <p:sp>
        <p:nvSpPr>
          <p:cNvPr id="3" name="Slide Number Placeholder 2">
            <a:extLst>
              <a:ext uri="{FF2B5EF4-FFF2-40B4-BE49-F238E27FC236}">
                <a16:creationId xmlns:a16="http://schemas.microsoft.com/office/drawing/2014/main" id="{0B274A44-ED9B-4378-A3F2-A6CE92C6E154}"/>
              </a:ext>
            </a:extLst>
          </p:cNvPr>
          <p:cNvSpPr>
            <a:spLocks noGrp="1"/>
          </p:cNvSpPr>
          <p:nvPr>
            <p:ph type="sldNum" sz="quarter" idx="11"/>
          </p:nvPr>
        </p:nvSpPr>
        <p:spPr>
          <a:prstGeom prst="rect">
            <a:avLst/>
          </a:prstGeom>
        </p:spPr>
        <p:txBody>
          <a:bodyPr vert="horz" lIns="91440" tIns="45720" rIns="91440" bIns="45720" rtlCol="0" anchor="ctr"/>
          <a:lstStyle>
            <a:defPPr>
              <a:defRPr lang="en-US"/>
            </a:defPPr>
            <a:lvl1pPr marL="0" algn="ctr" defTabSz="457200" rtl="0" eaLnBrk="1" latinLnBrk="0" hangingPunct="1">
              <a:defRPr sz="1100" b="1" kern="1200" spc="-70"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DA6C09-D64B-486E-89D1-78BC0E8145A4}" type="slidenum">
              <a:rPr lang="en-US" smtClean="0"/>
              <a:pPr/>
              <a:t>44</a:t>
            </a:fld>
            <a:endParaRPr lang="en-US"/>
          </a:p>
        </p:txBody>
      </p:sp>
      <p:sp>
        <p:nvSpPr>
          <p:cNvPr id="7" name="Slide Number Placeholder 3">
            <a:extLst>
              <a:ext uri="{FF2B5EF4-FFF2-40B4-BE49-F238E27FC236}">
                <a16:creationId xmlns:a16="http://schemas.microsoft.com/office/drawing/2014/main" id="{2F2A14A2-6678-4DD2-B701-5715DC00D5A5}"/>
              </a:ext>
            </a:extLst>
          </p:cNvPr>
          <p:cNvSpPr txBox="1">
            <a:spLocks/>
          </p:cNvSpPr>
          <p:nvPr/>
        </p:nvSpPr>
        <p:spPr>
          <a:xfrm>
            <a:off x="7222897" y="6501209"/>
            <a:ext cx="1509243" cy="191503"/>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tx2"/>
                </a:solidFill>
              </a:rPr>
              <a:t>ANRCB   |   </a:t>
            </a:r>
            <a:fld id="{D8FE707D-7EDD-4671-B995-A3FBECAF0B25}" type="slidenum">
              <a:rPr lang="en-US" b="1" smtClean="0">
                <a:solidFill>
                  <a:schemeClr val="accent6"/>
                </a:solidFill>
              </a:rPr>
              <a:pPr/>
              <a:t>44</a:t>
            </a:fld>
            <a:endParaRPr lang="en-US" b="1" dirty="0">
              <a:solidFill>
                <a:schemeClr val="accent6"/>
              </a:solidFill>
            </a:endParaRPr>
          </a:p>
        </p:txBody>
      </p:sp>
      <p:pic>
        <p:nvPicPr>
          <p:cNvPr id="4" name="Audio 3">
            <a:hlinkClick r:id="" action="ppaction://media"/>
            <a:extLst>
              <a:ext uri="{FF2B5EF4-FFF2-40B4-BE49-F238E27FC236}">
                <a16:creationId xmlns:a16="http://schemas.microsoft.com/office/drawing/2014/main" id="{312B501A-6238-4581-8C89-2BDF3D16FA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652898629"/>
      </p:ext>
    </p:extLst>
  </p:cSld>
  <p:clrMapOvr>
    <a:masterClrMapping/>
  </p:clrMapOvr>
  <mc:AlternateContent xmlns:mc="http://schemas.openxmlformats.org/markup-compatibility/2006">
    <mc:Choice xmlns:p14="http://schemas.microsoft.com/office/powerpoint/2010/main" Requires="p14">
      <p:transition spd="slow" p14:dur="2000" advTm="54019"/>
    </mc:Choice>
    <mc:Fallback>
      <p:transition spd="slow" advTm="54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129">
            <a:extLst>
              <a:ext uri="{FF2B5EF4-FFF2-40B4-BE49-F238E27FC236}">
                <a16:creationId xmlns:a16="http://schemas.microsoft.com/office/drawing/2014/main" id="{AB699E5C-5BD9-42EF-8C3A-655F74D40643}"/>
              </a:ext>
            </a:extLst>
          </p:cNvPr>
          <p:cNvSpPr>
            <a:spLocks noGrp="1"/>
          </p:cNvSpPr>
          <p:nvPr>
            <p:ph type="title"/>
          </p:nvPr>
        </p:nvSpPr>
        <p:spPr/>
        <p:txBody>
          <a:bodyPr/>
          <a:lstStyle/>
          <a:p>
            <a:r>
              <a:rPr lang="en-US" dirty="0"/>
              <a:t>Scatter Plots</a:t>
            </a:r>
          </a:p>
        </p:txBody>
      </p:sp>
      <p:sp>
        <p:nvSpPr>
          <p:cNvPr id="131" name="Content Placeholder 130">
            <a:extLst>
              <a:ext uri="{FF2B5EF4-FFF2-40B4-BE49-F238E27FC236}">
                <a16:creationId xmlns:a16="http://schemas.microsoft.com/office/drawing/2014/main" id="{F48AE355-D232-43C3-A7A0-40DC1BEC16B9}"/>
              </a:ext>
            </a:extLst>
          </p:cNvPr>
          <p:cNvSpPr>
            <a:spLocks noGrp="1"/>
          </p:cNvSpPr>
          <p:nvPr>
            <p:ph sz="quarter" idx="10"/>
          </p:nvPr>
        </p:nvSpPr>
        <p:spPr/>
        <p:txBody>
          <a:bodyPr/>
          <a:lstStyle/>
          <a:p>
            <a:r>
              <a:rPr lang="en-US" dirty="0"/>
              <a:t>Scatter Plots (or scatterplots) display the relationship between </a:t>
            </a:r>
            <a:r>
              <a:rPr lang="en-US" b="1" dirty="0"/>
              <a:t>two interval variables</a:t>
            </a:r>
          </a:p>
        </p:txBody>
      </p:sp>
      <p:grpSp>
        <p:nvGrpSpPr>
          <p:cNvPr id="132" name="Group 131">
            <a:extLst>
              <a:ext uri="{FF2B5EF4-FFF2-40B4-BE49-F238E27FC236}">
                <a16:creationId xmlns:a16="http://schemas.microsoft.com/office/drawing/2014/main" id="{A0141A83-C727-4159-9A38-5ABED93CD28E}"/>
              </a:ext>
            </a:extLst>
          </p:cNvPr>
          <p:cNvGrpSpPr/>
          <p:nvPr/>
        </p:nvGrpSpPr>
        <p:grpSpPr>
          <a:xfrm>
            <a:off x="1692928" y="2532753"/>
            <a:ext cx="5758144" cy="3520291"/>
            <a:chOff x="1884829" y="2505858"/>
            <a:chExt cx="5758144" cy="3520291"/>
          </a:xfrm>
        </p:grpSpPr>
        <p:sp>
          <p:nvSpPr>
            <p:cNvPr id="4" name="object 4"/>
            <p:cNvSpPr/>
            <p:nvPr/>
          </p:nvSpPr>
          <p:spPr>
            <a:xfrm>
              <a:off x="1893346" y="2505858"/>
              <a:ext cx="0" cy="1329018"/>
            </a:xfrm>
            <a:custGeom>
              <a:avLst/>
              <a:gdLst/>
              <a:ahLst/>
              <a:cxnLst/>
              <a:rect l="l" t="t" r="r" b="b"/>
              <a:pathLst>
                <a:path h="1506220">
                  <a:moveTo>
                    <a:pt x="0" y="0"/>
                  </a:moveTo>
                  <a:lnTo>
                    <a:pt x="0" y="1505712"/>
                  </a:lnTo>
                </a:path>
              </a:pathLst>
            </a:custGeom>
            <a:ln w="10414">
              <a:solidFill>
                <a:srgbClr val="868686"/>
              </a:solidFill>
            </a:ln>
          </p:spPr>
          <p:txBody>
            <a:bodyPr wrap="square" lIns="0" tIns="0" rIns="0" bIns="0" rtlCol="0"/>
            <a:lstStyle/>
            <a:p>
              <a:endParaRPr sz="1588"/>
            </a:p>
          </p:txBody>
        </p:sp>
        <p:sp>
          <p:nvSpPr>
            <p:cNvPr id="5" name="object 5"/>
            <p:cNvSpPr/>
            <p:nvPr/>
          </p:nvSpPr>
          <p:spPr>
            <a:xfrm>
              <a:off x="1893346" y="3834428"/>
              <a:ext cx="2286000" cy="0"/>
            </a:xfrm>
            <a:custGeom>
              <a:avLst/>
              <a:gdLst/>
              <a:ahLst/>
              <a:cxnLst/>
              <a:rect l="l" t="t" r="r" b="b"/>
              <a:pathLst>
                <a:path w="2590800">
                  <a:moveTo>
                    <a:pt x="0" y="0"/>
                  </a:moveTo>
                  <a:lnTo>
                    <a:pt x="2590800" y="0"/>
                  </a:lnTo>
                </a:path>
              </a:pathLst>
            </a:custGeom>
            <a:ln w="10414">
              <a:solidFill>
                <a:srgbClr val="868686"/>
              </a:solidFill>
            </a:ln>
          </p:spPr>
          <p:txBody>
            <a:bodyPr wrap="square" lIns="0" tIns="0" rIns="0" bIns="0" rtlCol="0"/>
            <a:lstStyle/>
            <a:p>
              <a:endParaRPr sz="1588"/>
            </a:p>
          </p:txBody>
        </p:sp>
        <p:sp>
          <p:nvSpPr>
            <p:cNvPr id="6" name="object 6"/>
            <p:cNvSpPr/>
            <p:nvPr/>
          </p:nvSpPr>
          <p:spPr>
            <a:xfrm>
              <a:off x="2084243" y="3530623"/>
              <a:ext cx="77881" cy="76200"/>
            </a:xfrm>
            <a:custGeom>
              <a:avLst/>
              <a:gdLst/>
              <a:ahLst/>
              <a:cxnLst/>
              <a:rect l="l" t="t" r="r" b="b"/>
              <a:pathLst>
                <a:path w="88264" h="86360">
                  <a:moveTo>
                    <a:pt x="87687" y="43322"/>
                  </a:moveTo>
                  <a:lnTo>
                    <a:pt x="65428" y="6545"/>
                  </a:lnTo>
                  <a:lnTo>
                    <a:pt x="34788" y="0"/>
                  </a:lnTo>
                  <a:lnTo>
                    <a:pt x="23227" y="4277"/>
                  </a:lnTo>
                  <a:lnTo>
                    <a:pt x="13374" y="12001"/>
                  </a:lnTo>
                  <a:lnTo>
                    <a:pt x="5824" y="23042"/>
                  </a:lnTo>
                  <a:lnTo>
                    <a:pt x="1168" y="37270"/>
                  </a:lnTo>
                  <a:lnTo>
                    <a:pt x="0" y="54553"/>
                  </a:lnTo>
                  <a:lnTo>
                    <a:pt x="4897" y="65508"/>
                  </a:lnTo>
                  <a:lnTo>
                    <a:pt x="13145" y="74627"/>
                  </a:lnTo>
                  <a:lnTo>
                    <a:pt x="24651" y="81426"/>
                  </a:lnTo>
                  <a:lnTo>
                    <a:pt x="39323" y="85426"/>
                  </a:lnTo>
                  <a:lnTo>
                    <a:pt x="57069" y="86144"/>
                  </a:lnTo>
                  <a:lnTo>
                    <a:pt x="69343" y="79872"/>
                  </a:lnTo>
                  <a:lnTo>
                    <a:pt x="79035" y="70171"/>
                  </a:lnTo>
                  <a:lnTo>
                    <a:pt x="85399" y="57751"/>
                  </a:lnTo>
                  <a:lnTo>
                    <a:pt x="87687" y="43322"/>
                  </a:lnTo>
                  <a:close/>
                </a:path>
              </a:pathLst>
            </a:custGeom>
            <a:solidFill>
              <a:srgbClr val="000000"/>
            </a:solidFill>
          </p:spPr>
          <p:txBody>
            <a:bodyPr wrap="square" lIns="0" tIns="0" rIns="0" bIns="0" rtlCol="0"/>
            <a:lstStyle/>
            <a:p>
              <a:endParaRPr sz="1588"/>
            </a:p>
          </p:txBody>
        </p:sp>
        <p:sp>
          <p:nvSpPr>
            <p:cNvPr id="7" name="object 7"/>
            <p:cNvSpPr/>
            <p:nvPr/>
          </p:nvSpPr>
          <p:spPr>
            <a:xfrm>
              <a:off x="2078915" y="3525685"/>
              <a:ext cx="87406" cy="86846"/>
            </a:xfrm>
            <a:custGeom>
              <a:avLst/>
              <a:gdLst/>
              <a:ahLst/>
              <a:cxnLst/>
              <a:rect l="l" t="t" r="r" b="b"/>
              <a:pathLst>
                <a:path w="99060" h="98425">
                  <a:moveTo>
                    <a:pt x="99060" y="48919"/>
                  </a:moveTo>
                  <a:lnTo>
                    <a:pt x="79789" y="9950"/>
                  </a:lnTo>
                  <a:lnTo>
                    <a:pt x="49712" y="0"/>
                  </a:lnTo>
                  <a:lnTo>
                    <a:pt x="39202" y="1212"/>
                  </a:lnTo>
                  <a:lnTo>
                    <a:pt x="5764" y="26285"/>
                  </a:lnTo>
                  <a:lnTo>
                    <a:pt x="0" y="49681"/>
                  </a:lnTo>
                  <a:lnTo>
                    <a:pt x="2094" y="61990"/>
                  </a:lnTo>
                  <a:lnTo>
                    <a:pt x="6990" y="74229"/>
                  </a:lnTo>
                  <a:lnTo>
                    <a:pt x="9906" y="78123"/>
                  </a:lnTo>
                  <a:lnTo>
                    <a:pt x="9906" y="52729"/>
                  </a:lnTo>
                  <a:lnTo>
                    <a:pt x="11045" y="39316"/>
                  </a:lnTo>
                  <a:lnTo>
                    <a:pt x="42515" y="9865"/>
                  </a:lnTo>
                  <a:lnTo>
                    <a:pt x="53272" y="9391"/>
                  </a:lnTo>
                  <a:lnTo>
                    <a:pt x="63835" y="11835"/>
                  </a:lnTo>
                  <a:lnTo>
                    <a:pt x="73532" y="17279"/>
                  </a:lnTo>
                  <a:lnTo>
                    <a:pt x="81688" y="25803"/>
                  </a:lnTo>
                  <a:lnTo>
                    <a:pt x="87630" y="37489"/>
                  </a:lnTo>
                  <a:lnTo>
                    <a:pt x="89154" y="45109"/>
                  </a:lnTo>
                  <a:lnTo>
                    <a:pt x="89154" y="77918"/>
                  </a:lnTo>
                  <a:lnTo>
                    <a:pt x="93267" y="71662"/>
                  </a:lnTo>
                  <a:lnTo>
                    <a:pt x="97536" y="58825"/>
                  </a:lnTo>
                  <a:lnTo>
                    <a:pt x="98298" y="54253"/>
                  </a:lnTo>
                  <a:lnTo>
                    <a:pt x="99060" y="48919"/>
                  </a:lnTo>
                  <a:close/>
                </a:path>
                <a:path w="99060" h="98425">
                  <a:moveTo>
                    <a:pt x="89154" y="77918"/>
                  </a:moveTo>
                  <a:lnTo>
                    <a:pt x="89154" y="53491"/>
                  </a:lnTo>
                  <a:lnTo>
                    <a:pt x="85356" y="66205"/>
                  </a:lnTo>
                  <a:lnTo>
                    <a:pt x="78658" y="76417"/>
                  </a:lnTo>
                  <a:lnTo>
                    <a:pt x="69871" y="83548"/>
                  </a:lnTo>
                  <a:lnTo>
                    <a:pt x="59708" y="87664"/>
                  </a:lnTo>
                  <a:lnTo>
                    <a:pt x="48885" y="88831"/>
                  </a:lnTo>
                  <a:lnTo>
                    <a:pt x="38118" y="87114"/>
                  </a:lnTo>
                  <a:lnTo>
                    <a:pt x="28122" y="82580"/>
                  </a:lnTo>
                  <a:lnTo>
                    <a:pt x="19610" y="75294"/>
                  </a:lnTo>
                  <a:lnTo>
                    <a:pt x="13300" y="65322"/>
                  </a:lnTo>
                  <a:lnTo>
                    <a:pt x="9906" y="52729"/>
                  </a:lnTo>
                  <a:lnTo>
                    <a:pt x="9906" y="78123"/>
                  </a:lnTo>
                  <a:lnTo>
                    <a:pt x="14280" y="83967"/>
                  </a:lnTo>
                  <a:lnTo>
                    <a:pt x="23418" y="91203"/>
                  </a:lnTo>
                  <a:lnTo>
                    <a:pt x="33858" y="95934"/>
                  </a:lnTo>
                  <a:lnTo>
                    <a:pt x="45054" y="98161"/>
                  </a:lnTo>
                  <a:lnTo>
                    <a:pt x="56460" y="97881"/>
                  </a:lnTo>
                  <a:lnTo>
                    <a:pt x="67530" y="95092"/>
                  </a:lnTo>
                  <a:lnTo>
                    <a:pt x="77719" y="89794"/>
                  </a:lnTo>
                  <a:lnTo>
                    <a:pt x="86480" y="81984"/>
                  </a:lnTo>
                  <a:lnTo>
                    <a:pt x="89154" y="77918"/>
                  </a:lnTo>
                  <a:close/>
                </a:path>
              </a:pathLst>
            </a:custGeom>
            <a:solidFill>
              <a:srgbClr val="4A7EBB"/>
            </a:solidFill>
          </p:spPr>
          <p:txBody>
            <a:bodyPr wrap="square" lIns="0" tIns="0" rIns="0" bIns="0" rtlCol="0"/>
            <a:lstStyle/>
            <a:p>
              <a:endParaRPr sz="1588"/>
            </a:p>
          </p:txBody>
        </p:sp>
        <p:sp>
          <p:nvSpPr>
            <p:cNvPr id="8" name="object 8"/>
            <p:cNvSpPr/>
            <p:nvPr/>
          </p:nvSpPr>
          <p:spPr>
            <a:xfrm>
              <a:off x="2141393" y="3464060"/>
              <a:ext cx="77881" cy="76200"/>
            </a:xfrm>
            <a:custGeom>
              <a:avLst/>
              <a:gdLst/>
              <a:ahLst/>
              <a:cxnLst/>
              <a:rect l="l" t="t" r="r" b="b"/>
              <a:pathLst>
                <a:path w="88264" h="86360">
                  <a:moveTo>
                    <a:pt x="87687" y="43322"/>
                  </a:moveTo>
                  <a:lnTo>
                    <a:pt x="65428" y="6545"/>
                  </a:lnTo>
                  <a:lnTo>
                    <a:pt x="34788" y="0"/>
                  </a:lnTo>
                  <a:lnTo>
                    <a:pt x="23227" y="4277"/>
                  </a:lnTo>
                  <a:lnTo>
                    <a:pt x="13374" y="12001"/>
                  </a:lnTo>
                  <a:lnTo>
                    <a:pt x="5824" y="23042"/>
                  </a:lnTo>
                  <a:lnTo>
                    <a:pt x="1168" y="37270"/>
                  </a:lnTo>
                  <a:lnTo>
                    <a:pt x="0" y="54553"/>
                  </a:lnTo>
                  <a:lnTo>
                    <a:pt x="4897" y="65508"/>
                  </a:lnTo>
                  <a:lnTo>
                    <a:pt x="13145" y="74627"/>
                  </a:lnTo>
                  <a:lnTo>
                    <a:pt x="24651" y="81426"/>
                  </a:lnTo>
                  <a:lnTo>
                    <a:pt x="39323" y="85426"/>
                  </a:lnTo>
                  <a:lnTo>
                    <a:pt x="57069" y="86144"/>
                  </a:lnTo>
                  <a:lnTo>
                    <a:pt x="69343" y="79872"/>
                  </a:lnTo>
                  <a:lnTo>
                    <a:pt x="79035" y="70171"/>
                  </a:lnTo>
                  <a:lnTo>
                    <a:pt x="85399" y="57751"/>
                  </a:lnTo>
                  <a:lnTo>
                    <a:pt x="87687" y="43322"/>
                  </a:lnTo>
                  <a:close/>
                </a:path>
              </a:pathLst>
            </a:custGeom>
            <a:solidFill>
              <a:srgbClr val="000000"/>
            </a:solidFill>
          </p:spPr>
          <p:txBody>
            <a:bodyPr wrap="square" lIns="0" tIns="0" rIns="0" bIns="0" rtlCol="0"/>
            <a:lstStyle/>
            <a:p>
              <a:endParaRPr sz="1588"/>
            </a:p>
          </p:txBody>
        </p:sp>
        <p:sp>
          <p:nvSpPr>
            <p:cNvPr id="9" name="object 9"/>
            <p:cNvSpPr/>
            <p:nvPr/>
          </p:nvSpPr>
          <p:spPr>
            <a:xfrm>
              <a:off x="2136064" y="3459126"/>
              <a:ext cx="87406" cy="86846"/>
            </a:xfrm>
            <a:custGeom>
              <a:avLst/>
              <a:gdLst/>
              <a:ahLst/>
              <a:cxnLst/>
              <a:rect l="l" t="t" r="r" b="b"/>
              <a:pathLst>
                <a:path w="99060" h="98425">
                  <a:moveTo>
                    <a:pt x="99060" y="48915"/>
                  </a:moveTo>
                  <a:lnTo>
                    <a:pt x="79789" y="9947"/>
                  </a:lnTo>
                  <a:lnTo>
                    <a:pt x="49712" y="0"/>
                  </a:lnTo>
                  <a:lnTo>
                    <a:pt x="39202" y="1213"/>
                  </a:lnTo>
                  <a:lnTo>
                    <a:pt x="5764" y="26285"/>
                  </a:lnTo>
                  <a:lnTo>
                    <a:pt x="0" y="49677"/>
                  </a:lnTo>
                  <a:lnTo>
                    <a:pt x="2094" y="61986"/>
                  </a:lnTo>
                  <a:lnTo>
                    <a:pt x="6990" y="74225"/>
                  </a:lnTo>
                  <a:lnTo>
                    <a:pt x="9906" y="78119"/>
                  </a:lnTo>
                  <a:lnTo>
                    <a:pt x="9906" y="52725"/>
                  </a:lnTo>
                  <a:lnTo>
                    <a:pt x="11045" y="39312"/>
                  </a:lnTo>
                  <a:lnTo>
                    <a:pt x="42515" y="9861"/>
                  </a:lnTo>
                  <a:lnTo>
                    <a:pt x="53272" y="9387"/>
                  </a:lnTo>
                  <a:lnTo>
                    <a:pt x="63835" y="11831"/>
                  </a:lnTo>
                  <a:lnTo>
                    <a:pt x="73532" y="17275"/>
                  </a:lnTo>
                  <a:lnTo>
                    <a:pt x="81688" y="25799"/>
                  </a:lnTo>
                  <a:lnTo>
                    <a:pt x="87630" y="37485"/>
                  </a:lnTo>
                  <a:lnTo>
                    <a:pt x="89154" y="45105"/>
                  </a:lnTo>
                  <a:lnTo>
                    <a:pt x="89154" y="77914"/>
                  </a:lnTo>
                  <a:lnTo>
                    <a:pt x="93267" y="71658"/>
                  </a:lnTo>
                  <a:lnTo>
                    <a:pt x="97536" y="58821"/>
                  </a:lnTo>
                  <a:lnTo>
                    <a:pt x="98298" y="54249"/>
                  </a:lnTo>
                  <a:lnTo>
                    <a:pt x="99060" y="48915"/>
                  </a:lnTo>
                  <a:close/>
                </a:path>
                <a:path w="99060" h="98425">
                  <a:moveTo>
                    <a:pt x="89154" y="77914"/>
                  </a:moveTo>
                  <a:lnTo>
                    <a:pt x="89154" y="53487"/>
                  </a:lnTo>
                  <a:lnTo>
                    <a:pt x="85356" y="66201"/>
                  </a:lnTo>
                  <a:lnTo>
                    <a:pt x="78658" y="76413"/>
                  </a:lnTo>
                  <a:lnTo>
                    <a:pt x="69871" y="83544"/>
                  </a:lnTo>
                  <a:lnTo>
                    <a:pt x="59708" y="87660"/>
                  </a:lnTo>
                  <a:lnTo>
                    <a:pt x="48885" y="88827"/>
                  </a:lnTo>
                  <a:lnTo>
                    <a:pt x="38118" y="87110"/>
                  </a:lnTo>
                  <a:lnTo>
                    <a:pt x="28122" y="82576"/>
                  </a:lnTo>
                  <a:lnTo>
                    <a:pt x="19610" y="75290"/>
                  </a:lnTo>
                  <a:lnTo>
                    <a:pt x="13300" y="65318"/>
                  </a:lnTo>
                  <a:lnTo>
                    <a:pt x="9906" y="52725"/>
                  </a:lnTo>
                  <a:lnTo>
                    <a:pt x="9906" y="78119"/>
                  </a:lnTo>
                  <a:lnTo>
                    <a:pt x="14280" y="83963"/>
                  </a:lnTo>
                  <a:lnTo>
                    <a:pt x="23418" y="91198"/>
                  </a:lnTo>
                  <a:lnTo>
                    <a:pt x="33858" y="95930"/>
                  </a:lnTo>
                  <a:lnTo>
                    <a:pt x="45054" y="98157"/>
                  </a:lnTo>
                  <a:lnTo>
                    <a:pt x="56460" y="97877"/>
                  </a:lnTo>
                  <a:lnTo>
                    <a:pt x="67530" y="95088"/>
                  </a:lnTo>
                  <a:lnTo>
                    <a:pt x="77719" y="89790"/>
                  </a:lnTo>
                  <a:lnTo>
                    <a:pt x="86480" y="81980"/>
                  </a:lnTo>
                  <a:lnTo>
                    <a:pt x="89154" y="77914"/>
                  </a:lnTo>
                  <a:close/>
                </a:path>
              </a:pathLst>
            </a:custGeom>
            <a:solidFill>
              <a:srgbClr val="4A7EBB"/>
            </a:solidFill>
          </p:spPr>
          <p:txBody>
            <a:bodyPr wrap="square" lIns="0" tIns="0" rIns="0" bIns="0" rtlCol="0"/>
            <a:lstStyle/>
            <a:p>
              <a:endParaRPr sz="1588"/>
            </a:p>
          </p:txBody>
        </p:sp>
        <p:sp>
          <p:nvSpPr>
            <p:cNvPr id="10" name="object 10"/>
            <p:cNvSpPr/>
            <p:nvPr/>
          </p:nvSpPr>
          <p:spPr>
            <a:xfrm>
              <a:off x="2427143" y="3398170"/>
              <a:ext cx="77881" cy="76200"/>
            </a:xfrm>
            <a:custGeom>
              <a:avLst/>
              <a:gdLst/>
              <a:ahLst/>
              <a:cxnLst/>
              <a:rect l="l" t="t" r="r" b="b"/>
              <a:pathLst>
                <a:path w="88264" h="86360">
                  <a:moveTo>
                    <a:pt x="87687" y="43322"/>
                  </a:moveTo>
                  <a:lnTo>
                    <a:pt x="65428" y="6545"/>
                  </a:lnTo>
                  <a:lnTo>
                    <a:pt x="34788" y="0"/>
                  </a:lnTo>
                  <a:lnTo>
                    <a:pt x="23227" y="4277"/>
                  </a:lnTo>
                  <a:lnTo>
                    <a:pt x="13374" y="12001"/>
                  </a:lnTo>
                  <a:lnTo>
                    <a:pt x="5824" y="23042"/>
                  </a:lnTo>
                  <a:lnTo>
                    <a:pt x="1168" y="37270"/>
                  </a:lnTo>
                  <a:lnTo>
                    <a:pt x="0" y="54553"/>
                  </a:lnTo>
                  <a:lnTo>
                    <a:pt x="4897" y="65508"/>
                  </a:lnTo>
                  <a:lnTo>
                    <a:pt x="13145" y="74627"/>
                  </a:lnTo>
                  <a:lnTo>
                    <a:pt x="24651" y="81426"/>
                  </a:lnTo>
                  <a:lnTo>
                    <a:pt x="39323" y="85426"/>
                  </a:lnTo>
                  <a:lnTo>
                    <a:pt x="57069" y="86144"/>
                  </a:lnTo>
                  <a:lnTo>
                    <a:pt x="69343" y="79872"/>
                  </a:lnTo>
                  <a:lnTo>
                    <a:pt x="79035" y="70171"/>
                  </a:lnTo>
                  <a:lnTo>
                    <a:pt x="85399" y="57751"/>
                  </a:lnTo>
                  <a:lnTo>
                    <a:pt x="87687" y="43322"/>
                  </a:lnTo>
                  <a:close/>
                </a:path>
              </a:pathLst>
            </a:custGeom>
            <a:solidFill>
              <a:srgbClr val="000000"/>
            </a:solidFill>
          </p:spPr>
          <p:txBody>
            <a:bodyPr wrap="square" lIns="0" tIns="0" rIns="0" bIns="0" rtlCol="0"/>
            <a:lstStyle/>
            <a:p>
              <a:endParaRPr sz="1588"/>
            </a:p>
          </p:txBody>
        </p:sp>
        <p:sp>
          <p:nvSpPr>
            <p:cNvPr id="11" name="object 11"/>
            <p:cNvSpPr/>
            <p:nvPr/>
          </p:nvSpPr>
          <p:spPr>
            <a:xfrm>
              <a:off x="2421814" y="3393235"/>
              <a:ext cx="87406" cy="86846"/>
            </a:xfrm>
            <a:custGeom>
              <a:avLst/>
              <a:gdLst/>
              <a:ahLst/>
              <a:cxnLst/>
              <a:rect l="l" t="t" r="r" b="b"/>
              <a:pathLst>
                <a:path w="99060" h="98425">
                  <a:moveTo>
                    <a:pt x="99060" y="48915"/>
                  </a:moveTo>
                  <a:lnTo>
                    <a:pt x="79789" y="9947"/>
                  </a:lnTo>
                  <a:lnTo>
                    <a:pt x="49712" y="0"/>
                  </a:lnTo>
                  <a:lnTo>
                    <a:pt x="39202" y="1213"/>
                  </a:lnTo>
                  <a:lnTo>
                    <a:pt x="5764" y="26285"/>
                  </a:lnTo>
                  <a:lnTo>
                    <a:pt x="0" y="49677"/>
                  </a:lnTo>
                  <a:lnTo>
                    <a:pt x="2094" y="61986"/>
                  </a:lnTo>
                  <a:lnTo>
                    <a:pt x="6990" y="74225"/>
                  </a:lnTo>
                  <a:lnTo>
                    <a:pt x="9906" y="78119"/>
                  </a:lnTo>
                  <a:lnTo>
                    <a:pt x="9906" y="52725"/>
                  </a:lnTo>
                  <a:lnTo>
                    <a:pt x="11045" y="39312"/>
                  </a:lnTo>
                  <a:lnTo>
                    <a:pt x="42515" y="9861"/>
                  </a:lnTo>
                  <a:lnTo>
                    <a:pt x="53272" y="9387"/>
                  </a:lnTo>
                  <a:lnTo>
                    <a:pt x="63835" y="11831"/>
                  </a:lnTo>
                  <a:lnTo>
                    <a:pt x="73532" y="17275"/>
                  </a:lnTo>
                  <a:lnTo>
                    <a:pt x="81688" y="25799"/>
                  </a:lnTo>
                  <a:lnTo>
                    <a:pt x="87630" y="37485"/>
                  </a:lnTo>
                  <a:lnTo>
                    <a:pt x="89154" y="45105"/>
                  </a:lnTo>
                  <a:lnTo>
                    <a:pt x="89154" y="77914"/>
                  </a:lnTo>
                  <a:lnTo>
                    <a:pt x="93267" y="71658"/>
                  </a:lnTo>
                  <a:lnTo>
                    <a:pt x="97536" y="58821"/>
                  </a:lnTo>
                  <a:lnTo>
                    <a:pt x="98298" y="54249"/>
                  </a:lnTo>
                  <a:lnTo>
                    <a:pt x="99060" y="48915"/>
                  </a:lnTo>
                  <a:close/>
                </a:path>
                <a:path w="99060" h="98425">
                  <a:moveTo>
                    <a:pt x="89154" y="77914"/>
                  </a:moveTo>
                  <a:lnTo>
                    <a:pt x="89154" y="53487"/>
                  </a:lnTo>
                  <a:lnTo>
                    <a:pt x="85356" y="66201"/>
                  </a:lnTo>
                  <a:lnTo>
                    <a:pt x="78658" y="76413"/>
                  </a:lnTo>
                  <a:lnTo>
                    <a:pt x="69871" y="83544"/>
                  </a:lnTo>
                  <a:lnTo>
                    <a:pt x="59708" y="87660"/>
                  </a:lnTo>
                  <a:lnTo>
                    <a:pt x="48885" y="88827"/>
                  </a:lnTo>
                  <a:lnTo>
                    <a:pt x="38118" y="87110"/>
                  </a:lnTo>
                  <a:lnTo>
                    <a:pt x="28122" y="82576"/>
                  </a:lnTo>
                  <a:lnTo>
                    <a:pt x="19610" y="75290"/>
                  </a:lnTo>
                  <a:lnTo>
                    <a:pt x="13300" y="65318"/>
                  </a:lnTo>
                  <a:lnTo>
                    <a:pt x="9906" y="52725"/>
                  </a:lnTo>
                  <a:lnTo>
                    <a:pt x="9906" y="78119"/>
                  </a:lnTo>
                  <a:lnTo>
                    <a:pt x="14280" y="83963"/>
                  </a:lnTo>
                  <a:lnTo>
                    <a:pt x="23418" y="91198"/>
                  </a:lnTo>
                  <a:lnTo>
                    <a:pt x="33858" y="95930"/>
                  </a:lnTo>
                  <a:lnTo>
                    <a:pt x="45054" y="98157"/>
                  </a:lnTo>
                  <a:lnTo>
                    <a:pt x="56460" y="97877"/>
                  </a:lnTo>
                  <a:lnTo>
                    <a:pt x="67530" y="95088"/>
                  </a:lnTo>
                  <a:lnTo>
                    <a:pt x="77719" y="89790"/>
                  </a:lnTo>
                  <a:lnTo>
                    <a:pt x="86480" y="81980"/>
                  </a:lnTo>
                  <a:lnTo>
                    <a:pt x="89154" y="77914"/>
                  </a:lnTo>
                  <a:close/>
                </a:path>
              </a:pathLst>
            </a:custGeom>
            <a:solidFill>
              <a:srgbClr val="4A7EBB"/>
            </a:solidFill>
          </p:spPr>
          <p:txBody>
            <a:bodyPr wrap="square" lIns="0" tIns="0" rIns="0" bIns="0" rtlCol="0"/>
            <a:lstStyle/>
            <a:p>
              <a:endParaRPr sz="1588"/>
            </a:p>
          </p:txBody>
        </p:sp>
        <p:sp>
          <p:nvSpPr>
            <p:cNvPr id="12" name="object 12"/>
            <p:cNvSpPr/>
            <p:nvPr/>
          </p:nvSpPr>
          <p:spPr>
            <a:xfrm>
              <a:off x="2312843" y="3265044"/>
              <a:ext cx="77881" cy="76200"/>
            </a:xfrm>
            <a:custGeom>
              <a:avLst/>
              <a:gdLst/>
              <a:ahLst/>
              <a:cxnLst/>
              <a:rect l="l" t="t" r="r" b="b"/>
              <a:pathLst>
                <a:path w="88264" h="86360">
                  <a:moveTo>
                    <a:pt x="87687" y="43322"/>
                  </a:moveTo>
                  <a:lnTo>
                    <a:pt x="65428" y="6545"/>
                  </a:lnTo>
                  <a:lnTo>
                    <a:pt x="34788" y="0"/>
                  </a:lnTo>
                  <a:lnTo>
                    <a:pt x="23227" y="4277"/>
                  </a:lnTo>
                  <a:lnTo>
                    <a:pt x="13374" y="12001"/>
                  </a:lnTo>
                  <a:lnTo>
                    <a:pt x="5824" y="23042"/>
                  </a:lnTo>
                  <a:lnTo>
                    <a:pt x="1168" y="37270"/>
                  </a:lnTo>
                  <a:lnTo>
                    <a:pt x="0" y="54553"/>
                  </a:lnTo>
                  <a:lnTo>
                    <a:pt x="4897" y="65508"/>
                  </a:lnTo>
                  <a:lnTo>
                    <a:pt x="13145" y="74627"/>
                  </a:lnTo>
                  <a:lnTo>
                    <a:pt x="24651" y="81426"/>
                  </a:lnTo>
                  <a:lnTo>
                    <a:pt x="39323" y="85426"/>
                  </a:lnTo>
                  <a:lnTo>
                    <a:pt x="57069" y="86144"/>
                  </a:lnTo>
                  <a:lnTo>
                    <a:pt x="69343" y="79872"/>
                  </a:lnTo>
                  <a:lnTo>
                    <a:pt x="79035" y="70171"/>
                  </a:lnTo>
                  <a:lnTo>
                    <a:pt x="85399" y="57751"/>
                  </a:lnTo>
                  <a:lnTo>
                    <a:pt x="87687" y="43322"/>
                  </a:lnTo>
                  <a:close/>
                </a:path>
              </a:pathLst>
            </a:custGeom>
            <a:solidFill>
              <a:srgbClr val="000000"/>
            </a:solidFill>
          </p:spPr>
          <p:txBody>
            <a:bodyPr wrap="square" lIns="0" tIns="0" rIns="0" bIns="0" rtlCol="0"/>
            <a:lstStyle/>
            <a:p>
              <a:endParaRPr sz="1588"/>
            </a:p>
          </p:txBody>
        </p:sp>
        <p:sp>
          <p:nvSpPr>
            <p:cNvPr id="13" name="object 13"/>
            <p:cNvSpPr/>
            <p:nvPr/>
          </p:nvSpPr>
          <p:spPr>
            <a:xfrm>
              <a:off x="2307514" y="3260109"/>
              <a:ext cx="87406" cy="86846"/>
            </a:xfrm>
            <a:custGeom>
              <a:avLst/>
              <a:gdLst/>
              <a:ahLst/>
              <a:cxnLst/>
              <a:rect l="l" t="t" r="r" b="b"/>
              <a:pathLst>
                <a:path w="99060" h="98425">
                  <a:moveTo>
                    <a:pt x="99060" y="48915"/>
                  </a:moveTo>
                  <a:lnTo>
                    <a:pt x="79789" y="9947"/>
                  </a:lnTo>
                  <a:lnTo>
                    <a:pt x="49712" y="0"/>
                  </a:lnTo>
                  <a:lnTo>
                    <a:pt x="39202" y="1213"/>
                  </a:lnTo>
                  <a:lnTo>
                    <a:pt x="5764" y="26285"/>
                  </a:lnTo>
                  <a:lnTo>
                    <a:pt x="0" y="49677"/>
                  </a:lnTo>
                  <a:lnTo>
                    <a:pt x="2094" y="61986"/>
                  </a:lnTo>
                  <a:lnTo>
                    <a:pt x="6990" y="74225"/>
                  </a:lnTo>
                  <a:lnTo>
                    <a:pt x="9906" y="78119"/>
                  </a:lnTo>
                  <a:lnTo>
                    <a:pt x="9906" y="52725"/>
                  </a:lnTo>
                  <a:lnTo>
                    <a:pt x="11045" y="39312"/>
                  </a:lnTo>
                  <a:lnTo>
                    <a:pt x="42515" y="9861"/>
                  </a:lnTo>
                  <a:lnTo>
                    <a:pt x="53272" y="9387"/>
                  </a:lnTo>
                  <a:lnTo>
                    <a:pt x="63835" y="11831"/>
                  </a:lnTo>
                  <a:lnTo>
                    <a:pt x="73532" y="17275"/>
                  </a:lnTo>
                  <a:lnTo>
                    <a:pt x="81688" y="25799"/>
                  </a:lnTo>
                  <a:lnTo>
                    <a:pt x="87630" y="37485"/>
                  </a:lnTo>
                  <a:lnTo>
                    <a:pt x="89154" y="45105"/>
                  </a:lnTo>
                  <a:lnTo>
                    <a:pt x="89154" y="77914"/>
                  </a:lnTo>
                  <a:lnTo>
                    <a:pt x="93267" y="71658"/>
                  </a:lnTo>
                  <a:lnTo>
                    <a:pt x="97536" y="58821"/>
                  </a:lnTo>
                  <a:lnTo>
                    <a:pt x="98298" y="54249"/>
                  </a:lnTo>
                  <a:lnTo>
                    <a:pt x="99060" y="48915"/>
                  </a:lnTo>
                  <a:close/>
                </a:path>
                <a:path w="99060" h="98425">
                  <a:moveTo>
                    <a:pt x="89154" y="77914"/>
                  </a:moveTo>
                  <a:lnTo>
                    <a:pt x="89154" y="53487"/>
                  </a:lnTo>
                  <a:lnTo>
                    <a:pt x="85356" y="66201"/>
                  </a:lnTo>
                  <a:lnTo>
                    <a:pt x="78658" y="76413"/>
                  </a:lnTo>
                  <a:lnTo>
                    <a:pt x="69871" y="83544"/>
                  </a:lnTo>
                  <a:lnTo>
                    <a:pt x="59708" y="87660"/>
                  </a:lnTo>
                  <a:lnTo>
                    <a:pt x="48885" y="88827"/>
                  </a:lnTo>
                  <a:lnTo>
                    <a:pt x="38118" y="87110"/>
                  </a:lnTo>
                  <a:lnTo>
                    <a:pt x="28122" y="82576"/>
                  </a:lnTo>
                  <a:lnTo>
                    <a:pt x="19610" y="75290"/>
                  </a:lnTo>
                  <a:lnTo>
                    <a:pt x="13300" y="65318"/>
                  </a:lnTo>
                  <a:lnTo>
                    <a:pt x="9906" y="52725"/>
                  </a:lnTo>
                  <a:lnTo>
                    <a:pt x="9906" y="78119"/>
                  </a:lnTo>
                  <a:lnTo>
                    <a:pt x="14280" y="83963"/>
                  </a:lnTo>
                  <a:lnTo>
                    <a:pt x="23418" y="91198"/>
                  </a:lnTo>
                  <a:lnTo>
                    <a:pt x="33858" y="95930"/>
                  </a:lnTo>
                  <a:lnTo>
                    <a:pt x="45054" y="98157"/>
                  </a:lnTo>
                  <a:lnTo>
                    <a:pt x="56460" y="97877"/>
                  </a:lnTo>
                  <a:lnTo>
                    <a:pt x="67530" y="95088"/>
                  </a:lnTo>
                  <a:lnTo>
                    <a:pt x="77719" y="89790"/>
                  </a:lnTo>
                  <a:lnTo>
                    <a:pt x="86480" y="81980"/>
                  </a:lnTo>
                  <a:lnTo>
                    <a:pt x="89154" y="77914"/>
                  </a:lnTo>
                  <a:close/>
                </a:path>
              </a:pathLst>
            </a:custGeom>
            <a:solidFill>
              <a:srgbClr val="4A7EBB"/>
            </a:solidFill>
          </p:spPr>
          <p:txBody>
            <a:bodyPr wrap="square" lIns="0" tIns="0" rIns="0" bIns="0" rtlCol="0"/>
            <a:lstStyle/>
            <a:p>
              <a:endParaRPr sz="1588"/>
            </a:p>
          </p:txBody>
        </p:sp>
        <p:sp>
          <p:nvSpPr>
            <p:cNvPr id="14" name="object 14"/>
            <p:cNvSpPr/>
            <p:nvPr/>
          </p:nvSpPr>
          <p:spPr>
            <a:xfrm>
              <a:off x="2770043" y="3198481"/>
              <a:ext cx="77881" cy="76200"/>
            </a:xfrm>
            <a:custGeom>
              <a:avLst/>
              <a:gdLst/>
              <a:ahLst/>
              <a:cxnLst/>
              <a:rect l="l" t="t" r="r" b="b"/>
              <a:pathLst>
                <a:path w="88264" h="86360">
                  <a:moveTo>
                    <a:pt x="87687" y="43322"/>
                  </a:moveTo>
                  <a:lnTo>
                    <a:pt x="65428" y="6545"/>
                  </a:lnTo>
                  <a:lnTo>
                    <a:pt x="34788" y="0"/>
                  </a:lnTo>
                  <a:lnTo>
                    <a:pt x="23227" y="4277"/>
                  </a:lnTo>
                  <a:lnTo>
                    <a:pt x="13374" y="12001"/>
                  </a:lnTo>
                  <a:lnTo>
                    <a:pt x="5824" y="23042"/>
                  </a:lnTo>
                  <a:lnTo>
                    <a:pt x="1168" y="37270"/>
                  </a:lnTo>
                  <a:lnTo>
                    <a:pt x="0" y="54553"/>
                  </a:lnTo>
                  <a:lnTo>
                    <a:pt x="4897" y="65508"/>
                  </a:lnTo>
                  <a:lnTo>
                    <a:pt x="13145" y="74627"/>
                  </a:lnTo>
                  <a:lnTo>
                    <a:pt x="24651" y="81426"/>
                  </a:lnTo>
                  <a:lnTo>
                    <a:pt x="39323" y="85426"/>
                  </a:lnTo>
                  <a:lnTo>
                    <a:pt x="57069" y="86144"/>
                  </a:lnTo>
                  <a:lnTo>
                    <a:pt x="69343" y="79872"/>
                  </a:lnTo>
                  <a:lnTo>
                    <a:pt x="79035" y="70171"/>
                  </a:lnTo>
                  <a:lnTo>
                    <a:pt x="85399" y="57751"/>
                  </a:lnTo>
                  <a:lnTo>
                    <a:pt x="87687" y="43322"/>
                  </a:lnTo>
                  <a:close/>
                </a:path>
              </a:pathLst>
            </a:custGeom>
            <a:solidFill>
              <a:srgbClr val="000000"/>
            </a:solidFill>
          </p:spPr>
          <p:txBody>
            <a:bodyPr wrap="square" lIns="0" tIns="0" rIns="0" bIns="0" rtlCol="0"/>
            <a:lstStyle/>
            <a:p>
              <a:endParaRPr sz="1588"/>
            </a:p>
          </p:txBody>
        </p:sp>
        <p:sp>
          <p:nvSpPr>
            <p:cNvPr id="15" name="object 15"/>
            <p:cNvSpPr/>
            <p:nvPr/>
          </p:nvSpPr>
          <p:spPr>
            <a:xfrm>
              <a:off x="2764715" y="3193546"/>
              <a:ext cx="87406" cy="86846"/>
            </a:xfrm>
            <a:custGeom>
              <a:avLst/>
              <a:gdLst/>
              <a:ahLst/>
              <a:cxnLst/>
              <a:rect l="l" t="t" r="r" b="b"/>
              <a:pathLst>
                <a:path w="99060" h="98425">
                  <a:moveTo>
                    <a:pt x="99060" y="48915"/>
                  </a:moveTo>
                  <a:lnTo>
                    <a:pt x="79789" y="9947"/>
                  </a:lnTo>
                  <a:lnTo>
                    <a:pt x="49712" y="0"/>
                  </a:lnTo>
                  <a:lnTo>
                    <a:pt x="39202" y="1213"/>
                  </a:lnTo>
                  <a:lnTo>
                    <a:pt x="5764" y="26285"/>
                  </a:lnTo>
                  <a:lnTo>
                    <a:pt x="0" y="49677"/>
                  </a:lnTo>
                  <a:lnTo>
                    <a:pt x="2094" y="61986"/>
                  </a:lnTo>
                  <a:lnTo>
                    <a:pt x="6990" y="74225"/>
                  </a:lnTo>
                  <a:lnTo>
                    <a:pt x="9906" y="78119"/>
                  </a:lnTo>
                  <a:lnTo>
                    <a:pt x="9906" y="52725"/>
                  </a:lnTo>
                  <a:lnTo>
                    <a:pt x="11045" y="39312"/>
                  </a:lnTo>
                  <a:lnTo>
                    <a:pt x="42515" y="9861"/>
                  </a:lnTo>
                  <a:lnTo>
                    <a:pt x="53272" y="9387"/>
                  </a:lnTo>
                  <a:lnTo>
                    <a:pt x="63835" y="11831"/>
                  </a:lnTo>
                  <a:lnTo>
                    <a:pt x="73532" y="17275"/>
                  </a:lnTo>
                  <a:lnTo>
                    <a:pt x="81688" y="25799"/>
                  </a:lnTo>
                  <a:lnTo>
                    <a:pt x="87630" y="37485"/>
                  </a:lnTo>
                  <a:lnTo>
                    <a:pt x="89154" y="45105"/>
                  </a:lnTo>
                  <a:lnTo>
                    <a:pt x="89154" y="77914"/>
                  </a:lnTo>
                  <a:lnTo>
                    <a:pt x="93267" y="71658"/>
                  </a:lnTo>
                  <a:lnTo>
                    <a:pt x="97536" y="58821"/>
                  </a:lnTo>
                  <a:lnTo>
                    <a:pt x="98298" y="54249"/>
                  </a:lnTo>
                  <a:lnTo>
                    <a:pt x="99060" y="48915"/>
                  </a:lnTo>
                  <a:close/>
                </a:path>
                <a:path w="99060" h="98425">
                  <a:moveTo>
                    <a:pt x="89154" y="77914"/>
                  </a:moveTo>
                  <a:lnTo>
                    <a:pt x="89154" y="53487"/>
                  </a:lnTo>
                  <a:lnTo>
                    <a:pt x="85356" y="66201"/>
                  </a:lnTo>
                  <a:lnTo>
                    <a:pt x="78658" y="76413"/>
                  </a:lnTo>
                  <a:lnTo>
                    <a:pt x="69871" y="83544"/>
                  </a:lnTo>
                  <a:lnTo>
                    <a:pt x="59708" y="87660"/>
                  </a:lnTo>
                  <a:lnTo>
                    <a:pt x="48885" y="88827"/>
                  </a:lnTo>
                  <a:lnTo>
                    <a:pt x="38118" y="87110"/>
                  </a:lnTo>
                  <a:lnTo>
                    <a:pt x="28122" y="82576"/>
                  </a:lnTo>
                  <a:lnTo>
                    <a:pt x="19610" y="75290"/>
                  </a:lnTo>
                  <a:lnTo>
                    <a:pt x="13300" y="65318"/>
                  </a:lnTo>
                  <a:lnTo>
                    <a:pt x="9906" y="52725"/>
                  </a:lnTo>
                  <a:lnTo>
                    <a:pt x="9906" y="78119"/>
                  </a:lnTo>
                  <a:lnTo>
                    <a:pt x="14280" y="83963"/>
                  </a:lnTo>
                  <a:lnTo>
                    <a:pt x="23418" y="91198"/>
                  </a:lnTo>
                  <a:lnTo>
                    <a:pt x="33858" y="95930"/>
                  </a:lnTo>
                  <a:lnTo>
                    <a:pt x="45054" y="98157"/>
                  </a:lnTo>
                  <a:lnTo>
                    <a:pt x="56460" y="97877"/>
                  </a:lnTo>
                  <a:lnTo>
                    <a:pt x="67530" y="95088"/>
                  </a:lnTo>
                  <a:lnTo>
                    <a:pt x="77719" y="89790"/>
                  </a:lnTo>
                  <a:lnTo>
                    <a:pt x="86480" y="81980"/>
                  </a:lnTo>
                  <a:lnTo>
                    <a:pt x="89154" y="77914"/>
                  </a:lnTo>
                  <a:close/>
                </a:path>
              </a:pathLst>
            </a:custGeom>
            <a:solidFill>
              <a:srgbClr val="4A7EBB"/>
            </a:solidFill>
          </p:spPr>
          <p:txBody>
            <a:bodyPr wrap="square" lIns="0" tIns="0" rIns="0" bIns="0" rtlCol="0"/>
            <a:lstStyle/>
            <a:p>
              <a:endParaRPr sz="1588"/>
            </a:p>
          </p:txBody>
        </p:sp>
        <p:sp>
          <p:nvSpPr>
            <p:cNvPr id="16" name="object 16"/>
            <p:cNvSpPr/>
            <p:nvPr/>
          </p:nvSpPr>
          <p:spPr>
            <a:xfrm>
              <a:off x="2884343" y="3132590"/>
              <a:ext cx="77881" cy="76200"/>
            </a:xfrm>
            <a:custGeom>
              <a:avLst/>
              <a:gdLst/>
              <a:ahLst/>
              <a:cxnLst/>
              <a:rect l="l" t="t" r="r" b="b"/>
              <a:pathLst>
                <a:path w="88264" h="86360">
                  <a:moveTo>
                    <a:pt x="87687" y="43322"/>
                  </a:moveTo>
                  <a:lnTo>
                    <a:pt x="65428" y="6545"/>
                  </a:lnTo>
                  <a:lnTo>
                    <a:pt x="34788" y="0"/>
                  </a:lnTo>
                  <a:lnTo>
                    <a:pt x="23227" y="4277"/>
                  </a:lnTo>
                  <a:lnTo>
                    <a:pt x="13374" y="12001"/>
                  </a:lnTo>
                  <a:lnTo>
                    <a:pt x="5824" y="23042"/>
                  </a:lnTo>
                  <a:lnTo>
                    <a:pt x="1168" y="37270"/>
                  </a:lnTo>
                  <a:lnTo>
                    <a:pt x="0" y="54553"/>
                  </a:lnTo>
                  <a:lnTo>
                    <a:pt x="4897" y="65508"/>
                  </a:lnTo>
                  <a:lnTo>
                    <a:pt x="13145" y="74627"/>
                  </a:lnTo>
                  <a:lnTo>
                    <a:pt x="24651" y="81426"/>
                  </a:lnTo>
                  <a:lnTo>
                    <a:pt x="39323" y="85426"/>
                  </a:lnTo>
                  <a:lnTo>
                    <a:pt x="57069" y="86144"/>
                  </a:lnTo>
                  <a:lnTo>
                    <a:pt x="69343" y="79872"/>
                  </a:lnTo>
                  <a:lnTo>
                    <a:pt x="79035" y="70171"/>
                  </a:lnTo>
                  <a:lnTo>
                    <a:pt x="85399" y="57751"/>
                  </a:lnTo>
                  <a:lnTo>
                    <a:pt x="87687" y="43322"/>
                  </a:lnTo>
                  <a:close/>
                </a:path>
              </a:pathLst>
            </a:custGeom>
            <a:solidFill>
              <a:srgbClr val="000000"/>
            </a:solidFill>
          </p:spPr>
          <p:txBody>
            <a:bodyPr wrap="square" lIns="0" tIns="0" rIns="0" bIns="0" rtlCol="0"/>
            <a:lstStyle/>
            <a:p>
              <a:endParaRPr sz="1588"/>
            </a:p>
          </p:txBody>
        </p:sp>
        <p:sp>
          <p:nvSpPr>
            <p:cNvPr id="17" name="object 17"/>
            <p:cNvSpPr/>
            <p:nvPr/>
          </p:nvSpPr>
          <p:spPr>
            <a:xfrm>
              <a:off x="2879014" y="3127656"/>
              <a:ext cx="87406" cy="86846"/>
            </a:xfrm>
            <a:custGeom>
              <a:avLst/>
              <a:gdLst/>
              <a:ahLst/>
              <a:cxnLst/>
              <a:rect l="l" t="t" r="r" b="b"/>
              <a:pathLst>
                <a:path w="99060" h="98425">
                  <a:moveTo>
                    <a:pt x="99060" y="48915"/>
                  </a:moveTo>
                  <a:lnTo>
                    <a:pt x="79789" y="9947"/>
                  </a:lnTo>
                  <a:lnTo>
                    <a:pt x="49712" y="0"/>
                  </a:lnTo>
                  <a:lnTo>
                    <a:pt x="39202" y="1213"/>
                  </a:lnTo>
                  <a:lnTo>
                    <a:pt x="5764" y="26285"/>
                  </a:lnTo>
                  <a:lnTo>
                    <a:pt x="0" y="49677"/>
                  </a:lnTo>
                  <a:lnTo>
                    <a:pt x="2094" y="61986"/>
                  </a:lnTo>
                  <a:lnTo>
                    <a:pt x="6990" y="74225"/>
                  </a:lnTo>
                  <a:lnTo>
                    <a:pt x="9906" y="78119"/>
                  </a:lnTo>
                  <a:lnTo>
                    <a:pt x="9906" y="52725"/>
                  </a:lnTo>
                  <a:lnTo>
                    <a:pt x="11045" y="39312"/>
                  </a:lnTo>
                  <a:lnTo>
                    <a:pt x="42515" y="9861"/>
                  </a:lnTo>
                  <a:lnTo>
                    <a:pt x="53272" y="9387"/>
                  </a:lnTo>
                  <a:lnTo>
                    <a:pt x="63835" y="11831"/>
                  </a:lnTo>
                  <a:lnTo>
                    <a:pt x="73532" y="17275"/>
                  </a:lnTo>
                  <a:lnTo>
                    <a:pt x="81688" y="25799"/>
                  </a:lnTo>
                  <a:lnTo>
                    <a:pt x="87630" y="37485"/>
                  </a:lnTo>
                  <a:lnTo>
                    <a:pt x="89154" y="45105"/>
                  </a:lnTo>
                  <a:lnTo>
                    <a:pt x="89154" y="77914"/>
                  </a:lnTo>
                  <a:lnTo>
                    <a:pt x="93267" y="71658"/>
                  </a:lnTo>
                  <a:lnTo>
                    <a:pt x="97536" y="58821"/>
                  </a:lnTo>
                  <a:lnTo>
                    <a:pt x="98298" y="54249"/>
                  </a:lnTo>
                  <a:lnTo>
                    <a:pt x="99060" y="48915"/>
                  </a:lnTo>
                  <a:close/>
                </a:path>
                <a:path w="99060" h="98425">
                  <a:moveTo>
                    <a:pt x="89154" y="77914"/>
                  </a:moveTo>
                  <a:lnTo>
                    <a:pt x="89154" y="53487"/>
                  </a:lnTo>
                  <a:lnTo>
                    <a:pt x="85356" y="66201"/>
                  </a:lnTo>
                  <a:lnTo>
                    <a:pt x="78658" y="76413"/>
                  </a:lnTo>
                  <a:lnTo>
                    <a:pt x="69871" y="83544"/>
                  </a:lnTo>
                  <a:lnTo>
                    <a:pt x="59708" y="87660"/>
                  </a:lnTo>
                  <a:lnTo>
                    <a:pt x="48885" y="88827"/>
                  </a:lnTo>
                  <a:lnTo>
                    <a:pt x="38118" y="87110"/>
                  </a:lnTo>
                  <a:lnTo>
                    <a:pt x="28122" y="82576"/>
                  </a:lnTo>
                  <a:lnTo>
                    <a:pt x="19610" y="75290"/>
                  </a:lnTo>
                  <a:lnTo>
                    <a:pt x="13300" y="65318"/>
                  </a:lnTo>
                  <a:lnTo>
                    <a:pt x="9906" y="52725"/>
                  </a:lnTo>
                  <a:lnTo>
                    <a:pt x="9906" y="78119"/>
                  </a:lnTo>
                  <a:lnTo>
                    <a:pt x="14280" y="83963"/>
                  </a:lnTo>
                  <a:lnTo>
                    <a:pt x="23418" y="91198"/>
                  </a:lnTo>
                  <a:lnTo>
                    <a:pt x="33858" y="95930"/>
                  </a:lnTo>
                  <a:lnTo>
                    <a:pt x="45054" y="98157"/>
                  </a:lnTo>
                  <a:lnTo>
                    <a:pt x="56460" y="97877"/>
                  </a:lnTo>
                  <a:lnTo>
                    <a:pt x="67530" y="95088"/>
                  </a:lnTo>
                  <a:lnTo>
                    <a:pt x="77719" y="89790"/>
                  </a:lnTo>
                  <a:lnTo>
                    <a:pt x="86480" y="81980"/>
                  </a:lnTo>
                  <a:lnTo>
                    <a:pt x="89154" y="77914"/>
                  </a:lnTo>
                  <a:close/>
                </a:path>
              </a:pathLst>
            </a:custGeom>
            <a:solidFill>
              <a:srgbClr val="4A7EBB"/>
            </a:solidFill>
          </p:spPr>
          <p:txBody>
            <a:bodyPr wrap="square" lIns="0" tIns="0" rIns="0" bIns="0" rtlCol="0"/>
            <a:lstStyle/>
            <a:p>
              <a:endParaRPr sz="1588"/>
            </a:p>
          </p:txBody>
        </p:sp>
        <p:sp>
          <p:nvSpPr>
            <p:cNvPr id="18" name="object 18"/>
            <p:cNvSpPr/>
            <p:nvPr/>
          </p:nvSpPr>
          <p:spPr>
            <a:xfrm>
              <a:off x="3112943" y="3165536"/>
              <a:ext cx="77881" cy="76200"/>
            </a:xfrm>
            <a:custGeom>
              <a:avLst/>
              <a:gdLst/>
              <a:ahLst/>
              <a:cxnLst/>
              <a:rect l="l" t="t" r="r" b="b"/>
              <a:pathLst>
                <a:path w="88264" h="86360">
                  <a:moveTo>
                    <a:pt x="87687" y="43322"/>
                  </a:moveTo>
                  <a:lnTo>
                    <a:pt x="65428" y="6545"/>
                  </a:lnTo>
                  <a:lnTo>
                    <a:pt x="34788" y="0"/>
                  </a:lnTo>
                  <a:lnTo>
                    <a:pt x="23227" y="4277"/>
                  </a:lnTo>
                  <a:lnTo>
                    <a:pt x="13374" y="12001"/>
                  </a:lnTo>
                  <a:lnTo>
                    <a:pt x="5824" y="23042"/>
                  </a:lnTo>
                  <a:lnTo>
                    <a:pt x="1168" y="37270"/>
                  </a:lnTo>
                  <a:lnTo>
                    <a:pt x="0" y="54553"/>
                  </a:lnTo>
                  <a:lnTo>
                    <a:pt x="4897" y="65508"/>
                  </a:lnTo>
                  <a:lnTo>
                    <a:pt x="13145" y="74627"/>
                  </a:lnTo>
                  <a:lnTo>
                    <a:pt x="24651" y="81426"/>
                  </a:lnTo>
                  <a:lnTo>
                    <a:pt x="39323" y="85426"/>
                  </a:lnTo>
                  <a:lnTo>
                    <a:pt x="57069" y="86144"/>
                  </a:lnTo>
                  <a:lnTo>
                    <a:pt x="69343" y="79872"/>
                  </a:lnTo>
                  <a:lnTo>
                    <a:pt x="79035" y="70171"/>
                  </a:lnTo>
                  <a:lnTo>
                    <a:pt x="85399" y="57751"/>
                  </a:lnTo>
                  <a:lnTo>
                    <a:pt x="87687" y="43322"/>
                  </a:lnTo>
                  <a:close/>
                </a:path>
              </a:pathLst>
            </a:custGeom>
            <a:solidFill>
              <a:srgbClr val="000000"/>
            </a:solidFill>
          </p:spPr>
          <p:txBody>
            <a:bodyPr wrap="square" lIns="0" tIns="0" rIns="0" bIns="0" rtlCol="0"/>
            <a:lstStyle/>
            <a:p>
              <a:endParaRPr sz="1588"/>
            </a:p>
          </p:txBody>
        </p:sp>
        <p:sp>
          <p:nvSpPr>
            <p:cNvPr id="19" name="object 19"/>
            <p:cNvSpPr/>
            <p:nvPr/>
          </p:nvSpPr>
          <p:spPr>
            <a:xfrm>
              <a:off x="3107615" y="3160601"/>
              <a:ext cx="87406" cy="86846"/>
            </a:xfrm>
            <a:custGeom>
              <a:avLst/>
              <a:gdLst/>
              <a:ahLst/>
              <a:cxnLst/>
              <a:rect l="l" t="t" r="r" b="b"/>
              <a:pathLst>
                <a:path w="99060" h="98425">
                  <a:moveTo>
                    <a:pt x="99060" y="48915"/>
                  </a:moveTo>
                  <a:lnTo>
                    <a:pt x="79789" y="9947"/>
                  </a:lnTo>
                  <a:lnTo>
                    <a:pt x="49712" y="0"/>
                  </a:lnTo>
                  <a:lnTo>
                    <a:pt x="39202" y="1213"/>
                  </a:lnTo>
                  <a:lnTo>
                    <a:pt x="5764" y="26285"/>
                  </a:lnTo>
                  <a:lnTo>
                    <a:pt x="0" y="49677"/>
                  </a:lnTo>
                  <a:lnTo>
                    <a:pt x="2094" y="61986"/>
                  </a:lnTo>
                  <a:lnTo>
                    <a:pt x="6990" y="74225"/>
                  </a:lnTo>
                  <a:lnTo>
                    <a:pt x="9906" y="78119"/>
                  </a:lnTo>
                  <a:lnTo>
                    <a:pt x="9906" y="52725"/>
                  </a:lnTo>
                  <a:lnTo>
                    <a:pt x="11045" y="39312"/>
                  </a:lnTo>
                  <a:lnTo>
                    <a:pt x="42511" y="9861"/>
                  </a:lnTo>
                  <a:lnTo>
                    <a:pt x="53266" y="9387"/>
                  </a:lnTo>
                  <a:lnTo>
                    <a:pt x="63830" y="11831"/>
                  </a:lnTo>
                  <a:lnTo>
                    <a:pt x="73527" y="17275"/>
                  </a:lnTo>
                  <a:lnTo>
                    <a:pt x="81685" y="25799"/>
                  </a:lnTo>
                  <a:lnTo>
                    <a:pt x="87630" y="37485"/>
                  </a:lnTo>
                  <a:lnTo>
                    <a:pt x="89154" y="45105"/>
                  </a:lnTo>
                  <a:lnTo>
                    <a:pt x="89154" y="77914"/>
                  </a:lnTo>
                  <a:lnTo>
                    <a:pt x="93267" y="71658"/>
                  </a:lnTo>
                  <a:lnTo>
                    <a:pt x="97536" y="58821"/>
                  </a:lnTo>
                  <a:lnTo>
                    <a:pt x="98298" y="54249"/>
                  </a:lnTo>
                  <a:lnTo>
                    <a:pt x="99060" y="48915"/>
                  </a:lnTo>
                  <a:close/>
                </a:path>
                <a:path w="99060" h="98425">
                  <a:moveTo>
                    <a:pt x="89154" y="77914"/>
                  </a:moveTo>
                  <a:lnTo>
                    <a:pt x="89154" y="53487"/>
                  </a:lnTo>
                  <a:lnTo>
                    <a:pt x="85356" y="66201"/>
                  </a:lnTo>
                  <a:lnTo>
                    <a:pt x="78658" y="76413"/>
                  </a:lnTo>
                  <a:lnTo>
                    <a:pt x="69871" y="83544"/>
                  </a:lnTo>
                  <a:lnTo>
                    <a:pt x="59708" y="87660"/>
                  </a:lnTo>
                  <a:lnTo>
                    <a:pt x="48885" y="88827"/>
                  </a:lnTo>
                  <a:lnTo>
                    <a:pt x="38118" y="87110"/>
                  </a:lnTo>
                  <a:lnTo>
                    <a:pt x="28122" y="82576"/>
                  </a:lnTo>
                  <a:lnTo>
                    <a:pt x="19610" y="75290"/>
                  </a:lnTo>
                  <a:lnTo>
                    <a:pt x="13300" y="65318"/>
                  </a:lnTo>
                  <a:lnTo>
                    <a:pt x="9906" y="52725"/>
                  </a:lnTo>
                  <a:lnTo>
                    <a:pt x="9906" y="78119"/>
                  </a:lnTo>
                  <a:lnTo>
                    <a:pt x="14280" y="83963"/>
                  </a:lnTo>
                  <a:lnTo>
                    <a:pt x="23418" y="91198"/>
                  </a:lnTo>
                  <a:lnTo>
                    <a:pt x="33858" y="95930"/>
                  </a:lnTo>
                  <a:lnTo>
                    <a:pt x="45054" y="98157"/>
                  </a:lnTo>
                  <a:lnTo>
                    <a:pt x="56460" y="97877"/>
                  </a:lnTo>
                  <a:lnTo>
                    <a:pt x="67530" y="95088"/>
                  </a:lnTo>
                  <a:lnTo>
                    <a:pt x="77719" y="89790"/>
                  </a:lnTo>
                  <a:lnTo>
                    <a:pt x="86480" y="81980"/>
                  </a:lnTo>
                  <a:lnTo>
                    <a:pt x="89154" y="77914"/>
                  </a:lnTo>
                  <a:close/>
                </a:path>
              </a:pathLst>
            </a:custGeom>
            <a:solidFill>
              <a:srgbClr val="4A7EBB"/>
            </a:solidFill>
          </p:spPr>
          <p:txBody>
            <a:bodyPr wrap="square" lIns="0" tIns="0" rIns="0" bIns="0" rtlCol="0"/>
            <a:lstStyle/>
            <a:p>
              <a:endParaRPr sz="1588"/>
            </a:p>
          </p:txBody>
        </p:sp>
        <p:sp>
          <p:nvSpPr>
            <p:cNvPr id="20" name="object 20"/>
            <p:cNvSpPr/>
            <p:nvPr/>
          </p:nvSpPr>
          <p:spPr>
            <a:xfrm>
              <a:off x="3227244" y="3032410"/>
              <a:ext cx="77881" cy="76200"/>
            </a:xfrm>
            <a:custGeom>
              <a:avLst/>
              <a:gdLst/>
              <a:ahLst/>
              <a:cxnLst/>
              <a:rect l="l" t="t" r="r" b="b"/>
              <a:pathLst>
                <a:path w="88264" h="86360">
                  <a:moveTo>
                    <a:pt x="87687" y="43322"/>
                  </a:moveTo>
                  <a:lnTo>
                    <a:pt x="65428" y="6545"/>
                  </a:lnTo>
                  <a:lnTo>
                    <a:pt x="34788" y="0"/>
                  </a:lnTo>
                  <a:lnTo>
                    <a:pt x="23227" y="4277"/>
                  </a:lnTo>
                  <a:lnTo>
                    <a:pt x="13374" y="12001"/>
                  </a:lnTo>
                  <a:lnTo>
                    <a:pt x="5824" y="23042"/>
                  </a:lnTo>
                  <a:lnTo>
                    <a:pt x="1168" y="37270"/>
                  </a:lnTo>
                  <a:lnTo>
                    <a:pt x="0" y="54553"/>
                  </a:lnTo>
                  <a:lnTo>
                    <a:pt x="4897" y="65508"/>
                  </a:lnTo>
                  <a:lnTo>
                    <a:pt x="13145" y="74627"/>
                  </a:lnTo>
                  <a:lnTo>
                    <a:pt x="24651" y="81426"/>
                  </a:lnTo>
                  <a:lnTo>
                    <a:pt x="39323" y="85426"/>
                  </a:lnTo>
                  <a:lnTo>
                    <a:pt x="57069" y="86144"/>
                  </a:lnTo>
                  <a:lnTo>
                    <a:pt x="69343" y="79872"/>
                  </a:lnTo>
                  <a:lnTo>
                    <a:pt x="79035" y="70171"/>
                  </a:lnTo>
                  <a:lnTo>
                    <a:pt x="85399" y="57751"/>
                  </a:lnTo>
                  <a:lnTo>
                    <a:pt x="87687" y="43322"/>
                  </a:lnTo>
                  <a:close/>
                </a:path>
              </a:pathLst>
            </a:custGeom>
            <a:solidFill>
              <a:srgbClr val="000000"/>
            </a:solidFill>
          </p:spPr>
          <p:txBody>
            <a:bodyPr wrap="square" lIns="0" tIns="0" rIns="0" bIns="0" rtlCol="0"/>
            <a:lstStyle/>
            <a:p>
              <a:endParaRPr sz="1588"/>
            </a:p>
          </p:txBody>
        </p:sp>
        <p:sp>
          <p:nvSpPr>
            <p:cNvPr id="21" name="object 21"/>
            <p:cNvSpPr/>
            <p:nvPr/>
          </p:nvSpPr>
          <p:spPr>
            <a:xfrm>
              <a:off x="3221914" y="3027475"/>
              <a:ext cx="87406" cy="86846"/>
            </a:xfrm>
            <a:custGeom>
              <a:avLst/>
              <a:gdLst/>
              <a:ahLst/>
              <a:cxnLst/>
              <a:rect l="l" t="t" r="r" b="b"/>
              <a:pathLst>
                <a:path w="99060" h="98425">
                  <a:moveTo>
                    <a:pt x="99060" y="48915"/>
                  </a:moveTo>
                  <a:lnTo>
                    <a:pt x="79789" y="9947"/>
                  </a:lnTo>
                  <a:lnTo>
                    <a:pt x="49712" y="0"/>
                  </a:lnTo>
                  <a:lnTo>
                    <a:pt x="39202" y="1213"/>
                  </a:lnTo>
                  <a:lnTo>
                    <a:pt x="5764" y="26285"/>
                  </a:lnTo>
                  <a:lnTo>
                    <a:pt x="0" y="49677"/>
                  </a:lnTo>
                  <a:lnTo>
                    <a:pt x="2094" y="61986"/>
                  </a:lnTo>
                  <a:lnTo>
                    <a:pt x="6990" y="74225"/>
                  </a:lnTo>
                  <a:lnTo>
                    <a:pt x="9906" y="78119"/>
                  </a:lnTo>
                  <a:lnTo>
                    <a:pt x="9906" y="52725"/>
                  </a:lnTo>
                  <a:lnTo>
                    <a:pt x="11045" y="39312"/>
                  </a:lnTo>
                  <a:lnTo>
                    <a:pt x="42515" y="9861"/>
                  </a:lnTo>
                  <a:lnTo>
                    <a:pt x="53272" y="9387"/>
                  </a:lnTo>
                  <a:lnTo>
                    <a:pt x="63835" y="11831"/>
                  </a:lnTo>
                  <a:lnTo>
                    <a:pt x="73532" y="17275"/>
                  </a:lnTo>
                  <a:lnTo>
                    <a:pt x="81688" y="25799"/>
                  </a:lnTo>
                  <a:lnTo>
                    <a:pt x="87630" y="37485"/>
                  </a:lnTo>
                  <a:lnTo>
                    <a:pt x="89154" y="45105"/>
                  </a:lnTo>
                  <a:lnTo>
                    <a:pt x="89154" y="77914"/>
                  </a:lnTo>
                  <a:lnTo>
                    <a:pt x="93267" y="71658"/>
                  </a:lnTo>
                  <a:lnTo>
                    <a:pt x="97536" y="58821"/>
                  </a:lnTo>
                  <a:lnTo>
                    <a:pt x="98298" y="54249"/>
                  </a:lnTo>
                  <a:lnTo>
                    <a:pt x="99060" y="48915"/>
                  </a:lnTo>
                  <a:close/>
                </a:path>
                <a:path w="99060" h="98425">
                  <a:moveTo>
                    <a:pt x="89154" y="77914"/>
                  </a:moveTo>
                  <a:lnTo>
                    <a:pt x="89154" y="53487"/>
                  </a:lnTo>
                  <a:lnTo>
                    <a:pt x="85356" y="66201"/>
                  </a:lnTo>
                  <a:lnTo>
                    <a:pt x="78658" y="76413"/>
                  </a:lnTo>
                  <a:lnTo>
                    <a:pt x="69871" y="83544"/>
                  </a:lnTo>
                  <a:lnTo>
                    <a:pt x="59708" y="87660"/>
                  </a:lnTo>
                  <a:lnTo>
                    <a:pt x="48885" y="88827"/>
                  </a:lnTo>
                  <a:lnTo>
                    <a:pt x="38118" y="87110"/>
                  </a:lnTo>
                  <a:lnTo>
                    <a:pt x="28122" y="82576"/>
                  </a:lnTo>
                  <a:lnTo>
                    <a:pt x="19610" y="75290"/>
                  </a:lnTo>
                  <a:lnTo>
                    <a:pt x="13300" y="65318"/>
                  </a:lnTo>
                  <a:lnTo>
                    <a:pt x="9906" y="52725"/>
                  </a:lnTo>
                  <a:lnTo>
                    <a:pt x="9906" y="78119"/>
                  </a:lnTo>
                  <a:lnTo>
                    <a:pt x="14280" y="83963"/>
                  </a:lnTo>
                  <a:lnTo>
                    <a:pt x="23418" y="91198"/>
                  </a:lnTo>
                  <a:lnTo>
                    <a:pt x="33858" y="95930"/>
                  </a:lnTo>
                  <a:lnTo>
                    <a:pt x="45054" y="98157"/>
                  </a:lnTo>
                  <a:lnTo>
                    <a:pt x="56460" y="97877"/>
                  </a:lnTo>
                  <a:lnTo>
                    <a:pt x="67530" y="95088"/>
                  </a:lnTo>
                  <a:lnTo>
                    <a:pt x="77719" y="89790"/>
                  </a:lnTo>
                  <a:lnTo>
                    <a:pt x="86480" y="81980"/>
                  </a:lnTo>
                  <a:lnTo>
                    <a:pt x="89154" y="77914"/>
                  </a:lnTo>
                  <a:close/>
                </a:path>
              </a:pathLst>
            </a:custGeom>
            <a:solidFill>
              <a:srgbClr val="4A7EBB"/>
            </a:solidFill>
          </p:spPr>
          <p:txBody>
            <a:bodyPr wrap="square" lIns="0" tIns="0" rIns="0" bIns="0" rtlCol="0"/>
            <a:lstStyle/>
            <a:p>
              <a:endParaRPr sz="1588"/>
            </a:p>
          </p:txBody>
        </p:sp>
        <p:sp>
          <p:nvSpPr>
            <p:cNvPr id="22" name="object 22"/>
            <p:cNvSpPr/>
            <p:nvPr/>
          </p:nvSpPr>
          <p:spPr>
            <a:xfrm>
              <a:off x="3341543" y="3132590"/>
              <a:ext cx="77881" cy="76200"/>
            </a:xfrm>
            <a:custGeom>
              <a:avLst/>
              <a:gdLst/>
              <a:ahLst/>
              <a:cxnLst/>
              <a:rect l="l" t="t" r="r" b="b"/>
              <a:pathLst>
                <a:path w="88264" h="86360">
                  <a:moveTo>
                    <a:pt x="87687" y="43322"/>
                  </a:moveTo>
                  <a:lnTo>
                    <a:pt x="65428" y="6545"/>
                  </a:lnTo>
                  <a:lnTo>
                    <a:pt x="34788" y="0"/>
                  </a:lnTo>
                  <a:lnTo>
                    <a:pt x="23227" y="4277"/>
                  </a:lnTo>
                  <a:lnTo>
                    <a:pt x="13374" y="12001"/>
                  </a:lnTo>
                  <a:lnTo>
                    <a:pt x="5824" y="23042"/>
                  </a:lnTo>
                  <a:lnTo>
                    <a:pt x="1168" y="37270"/>
                  </a:lnTo>
                  <a:lnTo>
                    <a:pt x="0" y="54553"/>
                  </a:lnTo>
                  <a:lnTo>
                    <a:pt x="4897" y="65508"/>
                  </a:lnTo>
                  <a:lnTo>
                    <a:pt x="13145" y="74627"/>
                  </a:lnTo>
                  <a:lnTo>
                    <a:pt x="24651" y="81426"/>
                  </a:lnTo>
                  <a:lnTo>
                    <a:pt x="39323" y="85426"/>
                  </a:lnTo>
                  <a:lnTo>
                    <a:pt x="57069" y="86144"/>
                  </a:lnTo>
                  <a:lnTo>
                    <a:pt x="69343" y="79872"/>
                  </a:lnTo>
                  <a:lnTo>
                    <a:pt x="79035" y="70171"/>
                  </a:lnTo>
                  <a:lnTo>
                    <a:pt x="85399" y="57751"/>
                  </a:lnTo>
                  <a:lnTo>
                    <a:pt x="87687" y="43322"/>
                  </a:lnTo>
                  <a:close/>
                </a:path>
              </a:pathLst>
            </a:custGeom>
            <a:solidFill>
              <a:srgbClr val="000000"/>
            </a:solidFill>
          </p:spPr>
          <p:txBody>
            <a:bodyPr wrap="square" lIns="0" tIns="0" rIns="0" bIns="0" rtlCol="0"/>
            <a:lstStyle/>
            <a:p>
              <a:endParaRPr sz="1588"/>
            </a:p>
          </p:txBody>
        </p:sp>
        <p:sp>
          <p:nvSpPr>
            <p:cNvPr id="23" name="object 23"/>
            <p:cNvSpPr/>
            <p:nvPr/>
          </p:nvSpPr>
          <p:spPr>
            <a:xfrm>
              <a:off x="3336215" y="3127656"/>
              <a:ext cx="87406" cy="86846"/>
            </a:xfrm>
            <a:custGeom>
              <a:avLst/>
              <a:gdLst/>
              <a:ahLst/>
              <a:cxnLst/>
              <a:rect l="l" t="t" r="r" b="b"/>
              <a:pathLst>
                <a:path w="99060" h="98425">
                  <a:moveTo>
                    <a:pt x="99060" y="48915"/>
                  </a:moveTo>
                  <a:lnTo>
                    <a:pt x="79789" y="9947"/>
                  </a:lnTo>
                  <a:lnTo>
                    <a:pt x="49712" y="0"/>
                  </a:lnTo>
                  <a:lnTo>
                    <a:pt x="39202" y="1213"/>
                  </a:lnTo>
                  <a:lnTo>
                    <a:pt x="5764" y="26285"/>
                  </a:lnTo>
                  <a:lnTo>
                    <a:pt x="0" y="49677"/>
                  </a:lnTo>
                  <a:lnTo>
                    <a:pt x="2094" y="61986"/>
                  </a:lnTo>
                  <a:lnTo>
                    <a:pt x="6990" y="74225"/>
                  </a:lnTo>
                  <a:lnTo>
                    <a:pt x="9906" y="78119"/>
                  </a:lnTo>
                  <a:lnTo>
                    <a:pt x="9906" y="52725"/>
                  </a:lnTo>
                  <a:lnTo>
                    <a:pt x="11045" y="39312"/>
                  </a:lnTo>
                  <a:lnTo>
                    <a:pt x="42515" y="9861"/>
                  </a:lnTo>
                  <a:lnTo>
                    <a:pt x="53272" y="9387"/>
                  </a:lnTo>
                  <a:lnTo>
                    <a:pt x="63835" y="11831"/>
                  </a:lnTo>
                  <a:lnTo>
                    <a:pt x="73532" y="17275"/>
                  </a:lnTo>
                  <a:lnTo>
                    <a:pt x="81688" y="25799"/>
                  </a:lnTo>
                  <a:lnTo>
                    <a:pt x="87630" y="37485"/>
                  </a:lnTo>
                  <a:lnTo>
                    <a:pt x="89154" y="45105"/>
                  </a:lnTo>
                  <a:lnTo>
                    <a:pt x="89154" y="77914"/>
                  </a:lnTo>
                  <a:lnTo>
                    <a:pt x="93267" y="71658"/>
                  </a:lnTo>
                  <a:lnTo>
                    <a:pt x="97536" y="58821"/>
                  </a:lnTo>
                  <a:lnTo>
                    <a:pt x="98298" y="54249"/>
                  </a:lnTo>
                  <a:lnTo>
                    <a:pt x="99060" y="48915"/>
                  </a:lnTo>
                  <a:close/>
                </a:path>
                <a:path w="99060" h="98425">
                  <a:moveTo>
                    <a:pt x="89154" y="77914"/>
                  </a:moveTo>
                  <a:lnTo>
                    <a:pt x="89154" y="53487"/>
                  </a:lnTo>
                  <a:lnTo>
                    <a:pt x="85356" y="66201"/>
                  </a:lnTo>
                  <a:lnTo>
                    <a:pt x="78658" y="76413"/>
                  </a:lnTo>
                  <a:lnTo>
                    <a:pt x="69871" y="83544"/>
                  </a:lnTo>
                  <a:lnTo>
                    <a:pt x="59708" y="87660"/>
                  </a:lnTo>
                  <a:lnTo>
                    <a:pt x="48885" y="88827"/>
                  </a:lnTo>
                  <a:lnTo>
                    <a:pt x="38118" y="87110"/>
                  </a:lnTo>
                  <a:lnTo>
                    <a:pt x="28122" y="82576"/>
                  </a:lnTo>
                  <a:lnTo>
                    <a:pt x="19610" y="75290"/>
                  </a:lnTo>
                  <a:lnTo>
                    <a:pt x="13300" y="65318"/>
                  </a:lnTo>
                  <a:lnTo>
                    <a:pt x="9906" y="52725"/>
                  </a:lnTo>
                  <a:lnTo>
                    <a:pt x="9906" y="78119"/>
                  </a:lnTo>
                  <a:lnTo>
                    <a:pt x="14280" y="83963"/>
                  </a:lnTo>
                  <a:lnTo>
                    <a:pt x="23418" y="91198"/>
                  </a:lnTo>
                  <a:lnTo>
                    <a:pt x="33858" y="95930"/>
                  </a:lnTo>
                  <a:lnTo>
                    <a:pt x="45054" y="98157"/>
                  </a:lnTo>
                  <a:lnTo>
                    <a:pt x="56460" y="97877"/>
                  </a:lnTo>
                  <a:lnTo>
                    <a:pt x="67530" y="95088"/>
                  </a:lnTo>
                  <a:lnTo>
                    <a:pt x="77719" y="89790"/>
                  </a:lnTo>
                  <a:lnTo>
                    <a:pt x="86480" y="81980"/>
                  </a:lnTo>
                  <a:lnTo>
                    <a:pt x="89154" y="77914"/>
                  </a:lnTo>
                  <a:close/>
                </a:path>
              </a:pathLst>
            </a:custGeom>
            <a:solidFill>
              <a:srgbClr val="4A7EBB"/>
            </a:solidFill>
          </p:spPr>
          <p:txBody>
            <a:bodyPr wrap="square" lIns="0" tIns="0" rIns="0" bIns="0" rtlCol="0"/>
            <a:lstStyle/>
            <a:p>
              <a:endParaRPr sz="1588"/>
            </a:p>
          </p:txBody>
        </p:sp>
        <p:sp>
          <p:nvSpPr>
            <p:cNvPr id="24" name="object 24"/>
            <p:cNvSpPr/>
            <p:nvPr/>
          </p:nvSpPr>
          <p:spPr>
            <a:xfrm>
              <a:off x="3341543" y="2932901"/>
              <a:ext cx="77881" cy="76200"/>
            </a:xfrm>
            <a:custGeom>
              <a:avLst/>
              <a:gdLst/>
              <a:ahLst/>
              <a:cxnLst/>
              <a:rect l="l" t="t" r="r" b="b"/>
              <a:pathLst>
                <a:path w="88264" h="86360">
                  <a:moveTo>
                    <a:pt x="87687" y="43322"/>
                  </a:moveTo>
                  <a:lnTo>
                    <a:pt x="65428" y="6545"/>
                  </a:lnTo>
                  <a:lnTo>
                    <a:pt x="34788" y="0"/>
                  </a:lnTo>
                  <a:lnTo>
                    <a:pt x="23227" y="4277"/>
                  </a:lnTo>
                  <a:lnTo>
                    <a:pt x="13374" y="12001"/>
                  </a:lnTo>
                  <a:lnTo>
                    <a:pt x="5824" y="23042"/>
                  </a:lnTo>
                  <a:lnTo>
                    <a:pt x="1168" y="37270"/>
                  </a:lnTo>
                  <a:lnTo>
                    <a:pt x="0" y="54553"/>
                  </a:lnTo>
                  <a:lnTo>
                    <a:pt x="4897" y="65508"/>
                  </a:lnTo>
                  <a:lnTo>
                    <a:pt x="13145" y="74627"/>
                  </a:lnTo>
                  <a:lnTo>
                    <a:pt x="24651" y="81426"/>
                  </a:lnTo>
                  <a:lnTo>
                    <a:pt x="39323" y="85426"/>
                  </a:lnTo>
                  <a:lnTo>
                    <a:pt x="57069" y="86144"/>
                  </a:lnTo>
                  <a:lnTo>
                    <a:pt x="69343" y="79872"/>
                  </a:lnTo>
                  <a:lnTo>
                    <a:pt x="79035" y="70171"/>
                  </a:lnTo>
                  <a:lnTo>
                    <a:pt x="85399" y="57751"/>
                  </a:lnTo>
                  <a:lnTo>
                    <a:pt x="87687" y="43322"/>
                  </a:lnTo>
                  <a:close/>
                </a:path>
              </a:pathLst>
            </a:custGeom>
            <a:solidFill>
              <a:srgbClr val="000000"/>
            </a:solidFill>
          </p:spPr>
          <p:txBody>
            <a:bodyPr wrap="square" lIns="0" tIns="0" rIns="0" bIns="0" rtlCol="0"/>
            <a:lstStyle/>
            <a:p>
              <a:endParaRPr sz="1588"/>
            </a:p>
          </p:txBody>
        </p:sp>
        <p:sp>
          <p:nvSpPr>
            <p:cNvPr id="25" name="object 25"/>
            <p:cNvSpPr/>
            <p:nvPr/>
          </p:nvSpPr>
          <p:spPr>
            <a:xfrm>
              <a:off x="3336215" y="2927967"/>
              <a:ext cx="87406" cy="86846"/>
            </a:xfrm>
            <a:custGeom>
              <a:avLst/>
              <a:gdLst/>
              <a:ahLst/>
              <a:cxnLst/>
              <a:rect l="l" t="t" r="r" b="b"/>
              <a:pathLst>
                <a:path w="99060" h="98425">
                  <a:moveTo>
                    <a:pt x="99060" y="48915"/>
                  </a:moveTo>
                  <a:lnTo>
                    <a:pt x="79789" y="9947"/>
                  </a:lnTo>
                  <a:lnTo>
                    <a:pt x="49712" y="0"/>
                  </a:lnTo>
                  <a:lnTo>
                    <a:pt x="39202" y="1213"/>
                  </a:lnTo>
                  <a:lnTo>
                    <a:pt x="5764" y="26285"/>
                  </a:lnTo>
                  <a:lnTo>
                    <a:pt x="0" y="49677"/>
                  </a:lnTo>
                  <a:lnTo>
                    <a:pt x="2094" y="61986"/>
                  </a:lnTo>
                  <a:lnTo>
                    <a:pt x="6990" y="74225"/>
                  </a:lnTo>
                  <a:lnTo>
                    <a:pt x="9906" y="78119"/>
                  </a:lnTo>
                  <a:lnTo>
                    <a:pt x="9906" y="52725"/>
                  </a:lnTo>
                  <a:lnTo>
                    <a:pt x="11045" y="39312"/>
                  </a:lnTo>
                  <a:lnTo>
                    <a:pt x="42515" y="9861"/>
                  </a:lnTo>
                  <a:lnTo>
                    <a:pt x="53272" y="9387"/>
                  </a:lnTo>
                  <a:lnTo>
                    <a:pt x="63835" y="11831"/>
                  </a:lnTo>
                  <a:lnTo>
                    <a:pt x="73532" y="17275"/>
                  </a:lnTo>
                  <a:lnTo>
                    <a:pt x="81688" y="25799"/>
                  </a:lnTo>
                  <a:lnTo>
                    <a:pt x="87630" y="37485"/>
                  </a:lnTo>
                  <a:lnTo>
                    <a:pt x="89154" y="45105"/>
                  </a:lnTo>
                  <a:lnTo>
                    <a:pt x="89154" y="77914"/>
                  </a:lnTo>
                  <a:lnTo>
                    <a:pt x="93267" y="71658"/>
                  </a:lnTo>
                  <a:lnTo>
                    <a:pt x="97536" y="58821"/>
                  </a:lnTo>
                  <a:lnTo>
                    <a:pt x="98298" y="54249"/>
                  </a:lnTo>
                  <a:lnTo>
                    <a:pt x="99060" y="48915"/>
                  </a:lnTo>
                  <a:close/>
                </a:path>
                <a:path w="99060" h="98425">
                  <a:moveTo>
                    <a:pt x="89154" y="77914"/>
                  </a:moveTo>
                  <a:lnTo>
                    <a:pt x="89154" y="53487"/>
                  </a:lnTo>
                  <a:lnTo>
                    <a:pt x="85356" y="66201"/>
                  </a:lnTo>
                  <a:lnTo>
                    <a:pt x="78658" y="76413"/>
                  </a:lnTo>
                  <a:lnTo>
                    <a:pt x="69871" y="83544"/>
                  </a:lnTo>
                  <a:lnTo>
                    <a:pt x="59708" y="87660"/>
                  </a:lnTo>
                  <a:lnTo>
                    <a:pt x="48885" y="88827"/>
                  </a:lnTo>
                  <a:lnTo>
                    <a:pt x="38118" y="87110"/>
                  </a:lnTo>
                  <a:lnTo>
                    <a:pt x="28122" y="82576"/>
                  </a:lnTo>
                  <a:lnTo>
                    <a:pt x="19610" y="75290"/>
                  </a:lnTo>
                  <a:lnTo>
                    <a:pt x="13300" y="65318"/>
                  </a:lnTo>
                  <a:lnTo>
                    <a:pt x="9906" y="52725"/>
                  </a:lnTo>
                  <a:lnTo>
                    <a:pt x="9906" y="78119"/>
                  </a:lnTo>
                  <a:lnTo>
                    <a:pt x="14280" y="83963"/>
                  </a:lnTo>
                  <a:lnTo>
                    <a:pt x="23418" y="91198"/>
                  </a:lnTo>
                  <a:lnTo>
                    <a:pt x="33858" y="95930"/>
                  </a:lnTo>
                  <a:lnTo>
                    <a:pt x="45054" y="98157"/>
                  </a:lnTo>
                  <a:lnTo>
                    <a:pt x="56460" y="97877"/>
                  </a:lnTo>
                  <a:lnTo>
                    <a:pt x="67530" y="95088"/>
                  </a:lnTo>
                  <a:lnTo>
                    <a:pt x="77719" y="89790"/>
                  </a:lnTo>
                  <a:lnTo>
                    <a:pt x="86480" y="81980"/>
                  </a:lnTo>
                  <a:lnTo>
                    <a:pt x="89154" y="77914"/>
                  </a:lnTo>
                  <a:close/>
                </a:path>
              </a:pathLst>
            </a:custGeom>
            <a:solidFill>
              <a:srgbClr val="4A7EBB"/>
            </a:solidFill>
          </p:spPr>
          <p:txBody>
            <a:bodyPr wrap="square" lIns="0" tIns="0" rIns="0" bIns="0" rtlCol="0"/>
            <a:lstStyle/>
            <a:p>
              <a:endParaRPr sz="1588"/>
            </a:p>
          </p:txBody>
        </p:sp>
        <p:sp>
          <p:nvSpPr>
            <p:cNvPr id="26" name="object 26"/>
            <p:cNvSpPr/>
            <p:nvPr/>
          </p:nvSpPr>
          <p:spPr>
            <a:xfrm>
              <a:off x="3570143" y="2800448"/>
              <a:ext cx="77881" cy="76200"/>
            </a:xfrm>
            <a:custGeom>
              <a:avLst/>
              <a:gdLst/>
              <a:ahLst/>
              <a:cxnLst/>
              <a:rect l="l" t="t" r="r" b="b"/>
              <a:pathLst>
                <a:path w="88264" h="86360">
                  <a:moveTo>
                    <a:pt x="87687" y="43322"/>
                  </a:moveTo>
                  <a:lnTo>
                    <a:pt x="65428" y="6545"/>
                  </a:lnTo>
                  <a:lnTo>
                    <a:pt x="34788" y="0"/>
                  </a:lnTo>
                  <a:lnTo>
                    <a:pt x="23227" y="4277"/>
                  </a:lnTo>
                  <a:lnTo>
                    <a:pt x="13374" y="12001"/>
                  </a:lnTo>
                  <a:lnTo>
                    <a:pt x="5824" y="23042"/>
                  </a:lnTo>
                  <a:lnTo>
                    <a:pt x="1168" y="37270"/>
                  </a:lnTo>
                  <a:lnTo>
                    <a:pt x="0" y="54553"/>
                  </a:lnTo>
                  <a:lnTo>
                    <a:pt x="4897" y="65508"/>
                  </a:lnTo>
                  <a:lnTo>
                    <a:pt x="13145" y="74627"/>
                  </a:lnTo>
                  <a:lnTo>
                    <a:pt x="24651" y="81426"/>
                  </a:lnTo>
                  <a:lnTo>
                    <a:pt x="39323" y="85426"/>
                  </a:lnTo>
                  <a:lnTo>
                    <a:pt x="57069" y="86144"/>
                  </a:lnTo>
                  <a:lnTo>
                    <a:pt x="69343" y="79872"/>
                  </a:lnTo>
                  <a:lnTo>
                    <a:pt x="79035" y="70171"/>
                  </a:lnTo>
                  <a:lnTo>
                    <a:pt x="85399" y="57751"/>
                  </a:lnTo>
                  <a:lnTo>
                    <a:pt x="87687" y="43322"/>
                  </a:lnTo>
                  <a:close/>
                </a:path>
              </a:pathLst>
            </a:custGeom>
            <a:solidFill>
              <a:srgbClr val="000000"/>
            </a:solidFill>
          </p:spPr>
          <p:txBody>
            <a:bodyPr wrap="square" lIns="0" tIns="0" rIns="0" bIns="0" rtlCol="0"/>
            <a:lstStyle/>
            <a:p>
              <a:endParaRPr sz="1588"/>
            </a:p>
          </p:txBody>
        </p:sp>
        <p:sp>
          <p:nvSpPr>
            <p:cNvPr id="27" name="object 27"/>
            <p:cNvSpPr/>
            <p:nvPr/>
          </p:nvSpPr>
          <p:spPr>
            <a:xfrm>
              <a:off x="3564814" y="2795513"/>
              <a:ext cx="87406" cy="86846"/>
            </a:xfrm>
            <a:custGeom>
              <a:avLst/>
              <a:gdLst/>
              <a:ahLst/>
              <a:cxnLst/>
              <a:rect l="l" t="t" r="r" b="b"/>
              <a:pathLst>
                <a:path w="99060" h="98425">
                  <a:moveTo>
                    <a:pt x="99060" y="48915"/>
                  </a:moveTo>
                  <a:lnTo>
                    <a:pt x="79789" y="9947"/>
                  </a:lnTo>
                  <a:lnTo>
                    <a:pt x="49712" y="0"/>
                  </a:lnTo>
                  <a:lnTo>
                    <a:pt x="39202" y="1213"/>
                  </a:lnTo>
                  <a:lnTo>
                    <a:pt x="5764" y="26285"/>
                  </a:lnTo>
                  <a:lnTo>
                    <a:pt x="0" y="49677"/>
                  </a:lnTo>
                  <a:lnTo>
                    <a:pt x="2094" y="61986"/>
                  </a:lnTo>
                  <a:lnTo>
                    <a:pt x="6990" y="74225"/>
                  </a:lnTo>
                  <a:lnTo>
                    <a:pt x="9906" y="78119"/>
                  </a:lnTo>
                  <a:lnTo>
                    <a:pt x="9906" y="52725"/>
                  </a:lnTo>
                  <a:lnTo>
                    <a:pt x="11045" y="39312"/>
                  </a:lnTo>
                  <a:lnTo>
                    <a:pt x="42515" y="9861"/>
                  </a:lnTo>
                  <a:lnTo>
                    <a:pt x="53272" y="9387"/>
                  </a:lnTo>
                  <a:lnTo>
                    <a:pt x="63835" y="11831"/>
                  </a:lnTo>
                  <a:lnTo>
                    <a:pt x="73532" y="17275"/>
                  </a:lnTo>
                  <a:lnTo>
                    <a:pt x="81688" y="25799"/>
                  </a:lnTo>
                  <a:lnTo>
                    <a:pt x="87630" y="37485"/>
                  </a:lnTo>
                  <a:lnTo>
                    <a:pt x="89154" y="45105"/>
                  </a:lnTo>
                  <a:lnTo>
                    <a:pt x="89154" y="77914"/>
                  </a:lnTo>
                  <a:lnTo>
                    <a:pt x="93267" y="71658"/>
                  </a:lnTo>
                  <a:lnTo>
                    <a:pt x="97536" y="58821"/>
                  </a:lnTo>
                  <a:lnTo>
                    <a:pt x="98298" y="54249"/>
                  </a:lnTo>
                  <a:lnTo>
                    <a:pt x="99060" y="48915"/>
                  </a:lnTo>
                  <a:close/>
                </a:path>
                <a:path w="99060" h="98425">
                  <a:moveTo>
                    <a:pt x="89154" y="77914"/>
                  </a:moveTo>
                  <a:lnTo>
                    <a:pt x="89154" y="53487"/>
                  </a:lnTo>
                  <a:lnTo>
                    <a:pt x="85356" y="66201"/>
                  </a:lnTo>
                  <a:lnTo>
                    <a:pt x="78658" y="76413"/>
                  </a:lnTo>
                  <a:lnTo>
                    <a:pt x="69871" y="83544"/>
                  </a:lnTo>
                  <a:lnTo>
                    <a:pt x="59708" y="87660"/>
                  </a:lnTo>
                  <a:lnTo>
                    <a:pt x="48885" y="88827"/>
                  </a:lnTo>
                  <a:lnTo>
                    <a:pt x="38118" y="87110"/>
                  </a:lnTo>
                  <a:lnTo>
                    <a:pt x="28122" y="82576"/>
                  </a:lnTo>
                  <a:lnTo>
                    <a:pt x="19610" y="75290"/>
                  </a:lnTo>
                  <a:lnTo>
                    <a:pt x="13300" y="65318"/>
                  </a:lnTo>
                  <a:lnTo>
                    <a:pt x="9906" y="52725"/>
                  </a:lnTo>
                  <a:lnTo>
                    <a:pt x="9906" y="78119"/>
                  </a:lnTo>
                  <a:lnTo>
                    <a:pt x="14280" y="83963"/>
                  </a:lnTo>
                  <a:lnTo>
                    <a:pt x="23418" y="91198"/>
                  </a:lnTo>
                  <a:lnTo>
                    <a:pt x="33858" y="95930"/>
                  </a:lnTo>
                  <a:lnTo>
                    <a:pt x="45054" y="98157"/>
                  </a:lnTo>
                  <a:lnTo>
                    <a:pt x="56460" y="97877"/>
                  </a:lnTo>
                  <a:lnTo>
                    <a:pt x="67530" y="95088"/>
                  </a:lnTo>
                  <a:lnTo>
                    <a:pt x="77719" y="89790"/>
                  </a:lnTo>
                  <a:lnTo>
                    <a:pt x="86480" y="81980"/>
                  </a:lnTo>
                  <a:lnTo>
                    <a:pt x="89154" y="77914"/>
                  </a:lnTo>
                  <a:close/>
                </a:path>
              </a:pathLst>
            </a:custGeom>
            <a:solidFill>
              <a:srgbClr val="4A7EBB"/>
            </a:solidFill>
          </p:spPr>
          <p:txBody>
            <a:bodyPr wrap="square" lIns="0" tIns="0" rIns="0" bIns="0" rtlCol="0"/>
            <a:lstStyle/>
            <a:p>
              <a:endParaRPr sz="1588"/>
            </a:p>
          </p:txBody>
        </p:sp>
        <p:sp>
          <p:nvSpPr>
            <p:cNvPr id="28" name="object 28"/>
            <p:cNvSpPr/>
            <p:nvPr/>
          </p:nvSpPr>
          <p:spPr>
            <a:xfrm>
              <a:off x="3798744" y="2634377"/>
              <a:ext cx="77881" cy="76200"/>
            </a:xfrm>
            <a:custGeom>
              <a:avLst/>
              <a:gdLst/>
              <a:ahLst/>
              <a:cxnLst/>
              <a:rect l="l" t="t" r="r" b="b"/>
              <a:pathLst>
                <a:path w="88264" h="86360">
                  <a:moveTo>
                    <a:pt x="87687" y="43322"/>
                  </a:moveTo>
                  <a:lnTo>
                    <a:pt x="65428" y="6545"/>
                  </a:lnTo>
                  <a:lnTo>
                    <a:pt x="34788" y="0"/>
                  </a:lnTo>
                  <a:lnTo>
                    <a:pt x="23227" y="4277"/>
                  </a:lnTo>
                  <a:lnTo>
                    <a:pt x="13374" y="12001"/>
                  </a:lnTo>
                  <a:lnTo>
                    <a:pt x="5824" y="23042"/>
                  </a:lnTo>
                  <a:lnTo>
                    <a:pt x="1168" y="37270"/>
                  </a:lnTo>
                  <a:lnTo>
                    <a:pt x="0" y="54553"/>
                  </a:lnTo>
                  <a:lnTo>
                    <a:pt x="4897" y="65508"/>
                  </a:lnTo>
                  <a:lnTo>
                    <a:pt x="13145" y="74627"/>
                  </a:lnTo>
                  <a:lnTo>
                    <a:pt x="24651" y="81426"/>
                  </a:lnTo>
                  <a:lnTo>
                    <a:pt x="39323" y="85426"/>
                  </a:lnTo>
                  <a:lnTo>
                    <a:pt x="57069" y="86144"/>
                  </a:lnTo>
                  <a:lnTo>
                    <a:pt x="69343" y="79872"/>
                  </a:lnTo>
                  <a:lnTo>
                    <a:pt x="79035" y="70171"/>
                  </a:lnTo>
                  <a:lnTo>
                    <a:pt x="85399" y="57751"/>
                  </a:lnTo>
                  <a:lnTo>
                    <a:pt x="87687" y="43322"/>
                  </a:lnTo>
                  <a:close/>
                </a:path>
              </a:pathLst>
            </a:custGeom>
            <a:solidFill>
              <a:srgbClr val="000000"/>
            </a:solidFill>
          </p:spPr>
          <p:txBody>
            <a:bodyPr wrap="square" lIns="0" tIns="0" rIns="0" bIns="0" rtlCol="0"/>
            <a:lstStyle/>
            <a:p>
              <a:endParaRPr sz="1588"/>
            </a:p>
          </p:txBody>
        </p:sp>
        <p:sp>
          <p:nvSpPr>
            <p:cNvPr id="29" name="object 29"/>
            <p:cNvSpPr/>
            <p:nvPr/>
          </p:nvSpPr>
          <p:spPr>
            <a:xfrm>
              <a:off x="3793414" y="2629442"/>
              <a:ext cx="87406" cy="86846"/>
            </a:xfrm>
            <a:custGeom>
              <a:avLst/>
              <a:gdLst/>
              <a:ahLst/>
              <a:cxnLst/>
              <a:rect l="l" t="t" r="r" b="b"/>
              <a:pathLst>
                <a:path w="99060" h="98425">
                  <a:moveTo>
                    <a:pt x="99060" y="48915"/>
                  </a:moveTo>
                  <a:lnTo>
                    <a:pt x="79789" y="9947"/>
                  </a:lnTo>
                  <a:lnTo>
                    <a:pt x="49712" y="0"/>
                  </a:lnTo>
                  <a:lnTo>
                    <a:pt x="39202" y="1213"/>
                  </a:lnTo>
                  <a:lnTo>
                    <a:pt x="5764" y="26285"/>
                  </a:lnTo>
                  <a:lnTo>
                    <a:pt x="0" y="49677"/>
                  </a:lnTo>
                  <a:lnTo>
                    <a:pt x="2094" y="61986"/>
                  </a:lnTo>
                  <a:lnTo>
                    <a:pt x="6990" y="74225"/>
                  </a:lnTo>
                  <a:lnTo>
                    <a:pt x="9906" y="78119"/>
                  </a:lnTo>
                  <a:lnTo>
                    <a:pt x="9906" y="52725"/>
                  </a:lnTo>
                  <a:lnTo>
                    <a:pt x="11045" y="39312"/>
                  </a:lnTo>
                  <a:lnTo>
                    <a:pt x="42515" y="9861"/>
                  </a:lnTo>
                  <a:lnTo>
                    <a:pt x="53272" y="9387"/>
                  </a:lnTo>
                  <a:lnTo>
                    <a:pt x="63835" y="11831"/>
                  </a:lnTo>
                  <a:lnTo>
                    <a:pt x="73532" y="17275"/>
                  </a:lnTo>
                  <a:lnTo>
                    <a:pt x="81688" y="25799"/>
                  </a:lnTo>
                  <a:lnTo>
                    <a:pt x="87630" y="37485"/>
                  </a:lnTo>
                  <a:lnTo>
                    <a:pt x="89154" y="45105"/>
                  </a:lnTo>
                  <a:lnTo>
                    <a:pt x="89154" y="77914"/>
                  </a:lnTo>
                  <a:lnTo>
                    <a:pt x="93267" y="71658"/>
                  </a:lnTo>
                  <a:lnTo>
                    <a:pt x="97536" y="58821"/>
                  </a:lnTo>
                  <a:lnTo>
                    <a:pt x="98298" y="54249"/>
                  </a:lnTo>
                  <a:lnTo>
                    <a:pt x="99060" y="48915"/>
                  </a:lnTo>
                  <a:close/>
                </a:path>
                <a:path w="99060" h="98425">
                  <a:moveTo>
                    <a:pt x="89154" y="77914"/>
                  </a:moveTo>
                  <a:lnTo>
                    <a:pt x="89154" y="53487"/>
                  </a:lnTo>
                  <a:lnTo>
                    <a:pt x="85356" y="66201"/>
                  </a:lnTo>
                  <a:lnTo>
                    <a:pt x="78658" y="76413"/>
                  </a:lnTo>
                  <a:lnTo>
                    <a:pt x="69871" y="83544"/>
                  </a:lnTo>
                  <a:lnTo>
                    <a:pt x="59708" y="87660"/>
                  </a:lnTo>
                  <a:lnTo>
                    <a:pt x="48885" y="88827"/>
                  </a:lnTo>
                  <a:lnTo>
                    <a:pt x="38118" y="87110"/>
                  </a:lnTo>
                  <a:lnTo>
                    <a:pt x="28122" y="82576"/>
                  </a:lnTo>
                  <a:lnTo>
                    <a:pt x="19610" y="75290"/>
                  </a:lnTo>
                  <a:lnTo>
                    <a:pt x="13300" y="65318"/>
                  </a:lnTo>
                  <a:lnTo>
                    <a:pt x="9906" y="52725"/>
                  </a:lnTo>
                  <a:lnTo>
                    <a:pt x="9906" y="78119"/>
                  </a:lnTo>
                  <a:lnTo>
                    <a:pt x="14280" y="83963"/>
                  </a:lnTo>
                  <a:lnTo>
                    <a:pt x="23418" y="91198"/>
                  </a:lnTo>
                  <a:lnTo>
                    <a:pt x="33858" y="95930"/>
                  </a:lnTo>
                  <a:lnTo>
                    <a:pt x="45054" y="98157"/>
                  </a:lnTo>
                  <a:lnTo>
                    <a:pt x="56460" y="97877"/>
                  </a:lnTo>
                  <a:lnTo>
                    <a:pt x="67530" y="95088"/>
                  </a:lnTo>
                  <a:lnTo>
                    <a:pt x="77719" y="89790"/>
                  </a:lnTo>
                  <a:lnTo>
                    <a:pt x="86480" y="81980"/>
                  </a:lnTo>
                  <a:lnTo>
                    <a:pt x="89154" y="77914"/>
                  </a:lnTo>
                  <a:close/>
                </a:path>
              </a:pathLst>
            </a:custGeom>
            <a:solidFill>
              <a:srgbClr val="4A7EBB"/>
            </a:solidFill>
          </p:spPr>
          <p:txBody>
            <a:bodyPr wrap="square" lIns="0" tIns="0" rIns="0" bIns="0" rtlCol="0"/>
            <a:lstStyle/>
            <a:p>
              <a:endParaRPr sz="1588"/>
            </a:p>
          </p:txBody>
        </p:sp>
        <p:sp>
          <p:nvSpPr>
            <p:cNvPr id="30" name="object 30"/>
            <p:cNvSpPr/>
            <p:nvPr/>
          </p:nvSpPr>
          <p:spPr>
            <a:xfrm>
              <a:off x="4027343" y="2667322"/>
              <a:ext cx="77881" cy="76200"/>
            </a:xfrm>
            <a:custGeom>
              <a:avLst/>
              <a:gdLst/>
              <a:ahLst/>
              <a:cxnLst/>
              <a:rect l="l" t="t" r="r" b="b"/>
              <a:pathLst>
                <a:path w="88264" h="86360">
                  <a:moveTo>
                    <a:pt x="87687" y="43322"/>
                  </a:moveTo>
                  <a:lnTo>
                    <a:pt x="65428" y="6545"/>
                  </a:lnTo>
                  <a:lnTo>
                    <a:pt x="34788" y="0"/>
                  </a:lnTo>
                  <a:lnTo>
                    <a:pt x="23227" y="4277"/>
                  </a:lnTo>
                  <a:lnTo>
                    <a:pt x="13374" y="12001"/>
                  </a:lnTo>
                  <a:lnTo>
                    <a:pt x="5824" y="23042"/>
                  </a:lnTo>
                  <a:lnTo>
                    <a:pt x="1168" y="37270"/>
                  </a:lnTo>
                  <a:lnTo>
                    <a:pt x="0" y="54553"/>
                  </a:lnTo>
                  <a:lnTo>
                    <a:pt x="4897" y="65508"/>
                  </a:lnTo>
                  <a:lnTo>
                    <a:pt x="13145" y="74627"/>
                  </a:lnTo>
                  <a:lnTo>
                    <a:pt x="24651" y="81426"/>
                  </a:lnTo>
                  <a:lnTo>
                    <a:pt x="39323" y="85426"/>
                  </a:lnTo>
                  <a:lnTo>
                    <a:pt x="57069" y="86144"/>
                  </a:lnTo>
                  <a:lnTo>
                    <a:pt x="69343" y="79872"/>
                  </a:lnTo>
                  <a:lnTo>
                    <a:pt x="79035" y="70171"/>
                  </a:lnTo>
                  <a:lnTo>
                    <a:pt x="85399" y="57751"/>
                  </a:lnTo>
                  <a:lnTo>
                    <a:pt x="87687" y="43322"/>
                  </a:lnTo>
                  <a:close/>
                </a:path>
              </a:pathLst>
            </a:custGeom>
            <a:solidFill>
              <a:srgbClr val="000000"/>
            </a:solidFill>
          </p:spPr>
          <p:txBody>
            <a:bodyPr wrap="square" lIns="0" tIns="0" rIns="0" bIns="0" rtlCol="0"/>
            <a:lstStyle/>
            <a:p>
              <a:endParaRPr sz="1588"/>
            </a:p>
          </p:txBody>
        </p:sp>
        <p:sp>
          <p:nvSpPr>
            <p:cNvPr id="31" name="object 31"/>
            <p:cNvSpPr/>
            <p:nvPr/>
          </p:nvSpPr>
          <p:spPr>
            <a:xfrm>
              <a:off x="4022015" y="2662387"/>
              <a:ext cx="87406" cy="86846"/>
            </a:xfrm>
            <a:custGeom>
              <a:avLst/>
              <a:gdLst/>
              <a:ahLst/>
              <a:cxnLst/>
              <a:rect l="l" t="t" r="r" b="b"/>
              <a:pathLst>
                <a:path w="99060" h="98425">
                  <a:moveTo>
                    <a:pt x="99060" y="48915"/>
                  </a:moveTo>
                  <a:lnTo>
                    <a:pt x="79789" y="9947"/>
                  </a:lnTo>
                  <a:lnTo>
                    <a:pt x="49712" y="0"/>
                  </a:lnTo>
                  <a:lnTo>
                    <a:pt x="39202" y="1213"/>
                  </a:lnTo>
                  <a:lnTo>
                    <a:pt x="5764" y="26285"/>
                  </a:lnTo>
                  <a:lnTo>
                    <a:pt x="0" y="49677"/>
                  </a:lnTo>
                  <a:lnTo>
                    <a:pt x="2094" y="61986"/>
                  </a:lnTo>
                  <a:lnTo>
                    <a:pt x="6990" y="74225"/>
                  </a:lnTo>
                  <a:lnTo>
                    <a:pt x="9906" y="78119"/>
                  </a:lnTo>
                  <a:lnTo>
                    <a:pt x="9906" y="52725"/>
                  </a:lnTo>
                  <a:lnTo>
                    <a:pt x="11045" y="39312"/>
                  </a:lnTo>
                  <a:lnTo>
                    <a:pt x="42515" y="9861"/>
                  </a:lnTo>
                  <a:lnTo>
                    <a:pt x="53272" y="9387"/>
                  </a:lnTo>
                  <a:lnTo>
                    <a:pt x="63835" y="11831"/>
                  </a:lnTo>
                  <a:lnTo>
                    <a:pt x="73532" y="17275"/>
                  </a:lnTo>
                  <a:lnTo>
                    <a:pt x="81688" y="25799"/>
                  </a:lnTo>
                  <a:lnTo>
                    <a:pt x="87630" y="37485"/>
                  </a:lnTo>
                  <a:lnTo>
                    <a:pt x="89154" y="45105"/>
                  </a:lnTo>
                  <a:lnTo>
                    <a:pt x="89154" y="77914"/>
                  </a:lnTo>
                  <a:lnTo>
                    <a:pt x="93267" y="71658"/>
                  </a:lnTo>
                  <a:lnTo>
                    <a:pt x="97536" y="58821"/>
                  </a:lnTo>
                  <a:lnTo>
                    <a:pt x="98298" y="54249"/>
                  </a:lnTo>
                  <a:lnTo>
                    <a:pt x="99060" y="48915"/>
                  </a:lnTo>
                  <a:close/>
                </a:path>
                <a:path w="99060" h="98425">
                  <a:moveTo>
                    <a:pt x="89154" y="77914"/>
                  </a:moveTo>
                  <a:lnTo>
                    <a:pt x="89154" y="53487"/>
                  </a:lnTo>
                  <a:lnTo>
                    <a:pt x="85356" y="66201"/>
                  </a:lnTo>
                  <a:lnTo>
                    <a:pt x="78658" y="76413"/>
                  </a:lnTo>
                  <a:lnTo>
                    <a:pt x="69871" y="83544"/>
                  </a:lnTo>
                  <a:lnTo>
                    <a:pt x="59708" y="87660"/>
                  </a:lnTo>
                  <a:lnTo>
                    <a:pt x="48885" y="88827"/>
                  </a:lnTo>
                  <a:lnTo>
                    <a:pt x="38118" y="87110"/>
                  </a:lnTo>
                  <a:lnTo>
                    <a:pt x="28122" y="82576"/>
                  </a:lnTo>
                  <a:lnTo>
                    <a:pt x="19610" y="75290"/>
                  </a:lnTo>
                  <a:lnTo>
                    <a:pt x="13300" y="65318"/>
                  </a:lnTo>
                  <a:lnTo>
                    <a:pt x="9906" y="52725"/>
                  </a:lnTo>
                  <a:lnTo>
                    <a:pt x="9906" y="78119"/>
                  </a:lnTo>
                  <a:lnTo>
                    <a:pt x="14280" y="83963"/>
                  </a:lnTo>
                  <a:lnTo>
                    <a:pt x="23418" y="91198"/>
                  </a:lnTo>
                  <a:lnTo>
                    <a:pt x="33858" y="95930"/>
                  </a:lnTo>
                  <a:lnTo>
                    <a:pt x="45054" y="98157"/>
                  </a:lnTo>
                  <a:lnTo>
                    <a:pt x="56460" y="97877"/>
                  </a:lnTo>
                  <a:lnTo>
                    <a:pt x="67530" y="95088"/>
                  </a:lnTo>
                  <a:lnTo>
                    <a:pt x="77719" y="89790"/>
                  </a:lnTo>
                  <a:lnTo>
                    <a:pt x="86480" y="81980"/>
                  </a:lnTo>
                  <a:lnTo>
                    <a:pt x="89154" y="77914"/>
                  </a:lnTo>
                  <a:close/>
                </a:path>
              </a:pathLst>
            </a:custGeom>
            <a:solidFill>
              <a:srgbClr val="4A7EBB"/>
            </a:solidFill>
          </p:spPr>
          <p:txBody>
            <a:bodyPr wrap="square" lIns="0" tIns="0" rIns="0" bIns="0" rtlCol="0"/>
            <a:lstStyle/>
            <a:p>
              <a:endParaRPr sz="1588"/>
            </a:p>
          </p:txBody>
        </p:sp>
        <p:sp>
          <p:nvSpPr>
            <p:cNvPr id="32" name="object 32"/>
            <p:cNvSpPr/>
            <p:nvPr/>
          </p:nvSpPr>
          <p:spPr>
            <a:xfrm>
              <a:off x="3341543" y="2966519"/>
              <a:ext cx="77881" cy="76200"/>
            </a:xfrm>
            <a:custGeom>
              <a:avLst/>
              <a:gdLst/>
              <a:ahLst/>
              <a:cxnLst/>
              <a:rect l="l" t="t" r="r" b="b"/>
              <a:pathLst>
                <a:path w="88264" h="86360">
                  <a:moveTo>
                    <a:pt x="87687" y="43322"/>
                  </a:moveTo>
                  <a:lnTo>
                    <a:pt x="65428" y="6545"/>
                  </a:lnTo>
                  <a:lnTo>
                    <a:pt x="34788" y="0"/>
                  </a:lnTo>
                  <a:lnTo>
                    <a:pt x="23227" y="4277"/>
                  </a:lnTo>
                  <a:lnTo>
                    <a:pt x="13374" y="12001"/>
                  </a:lnTo>
                  <a:lnTo>
                    <a:pt x="5824" y="23042"/>
                  </a:lnTo>
                  <a:lnTo>
                    <a:pt x="1168" y="37270"/>
                  </a:lnTo>
                  <a:lnTo>
                    <a:pt x="0" y="54553"/>
                  </a:lnTo>
                  <a:lnTo>
                    <a:pt x="4897" y="65508"/>
                  </a:lnTo>
                  <a:lnTo>
                    <a:pt x="13145" y="74627"/>
                  </a:lnTo>
                  <a:lnTo>
                    <a:pt x="24651" y="81426"/>
                  </a:lnTo>
                  <a:lnTo>
                    <a:pt x="39323" y="85426"/>
                  </a:lnTo>
                  <a:lnTo>
                    <a:pt x="57069" y="86144"/>
                  </a:lnTo>
                  <a:lnTo>
                    <a:pt x="69343" y="79872"/>
                  </a:lnTo>
                  <a:lnTo>
                    <a:pt x="79035" y="70171"/>
                  </a:lnTo>
                  <a:lnTo>
                    <a:pt x="85399" y="57751"/>
                  </a:lnTo>
                  <a:lnTo>
                    <a:pt x="87687" y="43322"/>
                  </a:lnTo>
                  <a:close/>
                </a:path>
              </a:pathLst>
            </a:custGeom>
            <a:solidFill>
              <a:srgbClr val="000000"/>
            </a:solidFill>
          </p:spPr>
          <p:txBody>
            <a:bodyPr wrap="square" lIns="0" tIns="0" rIns="0" bIns="0" rtlCol="0"/>
            <a:lstStyle/>
            <a:p>
              <a:endParaRPr sz="1588"/>
            </a:p>
          </p:txBody>
        </p:sp>
        <p:sp>
          <p:nvSpPr>
            <p:cNvPr id="33" name="object 33"/>
            <p:cNvSpPr/>
            <p:nvPr/>
          </p:nvSpPr>
          <p:spPr>
            <a:xfrm>
              <a:off x="3336215" y="2961584"/>
              <a:ext cx="87406" cy="86846"/>
            </a:xfrm>
            <a:custGeom>
              <a:avLst/>
              <a:gdLst/>
              <a:ahLst/>
              <a:cxnLst/>
              <a:rect l="l" t="t" r="r" b="b"/>
              <a:pathLst>
                <a:path w="99060" h="98425">
                  <a:moveTo>
                    <a:pt x="99060" y="48915"/>
                  </a:moveTo>
                  <a:lnTo>
                    <a:pt x="79789" y="9947"/>
                  </a:lnTo>
                  <a:lnTo>
                    <a:pt x="49712" y="0"/>
                  </a:lnTo>
                  <a:lnTo>
                    <a:pt x="39202" y="1213"/>
                  </a:lnTo>
                  <a:lnTo>
                    <a:pt x="5764" y="26285"/>
                  </a:lnTo>
                  <a:lnTo>
                    <a:pt x="0" y="49677"/>
                  </a:lnTo>
                  <a:lnTo>
                    <a:pt x="2094" y="61986"/>
                  </a:lnTo>
                  <a:lnTo>
                    <a:pt x="6990" y="74225"/>
                  </a:lnTo>
                  <a:lnTo>
                    <a:pt x="9906" y="78119"/>
                  </a:lnTo>
                  <a:lnTo>
                    <a:pt x="9906" y="52725"/>
                  </a:lnTo>
                  <a:lnTo>
                    <a:pt x="11045" y="39312"/>
                  </a:lnTo>
                  <a:lnTo>
                    <a:pt x="42515" y="9861"/>
                  </a:lnTo>
                  <a:lnTo>
                    <a:pt x="53272" y="9387"/>
                  </a:lnTo>
                  <a:lnTo>
                    <a:pt x="63835" y="11831"/>
                  </a:lnTo>
                  <a:lnTo>
                    <a:pt x="73532" y="17275"/>
                  </a:lnTo>
                  <a:lnTo>
                    <a:pt x="81688" y="25799"/>
                  </a:lnTo>
                  <a:lnTo>
                    <a:pt x="87630" y="37485"/>
                  </a:lnTo>
                  <a:lnTo>
                    <a:pt x="89154" y="45105"/>
                  </a:lnTo>
                  <a:lnTo>
                    <a:pt x="89154" y="77914"/>
                  </a:lnTo>
                  <a:lnTo>
                    <a:pt x="93267" y="71658"/>
                  </a:lnTo>
                  <a:lnTo>
                    <a:pt x="97536" y="58821"/>
                  </a:lnTo>
                  <a:lnTo>
                    <a:pt x="98298" y="54249"/>
                  </a:lnTo>
                  <a:lnTo>
                    <a:pt x="99060" y="48915"/>
                  </a:lnTo>
                  <a:close/>
                </a:path>
                <a:path w="99060" h="98425">
                  <a:moveTo>
                    <a:pt x="89154" y="77914"/>
                  </a:moveTo>
                  <a:lnTo>
                    <a:pt x="89154" y="53487"/>
                  </a:lnTo>
                  <a:lnTo>
                    <a:pt x="85356" y="66201"/>
                  </a:lnTo>
                  <a:lnTo>
                    <a:pt x="78658" y="76413"/>
                  </a:lnTo>
                  <a:lnTo>
                    <a:pt x="69871" y="83544"/>
                  </a:lnTo>
                  <a:lnTo>
                    <a:pt x="59708" y="87660"/>
                  </a:lnTo>
                  <a:lnTo>
                    <a:pt x="48885" y="88827"/>
                  </a:lnTo>
                  <a:lnTo>
                    <a:pt x="38118" y="87110"/>
                  </a:lnTo>
                  <a:lnTo>
                    <a:pt x="28122" y="82576"/>
                  </a:lnTo>
                  <a:lnTo>
                    <a:pt x="19610" y="75290"/>
                  </a:lnTo>
                  <a:lnTo>
                    <a:pt x="13300" y="65318"/>
                  </a:lnTo>
                  <a:lnTo>
                    <a:pt x="9906" y="52725"/>
                  </a:lnTo>
                  <a:lnTo>
                    <a:pt x="9906" y="78119"/>
                  </a:lnTo>
                  <a:lnTo>
                    <a:pt x="14280" y="83963"/>
                  </a:lnTo>
                  <a:lnTo>
                    <a:pt x="23418" y="91198"/>
                  </a:lnTo>
                  <a:lnTo>
                    <a:pt x="33858" y="95930"/>
                  </a:lnTo>
                  <a:lnTo>
                    <a:pt x="45054" y="98157"/>
                  </a:lnTo>
                  <a:lnTo>
                    <a:pt x="56460" y="97877"/>
                  </a:lnTo>
                  <a:lnTo>
                    <a:pt x="67530" y="95088"/>
                  </a:lnTo>
                  <a:lnTo>
                    <a:pt x="77719" y="89790"/>
                  </a:lnTo>
                  <a:lnTo>
                    <a:pt x="86480" y="81980"/>
                  </a:lnTo>
                  <a:lnTo>
                    <a:pt x="89154" y="77914"/>
                  </a:lnTo>
                  <a:close/>
                </a:path>
              </a:pathLst>
            </a:custGeom>
            <a:solidFill>
              <a:srgbClr val="4A7EBB"/>
            </a:solidFill>
          </p:spPr>
          <p:txBody>
            <a:bodyPr wrap="square" lIns="0" tIns="0" rIns="0" bIns="0" rtlCol="0"/>
            <a:lstStyle/>
            <a:p>
              <a:endParaRPr sz="1588"/>
            </a:p>
          </p:txBody>
        </p:sp>
        <p:sp>
          <p:nvSpPr>
            <p:cNvPr id="34" name="object 34"/>
            <p:cNvSpPr txBox="1"/>
            <p:nvPr/>
          </p:nvSpPr>
          <p:spPr>
            <a:xfrm>
              <a:off x="1884829" y="3909283"/>
              <a:ext cx="2501153" cy="244362"/>
            </a:xfrm>
            <a:prstGeom prst="rect">
              <a:avLst/>
            </a:prstGeom>
          </p:spPr>
          <p:txBody>
            <a:bodyPr vert="horz" wrap="square" lIns="0" tIns="0" rIns="0" bIns="0" rtlCol="0">
              <a:spAutoFit/>
            </a:bodyPr>
            <a:lstStyle/>
            <a:p>
              <a:pPr marL="11206"/>
              <a:r>
                <a:rPr sz="1588" dirty="0">
                  <a:latin typeface="Calibri"/>
                  <a:cs typeface="Calibri"/>
                </a:rPr>
                <a:t>(a) </a:t>
              </a:r>
              <a:r>
                <a:rPr sz="1588" spc="18" dirty="0">
                  <a:latin typeface="Calibri"/>
                  <a:cs typeface="Calibri"/>
                </a:rPr>
                <a:t> </a:t>
              </a:r>
              <a:r>
                <a:rPr sz="1588" spc="-44" dirty="0">
                  <a:latin typeface="Calibri"/>
                  <a:cs typeface="Calibri"/>
                </a:rPr>
                <a:t>P</a:t>
              </a:r>
              <a:r>
                <a:rPr sz="1588" spc="-13" dirty="0">
                  <a:latin typeface="Calibri"/>
                  <a:cs typeface="Calibri"/>
                </a:rPr>
                <a:t>o</a:t>
              </a:r>
              <a:r>
                <a:rPr sz="1588" spc="-4" dirty="0">
                  <a:latin typeface="Calibri"/>
                  <a:cs typeface="Calibri"/>
                </a:rPr>
                <a:t>s</a:t>
              </a:r>
              <a:r>
                <a:rPr sz="1588" dirty="0">
                  <a:latin typeface="Calibri"/>
                  <a:cs typeface="Calibri"/>
                </a:rPr>
                <a:t>i</a:t>
              </a:r>
              <a:r>
                <a:rPr sz="1588" spc="-13" dirty="0">
                  <a:latin typeface="Calibri"/>
                  <a:cs typeface="Calibri"/>
                </a:rPr>
                <a:t>t</a:t>
              </a:r>
              <a:r>
                <a:rPr sz="1588" dirty="0">
                  <a:latin typeface="Calibri"/>
                  <a:cs typeface="Calibri"/>
                </a:rPr>
                <a:t>i</a:t>
              </a:r>
              <a:r>
                <a:rPr sz="1588" spc="-22" dirty="0">
                  <a:latin typeface="Calibri"/>
                  <a:cs typeface="Calibri"/>
                </a:rPr>
                <a:t>v</a:t>
              </a:r>
              <a:r>
                <a:rPr sz="1588" spc="-9" dirty="0">
                  <a:latin typeface="Calibri"/>
                  <a:cs typeface="Calibri"/>
                </a:rPr>
                <a:t>e</a:t>
              </a:r>
              <a:r>
                <a:rPr sz="1588" dirty="0">
                  <a:latin typeface="Calibri"/>
                  <a:cs typeface="Calibri"/>
                </a:rPr>
                <a:t> linear</a:t>
              </a:r>
              <a:r>
                <a:rPr sz="1588" spc="4" dirty="0">
                  <a:latin typeface="Calibri"/>
                  <a:cs typeface="Calibri"/>
                </a:rPr>
                <a:t> </a:t>
              </a:r>
              <a:r>
                <a:rPr sz="1588" spc="-31" dirty="0">
                  <a:latin typeface="Calibri"/>
                  <a:cs typeface="Calibri"/>
                </a:rPr>
                <a:t>r</a:t>
              </a:r>
              <a:r>
                <a:rPr sz="1588" spc="-13" dirty="0">
                  <a:latin typeface="Calibri"/>
                  <a:cs typeface="Calibri"/>
                </a:rPr>
                <a:t>e</a:t>
              </a:r>
              <a:r>
                <a:rPr sz="1588" spc="-4" dirty="0">
                  <a:latin typeface="Calibri"/>
                  <a:cs typeface="Calibri"/>
                </a:rPr>
                <a:t>l</a:t>
              </a:r>
              <a:r>
                <a:rPr sz="1588" spc="-18" dirty="0">
                  <a:latin typeface="Calibri"/>
                  <a:cs typeface="Calibri"/>
                </a:rPr>
                <a:t>a</a:t>
              </a:r>
              <a:r>
                <a:rPr sz="1588" dirty="0">
                  <a:latin typeface="Calibri"/>
                  <a:cs typeface="Calibri"/>
                </a:rPr>
                <a:t>tionship</a:t>
              </a:r>
              <a:endParaRPr sz="1588">
                <a:latin typeface="Calibri"/>
                <a:cs typeface="Calibri"/>
              </a:endParaRPr>
            </a:p>
          </p:txBody>
        </p:sp>
        <p:sp>
          <p:nvSpPr>
            <p:cNvPr id="35" name="object 35"/>
            <p:cNvSpPr/>
            <p:nvPr/>
          </p:nvSpPr>
          <p:spPr>
            <a:xfrm>
              <a:off x="5039958" y="2532753"/>
              <a:ext cx="0" cy="1315571"/>
            </a:xfrm>
            <a:custGeom>
              <a:avLst/>
              <a:gdLst/>
              <a:ahLst/>
              <a:cxnLst/>
              <a:rect l="l" t="t" r="r" b="b"/>
              <a:pathLst>
                <a:path h="1490979">
                  <a:moveTo>
                    <a:pt x="0" y="0"/>
                  </a:moveTo>
                  <a:lnTo>
                    <a:pt x="0" y="1490472"/>
                  </a:lnTo>
                </a:path>
              </a:pathLst>
            </a:custGeom>
            <a:ln w="10414">
              <a:solidFill>
                <a:srgbClr val="868686"/>
              </a:solidFill>
            </a:ln>
          </p:spPr>
          <p:txBody>
            <a:bodyPr wrap="square" lIns="0" tIns="0" rIns="0" bIns="0" rtlCol="0"/>
            <a:lstStyle/>
            <a:p>
              <a:endParaRPr sz="1588"/>
            </a:p>
          </p:txBody>
        </p:sp>
        <p:sp>
          <p:nvSpPr>
            <p:cNvPr id="36" name="object 36"/>
            <p:cNvSpPr/>
            <p:nvPr/>
          </p:nvSpPr>
          <p:spPr>
            <a:xfrm>
              <a:off x="5039958" y="3847876"/>
              <a:ext cx="2200275" cy="0"/>
            </a:xfrm>
            <a:custGeom>
              <a:avLst/>
              <a:gdLst/>
              <a:ahLst/>
              <a:cxnLst/>
              <a:rect l="l" t="t" r="r" b="b"/>
              <a:pathLst>
                <a:path w="2493645">
                  <a:moveTo>
                    <a:pt x="0" y="0"/>
                  </a:moveTo>
                  <a:lnTo>
                    <a:pt x="2493263" y="0"/>
                  </a:lnTo>
                </a:path>
              </a:pathLst>
            </a:custGeom>
            <a:ln w="10414">
              <a:solidFill>
                <a:srgbClr val="868686"/>
              </a:solidFill>
            </a:ln>
          </p:spPr>
          <p:txBody>
            <a:bodyPr wrap="square" lIns="0" tIns="0" rIns="0" bIns="0" rtlCol="0"/>
            <a:lstStyle/>
            <a:p>
              <a:endParaRPr sz="1588"/>
            </a:p>
          </p:txBody>
        </p:sp>
        <p:sp>
          <p:nvSpPr>
            <p:cNvPr id="37" name="object 37"/>
            <p:cNvSpPr/>
            <p:nvPr/>
          </p:nvSpPr>
          <p:spPr>
            <a:xfrm>
              <a:off x="5221442" y="2659254"/>
              <a:ext cx="77881" cy="76200"/>
            </a:xfrm>
            <a:custGeom>
              <a:avLst/>
              <a:gdLst/>
              <a:ahLst/>
              <a:cxnLst/>
              <a:rect l="l" t="t" r="r" b="b"/>
              <a:pathLst>
                <a:path w="88264" h="86360">
                  <a:moveTo>
                    <a:pt x="87687" y="43322"/>
                  </a:moveTo>
                  <a:lnTo>
                    <a:pt x="65428" y="6545"/>
                  </a:lnTo>
                  <a:lnTo>
                    <a:pt x="34788" y="0"/>
                  </a:lnTo>
                  <a:lnTo>
                    <a:pt x="23227" y="4277"/>
                  </a:lnTo>
                  <a:lnTo>
                    <a:pt x="13374" y="12001"/>
                  </a:lnTo>
                  <a:lnTo>
                    <a:pt x="5824" y="23042"/>
                  </a:lnTo>
                  <a:lnTo>
                    <a:pt x="1168" y="37270"/>
                  </a:lnTo>
                  <a:lnTo>
                    <a:pt x="0" y="54553"/>
                  </a:lnTo>
                  <a:lnTo>
                    <a:pt x="4897" y="65508"/>
                  </a:lnTo>
                  <a:lnTo>
                    <a:pt x="13145" y="74627"/>
                  </a:lnTo>
                  <a:lnTo>
                    <a:pt x="24651" y="81426"/>
                  </a:lnTo>
                  <a:lnTo>
                    <a:pt x="39323" y="85426"/>
                  </a:lnTo>
                  <a:lnTo>
                    <a:pt x="57069" y="86144"/>
                  </a:lnTo>
                  <a:lnTo>
                    <a:pt x="69343" y="79872"/>
                  </a:lnTo>
                  <a:lnTo>
                    <a:pt x="79035" y="70171"/>
                  </a:lnTo>
                  <a:lnTo>
                    <a:pt x="85399" y="57751"/>
                  </a:lnTo>
                  <a:lnTo>
                    <a:pt x="87687" y="43322"/>
                  </a:lnTo>
                  <a:close/>
                </a:path>
              </a:pathLst>
            </a:custGeom>
            <a:solidFill>
              <a:srgbClr val="000000"/>
            </a:solidFill>
          </p:spPr>
          <p:txBody>
            <a:bodyPr wrap="square" lIns="0" tIns="0" rIns="0" bIns="0" rtlCol="0"/>
            <a:lstStyle/>
            <a:p>
              <a:endParaRPr sz="1588"/>
            </a:p>
          </p:txBody>
        </p:sp>
        <p:sp>
          <p:nvSpPr>
            <p:cNvPr id="38" name="object 38"/>
            <p:cNvSpPr/>
            <p:nvPr/>
          </p:nvSpPr>
          <p:spPr>
            <a:xfrm>
              <a:off x="5216114" y="2654319"/>
              <a:ext cx="87406" cy="86846"/>
            </a:xfrm>
            <a:custGeom>
              <a:avLst/>
              <a:gdLst/>
              <a:ahLst/>
              <a:cxnLst/>
              <a:rect l="l" t="t" r="r" b="b"/>
              <a:pathLst>
                <a:path w="99060" h="98425">
                  <a:moveTo>
                    <a:pt x="99060" y="48915"/>
                  </a:moveTo>
                  <a:lnTo>
                    <a:pt x="79789" y="9947"/>
                  </a:lnTo>
                  <a:lnTo>
                    <a:pt x="49712" y="0"/>
                  </a:lnTo>
                  <a:lnTo>
                    <a:pt x="39202" y="1213"/>
                  </a:lnTo>
                  <a:lnTo>
                    <a:pt x="5764" y="26285"/>
                  </a:lnTo>
                  <a:lnTo>
                    <a:pt x="0" y="49677"/>
                  </a:lnTo>
                  <a:lnTo>
                    <a:pt x="2094" y="61986"/>
                  </a:lnTo>
                  <a:lnTo>
                    <a:pt x="6990" y="74225"/>
                  </a:lnTo>
                  <a:lnTo>
                    <a:pt x="9906" y="78119"/>
                  </a:lnTo>
                  <a:lnTo>
                    <a:pt x="9906" y="52725"/>
                  </a:lnTo>
                  <a:lnTo>
                    <a:pt x="11045" y="39312"/>
                  </a:lnTo>
                  <a:lnTo>
                    <a:pt x="42515" y="9861"/>
                  </a:lnTo>
                  <a:lnTo>
                    <a:pt x="53272" y="9387"/>
                  </a:lnTo>
                  <a:lnTo>
                    <a:pt x="63835" y="11831"/>
                  </a:lnTo>
                  <a:lnTo>
                    <a:pt x="73532" y="17275"/>
                  </a:lnTo>
                  <a:lnTo>
                    <a:pt x="81688" y="25799"/>
                  </a:lnTo>
                  <a:lnTo>
                    <a:pt x="87630" y="37485"/>
                  </a:lnTo>
                  <a:lnTo>
                    <a:pt x="89154" y="45105"/>
                  </a:lnTo>
                  <a:lnTo>
                    <a:pt x="89154" y="77914"/>
                  </a:lnTo>
                  <a:lnTo>
                    <a:pt x="93267" y="71658"/>
                  </a:lnTo>
                  <a:lnTo>
                    <a:pt x="97536" y="58821"/>
                  </a:lnTo>
                  <a:lnTo>
                    <a:pt x="98298" y="54249"/>
                  </a:lnTo>
                  <a:lnTo>
                    <a:pt x="99060" y="48915"/>
                  </a:lnTo>
                  <a:close/>
                </a:path>
                <a:path w="99060" h="98425">
                  <a:moveTo>
                    <a:pt x="89154" y="77914"/>
                  </a:moveTo>
                  <a:lnTo>
                    <a:pt x="89154" y="53487"/>
                  </a:lnTo>
                  <a:lnTo>
                    <a:pt x="85356" y="66201"/>
                  </a:lnTo>
                  <a:lnTo>
                    <a:pt x="78658" y="76413"/>
                  </a:lnTo>
                  <a:lnTo>
                    <a:pt x="69871" y="83544"/>
                  </a:lnTo>
                  <a:lnTo>
                    <a:pt x="59708" y="87660"/>
                  </a:lnTo>
                  <a:lnTo>
                    <a:pt x="48885" y="88827"/>
                  </a:lnTo>
                  <a:lnTo>
                    <a:pt x="38118" y="87110"/>
                  </a:lnTo>
                  <a:lnTo>
                    <a:pt x="28122" y="82576"/>
                  </a:lnTo>
                  <a:lnTo>
                    <a:pt x="19610" y="75290"/>
                  </a:lnTo>
                  <a:lnTo>
                    <a:pt x="13300" y="65318"/>
                  </a:lnTo>
                  <a:lnTo>
                    <a:pt x="9906" y="52725"/>
                  </a:lnTo>
                  <a:lnTo>
                    <a:pt x="9906" y="78119"/>
                  </a:lnTo>
                  <a:lnTo>
                    <a:pt x="14280" y="83963"/>
                  </a:lnTo>
                  <a:lnTo>
                    <a:pt x="23418" y="91198"/>
                  </a:lnTo>
                  <a:lnTo>
                    <a:pt x="33858" y="95930"/>
                  </a:lnTo>
                  <a:lnTo>
                    <a:pt x="45054" y="98157"/>
                  </a:lnTo>
                  <a:lnTo>
                    <a:pt x="56460" y="97877"/>
                  </a:lnTo>
                  <a:lnTo>
                    <a:pt x="67530" y="95088"/>
                  </a:lnTo>
                  <a:lnTo>
                    <a:pt x="77719" y="89790"/>
                  </a:lnTo>
                  <a:lnTo>
                    <a:pt x="86480" y="81980"/>
                  </a:lnTo>
                  <a:lnTo>
                    <a:pt x="89154" y="77914"/>
                  </a:lnTo>
                  <a:close/>
                </a:path>
              </a:pathLst>
            </a:custGeom>
            <a:solidFill>
              <a:srgbClr val="4A7EBB"/>
            </a:solidFill>
          </p:spPr>
          <p:txBody>
            <a:bodyPr wrap="square" lIns="0" tIns="0" rIns="0" bIns="0" rtlCol="0"/>
            <a:lstStyle/>
            <a:p>
              <a:endParaRPr sz="1588"/>
            </a:p>
          </p:txBody>
        </p:sp>
        <p:sp>
          <p:nvSpPr>
            <p:cNvPr id="39" name="object 39"/>
            <p:cNvSpPr/>
            <p:nvPr/>
          </p:nvSpPr>
          <p:spPr>
            <a:xfrm>
              <a:off x="5276575" y="2692199"/>
              <a:ext cx="77881" cy="76200"/>
            </a:xfrm>
            <a:custGeom>
              <a:avLst/>
              <a:gdLst/>
              <a:ahLst/>
              <a:cxnLst/>
              <a:rect l="l" t="t" r="r" b="b"/>
              <a:pathLst>
                <a:path w="88264" h="86360">
                  <a:moveTo>
                    <a:pt x="87687" y="43322"/>
                  </a:moveTo>
                  <a:lnTo>
                    <a:pt x="65428" y="6545"/>
                  </a:lnTo>
                  <a:lnTo>
                    <a:pt x="34788" y="0"/>
                  </a:lnTo>
                  <a:lnTo>
                    <a:pt x="23227" y="4277"/>
                  </a:lnTo>
                  <a:lnTo>
                    <a:pt x="13374" y="12001"/>
                  </a:lnTo>
                  <a:lnTo>
                    <a:pt x="5824" y="23042"/>
                  </a:lnTo>
                  <a:lnTo>
                    <a:pt x="1168" y="37270"/>
                  </a:lnTo>
                  <a:lnTo>
                    <a:pt x="0" y="54553"/>
                  </a:lnTo>
                  <a:lnTo>
                    <a:pt x="4897" y="65508"/>
                  </a:lnTo>
                  <a:lnTo>
                    <a:pt x="13145" y="74627"/>
                  </a:lnTo>
                  <a:lnTo>
                    <a:pt x="24651" y="81426"/>
                  </a:lnTo>
                  <a:lnTo>
                    <a:pt x="39323" y="85426"/>
                  </a:lnTo>
                  <a:lnTo>
                    <a:pt x="57069" y="86144"/>
                  </a:lnTo>
                  <a:lnTo>
                    <a:pt x="69343" y="79872"/>
                  </a:lnTo>
                  <a:lnTo>
                    <a:pt x="79035" y="70171"/>
                  </a:lnTo>
                  <a:lnTo>
                    <a:pt x="85399" y="57751"/>
                  </a:lnTo>
                  <a:lnTo>
                    <a:pt x="87687" y="43322"/>
                  </a:lnTo>
                  <a:close/>
                </a:path>
              </a:pathLst>
            </a:custGeom>
            <a:solidFill>
              <a:srgbClr val="000000"/>
            </a:solidFill>
          </p:spPr>
          <p:txBody>
            <a:bodyPr wrap="square" lIns="0" tIns="0" rIns="0" bIns="0" rtlCol="0"/>
            <a:lstStyle/>
            <a:p>
              <a:endParaRPr sz="1588"/>
            </a:p>
          </p:txBody>
        </p:sp>
        <p:sp>
          <p:nvSpPr>
            <p:cNvPr id="40" name="object 40"/>
            <p:cNvSpPr/>
            <p:nvPr/>
          </p:nvSpPr>
          <p:spPr>
            <a:xfrm>
              <a:off x="5271246" y="2687264"/>
              <a:ext cx="87406" cy="86846"/>
            </a:xfrm>
            <a:custGeom>
              <a:avLst/>
              <a:gdLst/>
              <a:ahLst/>
              <a:cxnLst/>
              <a:rect l="l" t="t" r="r" b="b"/>
              <a:pathLst>
                <a:path w="99060" h="98425">
                  <a:moveTo>
                    <a:pt x="99060" y="48915"/>
                  </a:moveTo>
                  <a:lnTo>
                    <a:pt x="79789" y="9947"/>
                  </a:lnTo>
                  <a:lnTo>
                    <a:pt x="49712" y="0"/>
                  </a:lnTo>
                  <a:lnTo>
                    <a:pt x="39202" y="1213"/>
                  </a:lnTo>
                  <a:lnTo>
                    <a:pt x="5764" y="26285"/>
                  </a:lnTo>
                  <a:lnTo>
                    <a:pt x="0" y="49677"/>
                  </a:lnTo>
                  <a:lnTo>
                    <a:pt x="2094" y="61986"/>
                  </a:lnTo>
                  <a:lnTo>
                    <a:pt x="6990" y="74225"/>
                  </a:lnTo>
                  <a:lnTo>
                    <a:pt x="9906" y="78119"/>
                  </a:lnTo>
                  <a:lnTo>
                    <a:pt x="9906" y="52725"/>
                  </a:lnTo>
                  <a:lnTo>
                    <a:pt x="11045" y="39312"/>
                  </a:lnTo>
                  <a:lnTo>
                    <a:pt x="42515" y="9861"/>
                  </a:lnTo>
                  <a:lnTo>
                    <a:pt x="53272" y="9387"/>
                  </a:lnTo>
                  <a:lnTo>
                    <a:pt x="63835" y="11831"/>
                  </a:lnTo>
                  <a:lnTo>
                    <a:pt x="73532" y="17275"/>
                  </a:lnTo>
                  <a:lnTo>
                    <a:pt x="81688" y="25799"/>
                  </a:lnTo>
                  <a:lnTo>
                    <a:pt x="87630" y="37485"/>
                  </a:lnTo>
                  <a:lnTo>
                    <a:pt x="89154" y="45105"/>
                  </a:lnTo>
                  <a:lnTo>
                    <a:pt x="89154" y="77914"/>
                  </a:lnTo>
                  <a:lnTo>
                    <a:pt x="93267" y="71658"/>
                  </a:lnTo>
                  <a:lnTo>
                    <a:pt x="97536" y="58821"/>
                  </a:lnTo>
                  <a:lnTo>
                    <a:pt x="98298" y="54249"/>
                  </a:lnTo>
                  <a:lnTo>
                    <a:pt x="99060" y="48915"/>
                  </a:lnTo>
                  <a:close/>
                </a:path>
                <a:path w="99060" h="98425">
                  <a:moveTo>
                    <a:pt x="89154" y="77914"/>
                  </a:moveTo>
                  <a:lnTo>
                    <a:pt x="89154" y="53487"/>
                  </a:lnTo>
                  <a:lnTo>
                    <a:pt x="85356" y="66201"/>
                  </a:lnTo>
                  <a:lnTo>
                    <a:pt x="78658" y="76413"/>
                  </a:lnTo>
                  <a:lnTo>
                    <a:pt x="69871" y="83544"/>
                  </a:lnTo>
                  <a:lnTo>
                    <a:pt x="59708" y="87660"/>
                  </a:lnTo>
                  <a:lnTo>
                    <a:pt x="48885" y="88827"/>
                  </a:lnTo>
                  <a:lnTo>
                    <a:pt x="38118" y="87110"/>
                  </a:lnTo>
                  <a:lnTo>
                    <a:pt x="28122" y="82576"/>
                  </a:lnTo>
                  <a:lnTo>
                    <a:pt x="19610" y="75290"/>
                  </a:lnTo>
                  <a:lnTo>
                    <a:pt x="13300" y="65318"/>
                  </a:lnTo>
                  <a:lnTo>
                    <a:pt x="9906" y="52725"/>
                  </a:lnTo>
                  <a:lnTo>
                    <a:pt x="9906" y="78119"/>
                  </a:lnTo>
                  <a:lnTo>
                    <a:pt x="14280" y="83963"/>
                  </a:lnTo>
                  <a:lnTo>
                    <a:pt x="23418" y="91198"/>
                  </a:lnTo>
                  <a:lnTo>
                    <a:pt x="33858" y="95930"/>
                  </a:lnTo>
                  <a:lnTo>
                    <a:pt x="45054" y="98157"/>
                  </a:lnTo>
                  <a:lnTo>
                    <a:pt x="56460" y="97877"/>
                  </a:lnTo>
                  <a:lnTo>
                    <a:pt x="67530" y="95088"/>
                  </a:lnTo>
                  <a:lnTo>
                    <a:pt x="77719" y="89790"/>
                  </a:lnTo>
                  <a:lnTo>
                    <a:pt x="86480" y="81980"/>
                  </a:lnTo>
                  <a:lnTo>
                    <a:pt x="89154" y="77914"/>
                  </a:lnTo>
                  <a:close/>
                </a:path>
              </a:pathLst>
            </a:custGeom>
            <a:solidFill>
              <a:srgbClr val="4A7EBB"/>
            </a:solidFill>
          </p:spPr>
          <p:txBody>
            <a:bodyPr wrap="square" lIns="0" tIns="0" rIns="0" bIns="0" rtlCol="0"/>
            <a:lstStyle/>
            <a:p>
              <a:endParaRPr sz="1588"/>
            </a:p>
          </p:txBody>
        </p:sp>
        <p:sp>
          <p:nvSpPr>
            <p:cNvPr id="41" name="object 41"/>
            <p:cNvSpPr/>
            <p:nvPr/>
          </p:nvSpPr>
          <p:spPr>
            <a:xfrm>
              <a:off x="5551567" y="2823980"/>
              <a:ext cx="77881" cy="76200"/>
            </a:xfrm>
            <a:custGeom>
              <a:avLst/>
              <a:gdLst/>
              <a:ahLst/>
              <a:cxnLst/>
              <a:rect l="l" t="t" r="r" b="b"/>
              <a:pathLst>
                <a:path w="88264" h="86360">
                  <a:moveTo>
                    <a:pt x="87687" y="43322"/>
                  </a:moveTo>
                  <a:lnTo>
                    <a:pt x="65428" y="6545"/>
                  </a:lnTo>
                  <a:lnTo>
                    <a:pt x="34788" y="0"/>
                  </a:lnTo>
                  <a:lnTo>
                    <a:pt x="23227" y="4277"/>
                  </a:lnTo>
                  <a:lnTo>
                    <a:pt x="13374" y="12001"/>
                  </a:lnTo>
                  <a:lnTo>
                    <a:pt x="5824" y="23042"/>
                  </a:lnTo>
                  <a:lnTo>
                    <a:pt x="1168" y="37270"/>
                  </a:lnTo>
                  <a:lnTo>
                    <a:pt x="0" y="54553"/>
                  </a:lnTo>
                  <a:lnTo>
                    <a:pt x="4897" y="65508"/>
                  </a:lnTo>
                  <a:lnTo>
                    <a:pt x="13145" y="74627"/>
                  </a:lnTo>
                  <a:lnTo>
                    <a:pt x="24651" y="81426"/>
                  </a:lnTo>
                  <a:lnTo>
                    <a:pt x="39323" y="85426"/>
                  </a:lnTo>
                  <a:lnTo>
                    <a:pt x="57069" y="86144"/>
                  </a:lnTo>
                  <a:lnTo>
                    <a:pt x="69343" y="79872"/>
                  </a:lnTo>
                  <a:lnTo>
                    <a:pt x="79035" y="70171"/>
                  </a:lnTo>
                  <a:lnTo>
                    <a:pt x="85399" y="57751"/>
                  </a:lnTo>
                  <a:lnTo>
                    <a:pt x="87687" y="43322"/>
                  </a:lnTo>
                  <a:close/>
                </a:path>
              </a:pathLst>
            </a:custGeom>
            <a:solidFill>
              <a:srgbClr val="000000"/>
            </a:solidFill>
          </p:spPr>
          <p:txBody>
            <a:bodyPr wrap="square" lIns="0" tIns="0" rIns="0" bIns="0" rtlCol="0"/>
            <a:lstStyle/>
            <a:p>
              <a:endParaRPr sz="1588"/>
            </a:p>
          </p:txBody>
        </p:sp>
        <p:sp>
          <p:nvSpPr>
            <p:cNvPr id="42" name="object 42"/>
            <p:cNvSpPr/>
            <p:nvPr/>
          </p:nvSpPr>
          <p:spPr>
            <a:xfrm>
              <a:off x="5546239" y="2819046"/>
              <a:ext cx="87406" cy="86846"/>
            </a:xfrm>
            <a:custGeom>
              <a:avLst/>
              <a:gdLst/>
              <a:ahLst/>
              <a:cxnLst/>
              <a:rect l="l" t="t" r="r" b="b"/>
              <a:pathLst>
                <a:path w="99060" h="98425">
                  <a:moveTo>
                    <a:pt x="99060" y="48915"/>
                  </a:moveTo>
                  <a:lnTo>
                    <a:pt x="79789" y="9947"/>
                  </a:lnTo>
                  <a:lnTo>
                    <a:pt x="49712" y="0"/>
                  </a:lnTo>
                  <a:lnTo>
                    <a:pt x="39202" y="1213"/>
                  </a:lnTo>
                  <a:lnTo>
                    <a:pt x="5764" y="26285"/>
                  </a:lnTo>
                  <a:lnTo>
                    <a:pt x="0" y="49677"/>
                  </a:lnTo>
                  <a:lnTo>
                    <a:pt x="2094" y="61986"/>
                  </a:lnTo>
                  <a:lnTo>
                    <a:pt x="6990" y="74225"/>
                  </a:lnTo>
                  <a:lnTo>
                    <a:pt x="9906" y="78119"/>
                  </a:lnTo>
                  <a:lnTo>
                    <a:pt x="9906" y="52725"/>
                  </a:lnTo>
                  <a:lnTo>
                    <a:pt x="11045" y="39312"/>
                  </a:lnTo>
                  <a:lnTo>
                    <a:pt x="42515" y="9861"/>
                  </a:lnTo>
                  <a:lnTo>
                    <a:pt x="53272" y="9387"/>
                  </a:lnTo>
                  <a:lnTo>
                    <a:pt x="63835" y="11831"/>
                  </a:lnTo>
                  <a:lnTo>
                    <a:pt x="73532" y="17275"/>
                  </a:lnTo>
                  <a:lnTo>
                    <a:pt x="81688" y="25799"/>
                  </a:lnTo>
                  <a:lnTo>
                    <a:pt x="87630" y="37485"/>
                  </a:lnTo>
                  <a:lnTo>
                    <a:pt x="89154" y="45105"/>
                  </a:lnTo>
                  <a:lnTo>
                    <a:pt x="89154" y="77914"/>
                  </a:lnTo>
                  <a:lnTo>
                    <a:pt x="93267" y="71658"/>
                  </a:lnTo>
                  <a:lnTo>
                    <a:pt x="97536" y="58821"/>
                  </a:lnTo>
                  <a:lnTo>
                    <a:pt x="98298" y="54249"/>
                  </a:lnTo>
                  <a:lnTo>
                    <a:pt x="99060" y="48915"/>
                  </a:lnTo>
                  <a:close/>
                </a:path>
                <a:path w="99060" h="98425">
                  <a:moveTo>
                    <a:pt x="89154" y="77914"/>
                  </a:moveTo>
                  <a:lnTo>
                    <a:pt x="89154" y="53487"/>
                  </a:lnTo>
                  <a:lnTo>
                    <a:pt x="85356" y="66201"/>
                  </a:lnTo>
                  <a:lnTo>
                    <a:pt x="78658" y="76413"/>
                  </a:lnTo>
                  <a:lnTo>
                    <a:pt x="69871" y="83544"/>
                  </a:lnTo>
                  <a:lnTo>
                    <a:pt x="59708" y="87660"/>
                  </a:lnTo>
                  <a:lnTo>
                    <a:pt x="48885" y="88827"/>
                  </a:lnTo>
                  <a:lnTo>
                    <a:pt x="38118" y="87110"/>
                  </a:lnTo>
                  <a:lnTo>
                    <a:pt x="28122" y="82576"/>
                  </a:lnTo>
                  <a:lnTo>
                    <a:pt x="19610" y="75290"/>
                  </a:lnTo>
                  <a:lnTo>
                    <a:pt x="13300" y="65318"/>
                  </a:lnTo>
                  <a:lnTo>
                    <a:pt x="9906" y="52725"/>
                  </a:lnTo>
                  <a:lnTo>
                    <a:pt x="9906" y="78119"/>
                  </a:lnTo>
                  <a:lnTo>
                    <a:pt x="14280" y="83963"/>
                  </a:lnTo>
                  <a:lnTo>
                    <a:pt x="23418" y="91198"/>
                  </a:lnTo>
                  <a:lnTo>
                    <a:pt x="33858" y="95930"/>
                  </a:lnTo>
                  <a:lnTo>
                    <a:pt x="45054" y="98157"/>
                  </a:lnTo>
                  <a:lnTo>
                    <a:pt x="56460" y="97877"/>
                  </a:lnTo>
                  <a:lnTo>
                    <a:pt x="67530" y="95088"/>
                  </a:lnTo>
                  <a:lnTo>
                    <a:pt x="77719" y="89790"/>
                  </a:lnTo>
                  <a:lnTo>
                    <a:pt x="86480" y="81980"/>
                  </a:lnTo>
                  <a:lnTo>
                    <a:pt x="89154" y="77914"/>
                  </a:lnTo>
                  <a:close/>
                </a:path>
              </a:pathLst>
            </a:custGeom>
            <a:solidFill>
              <a:srgbClr val="4A7EBB"/>
            </a:solidFill>
          </p:spPr>
          <p:txBody>
            <a:bodyPr wrap="square" lIns="0" tIns="0" rIns="0" bIns="0" rtlCol="0"/>
            <a:lstStyle/>
            <a:p>
              <a:endParaRPr sz="1588"/>
            </a:p>
          </p:txBody>
        </p:sp>
        <p:sp>
          <p:nvSpPr>
            <p:cNvPr id="43" name="object 43"/>
            <p:cNvSpPr/>
            <p:nvPr/>
          </p:nvSpPr>
          <p:spPr>
            <a:xfrm>
              <a:off x="5441302" y="2955089"/>
              <a:ext cx="77881" cy="76200"/>
            </a:xfrm>
            <a:custGeom>
              <a:avLst/>
              <a:gdLst/>
              <a:ahLst/>
              <a:cxnLst/>
              <a:rect l="l" t="t" r="r" b="b"/>
              <a:pathLst>
                <a:path w="88264" h="86360">
                  <a:moveTo>
                    <a:pt x="87687" y="43322"/>
                  </a:moveTo>
                  <a:lnTo>
                    <a:pt x="65428" y="6545"/>
                  </a:lnTo>
                  <a:lnTo>
                    <a:pt x="34788" y="0"/>
                  </a:lnTo>
                  <a:lnTo>
                    <a:pt x="23227" y="4277"/>
                  </a:lnTo>
                  <a:lnTo>
                    <a:pt x="13374" y="12001"/>
                  </a:lnTo>
                  <a:lnTo>
                    <a:pt x="5824" y="23042"/>
                  </a:lnTo>
                  <a:lnTo>
                    <a:pt x="1168" y="37270"/>
                  </a:lnTo>
                  <a:lnTo>
                    <a:pt x="0" y="54553"/>
                  </a:lnTo>
                  <a:lnTo>
                    <a:pt x="4897" y="65508"/>
                  </a:lnTo>
                  <a:lnTo>
                    <a:pt x="13145" y="74627"/>
                  </a:lnTo>
                  <a:lnTo>
                    <a:pt x="24651" y="81426"/>
                  </a:lnTo>
                  <a:lnTo>
                    <a:pt x="39323" y="85426"/>
                  </a:lnTo>
                  <a:lnTo>
                    <a:pt x="57069" y="86144"/>
                  </a:lnTo>
                  <a:lnTo>
                    <a:pt x="69343" y="79872"/>
                  </a:lnTo>
                  <a:lnTo>
                    <a:pt x="79035" y="70171"/>
                  </a:lnTo>
                  <a:lnTo>
                    <a:pt x="85399" y="57751"/>
                  </a:lnTo>
                  <a:lnTo>
                    <a:pt x="87687" y="43322"/>
                  </a:lnTo>
                  <a:close/>
                </a:path>
              </a:pathLst>
            </a:custGeom>
            <a:solidFill>
              <a:srgbClr val="000000"/>
            </a:solidFill>
          </p:spPr>
          <p:txBody>
            <a:bodyPr wrap="square" lIns="0" tIns="0" rIns="0" bIns="0" rtlCol="0"/>
            <a:lstStyle/>
            <a:p>
              <a:endParaRPr sz="1588"/>
            </a:p>
          </p:txBody>
        </p:sp>
        <p:sp>
          <p:nvSpPr>
            <p:cNvPr id="44" name="object 44"/>
            <p:cNvSpPr/>
            <p:nvPr/>
          </p:nvSpPr>
          <p:spPr>
            <a:xfrm>
              <a:off x="5435973" y="2950154"/>
              <a:ext cx="87406" cy="86846"/>
            </a:xfrm>
            <a:custGeom>
              <a:avLst/>
              <a:gdLst/>
              <a:ahLst/>
              <a:cxnLst/>
              <a:rect l="l" t="t" r="r" b="b"/>
              <a:pathLst>
                <a:path w="99060" h="98425">
                  <a:moveTo>
                    <a:pt x="99060" y="48915"/>
                  </a:moveTo>
                  <a:lnTo>
                    <a:pt x="79789" y="9947"/>
                  </a:lnTo>
                  <a:lnTo>
                    <a:pt x="49712" y="0"/>
                  </a:lnTo>
                  <a:lnTo>
                    <a:pt x="39202" y="1213"/>
                  </a:lnTo>
                  <a:lnTo>
                    <a:pt x="5764" y="26285"/>
                  </a:lnTo>
                  <a:lnTo>
                    <a:pt x="0" y="49677"/>
                  </a:lnTo>
                  <a:lnTo>
                    <a:pt x="2094" y="61986"/>
                  </a:lnTo>
                  <a:lnTo>
                    <a:pt x="6990" y="74225"/>
                  </a:lnTo>
                  <a:lnTo>
                    <a:pt x="9906" y="78119"/>
                  </a:lnTo>
                  <a:lnTo>
                    <a:pt x="9906" y="52725"/>
                  </a:lnTo>
                  <a:lnTo>
                    <a:pt x="11045" y="39312"/>
                  </a:lnTo>
                  <a:lnTo>
                    <a:pt x="42515" y="9861"/>
                  </a:lnTo>
                  <a:lnTo>
                    <a:pt x="53272" y="9387"/>
                  </a:lnTo>
                  <a:lnTo>
                    <a:pt x="63835" y="11831"/>
                  </a:lnTo>
                  <a:lnTo>
                    <a:pt x="73532" y="17275"/>
                  </a:lnTo>
                  <a:lnTo>
                    <a:pt x="81688" y="25799"/>
                  </a:lnTo>
                  <a:lnTo>
                    <a:pt x="87630" y="37485"/>
                  </a:lnTo>
                  <a:lnTo>
                    <a:pt x="89154" y="45105"/>
                  </a:lnTo>
                  <a:lnTo>
                    <a:pt x="89154" y="77914"/>
                  </a:lnTo>
                  <a:lnTo>
                    <a:pt x="93267" y="71658"/>
                  </a:lnTo>
                  <a:lnTo>
                    <a:pt x="97536" y="58821"/>
                  </a:lnTo>
                  <a:lnTo>
                    <a:pt x="98298" y="54249"/>
                  </a:lnTo>
                  <a:lnTo>
                    <a:pt x="99060" y="48915"/>
                  </a:lnTo>
                  <a:close/>
                </a:path>
                <a:path w="99060" h="98425">
                  <a:moveTo>
                    <a:pt x="89154" y="77914"/>
                  </a:moveTo>
                  <a:lnTo>
                    <a:pt x="89154" y="53487"/>
                  </a:lnTo>
                  <a:lnTo>
                    <a:pt x="85356" y="66201"/>
                  </a:lnTo>
                  <a:lnTo>
                    <a:pt x="78658" y="76413"/>
                  </a:lnTo>
                  <a:lnTo>
                    <a:pt x="69871" y="83544"/>
                  </a:lnTo>
                  <a:lnTo>
                    <a:pt x="59708" y="87660"/>
                  </a:lnTo>
                  <a:lnTo>
                    <a:pt x="48885" y="88827"/>
                  </a:lnTo>
                  <a:lnTo>
                    <a:pt x="38118" y="87110"/>
                  </a:lnTo>
                  <a:lnTo>
                    <a:pt x="28122" y="82576"/>
                  </a:lnTo>
                  <a:lnTo>
                    <a:pt x="19610" y="75290"/>
                  </a:lnTo>
                  <a:lnTo>
                    <a:pt x="13300" y="65318"/>
                  </a:lnTo>
                  <a:lnTo>
                    <a:pt x="9906" y="52725"/>
                  </a:lnTo>
                  <a:lnTo>
                    <a:pt x="9906" y="78119"/>
                  </a:lnTo>
                  <a:lnTo>
                    <a:pt x="14280" y="83963"/>
                  </a:lnTo>
                  <a:lnTo>
                    <a:pt x="23418" y="91198"/>
                  </a:lnTo>
                  <a:lnTo>
                    <a:pt x="33858" y="95930"/>
                  </a:lnTo>
                  <a:lnTo>
                    <a:pt x="45054" y="98157"/>
                  </a:lnTo>
                  <a:lnTo>
                    <a:pt x="56460" y="97877"/>
                  </a:lnTo>
                  <a:lnTo>
                    <a:pt x="67530" y="95088"/>
                  </a:lnTo>
                  <a:lnTo>
                    <a:pt x="77719" y="89790"/>
                  </a:lnTo>
                  <a:lnTo>
                    <a:pt x="86480" y="81980"/>
                  </a:lnTo>
                  <a:lnTo>
                    <a:pt x="89154" y="77914"/>
                  </a:lnTo>
                  <a:close/>
                </a:path>
              </a:pathLst>
            </a:custGeom>
            <a:solidFill>
              <a:srgbClr val="4A7EBB"/>
            </a:solidFill>
          </p:spPr>
          <p:txBody>
            <a:bodyPr wrap="square" lIns="0" tIns="0" rIns="0" bIns="0" rtlCol="0"/>
            <a:lstStyle/>
            <a:p>
              <a:endParaRPr sz="1588"/>
            </a:p>
          </p:txBody>
        </p:sp>
        <p:sp>
          <p:nvSpPr>
            <p:cNvPr id="45" name="object 45"/>
            <p:cNvSpPr/>
            <p:nvPr/>
          </p:nvSpPr>
          <p:spPr>
            <a:xfrm>
              <a:off x="5881693" y="2988034"/>
              <a:ext cx="77881" cy="76200"/>
            </a:xfrm>
            <a:custGeom>
              <a:avLst/>
              <a:gdLst/>
              <a:ahLst/>
              <a:cxnLst/>
              <a:rect l="l" t="t" r="r" b="b"/>
              <a:pathLst>
                <a:path w="88265" h="86360">
                  <a:moveTo>
                    <a:pt x="87687" y="43322"/>
                  </a:moveTo>
                  <a:lnTo>
                    <a:pt x="65428" y="6545"/>
                  </a:lnTo>
                  <a:lnTo>
                    <a:pt x="34788" y="0"/>
                  </a:lnTo>
                  <a:lnTo>
                    <a:pt x="23227" y="4277"/>
                  </a:lnTo>
                  <a:lnTo>
                    <a:pt x="13374" y="12001"/>
                  </a:lnTo>
                  <a:lnTo>
                    <a:pt x="5824" y="23042"/>
                  </a:lnTo>
                  <a:lnTo>
                    <a:pt x="1168" y="37270"/>
                  </a:lnTo>
                  <a:lnTo>
                    <a:pt x="0" y="54553"/>
                  </a:lnTo>
                  <a:lnTo>
                    <a:pt x="4897" y="65508"/>
                  </a:lnTo>
                  <a:lnTo>
                    <a:pt x="13145" y="74627"/>
                  </a:lnTo>
                  <a:lnTo>
                    <a:pt x="24651" y="81426"/>
                  </a:lnTo>
                  <a:lnTo>
                    <a:pt x="39323" y="85426"/>
                  </a:lnTo>
                  <a:lnTo>
                    <a:pt x="57069" y="86144"/>
                  </a:lnTo>
                  <a:lnTo>
                    <a:pt x="69343" y="79872"/>
                  </a:lnTo>
                  <a:lnTo>
                    <a:pt x="79035" y="70171"/>
                  </a:lnTo>
                  <a:lnTo>
                    <a:pt x="85399" y="57751"/>
                  </a:lnTo>
                  <a:lnTo>
                    <a:pt x="87687" y="43322"/>
                  </a:lnTo>
                  <a:close/>
                </a:path>
              </a:pathLst>
            </a:custGeom>
            <a:solidFill>
              <a:srgbClr val="000000"/>
            </a:solidFill>
          </p:spPr>
          <p:txBody>
            <a:bodyPr wrap="square" lIns="0" tIns="0" rIns="0" bIns="0" rtlCol="0"/>
            <a:lstStyle/>
            <a:p>
              <a:endParaRPr sz="1588"/>
            </a:p>
          </p:txBody>
        </p:sp>
        <p:sp>
          <p:nvSpPr>
            <p:cNvPr id="46" name="object 46"/>
            <p:cNvSpPr/>
            <p:nvPr/>
          </p:nvSpPr>
          <p:spPr>
            <a:xfrm>
              <a:off x="5876365" y="2983096"/>
              <a:ext cx="87406" cy="86846"/>
            </a:xfrm>
            <a:custGeom>
              <a:avLst/>
              <a:gdLst/>
              <a:ahLst/>
              <a:cxnLst/>
              <a:rect l="l" t="t" r="r" b="b"/>
              <a:pathLst>
                <a:path w="99059" h="98425">
                  <a:moveTo>
                    <a:pt x="99059" y="48919"/>
                  </a:moveTo>
                  <a:lnTo>
                    <a:pt x="79789" y="9950"/>
                  </a:lnTo>
                  <a:lnTo>
                    <a:pt x="49712" y="0"/>
                  </a:lnTo>
                  <a:lnTo>
                    <a:pt x="39202" y="1212"/>
                  </a:lnTo>
                  <a:lnTo>
                    <a:pt x="5764" y="26285"/>
                  </a:lnTo>
                  <a:lnTo>
                    <a:pt x="0" y="49681"/>
                  </a:lnTo>
                  <a:lnTo>
                    <a:pt x="2094" y="61990"/>
                  </a:lnTo>
                  <a:lnTo>
                    <a:pt x="6990" y="74229"/>
                  </a:lnTo>
                  <a:lnTo>
                    <a:pt x="9905" y="78123"/>
                  </a:lnTo>
                  <a:lnTo>
                    <a:pt x="9905" y="52729"/>
                  </a:lnTo>
                  <a:lnTo>
                    <a:pt x="11045" y="39316"/>
                  </a:lnTo>
                  <a:lnTo>
                    <a:pt x="42515" y="9865"/>
                  </a:lnTo>
                  <a:lnTo>
                    <a:pt x="53272" y="9391"/>
                  </a:lnTo>
                  <a:lnTo>
                    <a:pt x="63835" y="11835"/>
                  </a:lnTo>
                  <a:lnTo>
                    <a:pt x="73532" y="17279"/>
                  </a:lnTo>
                  <a:lnTo>
                    <a:pt x="81688" y="25803"/>
                  </a:lnTo>
                  <a:lnTo>
                    <a:pt x="87629" y="37489"/>
                  </a:lnTo>
                  <a:lnTo>
                    <a:pt x="89153" y="45109"/>
                  </a:lnTo>
                  <a:lnTo>
                    <a:pt x="89153" y="77918"/>
                  </a:lnTo>
                  <a:lnTo>
                    <a:pt x="93267" y="71662"/>
                  </a:lnTo>
                  <a:lnTo>
                    <a:pt x="97535" y="58825"/>
                  </a:lnTo>
                  <a:lnTo>
                    <a:pt x="98297" y="54253"/>
                  </a:lnTo>
                  <a:lnTo>
                    <a:pt x="99059" y="48919"/>
                  </a:lnTo>
                  <a:close/>
                </a:path>
                <a:path w="99059" h="98425">
                  <a:moveTo>
                    <a:pt x="89153" y="77918"/>
                  </a:moveTo>
                  <a:lnTo>
                    <a:pt x="89153" y="53491"/>
                  </a:lnTo>
                  <a:lnTo>
                    <a:pt x="85356" y="66205"/>
                  </a:lnTo>
                  <a:lnTo>
                    <a:pt x="78658" y="76417"/>
                  </a:lnTo>
                  <a:lnTo>
                    <a:pt x="69871" y="83548"/>
                  </a:lnTo>
                  <a:lnTo>
                    <a:pt x="59708" y="87664"/>
                  </a:lnTo>
                  <a:lnTo>
                    <a:pt x="48885" y="88831"/>
                  </a:lnTo>
                  <a:lnTo>
                    <a:pt x="38118" y="87114"/>
                  </a:lnTo>
                  <a:lnTo>
                    <a:pt x="28122" y="82580"/>
                  </a:lnTo>
                  <a:lnTo>
                    <a:pt x="19610" y="75294"/>
                  </a:lnTo>
                  <a:lnTo>
                    <a:pt x="13300" y="65322"/>
                  </a:lnTo>
                  <a:lnTo>
                    <a:pt x="9905" y="52729"/>
                  </a:lnTo>
                  <a:lnTo>
                    <a:pt x="9905" y="78123"/>
                  </a:lnTo>
                  <a:lnTo>
                    <a:pt x="14280" y="83967"/>
                  </a:lnTo>
                  <a:lnTo>
                    <a:pt x="23418" y="91203"/>
                  </a:lnTo>
                  <a:lnTo>
                    <a:pt x="33858" y="95934"/>
                  </a:lnTo>
                  <a:lnTo>
                    <a:pt x="45054" y="98161"/>
                  </a:lnTo>
                  <a:lnTo>
                    <a:pt x="56460" y="97881"/>
                  </a:lnTo>
                  <a:lnTo>
                    <a:pt x="67530" y="95092"/>
                  </a:lnTo>
                  <a:lnTo>
                    <a:pt x="77719" y="89794"/>
                  </a:lnTo>
                  <a:lnTo>
                    <a:pt x="86480" y="81984"/>
                  </a:lnTo>
                  <a:lnTo>
                    <a:pt x="89153" y="77918"/>
                  </a:lnTo>
                  <a:close/>
                </a:path>
              </a:pathLst>
            </a:custGeom>
            <a:solidFill>
              <a:srgbClr val="4A7EBB"/>
            </a:solidFill>
          </p:spPr>
          <p:txBody>
            <a:bodyPr wrap="square" lIns="0" tIns="0" rIns="0" bIns="0" rtlCol="0"/>
            <a:lstStyle/>
            <a:p>
              <a:endParaRPr sz="1588"/>
            </a:p>
          </p:txBody>
        </p:sp>
        <p:sp>
          <p:nvSpPr>
            <p:cNvPr id="47" name="object 47"/>
            <p:cNvSpPr/>
            <p:nvPr/>
          </p:nvSpPr>
          <p:spPr>
            <a:xfrm>
              <a:off x="5991287" y="3053925"/>
              <a:ext cx="77881" cy="76200"/>
            </a:xfrm>
            <a:custGeom>
              <a:avLst/>
              <a:gdLst/>
              <a:ahLst/>
              <a:cxnLst/>
              <a:rect l="l" t="t" r="r" b="b"/>
              <a:pathLst>
                <a:path w="88265" h="86360">
                  <a:moveTo>
                    <a:pt x="87687" y="43322"/>
                  </a:moveTo>
                  <a:lnTo>
                    <a:pt x="65428" y="6545"/>
                  </a:lnTo>
                  <a:lnTo>
                    <a:pt x="34788" y="0"/>
                  </a:lnTo>
                  <a:lnTo>
                    <a:pt x="23227" y="4277"/>
                  </a:lnTo>
                  <a:lnTo>
                    <a:pt x="13374" y="12001"/>
                  </a:lnTo>
                  <a:lnTo>
                    <a:pt x="5824" y="23042"/>
                  </a:lnTo>
                  <a:lnTo>
                    <a:pt x="1168" y="37270"/>
                  </a:lnTo>
                  <a:lnTo>
                    <a:pt x="0" y="54553"/>
                  </a:lnTo>
                  <a:lnTo>
                    <a:pt x="4897" y="65508"/>
                  </a:lnTo>
                  <a:lnTo>
                    <a:pt x="13145" y="74627"/>
                  </a:lnTo>
                  <a:lnTo>
                    <a:pt x="24651" y="81426"/>
                  </a:lnTo>
                  <a:lnTo>
                    <a:pt x="39323" y="85426"/>
                  </a:lnTo>
                  <a:lnTo>
                    <a:pt x="57069" y="86144"/>
                  </a:lnTo>
                  <a:lnTo>
                    <a:pt x="69343" y="79872"/>
                  </a:lnTo>
                  <a:lnTo>
                    <a:pt x="79035" y="70171"/>
                  </a:lnTo>
                  <a:lnTo>
                    <a:pt x="85399" y="57751"/>
                  </a:lnTo>
                  <a:lnTo>
                    <a:pt x="87687" y="43322"/>
                  </a:lnTo>
                  <a:close/>
                </a:path>
              </a:pathLst>
            </a:custGeom>
            <a:solidFill>
              <a:srgbClr val="000000"/>
            </a:solidFill>
          </p:spPr>
          <p:txBody>
            <a:bodyPr wrap="square" lIns="0" tIns="0" rIns="0" bIns="0" rtlCol="0"/>
            <a:lstStyle/>
            <a:p>
              <a:endParaRPr sz="1588"/>
            </a:p>
          </p:txBody>
        </p:sp>
        <p:sp>
          <p:nvSpPr>
            <p:cNvPr id="48" name="object 48"/>
            <p:cNvSpPr/>
            <p:nvPr/>
          </p:nvSpPr>
          <p:spPr>
            <a:xfrm>
              <a:off x="5985957" y="3048990"/>
              <a:ext cx="87406" cy="86846"/>
            </a:xfrm>
            <a:custGeom>
              <a:avLst/>
              <a:gdLst/>
              <a:ahLst/>
              <a:cxnLst/>
              <a:rect l="l" t="t" r="r" b="b"/>
              <a:pathLst>
                <a:path w="99059" h="98425">
                  <a:moveTo>
                    <a:pt x="99059" y="48915"/>
                  </a:moveTo>
                  <a:lnTo>
                    <a:pt x="79789" y="9947"/>
                  </a:lnTo>
                  <a:lnTo>
                    <a:pt x="49712" y="0"/>
                  </a:lnTo>
                  <a:lnTo>
                    <a:pt x="39202" y="1213"/>
                  </a:lnTo>
                  <a:lnTo>
                    <a:pt x="5764" y="26285"/>
                  </a:lnTo>
                  <a:lnTo>
                    <a:pt x="0" y="49677"/>
                  </a:lnTo>
                  <a:lnTo>
                    <a:pt x="2094" y="61986"/>
                  </a:lnTo>
                  <a:lnTo>
                    <a:pt x="6990" y="74225"/>
                  </a:lnTo>
                  <a:lnTo>
                    <a:pt x="9905" y="78119"/>
                  </a:lnTo>
                  <a:lnTo>
                    <a:pt x="9905" y="52725"/>
                  </a:lnTo>
                  <a:lnTo>
                    <a:pt x="11045" y="39312"/>
                  </a:lnTo>
                  <a:lnTo>
                    <a:pt x="42515" y="9861"/>
                  </a:lnTo>
                  <a:lnTo>
                    <a:pt x="53272" y="9387"/>
                  </a:lnTo>
                  <a:lnTo>
                    <a:pt x="63835" y="11831"/>
                  </a:lnTo>
                  <a:lnTo>
                    <a:pt x="73532" y="17275"/>
                  </a:lnTo>
                  <a:lnTo>
                    <a:pt x="81688" y="25799"/>
                  </a:lnTo>
                  <a:lnTo>
                    <a:pt x="87629" y="37485"/>
                  </a:lnTo>
                  <a:lnTo>
                    <a:pt x="89153" y="45105"/>
                  </a:lnTo>
                  <a:lnTo>
                    <a:pt x="89153" y="77914"/>
                  </a:lnTo>
                  <a:lnTo>
                    <a:pt x="93267" y="71658"/>
                  </a:lnTo>
                  <a:lnTo>
                    <a:pt x="97535" y="58821"/>
                  </a:lnTo>
                  <a:lnTo>
                    <a:pt x="98297" y="54249"/>
                  </a:lnTo>
                  <a:lnTo>
                    <a:pt x="99059" y="48915"/>
                  </a:lnTo>
                  <a:close/>
                </a:path>
                <a:path w="99059" h="98425">
                  <a:moveTo>
                    <a:pt x="89153" y="77914"/>
                  </a:moveTo>
                  <a:lnTo>
                    <a:pt x="89153" y="53487"/>
                  </a:lnTo>
                  <a:lnTo>
                    <a:pt x="85356" y="66201"/>
                  </a:lnTo>
                  <a:lnTo>
                    <a:pt x="78658" y="76413"/>
                  </a:lnTo>
                  <a:lnTo>
                    <a:pt x="69871" y="83544"/>
                  </a:lnTo>
                  <a:lnTo>
                    <a:pt x="59708" y="87660"/>
                  </a:lnTo>
                  <a:lnTo>
                    <a:pt x="48885" y="88827"/>
                  </a:lnTo>
                  <a:lnTo>
                    <a:pt x="38118" y="87110"/>
                  </a:lnTo>
                  <a:lnTo>
                    <a:pt x="28122" y="82576"/>
                  </a:lnTo>
                  <a:lnTo>
                    <a:pt x="19610" y="75290"/>
                  </a:lnTo>
                  <a:lnTo>
                    <a:pt x="13300" y="65318"/>
                  </a:lnTo>
                  <a:lnTo>
                    <a:pt x="9905" y="52725"/>
                  </a:lnTo>
                  <a:lnTo>
                    <a:pt x="9905" y="78119"/>
                  </a:lnTo>
                  <a:lnTo>
                    <a:pt x="14280" y="83963"/>
                  </a:lnTo>
                  <a:lnTo>
                    <a:pt x="23418" y="91198"/>
                  </a:lnTo>
                  <a:lnTo>
                    <a:pt x="33858" y="95930"/>
                  </a:lnTo>
                  <a:lnTo>
                    <a:pt x="45054" y="98157"/>
                  </a:lnTo>
                  <a:lnTo>
                    <a:pt x="56460" y="97877"/>
                  </a:lnTo>
                  <a:lnTo>
                    <a:pt x="67530" y="95088"/>
                  </a:lnTo>
                  <a:lnTo>
                    <a:pt x="77719" y="89790"/>
                  </a:lnTo>
                  <a:lnTo>
                    <a:pt x="86480" y="81980"/>
                  </a:lnTo>
                  <a:lnTo>
                    <a:pt x="89153" y="77914"/>
                  </a:lnTo>
                  <a:close/>
                </a:path>
              </a:pathLst>
            </a:custGeom>
            <a:solidFill>
              <a:srgbClr val="4A7EBB"/>
            </a:solidFill>
          </p:spPr>
          <p:txBody>
            <a:bodyPr wrap="square" lIns="0" tIns="0" rIns="0" bIns="0" rtlCol="0"/>
            <a:lstStyle/>
            <a:p>
              <a:endParaRPr sz="1588"/>
            </a:p>
          </p:txBody>
        </p:sp>
        <p:sp>
          <p:nvSpPr>
            <p:cNvPr id="49" name="object 49"/>
            <p:cNvSpPr/>
            <p:nvPr/>
          </p:nvSpPr>
          <p:spPr>
            <a:xfrm>
              <a:off x="6211818" y="3152761"/>
              <a:ext cx="77881" cy="76200"/>
            </a:xfrm>
            <a:custGeom>
              <a:avLst/>
              <a:gdLst/>
              <a:ahLst/>
              <a:cxnLst/>
              <a:rect l="l" t="t" r="r" b="b"/>
              <a:pathLst>
                <a:path w="88265" h="86360">
                  <a:moveTo>
                    <a:pt x="87687" y="43322"/>
                  </a:moveTo>
                  <a:lnTo>
                    <a:pt x="65428" y="6545"/>
                  </a:lnTo>
                  <a:lnTo>
                    <a:pt x="34788" y="0"/>
                  </a:lnTo>
                  <a:lnTo>
                    <a:pt x="23227" y="4277"/>
                  </a:lnTo>
                  <a:lnTo>
                    <a:pt x="13374" y="12001"/>
                  </a:lnTo>
                  <a:lnTo>
                    <a:pt x="5824" y="23042"/>
                  </a:lnTo>
                  <a:lnTo>
                    <a:pt x="1168" y="37270"/>
                  </a:lnTo>
                  <a:lnTo>
                    <a:pt x="0" y="54553"/>
                  </a:lnTo>
                  <a:lnTo>
                    <a:pt x="4897" y="65508"/>
                  </a:lnTo>
                  <a:lnTo>
                    <a:pt x="13145" y="74627"/>
                  </a:lnTo>
                  <a:lnTo>
                    <a:pt x="24651" y="81426"/>
                  </a:lnTo>
                  <a:lnTo>
                    <a:pt x="39323" y="85426"/>
                  </a:lnTo>
                  <a:lnTo>
                    <a:pt x="57069" y="86144"/>
                  </a:lnTo>
                  <a:lnTo>
                    <a:pt x="69343" y="79872"/>
                  </a:lnTo>
                  <a:lnTo>
                    <a:pt x="79035" y="70171"/>
                  </a:lnTo>
                  <a:lnTo>
                    <a:pt x="85399" y="57751"/>
                  </a:lnTo>
                  <a:lnTo>
                    <a:pt x="87687" y="43322"/>
                  </a:lnTo>
                  <a:close/>
                </a:path>
              </a:pathLst>
            </a:custGeom>
            <a:solidFill>
              <a:srgbClr val="000000"/>
            </a:solidFill>
          </p:spPr>
          <p:txBody>
            <a:bodyPr wrap="square" lIns="0" tIns="0" rIns="0" bIns="0" rtlCol="0"/>
            <a:lstStyle/>
            <a:p>
              <a:endParaRPr sz="1588"/>
            </a:p>
          </p:txBody>
        </p:sp>
        <p:sp>
          <p:nvSpPr>
            <p:cNvPr id="50" name="object 50"/>
            <p:cNvSpPr/>
            <p:nvPr/>
          </p:nvSpPr>
          <p:spPr>
            <a:xfrm>
              <a:off x="6206489" y="3147826"/>
              <a:ext cx="87406" cy="86846"/>
            </a:xfrm>
            <a:custGeom>
              <a:avLst/>
              <a:gdLst/>
              <a:ahLst/>
              <a:cxnLst/>
              <a:rect l="l" t="t" r="r" b="b"/>
              <a:pathLst>
                <a:path w="99059" h="98425">
                  <a:moveTo>
                    <a:pt x="99059" y="48915"/>
                  </a:moveTo>
                  <a:lnTo>
                    <a:pt x="79789" y="9947"/>
                  </a:lnTo>
                  <a:lnTo>
                    <a:pt x="49712" y="0"/>
                  </a:lnTo>
                  <a:lnTo>
                    <a:pt x="39202" y="1213"/>
                  </a:lnTo>
                  <a:lnTo>
                    <a:pt x="5764" y="26285"/>
                  </a:lnTo>
                  <a:lnTo>
                    <a:pt x="0" y="49677"/>
                  </a:lnTo>
                  <a:lnTo>
                    <a:pt x="2094" y="61986"/>
                  </a:lnTo>
                  <a:lnTo>
                    <a:pt x="6990" y="74225"/>
                  </a:lnTo>
                  <a:lnTo>
                    <a:pt x="9905" y="78119"/>
                  </a:lnTo>
                  <a:lnTo>
                    <a:pt x="9905" y="52725"/>
                  </a:lnTo>
                  <a:lnTo>
                    <a:pt x="11045" y="39312"/>
                  </a:lnTo>
                  <a:lnTo>
                    <a:pt x="42515" y="9861"/>
                  </a:lnTo>
                  <a:lnTo>
                    <a:pt x="53272" y="9387"/>
                  </a:lnTo>
                  <a:lnTo>
                    <a:pt x="63835" y="11831"/>
                  </a:lnTo>
                  <a:lnTo>
                    <a:pt x="73532" y="17275"/>
                  </a:lnTo>
                  <a:lnTo>
                    <a:pt x="81688" y="25799"/>
                  </a:lnTo>
                  <a:lnTo>
                    <a:pt x="87629" y="37485"/>
                  </a:lnTo>
                  <a:lnTo>
                    <a:pt x="89153" y="45105"/>
                  </a:lnTo>
                  <a:lnTo>
                    <a:pt x="89153" y="77914"/>
                  </a:lnTo>
                  <a:lnTo>
                    <a:pt x="93267" y="71658"/>
                  </a:lnTo>
                  <a:lnTo>
                    <a:pt x="97535" y="58821"/>
                  </a:lnTo>
                  <a:lnTo>
                    <a:pt x="98297" y="54249"/>
                  </a:lnTo>
                  <a:lnTo>
                    <a:pt x="99059" y="48915"/>
                  </a:lnTo>
                  <a:close/>
                </a:path>
                <a:path w="99059" h="98425">
                  <a:moveTo>
                    <a:pt x="89153" y="77914"/>
                  </a:moveTo>
                  <a:lnTo>
                    <a:pt x="89153" y="53487"/>
                  </a:lnTo>
                  <a:lnTo>
                    <a:pt x="85356" y="66201"/>
                  </a:lnTo>
                  <a:lnTo>
                    <a:pt x="78658" y="76413"/>
                  </a:lnTo>
                  <a:lnTo>
                    <a:pt x="69871" y="83544"/>
                  </a:lnTo>
                  <a:lnTo>
                    <a:pt x="59708" y="87660"/>
                  </a:lnTo>
                  <a:lnTo>
                    <a:pt x="48885" y="88827"/>
                  </a:lnTo>
                  <a:lnTo>
                    <a:pt x="38118" y="87110"/>
                  </a:lnTo>
                  <a:lnTo>
                    <a:pt x="28122" y="82576"/>
                  </a:lnTo>
                  <a:lnTo>
                    <a:pt x="19610" y="75290"/>
                  </a:lnTo>
                  <a:lnTo>
                    <a:pt x="13300" y="65318"/>
                  </a:lnTo>
                  <a:lnTo>
                    <a:pt x="9905" y="52725"/>
                  </a:lnTo>
                  <a:lnTo>
                    <a:pt x="9905" y="78119"/>
                  </a:lnTo>
                  <a:lnTo>
                    <a:pt x="14280" y="83963"/>
                  </a:lnTo>
                  <a:lnTo>
                    <a:pt x="23418" y="91198"/>
                  </a:lnTo>
                  <a:lnTo>
                    <a:pt x="33858" y="95930"/>
                  </a:lnTo>
                  <a:lnTo>
                    <a:pt x="45054" y="98157"/>
                  </a:lnTo>
                  <a:lnTo>
                    <a:pt x="56460" y="97877"/>
                  </a:lnTo>
                  <a:lnTo>
                    <a:pt x="67530" y="95088"/>
                  </a:lnTo>
                  <a:lnTo>
                    <a:pt x="77719" y="89790"/>
                  </a:lnTo>
                  <a:lnTo>
                    <a:pt x="86480" y="81980"/>
                  </a:lnTo>
                  <a:lnTo>
                    <a:pt x="89153" y="77914"/>
                  </a:lnTo>
                  <a:close/>
                </a:path>
              </a:pathLst>
            </a:custGeom>
            <a:solidFill>
              <a:srgbClr val="4A7EBB"/>
            </a:solidFill>
          </p:spPr>
          <p:txBody>
            <a:bodyPr wrap="square" lIns="0" tIns="0" rIns="0" bIns="0" rtlCol="0"/>
            <a:lstStyle/>
            <a:p>
              <a:endParaRPr sz="1588"/>
            </a:p>
          </p:txBody>
        </p:sp>
        <p:sp>
          <p:nvSpPr>
            <p:cNvPr id="51" name="object 51"/>
            <p:cNvSpPr/>
            <p:nvPr/>
          </p:nvSpPr>
          <p:spPr>
            <a:xfrm>
              <a:off x="6321412" y="3152761"/>
              <a:ext cx="77881" cy="76200"/>
            </a:xfrm>
            <a:custGeom>
              <a:avLst/>
              <a:gdLst/>
              <a:ahLst/>
              <a:cxnLst/>
              <a:rect l="l" t="t" r="r" b="b"/>
              <a:pathLst>
                <a:path w="88265" h="86360">
                  <a:moveTo>
                    <a:pt x="87687" y="43322"/>
                  </a:moveTo>
                  <a:lnTo>
                    <a:pt x="65428" y="6545"/>
                  </a:lnTo>
                  <a:lnTo>
                    <a:pt x="34788" y="0"/>
                  </a:lnTo>
                  <a:lnTo>
                    <a:pt x="23227" y="4277"/>
                  </a:lnTo>
                  <a:lnTo>
                    <a:pt x="13374" y="12001"/>
                  </a:lnTo>
                  <a:lnTo>
                    <a:pt x="5824" y="23042"/>
                  </a:lnTo>
                  <a:lnTo>
                    <a:pt x="1168" y="37270"/>
                  </a:lnTo>
                  <a:lnTo>
                    <a:pt x="0" y="54553"/>
                  </a:lnTo>
                  <a:lnTo>
                    <a:pt x="4897" y="65508"/>
                  </a:lnTo>
                  <a:lnTo>
                    <a:pt x="13145" y="74627"/>
                  </a:lnTo>
                  <a:lnTo>
                    <a:pt x="24651" y="81426"/>
                  </a:lnTo>
                  <a:lnTo>
                    <a:pt x="39323" y="85426"/>
                  </a:lnTo>
                  <a:lnTo>
                    <a:pt x="57069" y="86144"/>
                  </a:lnTo>
                  <a:lnTo>
                    <a:pt x="69343" y="79872"/>
                  </a:lnTo>
                  <a:lnTo>
                    <a:pt x="79035" y="70171"/>
                  </a:lnTo>
                  <a:lnTo>
                    <a:pt x="85399" y="57751"/>
                  </a:lnTo>
                  <a:lnTo>
                    <a:pt x="87687" y="43322"/>
                  </a:lnTo>
                  <a:close/>
                </a:path>
              </a:pathLst>
            </a:custGeom>
            <a:solidFill>
              <a:srgbClr val="000000"/>
            </a:solidFill>
          </p:spPr>
          <p:txBody>
            <a:bodyPr wrap="square" lIns="0" tIns="0" rIns="0" bIns="0" rtlCol="0"/>
            <a:lstStyle/>
            <a:p>
              <a:endParaRPr sz="1588"/>
            </a:p>
          </p:txBody>
        </p:sp>
        <p:sp>
          <p:nvSpPr>
            <p:cNvPr id="52" name="object 52"/>
            <p:cNvSpPr/>
            <p:nvPr/>
          </p:nvSpPr>
          <p:spPr>
            <a:xfrm>
              <a:off x="6316083" y="3147822"/>
              <a:ext cx="87406" cy="86846"/>
            </a:xfrm>
            <a:custGeom>
              <a:avLst/>
              <a:gdLst/>
              <a:ahLst/>
              <a:cxnLst/>
              <a:rect l="l" t="t" r="r" b="b"/>
              <a:pathLst>
                <a:path w="99059" h="98425">
                  <a:moveTo>
                    <a:pt x="99059" y="48920"/>
                  </a:moveTo>
                  <a:lnTo>
                    <a:pt x="79778" y="9938"/>
                  </a:lnTo>
                  <a:lnTo>
                    <a:pt x="49703" y="0"/>
                  </a:lnTo>
                  <a:lnTo>
                    <a:pt x="39194" y="1215"/>
                  </a:lnTo>
                  <a:lnTo>
                    <a:pt x="5763" y="26292"/>
                  </a:lnTo>
                  <a:lnTo>
                    <a:pt x="0" y="49682"/>
                  </a:lnTo>
                  <a:lnTo>
                    <a:pt x="2094" y="61991"/>
                  </a:lnTo>
                  <a:lnTo>
                    <a:pt x="6990" y="74230"/>
                  </a:lnTo>
                  <a:lnTo>
                    <a:pt x="9905" y="78124"/>
                  </a:lnTo>
                  <a:lnTo>
                    <a:pt x="9905" y="52730"/>
                  </a:lnTo>
                  <a:lnTo>
                    <a:pt x="11045" y="39317"/>
                  </a:lnTo>
                  <a:lnTo>
                    <a:pt x="42515" y="9866"/>
                  </a:lnTo>
                  <a:lnTo>
                    <a:pt x="53272" y="9392"/>
                  </a:lnTo>
                  <a:lnTo>
                    <a:pt x="63835" y="11836"/>
                  </a:lnTo>
                  <a:lnTo>
                    <a:pt x="73532" y="17280"/>
                  </a:lnTo>
                  <a:lnTo>
                    <a:pt x="81688" y="25804"/>
                  </a:lnTo>
                  <a:lnTo>
                    <a:pt x="87629" y="37490"/>
                  </a:lnTo>
                  <a:lnTo>
                    <a:pt x="89153" y="45110"/>
                  </a:lnTo>
                  <a:lnTo>
                    <a:pt x="89153" y="77919"/>
                  </a:lnTo>
                  <a:lnTo>
                    <a:pt x="93267" y="71663"/>
                  </a:lnTo>
                  <a:lnTo>
                    <a:pt x="97535" y="58826"/>
                  </a:lnTo>
                  <a:lnTo>
                    <a:pt x="98297" y="54254"/>
                  </a:lnTo>
                  <a:lnTo>
                    <a:pt x="99059" y="48920"/>
                  </a:lnTo>
                  <a:close/>
                </a:path>
                <a:path w="99059" h="98425">
                  <a:moveTo>
                    <a:pt x="89153" y="77919"/>
                  </a:moveTo>
                  <a:lnTo>
                    <a:pt x="89153" y="53492"/>
                  </a:lnTo>
                  <a:lnTo>
                    <a:pt x="85356" y="66206"/>
                  </a:lnTo>
                  <a:lnTo>
                    <a:pt x="78658" y="76418"/>
                  </a:lnTo>
                  <a:lnTo>
                    <a:pt x="69871" y="83549"/>
                  </a:lnTo>
                  <a:lnTo>
                    <a:pt x="59708" y="87665"/>
                  </a:lnTo>
                  <a:lnTo>
                    <a:pt x="48885" y="88832"/>
                  </a:lnTo>
                  <a:lnTo>
                    <a:pt x="38118" y="87115"/>
                  </a:lnTo>
                  <a:lnTo>
                    <a:pt x="28122" y="82581"/>
                  </a:lnTo>
                  <a:lnTo>
                    <a:pt x="19610" y="75295"/>
                  </a:lnTo>
                  <a:lnTo>
                    <a:pt x="13300" y="65323"/>
                  </a:lnTo>
                  <a:lnTo>
                    <a:pt x="9905" y="52730"/>
                  </a:lnTo>
                  <a:lnTo>
                    <a:pt x="9905" y="78124"/>
                  </a:lnTo>
                  <a:lnTo>
                    <a:pt x="14280" y="83968"/>
                  </a:lnTo>
                  <a:lnTo>
                    <a:pt x="23418" y="91204"/>
                  </a:lnTo>
                  <a:lnTo>
                    <a:pt x="33858" y="95935"/>
                  </a:lnTo>
                  <a:lnTo>
                    <a:pt x="45054" y="98162"/>
                  </a:lnTo>
                  <a:lnTo>
                    <a:pt x="56460" y="97882"/>
                  </a:lnTo>
                  <a:lnTo>
                    <a:pt x="67530" y="95093"/>
                  </a:lnTo>
                  <a:lnTo>
                    <a:pt x="77719" y="89795"/>
                  </a:lnTo>
                  <a:lnTo>
                    <a:pt x="86480" y="81985"/>
                  </a:lnTo>
                  <a:lnTo>
                    <a:pt x="89153" y="77919"/>
                  </a:lnTo>
                  <a:close/>
                </a:path>
              </a:pathLst>
            </a:custGeom>
            <a:solidFill>
              <a:srgbClr val="4A7EBB"/>
            </a:solidFill>
          </p:spPr>
          <p:txBody>
            <a:bodyPr wrap="square" lIns="0" tIns="0" rIns="0" bIns="0" rtlCol="0"/>
            <a:lstStyle/>
            <a:p>
              <a:endParaRPr sz="1588"/>
            </a:p>
          </p:txBody>
        </p:sp>
        <p:sp>
          <p:nvSpPr>
            <p:cNvPr id="53" name="object 53"/>
            <p:cNvSpPr/>
            <p:nvPr/>
          </p:nvSpPr>
          <p:spPr>
            <a:xfrm>
              <a:off x="6431677" y="3185034"/>
              <a:ext cx="77881" cy="76200"/>
            </a:xfrm>
            <a:custGeom>
              <a:avLst/>
              <a:gdLst/>
              <a:ahLst/>
              <a:cxnLst/>
              <a:rect l="l" t="t" r="r" b="b"/>
              <a:pathLst>
                <a:path w="88265" h="86360">
                  <a:moveTo>
                    <a:pt x="87687" y="43322"/>
                  </a:moveTo>
                  <a:lnTo>
                    <a:pt x="65428" y="6545"/>
                  </a:lnTo>
                  <a:lnTo>
                    <a:pt x="34788" y="0"/>
                  </a:lnTo>
                  <a:lnTo>
                    <a:pt x="23227" y="4277"/>
                  </a:lnTo>
                  <a:lnTo>
                    <a:pt x="13374" y="12001"/>
                  </a:lnTo>
                  <a:lnTo>
                    <a:pt x="5824" y="23042"/>
                  </a:lnTo>
                  <a:lnTo>
                    <a:pt x="1168" y="37270"/>
                  </a:lnTo>
                  <a:lnTo>
                    <a:pt x="0" y="54553"/>
                  </a:lnTo>
                  <a:lnTo>
                    <a:pt x="4897" y="65508"/>
                  </a:lnTo>
                  <a:lnTo>
                    <a:pt x="13145" y="74627"/>
                  </a:lnTo>
                  <a:lnTo>
                    <a:pt x="24651" y="81426"/>
                  </a:lnTo>
                  <a:lnTo>
                    <a:pt x="39323" y="85426"/>
                  </a:lnTo>
                  <a:lnTo>
                    <a:pt x="57069" y="86144"/>
                  </a:lnTo>
                  <a:lnTo>
                    <a:pt x="69343" y="79872"/>
                  </a:lnTo>
                  <a:lnTo>
                    <a:pt x="79035" y="70171"/>
                  </a:lnTo>
                  <a:lnTo>
                    <a:pt x="85399" y="57751"/>
                  </a:lnTo>
                  <a:lnTo>
                    <a:pt x="87687" y="43322"/>
                  </a:lnTo>
                  <a:close/>
                </a:path>
              </a:pathLst>
            </a:custGeom>
            <a:solidFill>
              <a:srgbClr val="000000"/>
            </a:solidFill>
          </p:spPr>
          <p:txBody>
            <a:bodyPr wrap="square" lIns="0" tIns="0" rIns="0" bIns="0" rtlCol="0"/>
            <a:lstStyle/>
            <a:p>
              <a:endParaRPr sz="1588"/>
            </a:p>
          </p:txBody>
        </p:sp>
        <p:sp>
          <p:nvSpPr>
            <p:cNvPr id="54" name="object 54"/>
            <p:cNvSpPr/>
            <p:nvPr/>
          </p:nvSpPr>
          <p:spPr>
            <a:xfrm>
              <a:off x="6426348" y="3180096"/>
              <a:ext cx="87406" cy="86846"/>
            </a:xfrm>
            <a:custGeom>
              <a:avLst/>
              <a:gdLst/>
              <a:ahLst/>
              <a:cxnLst/>
              <a:rect l="l" t="t" r="r" b="b"/>
              <a:pathLst>
                <a:path w="99059" h="98425">
                  <a:moveTo>
                    <a:pt x="99059" y="48919"/>
                  </a:moveTo>
                  <a:lnTo>
                    <a:pt x="79789" y="9950"/>
                  </a:lnTo>
                  <a:lnTo>
                    <a:pt x="49712" y="0"/>
                  </a:lnTo>
                  <a:lnTo>
                    <a:pt x="39202" y="1212"/>
                  </a:lnTo>
                  <a:lnTo>
                    <a:pt x="5764" y="26285"/>
                  </a:lnTo>
                  <a:lnTo>
                    <a:pt x="0" y="49681"/>
                  </a:lnTo>
                  <a:lnTo>
                    <a:pt x="2094" y="61990"/>
                  </a:lnTo>
                  <a:lnTo>
                    <a:pt x="6990" y="74229"/>
                  </a:lnTo>
                  <a:lnTo>
                    <a:pt x="9905" y="78123"/>
                  </a:lnTo>
                  <a:lnTo>
                    <a:pt x="9905" y="52729"/>
                  </a:lnTo>
                  <a:lnTo>
                    <a:pt x="11045" y="39316"/>
                  </a:lnTo>
                  <a:lnTo>
                    <a:pt x="42515" y="9865"/>
                  </a:lnTo>
                  <a:lnTo>
                    <a:pt x="53272" y="9391"/>
                  </a:lnTo>
                  <a:lnTo>
                    <a:pt x="63835" y="11835"/>
                  </a:lnTo>
                  <a:lnTo>
                    <a:pt x="73532" y="17279"/>
                  </a:lnTo>
                  <a:lnTo>
                    <a:pt x="81688" y="25803"/>
                  </a:lnTo>
                  <a:lnTo>
                    <a:pt x="87629" y="37489"/>
                  </a:lnTo>
                  <a:lnTo>
                    <a:pt x="89153" y="45109"/>
                  </a:lnTo>
                  <a:lnTo>
                    <a:pt x="89153" y="77918"/>
                  </a:lnTo>
                  <a:lnTo>
                    <a:pt x="93267" y="71662"/>
                  </a:lnTo>
                  <a:lnTo>
                    <a:pt x="97535" y="58825"/>
                  </a:lnTo>
                  <a:lnTo>
                    <a:pt x="98297" y="54253"/>
                  </a:lnTo>
                  <a:lnTo>
                    <a:pt x="99059" y="48919"/>
                  </a:lnTo>
                  <a:close/>
                </a:path>
                <a:path w="99059" h="98425">
                  <a:moveTo>
                    <a:pt x="89153" y="77918"/>
                  </a:moveTo>
                  <a:lnTo>
                    <a:pt x="89153" y="53491"/>
                  </a:lnTo>
                  <a:lnTo>
                    <a:pt x="85356" y="66205"/>
                  </a:lnTo>
                  <a:lnTo>
                    <a:pt x="78658" y="76417"/>
                  </a:lnTo>
                  <a:lnTo>
                    <a:pt x="69871" y="83548"/>
                  </a:lnTo>
                  <a:lnTo>
                    <a:pt x="59708" y="87664"/>
                  </a:lnTo>
                  <a:lnTo>
                    <a:pt x="48885" y="88831"/>
                  </a:lnTo>
                  <a:lnTo>
                    <a:pt x="38118" y="87114"/>
                  </a:lnTo>
                  <a:lnTo>
                    <a:pt x="28122" y="82580"/>
                  </a:lnTo>
                  <a:lnTo>
                    <a:pt x="19610" y="75294"/>
                  </a:lnTo>
                  <a:lnTo>
                    <a:pt x="13300" y="65322"/>
                  </a:lnTo>
                  <a:lnTo>
                    <a:pt x="9905" y="52729"/>
                  </a:lnTo>
                  <a:lnTo>
                    <a:pt x="9905" y="78123"/>
                  </a:lnTo>
                  <a:lnTo>
                    <a:pt x="14280" y="83967"/>
                  </a:lnTo>
                  <a:lnTo>
                    <a:pt x="23418" y="91203"/>
                  </a:lnTo>
                  <a:lnTo>
                    <a:pt x="33858" y="95934"/>
                  </a:lnTo>
                  <a:lnTo>
                    <a:pt x="45054" y="98161"/>
                  </a:lnTo>
                  <a:lnTo>
                    <a:pt x="56460" y="97881"/>
                  </a:lnTo>
                  <a:lnTo>
                    <a:pt x="67530" y="95092"/>
                  </a:lnTo>
                  <a:lnTo>
                    <a:pt x="77719" y="89794"/>
                  </a:lnTo>
                  <a:lnTo>
                    <a:pt x="86480" y="81984"/>
                  </a:lnTo>
                  <a:lnTo>
                    <a:pt x="89153" y="77918"/>
                  </a:lnTo>
                  <a:close/>
                </a:path>
              </a:pathLst>
            </a:custGeom>
            <a:solidFill>
              <a:srgbClr val="4A7EBB"/>
            </a:solidFill>
          </p:spPr>
          <p:txBody>
            <a:bodyPr wrap="square" lIns="0" tIns="0" rIns="0" bIns="0" rtlCol="0"/>
            <a:lstStyle/>
            <a:p>
              <a:endParaRPr sz="1588"/>
            </a:p>
          </p:txBody>
        </p:sp>
        <p:sp>
          <p:nvSpPr>
            <p:cNvPr id="55" name="object 55"/>
            <p:cNvSpPr/>
            <p:nvPr/>
          </p:nvSpPr>
          <p:spPr>
            <a:xfrm>
              <a:off x="6431677" y="3217979"/>
              <a:ext cx="77881" cy="76200"/>
            </a:xfrm>
            <a:custGeom>
              <a:avLst/>
              <a:gdLst/>
              <a:ahLst/>
              <a:cxnLst/>
              <a:rect l="l" t="t" r="r" b="b"/>
              <a:pathLst>
                <a:path w="88265" h="86360">
                  <a:moveTo>
                    <a:pt x="87687" y="43322"/>
                  </a:moveTo>
                  <a:lnTo>
                    <a:pt x="65428" y="6545"/>
                  </a:lnTo>
                  <a:lnTo>
                    <a:pt x="34788" y="0"/>
                  </a:lnTo>
                  <a:lnTo>
                    <a:pt x="23227" y="4277"/>
                  </a:lnTo>
                  <a:lnTo>
                    <a:pt x="13374" y="12001"/>
                  </a:lnTo>
                  <a:lnTo>
                    <a:pt x="5824" y="23042"/>
                  </a:lnTo>
                  <a:lnTo>
                    <a:pt x="1168" y="37270"/>
                  </a:lnTo>
                  <a:lnTo>
                    <a:pt x="0" y="54553"/>
                  </a:lnTo>
                  <a:lnTo>
                    <a:pt x="4897" y="65508"/>
                  </a:lnTo>
                  <a:lnTo>
                    <a:pt x="13145" y="74627"/>
                  </a:lnTo>
                  <a:lnTo>
                    <a:pt x="24651" y="81426"/>
                  </a:lnTo>
                  <a:lnTo>
                    <a:pt x="39323" y="85426"/>
                  </a:lnTo>
                  <a:lnTo>
                    <a:pt x="57069" y="86144"/>
                  </a:lnTo>
                  <a:lnTo>
                    <a:pt x="69343" y="79872"/>
                  </a:lnTo>
                  <a:lnTo>
                    <a:pt x="79035" y="70171"/>
                  </a:lnTo>
                  <a:lnTo>
                    <a:pt x="85399" y="57751"/>
                  </a:lnTo>
                  <a:lnTo>
                    <a:pt x="87687" y="43322"/>
                  </a:lnTo>
                  <a:close/>
                </a:path>
              </a:pathLst>
            </a:custGeom>
            <a:solidFill>
              <a:srgbClr val="000000"/>
            </a:solidFill>
          </p:spPr>
          <p:txBody>
            <a:bodyPr wrap="square" lIns="0" tIns="0" rIns="0" bIns="0" rtlCol="0"/>
            <a:lstStyle/>
            <a:p>
              <a:endParaRPr sz="1588"/>
            </a:p>
          </p:txBody>
        </p:sp>
        <p:sp>
          <p:nvSpPr>
            <p:cNvPr id="56" name="object 56"/>
            <p:cNvSpPr/>
            <p:nvPr/>
          </p:nvSpPr>
          <p:spPr>
            <a:xfrm>
              <a:off x="6426348" y="3213044"/>
              <a:ext cx="87406" cy="86846"/>
            </a:xfrm>
            <a:custGeom>
              <a:avLst/>
              <a:gdLst/>
              <a:ahLst/>
              <a:cxnLst/>
              <a:rect l="l" t="t" r="r" b="b"/>
              <a:pathLst>
                <a:path w="99059" h="98425">
                  <a:moveTo>
                    <a:pt x="99059" y="48915"/>
                  </a:moveTo>
                  <a:lnTo>
                    <a:pt x="79789" y="9947"/>
                  </a:lnTo>
                  <a:lnTo>
                    <a:pt x="49712" y="0"/>
                  </a:lnTo>
                  <a:lnTo>
                    <a:pt x="39202" y="1213"/>
                  </a:lnTo>
                  <a:lnTo>
                    <a:pt x="5764" y="26285"/>
                  </a:lnTo>
                  <a:lnTo>
                    <a:pt x="0" y="49677"/>
                  </a:lnTo>
                  <a:lnTo>
                    <a:pt x="2094" y="61986"/>
                  </a:lnTo>
                  <a:lnTo>
                    <a:pt x="6990" y="74225"/>
                  </a:lnTo>
                  <a:lnTo>
                    <a:pt x="9905" y="78119"/>
                  </a:lnTo>
                  <a:lnTo>
                    <a:pt x="9905" y="52725"/>
                  </a:lnTo>
                  <a:lnTo>
                    <a:pt x="11045" y="39312"/>
                  </a:lnTo>
                  <a:lnTo>
                    <a:pt x="42515" y="9861"/>
                  </a:lnTo>
                  <a:lnTo>
                    <a:pt x="53272" y="9387"/>
                  </a:lnTo>
                  <a:lnTo>
                    <a:pt x="63835" y="11831"/>
                  </a:lnTo>
                  <a:lnTo>
                    <a:pt x="73532" y="17275"/>
                  </a:lnTo>
                  <a:lnTo>
                    <a:pt x="81688" y="25799"/>
                  </a:lnTo>
                  <a:lnTo>
                    <a:pt x="87629" y="37485"/>
                  </a:lnTo>
                  <a:lnTo>
                    <a:pt x="89153" y="45105"/>
                  </a:lnTo>
                  <a:lnTo>
                    <a:pt x="89153" y="77914"/>
                  </a:lnTo>
                  <a:lnTo>
                    <a:pt x="93267" y="71658"/>
                  </a:lnTo>
                  <a:lnTo>
                    <a:pt x="97535" y="58821"/>
                  </a:lnTo>
                  <a:lnTo>
                    <a:pt x="98297" y="54249"/>
                  </a:lnTo>
                  <a:lnTo>
                    <a:pt x="99059" y="48915"/>
                  </a:lnTo>
                  <a:close/>
                </a:path>
                <a:path w="99059" h="98425">
                  <a:moveTo>
                    <a:pt x="89153" y="77914"/>
                  </a:moveTo>
                  <a:lnTo>
                    <a:pt x="89153" y="53487"/>
                  </a:lnTo>
                  <a:lnTo>
                    <a:pt x="85356" y="66201"/>
                  </a:lnTo>
                  <a:lnTo>
                    <a:pt x="78658" y="76413"/>
                  </a:lnTo>
                  <a:lnTo>
                    <a:pt x="69871" y="83544"/>
                  </a:lnTo>
                  <a:lnTo>
                    <a:pt x="59708" y="87660"/>
                  </a:lnTo>
                  <a:lnTo>
                    <a:pt x="48885" y="88827"/>
                  </a:lnTo>
                  <a:lnTo>
                    <a:pt x="38118" y="87110"/>
                  </a:lnTo>
                  <a:lnTo>
                    <a:pt x="28122" y="82576"/>
                  </a:lnTo>
                  <a:lnTo>
                    <a:pt x="19610" y="75290"/>
                  </a:lnTo>
                  <a:lnTo>
                    <a:pt x="13300" y="65318"/>
                  </a:lnTo>
                  <a:lnTo>
                    <a:pt x="9905" y="52725"/>
                  </a:lnTo>
                  <a:lnTo>
                    <a:pt x="9905" y="78119"/>
                  </a:lnTo>
                  <a:lnTo>
                    <a:pt x="14280" y="83963"/>
                  </a:lnTo>
                  <a:lnTo>
                    <a:pt x="23418" y="91198"/>
                  </a:lnTo>
                  <a:lnTo>
                    <a:pt x="33858" y="95930"/>
                  </a:lnTo>
                  <a:lnTo>
                    <a:pt x="45054" y="98157"/>
                  </a:lnTo>
                  <a:lnTo>
                    <a:pt x="56460" y="97877"/>
                  </a:lnTo>
                  <a:lnTo>
                    <a:pt x="67530" y="95088"/>
                  </a:lnTo>
                  <a:lnTo>
                    <a:pt x="77719" y="89790"/>
                  </a:lnTo>
                  <a:lnTo>
                    <a:pt x="86480" y="81980"/>
                  </a:lnTo>
                  <a:lnTo>
                    <a:pt x="89153" y="77914"/>
                  </a:lnTo>
                  <a:close/>
                </a:path>
              </a:pathLst>
            </a:custGeom>
            <a:solidFill>
              <a:srgbClr val="4A7EBB"/>
            </a:solidFill>
          </p:spPr>
          <p:txBody>
            <a:bodyPr wrap="square" lIns="0" tIns="0" rIns="0" bIns="0" rtlCol="0"/>
            <a:lstStyle/>
            <a:p>
              <a:endParaRPr sz="1588"/>
            </a:p>
          </p:txBody>
        </p:sp>
        <p:sp>
          <p:nvSpPr>
            <p:cNvPr id="57" name="object 57"/>
            <p:cNvSpPr/>
            <p:nvPr/>
          </p:nvSpPr>
          <p:spPr>
            <a:xfrm>
              <a:off x="6651537" y="3283870"/>
              <a:ext cx="77881" cy="76200"/>
            </a:xfrm>
            <a:custGeom>
              <a:avLst/>
              <a:gdLst/>
              <a:ahLst/>
              <a:cxnLst/>
              <a:rect l="l" t="t" r="r" b="b"/>
              <a:pathLst>
                <a:path w="88265" h="86360">
                  <a:moveTo>
                    <a:pt x="87687" y="43322"/>
                  </a:moveTo>
                  <a:lnTo>
                    <a:pt x="65428" y="6545"/>
                  </a:lnTo>
                  <a:lnTo>
                    <a:pt x="34788" y="0"/>
                  </a:lnTo>
                  <a:lnTo>
                    <a:pt x="23227" y="4277"/>
                  </a:lnTo>
                  <a:lnTo>
                    <a:pt x="13374" y="12001"/>
                  </a:lnTo>
                  <a:lnTo>
                    <a:pt x="5824" y="23042"/>
                  </a:lnTo>
                  <a:lnTo>
                    <a:pt x="1168" y="37270"/>
                  </a:lnTo>
                  <a:lnTo>
                    <a:pt x="0" y="54553"/>
                  </a:lnTo>
                  <a:lnTo>
                    <a:pt x="4897" y="65508"/>
                  </a:lnTo>
                  <a:lnTo>
                    <a:pt x="13145" y="74627"/>
                  </a:lnTo>
                  <a:lnTo>
                    <a:pt x="24651" y="81426"/>
                  </a:lnTo>
                  <a:lnTo>
                    <a:pt x="39323" y="85426"/>
                  </a:lnTo>
                  <a:lnTo>
                    <a:pt x="57069" y="86144"/>
                  </a:lnTo>
                  <a:lnTo>
                    <a:pt x="69343" y="79872"/>
                  </a:lnTo>
                  <a:lnTo>
                    <a:pt x="79035" y="70171"/>
                  </a:lnTo>
                  <a:lnTo>
                    <a:pt x="85399" y="57751"/>
                  </a:lnTo>
                  <a:lnTo>
                    <a:pt x="87687" y="43322"/>
                  </a:lnTo>
                  <a:close/>
                </a:path>
              </a:pathLst>
            </a:custGeom>
            <a:solidFill>
              <a:srgbClr val="000000"/>
            </a:solidFill>
          </p:spPr>
          <p:txBody>
            <a:bodyPr wrap="square" lIns="0" tIns="0" rIns="0" bIns="0" rtlCol="0"/>
            <a:lstStyle/>
            <a:p>
              <a:endParaRPr sz="1588"/>
            </a:p>
          </p:txBody>
        </p:sp>
        <p:sp>
          <p:nvSpPr>
            <p:cNvPr id="58" name="object 58"/>
            <p:cNvSpPr/>
            <p:nvPr/>
          </p:nvSpPr>
          <p:spPr>
            <a:xfrm>
              <a:off x="6646208" y="3278935"/>
              <a:ext cx="87406" cy="86846"/>
            </a:xfrm>
            <a:custGeom>
              <a:avLst/>
              <a:gdLst/>
              <a:ahLst/>
              <a:cxnLst/>
              <a:rect l="l" t="t" r="r" b="b"/>
              <a:pathLst>
                <a:path w="99059" h="98425">
                  <a:moveTo>
                    <a:pt x="99059" y="48915"/>
                  </a:moveTo>
                  <a:lnTo>
                    <a:pt x="79789" y="9947"/>
                  </a:lnTo>
                  <a:lnTo>
                    <a:pt x="49712" y="0"/>
                  </a:lnTo>
                  <a:lnTo>
                    <a:pt x="39202" y="1213"/>
                  </a:lnTo>
                  <a:lnTo>
                    <a:pt x="5764" y="26285"/>
                  </a:lnTo>
                  <a:lnTo>
                    <a:pt x="0" y="49677"/>
                  </a:lnTo>
                  <a:lnTo>
                    <a:pt x="2094" y="61986"/>
                  </a:lnTo>
                  <a:lnTo>
                    <a:pt x="6990" y="74225"/>
                  </a:lnTo>
                  <a:lnTo>
                    <a:pt x="9905" y="78119"/>
                  </a:lnTo>
                  <a:lnTo>
                    <a:pt x="9905" y="52725"/>
                  </a:lnTo>
                  <a:lnTo>
                    <a:pt x="11045" y="39312"/>
                  </a:lnTo>
                  <a:lnTo>
                    <a:pt x="42515" y="9861"/>
                  </a:lnTo>
                  <a:lnTo>
                    <a:pt x="53272" y="9387"/>
                  </a:lnTo>
                  <a:lnTo>
                    <a:pt x="63835" y="11831"/>
                  </a:lnTo>
                  <a:lnTo>
                    <a:pt x="73532" y="17275"/>
                  </a:lnTo>
                  <a:lnTo>
                    <a:pt x="81688" y="25799"/>
                  </a:lnTo>
                  <a:lnTo>
                    <a:pt x="87629" y="37485"/>
                  </a:lnTo>
                  <a:lnTo>
                    <a:pt x="89153" y="45105"/>
                  </a:lnTo>
                  <a:lnTo>
                    <a:pt x="89153" y="77914"/>
                  </a:lnTo>
                  <a:lnTo>
                    <a:pt x="93267" y="71658"/>
                  </a:lnTo>
                  <a:lnTo>
                    <a:pt x="97535" y="58821"/>
                  </a:lnTo>
                  <a:lnTo>
                    <a:pt x="98297" y="54249"/>
                  </a:lnTo>
                  <a:lnTo>
                    <a:pt x="99059" y="48915"/>
                  </a:lnTo>
                  <a:close/>
                </a:path>
                <a:path w="99059" h="98425">
                  <a:moveTo>
                    <a:pt x="89153" y="77914"/>
                  </a:moveTo>
                  <a:lnTo>
                    <a:pt x="89153" y="53487"/>
                  </a:lnTo>
                  <a:lnTo>
                    <a:pt x="85356" y="66201"/>
                  </a:lnTo>
                  <a:lnTo>
                    <a:pt x="78658" y="76413"/>
                  </a:lnTo>
                  <a:lnTo>
                    <a:pt x="69871" y="83544"/>
                  </a:lnTo>
                  <a:lnTo>
                    <a:pt x="59708" y="87660"/>
                  </a:lnTo>
                  <a:lnTo>
                    <a:pt x="48885" y="88827"/>
                  </a:lnTo>
                  <a:lnTo>
                    <a:pt x="38118" y="87110"/>
                  </a:lnTo>
                  <a:lnTo>
                    <a:pt x="28122" y="82576"/>
                  </a:lnTo>
                  <a:lnTo>
                    <a:pt x="19610" y="75290"/>
                  </a:lnTo>
                  <a:lnTo>
                    <a:pt x="13300" y="65318"/>
                  </a:lnTo>
                  <a:lnTo>
                    <a:pt x="9905" y="52725"/>
                  </a:lnTo>
                  <a:lnTo>
                    <a:pt x="9905" y="78119"/>
                  </a:lnTo>
                  <a:lnTo>
                    <a:pt x="14280" y="83963"/>
                  </a:lnTo>
                  <a:lnTo>
                    <a:pt x="23418" y="91198"/>
                  </a:lnTo>
                  <a:lnTo>
                    <a:pt x="33858" y="95930"/>
                  </a:lnTo>
                  <a:lnTo>
                    <a:pt x="45054" y="98157"/>
                  </a:lnTo>
                  <a:lnTo>
                    <a:pt x="56460" y="97877"/>
                  </a:lnTo>
                  <a:lnTo>
                    <a:pt x="67530" y="95088"/>
                  </a:lnTo>
                  <a:lnTo>
                    <a:pt x="77719" y="89790"/>
                  </a:lnTo>
                  <a:lnTo>
                    <a:pt x="86480" y="81980"/>
                  </a:lnTo>
                  <a:lnTo>
                    <a:pt x="89153" y="77914"/>
                  </a:lnTo>
                  <a:close/>
                </a:path>
              </a:pathLst>
            </a:custGeom>
            <a:solidFill>
              <a:srgbClr val="4A7EBB"/>
            </a:solidFill>
          </p:spPr>
          <p:txBody>
            <a:bodyPr wrap="square" lIns="0" tIns="0" rIns="0" bIns="0" rtlCol="0"/>
            <a:lstStyle/>
            <a:p>
              <a:endParaRPr sz="1588"/>
            </a:p>
          </p:txBody>
        </p:sp>
        <p:sp>
          <p:nvSpPr>
            <p:cNvPr id="59" name="object 59"/>
            <p:cNvSpPr/>
            <p:nvPr/>
          </p:nvSpPr>
          <p:spPr>
            <a:xfrm>
              <a:off x="6871396" y="3415651"/>
              <a:ext cx="77881" cy="76200"/>
            </a:xfrm>
            <a:custGeom>
              <a:avLst/>
              <a:gdLst/>
              <a:ahLst/>
              <a:cxnLst/>
              <a:rect l="l" t="t" r="r" b="b"/>
              <a:pathLst>
                <a:path w="88265" h="86360">
                  <a:moveTo>
                    <a:pt x="87687" y="43322"/>
                  </a:moveTo>
                  <a:lnTo>
                    <a:pt x="65428" y="6545"/>
                  </a:lnTo>
                  <a:lnTo>
                    <a:pt x="34788" y="0"/>
                  </a:lnTo>
                  <a:lnTo>
                    <a:pt x="23227" y="4277"/>
                  </a:lnTo>
                  <a:lnTo>
                    <a:pt x="13374" y="12001"/>
                  </a:lnTo>
                  <a:lnTo>
                    <a:pt x="5824" y="23042"/>
                  </a:lnTo>
                  <a:lnTo>
                    <a:pt x="1168" y="37270"/>
                  </a:lnTo>
                  <a:lnTo>
                    <a:pt x="0" y="54553"/>
                  </a:lnTo>
                  <a:lnTo>
                    <a:pt x="4897" y="65508"/>
                  </a:lnTo>
                  <a:lnTo>
                    <a:pt x="13145" y="74627"/>
                  </a:lnTo>
                  <a:lnTo>
                    <a:pt x="24651" y="81426"/>
                  </a:lnTo>
                  <a:lnTo>
                    <a:pt x="39323" y="85426"/>
                  </a:lnTo>
                  <a:lnTo>
                    <a:pt x="57069" y="86144"/>
                  </a:lnTo>
                  <a:lnTo>
                    <a:pt x="69343" y="79872"/>
                  </a:lnTo>
                  <a:lnTo>
                    <a:pt x="79035" y="70171"/>
                  </a:lnTo>
                  <a:lnTo>
                    <a:pt x="85399" y="57751"/>
                  </a:lnTo>
                  <a:lnTo>
                    <a:pt x="87687" y="43322"/>
                  </a:lnTo>
                  <a:close/>
                </a:path>
              </a:pathLst>
            </a:custGeom>
            <a:solidFill>
              <a:srgbClr val="000000"/>
            </a:solidFill>
          </p:spPr>
          <p:txBody>
            <a:bodyPr wrap="square" lIns="0" tIns="0" rIns="0" bIns="0" rtlCol="0"/>
            <a:lstStyle/>
            <a:p>
              <a:endParaRPr sz="1588"/>
            </a:p>
          </p:txBody>
        </p:sp>
        <p:sp>
          <p:nvSpPr>
            <p:cNvPr id="60" name="object 60"/>
            <p:cNvSpPr/>
            <p:nvPr/>
          </p:nvSpPr>
          <p:spPr>
            <a:xfrm>
              <a:off x="6866067" y="3410716"/>
              <a:ext cx="87406" cy="86846"/>
            </a:xfrm>
            <a:custGeom>
              <a:avLst/>
              <a:gdLst/>
              <a:ahLst/>
              <a:cxnLst/>
              <a:rect l="l" t="t" r="r" b="b"/>
              <a:pathLst>
                <a:path w="99059" h="98425">
                  <a:moveTo>
                    <a:pt x="99059" y="48915"/>
                  </a:moveTo>
                  <a:lnTo>
                    <a:pt x="79789" y="9947"/>
                  </a:lnTo>
                  <a:lnTo>
                    <a:pt x="49712" y="0"/>
                  </a:lnTo>
                  <a:lnTo>
                    <a:pt x="39202" y="1213"/>
                  </a:lnTo>
                  <a:lnTo>
                    <a:pt x="5764" y="26285"/>
                  </a:lnTo>
                  <a:lnTo>
                    <a:pt x="0" y="49677"/>
                  </a:lnTo>
                  <a:lnTo>
                    <a:pt x="2094" y="61986"/>
                  </a:lnTo>
                  <a:lnTo>
                    <a:pt x="6990" y="74225"/>
                  </a:lnTo>
                  <a:lnTo>
                    <a:pt x="9905" y="78119"/>
                  </a:lnTo>
                  <a:lnTo>
                    <a:pt x="9905" y="52725"/>
                  </a:lnTo>
                  <a:lnTo>
                    <a:pt x="11045" y="39312"/>
                  </a:lnTo>
                  <a:lnTo>
                    <a:pt x="42515" y="9861"/>
                  </a:lnTo>
                  <a:lnTo>
                    <a:pt x="53272" y="9387"/>
                  </a:lnTo>
                  <a:lnTo>
                    <a:pt x="63835" y="11831"/>
                  </a:lnTo>
                  <a:lnTo>
                    <a:pt x="73532" y="17275"/>
                  </a:lnTo>
                  <a:lnTo>
                    <a:pt x="81688" y="25799"/>
                  </a:lnTo>
                  <a:lnTo>
                    <a:pt x="87629" y="37485"/>
                  </a:lnTo>
                  <a:lnTo>
                    <a:pt x="89153" y="45105"/>
                  </a:lnTo>
                  <a:lnTo>
                    <a:pt x="89153" y="77914"/>
                  </a:lnTo>
                  <a:lnTo>
                    <a:pt x="93267" y="71658"/>
                  </a:lnTo>
                  <a:lnTo>
                    <a:pt x="97535" y="58821"/>
                  </a:lnTo>
                  <a:lnTo>
                    <a:pt x="98297" y="54249"/>
                  </a:lnTo>
                  <a:lnTo>
                    <a:pt x="99059" y="48915"/>
                  </a:lnTo>
                  <a:close/>
                </a:path>
                <a:path w="99059" h="98425">
                  <a:moveTo>
                    <a:pt x="89153" y="77914"/>
                  </a:moveTo>
                  <a:lnTo>
                    <a:pt x="89153" y="53487"/>
                  </a:lnTo>
                  <a:lnTo>
                    <a:pt x="85356" y="66201"/>
                  </a:lnTo>
                  <a:lnTo>
                    <a:pt x="78658" y="76413"/>
                  </a:lnTo>
                  <a:lnTo>
                    <a:pt x="69871" y="83544"/>
                  </a:lnTo>
                  <a:lnTo>
                    <a:pt x="59708" y="87660"/>
                  </a:lnTo>
                  <a:lnTo>
                    <a:pt x="48885" y="88827"/>
                  </a:lnTo>
                  <a:lnTo>
                    <a:pt x="38118" y="87110"/>
                  </a:lnTo>
                  <a:lnTo>
                    <a:pt x="28122" y="82576"/>
                  </a:lnTo>
                  <a:lnTo>
                    <a:pt x="19610" y="75290"/>
                  </a:lnTo>
                  <a:lnTo>
                    <a:pt x="13300" y="65318"/>
                  </a:lnTo>
                  <a:lnTo>
                    <a:pt x="9905" y="52725"/>
                  </a:lnTo>
                  <a:lnTo>
                    <a:pt x="9905" y="78119"/>
                  </a:lnTo>
                  <a:lnTo>
                    <a:pt x="14280" y="83963"/>
                  </a:lnTo>
                  <a:lnTo>
                    <a:pt x="23418" y="91198"/>
                  </a:lnTo>
                  <a:lnTo>
                    <a:pt x="33858" y="95930"/>
                  </a:lnTo>
                  <a:lnTo>
                    <a:pt x="45054" y="98157"/>
                  </a:lnTo>
                  <a:lnTo>
                    <a:pt x="56460" y="97877"/>
                  </a:lnTo>
                  <a:lnTo>
                    <a:pt x="67530" y="95088"/>
                  </a:lnTo>
                  <a:lnTo>
                    <a:pt x="77719" y="89790"/>
                  </a:lnTo>
                  <a:lnTo>
                    <a:pt x="86480" y="81980"/>
                  </a:lnTo>
                  <a:lnTo>
                    <a:pt x="89153" y="77914"/>
                  </a:lnTo>
                  <a:close/>
                </a:path>
              </a:pathLst>
            </a:custGeom>
            <a:solidFill>
              <a:srgbClr val="4A7EBB"/>
            </a:solidFill>
          </p:spPr>
          <p:txBody>
            <a:bodyPr wrap="square" lIns="0" tIns="0" rIns="0" bIns="0" rtlCol="0"/>
            <a:lstStyle/>
            <a:p>
              <a:endParaRPr sz="1588"/>
            </a:p>
          </p:txBody>
        </p:sp>
        <p:sp>
          <p:nvSpPr>
            <p:cNvPr id="61" name="object 61"/>
            <p:cNvSpPr/>
            <p:nvPr/>
          </p:nvSpPr>
          <p:spPr>
            <a:xfrm>
              <a:off x="7091256" y="3480869"/>
              <a:ext cx="77881" cy="76200"/>
            </a:xfrm>
            <a:custGeom>
              <a:avLst/>
              <a:gdLst/>
              <a:ahLst/>
              <a:cxnLst/>
              <a:rect l="l" t="t" r="r" b="b"/>
              <a:pathLst>
                <a:path w="88265" h="86360">
                  <a:moveTo>
                    <a:pt x="87687" y="43322"/>
                  </a:moveTo>
                  <a:lnTo>
                    <a:pt x="65428" y="6545"/>
                  </a:lnTo>
                  <a:lnTo>
                    <a:pt x="34788" y="0"/>
                  </a:lnTo>
                  <a:lnTo>
                    <a:pt x="23227" y="4277"/>
                  </a:lnTo>
                  <a:lnTo>
                    <a:pt x="13374" y="12001"/>
                  </a:lnTo>
                  <a:lnTo>
                    <a:pt x="5824" y="23042"/>
                  </a:lnTo>
                  <a:lnTo>
                    <a:pt x="1168" y="37270"/>
                  </a:lnTo>
                  <a:lnTo>
                    <a:pt x="0" y="54553"/>
                  </a:lnTo>
                  <a:lnTo>
                    <a:pt x="4897" y="65508"/>
                  </a:lnTo>
                  <a:lnTo>
                    <a:pt x="13145" y="74627"/>
                  </a:lnTo>
                  <a:lnTo>
                    <a:pt x="24651" y="81426"/>
                  </a:lnTo>
                  <a:lnTo>
                    <a:pt x="39323" y="85426"/>
                  </a:lnTo>
                  <a:lnTo>
                    <a:pt x="57069" y="86144"/>
                  </a:lnTo>
                  <a:lnTo>
                    <a:pt x="69343" y="79872"/>
                  </a:lnTo>
                  <a:lnTo>
                    <a:pt x="79035" y="70171"/>
                  </a:lnTo>
                  <a:lnTo>
                    <a:pt x="85399" y="57751"/>
                  </a:lnTo>
                  <a:lnTo>
                    <a:pt x="87687" y="43322"/>
                  </a:lnTo>
                  <a:close/>
                </a:path>
              </a:pathLst>
            </a:custGeom>
            <a:solidFill>
              <a:srgbClr val="000000"/>
            </a:solidFill>
          </p:spPr>
          <p:txBody>
            <a:bodyPr wrap="square" lIns="0" tIns="0" rIns="0" bIns="0" rtlCol="0"/>
            <a:lstStyle/>
            <a:p>
              <a:endParaRPr sz="1588"/>
            </a:p>
          </p:txBody>
        </p:sp>
        <p:sp>
          <p:nvSpPr>
            <p:cNvPr id="62" name="object 62"/>
            <p:cNvSpPr/>
            <p:nvPr/>
          </p:nvSpPr>
          <p:spPr>
            <a:xfrm>
              <a:off x="7085928" y="3475931"/>
              <a:ext cx="87406" cy="86846"/>
            </a:xfrm>
            <a:custGeom>
              <a:avLst/>
              <a:gdLst/>
              <a:ahLst/>
              <a:cxnLst/>
              <a:rect l="l" t="t" r="r" b="b"/>
              <a:pathLst>
                <a:path w="99059" h="98425">
                  <a:moveTo>
                    <a:pt x="99059" y="48919"/>
                  </a:moveTo>
                  <a:lnTo>
                    <a:pt x="79789" y="9950"/>
                  </a:lnTo>
                  <a:lnTo>
                    <a:pt x="49712" y="0"/>
                  </a:lnTo>
                  <a:lnTo>
                    <a:pt x="39202" y="1212"/>
                  </a:lnTo>
                  <a:lnTo>
                    <a:pt x="5764" y="26285"/>
                  </a:lnTo>
                  <a:lnTo>
                    <a:pt x="0" y="49681"/>
                  </a:lnTo>
                  <a:lnTo>
                    <a:pt x="2094" y="61990"/>
                  </a:lnTo>
                  <a:lnTo>
                    <a:pt x="6990" y="74229"/>
                  </a:lnTo>
                  <a:lnTo>
                    <a:pt x="9905" y="78123"/>
                  </a:lnTo>
                  <a:lnTo>
                    <a:pt x="9905" y="52729"/>
                  </a:lnTo>
                  <a:lnTo>
                    <a:pt x="11045" y="39316"/>
                  </a:lnTo>
                  <a:lnTo>
                    <a:pt x="42515" y="9865"/>
                  </a:lnTo>
                  <a:lnTo>
                    <a:pt x="53272" y="9391"/>
                  </a:lnTo>
                  <a:lnTo>
                    <a:pt x="63835" y="11835"/>
                  </a:lnTo>
                  <a:lnTo>
                    <a:pt x="73532" y="17279"/>
                  </a:lnTo>
                  <a:lnTo>
                    <a:pt x="81688" y="25803"/>
                  </a:lnTo>
                  <a:lnTo>
                    <a:pt x="87629" y="37489"/>
                  </a:lnTo>
                  <a:lnTo>
                    <a:pt x="89153" y="45109"/>
                  </a:lnTo>
                  <a:lnTo>
                    <a:pt x="89153" y="77918"/>
                  </a:lnTo>
                  <a:lnTo>
                    <a:pt x="93267" y="71662"/>
                  </a:lnTo>
                  <a:lnTo>
                    <a:pt x="97535" y="58825"/>
                  </a:lnTo>
                  <a:lnTo>
                    <a:pt x="98297" y="54253"/>
                  </a:lnTo>
                  <a:lnTo>
                    <a:pt x="99059" y="48919"/>
                  </a:lnTo>
                  <a:close/>
                </a:path>
                <a:path w="99059" h="98425">
                  <a:moveTo>
                    <a:pt x="89153" y="77918"/>
                  </a:moveTo>
                  <a:lnTo>
                    <a:pt x="89153" y="53491"/>
                  </a:lnTo>
                  <a:lnTo>
                    <a:pt x="85356" y="66205"/>
                  </a:lnTo>
                  <a:lnTo>
                    <a:pt x="78658" y="76417"/>
                  </a:lnTo>
                  <a:lnTo>
                    <a:pt x="69871" y="83548"/>
                  </a:lnTo>
                  <a:lnTo>
                    <a:pt x="59708" y="87664"/>
                  </a:lnTo>
                  <a:lnTo>
                    <a:pt x="48885" y="88831"/>
                  </a:lnTo>
                  <a:lnTo>
                    <a:pt x="38118" y="87114"/>
                  </a:lnTo>
                  <a:lnTo>
                    <a:pt x="28122" y="82580"/>
                  </a:lnTo>
                  <a:lnTo>
                    <a:pt x="19610" y="75294"/>
                  </a:lnTo>
                  <a:lnTo>
                    <a:pt x="13300" y="65322"/>
                  </a:lnTo>
                  <a:lnTo>
                    <a:pt x="9905" y="52729"/>
                  </a:lnTo>
                  <a:lnTo>
                    <a:pt x="9905" y="78123"/>
                  </a:lnTo>
                  <a:lnTo>
                    <a:pt x="14280" y="83967"/>
                  </a:lnTo>
                  <a:lnTo>
                    <a:pt x="23418" y="91203"/>
                  </a:lnTo>
                  <a:lnTo>
                    <a:pt x="33858" y="95934"/>
                  </a:lnTo>
                  <a:lnTo>
                    <a:pt x="45054" y="98161"/>
                  </a:lnTo>
                  <a:lnTo>
                    <a:pt x="56460" y="97881"/>
                  </a:lnTo>
                  <a:lnTo>
                    <a:pt x="67530" y="95092"/>
                  </a:lnTo>
                  <a:lnTo>
                    <a:pt x="77719" y="89794"/>
                  </a:lnTo>
                  <a:lnTo>
                    <a:pt x="86480" y="81984"/>
                  </a:lnTo>
                  <a:lnTo>
                    <a:pt x="89153" y="77918"/>
                  </a:lnTo>
                  <a:close/>
                </a:path>
              </a:pathLst>
            </a:custGeom>
            <a:solidFill>
              <a:srgbClr val="4A7EBB"/>
            </a:solidFill>
          </p:spPr>
          <p:txBody>
            <a:bodyPr wrap="square" lIns="0" tIns="0" rIns="0" bIns="0" rtlCol="0"/>
            <a:lstStyle/>
            <a:p>
              <a:endParaRPr sz="1588"/>
            </a:p>
          </p:txBody>
        </p:sp>
        <p:sp>
          <p:nvSpPr>
            <p:cNvPr id="63" name="object 63"/>
            <p:cNvSpPr/>
            <p:nvPr/>
          </p:nvSpPr>
          <p:spPr>
            <a:xfrm>
              <a:off x="6541271" y="3316815"/>
              <a:ext cx="77881" cy="76200"/>
            </a:xfrm>
            <a:custGeom>
              <a:avLst/>
              <a:gdLst/>
              <a:ahLst/>
              <a:cxnLst/>
              <a:rect l="l" t="t" r="r" b="b"/>
              <a:pathLst>
                <a:path w="88265" h="86360">
                  <a:moveTo>
                    <a:pt x="87687" y="43322"/>
                  </a:moveTo>
                  <a:lnTo>
                    <a:pt x="65428" y="6545"/>
                  </a:lnTo>
                  <a:lnTo>
                    <a:pt x="34788" y="0"/>
                  </a:lnTo>
                  <a:lnTo>
                    <a:pt x="23227" y="4277"/>
                  </a:lnTo>
                  <a:lnTo>
                    <a:pt x="13374" y="12001"/>
                  </a:lnTo>
                  <a:lnTo>
                    <a:pt x="5824" y="23042"/>
                  </a:lnTo>
                  <a:lnTo>
                    <a:pt x="1168" y="37270"/>
                  </a:lnTo>
                  <a:lnTo>
                    <a:pt x="0" y="54553"/>
                  </a:lnTo>
                  <a:lnTo>
                    <a:pt x="4897" y="65508"/>
                  </a:lnTo>
                  <a:lnTo>
                    <a:pt x="13145" y="74627"/>
                  </a:lnTo>
                  <a:lnTo>
                    <a:pt x="24651" y="81426"/>
                  </a:lnTo>
                  <a:lnTo>
                    <a:pt x="39323" y="85426"/>
                  </a:lnTo>
                  <a:lnTo>
                    <a:pt x="57069" y="86144"/>
                  </a:lnTo>
                  <a:lnTo>
                    <a:pt x="69343" y="79872"/>
                  </a:lnTo>
                  <a:lnTo>
                    <a:pt x="79035" y="70171"/>
                  </a:lnTo>
                  <a:lnTo>
                    <a:pt x="85399" y="57751"/>
                  </a:lnTo>
                  <a:lnTo>
                    <a:pt x="87687" y="43322"/>
                  </a:lnTo>
                  <a:close/>
                </a:path>
              </a:pathLst>
            </a:custGeom>
            <a:solidFill>
              <a:srgbClr val="000000"/>
            </a:solidFill>
          </p:spPr>
          <p:txBody>
            <a:bodyPr wrap="square" lIns="0" tIns="0" rIns="0" bIns="0" rtlCol="0"/>
            <a:lstStyle/>
            <a:p>
              <a:endParaRPr sz="1588"/>
            </a:p>
          </p:txBody>
        </p:sp>
        <p:sp>
          <p:nvSpPr>
            <p:cNvPr id="64" name="object 64"/>
            <p:cNvSpPr/>
            <p:nvPr/>
          </p:nvSpPr>
          <p:spPr>
            <a:xfrm>
              <a:off x="6535943" y="3311876"/>
              <a:ext cx="87406" cy="86846"/>
            </a:xfrm>
            <a:custGeom>
              <a:avLst/>
              <a:gdLst/>
              <a:ahLst/>
              <a:cxnLst/>
              <a:rect l="l" t="t" r="r" b="b"/>
              <a:pathLst>
                <a:path w="99059" h="98425">
                  <a:moveTo>
                    <a:pt x="99059" y="48920"/>
                  </a:moveTo>
                  <a:lnTo>
                    <a:pt x="79778" y="9938"/>
                  </a:lnTo>
                  <a:lnTo>
                    <a:pt x="49703" y="0"/>
                  </a:lnTo>
                  <a:lnTo>
                    <a:pt x="39194" y="1215"/>
                  </a:lnTo>
                  <a:lnTo>
                    <a:pt x="5763" y="26292"/>
                  </a:lnTo>
                  <a:lnTo>
                    <a:pt x="0" y="49682"/>
                  </a:lnTo>
                  <a:lnTo>
                    <a:pt x="2094" y="61991"/>
                  </a:lnTo>
                  <a:lnTo>
                    <a:pt x="6990" y="74230"/>
                  </a:lnTo>
                  <a:lnTo>
                    <a:pt x="9905" y="78124"/>
                  </a:lnTo>
                  <a:lnTo>
                    <a:pt x="9905" y="52730"/>
                  </a:lnTo>
                  <a:lnTo>
                    <a:pt x="11045" y="39317"/>
                  </a:lnTo>
                  <a:lnTo>
                    <a:pt x="42515" y="9866"/>
                  </a:lnTo>
                  <a:lnTo>
                    <a:pt x="53272" y="9392"/>
                  </a:lnTo>
                  <a:lnTo>
                    <a:pt x="63835" y="11836"/>
                  </a:lnTo>
                  <a:lnTo>
                    <a:pt x="73532" y="17280"/>
                  </a:lnTo>
                  <a:lnTo>
                    <a:pt x="81688" y="25804"/>
                  </a:lnTo>
                  <a:lnTo>
                    <a:pt x="87629" y="37490"/>
                  </a:lnTo>
                  <a:lnTo>
                    <a:pt x="89153" y="45110"/>
                  </a:lnTo>
                  <a:lnTo>
                    <a:pt x="89153" y="77919"/>
                  </a:lnTo>
                  <a:lnTo>
                    <a:pt x="93267" y="71663"/>
                  </a:lnTo>
                  <a:lnTo>
                    <a:pt x="97535" y="58826"/>
                  </a:lnTo>
                  <a:lnTo>
                    <a:pt x="98297" y="54254"/>
                  </a:lnTo>
                  <a:lnTo>
                    <a:pt x="99059" y="48920"/>
                  </a:lnTo>
                  <a:close/>
                </a:path>
                <a:path w="99059" h="98425">
                  <a:moveTo>
                    <a:pt x="89153" y="77919"/>
                  </a:moveTo>
                  <a:lnTo>
                    <a:pt x="89153" y="53492"/>
                  </a:lnTo>
                  <a:lnTo>
                    <a:pt x="85356" y="66206"/>
                  </a:lnTo>
                  <a:lnTo>
                    <a:pt x="78658" y="76418"/>
                  </a:lnTo>
                  <a:lnTo>
                    <a:pt x="69871" y="83549"/>
                  </a:lnTo>
                  <a:lnTo>
                    <a:pt x="59708" y="87665"/>
                  </a:lnTo>
                  <a:lnTo>
                    <a:pt x="48885" y="88832"/>
                  </a:lnTo>
                  <a:lnTo>
                    <a:pt x="38118" y="87115"/>
                  </a:lnTo>
                  <a:lnTo>
                    <a:pt x="28122" y="82581"/>
                  </a:lnTo>
                  <a:lnTo>
                    <a:pt x="19610" y="75295"/>
                  </a:lnTo>
                  <a:lnTo>
                    <a:pt x="13300" y="65323"/>
                  </a:lnTo>
                  <a:lnTo>
                    <a:pt x="9905" y="52730"/>
                  </a:lnTo>
                  <a:lnTo>
                    <a:pt x="9905" y="78124"/>
                  </a:lnTo>
                  <a:lnTo>
                    <a:pt x="14280" y="83968"/>
                  </a:lnTo>
                  <a:lnTo>
                    <a:pt x="23418" y="91204"/>
                  </a:lnTo>
                  <a:lnTo>
                    <a:pt x="33858" y="95935"/>
                  </a:lnTo>
                  <a:lnTo>
                    <a:pt x="45054" y="98162"/>
                  </a:lnTo>
                  <a:lnTo>
                    <a:pt x="56460" y="97882"/>
                  </a:lnTo>
                  <a:lnTo>
                    <a:pt x="67530" y="95093"/>
                  </a:lnTo>
                  <a:lnTo>
                    <a:pt x="77719" y="89795"/>
                  </a:lnTo>
                  <a:lnTo>
                    <a:pt x="86480" y="81985"/>
                  </a:lnTo>
                  <a:lnTo>
                    <a:pt x="89153" y="77919"/>
                  </a:lnTo>
                  <a:close/>
                </a:path>
              </a:pathLst>
            </a:custGeom>
            <a:solidFill>
              <a:srgbClr val="4A7EBB"/>
            </a:solidFill>
          </p:spPr>
          <p:txBody>
            <a:bodyPr wrap="square" lIns="0" tIns="0" rIns="0" bIns="0" rtlCol="0"/>
            <a:lstStyle/>
            <a:p>
              <a:endParaRPr sz="1588"/>
            </a:p>
          </p:txBody>
        </p:sp>
        <p:sp>
          <p:nvSpPr>
            <p:cNvPr id="65" name="object 65"/>
            <p:cNvSpPr txBox="1"/>
            <p:nvPr/>
          </p:nvSpPr>
          <p:spPr>
            <a:xfrm>
              <a:off x="5044889" y="3909283"/>
              <a:ext cx="2598084" cy="244362"/>
            </a:xfrm>
            <a:prstGeom prst="rect">
              <a:avLst/>
            </a:prstGeom>
          </p:spPr>
          <p:txBody>
            <a:bodyPr vert="horz" wrap="square" lIns="0" tIns="0" rIns="0" bIns="0" rtlCol="0">
              <a:spAutoFit/>
            </a:bodyPr>
            <a:lstStyle/>
            <a:p>
              <a:pPr marL="11206"/>
              <a:r>
                <a:rPr sz="1588" dirty="0">
                  <a:latin typeface="Calibri"/>
                  <a:cs typeface="Calibri"/>
                </a:rPr>
                <a:t>(b) </a:t>
              </a:r>
              <a:r>
                <a:rPr sz="1588" spc="18" dirty="0">
                  <a:latin typeface="Calibri"/>
                  <a:cs typeface="Calibri"/>
                </a:rPr>
                <a:t> </a:t>
              </a:r>
              <a:r>
                <a:rPr sz="1588" spc="-13" dirty="0">
                  <a:latin typeface="Calibri"/>
                  <a:cs typeface="Calibri"/>
                </a:rPr>
                <a:t>Ne</a:t>
              </a:r>
              <a:r>
                <a:rPr sz="1588" spc="-44" dirty="0">
                  <a:latin typeface="Calibri"/>
                  <a:cs typeface="Calibri"/>
                </a:rPr>
                <a:t>g</a:t>
              </a:r>
              <a:r>
                <a:rPr sz="1588" spc="-18" dirty="0">
                  <a:latin typeface="Calibri"/>
                  <a:cs typeface="Calibri"/>
                </a:rPr>
                <a:t>a</a:t>
              </a:r>
              <a:r>
                <a:rPr sz="1588" spc="-4" dirty="0">
                  <a:latin typeface="Calibri"/>
                  <a:cs typeface="Calibri"/>
                </a:rPr>
                <a:t>ti</a:t>
              </a:r>
              <a:r>
                <a:rPr sz="1588" spc="-18" dirty="0">
                  <a:latin typeface="Calibri"/>
                  <a:cs typeface="Calibri"/>
                </a:rPr>
                <a:t>v</a:t>
              </a:r>
              <a:r>
                <a:rPr sz="1588" spc="-9" dirty="0">
                  <a:latin typeface="Calibri"/>
                  <a:cs typeface="Calibri"/>
                </a:rPr>
                <a:t>e</a:t>
              </a:r>
              <a:r>
                <a:rPr sz="1588" spc="13" dirty="0">
                  <a:latin typeface="Calibri"/>
                  <a:cs typeface="Calibri"/>
                </a:rPr>
                <a:t> </a:t>
              </a:r>
              <a:r>
                <a:rPr sz="1588" dirty="0">
                  <a:latin typeface="Calibri"/>
                  <a:cs typeface="Calibri"/>
                </a:rPr>
                <a:t>linear</a:t>
              </a:r>
              <a:r>
                <a:rPr sz="1588" spc="9" dirty="0">
                  <a:latin typeface="Calibri"/>
                  <a:cs typeface="Calibri"/>
                </a:rPr>
                <a:t> </a:t>
              </a:r>
              <a:r>
                <a:rPr sz="1588" spc="-31" dirty="0">
                  <a:latin typeface="Calibri"/>
                  <a:cs typeface="Calibri"/>
                </a:rPr>
                <a:t>r</a:t>
              </a:r>
              <a:r>
                <a:rPr sz="1588" spc="-13" dirty="0">
                  <a:latin typeface="Calibri"/>
                  <a:cs typeface="Calibri"/>
                </a:rPr>
                <a:t>e</a:t>
              </a:r>
              <a:r>
                <a:rPr sz="1588" spc="-4" dirty="0">
                  <a:latin typeface="Calibri"/>
                  <a:cs typeface="Calibri"/>
                </a:rPr>
                <a:t>l</a:t>
              </a:r>
              <a:r>
                <a:rPr sz="1588" spc="-18" dirty="0">
                  <a:latin typeface="Calibri"/>
                  <a:cs typeface="Calibri"/>
                </a:rPr>
                <a:t>a</a:t>
              </a:r>
              <a:r>
                <a:rPr sz="1588" dirty="0">
                  <a:latin typeface="Calibri"/>
                  <a:cs typeface="Calibri"/>
                </a:rPr>
                <a:t>tionship</a:t>
              </a:r>
            </a:p>
          </p:txBody>
        </p:sp>
        <p:sp>
          <p:nvSpPr>
            <p:cNvPr id="66" name="object 66"/>
            <p:cNvSpPr/>
            <p:nvPr/>
          </p:nvSpPr>
          <p:spPr>
            <a:xfrm>
              <a:off x="1887966" y="4277510"/>
              <a:ext cx="0" cy="1414182"/>
            </a:xfrm>
            <a:custGeom>
              <a:avLst/>
              <a:gdLst/>
              <a:ahLst/>
              <a:cxnLst/>
              <a:rect l="l" t="t" r="r" b="b"/>
              <a:pathLst>
                <a:path h="1602739">
                  <a:moveTo>
                    <a:pt x="0" y="0"/>
                  </a:moveTo>
                  <a:lnTo>
                    <a:pt x="0" y="1602486"/>
                  </a:lnTo>
                </a:path>
              </a:pathLst>
            </a:custGeom>
            <a:ln w="10413">
              <a:solidFill>
                <a:srgbClr val="868686"/>
              </a:solidFill>
            </a:ln>
          </p:spPr>
          <p:txBody>
            <a:bodyPr wrap="square" lIns="0" tIns="0" rIns="0" bIns="0" rtlCol="0"/>
            <a:lstStyle/>
            <a:p>
              <a:endParaRPr sz="1588"/>
            </a:p>
          </p:txBody>
        </p:sp>
        <p:sp>
          <p:nvSpPr>
            <p:cNvPr id="67" name="object 67"/>
            <p:cNvSpPr/>
            <p:nvPr/>
          </p:nvSpPr>
          <p:spPr>
            <a:xfrm>
              <a:off x="1887966" y="5691467"/>
              <a:ext cx="2355476" cy="0"/>
            </a:xfrm>
            <a:custGeom>
              <a:avLst/>
              <a:gdLst/>
              <a:ahLst/>
              <a:cxnLst/>
              <a:rect l="l" t="t" r="r" b="b"/>
              <a:pathLst>
                <a:path w="2669540">
                  <a:moveTo>
                    <a:pt x="0" y="0"/>
                  </a:moveTo>
                  <a:lnTo>
                    <a:pt x="2669286" y="0"/>
                  </a:lnTo>
                </a:path>
              </a:pathLst>
            </a:custGeom>
            <a:ln w="10414">
              <a:solidFill>
                <a:srgbClr val="868686"/>
              </a:solidFill>
            </a:ln>
          </p:spPr>
          <p:txBody>
            <a:bodyPr wrap="square" lIns="0" tIns="0" rIns="0" bIns="0" rtlCol="0"/>
            <a:lstStyle/>
            <a:p>
              <a:endParaRPr sz="1588"/>
            </a:p>
          </p:txBody>
        </p:sp>
        <p:sp>
          <p:nvSpPr>
            <p:cNvPr id="68" name="object 68"/>
            <p:cNvSpPr/>
            <p:nvPr/>
          </p:nvSpPr>
          <p:spPr>
            <a:xfrm>
              <a:off x="2085416" y="4474582"/>
              <a:ext cx="77881" cy="76200"/>
            </a:xfrm>
            <a:custGeom>
              <a:avLst/>
              <a:gdLst/>
              <a:ahLst/>
              <a:cxnLst/>
              <a:rect l="l" t="t" r="r" b="b"/>
              <a:pathLst>
                <a:path w="88264" h="86360">
                  <a:moveTo>
                    <a:pt x="87882" y="44112"/>
                  </a:moveTo>
                  <a:lnTo>
                    <a:pt x="65598" y="6744"/>
                  </a:lnTo>
                  <a:lnTo>
                    <a:pt x="35259" y="0"/>
                  </a:lnTo>
                  <a:lnTo>
                    <a:pt x="23612" y="4330"/>
                  </a:lnTo>
                  <a:lnTo>
                    <a:pt x="13668" y="12143"/>
                  </a:lnTo>
                  <a:lnTo>
                    <a:pt x="6022" y="23224"/>
                  </a:lnTo>
                  <a:lnTo>
                    <a:pt x="1268" y="37355"/>
                  </a:lnTo>
                  <a:lnTo>
                    <a:pt x="0" y="54321"/>
                  </a:lnTo>
                  <a:lnTo>
                    <a:pt x="4750" y="65275"/>
                  </a:lnTo>
                  <a:lnTo>
                    <a:pt x="12916" y="74471"/>
                  </a:lnTo>
                  <a:lnTo>
                    <a:pt x="24386" y="81390"/>
                  </a:lnTo>
                  <a:lnTo>
                    <a:pt x="39051" y="85514"/>
                  </a:lnTo>
                  <a:lnTo>
                    <a:pt x="56801" y="86325"/>
                  </a:lnTo>
                  <a:lnTo>
                    <a:pt x="69248" y="80155"/>
                  </a:lnTo>
                  <a:lnTo>
                    <a:pt x="79089" y="70552"/>
                  </a:lnTo>
                  <a:lnTo>
                    <a:pt x="85556" y="58282"/>
                  </a:lnTo>
                  <a:lnTo>
                    <a:pt x="87882" y="44112"/>
                  </a:lnTo>
                  <a:close/>
                </a:path>
              </a:pathLst>
            </a:custGeom>
            <a:solidFill>
              <a:srgbClr val="000000"/>
            </a:solidFill>
          </p:spPr>
          <p:txBody>
            <a:bodyPr wrap="square" lIns="0" tIns="0" rIns="0" bIns="0" rtlCol="0"/>
            <a:lstStyle/>
            <a:p>
              <a:endParaRPr sz="1588"/>
            </a:p>
          </p:txBody>
        </p:sp>
        <p:sp>
          <p:nvSpPr>
            <p:cNvPr id="69" name="object 69"/>
            <p:cNvSpPr/>
            <p:nvPr/>
          </p:nvSpPr>
          <p:spPr>
            <a:xfrm>
              <a:off x="2080259" y="4469961"/>
              <a:ext cx="87406" cy="86846"/>
            </a:xfrm>
            <a:custGeom>
              <a:avLst/>
              <a:gdLst/>
              <a:ahLst/>
              <a:cxnLst/>
              <a:rect l="l" t="t" r="r" b="b"/>
              <a:pathLst>
                <a:path w="99060" h="98425">
                  <a:moveTo>
                    <a:pt x="99060" y="49350"/>
                  </a:moveTo>
                  <a:lnTo>
                    <a:pt x="80117" y="10604"/>
                  </a:lnTo>
                  <a:lnTo>
                    <a:pt x="50062" y="0"/>
                  </a:lnTo>
                  <a:lnTo>
                    <a:pt x="39584" y="1031"/>
                  </a:lnTo>
                  <a:lnTo>
                    <a:pt x="6082" y="25772"/>
                  </a:lnTo>
                  <a:lnTo>
                    <a:pt x="0" y="49350"/>
                  </a:lnTo>
                  <a:lnTo>
                    <a:pt x="762" y="54684"/>
                  </a:lnTo>
                  <a:lnTo>
                    <a:pt x="2279" y="62568"/>
                  </a:lnTo>
                  <a:lnTo>
                    <a:pt x="7172" y="74771"/>
                  </a:lnTo>
                  <a:lnTo>
                    <a:pt x="9906" y="78386"/>
                  </a:lnTo>
                  <a:lnTo>
                    <a:pt x="9906" y="53160"/>
                  </a:lnTo>
                  <a:lnTo>
                    <a:pt x="10783" y="40344"/>
                  </a:lnTo>
                  <a:lnTo>
                    <a:pt x="42309" y="10230"/>
                  </a:lnTo>
                  <a:lnTo>
                    <a:pt x="53155" y="9747"/>
                  </a:lnTo>
                  <a:lnTo>
                    <a:pt x="63803" y="12210"/>
                  </a:lnTo>
                  <a:lnTo>
                    <a:pt x="73560" y="17684"/>
                  </a:lnTo>
                  <a:lnTo>
                    <a:pt x="81733" y="26232"/>
                  </a:lnTo>
                  <a:lnTo>
                    <a:pt x="87630" y="37920"/>
                  </a:lnTo>
                  <a:lnTo>
                    <a:pt x="89154" y="45540"/>
                  </a:lnTo>
                  <a:lnTo>
                    <a:pt x="89154" y="78221"/>
                  </a:lnTo>
                  <a:lnTo>
                    <a:pt x="93377" y="71826"/>
                  </a:lnTo>
                  <a:lnTo>
                    <a:pt x="97536" y="59256"/>
                  </a:lnTo>
                  <a:lnTo>
                    <a:pt x="98298" y="53922"/>
                  </a:lnTo>
                  <a:lnTo>
                    <a:pt x="99060" y="49350"/>
                  </a:lnTo>
                  <a:close/>
                </a:path>
                <a:path w="99060" h="98425">
                  <a:moveTo>
                    <a:pt x="89154" y="78221"/>
                  </a:moveTo>
                  <a:lnTo>
                    <a:pt x="89154" y="53922"/>
                  </a:lnTo>
                  <a:lnTo>
                    <a:pt x="86038" y="64773"/>
                  </a:lnTo>
                  <a:lnTo>
                    <a:pt x="79524" y="75368"/>
                  </a:lnTo>
                  <a:lnTo>
                    <a:pt x="70807" y="82922"/>
                  </a:lnTo>
                  <a:lnTo>
                    <a:pt x="60578" y="87472"/>
                  </a:lnTo>
                  <a:lnTo>
                    <a:pt x="49705" y="89027"/>
                  </a:lnTo>
                  <a:lnTo>
                    <a:pt x="38793" y="87638"/>
                  </a:lnTo>
                  <a:lnTo>
                    <a:pt x="28621" y="83327"/>
                  </a:lnTo>
                  <a:lnTo>
                    <a:pt x="19925" y="76123"/>
                  </a:lnTo>
                  <a:lnTo>
                    <a:pt x="13441" y="66058"/>
                  </a:lnTo>
                  <a:lnTo>
                    <a:pt x="9906" y="53160"/>
                  </a:lnTo>
                  <a:lnTo>
                    <a:pt x="9906" y="78386"/>
                  </a:lnTo>
                  <a:lnTo>
                    <a:pt x="14472" y="84425"/>
                  </a:lnTo>
                  <a:lnTo>
                    <a:pt x="23628" y="91548"/>
                  </a:lnTo>
                  <a:lnTo>
                    <a:pt x="34088" y="96155"/>
                  </a:lnTo>
                  <a:lnTo>
                    <a:pt x="45301" y="98260"/>
                  </a:lnTo>
                  <a:lnTo>
                    <a:pt x="56717" y="97881"/>
                  </a:lnTo>
                  <a:lnTo>
                    <a:pt x="67783" y="95033"/>
                  </a:lnTo>
                  <a:lnTo>
                    <a:pt x="77949" y="89730"/>
                  </a:lnTo>
                  <a:lnTo>
                    <a:pt x="86664" y="81989"/>
                  </a:lnTo>
                  <a:lnTo>
                    <a:pt x="89154" y="78221"/>
                  </a:lnTo>
                  <a:close/>
                </a:path>
              </a:pathLst>
            </a:custGeom>
            <a:solidFill>
              <a:srgbClr val="4A7EBB"/>
            </a:solidFill>
          </p:spPr>
          <p:txBody>
            <a:bodyPr wrap="square" lIns="0" tIns="0" rIns="0" bIns="0" rtlCol="0"/>
            <a:lstStyle/>
            <a:p>
              <a:endParaRPr sz="1588"/>
            </a:p>
          </p:txBody>
        </p:sp>
        <p:sp>
          <p:nvSpPr>
            <p:cNvPr id="70" name="object 70"/>
            <p:cNvSpPr/>
            <p:nvPr/>
          </p:nvSpPr>
          <p:spPr>
            <a:xfrm>
              <a:off x="2144583" y="4521647"/>
              <a:ext cx="77881" cy="76200"/>
            </a:xfrm>
            <a:custGeom>
              <a:avLst/>
              <a:gdLst/>
              <a:ahLst/>
              <a:cxnLst/>
              <a:rect l="l" t="t" r="r" b="b"/>
              <a:pathLst>
                <a:path w="88264" h="86360">
                  <a:moveTo>
                    <a:pt x="87882" y="44112"/>
                  </a:moveTo>
                  <a:lnTo>
                    <a:pt x="65598" y="6744"/>
                  </a:lnTo>
                  <a:lnTo>
                    <a:pt x="35259" y="0"/>
                  </a:lnTo>
                  <a:lnTo>
                    <a:pt x="23612" y="4330"/>
                  </a:lnTo>
                  <a:lnTo>
                    <a:pt x="13668" y="12143"/>
                  </a:lnTo>
                  <a:lnTo>
                    <a:pt x="6022" y="23224"/>
                  </a:lnTo>
                  <a:lnTo>
                    <a:pt x="1268" y="37355"/>
                  </a:lnTo>
                  <a:lnTo>
                    <a:pt x="0" y="54321"/>
                  </a:lnTo>
                  <a:lnTo>
                    <a:pt x="4750" y="65275"/>
                  </a:lnTo>
                  <a:lnTo>
                    <a:pt x="12916" y="74471"/>
                  </a:lnTo>
                  <a:lnTo>
                    <a:pt x="24386" y="81390"/>
                  </a:lnTo>
                  <a:lnTo>
                    <a:pt x="39051" y="85514"/>
                  </a:lnTo>
                  <a:lnTo>
                    <a:pt x="56801" y="86325"/>
                  </a:lnTo>
                  <a:lnTo>
                    <a:pt x="69248" y="80155"/>
                  </a:lnTo>
                  <a:lnTo>
                    <a:pt x="79089" y="70552"/>
                  </a:lnTo>
                  <a:lnTo>
                    <a:pt x="85556" y="58282"/>
                  </a:lnTo>
                  <a:lnTo>
                    <a:pt x="87882" y="44112"/>
                  </a:lnTo>
                  <a:close/>
                </a:path>
              </a:pathLst>
            </a:custGeom>
            <a:solidFill>
              <a:srgbClr val="000000"/>
            </a:solidFill>
          </p:spPr>
          <p:txBody>
            <a:bodyPr wrap="square" lIns="0" tIns="0" rIns="0" bIns="0" rtlCol="0"/>
            <a:lstStyle/>
            <a:p>
              <a:endParaRPr sz="1588"/>
            </a:p>
          </p:txBody>
        </p:sp>
        <p:sp>
          <p:nvSpPr>
            <p:cNvPr id="71" name="object 71"/>
            <p:cNvSpPr/>
            <p:nvPr/>
          </p:nvSpPr>
          <p:spPr>
            <a:xfrm>
              <a:off x="2139426" y="4517025"/>
              <a:ext cx="87406" cy="86846"/>
            </a:xfrm>
            <a:custGeom>
              <a:avLst/>
              <a:gdLst/>
              <a:ahLst/>
              <a:cxnLst/>
              <a:rect l="l" t="t" r="r" b="b"/>
              <a:pathLst>
                <a:path w="99060" h="98425">
                  <a:moveTo>
                    <a:pt x="99060" y="49350"/>
                  </a:moveTo>
                  <a:lnTo>
                    <a:pt x="80117" y="10604"/>
                  </a:lnTo>
                  <a:lnTo>
                    <a:pt x="50062" y="0"/>
                  </a:lnTo>
                  <a:lnTo>
                    <a:pt x="39584" y="1031"/>
                  </a:lnTo>
                  <a:lnTo>
                    <a:pt x="6082" y="25772"/>
                  </a:lnTo>
                  <a:lnTo>
                    <a:pt x="0" y="49350"/>
                  </a:lnTo>
                  <a:lnTo>
                    <a:pt x="762" y="54684"/>
                  </a:lnTo>
                  <a:lnTo>
                    <a:pt x="2279" y="62568"/>
                  </a:lnTo>
                  <a:lnTo>
                    <a:pt x="7172" y="74771"/>
                  </a:lnTo>
                  <a:lnTo>
                    <a:pt x="9906" y="78386"/>
                  </a:lnTo>
                  <a:lnTo>
                    <a:pt x="9906" y="53160"/>
                  </a:lnTo>
                  <a:lnTo>
                    <a:pt x="10783" y="40344"/>
                  </a:lnTo>
                  <a:lnTo>
                    <a:pt x="42309" y="10230"/>
                  </a:lnTo>
                  <a:lnTo>
                    <a:pt x="53155" y="9747"/>
                  </a:lnTo>
                  <a:lnTo>
                    <a:pt x="63803" y="12210"/>
                  </a:lnTo>
                  <a:lnTo>
                    <a:pt x="73560" y="17684"/>
                  </a:lnTo>
                  <a:lnTo>
                    <a:pt x="81733" y="26232"/>
                  </a:lnTo>
                  <a:lnTo>
                    <a:pt x="87630" y="37920"/>
                  </a:lnTo>
                  <a:lnTo>
                    <a:pt x="89154" y="45540"/>
                  </a:lnTo>
                  <a:lnTo>
                    <a:pt x="89154" y="78221"/>
                  </a:lnTo>
                  <a:lnTo>
                    <a:pt x="93377" y="71826"/>
                  </a:lnTo>
                  <a:lnTo>
                    <a:pt x="97536" y="59256"/>
                  </a:lnTo>
                  <a:lnTo>
                    <a:pt x="98298" y="53922"/>
                  </a:lnTo>
                  <a:lnTo>
                    <a:pt x="99060" y="49350"/>
                  </a:lnTo>
                  <a:close/>
                </a:path>
                <a:path w="99060" h="98425">
                  <a:moveTo>
                    <a:pt x="89154" y="78221"/>
                  </a:moveTo>
                  <a:lnTo>
                    <a:pt x="89154" y="53922"/>
                  </a:lnTo>
                  <a:lnTo>
                    <a:pt x="86038" y="64773"/>
                  </a:lnTo>
                  <a:lnTo>
                    <a:pt x="79524" y="75368"/>
                  </a:lnTo>
                  <a:lnTo>
                    <a:pt x="70807" y="82922"/>
                  </a:lnTo>
                  <a:lnTo>
                    <a:pt x="60578" y="87472"/>
                  </a:lnTo>
                  <a:lnTo>
                    <a:pt x="49705" y="89027"/>
                  </a:lnTo>
                  <a:lnTo>
                    <a:pt x="38793" y="87638"/>
                  </a:lnTo>
                  <a:lnTo>
                    <a:pt x="28621" y="83327"/>
                  </a:lnTo>
                  <a:lnTo>
                    <a:pt x="19925" y="76123"/>
                  </a:lnTo>
                  <a:lnTo>
                    <a:pt x="13441" y="66058"/>
                  </a:lnTo>
                  <a:lnTo>
                    <a:pt x="9906" y="53160"/>
                  </a:lnTo>
                  <a:lnTo>
                    <a:pt x="9906" y="78386"/>
                  </a:lnTo>
                  <a:lnTo>
                    <a:pt x="14472" y="84425"/>
                  </a:lnTo>
                  <a:lnTo>
                    <a:pt x="23628" y="91548"/>
                  </a:lnTo>
                  <a:lnTo>
                    <a:pt x="34088" y="96155"/>
                  </a:lnTo>
                  <a:lnTo>
                    <a:pt x="45301" y="98260"/>
                  </a:lnTo>
                  <a:lnTo>
                    <a:pt x="56717" y="97881"/>
                  </a:lnTo>
                  <a:lnTo>
                    <a:pt x="67783" y="95033"/>
                  </a:lnTo>
                  <a:lnTo>
                    <a:pt x="77949" y="89730"/>
                  </a:lnTo>
                  <a:lnTo>
                    <a:pt x="86664" y="81989"/>
                  </a:lnTo>
                  <a:lnTo>
                    <a:pt x="89154" y="78221"/>
                  </a:lnTo>
                  <a:close/>
                </a:path>
              </a:pathLst>
            </a:custGeom>
            <a:solidFill>
              <a:srgbClr val="4A7EBB"/>
            </a:solidFill>
          </p:spPr>
          <p:txBody>
            <a:bodyPr wrap="square" lIns="0" tIns="0" rIns="0" bIns="0" rtlCol="0"/>
            <a:lstStyle/>
            <a:p>
              <a:endParaRPr sz="1588"/>
            </a:p>
          </p:txBody>
        </p:sp>
        <p:sp>
          <p:nvSpPr>
            <p:cNvPr id="72" name="object 72"/>
            <p:cNvSpPr/>
            <p:nvPr/>
          </p:nvSpPr>
          <p:spPr>
            <a:xfrm>
              <a:off x="2439074" y="4804707"/>
              <a:ext cx="77881" cy="76200"/>
            </a:xfrm>
            <a:custGeom>
              <a:avLst/>
              <a:gdLst/>
              <a:ahLst/>
              <a:cxnLst/>
              <a:rect l="l" t="t" r="r" b="b"/>
              <a:pathLst>
                <a:path w="88264" h="86360">
                  <a:moveTo>
                    <a:pt x="87882" y="44112"/>
                  </a:moveTo>
                  <a:lnTo>
                    <a:pt x="65598" y="6744"/>
                  </a:lnTo>
                  <a:lnTo>
                    <a:pt x="35259" y="0"/>
                  </a:lnTo>
                  <a:lnTo>
                    <a:pt x="23612" y="4330"/>
                  </a:lnTo>
                  <a:lnTo>
                    <a:pt x="13668" y="12143"/>
                  </a:lnTo>
                  <a:lnTo>
                    <a:pt x="6022" y="23224"/>
                  </a:lnTo>
                  <a:lnTo>
                    <a:pt x="1268" y="37355"/>
                  </a:lnTo>
                  <a:lnTo>
                    <a:pt x="0" y="54321"/>
                  </a:lnTo>
                  <a:lnTo>
                    <a:pt x="4750" y="65275"/>
                  </a:lnTo>
                  <a:lnTo>
                    <a:pt x="12916" y="74471"/>
                  </a:lnTo>
                  <a:lnTo>
                    <a:pt x="24386" y="81390"/>
                  </a:lnTo>
                  <a:lnTo>
                    <a:pt x="39051" y="85514"/>
                  </a:lnTo>
                  <a:lnTo>
                    <a:pt x="56801" y="86325"/>
                  </a:lnTo>
                  <a:lnTo>
                    <a:pt x="69248" y="80155"/>
                  </a:lnTo>
                  <a:lnTo>
                    <a:pt x="79089" y="70552"/>
                  </a:lnTo>
                  <a:lnTo>
                    <a:pt x="85556" y="58282"/>
                  </a:lnTo>
                  <a:lnTo>
                    <a:pt x="87882" y="44112"/>
                  </a:lnTo>
                  <a:close/>
                </a:path>
              </a:pathLst>
            </a:custGeom>
            <a:solidFill>
              <a:srgbClr val="000000"/>
            </a:solidFill>
          </p:spPr>
          <p:txBody>
            <a:bodyPr wrap="square" lIns="0" tIns="0" rIns="0" bIns="0" rtlCol="0"/>
            <a:lstStyle/>
            <a:p>
              <a:endParaRPr sz="1588"/>
            </a:p>
          </p:txBody>
        </p:sp>
        <p:sp>
          <p:nvSpPr>
            <p:cNvPr id="73" name="object 73"/>
            <p:cNvSpPr/>
            <p:nvPr/>
          </p:nvSpPr>
          <p:spPr>
            <a:xfrm>
              <a:off x="2433917" y="4800086"/>
              <a:ext cx="87406" cy="86846"/>
            </a:xfrm>
            <a:custGeom>
              <a:avLst/>
              <a:gdLst/>
              <a:ahLst/>
              <a:cxnLst/>
              <a:rect l="l" t="t" r="r" b="b"/>
              <a:pathLst>
                <a:path w="99060" h="98425">
                  <a:moveTo>
                    <a:pt x="99060" y="49350"/>
                  </a:moveTo>
                  <a:lnTo>
                    <a:pt x="80117" y="10604"/>
                  </a:lnTo>
                  <a:lnTo>
                    <a:pt x="50062" y="0"/>
                  </a:lnTo>
                  <a:lnTo>
                    <a:pt x="39584" y="1031"/>
                  </a:lnTo>
                  <a:lnTo>
                    <a:pt x="6082" y="25772"/>
                  </a:lnTo>
                  <a:lnTo>
                    <a:pt x="0" y="49350"/>
                  </a:lnTo>
                  <a:lnTo>
                    <a:pt x="762" y="54684"/>
                  </a:lnTo>
                  <a:lnTo>
                    <a:pt x="2279" y="62568"/>
                  </a:lnTo>
                  <a:lnTo>
                    <a:pt x="7172" y="74771"/>
                  </a:lnTo>
                  <a:lnTo>
                    <a:pt x="9906" y="78386"/>
                  </a:lnTo>
                  <a:lnTo>
                    <a:pt x="9906" y="53160"/>
                  </a:lnTo>
                  <a:lnTo>
                    <a:pt x="10783" y="40344"/>
                  </a:lnTo>
                  <a:lnTo>
                    <a:pt x="42309" y="10230"/>
                  </a:lnTo>
                  <a:lnTo>
                    <a:pt x="53155" y="9747"/>
                  </a:lnTo>
                  <a:lnTo>
                    <a:pt x="63803" y="12210"/>
                  </a:lnTo>
                  <a:lnTo>
                    <a:pt x="73560" y="17684"/>
                  </a:lnTo>
                  <a:lnTo>
                    <a:pt x="81733" y="26232"/>
                  </a:lnTo>
                  <a:lnTo>
                    <a:pt x="87630" y="37920"/>
                  </a:lnTo>
                  <a:lnTo>
                    <a:pt x="89154" y="45540"/>
                  </a:lnTo>
                  <a:lnTo>
                    <a:pt x="89154" y="78221"/>
                  </a:lnTo>
                  <a:lnTo>
                    <a:pt x="93377" y="71826"/>
                  </a:lnTo>
                  <a:lnTo>
                    <a:pt x="97536" y="59256"/>
                  </a:lnTo>
                  <a:lnTo>
                    <a:pt x="98298" y="53922"/>
                  </a:lnTo>
                  <a:lnTo>
                    <a:pt x="99060" y="49350"/>
                  </a:lnTo>
                  <a:close/>
                </a:path>
                <a:path w="99060" h="98425">
                  <a:moveTo>
                    <a:pt x="89154" y="78221"/>
                  </a:moveTo>
                  <a:lnTo>
                    <a:pt x="89154" y="53922"/>
                  </a:lnTo>
                  <a:lnTo>
                    <a:pt x="86038" y="64773"/>
                  </a:lnTo>
                  <a:lnTo>
                    <a:pt x="79524" y="75368"/>
                  </a:lnTo>
                  <a:lnTo>
                    <a:pt x="70807" y="82922"/>
                  </a:lnTo>
                  <a:lnTo>
                    <a:pt x="60578" y="87472"/>
                  </a:lnTo>
                  <a:lnTo>
                    <a:pt x="49705" y="89027"/>
                  </a:lnTo>
                  <a:lnTo>
                    <a:pt x="38793" y="87638"/>
                  </a:lnTo>
                  <a:lnTo>
                    <a:pt x="28621" y="83327"/>
                  </a:lnTo>
                  <a:lnTo>
                    <a:pt x="19925" y="76123"/>
                  </a:lnTo>
                  <a:lnTo>
                    <a:pt x="13441" y="66058"/>
                  </a:lnTo>
                  <a:lnTo>
                    <a:pt x="9906" y="53160"/>
                  </a:lnTo>
                  <a:lnTo>
                    <a:pt x="9906" y="78386"/>
                  </a:lnTo>
                  <a:lnTo>
                    <a:pt x="14472" y="84425"/>
                  </a:lnTo>
                  <a:lnTo>
                    <a:pt x="23628" y="91548"/>
                  </a:lnTo>
                  <a:lnTo>
                    <a:pt x="34088" y="96155"/>
                  </a:lnTo>
                  <a:lnTo>
                    <a:pt x="45301" y="98260"/>
                  </a:lnTo>
                  <a:lnTo>
                    <a:pt x="56717" y="97881"/>
                  </a:lnTo>
                  <a:lnTo>
                    <a:pt x="67783" y="95033"/>
                  </a:lnTo>
                  <a:lnTo>
                    <a:pt x="77949" y="89730"/>
                  </a:lnTo>
                  <a:lnTo>
                    <a:pt x="86664" y="81989"/>
                  </a:lnTo>
                  <a:lnTo>
                    <a:pt x="89154" y="78221"/>
                  </a:lnTo>
                  <a:close/>
                </a:path>
              </a:pathLst>
            </a:custGeom>
            <a:solidFill>
              <a:srgbClr val="4A7EBB"/>
            </a:solidFill>
          </p:spPr>
          <p:txBody>
            <a:bodyPr wrap="square" lIns="0" tIns="0" rIns="0" bIns="0" rtlCol="0"/>
            <a:lstStyle/>
            <a:p>
              <a:endParaRPr sz="1588"/>
            </a:p>
          </p:txBody>
        </p:sp>
        <p:sp>
          <p:nvSpPr>
            <p:cNvPr id="74" name="object 74"/>
            <p:cNvSpPr/>
            <p:nvPr/>
          </p:nvSpPr>
          <p:spPr>
            <a:xfrm>
              <a:off x="2320740" y="4898837"/>
              <a:ext cx="77881" cy="76200"/>
            </a:xfrm>
            <a:custGeom>
              <a:avLst/>
              <a:gdLst/>
              <a:ahLst/>
              <a:cxnLst/>
              <a:rect l="l" t="t" r="r" b="b"/>
              <a:pathLst>
                <a:path w="88264" h="86360">
                  <a:moveTo>
                    <a:pt x="87882" y="44112"/>
                  </a:moveTo>
                  <a:lnTo>
                    <a:pt x="65598" y="6744"/>
                  </a:lnTo>
                  <a:lnTo>
                    <a:pt x="35259" y="0"/>
                  </a:lnTo>
                  <a:lnTo>
                    <a:pt x="23612" y="4330"/>
                  </a:lnTo>
                  <a:lnTo>
                    <a:pt x="13668" y="12143"/>
                  </a:lnTo>
                  <a:lnTo>
                    <a:pt x="6022" y="23224"/>
                  </a:lnTo>
                  <a:lnTo>
                    <a:pt x="1268" y="37355"/>
                  </a:lnTo>
                  <a:lnTo>
                    <a:pt x="0" y="54321"/>
                  </a:lnTo>
                  <a:lnTo>
                    <a:pt x="4750" y="65275"/>
                  </a:lnTo>
                  <a:lnTo>
                    <a:pt x="12916" y="74471"/>
                  </a:lnTo>
                  <a:lnTo>
                    <a:pt x="24386" y="81390"/>
                  </a:lnTo>
                  <a:lnTo>
                    <a:pt x="39051" y="85514"/>
                  </a:lnTo>
                  <a:lnTo>
                    <a:pt x="56801" y="86325"/>
                  </a:lnTo>
                  <a:lnTo>
                    <a:pt x="69248" y="80155"/>
                  </a:lnTo>
                  <a:lnTo>
                    <a:pt x="79089" y="70552"/>
                  </a:lnTo>
                  <a:lnTo>
                    <a:pt x="85556" y="58282"/>
                  </a:lnTo>
                  <a:lnTo>
                    <a:pt x="87882" y="44112"/>
                  </a:lnTo>
                  <a:close/>
                </a:path>
              </a:pathLst>
            </a:custGeom>
            <a:solidFill>
              <a:srgbClr val="000000"/>
            </a:solidFill>
          </p:spPr>
          <p:txBody>
            <a:bodyPr wrap="square" lIns="0" tIns="0" rIns="0" bIns="0" rtlCol="0"/>
            <a:lstStyle/>
            <a:p>
              <a:endParaRPr sz="1588"/>
            </a:p>
          </p:txBody>
        </p:sp>
        <p:sp>
          <p:nvSpPr>
            <p:cNvPr id="75" name="object 75"/>
            <p:cNvSpPr/>
            <p:nvPr/>
          </p:nvSpPr>
          <p:spPr>
            <a:xfrm>
              <a:off x="2315583" y="4894215"/>
              <a:ext cx="87406" cy="86846"/>
            </a:xfrm>
            <a:custGeom>
              <a:avLst/>
              <a:gdLst/>
              <a:ahLst/>
              <a:cxnLst/>
              <a:rect l="l" t="t" r="r" b="b"/>
              <a:pathLst>
                <a:path w="99060" h="98425">
                  <a:moveTo>
                    <a:pt x="99060" y="49350"/>
                  </a:moveTo>
                  <a:lnTo>
                    <a:pt x="80117" y="10604"/>
                  </a:lnTo>
                  <a:lnTo>
                    <a:pt x="50062" y="0"/>
                  </a:lnTo>
                  <a:lnTo>
                    <a:pt x="39584" y="1031"/>
                  </a:lnTo>
                  <a:lnTo>
                    <a:pt x="6082" y="25772"/>
                  </a:lnTo>
                  <a:lnTo>
                    <a:pt x="0" y="49350"/>
                  </a:lnTo>
                  <a:lnTo>
                    <a:pt x="762" y="54684"/>
                  </a:lnTo>
                  <a:lnTo>
                    <a:pt x="2279" y="62568"/>
                  </a:lnTo>
                  <a:lnTo>
                    <a:pt x="7172" y="74771"/>
                  </a:lnTo>
                  <a:lnTo>
                    <a:pt x="9906" y="78386"/>
                  </a:lnTo>
                  <a:lnTo>
                    <a:pt x="9906" y="53160"/>
                  </a:lnTo>
                  <a:lnTo>
                    <a:pt x="10783" y="40344"/>
                  </a:lnTo>
                  <a:lnTo>
                    <a:pt x="42309" y="10230"/>
                  </a:lnTo>
                  <a:lnTo>
                    <a:pt x="53155" y="9747"/>
                  </a:lnTo>
                  <a:lnTo>
                    <a:pt x="63803" y="12210"/>
                  </a:lnTo>
                  <a:lnTo>
                    <a:pt x="73560" y="17684"/>
                  </a:lnTo>
                  <a:lnTo>
                    <a:pt x="81733" y="26232"/>
                  </a:lnTo>
                  <a:lnTo>
                    <a:pt x="87630" y="37920"/>
                  </a:lnTo>
                  <a:lnTo>
                    <a:pt x="89154" y="45540"/>
                  </a:lnTo>
                  <a:lnTo>
                    <a:pt x="89154" y="78221"/>
                  </a:lnTo>
                  <a:lnTo>
                    <a:pt x="93377" y="71826"/>
                  </a:lnTo>
                  <a:lnTo>
                    <a:pt x="97536" y="59256"/>
                  </a:lnTo>
                  <a:lnTo>
                    <a:pt x="98298" y="53922"/>
                  </a:lnTo>
                  <a:lnTo>
                    <a:pt x="99060" y="49350"/>
                  </a:lnTo>
                  <a:close/>
                </a:path>
                <a:path w="99060" h="98425">
                  <a:moveTo>
                    <a:pt x="89154" y="78221"/>
                  </a:moveTo>
                  <a:lnTo>
                    <a:pt x="89154" y="53922"/>
                  </a:lnTo>
                  <a:lnTo>
                    <a:pt x="86038" y="64773"/>
                  </a:lnTo>
                  <a:lnTo>
                    <a:pt x="79524" y="75368"/>
                  </a:lnTo>
                  <a:lnTo>
                    <a:pt x="70807" y="82922"/>
                  </a:lnTo>
                  <a:lnTo>
                    <a:pt x="60578" y="87472"/>
                  </a:lnTo>
                  <a:lnTo>
                    <a:pt x="49705" y="89027"/>
                  </a:lnTo>
                  <a:lnTo>
                    <a:pt x="38793" y="87638"/>
                  </a:lnTo>
                  <a:lnTo>
                    <a:pt x="28621" y="83327"/>
                  </a:lnTo>
                  <a:lnTo>
                    <a:pt x="19925" y="76123"/>
                  </a:lnTo>
                  <a:lnTo>
                    <a:pt x="13441" y="66058"/>
                  </a:lnTo>
                  <a:lnTo>
                    <a:pt x="9906" y="53160"/>
                  </a:lnTo>
                  <a:lnTo>
                    <a:pt x="9906" y="78386"/>
                  </a:lnTo>
                  <a:lnTo>
                    <a:pt x="14472" y="84425"/>
                  </a:lnTo>
                  <a:lnTo>
                    <a:pt x="23628" y="91548"/>
                  </a:lnTo>
                  <a:lnTo>
                    <a:pt x="34088" y="96155"/>
                  </a:lnTo>
                  <a:lnTo>
                    <a:pt x="45301" y="98260"/>
                  </a:lnTo>
                  <a:lnTo>
                    <a:pt x="56717" y="97881"/>
                  </a:lnTo>
                  <a:lnTo>
                    <a:pt x="67783" y="95033"/>
                  </a:lnTo>
                  <a:lnTo>
                    <a:pt x="77949" y="89730"/>
                  </a:lnTo>
                  <a:lnTo>
                    <a:pt x="86664" y="81989"/>
                  </a:lnTo>
                  <a:lnTo>
                    <a:pt x="89154" y="78221"/>
                  </a:lnTo>
                  <a:close/>
                </a:path>
              </a:pathLst>
            </a:custGeom>
            <a:solidFill>
              <a:srgbClr val="4A7EBB"/>
            </a:solidFill>
          </p:spPr>
          <p:txBody>
            <a:bodyPr wrap="square" lIns="0" tIns="0" rIns="0" bIns="0" rtlCol="0"/>
            <a:lstStyle/>
            <a:p>
              <a:endParaRPr sz="1588"/>
            </a:p>
          </p:txBody>
        </p:sp>
        <p:sp>
          <p:nvSpPr>
            <p:cNvPr id="76" name="object 76"/>
            <p:cNvSpPr/>
            <p:nvPr/>
          </p:nvSpPr>
          <p:spPr>
            <a:xfrm>
              <a:off x="2792059" y="4992966"/>
              <a:ext cx="77881" cy="76200"/>
            </a:xfrm>
            <a:custGeom>
              <a:avLst/>
              <a:gdLst/>
              <a:ahLst/>
              <a:cxnLst/>
              <a:rect l="l" t="t" r="r" b="b"/>
              <a:pathLst>
                <a:path w="88264" h="86360">
                  <a:moveTo>
                    <a:pt x="87882" y="44112"/>
                  </a:moveTo>
                  <a:lnTo>
                    <a:pt x="65598" y="6744"/>
                  </a:lnTo>
                  <a:lnTo>
                    <a:pt x="35259" y="0"/>
                  </a:lnTo>
                  <a:lnTo>
                    <a:pt x="23612" y="4330"/>
                  </a:lnTo>
                  <a:lnTo>
                    <a:pt x="13668" y="12143"/>
                  </a:lnTo>
                  <a:lnTo>
                    <a:pt x="6022" y="23224"/>
                  </a:lnTo>
                  <a:lnTo>
                    <a:pt x="1268" y="37355"/>
                  </a:lnTo>
                  <a:lnTo>
                    <a:pt x="0" y="54321"/>
                  </a:lnTo>
                  <a:lnTo>
                    <a:pt x="4750" y="65275"/>
                  </a:lnTo>
                  <a:lnTo>
                    <a:pt x="12916" y="74471"/>
                  </a:lnTo>
                  <a:lnTo>
                    <a:pt x="24386" y="81390"/>
                  </a:lnTo>
                  <a:lnTo>
                    <a:pt x="39051" y="85514"/>
                  </a:lnTo>
                  <a:lnTo>
                    <a:pt x="56801" y="86325"/>
                  </a:lnTo>
                  <a:lnTo>
                    <a:pt x="69248" y="80155"/>
                  </a:lnTo>
                  <a:lnTo>
                    <a:pt x="79089" y="70552"/>
                  </a:lnTo>
                  <a:lnTo>
                    <a:pt x="85556" y="58282"/>
                  </a:lnTo>
                  <a:lnTo>
                    <a:pt x="87882" y="44112"/>
                  </a:lnTo>
                  <a:close/>
                </a:path>
              </a:pathLst>
            </a:custGeom>
            <a:solidFill>
              <a:srgbClr val="000000"/>
            </a:solidFill>
          </p:spPr>
          <p:txBody>
            <a:bodyPr wrap="square" lIns="0" tIns="0" rIns="0" bIns="0" rtlCol="0"/>
            <a:lstStyle/>
            <a:p>
              <a:endParaRPr sz="1588"/>
            </a:p>
          </p:txBody>
        </p:sp>
        <p:sp>
          <p:nvSpPr>
            <p:cNvPr id="77" name="object 77"/>
            <p:cNvSpPr/>
            <p:nvPr/>
          </p:nvSpPr>
          <p:spPr>
            <a:xfrm>
              <a:off x="2786902" y="4988345"/>
              <a:ext cx="87406" cy="86846"/>
            </a:xfrm>
            <a:custGeom>
              <a:avLst/>
              <a:gdLst/>
              <a:ahLst/>
              <a:cxnLst/>
              <a:rect l="l" t="t" r="r" b="b"/>
              <a:pathLst>
                <a:path w="99060" h="98425">
                  <a:moveTo>
                    <a:pt x="99060" y="49350"/>
                  </a:moveTo>
                  <a:lnTo>
                    <a:pt x="80117" y="10604"/>
                  </a:lnTo>
                  <a:lnTo>
                    <a:pt x="50062" y="0"/>
                  </a:lnTo>
                  <a:lnTo>
                    <a:pt x="39584" y="1031"/>
                  </a:lnTo>
                  <a:lnTo>
                    <a:pt x="6082" y="25772"/>
                  </a:lnTo>
                  <a:lnTo>
                    <a:pt x="0" y="49350"/>
                  </a:lnTo>
                  <a:lnTo>
                    <a:pt x="762" y="54684"/>
                  </a:lnTo>
                  <a:lnTo>
                    <a:pt x="2279" y="62568"/>
                  </a:lnTo>
                  <a:lnTo>
                    <a:pt x="7172" y="74771"/>
                  </a:lnTo>
                  <a:lnTo>
                    <a:pt x="9906" y="78386"/>
                  </a:lnTo>
                  <a:lnTo>
                    <a:pt x="9906" y="53160"/>
                  </a:lnTo>
                  <a:lnTo>
                    <a:pt x="10783" y="40344"/>
                  </a:lnTo>
                  <a:lnTo>
                    <a:pt x="42309" y="10230"/>
                  </a:lnTo>
                  <a:lnTo>
                    <a:pt x="53155" y="9747"/>
                  </a:lnTo>
                  <a:lnTo>
                    <a:pt x="63803" y="12210"/>
                  </a:lnTo>
                  <a:lnTo>
                    <a:pt x="73560" y="17684"/>
                  </a:lnTo>
                  <a:lnTo>
                    <a:pt x="81733" y="26232"/>
                  </a:lnTo>
                  <a:lnTo>
                    <a:pt x="87630" y="37920"/>
                  </a:lnTo>
                  <a:lnTo>
                    <a:pt x="89154" y="45540"/>
                  </a:lnTo>
                  <a:lnTo>
                    <a:pt x="89154" y="78221"/>
                  </a:lnTo>
                  <a:lnTo>
                    <a:pt x="93377" y="71826"/>
                  </a:lnTo>
                  <a:lnTo>
                    <a:pt x="97536" y="59256"/>
                  </a:lnTo>
                  <a:lnTo>
                    <a:pt x="98298" y="53922"/>
                  </a:lnTo>
                  <a:lnTo>
                    <a:pt x="99060" y="49350"/>
                  </a:lnTo>
                  <a:close/>
                </a:path>
                <a:path w="99060" h="98425">
                  <a:moveTo>
                    <a:pt x="89154" y="78221"/>
                  </a:moveTo>
                  <a:lnTo>
                    <a:pt x="89154" y="53922"/>
                  </a:lnTo>
                  <a:lnTo>
                    <a:pt x="86038" y="64773"/>
                  </a:lnTo>
                  <a:lnTo>
                    <a:pt x="79524" y="75368"/>
                  </a:lnTo>
                  <a:lnTo>
                    <a:pt x="70807" y="82922"/>
                  </a:lnTo>
                  <a:lnTo>
                    <a:pt x="60578" y="87472"/>
                  </a:lnTo>
                  <a:lnTo>
                    <a:pt x="49705" y="89027"/>
                  </a:lnTo>
                  <a:lnTo>
                    <a:pt x="38793" y="87638"/>
                  </a:lnTo>
                  <a:lnTo>
                    <a:pt x="28621" y="83327"/>
                  </a:lnTo>
                  <a:lnTo>
                    <a:pt x="19925" y="76123"/>
                  </a:lnTo>
                  <a:lnTo>
                    <a:pt x="13441" y="66058"/>
                  </a:lnTo>
                  <a:lnTo>
                    <a:pt x="9906" y="53160"/>
                  </a:lnTo>
                  <a:lnTo>
                    <a:pt x="9906" y="78386"/>
                  </a:lnTo>
                  <a:lnTo>
                    <a:pt x="14472" y="84425"/>
                  </a:lnTo>
                  <a:lnTo>
                    <a:pt x="23628" y="91548"/>
                  </a:lnTo>
                  <a:lnTo>
                    <a:pt x="34088" y="96155"/>
                  </a:lnTo>
                  <a:lnTo>
                    <a:pt x="45301" y="98260"/>
                  </a:lnTo>
                  <a:lnTo>
                    <a:pt x="56717" y="97881"/>
                  </a:lnTo>
                  <a:lnTo>
                    <a:pt x="67783" y="95033"/>
                  </a:lnTo>
                  <a:lnTo>
                    <a:pt x="77949" y="89730"/>
                  </a:lnTo>
                  <a:lnTo>
                    <a:pt x="86664" y="81989"/>
                  </a:lnTo>
                  <a:lnTo>
                    <a:pt x="89154" y="78221"/>
                  </a:lnTo>
                  <a:close/>
                </a:path>
              </a:pathLst>
            </a:custGeom>
            <a:solidFill>
              <a:srgbClr val="4A7EBB"/>
            </a:solidFill>
          </p:spPr>
          <p:txBody>
            <a:bodyPr wrap="square" lIns="0" tIns="0" rIns="0" bIns="0" rtlCol="0"/>
            <a:lstStyle/>
            <a:p>
              <a:endParaRPr sz="1588"/>
            </a:p>
          </p:txBody>
        </p:sp>
        <p:sp>
          <p:nvSpPr>
            <p:cNvPr id="78" name="object 78"/>
            <p:cNvSpPr/>
            <p:nvPr/>
          </p:nvSpPr>
          <p:spPr>
            <a:xfrm>
              <a:off x="2674397" y="5040031"/>
              <a:ext cx="77881" cy="76200"/>
            </a:xfrm>
            <a:custGeom>
              <a:avLst/>
              <a:gdLst/>
              <a:ahLst/>
              <a:cxnLst/>
              <a:rect l="l" t="t" r="r" b="b"/>
              <a:pathLst>
                <a:path w="88264" h="86360">
                  <a:moveTo>
                    <a:pt x="87882" y="44112"/>
                  </a:moveTo>
                  <a:lnTo>
                    <a:pt x="65598" y="6744"/>
                  </a:lnTo>
                  <a:lnTo>
                    <a:pt x="35259" y="0"/>
                  </a:lnTo>
                  <a:lnTo>
                    <a:pt x="23612" y="4330"/>
                  </a:lnTo>
                  <a:lnTo>
                    <a:pt x="13668" y="12143"/>
                  </a:lnTo>
                  <a:lnTo>
                    <a:pt x="6022" y="23224"/>
                  </a:lnTo>
                  <a:lnTo>
                    <a:pt x="1268" y="37355"/>
                  </a:lnTo>
                  <a:lnTo>
                    <a:pt x="0" y="54321"/>
                  </a:lnTo>
                  <a:lnTo>
                    <a:pt x="4750" y="65275"/>
                  </a:lnTo>
                  <a:lnTo>
                    <a:pt x="12916" y="74471"/>
                  </a:lnTo>
                  <a:lnTo>
                    <a:pt x="24386" y="81390"/>
                  </a:lnTo>
                  <a:lnTo>
                    <a:pt x="39051" y="85514"/>
                  </a:lnTo>
                  <a:lnTo>
                    <a:pt x="56801" y="86325"/>
                  </a:lnTo>
                  <a:lnTo>
                    <a:pt x="69248" y="80155"/>
                  </a:lnTo>
                  <a:lnTo>
                    <a:pt x="79089" y="70552"/>
                  </a:lnTo>
                  <a:lnTo>
                    <a:pt x="85556" y="58282"/>
                  </a:lnTo>
                  <a:lnTo>
                    <a:pt x="87882" y="44112"/>
                  </a:lnTo>
                  <a:close/>
                </a:path>
              </a:pathLst>
            </a:custGeom>
            <a:solidFill>
              <a:srgbClr val="000000"/>
            </a:solidFill>
          </p:spPr>
          <p:txBody>
            <a:bodyPr wrap="square" lIns="0" tIns="0" rIns="0" bIns="0" rtlCol="0"/>
            <a:lstStyle/>
            <a:p>
              <a:endParaRPr sz="1588"/>
            </a:p>
          </p:txBody>
        </p:sp>
        <p:sp>
          <p:nvSpPr>
            <p:cNvPr id="79" name="object 79"/>
            <p:cNvSpPr/>
            <p:nvPr/>
          </p:nvSpPr>
          <p:spPr>
            <a:xfrm>
              <a:off x="2669240" y="5035409"/>
              <a:ext cx="87406" cy="86846"/>
            </a:xfrm>
            <a:custGeom>
              <a:avLst/>
              <a:gdLst/>
              <a:ahLst/>
              <a:cxnLst/>
              <a:rect l="l" t="t" r="r" b="b"/>
              <a:pathLst>
                <a:path w="99060" h="98425">
                  <a:moveTo>
                    <a:pt x="99060" y="49350"/>
                  </a:moveTo>
                  <a:lnTo>
                    <a:pt x="80117" y="10604"/>
                  </a:lnTo>
                  <a:lnTo>
                    <a:pt x="50062" y="0"/>
                  </a:lnTo>
                  <a:lnTo>
                    <a:pt x="39584" y="1031"/>
                  </a:lnTo>
                  <a:lnTo>
                    <a:pt x="6082" y="25772"/>
                  </a:lnTo>
                  <a:lnTo>
                    <a:pt x="0" y="49350"/>
                  </a:lnTo>
                  <a:lnTo>
                    <a:pt x="762" y="54684"/>
                  </a:lnTo>
                  <a:lnTo>
                    <a:pt x="2279" y="62568"/>
                  </a:lnTo>
                  <a:lnTo>
                    <a:pt x="7172" y="74771"/>
                  </a:lnTo>
                  <a:lnTo>
                    <a:pt x="9906" y="78386"/>
                  </a:lnTo>
                  <a:lnTo>
                    <a:pt x="9906" y="53160"/>
                  </a:lnTo>
                  <a:lnTo>
                    <a:pt x="10783" y="40344"/>
                  </a:lnTo>
                  <a:lnTo>
                    <a:pt x="42309" y="10230"/>
                  </a:lnTo>
                  <a:lnTo>
                    <a:pt x="53155" y="9747"/>
                  </a:lnTo>
                  <a:lnTo>
                    <a:pt x="63803" y="12210"/>
                  </a:lnTo>
                  <a:lnTo>
                    <a:pt x="73560" y="17684"/>
                  </a:lnTo>
                  <a:lnTo>
                    <a:pt x="81733" y="26232"/>
                  </a:lnTo>
                  <a:lnTo>
                    <a:pt x="87630" y="37920"/>
                  </a:lnTo>
                  <a:lnTo>
                    <a:pt x="89154" y="45540"/>
                  </a:lnTo>
                  <a:lnTo>
                    <a:pt x="89154" y="78221"/>
                  </a:lnTo>
                  <a:lnTo>
                    <a:pt x="93377" y="71826"/>
                  </a:lnTo>
                  <a:lnTo>
                    <a:pt x="97536" y="59256"/>
                  </a:lnTo>
                  <a:lnTo>
                    <a:pt x="98298" y="53922"/>
                  </a:lnTo>
                  <a:lnTo>
                    <a:pt x="99060" y="49350"/>
                  </a:lnTo>
                  <a:close/>
                </a:path>
                <a:path w="99060" h="98425">
                  <a:moveTo>
                    <a:pt x="89154" y="78221"/>
                  </a:moveTo>
                  <a:lnTo>
                    <a:pt x="89154" y="53922"/>
                  </a:lnTo>
                  <a:lnTo>
                    <a:pt x="86038" y="64773"/>
                  </a:lnTo>
                  <a:lnTo>
                    <a:pt x="79524" y="75368"/>
                  </a:lnTo>
                  <a:lnTo>
                    <a:pt x="70807" y="82922"/>
                  </a:lnTo>
                  <a:lnTo>
                    <a:pt x="60578" y="87472"/>
                  </a:lnTo>
                  <a:lnTo>
                    <a:pt x="49705" y="89027"/>
                  </a:lnTo>
                  <a:lnTo>
                    <a:pt x="38793" y="87638"/>
                  </a:lnTo>
                  <a:lnTo>
                    <a:pt x="28621" y="83327"/>
                  </a:lnTo>
                  <a:lnTo>
                    <a:pt x="19925" y="76123"/>
                  </a:lnTo>
                  <a:lnTo>
                    <a:pt x="13441" y="66058"/>
                  </a:lnTo>
                  <a:lnTo>
                    <a:pt x="9906" y="53160"/>
                  </a:lnTo>
                  <a:lnTo>
                    <a:pt x="9906" y="78386"/>
                  </a:lnTo>
                  <a:lnTo>
                    <a:pt x="14472" y="84425"/>
                  </a:lnTo>
                  <a:lnTo>
                    <a:pt x="23628" y="91548"/>
                  </a:lnTo>
                  <a:lnTo>
                    <a:pt x="34088" y="96155"/>
                  </a:lnTo>
                  <a:lnTo>
                    <a:pt x="45301" y="98260"/>
                  </a:lnTo>
                  <a:lnTo>
                    <a:pt x="56717" y="97881"/>
                  </a:lnTo>
                  <a:lnTo>
                    <a:pt x="67783" y="95033"/>
                  </a:lnTo>
                  <a:lnTo>
                    <a:pt x="77949" y="89730"/>
                  </a:lnTo>
                  <a:lnTo>
                    <a:pt x="86664" y="81989"/>
                  </a:lnTo>
                  <a:lnTo>
                    <a:pt x="89154" y="78221"/>
                  </a:lnTo>
                  <a:close/>
                </a:path>
              </a:pathLst>
            </a:custGeom>
            <a:solidFill>
              <a:srgbClr val="4A7EBB"/>
            </a:solidFill>
          </p:spPr>
          <p:txBody>
            <a:bodyPr wrap="square" lIns="0" tIns="0" rIns="0" bIns="0" rtlCol="0"/>
            <a:lstStyle/>
            <a:p>
              <a:endParaRPr sz="1588"/>
            </a:p>
          </p:txBody>
        </p:sp>
        <p:sp>
          <p:nvSpPr>
            <p:cNvPr id="80" name="object 80"/>
            <p:cNvSpPr/>
            <p:nvPr/>
          </p:nvSpPr>
          <p:spPr>
            <a:xfrm>
              <a:off x="3145044" y="5181225"/>
              <a:ext cx="77881" cy="76200"/>
            </a:xfrm>
            <a:custGeom>
              <a:avLst/>
              <a:gdLst/>
              <a:ahLst/>
              <a:cxnLst/>
              <a:rect l="l" t="t" r="r" b="b"/>
              <a:pathLst>
                <a:path w="88264" h="86360">
                  <a:moveTo>
                    <a:pt x="87882" y="44112"/>
                  </a:moveTo>
                  <a:lnTo>
                    <a:pt x="65598" y="6744"/>
                  </a:lnTo>
                  <a:lnTo>
                    <a:pt x="35259" y="0"/>
                  </a:lnTo>
                  <a:lnTo>
                    <a:pt x="23612" y="4330"/>
                  </a:lnTo>
                  <a:lnTo>
                    <a:pt x="13668" y="12143"/>
                  </a:lnTo>
                  <a:lnTo>
                    <a:pt x="6022" y="23224"/>
                  </a:lnTo>
                  <a:lnTo>
                    <a:pt x="1268" y="37355"/>
                  </a:lnTo>
                  <a:lnTo>
                    <a:pt x="0" y="54321"/>
                  </a:lnTo>
                  <a:lnTo>
                    <a:pt x="4750" y="65275"/>
                  </a:lnTo>
                  <a:lnTo>
                    <a:pt x="12916" y="74471"/>
                  </a:lnTo>
                  <a:lnTo>
                    <a:pt x="24386" y="81390"/>
                  </a:lnTo>
                  <a:lnTo>
                    <a:pt x="39051" y="85514"/>
                  </a:lnTo>
                  <a:lnTo>
                    <a:pt x="56801" y="86325"/>
                  </a:lnTo>
                  <a:lnTo>
                    <a:pt x="69248" y="80155"/>
                  </a:lnTo>
                  <a:lnTo>
                    <a:pt x="79089" y="70552"/>
                  </a:lnTo>
                  <a:lnTo>
                    <a:pt x="85556" y="58282"/>
                  </a:lnTo>
                  <a:lnTo>
                    <a:pt x="87882" y="44112"/>
                  </a:lnTo>
                  <a:close/>
                </a:path>
              </a:pathLst>
            </a:custGeom>
            <a:solidFill>
              <a:srgbClr val="000000"/>
            </a:solidFill>
          </p:spPr>
          <p:txBody>
            <a:bodyPr wrap="square" lIns="0" tIns="0" rIns="0" bIns="0" rtlCol="0"/>
            <a:lstStyle/>
            <a:p>
              <a:endParaRPr sz="1588"/>
            </a:p>
          </p:txBody>
        </p:sp>
        <p:sp>
          <p:nvSpPr>
            <p:cNvPr id="81" name="object 81"/>
            <p:cNvSpPr/>
            <p:nvPr/>
          </p:nvSpPr>
          <p:spPr>
            <a:xfrm>
              <a:off x="3139888" y="5176603"/>
              <a:ext cx="87406" cy="86846"/>
            </a:xfrm>
            <a:custGeom>
              <a:avLst/>
              <a:gdLst/>
              <a:ahLst/>
              <a:cxnLst/>
              <a:rect l="l" t="t" r="r" b="b"/>
              <a:pathLst>
                <a:path w="99060" h="98425">
                  <a:moveTo>
                    <a:pt x="99060" y="49350"/>
                  </a:moveTo>
                  <a:lnTo>
                    <a:pt x="80117" y="10604"/>
                  </a:lnTo>
                  <a:lnTo>
                    <a:pt x="50062" y="0"/>
                  </a:lnTo>
                  <a:lnTo>
                    <a:pt x="39584" y="1031"/>
                  </a:lnTo>
                  <a:lnTo>
                    <a:pt x="6082" y="25772"/>
                  </a:lnTo>
                  <a:lnTo>
                    <a:pt x="0" y="49350"/>
                  </a:lnTo>
                  <a:lnTo>
                    <a:pt x="762" y="54684"/>
                  </a:lnTo>
                  <a:lnTo>
                    <a:pt x="2279" y="62568"/>
                  </a:lnTo>
                  <a:lnTo>
                    <a:pt x="7172" y="74771"/>
                  </a:lnTo>
                  <a:lnTo>
                    <a:pt x="9906" y="78386"/>
                  </a:lnTo>
                  <a:lnTo>
                    <a:pt x="9906" y="53160"/>
                  </a:lnTo>
                  <a:lnTo>
                    <a:pt x="10783" y="40344"/>
                  </a:lnTo>
                  <a:lnTo>
                    <a:pt x="42309" y="10230"/>
                  </a:lnTo>
                  <a:lnTo>
                    <a:pt x="53155" y="9747"/>
                  </a:lnTo>
                  <a:lnTo>
                    <a:pt x="63803" y="12210"/>
                  </a:lnTo>
                  <a:lnTo>
                    <a:pt x="73560" y="17684"/>
                  </a:lnTo>
                  <a:lnTo>
                    <a:pt x="81733" y="26232"/>
                  </a:lnTo>
                  <a:lnTo>
                    <a:pt x="87630" y="37920"/>
                  </a:lnTo>
                  <a:lnTo>
                    <a:pt x="89154" y="45540"/>
                  </a:lnTo>
                  <a:lnTo>
                    <a:pt x="89154" y="78221"/>
                  </a:lnTo>
                  <a:lnTo>
                    <a:pt x="93377" y="71826"/>
                  </a:lnTo>
                  <a:lnTo>
                    <a:pt x="97536" y="59256"/>
                  </a:lnTo>
                  <a:lnTo>
                    <a:pt x="98298" y="53922"/>
                  </a:lnTo>
                  <a:lnTo>
                    <a:pt x="99060" y="49350"/>
                  </a:lnTo>
                  <a:close/>
                </a:path>
                <a:path w="99060" h="98425">
                  <a:moveTo>
                    <a:pt x="89154" y="78221"/>
                  </a:moveTo>
                  <a:lnTo>
                    <a:pt x="89154" y="53922"/>
                  </a:lnTo>
                  <a:lnTo>
                    <a:pt x="86038" y="64773"/>
                  </a:lnTo>
                  <a:lnTo>
                    <a:pt x="79524" y="75368"/>
                  </a:lnTo>
                  <a:lnTo>
                    <a:pt x="70807" y="82922"/>
                  </a:lnTo>
                  <a:lnTo>
                    <a:pt x="60578" y="87472"/>
                  </a:lnTo>
                  <a:lnTo>
                    <a:pt x="49705" y="89027"/>
                  </a:lnTo>
                  <a:lnTo>
                    <a:pt x="38793" y="87638"/>
                  </a:lnTo>
                  <a:lnTo>
                    <a:pt x="28621" y="83327"/>
                  </a:lnTo>
                  <a:lnTo>
                    <a:pt x="19925" y="76123"/>
                  </a:lnTo>
                  <a:lnTo>
                    <a:pt x="13441" y="66058"/>
                  </a:lnTo>
                  <a:lnTo>
                    <a:pt x="9906" y="53160"/>
                  </a:lnTo>
                  <a:lnTo>
                    <a:pt x="9906" y="78386"/>
                  </a:lnTo>
                  <a:lnTo>
                    <a:pt x="14472" y="84425"/>
                  </a:lnTo>
                  <a:lnTo>
                    <a:pt x="23628" y="91548"/>
                  </a:lnTo>
                  <a:lnTo>
                    <a:pt x="34088" y="96155"/>
                  </a:lnTo>
                  <a:lnTo>
                    <a:pt x="45301" y="98260"/>
                  </a:lnTo>
                  <a:lnTo>
                    <a:pt x="56717" y="97881"/>
                  </a:lnTo>
                  <a:lnTo>
                    <a:pt x="67783" y="95033"/>
                  </a:lnTo>
                  <a:lnTo>
                    <a:pt x="77949" y="89730"/>
                  </a:lnTo>
                  <a:lnTo>
                    <a:pt x="86664" y="81989"/>
                  </a:lnTo>
                  <a:lnTo>
                    <a:pt x="89154" y="78221"/>
                  </a:lnTo>
                  <a:close/>
                </a:path>
              </a:pathLst>
            </a:custGeom>
            <a:solidFill>
              <a:srgbClr val="4A7EBB"/>
            </a:solidFill>
          </p:spPr>
          <p:txBody>
            <a:bodyPr wrap="square" lIns="0" tIns="0" rIns="0" bIns="0" rtlCol="0"/>
            <a:lstStyle/>
            <a:p>
              <a:endParaRPr sz="1588"/>
            </a:p>
          </p:txBody>
        </p:sp>
        <p:sp>
          <p:nvSpPr>
            <p:cNvPr id="82" name="object 82"/>
            <p:cNvSpPr/>
            <p:nvPr/>
          </p:nvSpPr>
          <p:spPr>
            <a:xfrm>
              <a:off x="3381040" y="5040031"/>
              <a:ext cx="77881" cy="76200"/>
            </a:xfrm>
            <a:custGeom>
              <a:avLst/>
              <a:gdLst/>
              <a:ahLst/>
              <a:cxnLst/>
              <a:rect l="l" t="t" r="r" b="b"/>
              <a:pathLst>
                <a:path w="88264" h="86360">
                  <a:moveTo>
                    <a:pt x="87882" y="44112"/>
                  </a:moveTo>
                  <a:lnTo>
                    <a:pt x="65598" y="6744"/>
                  </a:lnTo>
                  <a:lnTo>
                    <a:pt x="35259" y="0"/>
                  </a:lnTo>
                  <a:lnTo>
                    <a:pt x="23612" y="4330"/>
                  </a:lnTo>
                  <a:lnTo>
                    <a:pt x="13668" y="12143"/>
                  </a:lnTo>
                  <a:lnTo>
                    <a:pt x="6022" y="23224"/>
                  </a:lnTo>
                  <a:lnTo>
                    <a:pt x="1268" y="37355"/>
                  </a:lnTo>
                  <a:lnTo>
                    <a:pt x="0" y="54321"/>
                  </a:lnTo>
                  <a:lnTo>
                    <a:pt x="4750" y="65275"/>
                  </a:lnTo>
                  <a:lnTo>
                    <a:pt x="12916" y="74471"/>
                  </a:lnTo>
                  <a:lnTo>
                    <a:pt x="24386" y="81390"/>
                  </a:lnTo>
                  <a:lnTo>
                    <a:pt x="39051" y="85514"/>
                  </a:lnTo>
                  <a:lnTo>
                    <a:pt x="56801" y="86325"/>
                  </a:lnTo>
                  <a:lnTo>
                    <a:pt x="69248" y="80155"/>
                  </a:lnTo>
                  <a:lnTo>
                    <a:pt x="79089" y="70552"/>
                  </a:lnTo>
                  <a:lnTo>
                    <a:pt x="85556" y="58282"/>
                  </a:lnTo>
                  <a:lnTo>
                    <a:pt x="87882" y="44112"/>
                  </a:lnTo>
                  <a:close/>
                </a:path>
              </a:pathLst>
            </a:custGeom>
            <a:solidFill>
              <a:srgbClr val="000000"/>
            </a:solidFill>
          </p:spPr>
          <p:txBody>
            <a:bodyPr wrap="square" lIns="0" tIns="0" rIns="0" bIns="0" rtlCol="0"/>
            <a:lstStyle/>
            <a:p>
              <a:endParaRPr sz="1588"/>
            </a:p>
          </p:txBody>
        </p:sp>
        <p:sp>
          <p:nvSpPr>
            <p:cNvPr id="83" name="object 83"/>
            <p:cNvSpPr/>
            <p:nvPr/>
          </p:nvSpPr>
          <p:spPr>
            <a:xfrm>
              <a:off x="3375884" y="5035409"/>
              <a:ext cx="87406" cy="86846"/>
            </a:xfrm>
            <a:custGeom>
              <a:avLst/>
              <a:gdLst/>
              <a:ahLst/>
              <a:cxnLst/>
              <a:rect l="l" t="t" r="r" b="b"/>
              <a:pathLst>
                <a:path w="99060" h="98425">
                  <a:moveTo>
                    <a:pt x="99060" y="49350"/>
                  </a:moveTo>
                  <a:lnTo>
                    <a:pt x="80117" y="10604"/>
                  </a:lnTo>
                  <a:lnTo>
                    <a:pt x="50062" y="0"/>
                  </a:lnTo>
                  <a:lnTo>
                    <a:pt x="39584" y="1031"/>
                  </a:lnTo>
                  <a:lnTo>
                    <a:pt x="6082" y="25772"/>
                  </a:lnTo>
                  <a:lnTo>
                    <a:pt x="0" y="49350"/>
                  </a:lnTo>
                  <a:lnTo>
                    <a:pt x="762" y="54684"/>
                  </a:lnTo>
                  <a:lnTo>
                    <a:pt x="2279" y="62568"/>
                  </a:lnTo>
                  <a:lnTo>
                    <a:pt x="7172" y="74771"/>
                  </a:lnTo>
                  <a:lnTo>
                    <a:pt x="9906" y="78386"/>
                  </a:lnTo>
                  <a:lnTo>
                    <a:pt x="9906" y="53160"/>
                  </a:lnTo>
                  <a:lnTo>
                    <a:pt x="10783" y="40344"/>
                  </a:lnTo>
                  <a:lnTo>
                    <a:pt x="42309" y="10230"/>
                  </a:lnTo>
                  <a:lnTo>
                    <a:pt x="53155" y="9747"/>
                  </a:lnTo>
                  <a:lnTo>
                    <a:pt x="63803" y="12210"/>
                  </a:lnTo>
                  <a:lnTo>
                    <a:pt x="73560" y="17684"/>
                  </a:lnTo>
                  <a:lnTo>
                    <a:pt x="81733" y="26232"/>
                  </a:lnTo>
                  <a:lnTo>
                    <a:pt x="87630" y="37920"/>
                  </a:lnTo>
                  <a:lnTo>
                    <a:pt x="89154" y="45540"/>
                  </a:lnTo>
                  <a:lnTo>
                    <a:pt x="89154" y="78221"/>
                  </a:lnTo>
                  <a:lnTo>
                    <a:pt x="93377" y="71826"/>
                  </a:lnTo>
                  <a:lnTo>
                    <a:pt x="97536" y="59256"/>
                  </a:lnTo>
                  <a:lnTo>
                    <a:pt x="98298" y="53922"/>
                  </a:lnTo>
                  <a:lnTo>
                    <a:pt x="99060" y="49350"/>
                  </a:lnTo>
                  <a:close/>
                </a:path>
                <a:path w="99060" h="98425">
                  <a:moveTo>
                    <a:pt x="89154" y="78221"/>
                  </a:moveTo>
                  <a:lnTo>
                    <a:pt x="89154" y="53922"/>
                  </a:lnTo>
                  <a:lnTo>
                    <a:pt x="86038" y="64773"/>
                  </a:lnTo>
                  <a:lnTo>
                    <a:pt x="79524" y="75368"/>
                  </a:lnTo>
                  <a:lnTo>
                    <a:pt x="70807" y="82922"/>
                  </a:lnTo>
                  <a:lnTo>
                    <a:pt x="60578" y="87472"/>
                  </a:lnTo>
                  <a:lnTo>
                    <a:pt x="49705" y="89027"/>
                  </a:lnTo>
                  <a:lnTo>
                    <a:pt x="38793" y="87638"/>
                  </a:lnTo>
                  <a:lnTo>
                    <a:pt x="28621" y="83327"/>
                  </a:lnTo>
                  <a:lnTo>
                    <a:pt x="19925" y="76123"/>
                  </a:lnTo>
                  <a:lnTo>
                    <a:pt x="13441" y="66058"/>
                  </a:lnTo>
                  <a:lnTo>
                    <a:pt x="9906" y="53160"/>
                  </a:lnTo>
                  <a:lnTo>
                    <a:pt x="9906" y="78386"/>
                  </a:lnTo>
                  <a:lnTo>
                    <a:pt x="14472" y="84425"/>
                  </a:lnTo>
                  <a:lnTo>
                    <a:pt x="23628" y="91548"/>
                  </a:lnTo>
                  <a:lnTo>
                    <a:pt x="34088" y="96155"/>
                  </a:lnTo>
                  <a:lnTo>
                    <a:pt x="45301" y="98260"/>
                  </a:lnTo>
                  <a:lnTo>
                    <a:pt x="56717" y="97881"/>
                  </a:lnTo>
                  <a:lnTo>
                    <a:pt x="67783" y="95033"/>
                  </a:lnTo>
                  <a:lnTo>
                    <a:pt x="77949" y="89730"/>
                  </a:lnTo>
                  <a:lnTo>
                    <a:pt x="86664" y="81989"/>
                  </a:lnTo>
                  <a:lnTo>
                    <a:pt x="89154" y="78221"/>
                  </a:lnTo>
                  <a:close/>
                </a:path>
              </a:pathLst>
            </a:custGeom>
            <a:solidFill>
              <a:srgbClr val="4A7EBB"/>
            </a:solidFill>
          </p:spPr>
          <p:txBody>
            <a:bodyPr wrap="square" lIns="0" tIns="0" rIns="0" bIns="0" rtlCol="0"/>
            <a:lstStyle/>
            <a:p>
              <a:endParaRPr sz="1588"/>
            </a:p>
          </p:txBody>
        </p:sp>
        <p:sp>
          <p:nvSpPr>
            <p:cNvPr id="84" name="object 84"/>
            <p:cNvSpPr/>
            <p:nvPr/>
          </p:nvSpPr>
          <p:spPr>
            <a:xfrm>
              <a:off x="3145044" y="5087096"/>
              <a:ext cx="77881" cy="76200"/>
            </a:xfrm>
            <a:custGeom>
              <a:avLst/>
              <a:gdLst/>
              <a:ahLst/>
              <a:cxnLst/>
              <a:rect l="l" t="t" r="r" b="b"/>
              <a:pathLst>
                <a:path w="88264" h="86360">
                  <a:moveTo>
                    <a:pt x="87882" y="44112"/>
                  </a:moveTo>
                  <a:lnTo>
                    <a:pt x="65598" y="6744"/>
                  </a:lnTo>
                  <a:lnTo>
                    <a:pt x="35259" y="0"/>
                  </a:lnTo>
                  <a:lnTo>
                    <a:pt x="23612" y="4330"/>
                  </a:lnTo>
                  <a:lnTo>
                    <a:pt x="13668" y="12143"/>
                  </a:lnTo>
                  <a:lnTo>
                    <a:pt x="6022" y="23224"/>
                  </a:lnTo>
                  <a:lnTo>
                    <a:pt x="1268" y="37355"/>
                  </a:lnTo>
                  <a:lnTo>
                    <a:pt x="0" y="54321"/>
                  </a:lnTo>
                  <a:lnTo>
                    <a:pt x="4750" y="65275"/>
                  </a:lnTo>
                  <a:lnTo>
                    <a:pt x="12916" y="74471"/>
                  </a:lnTo>
                  <a:lnTo>
                    <a:pt x="24386" y="81390"/>
                  </a:lnTo>
                  <a:lnTo>
                    <a:pt x="39051" y="85514"/>
                  </a:lnTo>
                  <a:lnTo>
                    <a:pt x="56801" y="86325"/>
                  </a:lnTo>
                  <a:lnTo>
                    <a:pt x="69248" y="80155"/>
                  </a:lnTo>
                  <a:lnTo>
                    <a:pt x="79089" y="70552"/>
                  </a:lnTo>
                  <a:lnTo>
                    <a:pt x="85556" y="58282"/>
                  </a:lnTo>
                  <a:lnTo>
                    <a:pt x="87882" y="44112"/>
                  </a:lnTo>
                  <a:close/>
                </a:path>
              </a:pathLst>
            </a:custGeom>
            <a:solidFill>
              <a:srgbClr val="000000"/>
            </a:solidFill>
          </p:spPr>
          <p:txBody>
            <a:bodyPr wrap="square" lIns="0" tIns="0" rIns="0" bIns="0" rtlCol="0"/>
            <a:lstStyle/>
            <a:p>
              <a:endParaRPr sz="1588"/>
            </a:p>
          </p:txBody>
        </p:sp>
        <p:sp>
          <p:nvSpPr>
            <p:cNvPr id="85" name="object 85"/>
            <p:cNvSpPr/>
            <p:nvPr/>
          </p:nvSpPr>
          <p:spPr>
            <a:xfrm>
              <a:off x="3139888" y="5082474"/>
              <a:ext cx="87406" cy="86846"/>
            </a:xfrm>
            <a:custGeom>
              <a:avLst/>
              <a:gdLst/>
              <a:ahLst/>
              <a:cxnLst/>
              <a:rect l="l" t="t" r="r" b="b"/>
              <a:pathLst>
                <a:path w="99060" h="98425">
                  <a:moveTo>
                    <a:pt x="99060" y="49350"/>
                  </a:moveTo>
                  <a:lnTo>
                    <a:pt x="80117" y="10604"/>
                  </a:lnTo>
                  <a:lnTo>
                    <a:pt x="50062" y="0"/>
                  </a:lnTo>
                  <a:lnTo>
                    <a:pt x="39584" y="1031"/>
                  </a:lnTo>
                  <a:lnTo>
                    <a:pt x="6082" y="25772"/>
                  </a:lnTo>
                  <a:lnTo>
                    <a:pt x="0" y="49350"/>
                  </a:lnTo>
                  <a:lnTo>
                    <a:pt x="762" y="54684"/>
                  </a:lnTo>
                  <a:lnTo>
                    <a:pt x="2279" y="62568"/>
                  </a:lnTo>
                  <a:lnTo>
                    <a:pt x="7172" y="74771"/>
                  </a:lnTo>
                  <a:lnTo>
                    <a:pt x="9906" y="78386"/>
                  </a:lnTo>
                  <a:lnTo>
                    <a:pt x="9906" y="53160"/>
                  </a:lnTo>
                  <a:lnTo>
                    <a:pt x="10783" y="40344"/>
                  </a:lnTo>
                  <a:lnTo>
                    <a:pt x="42309" y="10230"/>
                  </a:lnTo>
                  <a:lnTo>
                    <a:pt x="53155" y="9747"/>
                  </a:lnTo>
                  <a:lnTo>
                    <a:pt x="63803" y="12210"/>
                  </a:lnTo>
                  <a:lnTo>
                    <a:pt x="73560" y="17684"/>
                  </a:lnTo>
                  <a:lnTo>
                    <a:pt x="81733" y="26232"/>
                  </a:lnTo>
                  <a:lnTo>
                    <a:pt x="87630" y="37920"/>
                  </a:lnTo>
                  <a:lnTo>
                    <a:pt x="89154" y="45540"/>
                  </a:lnTo>
                  <a:lnTo>
                    <a:pt x="89154" y="78221"/>
                  </a:lnTo>
                  <a:lnTo>
                    <a:pt x="93377" y="71826"/>
                  </a:lnTo>
                  <a:lnTo>
                    <a:pt x="97536" y="59256"/>
                  </a:lnTo>
                  <a:lnTo>
                    <a:pt x="98298" y="53922"/>
                  </a:lnTo>
                  <a:lnTo>
                    <a:pt x="99060" y="49350"/>
                  </a:lnTo>
                  <a:close/>
                </a:path>
                <a:path w="99060" h="98425">
                  <a:moveTo>
                    <a:pt x="89154" y="78221"/>
                  </a:moveTo>
                  <a:lnTo>
                    <a:pt x="89154" y="53922"/>
                  </a:lnTo>
                  <a:lnTo>
                    <a:pt x="86038" y="64773"/>
                  </a:lnTo>
                  <a:lnTo>
                    <a:pt x="79524" y="75368"/>
                  </a:lnTo>
                  <a:lnTo>
                    <a:pt x="70807" y="82922"/>
                  </a:lnTo>
                  <a:lnTo>
                    <a:pt x="60578" y="87472"/>
                  </a:lnTo>
                  <a:lnTo>
                    <a:pt x="49705" y="89027"/>
                  </a:lnTo>
                  <a:lnTo>
                    <a:pt x="38793" y="87638"/>
                  </a:lnTo>
                  <a:lnTo>
                    <a:pt x="28621" y="83327"/>
                  </a:lnTo>
                  <a:lnTo>
                    <a:pt x="19925" y="76123"/>
                  </a:lnTo>
                  <a:lnTo>
                    <a:pt x="13441" y="66058"/>
                  </a:lnTo>
                  <a:lnTo>
                    <a:pt x="9906" y="53160"/>
                  </a:lnTo>
                  <a:lnTo>
                    <a:pt x="9906" y="78386"/>
                  </a:lnTo>
                  <a:lnTo>
                    <a:pt x="14472" y="84425"/>
                  </a:lnTo>
                  <a:lnTo>
                    <a:pt x="23628" y="91548"/>
                  </a:lnTo>
                  <a:lnTo>
                    <a:pt x="34088" y="96155"/>
                  </a:lnTo>
                  <a:lnTo>
                    <a:pt x="45301" y="98260"/>
                  </a:lnTo>
                  <a:lnTo>
                    <a:pt x="56717" y="97881"/>
                  </a:lnTo>
                  <a:lnTo>
                    <a:pt x="67783" y="95033"/>
                  </a:lnTo>
                  <a:lnTo>
                    <a:pt x="77949" y="89730"/>
                  </a:lnTo>
                  <a:lnTo>
                    <a:pt x="86664" y="81989"/>
                  </a:lnTo>
                  <a:lnTo>
                    <a:pt x="89154" y="78221"/>
                  </a:lnTo>
                  <a:close/>
                </a:path>
              </a:pathLst>
            </a:custGeom>
            <a:solidFill>
              <a:srgbClr val="4A7EBB"/>
            </a:solidFill>
          </p:spPr>
          <p:txBody>
            <a:bodyPr wrap="square" lIns="0" tIns="0" rIns="0" bIns="0" rtlCol="0"/>
            <a:lstStyle/>
            <a:p>
              <a:endParaRPr sz="1588"/>
            </a:p>
          </p:txBody>
        </p:sp>
        <p:sp>
          <p:nvSpPr>
            <p:cNvPr id="86" name="object 86"/>
            <p:cNvSpPr/>
            <p:nvPr/>
          </p:nvSpPr>
          <p:spPr>
            <a:xfrm>
              <a:off x="3381040" y="4992966"/>
              <a:ext cx="77881" cy="76200"/>
            </a:xfrm>
            <a:custGeom>
              <a:avLst/>
              <a:gdLst/>
              <a:ahLst/>
              <a:cxnLst/>
              <a:rect l="l" t="t" r="r" b="b"/>
              <a:pathLst>
                <a:path w="88264" h="86360">
                  <a:moveTo>
                    <a:pt x="87882" y="44112"/>
                  </a:moveTo>
                  <a:lnTo>
                    <a:pt x="65598" y="6744"/>
                  </a:lnTo>
                  <a:lnTo>
                    <a:pt x="35259" y="0"/>
                  </a:lnTo>
                  <a:lnTo>
                    <a:pt x="23612" y="4330"/>
                  </a:lnTo>
                  <a:lnTo>
                    <a:pt x="13668" y="12143"/>
                  </a:lnTo>
                  <a:lnTo>
                    <a:pt x="6022" y="23224"/>
                  </a:lnTo>
                  <a:lnTo>
                    <a:pt x="1268" y="37355"/>
                  </a:lnTo>
                  <a:lnTo>
                    <a:pt x="0" y="54321"/>
                  </a:lnTo>
                  <a:lnTo>
                    <a:pt x="4750" y="65275"/>
                  </a:lnTo>
                  <a:lnTo>
                    <a:pt x="12916" y="74471"/>
                  </a:lnTo>
                  <a:lnTo>
                    <a:pt x="24386" y="81390"/>
                  </a:lnTo>
                  <a:lnTo>
                    <a:pt x="39051" y="85514"/>
                  </a:lnTo>
                  <a:lnTo>
                    <a:pt x="56801" y="86325"/>
                  </a:lnTo>
                  <a:lnTo>
                    <a:pt x="69248" y="80155"/>
                  </a:lnTo>
                  <a:lnTo>
                    <a:pt x="79089" y="70552"/>
                  </a:lnTo>
                  <a:lnTo>
                    <a:pt x="85556" y="58282"/>
                  </a:lnTo>
                  <a:lnTo>
                    <a:pt x="87882" y="44112"/>
                  </a:lnTo>
                  <a:close/>
                </a:path>
              </a:pathLst>
            </a:custGeom>
            <a:solidFill>
              <a:srgbClr val="000000"/>
            </a:solidFill>
          </p:spPr>
          <p:txBody>
            <a:bodyPr wrap="square" lIns="0" tIns="0" rIns="0" bIns="0" rtlCol="0"/>
            <a:lstStyle/>
            <a:p>
              <a:endParaRPr sz="1588"/>
            </a:p>
          </p:txBody>
        </p:sp>
        <p:sp>
          <p:nvSpPr>
            <p:cNvPr id="87" name="object 87"/>
            <p:cNvSpPr/>
            <p:nvPr/>
          </p:nvSpPr>
          <p:spPr>
            <a:xfrm>
              <a:off x="3375884" y="4988345"/>
              <a:ext cx="87406" cy="86846"/>
            </a:xfrm>
            <a:custGeom>
              <a:avLst/>
              <a:gdLst/>
              <a:ahLst/>
              <a:cxnLst/>
              <a:rect l="l" t="t" r="r" b="b"/>
              <a:pathLst>
                <a:path w="99060" h="98425">
                  <a:moveTo>
                    <a:pt x="99060" y="49350"/>
                  </a:moveTo>
                  <a:lnTo>
                    <a:pt x="80117" y="10604"/>
                  </a:lnTo>
                  <a:lnTo>
                    <a:pt x="50062" y="0"/>
                  </a:lnTo>
                  <a:lnTo>
                    <a:pt x="39584" y="1031"/>
                  </a:lnTo>
                  <a:lnTo>
                    <a:pt x="6082" y="25772"/>
                  </a:lnTo>
                  <a:lnTo>
                    <a:pt x="0" y="49350"/>
                  </a:lnTo>
                  <a:lnTo>
                    <a:pt x="762" y="54684"/>
                  </a:lnTo>
                  <a:lnTo>
                    <a:pt x="2279" y="62568"/>
                  </a:lnTo>
                  <a:lnTo>
                    <a:pt x="7172" y="74771"/>
                  </a:lnTo>
                  <a:lnTo>
                    <a:pt x="9906" y="78386"/>
                  </a:lnTo>
                  <a:lnTo>
                    <a:pt x="9906" y="53160"/>
                  </a:lnTo>
                  <a:lnTo>
                    <a:pt x="10783" y="40344"/>
                  </a:lnTo>
                  <a:lnTo>
                    <a:pt x="42309" y="10230"/>
                  </a:lnTo>
                  <a:lnTo>
                    <a:pt x="53155" y="9747"/>
                  </a:lnTo>
                  <a:lnTo>
                    <a:pt x="63803" y="12210"/>
                  </a:lnTo>
                  <a:lnTo>
                    <a:pt x="73560" y="17684"/>
                  </a:lnTo>
                  <a:lnTo>
                    <a:pt x="81733" y="26232"/>
                  </a:lnTo>
                  <a:lnTo>
                    <a:pt x="87630" y="37920"/>
                  </a:lnTo>
                  <a:lnTo>
                    <a:pt x="89154" y="45540"/>
                  </a:lnTo>
                  <a:lnTo>
                    <a:pt x="89154" y="78221"/>
                  </a:lnTo>
                  <a:lnTo>
                    <a:pt x="93377" y="71826"/>
                  </a:lnTo>
                  <a:lnTo>
                    <a:pt x="97536" y="59256"/>
                  </a:lnTo>
                  <a:lnTo>
                    <a:pt x="98298" y="53922"/>
                  </a:lnTo>
                  <a:lnTo>
                    <a:pt x="99060" y="49350"/>
                  </a:lnTo>
                  <a:close/>
                </a:path>
                <a:path w="99060" h="98425">
                  <a:moveTo>
                    <a:pt x="89154" y="78221"/>
                  </a:moveTo>
                  <a:lnTo>
                    <a:pt x="89154" y="53922"/>
                  </a:lnTo>
                  <a:lnTo>
                    <a:pt x="86038" y="64773"/>
                  </a:lnTo>
                  <a:lnTo>
                    <a:pt x="79524" y="75368"/>
                  </a:lnTo>
                  <a:lnTo>
                    <a:pt x="70807" y="82922"/>
                  </a:lnTo>
                  <a:lnTo>
                    <a:pt x="60578" y="87472"/>
                  </a:lnTo>
                  <a:lnTo>
                    <a:pt x="49705" y="89027"/>
                  </a:lnTo>
                  <a:lnTo>
                    <a:pt x="38793" y="87638"/>
                  </a:lnTo>
                  <a:lnTo>
                    <a:pt x="28621" y="83327"/>
                  </a:lnTo>
                  <a:lnTo>
                    <a:pt x="19925" y="76123"/>
                  </a:lnTo>
                  <a:lnTo>
                    <a:pt x="13441" y="66058"/>
                  </a:lnTo>
                  <a:lnTo>
                    <a:pt x="9906" y="53160"/>
                  </a:lnTo>
                  <a:lnTo>
                    <a:pt x="9906" y="78386"/>
                  </a:lnTo>
                  <a:lnTo>
                    <a:pt x="14472" y="84425"/>
                  </a:lnTo>
                  <a:lnTo>
                    <a:pt x="23628" y="91548"/>
                  </a:lnTo>
                  <a:lnTo>
                    <a:pt x="34088" y="96155"/>
                  </a:lnTo>
                  <a:lnTo>
                    <a:pt x="45301" y="98260"/>
                  </a:lnTo>
                  <a:lnTo>
                    <a:pt x="56717" y="97881"/>
                  </a:lnTo>
                  <a:lnTo>
                    <a:pt x="67783" y="95033"/>
                  </a:lnTo>
                  <a:lnTo>
                    <a:pt x="77949" y="89730"/>
                  </a:lnTo>
                  <a:lnTo>
                    <a:pt x="86664" y="81989"/>
                  </a:lnTo>
                  <a:lnTo>
                    <a:pt x="89154" y="78221"/>
                  </a:lnTo>
                  <a:close/>
                </a:path>
              </a:pathLst>
            </a:custGeom>
            <a:solidFill>
              <a:srgbClr val="4A7EBB"/>
            </a:solidFill>
          </p:spPr>
          <p:txBody>
            <a:bodyPr wrap="square" lIns="0" tIns="0" rIns="0" bIns="0" rtlCol="0"/>
            <a:lstStyle/>
            <a:p>
              <a:endParaRPr sz="1588"/>
            </a:p>
          </p:txBody>
        </p:sp>
        <p:sp>
          <p:nvSpPr>
            <p:cNvPr id="88" name="object 88"/>
            <p:cNvSpPr/>
            <p:nvPr/>
          </p:nvSpPr>
          <p:spPr>
            <a:xfrm>
              <a:off x="3616364" y="4851772"/>
              <a:ext cx="77881" cy="76200"/>
            </a:xfrm>
            <a:custGeom>
              <a:avLst/>
              <a:gdLst/>
              <a:ahLst/>
              <a:cxnLst/>
              <a:rect l="l" t="t" r="r" b="b"/>
              <a:pathLst>
                <a:path w="88264" h="86360">
                  <a:moveTo>
                    <a:pt x="87882" y="44112"/>
                  </a:moveTo>
                  <a:lnTo>
                    <a:pt x="65598" y="6744"/>
                  </a:lnTo>
                  <a:lnTo>
                    <a:pt x="35259" y="0"/>
                  </a:lnTo>
                  <a:lnTo>
                    <a:pt x="23612" y="4330"/>
                  </a:lnTo>
                  <a:lnTo>
                    <a:pt x="13668" y="12143"/>
                  </a:lnTo>
                  <a:lnTo>
                    <a:pt x="6022" y="23224"/>
                  </a:lnTo>
                  <a:lnTo>
                    <a:pt x="1268" y="37355"/>
                  </a:lnTo>
                  <a:lnTo>
                    <a:pt x="0" y="54321"/>
                  </a:lnTo>
                  <a:lnTo>
                    <a:pt x="4750" y="65275"/>
                  </a:lnTo>
                  <a:lnTo>
                    <a:pt x="12916" y="74471"/>
                  </a:lnTo>
                  <a:lnTo>
                    <a:pt x="24386" y="81390"/>
                  </a:lnTo>
                  <a:lnTo>
                    <a:pt x="39051" y="85514"/>
                  </a:lnTo>
                  <a:lnTo>
                    <a:pt x="56801" y="86325"/>
                  </a:lnTo>
                  <a:lnTo>
                    <a:pt x="69248" y="80155"/>
                  </a:lnTo>
                  <a:lnTo>
                    <a:pt x="79089" y="70552"/>
                  </a:lnTo>
                  <a:lnTo>
                    <a:pt x="85556" y="58282"/>
                  </a:lnTo>
                  <a:lnTo>
                    <a:pt x="87882" y="44112"/>
                  </a:lnTo>
                  <a:close/>
                </a:path>
              </a:pathLst>
            </a:custGeom>
            <a:solidFill>
              <a:srgbClr val="000000"/>
            </a:solidFill>
          </p:spPr>
          <p:txBody>
            <a:bodyPr wrap="square" lIns="0" tIns="0" rIns="0" bIns="0" rtlCol="0"/>
            <a:lstStyle/>
            <a:p>
              <a:endParaRPr sz="1588"/>
            </a:p>
          </p:txBody>
        </p:sp>
        <p:sp>
          <p:nvSpPr>
            <p:cNvPr id="89" name="object 89"/>
            <p:cNvSpPr/>
            <p:nvPr/>
          </p:nvSpPr>
          <p:spPr>
            <a:xfrm>
              <a:off x="3611208" y="4847151"/>
              <a:ext cx="87406" cy="86846"/>
            </a:xfrm>
            <a:custGeom>
              <a:avLst/>
              <a:gdLst/>
              <a:ahLst/>
              <a:cxnLst/>
              <a:rect l="l" t="t" r="r" b="b"/>
              <a:pathLst>
                <a:path w="99060" h="98425">
                  <a:moveTo>
                    <a:pt x="99060" y="49350"/>
                  </a:moveTo>
                  <a:lnTo>
                    <a:pt x="80117" y="10604"/>
                  </a:lnTo>
                  <a:lnTo>
                    <a:pt x="50062" y="0"/>
                  </a:lnTo>
                  <a:lnTo>
                    <a:pt x="39584" y="1031"/>
                  </a:lnTo>
                  <a:lnTo>
                    <a:pt x="6082" y="25772"/>
                  </a:lnTo>
                  <a:lnTo>
                    <a:pt x="0" y="49350"/>
                  </a:lnTo>
                  <a:lnTo>
                    <a:pt x="762" y="54684"/>
                  </a:lnTo>
                  <a:lnTo>
                    <a:pt x="2279" y="62568"/>
                  </a:lnTo>
                  <a:lnTo>
                    <a:pt x="7172" y="74771"/>
                  </a:lnTo>
                  <a:lnTo>
                    <a:pt x="9906" y="78386"/>
                  </a:lnTo>
                  <a:lnTo>
                    <a:pt x="9906" y="53160"/>
                  </a:lnTo>
                  <a:lnTo>
                    <a:pt x="10783" y="40344"/>
                  </a:lnTo>
                  <a:lnTo>
                    <a:pt x="42309" y="10230"/>
                  </a:lnTo>
                  <a:lnTo>
                    <a:pt x="53155" y="9747"/>
                  </a:lnTo>
                  <a:lnTo>
                    <a:pt x="63803" y="12210"/>
                  </a:lnTo>
                  <a:lnTo>
                    <a:pt x="73560" y="17684"/>
                  </a:lnTo>
                  <a:lnTo>
                    <a:pt x="81733" y="26232"/>
                  </a:lnTo>
                  <a:lnTo>
                    <a:pt x="87630" y="37920"/>
                  </a:lnTo>
                  <a:lnTo>
                    <a:pt x="89154" y="45540"/>
                  </a:lnTo>
                  <a:lnTo>
                    <a:pt x="89154" y="78221"/>
                  </a:lnTo>
                  <a:lnTo>
                    <a:pt x="93377" y="71826"/>
                  </a:lnTo>
                  <a:lnTo>
                    <a:pt x="97536" y="59256"/>
                  </a:lnTo>
                  <a:lnTo>
                    <a:pt x="98298" y="53922"/>
                  </a:lnTo>
                  <a:lnTo>
                    <a:pt x="99060" y="49350"/>
                  </a:lnTo>
                  <a:close/>
                </a:path>
                <a:path w="99060" h="98425">
                  <a:moveTo>
                    <a:pt x="89154" y="78221"/>
                  </a:moveTo>
                  <a:lnTo>
                    <a:pt x="89154" y="53922"/>
                  </a:lnTo>
                  <a:lnTo>
                    <a:pt x="86038" y="64773"/>
                  </a:lnTo>
                  <a:lnTo>
                    <a:pt x="79524" y="75368"/>
                  </a:lnTo>
                  <a:lnTo>
                    <a:pt x="70807" y="82922"/>
                  </a:lnTo>
                  <a:lnTo>
                    <a:pt x="60578" y="87472"/>
                  </a:lnTo>
                  <a:lnTo>
                    <a:pt x="49705" y="89027"/>
                  </a:lnTo>
                  <a:lnTo>
                    <a:pt x="38793" y="87638"/>
                  </a:lnTo>
                  <a:lnTo>
                    <a:pt x="28621" y="83327"/>
                  </a:lnTo>
                  <a:lnTo>
                    <a:pt x="19925" y="76123"/>
                  </a:lnTo>
                  <a:lnTo>
                    <a:pt x="13441" y="66058"/>
                  </a:lnTo>
                  <a:lnTo>
                    <a:pt x="9906" y="53160"/>
                  </a:lnTo>
                  <a:lnTo>
                    <a:pt x="9906" y="78386"/>
                  </a:lnTo>
                  <a:lnTo>
                    <a:pt x="14472" y="84425"/>
                  </a:lnTo>
                  <a:lnTo>
                    <a:pt x="23628" y="91548"/>
                  </a:lnTo>
                  <a:lnTo>
                    <a:pt x="34088" y="96155"/>
                  </a:lnTo>
                  <a:lnTo>
                    <a:pt x="45301" y="98260"/>
                  </a:lnTo>
                  <a:lnTo>
                    <a:pt x="56717" y="97881"/>
                  </a:lnTo>
                  <a:lnTo>
                    <a:pt x="67783" y="95033"/>
                  </a:lnTo>
                  <a:lnTo>
                    <a:pt x="77949" y="89730"/>
                  </a:lnTo>
                  <a:lnTo>
                    <a:pt x="86664" y="81989"/>
                  </a:lnTo>
                  <a:lnTo>
                    <a:pt x="89154" y="78221"/>
                  </a:lnTo>
                  <a:close/>
                </a:path>
              </a:pathLst>
            </a:custGeom>
            <a:solidFill>
              <a:srgbClr val="4A7EBB"/>
            </a:solidFill>
          </p:spPr>
          <p:txBody>
            <a:bodyPr wrap="square" lIns="0" tIns="0" rIns="0" bIns="0" rtlCol="0"/>
            <a:lstStyle/>
            <a:p>
              <a:endParaRPr sz="1588"/>
            </a:p>
          </p:txBody>
        </p:sp>
        <p:sp>
          <p:nvSpPr>
            <p:cNvPr id="90" name="object 90"/>
            <p:cNvSpPr/>
            <p:nvPr/>
          </p:nvSpPr>
          <p:spPr>
            <a:xfrm>
              <a:off x="3851687" y="4615776"/>
              <a:ext cx="77881" cy="76200"/>
            </a:xfrm>
            <a:custGeom>
              <a:avLst/>
              <a:gdLst/>
              <a:ahLst/>
              <a:cxnLst/>
              <a:rect l="l" t="t" r="r" b="b"/>
              <a:pathLst>
                <a:path w="88264" h="86360">
                  <a:moveTo>
                    <a:pt x="87882" y="44112"/>
                  </a:moveTo>
                  <a:lnTo>
                    <a:pt x="65598" y="6744"/>
                  </a:lnTo>
                  <a:lnTo>
                    <a:pt x="35259" y="0"/>
                  </a:lnTo>
                  <a:lnTo>
                    <a:pt x="23612" y="4330"/>
                  </a:lnTo>
                  <a:lnTo>
                    <a:pt x="13668" y="12143"/>
                  </a:lnTo>
                  <a:lnTo>
                    <a:pt x="6022" y="23224"/>
                  </a:lnTo>
                  <a:lnTo>
                    <a:pt x="1268" y="37355"/>
                  </a:lnTo>
                  <a:lnTo>
                    <a:pt x="0" y="54321"/>
                  </a:lnTo>
                  <a:lnTo>
                    <a:pt x="4750" y="65275"/>
                  </a:lnTo>
                  <a:lnTo>
                    <a:pt x="12916" y="74471"/>
                  </a:lnTo>
                  <a:lnTo>
                    <a:pt x="24386" y="81390"/>
                  </a:lnTo>
                  <a:lnTo>
                    <a:pt x="39051" y="85514"/>
                  </a:lnTo>
                  <a:lnTo>
                    <a:pt x="56801" y="86325"/>
                  </a:lnTo>
                  <a:lnTo>
                    <a:pt x="69248" y="80155"/>
                  </a:lnTo>
                  <a:lnTo>
                    <a:pt x="79089" y="70552"/>
                  </a:lnTo>
                  <a:lnTo>
                    <a:pt x="85556" y="58282"/>
                  </a:lnTo>
                  <a:lnTo>
                    <a:pt x="87882" y="44112"/>
                  </a:lnTo>
                  <a:close/>
                </a:path>
              </a:pathLst>
            </a:custGeom>
            <a:solidFill>
              <a:srgbClr val="000000"/>
            </a:solidFill>
          </p:spPr>
          <p:txBody>
            <a:bodyPr wrap="square" lIns="0" tIns="0" rIns="0" bIns="0" rtlCol="0"/>
            <a:lstStyle/>
            <a:p>
              <a:endParaRPr sz="1588"/>
            </a:p>
          </p:txBody>
        </p:sp>
        <p:sp>
          <p:nvSpPr>
            <p:cNvPr id="91" name="object 91"/>
            <p:cNvSpPr/>
            <p:nvPr/>
          </p:nvSpPr>
          <p:spPr>
            <a:xfrm>
              <a:off x="3846531" y="4611155"/>
              <a:ext cx="87406" cy="86846"/>
            </a:xfrm>
            <a:custGeom>
              <a:avLst/>
              <a:gdLst/>
              <a:ahLst/>
              <a:cxnLst/>
              <a:rect l="l" t="t" r="r" b="b"/>
              <a:pathLst>
                <a:path w="99060" h="98425">
                  <a:moveTo>
                    <a:pt x="99060" y="49350"/>
                  </a:moveTo>
                  <a:lnTo>
                    <a:pt x="80117" y="10604"/>
                  </a:lnTo>
                  <a:lnTo>
                    <a:pt x="50062" y="0"/>
                  </a:lnTo>
                  <a:lnTo>
                    <a:pt x="39584" y="1031"/>
                  </a:lnTo>
                  <a:lnTo>
                    <a:pt x="6082" y="25772"/>
                  </a:lnTo>
                  <a:lnTo>
                    <a:pt x="0" y="49350"/>
                  </a:lnTo>
                  <a:lnTo>
                    <a:pt x="762" y="54684"/>
                  </a:lnTo>
                  <a:lnTo>
                    <a:pt x="2279" y="62568"/>
                  </a:lnTo>
                  <a:lnTo>
                    <a:pt x="7172" y="74771"/>
                  </a:lnTo>
                  <a:lnTo>
                    <a:pt x="9906" y="78386"/>
                  </a:lnTo>
                  <a:lnTo>
                    <a:pt x="9906" y="53160"/>
                  </a:lnTo>
                  <a:lnTo>
                    <a:pt x="10783" y="40344"/>
                  </a:lnTo>
                  <a:lnTo>
                    <a:pt x="42309" y="10230"/>
                  </a:lnTo>
                  <a:lnTo>
                    <a:pt x="53155" y="9747"/>
                  </a:lnTo>
                  <a:lnTo>
                    <a:pt x="63803" y="12210"/>
                  </a:lnTo>
                  <a:lnTo>
                    <a:pt x="73560" y="17684"/>
                  </a:lnTo>
                  <a:lnTo>
                    <a:pt x="81733" y="26232"/>
                  </a:lnTo>
                  <a:lnTo>
                    <a:pt x="87630" y="37920"/>
                  </a:lnTo>
                  <a:lnTo>
                    <a:pt x="89154" y="45540"/>
                  </a:lnTo>
                  <a:lnTo>
                    <a:pt x="89154" y="78221"/>
                  </a:lnTo>
                  <a:lnTo>
                    <a:pt x="93377" y="71826"/>
                  </a:lnTo>
                  <a:lnTo>
                    <a:pt x="97536" y="59256"/>
                  </a:lnTo>
                  <a:lnTo>
                    <a:pt x="98298" y="53922"/>
                  </a:lnTo>
                  <a:lnTo>
                    <a:pt x="99060" y="49350"/>
                  </a:lnTo>
                  <a:close/>
                </a:path>
                <a:path w="99060" h="98425">
                  <a:moveTo>
                    <a:pt x="89154" y="78221"/>
                  </a:moveTo>
                  <a:lnTo>
                    <a:pt x="89154" y="53922"/>
                  </a:lnTo>
                  <a:lnTo>
                    <a:pt x="86038" y="64773"/>
                  </a:lnTo>
                  <a:lnTo>
                    <a:pt x="79524" y="75368"/>
                  </a:lnTo>
                  <a:lnTo>
                    <a:pt x="70807" y="82922"/>
                  </a:lnTo>
                  <a:lnTo>
                    <a:pt x="60578" y="87472"/>
                  </a:lnTo>
                  <a:lnTo>
                    <a:pt x="49705" y="89027"/>
                  </a:lnTo>
                  <a:lnTo>
                    <a:pt x="38793" y="87638"/>
                  </a:lnTo>
                  <a:lnTo>
                    <a:pt x="28621" y="83327"/>
                  </a:lnTo>
                  <a:lnTo>
                    <a:pt x="19925" y="76123"/>
                  </a:lnTo>
                  <a:lnTo>
                    <a:pt x="13441" y="66058"/>
                  </a:lnTo>
                  <a:lnTo>
                    <a:pt x="9906" y="53160"/>
                  </a:lnTo>
                  <a:lnTo>
                    <a:pt x="9906" y="78386"/>
                  </a:lnTo>
                  <a:lnTo>
                    <a:pt x="14472" y="84425"/>
                  </a:lnTo>
                  <a:lnTo>
                    <a:pt x="23628" y="91548"/>
                  </a:lnTo>
                  <a:lnTo>
                    <a:pt x="34088" y="96155"/>
                  </a:lnTo>
                  <a:lnTo>
                    <a:pt x="45301" y="98260"/>
                  </a:lnTo>
                  <a:lnTo>
                    <a:pt x="56717" y="97881"/>
                  </a:lnTo>
                  <a:lnTo>
                    <a:pt x="67783" y="95033"/>
                  </a:lnTo>
                  <a:lnTo>
                    <a:pt x="77949" y="89730"/>
                  </a:lnTo>
                  <a:lnTo>
                    <a:pt x="86664" y="81989"/>
                  </a:lnTo>
                  <a:lnTo>
                    <a:pt x="89154" y="78221"/>
                  </a:lnTo>
                  <a:close/>
                </a:path>
              </a:pathLst>
            </a:custGeom>
            <a:solidFill>
              <a:srgbClr val="4A7EBB"/>
            </a:solidFill>
          </p:spPr>
          <p:txBody>
            <a:bodyPr wrap="square" lIns="0" tIns="0" rIns="0" bIns="0" rtlCol="0"/>
            <a:lstStyle/>
            <a:p>
              <a:endParaRPr sz="1588"/>
            </a:p>
          </p:txBody>
        </p:sp>
        <p:sp>
          <p:nvSpPr>
            <p:cNvPr id="92" name="object 92"/>
            <p:cNvSpPr/>
            <p:nvPr/>
          </p:nvSpPr>
          <p:spPr>
            <a:xfrm>
              <a:off x="4087011" y="4333388"/>
              <a:ext cx="77881" cy="76200"/>
            </a:xfrm>
            <a:custGeom>
              <a:avLst/>
              <a:gdLst/>
              <a:ahLst/>
              <a:cxnLst/>
              <a:rect l="l" t="t" r="r" b="b"/>
              <a:pathLst>
                <a:path w="88264" h="86360">
                  <a:moveTo>
                    <a:pt x="87882" y="44112"/>
                  </a:moveTo>
                  <a:lnTo>
                    <a:pt x="65598" y="6744"/>
                  </a:lnTo>
                  <a:lnTo>
                    <a:pt x="35259" y="0"/>
                  </a:lnTo>
                  <a:lnTo>
                    <a:pt x="23612" y="4330"/>
                  </a:lnTo>
                  <a:lnTo>
                    <a:pt x="13668" y="12143"/>
                  </a:lnTo>
                  <a:lnTo>
                    <a:pt x="6022" y="23224"/>
                  </a:lnTo>
                  <a:lnTo>
                    <a:pt x="1268" y="37355"/>
                  </a:lnTo>
                  <a:lnTo>
                    <a:pt x="0" y="54321"/>
                  </a:lnTo>
                  <a:lnTo>
                    <a:pt x="4750" y="65275"/>
                  </a:lnTo>
                  <a:lnTo>
                    <a:pt x="12916" y="74471"/>
                  </a:lnTo>
                  <a:lnTo>
                    <a:pt x="24386" y="81390"/>
                  </a:lnTo>
                  <a:lnTo>
                    <a:pt x="39051" y="85514"/>
                  </a:lnTo>
                  <a:lnTo>
                    <a:pt x="56801" y="86325"/>
                  </a:lnTo>
                  <a:lnTo>
                    <a:pt x="69248" y="80155"/>
                  </a:lnTo>
                  <a:lnTo>
                    <a:pt x="79089" y="70552"/>
                  </a:lnTo>
                  <a:lnTo>
                    <a:pt x="85556" y="58282"/>
                  </a:lnTo>
                  <a:lnTo>
                    <a:pt x="87882" y="44112"/>
                  </a:lnTo>
                  <a:close/>
                </a:path>
              </a:pathLst>
            </a:custGeom>
            <a:solidFill>
              <a:srgbClr val="000000"/>
            </a:solidFill>
          </p:spPr>
          <p:txBody>
            <a:bodyPr wrap="square" lIns="0" tIns="0" rIns="0" bIns="0" rtlCol="0"/>
            <a:lstStyle/>
            <a:p>
              <a:endParaRPr sz="1588"/>
            </a:p>
          </p:txBody>
        </p:sp>
        <p:sp>
          <p:nvSpPr>
            <p:cNvPr id="93" name="object 93"/>
            <p:cNvSpPr/>
            <p:nvPr/>
          </p:nvSpPr>
          <p:spPr>
            <a:xfrm>
              <a:off x="4081855" y="4328766"/>
              <a:ext cx="87406" cy="86846"/>
            </a:xfrm>
            <a:custGeom>
              <a:avLst/>
              <a:gdLst/>
              <a:ahLst/>
              <a:cxnLst/>
              <a:rect l="l" t="t" r="r" b="b"/>
              <a:pathLst>
                <a:path w="99060" h="98425">
                  <a:moveTo>
                    <a:pt x="99060" y="49350"/>
                  </a:moveTo>
                  <a:lnTo>
                    <a:pt x="80117" y="10604"/>
                  </a:lnTo>
                  <a:lnTo>
                    <a:pt x="50062" y="0"/>
                  </a:lnTo>
                  <a:lnTo>
                    <a:pt x="39584" y="1031"/>
                  </a:lnTo>
                  <a:lnTo>
                    <a:pt x="6082" y="25772"/>
                  </a:lnTo>
                  <a:lnTo>
                    <a:pt x="0" y="49350"/>
                  </a:lnTo>
                  <a:lnTo>
                    <a:pt x="762" y="54684"/>
                  </a:lnTo>
                  <a:lnTo>
                    <a:pt x="2279" y="62568"/>
                  </a:lnTo>
                  <a:lnTo>
                    <a:pt x="7172" y="74771"/>
                  </a:lnTo>
                  <a:lnTo>
                    <a:pt x="9906" y="78386"/>
                  </a:lnTo>
                  <a:lnTo>
                    <a:pt x="9906" y="53160"/>
                  </a:lnTo>
                  <a:lnTo>
                    <a:pt x="10783" y="40344"/>
                  </a:lnTo>
                  <a:lnTo>
                    <a:pt x="42309" y="10230"/>
                  </a:lnTo>
                  <a:lnTo>
                    <a:pt x="53155" y="9747"/>
                  </a:lnTo>
                  <a:lnTo>
                    <a:pt x="63803" y="12210"/>
                  </a:lnTo>
                  <a:lnTo>
                    <a:pt x="73560" y="17684"/>
                  </a:lnTo>
                  <a:lnTo>
                    <a:pt x="81733" y="26232"/>
                  </a:lnTo>
                  <a:lnTo>
                    <a:pt x="87630" y="37920"/>
                  </a:lnTo>
                  <a:lnTo>
                    <a:pt x="89154" y="45540"/>
                  </a:lnTo>
                  <a:lnTo>
                    <a:pt x="89154" y="78221"/>
                  </a:lnTo>
                  <a:lnTo>
                    <a:pt x="93377" y="71826"/>
                  </a:lnTo>
                  <a:lnTo>
                    <a:pt x="97536" y="59256"/>
                  </a:lnTo>
                  <a:lnTo>
                    <a:pt x="98298" y="53922"/>
                  </a:lnTo>
                  <a:lnTo>
                    <a:pt x="99060" y="49350"/>
                  </a:lnTo>
                  <a:close/>
                </a:path>
                <a:path w="99060" h="98425">
                  <a:moveTo>
                    <a:pt x="89154" y="78221"/>
                  </a:moveTo>
                  <a:lnTo>
                    <a:pt x="89154" y="53922"/>
                  </a:lnTo>
                  <a:lnTo>
                    <a:pt x="86038" y="64773"/>
                  </a:lnTo>
                  <a:lnTo>
                    <a:pt x="79524" y="75368"/>
                  </a:lnTo>
                  <a:lnTo>
                    <a:pt x="70807" y="82922"/>
                  </a:lnTo>
                  <a:lnTo>
                    <a:pt x="60578" y="87472"/>
                  </a:lnTo>
                  <a:lnTo>
                    <a:pt x="49705" y="89027"/>
                  </a:lnTo>
                  <a:lnTo>
                    <a:pt x="38793" y="87638"/>
                  </a:lnTo>
                  <a:lnTo>
                    <a:pt x="28621" y="83327"/>
                  </a:lnTo>
                  <a:lnTo>
                    <a:pt x="19925" y="76123"/>
                  </a:lnTo>
                  <a:lnTo>
                    <a:pt x="13441" y="66058"/>
                  </a:lnTo>
                  <a:lnTo>
                    <a:pt x="9906" y="53160"/>
                  </a:lnTo>
                  <a:lnTo>
                    <a:pt x="9906" y="78386"/>
                  </a:lnTo>
                  <a:lnTo>
                    <a:pt x="14472" y="84425"/>
                  </a:lnTo>
                  <a:lnTo>
                    <a:pt x="23628" y="91548"/>
                  </a:lnTo>
                  <a:lnTo>
                    <a:pt x="34088" y="96155"/>
                  </a:lnTo>
                  <a:lnTo>
                    <a:pt x="45301" y="98260"/>
                  </a:lnTo>
                  <a:lnTo>
                    <a:pt x="56717" y="97881"/>
                  </a:lnTo>
                  <a:lnTo>
                    <a:pt x="67783" y="95033"/>
                  </a:lnTo>
                  <a:lnTo>
                    <a:pt x="77949" y="89730"/>
                  </a:lnTo>
                  <a:lnTo>
                    <a:pt x="86664" y="81989"/>
                  </a:lnTo>
                  <a:lnTo>
                    <a:pt x="89154" y="78221"/>
                  </a:lnTo>
                  <a:close/>
                </a:path>
              </a:pathLst>
            </a:custGeom>
            <a:solidFill>
              <a:srgbClr val="4A7EBB"/>
            </a:solidFill>
          </p:spPr>
          <p:txBody>
            <a:bodyPr wrap="square" lIns="0" tIns="0" rIns="0" bIns="0" rtlCol="0"/>
            <a:lstStyle/>
            <a:p>
              <a:endParaRPr sz="1588"/>
            </a:p>
          </p:txBody>
        </p:sp>
        <p:sp>
          <p:nvSpPr>
            <p:cNvPr id="94" name="object 94"/>
            <p:cNvSpPr/>
            <p:nvPr/>
          </p:nvSpPr>
          <p:spPr>
            <a:xfrm>
              <a:off x="3498702" y="4992966"/>
              <a:ext cx="77881" cy="76200"/>
            </a:xfrm>
            <a:custGeom>
              <a:avLst/>
              <a:gdLst/>
              <a:ahLst/>
              <a:cxnLst/>
              <a:rect l="l" t="t" r="r" b="b"/>
              <a:pathLst>
                <a:path w="88264" h="86360">
                  <a:moveTo>
                    <a:pt x="87882" y="44112"/>
                  </a:moveTo>
                  <a:lnTo>
                    <a:pt x="65598" y="6744"/>
                  </a:lnTo>
                  <a:lnTo>
                    <a:pt x="35259" y="0"/>
                  </a:lnTo>
                  <a:lnTo>
                    <a:pt x="23612" y="4330"/>
                  </a:lnTo>
                  <a:lnTo>
                    <a:pt x="13668" y="12143"/>
                  </a:lnTo>
                  <a:lnTo>
                    <a:pt x="6022" y="23224"/>
                  </a:lnTo>
                  <a:lnTo>
                    <a:pt x="1268" y="37355"/>
                  </a:lnTo>
                  <a:lnTo>
                    <a:pt x="0" y="54321"/>
                  </a:lnTo>
                  <a:lnTo>
                    <a:pt x="4750" y="65275"/>
                  </a:lnTo>
                  <a:lnTo>
                    <a:pt x="12916" y="74471"/>
                  </a:lnTo>
                  <a:lnTo>
                    <a:pt x="24386" y="81390"/>
                  </a:lnTo>
                  <a:lnTo>
                    <a:pt x="39051" y="85514"/>
                  </a:lnTo>
                  <a:lnTo>
                    <a:pt x="56801" y="86325"/>
                  </a:lnTo>
                  <a:lnTo>
                    <a:pt x="69248" y="80155"/>
                  </a:lnTo>
                  <a:lnTo>
                    <a:pt x="79089" y="70552"/>
                  </a:lnTo>
                  <a:lnTo>
                    <a:pt x="85556" y="58282"/>
                  </a:lnTo>
                  <a:lnTo>
                    <a:pt x="87882" y="44112"/>
                  </a:lnTo>
                  <a:close/>
                </a:path>
              </a:pathLst>
            </a:custGeom>
            <a:solidFill>
              <a:srgbClr val="000000"/>
            </a:solidFill>
          </p:spPr>
          <p:txBody>
            <a:bodyPr wrap="square" lIns="0" tIns="0" rIns="0" bIns="0" rtlCol="0"/>
            <a:lstStyle/>
            <a:p>
              <a:endParaRPr sz="1588"/>
            </a:p>
          </p:txBody>
        </p:sp>
        <p:sp>
          <p:nvSpPr>
            <p:cNvPr id="95" name="object 95"/>
            <p:cNvSpPr/>
            <p:nvPr/>
          </p:nvSpPr>
          <p:spPr>
            <a:xfrm>
              <a:off x="3493546" y="4988345"/>
              <a:ext cx="87406" cy="86846"/>
            </a:xfrm>
            <a:custGeom>
              <a:avLst/>
              <a:gdLst/>
              <a:ahLst/>
              <a:cxnLst/>
              <a:rect l="l" t="t" r="r" b="b"/>
              <a:pathLst>
                <a:path w="99060" h="98425">
                  <a:moveTo>
                    <a:pt x="99060" y="49350"/>
                  </a:moveTo>
                  <a:lnTo>
                    <a:pt x="80117" y="10604"/>
                  </a:lnTo>
                  <a:lnTo>
                    <a:pt x="50062" y="0"/>
                  </a:lnTo>
                  <a:lnTo>
                    <a:pt x="39584" y="1031"/>
                  </a:lnTo>
                  <a:lnTo>
                    <a:pt x="6082" y="25772"/>
                  </a:lnTo>
                  <a:lnTo>
                    <a:pt x="0" y="49350"/>
                  </a:lnTo>
                  <a:lnTo>
                    <a:pt x="762" y="54684"/>
                  </a:lnTo>
                  <a:lnTo>
                    <a:pt x="2279" y="62568"/>
                  </a:lnTo>
                  <a:lnTo>
                    <a:pt x="7172" y="74771"/>
                  </a:lnTo>
                  <a:lnTo>
                    <a:pt x="9906" y="78386"/>
                  </a:lnTo>
                  <a:lnTo>
                    <a:pt x="9906" y="53160"/>
                  </a:lnTo>
                  <a:lnTo>
                    <a:pt x="10783" y="40344"/>
                  </a:lnTo>
                  <a:lnTo>
                    <a:pt x="42309" y="10230"/>
                  </a:lnTo>
                  <a:lnTo>
                    <a:pt x="53155" y="9747"/>
                  </a:lnTo>
                  <a:lnTo>
                    <a:pt x="63803" y="12210"/>
                  </a:lnTo>
                  <a:lnTo>
                    <a:pt x="73560" y="17684"/>
                  </a:lnTo>
                  <a:lnTo>
                    <a:pt x="81733" y="26232"/>
                  </a:lnTo>
                  <a:lnTo>
                    <a:pt x="87630" y="37920"/>
                  </a:lnTo>
                  <a:lnTo>
                    <a:pt x="89154" y="45540"/>
                  </a:lnTo>
                  <a:lnTo>
                    <a:pt x="89154" y="78221"/>
                  </a:lnTo>
                  <a:lnTo>
                    <a:pt x="93377" y="71826"/>
                  </a:lnTo>
                  <a:lnTo>
                    <a:pt x="97536" y="59256"/>
                  </a:lnTo>
                  <a:lnTo>
                    <a:pt x="98298" y="53922"/>
                  </a:lnTo>
                  <a:lnTo>
                    <a:pt x="99060" y="49350"/>
                  </a:lnTo>
                  <a:close/>
                </a:path>
                <a:path w="99060" h="98425">
                  <a:moveTo>
                    <a:pt x="89154" y="78221"/>
                  </a:moveTo>
                  <a:lnTo>
                    <a:pt x="89154" y="53922"/>
                  </a:lnTo>
                  <a:lnTo>
                    <a:pt x="86038" y="64773"/>
                  </a:lnTo>
                  <a:lnTo>
                    <a:pt x="79524" y="75368"/>
                  </a:lnTo>
                  <a:lnTo>
                    <a:pt x="70807" y="82922"/>
                  </a:lnTo>
                  <a:lnTo>
                    <a:pt x="60578" y="87472"/>
                  </a:lnTo>
                  <a:lnTo>
                    <a:pt x="49705" y="89027"/>
                  </a:lnTo>
                  <a:lnTo>
                    <a:pt x="38793" y="87638"/>
                  </a:lnTo>
                  <a:lnTo>
                    <a:pt x="28621" y="83327"/>
                  </a:lnTo>
                  <a:lnTo>
                    <a:pt x="19925" y="76123"/>
                  </a:lnTo>
                  <a:lnTo>
                    <a:pt x="13441" y="66058"/>
                  </a:lnTo>
                  <a:lnTo>
                    <a:pt x="9906" y="53160"/>
                  </a:lnTo>
                  <a:lnTo>
                    <a:pt x="9906" y="78386"/>
                  </a:lnTo>
                  <a:lnTo>
                    <a:pt x="14472" y="84425"/>
                  </a:lnTo>
                  <a:lnTo>
                    <a:pt x="23628" y="91548"/>
                  </a:lnTo>
                  <a:lnTo>
                    <a:pt x="34088" y="96155"/>
                  </a:lnTo>
                  <a:lnTo>
                    <a:pt x="45301" y="98260"/>
                  </a:lnTo>
                  <a:lnTo>
                    <a:pt x="56717" y="97881"/>
                  </a:lnTo>
                  <a:lnTo>
                    <a:pt x="67783" y="95033"/>
                  </a:lnTo>
                  <a:lnTo>
                    <a:pt x="77949" y="89730"/>
                  </a:lnTo>
                  <a:lnTo>
                    <a:pt x="86664" y="81989"/>
                  </a:lnTo>
                  <a:lnTo>
                    <a:pt x="89154" y="78221"/>
                  </a:lnTo>
                  <a:close/>
                </a:path>
              </a:pathLst>
            </a:custGeom>
            <a:solidFill>
              <a:srgbClr val="4A7EBB"/>
            </a:solidFill>
          </p:spPr>
          <p:txBody>
            <a:bodyPr wrap="square" lIns="0" tIns="0" rIns="0" bIns="0" rtlCol="0"/>
            <a:lstStyle/>
            <a:p>
              <a:endParaRPr sz="1588"/>
            </a:p>
          </p:txBody>
        </p:sp>
        <p:sp>
          <p:nvSpPr>
            <p:cNvPr id="96" name="object 96"/>
            <p:cNvSpPr txBox="1"/>
            <p:nvPr/>
          </p:nvSpPr>
          <p:spPr>
            <a:xfrm>
              <a:off x="1884829" y="5781787"/>
              <a:ext cx="2152650" cy="244362"/>
            </a:xfrm>
            <a:prstGeom prst="rect">
              <a:avLst/>
            </a:prstGeom>
          </p:spPr>
          <p:txBody>
            <a:bodyPr vert="horz" wrap="square" lIns="0" tIns="0" rIns="0" bIns="0" rtlCol="0">
              <a:spAutoFit/>
            </a:bodyPr>
            <a:lstStyle/>
            <a:p>
              <a:pPr marL="11206"/>
              <a:r>
                <a:rPr sz="1588" dirty="0">
                  <a:latin typeface="Calibri"/>
                  <a:cs typeface="Calibri"/>
                </a:rPr>
                <a:t>(c) </a:t>
              </a:r>
              <a:r>
                <a:rPr sz="1588" spc="18" dirty="0">
                  <a:latin typeface="Calibri"/>
                  <a:cs typeface="Calibri"/>
                </a:rPr>
                <a:t> </a:t>
              </a:r>
              <a:r>
                <a:rPr sz="1588" dirty="0">
                  <a:latin typeface="Calibri"/>
                  <a:cs typeface="Calibri"/>
                </a:rPr>
                <a:t>Nonlinear </a:t>
              </a:r>
              <a:r>
                <a:rPr sz="1588" spc="-31" dirty="0">
                  <a:latin typeface="Calibri"/>
                  <a:cs typeface="Calibri"/>
                </a:rPr>
                <a:t>r</a:t>
              </a:r>
              <a:r>
                <a:rPr sz="1588" spc="-13" dirty="0">
                  <a:latin typeface="Calibri"/>
                  <a:cs typeface="Calibri"/>
                </a:rPr>
                <a:t>e</a:t>
              </a:r>
              <a:r>
                <a:rPr sz="1588" spc="-4" dirty="0">
                  <a:latin typeface="Calibri"/>
                  <a:cs typeface="Calibri"/>
                </a:rPr>
                <a:t>l</a:t>
              </a:r>
              <a:r>
                <a:rPr sz="1588" spc="-18" dirty="0">
                  <a:latin typeface="Calibri"/>
                  <a:cs typeface="Calibri"/>
                </a:rPr>
                <a:t>a</a:t>
              </a:r>
              <a:r>
                <a:rPr sz="1588" dirty="0">
                  <a:latin typeface="Calibri"/>
                  <a:cs typeface="Calibri"/>
                </a:rPr>
                <a:t>tionship</a:t>
              </a:r>
              <a:endParaRPr sz="1588">
                <a:latin typeface="Calibri"/>
                <a:cs typeface="Calibri"/>
              </a:endParaRPr>
            </a:p>
          </p:txBody>
        </p:sp>
        <p:sp>
          <p:nvSpPr>
            <p:cNvPr id="97" name="object 97"/>
            <p:cNvSpPr/>
            <p:nvPr/>
          </p:nvSpPr>
          <p:spPr>
            <a:xfrm>
              <a:off x="5042647" y="4277510"/>
              <a:ext cx="0" cy="1414182"/>
            </a:xfrm>
            <a:custGeom>
              <a:avLst/>
              <a:gdLst/>
              <a:ahLst/>
              <a:cxnLst/>
              <a:rect l="l" t="t" r="r" b="b"/>
              <a:pathLst>
                <a:path h="1602739">
                  <a:moveTo>
                    <a:pt x="0" y="0"/>
                  </a:moveTo>
                  <a:lnTo>
                    <a:pt x="0" y="1602486"/>
                  </a:lnTo>
                </a:path>
              </a:pathLst>
            </a:custGeom>
            <a:ln w="10413">
              <a:solidFill>
                <a:srgbClr val="868686"/>
              </a:solidFill>
            </a:ln>
          </p:spPr>
          <p:txBody>
            <a:bodyPr wrap="square" lIns="0" tIns="0" rIns="0" bIns="0" rtlCol="0"/>
            <a:lstStyle/>
            <a:p>
              <a:endParaRPr sz="1588"/>
            </a:p>
          </p:txBody>
        </p:sp>
        <p:sp>
          <p:nvSpPr>
            <p:cNvPr id="98" name="object 98"/>
            <p:cNvSpPr/>
            <p:nvPr/>
          </p:nvSpPr>
          <p:spPr>
            <a:xfrm>
              <a:off x="5042647" y="5691467"/>
              <a:ext cx="2173941" cy="0"/>
            </a:xfrm>
            <a:custGeom>
              <a:avLst/>
              <a:gdLst/>
              <a:ahLst/>
              <a:cxnLst/>
              <a:rect l="l" t="t" r="r" b="b"/>
              <a:pathLst>
                <a:path w="2463800">
                  <a:moveTo>
                    <a:pt x="0" y="0"/>
                  </a:moveTo>
                  <a:lnTo>
                    <a:pt x="2463545" y="0"/>
                  </a:lnTo>
                </a:path>
              </a:pathLst>
            </a:custGeom>
            <a:ln w="10414">
              <a:solidFill>
                <a:srgbClr val="868686"/>
              </a:solidFill>
            </a:ln>
          </p:spPr>
          <p:txBody>
            <a:bodyPr wrap="square" lIns="0" tIns="0" rIns="0" bIns="0" rtlCol="0"/>
            <a:lstStyle/>
            <a:p>
              <a:endParaRPr sz="1588"/>
            </a:p>
          </p:txBody>
        </p:sp>
        <p:sp>
          <p:nvSpPr>
            <p:cNvPr id="99" name="object 99"/>
            <p:cNvSpPr/>
            <p:nvPr/>
          </p:nvSpPr>
          <p:spPr>
            <a:xfrm>
              <a:off x="5221942" y="4474582"/>
              <a:ext cx="77881" cy="76200"/>
            </a:xfrm>
            <a:custGeom>
              <a:avLst/>
              <a:gdLst/>
              <a:ahLst/>
              <a:cxnLst/>
              <a:rect l="l" t="t" r="r" b="b"/>
              <a:pathLst>
                <a:path w="88264" h="86360">
                  <a:moveTo>
                    <a:pt x="87882" y="44112"/>
                  </a:moveTo>
                  <a:lnTo>
                    <a:pt x="65598" y="6744"/>
                  </a:lnTo>
                  <a:lnTo>
                    <a:pt x="35259" y="0"/>
                  </a:lnTo>
                  <a:lnTo>
                    <a:pt x="23612" y="4330"/>
                  </a:lnTo>
                  <a:lnTo>
                    <a:pt x="13668" y="12143"/>
                  </a:lnTo>
                  <a:lnTo>
                    <a:pt x="6022" y="23224"/>
                  </a:lnTo>
                  <a:lnTo>
                    <a:pt x="1268" y="37355"/>
                  </a:lnTo>
                  <a:lnTo>
                    <a:pt x="0" y="54321"/>
                  </a:lnTo>
                  <a:lnTo>
                    <a:pt x="4750" y="65275"/>
                  </a:lnTo>
                  <a:lnTo>
                    <a:pt x="12916" y="74471"/>
                  </a:lnTo>
                  <a:lnTo>
                    <a:pt x="24386" y="81390"/>
                  </a:lnTo>
                  <a:lnTo>
                    <a:pt x="39051" y="85514"/>
                  </a:lnTo>
                  <a:lnTo>
                    <a:pt x="56801" y="86325"/>
                  </a:lnTo>
                  <a:lnTo>
                    <a:pt x="69248" y="80155"/>
                  </a:lnTo>
                  <a:lnTo>
                    <a:pt x="79089" y="70552"/>
                  </a:lnTo>
                  <a:lnTo>
                    <a:pt x="85556" y="58282"/>
                  </a:lnTo>
                  <a:lnTo>
                    <a:pt x="87882" y="44112"/>
                  </a:lnTo>
                  <a:close/>
                </a:path>
              </a:pathLst>
            </a:custGeom>
            <a:solidFill>
              <a:srgbClr val="000000"/>
            </a:solidFill>
          </p:spPr>
          <p:txBody>
            <a:bodyPr wrap="square" lIns="0" tIns="0" rIns="0" bIns="0" rtlCol="0"/>
            <a:lstStyle/>
            <a:p>
              <a:endParaRPr sz="1588"/>
            </a:p>
          </p:txBody>
        </p:sp>
        <p:sp>
          <p:nvSpPr>
            <p:cNvPr id="100" name="object 100"/>
            <p:cNvSpPr/>
            <p:nvPr/>
          </p:nvSpPr>
          <p:spPr>
            <a:xfrm>
              <a:off x="5216786" y="4469961"/>
              <a:ext cx="87406" cy="86846"/>
            </a:xfrm>
            <a:custGeom>
              <a:avLst/>
              <a:gdLst/>
              <a:ahLst/>
              <a:cxnLst/>
              <a:rect l="l" t="t" r="r" b="b"/>
              <a:pathLst>
                <a:path w="99060" h="98425">
                  <a:moveTo>
                    <a:pt x="99060" y="49350"/>
                  </a:moveTo>
                  <a:lnTo>
                    <a:pt x="80117" y="10604"/>
                  </a:lnTo>
                  <a:lnTo>
                    <a:pt x="50062" y="0"/>
                  </a:lnTo>
                  <a:lnTo>
                    <a:pt x="39584" y="1031"/>
                  </a:lnTo>
                  <a:lnTo>
                    <a:pt x="6082" y="25772"/>
                  </a:lnTo>
                  <a:lnTo>
                    <a:pt x="0" y="49350"/>
                  </a:lnTo>
                  <a:lnTo>
                    <a:pt x="762" y="54684"/>
                  </a:lnTo>
                  <a:lnTo>
                    <a:pt x="2279" y="62568"/>
                  </a:lnTo>
                  <a:lnTo>
                    <a:pt x="7172" y="74771"/>
                  </a:lnTo>
                  <a:lnTo>
                    <a:pt x="9906" y="78386"/>
                  </a:lnTo>
                  <a:lnTo>
                    <a:pt x="9906" y="53160"/>
                  </a:lnTo>
                  <a:lnTo>
                    <a:pt x="10783" y="40344"/>
                  </a:lnTo>
                  <a:lnTo>
                    <a:pt x="42309" y="10230"/>
                  </a:lnTo>
                  <a:lnTo>
                    <a:pt x="53155" y="9747"/>
                  </a:lnTo>
                  <a:lnTo>
                    <a:pt x="63803" y="12210"/>
                  </a:lnTo>
                  <a:lnTo>
                    <a:pt x="73560" y="17684"/>
                  </a:lnTo>
                  <a:lnTo>
                    <a:pt x="81733" y="26232"/>
                  </a:lnTo>
                  <a:lnTo>
                    <a:pt x="87630" y="37920"/>
                  </a:lnTo>
                  <a:lnTo>
                    <a:pt x="89154" y="45540"/>
                  </a:lnTo>
                  <a:lnTo>
                    <a:pt x="89154" y="78221"/>
                  </a:lnTo>
                  <a:lnTo>
                    <a:pt x="93377" y="71826"/>
                  </a:lnTo>
                  <a:lnTo>
                    <a:pt x="97536" y="59256"/>
                  </a:lnTo>
                  <a:lnTo>
                    <a:pt x="98298" y="53922"/>
                  </a:lnTo>
                  <a:lnTo>
                    <a:pt x="99060" y="49350"/>
                  </a:lnTo>
                  <a:close/>
                </a:path>
                <a:path w="99060" h="98425">
                  <a:moveTo>
                    <a:pt x="89154" y="78221"/>
                  </a:moveTo>
                  <a:lnTo>
                    <a:pt x="89154" y="53922"/>
                  </a:lnTo>
                  <a:lnTo>
                    <a:pt x="86038" y="64773"/>
                  </a:lnTo>
                  <a:lnTo>
                    <a:pt x="79524" y="75368"/>
                  </a:lnTo>
                  <a:lnTo>
                    <a:pt x="70807" y="82922"/>
                  </a:lnTo>
                  <a:lnTo>
                    <a:pt x="60578" y="87472"/>
                  </a:lnTo>
                  <a:lnTo>
                    <a:pt x="49705" y="89027"/>
                  </a:lnTo>
                  <a:lnTo>
                    <a:pt x="38793" y="87638"/>
                  </a:lnTo>
                  <a:lnTo>
                    <a:pt x="28621" y="83327"/>
                  </a:lnTo>
                  <a:lnTo>
                    <a:pt x="19925" y="76123"/>
                  </a:lnTo>
                  <a:lnTo>
                    <a:pt x="13441" y="66058"/>
                  </a:lnTo>
                  <a:lnTo>
                    <a:pt x="9906" y="53160"/>
                  </a:lnTo>
                  <a:lnTo>
                    <a:pt x="9906" y="78386"/>
                  </a:lnTo>
                  <a:lnTo>
                    <a:pt x="14472" y="84425"/>
                  </a:lnTo>
                  <a:lnTo>
                    <a:pt x="23628" y="91548"/>
                  </a:lnTo>
                  <a:lnTo>
                    <a:pt x="34088" y="96155"/>
                  </a:lnTo>
                  <a:lnTo>
                    <a:pt x="45301" y="98260"/>
                  </a:lnTo>
                  <a:lnTo>
                    <a:pt x="56717" y="97881"/>
                  </a:lnTo>
                  <a:lnTo>
                    <a:pt x="67783" y="95033"/>
                  </a:lnTo>
                  <a:lnTo>
                    <a:pt x="77949" y="89730"/>
                  </a:lnTo>
                  <a:lnTo>
                    <a:pt x="86664" y="81989"/>
                  </a:lnTo>
                  <a:lnTo>
                    <a:pt x="89154" y="78221"/>
                  </a:lnTo>
                  <a:close/>
                </a:path>
              </a:pathLst>
            </a:custGeom>
            <a:solidFill>
              <a:srgbClr val="4A7EBB"/>
            </a:solidFill>
          </p:spPr>
          <p:txBody>
            <a:bodyPr wrap="square" lIns="0" tIns="0" rIns="0" bIns="0" rtlCol="0"/>
            <a:lstStyle/>
            <a:p>
              <a:endParaRPr sz="1588"/>
            </a:p>
          </p:txBody>
        </p:sp>
        <p:sp>
          <p:nvSpPr>
            <p:cNvPr id="101" name="object 101"/>
            <p:cNvSpPr/>
            <p:nvPr/>
          </p:nvSpPr>
          <p:spPr>
            <a:xfrm>
              <a:off x="5276403" y="5511350"/>
              <a:ext cx="77881" cy="76200"/>
            </a:xfrm>
            <a:custGeom>
              <a:avLst/>
              <a:gdLst/>
              <a:ahLst/>
              <a:cxnLst/>
              <a:rect l="l" t="t" r="r" b="b"/>
              <a:pathLst>
                <a:path w="88264" h="86360">
                  <a:moveTo>
                    <a:pt x="87882" y="44112"/>
                  </a:moveTo>
                  <a:lnTo>
                    <a:pt x="65598" y="6744"/>
                  </a:lnTo>
                  <a:lnTo>
                    <a:pt x="35259" y="0"/>
                  </a:lnTo>
                  <a:lnTo>
                    <a:pt x="23612" y="4330"/>
                  </a:lnTo>
                  <a:lnTo>
                    <a:pt x="13668" y="12143"/>
                  </a:lnTo>
                  <a:lnTo>
                    <a:pt x="6022" y="23224"/>
                  </a:lnTo>
                  <a:lnTo>
                    <a:pt x="1268" y="37355"/>
                  </a:lnTo>
                  <a:lnTo>
                    <a:pt x="0" y="54321"/>
                  </a:lnTo>
                  <a:lnTo>
                    <a:pt x="4750" y="65275"/>
                  </a:lnTo>
                  <a:lnTo>
                    <a:pt x="12916" y="74471"/>
                  </a:lnTo>
                  <a:lnTo>
                    <a:pt x="24386" y="81390"/>
                  </a:lnTo>
                  <a:lnTo>
                    <a:pt x="39051" y="85514"/>
                  </a:lnTo>
                  <a:lnTo>
                    <a:pt x="56801" y="86325"/>
                  </a:lnTo>
                  <a:lnTo>
                    <a:pt x="69248" y="80155"/>
                  </a:lnTo>
                  <a:lnTo>
                    <a:pt x="79089" y="70552"/>
                  </a:lnTo>
                  <a:lnTo>
                    <a:pt x="85556" y="58282"/>
                  </a:lnTo>
                  <a:lnTo>
                    <a:pt x="87882" y="44112"/>
                  </a:lnTo>
                  <a:close/>
                </a:path>
              </a:pathLst>
            </a:custGeom>
            <a:solidFill>
              <a:srgbClr val="000000"/>
            </a:solidFill>
          </p:spPr>
          <p:txBody>
            <a:bodyPr wrap="square" lIns="0" tIns="0" rIns="0" bIns="0" rtlCol="0"/>
            <a:lstStyle/>
            <a:p>
              <a:endParaRPr sz="1588"/>
            </a:p>
          </p:txBody>
        </p:sp>
        <p:sp>
          <p:nvSpPr>
            <p:cNvPr id="102" name="object 102"/>
            <p:cNvSpPr/>
            <p:nvPr/>
          </p:nvSpPr>
          <p:spPr>
            <a:xfrm>
              <a:off x="5271246" y="5506729"/>
              <a:ext cx="87406" cy="86846"/>
            </a:xfrm>
            <a:custGeom>
              <a:avLst/>
              <a:gdLst/>
              <a:ahLst/>
              <a:cxnLst/>
              <a:rect l="l" t="t" r="r" b="b"/>
              <a:pathLst>
                <a:path w="99060" h="98425">
                  <a:moveTo>
                    <a:pt x="99060" y="49350"/>
                  </a:moveTo>
                  <a:lnTo>
                    <a:pt x="80117" y="10604"/>
                  </a:lnTo>
                  <a:lnTo>
                    <a:pt x="50062" y="0"/>
                  </a:lnTo>
                  <a:lnTo>
                    <a:pt x="39584" y="1031"/>
                  </a:lnTo>
                  <a:lnTo>
                    <a:pt x="6082" y="25772"/>
                  </a:lnTo>
                  <a:lnTo>
                    <a:pt x="0" y="49350"/>
                  </a:lnTo>
                  <a:lnTo>
                    <a:pt x="762" y="54684"/>
                  </a:lnTo>
                  <a:lnTo>
                    <a:pt x="2279" y="62568"/>
                  </a:lnTo>
                  <a:lnTo>
                    <a:pt x="7172" y="74771"/>
                  </a:lnTo>
                  <a:lnTo>
                    <a:pt x="9906" y="78386"/>
                  </a:lnTo>
                  <a:lnTo>
                    <a:pt x="9906" y="53160"/>
                  </a:lnTo>
                  <a:lnTo>
                    <a:pt x="10783" y="40344"/>
                  </a:lnTo>
                  <a:lnTo>
                    <a:pt x="42309" y="10230"/>
                  </a:lnTo>
                  <a:lnTo>
                    <a:pt x="53155" y="9747"/>
                  </a:lnTo>
                  <a:lnTo>
                    <a:pt x="63803" y="12210"/>
                  </a:lnTo>
                  <a:lnTo>
                    <a:pt x="73560" y="17684"/>
                  </a:lnTo>
                  <a:lnTo>
                    <a:pt x="81733" y="26232"/>
                  </a:lnTo>
                  <a:lnTo>
                    <a:pt x="87630" y="37920"/>
                  </a:lnTo>
                  <a:lnTo>
                    <a:pt x="89154" y="45540"/>
                  </a:lnTo>
                  <a:lnTo>
                    <a:pt x="89154" y="78221"/>
                  </a:lnTo>
                  <a:lnTo>
                    <a:pt x="93377" y="71826"/>
                  </a:lnTo>
                  <a:lnTo>
                    <a:pt x="97536" y="59256"/>
                  </a:lnTo>
                  <a:lnTo>
                    <a:pt x="98298" y="53922"/>
                  </a:lnTo>
                  <a:lnTo>
                    <a:pt x="99060" y="49350"/>
                  </a:lnTo>
                  <a:close/>
                </a:path>
                <a:path w="99060" h="98425">
                  <a:moveTo>
                    <a:pt x="89154" y="78221"/>
                  </a:moveTo>
                  <a:lnTo>
                    <a:pt x="89154" y="53922"/>
                  </a:lnTo>
                  <a:lnTo>
                    <a:pt x="86038" y="64773"/>
                  </a:lnTo>
                  <a:lnTo>
                    <a:pt x="79524" y="75368"/>
                  </a:lnTo>
                  <a:lnTo>
                    <a:pt x="70807" y="82922"/>
                  </a:lnTo>
                  <a:lnTo>
                    <a:pt x="60578" y="87472"/>
                  </a:lnTo>
                  <a:lnTo>
                    <a:pt x="49705" y="89027"/>
                  </a:lnTo>
                  <a:lnTo>
                    <a:pt x="38793" y="87638"/>
                  </a:lnTo>
                  <a:lnTo>
                    <a:pt x="28621" y="83327"/>
                  </a:lnTo>
                  <a:lnTo>
                    <a:pt x="19925" y="76123"/>
                  </a:lnTo>
                  <a:lnTo>
                    <a:pt x="13441" y="66058"/>
                  </a:lnTo>
                  <a:lnTo>
                    <a:pt x="9906" y="53160"/>
                  </a:lnTo>
                  <a:lnTo>
                    <a:pt x="9906" y="78386"/>
                  </a:lnTo>
                  <a:lnTo>
                    <a:pt x="14472" y="84425"/>
                  </a:lnTo>
                  <a:lnTo>
                    <a:pt x="23628" y="91548"/>
                  </a:lnTo>
                  <a:lnTo>
                    <a:pt x="34088" y="96155"/>
                  </a:lnTo>
                  <a:lnTo>
                    <a:pt x="45301" y="98260"/>
                  </a:lnTo>
                  <a:lnTo>
                    <a:pt x="56717" y="97881"/>
                  </a:lnTo>
                  <a:lnTo>
                    <a:pt x="67783" y="95033"/>
                  </a:lnTo>
                  <a:lnTo>
                    <a:pt x="77949" y="89730"/>
                  </a:lnTo>
                  <a:lnTo>
                    <a:pt x="86664" y="81989"/>
                  </a:lnTo>
                  <a:lnTo>
                    <a:pt x="89154" y="78221"/>
                  </a:lnTo>
                  <a:close/>
                </a:path>
              </a:pathLst>
            </a:custGeom>
            <a:solidFill>
              <a:srgbClr val="4A7EBB"/>
            </a:solidFill>
          </p:spPr>
          <p:txBody>
            <a:bodyPr wrap="square" lIns="0" tIns="0" rIns="0" bIns="0" rtlCol="0"/>
            <a:lstStyle/>
            <a:p>
              <a:endParaRPr sz="1588"/>
            </a:p>
          </p:txBody>
        </p:sp>
        <p:sp>
          <p:nvSpPr>
            <p:cNvPr id="103" name="object 103"/>
            <p:cNvSpPr/>
            <p:nvPr/>
          </p:nvSpPr>
          <p:spPr>
            <a:xfrm>
              <a:off x="5548035" y="5181225"/>
              <a:ext cx="77881" cy="76200"/>
            </a:xfrm>
            <a:custGeom>
              <a:avLst/>
              <a:gdLst/>
              <a:ahLst/>
              <a:cxnLst/>
              <a:rect l="l" t="t" r="r" b="b"/>
              <a:pathLst>
                <a:path w="88264" h="86360">
                  <a:moveTo>
                    <a:pt x="87882" y="44112"/>
                  </a:moveTo>
                  <a:lnTo>
                    <a:pt x="65598" y="6744"/>
                  </a:lnTo>
                  <a:lnTo>
                    <a:pt x="35259" y="0"/>
                  </a:lnTo>
                  <a:lnTo>
                    <a:pt x="23612" y="4330"/>
                  </a:lnTo>
                  <a:lnTo>
                    <a:pt x="13668" y="12143"/>
                  </a:lnTo>
                  <a:lnTo>
                    <a:pt x="6022" y="23224"/>
                  </a:lnTo>
                  <a:lnTo>
                    <a:pt x="1268" y="37355"/>
                  </a:lnTo>
                  <a:lnTo>
                    <a:pt x="0" y="54321"/>
                  </a:lnTo>
                  <a:lnTo>
                    <a:pt x="4750" y="65275"/>
                  </a:lnTo>
                  <a:lnTo>
                    <a:pt x="12916" y="74471"/>
                  </a:lnTo>
                  <a:lnTo>
                    <a:pt x="24386" y="81390"/>
                  </a:lnTo>
                  <a:lnTo>
                    <a:pt x="39051" y="85514"/>
                  </a:lnTo>
                  <a:lnTo>
                    <a:pt x="56801" y="86325"/>
                  </a:lnTo>
                  <a:lnTo>
                    <a:pt x="69248" y="80155"/>
                  </a:lnTo>
                  <a:lnTo>
                    <a:pt x="79089" y="70552"/>
                  </a:lnTo>
                  <a:lnTo>
                    <a:pt x="85556" y="58282"/>
                  </a:lnTo>
                  <a:lnTo>
                    <a:pt x="87882" y="44112"/>
                  </a:lnTo>
                  <a:close/>
                </a:path>
              </a:pathLst>
            </a:custGeom>
            <a:solidFill>
              <a:srgbClr val="000000"/>
            </a:solidFill>
          </p:spPr>
          <p:txBody>
            <a:bodyPr wrap="square" lIns="0" tIns="0" rIns="0" bIns="0" rtlCol="0"/>
            <a:lstStyle/>
            <a:p>
              <a:endParaRPr sz="1588"/>
            </a:p>
          </p:txBody>
        </p:sp>
        <p:sp>
          <p:nvSpPr>
            <p:cNvPr id="104" name="object 104"/>
            <p:cNvSpPr/>
            <p:nvPr/>
          </p:nvSpPr>
          <p:spPr>
            <a:xfrm>
              <a:off x="5542878" y="5176603"/>
              <a:ext cx="87406" cy="86846"/>
            </a:xfrm>
            <a:custGeom>
              <a:avLst/>
              <a:gdLst/>
              <a:ahLst/>
              <a:cxnLst/>
              <a:rect l="l" t="t" r="r" b="b"/>
              <a:pathLst>
                <a:path w="99060" h="98425">
                  <a:moveTo>
                    <a:pt x="99060" y="49350"/>
                  </a:moveTo>
                  <a:lnTo>
                    <a:pt x="80117" y="10604"/>
                  </a:lnTo>
                  <a:lnTo>
                    <a:pt x="50062" y="0"/>
                  </a:lnTo>
                  <a:lnTo>
                    <a:pt x="39584" y="1031"/>
                  </a:lnTo>
                  <a:lnTo>
                    <a:pt x="6082" y="25772"/>
                  </a:lnTo>
                  <a:lnTo>
                    <a:pt x="0" y="49350"/>
                  </a:lnTo>
                  <a:lnTo>
                    <a:pt x="762" y="54684"/>
                  </a:lnTo>
                  <a:lnTo>
                    <a:pt x="2279" y="62568"/>
                  </a:lnTo>
                  <a:lnTo>
                    <a:pt x="7172" y="74771"/>
                  </a:lnTo>
                  <a:lnTo>
                    <a:pt x="9906" y="78386"/>
                  </a:lnTo>
                  <a:lnTo>
                    <a:pt x="9906" y="53160"/>
                  </a:lnTo>
                  <a:lnTo>
                    <a:pt x="10783" y="40344"/>
                  </a:lnTo>
                  <a:lnTo>
                    <a:pt x="42309" y="10230"/>
                  </a:lnTo>
                  <a:lnTo>
                    <a:pt x="53155" y="9747"/>
                  </a:lnTo>
                  <a:lnTo>
                    <a:pt x="63803" y="12210"/>
                  </a:lnTo>
                  <a:lnTo>
                    <a:pt x="73560" y="17684"/>
                  </a:lnTo>
                  <a:lnTo>
                    <a:pt x="81733" y="26232"/>
                  </a:lnTo>
                  <a:lnTo>
                    <a:pt x="87630" y="37920"/>
                  </a:lnTo>
                  <a:lnTo>
                    <a:pt x="89154" y="45540"/>
                  </a:lnTo>
                  <a:lnTo>
                    <a:pt x="89154" y="78221"/>
                  </a:lnTo>
                  <a:lnTo>
                    <a:pt x="93377" y="71826"/>
                  </a:lnTo>
                  <a:lnTo>
                    <a:pt x="97536" y="59256"/>
                  </a:lnTo>
                  <a:lnTo>
                    <a:pt x="98298" y="53922"/>
                  </a:lnTo>
                  <a:lnTo>
                    <a:pt x="99060" y="49350"/>
                  </a:lnTo>
                  <a:close/>
                </a:path>
                <a:path w="99060" h="98425">
                  <a:moveTo>
                    <a:pt x="89154" y="78221"/>
                  </a:moveTo>
                  <a:lnTo>
                    <a:pt x="89154" y="53922"/>
                  </a:lnTo>
                  <a:lnTo>
                    <a:pt x="86038" y="64773"/>
                  </a:lnTo>
                  <a:lnTo>
                    <a:pt x="79524" y="75368"/>
                  </a:lnTo>
                  <a:lnTo>
                    <a:pt x="70807" y="82922"/>
                  </a:lnTo>
                  <a:lnTo>
                    <a:pt x="60578" y="87472"/>
                  </a:lnTo>
                  <a:lnTo>
                    <a:pt x="49705" y="89027"/>
                  </a:lnTo>
                  <a:lnTo>
                    <a:pt x="38793" y="87638"/>
                  </a:lnTo>
                  <a:lnTo>
                    <a:pt x="28621" y="83327"/>
                  </a:lnTo>
                  <a:lnTo>
                    <a:pt x="19925" y="76123"/>
                  </a:lnTo>
                  <a:lnTo>
                    <a:pt x="13441" y="66058"/>
                  </a:lnTo>
                  <a:lnTo>
                    <a:pt x="9906" y="53160"/>
                  </a:lnTo>
                  <a:lnTo>
                    <a:pt x="9906" y="78386"/>
                  </a:lnTo>
                  <a:lnTo>
                    <a:pt x="14472" y="84425"/>
                  </a:lnTo>
                  <a:lnTo>
                    <a:pt x="23628" y="91548"/>
                  </a:lnTo>
                  <a:lnTo>
                    <a:pt x="34088" y="96155"/>
                  </a:lnTo>
                  <a:lnTo>
                    <a:pt x="45301" y="98260"/>
                  </a:lnTo>
                  <a:lnTo>
                    <a:pt x="56717" y="97881"/>
                  </a:lnTo>
                  <a:lnTo>
                    <a:pt x="67783" y="95033"/>
                  </a:lnTo>
                  <a:lnTo>
                    <a:pt x="77949" y="89730"/>
                  </a:lnTo>
                  <a:lnTo>
                    <a:pt x="86664" y="81989"/>
                  </a:lnTo>
                  <a:lnTo>
                    <a:pt x="89154" y="78221"/>
                  </a:lnTo>
                  <a:close/>
                </a:path>
              </a:pathLst>
            </a:custGeom>
            <a:solidFill>
              <a:srgbClr val="4A7EBB"/>
            </a:solidFill>
          </p:spPr>
          <p:txBody>
            <a:bodyPr wrap="square" lIns="0" tIns="0" rIns="0" bIns="0" rtlCol="0"/>
            <a:lstStyle/>
            <a:p>
              <a:endParaRPr sz="1588"/>
            </a:p>
          </p:txBody>
        </p:sp>
        <p:sp>
          <p:nvSpPr>
            <p:cNvPr id="105" name="object 105"/>
            <p:cNvSpPr/>
            <p:nvPr/>
          </p:nvSpPr>
          <p:spPr>
            <a:xfrm>
              <a:off x="5439112" y="4710578"/>
              <a:ext cx="77881" cy="76200"/>
            </a:xfrm>
            <a:custGeom>
              <a:avLst/>
              <a:gdLst/>
              <a:ahLst/>
              <a:cxnLst/>
              <a:rect l="l" t="t" r="r" b="b"/>
              <a:pathLst>
                <a:path w="88264" h="86360">
                  <a:moveTo>
                    <a:pt x="87882" y="44112"/>
                  </a:moveTo>
                  <a:lnTo>
                    <a:pt x="65598" y="6744"/>
                  </a:lnTo>
                  <a:lnTo>
                    <a:pt x="35259" y="0"/>
                  </a:lnTo>
                  <a:lnTo>
                    <a:pt x="23612" y="4330"/>
                  </a:lnTo>
                  <a:lnTo>
                    <a:pt x="13668" y="12143"/>
                  </a:lnTo>
                  <a:lnTo>
                    <a:pt x="6022" y="23224"/>
                  </a:lnTo>
                  <a:lnTo>
                    <a:pt x="1268" y="37355"/>
                  </a:lnTo>
                  <a:lnTo>
                    <a:pt x="0" y="54321"/>
                  </a:lnTo>
                  <a:lnTo>
                    <a:pt x="4750" y="65275"/>
                  </a:lnTo>
                  <a:lnTo>
                    <a:pt x="12916" y="74471"/>
                  </a:lnTo>
                  <a:lnTo>
                    <a:pt x="24386" y="81390"/>
                  </a:lnTo>
                  <a:lnTo>
                    <a:pt x="39051" y="85514"/>
                  </a:lnTo>
                  <a:lnTo>
                    <a:pt x="56801" y="86325"/>
                  </a:lnTo>
                  <a:lnTo>
                    <a:pt x="69248" y="80155"/>
                  </a:lnTo>
                  <a:lnTo>
                    <a:pt x="79089" y="70552"/>
                  </a:lnTo>
                  <a:lnTo>
                    <a:pt x="85556" y="58282"/>
                  </a:lnTo>
                  <a:lnTo>
                    <a:pt x="87882" y="44112"/>
                  </a:lnTo>
                  <a:close/>
                </a:path>
              </a:pathLst>
            </a:custGeom>
            <a:solidFill>
              <a:srgbClr val="000000"/>
            </a:solidFill>
          </p:spPr>
          <p:txBody>
            <a:bodyPr wrap="square" lIns="0" tIns="0" rIns="0" bIns="0" rtlCol="0"/>
            <a:lstStyle/>
            <a:p>
              <a:endParaRPr sz="1588"/>
            </a:p>
          </p:txBody>
        </p:sp>
        <p:sp>
          <p:nvSpPr>
            <p:cNvPr id="106" name="object 106"/>
            <p:cNvSpPr/>
            <p:nvPr/>
          </p:nvSpPr>
          <p:spPr>
            <a:xfrm>
              <a:off x="5433956" y="4705956"/>
              <a:ext cx="87406" cy="86846"/>
            </a:xfrm>
            <a:custGeom>
              <a:avLst/>
              <a:gdLst/>
              <a:ahLst/>
              <a:cxnLst/>
              <a:rect l="l" t="t" r="r" b="b"/>
              <a:pathLst>
                <a:path w="99060" h="98425">
                  <a:moveTo>
                    <a:pt x="99060" y="49350"/>
                  </a:moveTo>
                  <a:lnTo>
                    <a:pt x="80117" y="10604"/>
                  </a:lnTo>
                  <a:lnTo>
                    <a:pt x="50062" y="0"/>
                  </a:lnTo>
                  <a:lnTo>
                    <a:pt x="39584" y="1031"/>
                  </a:lnTo>
                  <a:lnTo>
                    <a:pt x="6082" y="25772"/>
                  </a:lnTo>
                  <a:lnTo>
                    <a:pt x="0" y="49350"/>
                  </a:lnTo>
                  <a:lnTo>
                    <a:pt x="762" y="54684"/>
                  </a:lnTo>
                  <a:lnTo>
                    <a:pt x="2279" y="62568"/>
                  </a:lnTo>
                  <a:lnTo>
                    <a:pt x="7172" y="74771"/>
                  </a:lnTo>
                  <a:lnTo>
                    <a:pt x="9906" y="78386"/>
                  </a:lnTo>
                  <a:lnTo>
                    <a:pt x="9906" y="53160"/>
                  </a:lnTo>
                  <a:lnTo>
                    <a:pt x="10783" y="40344"/>
                  </a:lnTo>
                  <a:lnTo>
                    <a:pt x="42309" y="10230"/>
                  </a:lnTo>
                  <a:lnTo>
                    <a:pt x="53155" y="9747"/>
                  </a:lnTo>
                  <a:lnTo>
                    <a:pt x="63803" y="12210"/>
                  </a:lnTo>
                  <a:lnTo>
                    <a:pt x="73560" y="17684"/>
                  </a:lnTo>
                  <a:lnTo>
                    <a:pt x="81733" y="26232"/>
                  </a:lnTo>
                  <a:lnTo>
                    <a:pt x="87630" y="37920"/>
                  </a:lnTo>
                  <a:lnTo>
                    <a:pt x="89154" y="45540"/>
                  </a:lnTo>
                  <a:lnTo>
                    <a:pt x="89154" y="78221"/>
                  </a:lnTo>
                  <a:lnTo>
                    <a:pt x="93377" y="71826"/>
                  </a:lnTo>
                  <a:lnTo>
                    <a:pt x="97536" y="59256"/>
                  </a:lnTo>
                  <a:lnTo>
                    <a:pt x="98298" y="53922"/>
                  </a:lnTo>
                  <a:lnTo>
                    <a:pt x="99060" y="49350"/>
                  </a:lnTo>
                  <a:close/>
                </a:path>
                <a:path w="99060" h="98425">
                  <a:moveTo>
                    <a:pt x="89154" y="78221"/>
                  </a:moveTo>
                  <a:lnTo>
                    <a:pt x="89154" y="53922"/>
                  </a:lnTo>
                  <a:lnTo>
                    <a:pt x="86038" y="64773"/>
                  </a:lnTo>
                  <a:lnTo>
                    <a:pt x="79524" y="75368"/>
                  </a:lnTo>
                  <a:lnTo>
                    <a:pt x="70807" y="82922"/>
                  </a:lnTo>
                  <a:lnTo>
                    <a:pt x="60578" y="87472"/>
                  </a:lnTo>
                  <a:lnTo>
                    <a:pt x="49705" y="89027"/>
                  </a:lnTo>
                  <a:lnTo>
                    <a:pt x="38793" y="87638"/>
                  </a:lnTo>
                  <a:lnTo>
                    <a:pt x="28621" y="83327"/>
                  </a:lnTo>
                  <a:lnTo>
                    <a:pt x="19925" y="76123"/>
                  </a:lnTo>
                  <a:lnTo>
                    <a:pt x="13441" y="66058"/>
                  </a:lnTo>
                  <a:lnTo>
                    <a:pt x="9906" y="53160"/>
                  </a:lnTo>
                  <a:lnTo>
                    <a:pt x="9906" y="78386"/>
                  </a:lnTo>
                  <a:lnTo>
                    <a:pt x="14472" y="84425"/>
                  </a:lnTo>
                  <a:lnTo>
                    <a:pt x="23628" y="91548"/>
                  </a:lnTo>
                  <a:lnTo>
                    <a:pt x="34088" y="96155"/>
                  </a:lnTo>
                  <a:lnTo>
                    <a:pt x="45301" y="98260"/>
                  </a:lnTo>
                  <a:lnTo>
                    <a:pt x="56717" y="97881"/>
                  </a:lnTo>
                  <a:lnTo>
                    <a:pt x="67783" y="95033"/>
                  </a:lnTo>
                  <a:lnTo>
                    <a:pt x="77949" y="89730"/>
                  </a:lnTo>
                  <a:lnTo>
                    <a:pt x="86664" y="81989"/>
                  </a:lnTo>
                  <a:lnTo>
                    <a:pt x="89154" y="78221"/>
                  </a:lnTo>
                  <a:close/>
                </a:path>
              </a:pathLst>
            </a:custGeom>
            <a:solidFill>
              <a:srgbClr val="4A7EBB"/>
            </a:solidFill>
          </p:spPr>
          <p:txBody>
            <a:bodyPr wrap="square" lIns="0" tIns="0" rIns="0" bIns="0" rtlCol="0"/>
            <a:lstStyle/>
            <a:p>
              <a:endParaRPr sz="1588"/>
            </a:p>
          </p:txBody>
        </p:sp>
        <p:sp>
          <p:nvSpPr>
            <p:cNvPr id="107" name="object 107"/>
            <p:cNvSpPr/>
            <p:nvPr/>
          </p:nvSpPr>
          <p:spPr>
            <a:xfrm>
              <a:off x="5874125" y="5276027"/>
              <a:ext cx="77881" cy="76200"/>
            </a:xfrm>
            <a:custGeom>
              <a:avLst/>
              <a:gdLst/>
              <a:ahLst/>
              <a:cxnLst/>
              <a:rect l="l" t="t" r="r" b="b"/>
              <a:pathLst>
                <a:path w="88265" h="86360">
                  <a:moveTo>
                    <a:pt x="87882" y="44112"/>
                  </a:moveTo>
                  <a:lnTo>
                    <a:pt x="65598" y="6744"/>
                  </a:lnTo>
                  <a:lnTo>
                    <a:pt x="35259" y="0"/>
                  </a:lnTo>
                  <a:lnTo>
                    <a:pt x="23612" y="4330"/>
                  </a:lnTo>
                  <a:lnTo>
                    <a:pt x="13668" y="12143"/>
                  </a:lnTo>
                  <a:lnTo>
                    <a:pt x="6022" y="23224"/>
                  </a:lnTo>
                  <a:lnTo>
                    <a:pt x="1268" y="37355"/>
                  </a:lnTo>
                  <a:lnTo>
                    <a:pt x="0" y="54321"/>
                  </a:lnTo>
                  <a:lnTo>
                    <a:pt x="4750" y="65275"/>
                  </a:lnTo>
                  <a:lnTo>
                    <a:pt x="12916" y="74471"/>
                  </a:lnTo>
                  <a:lnTo>
                    <a:pt x="24386" y="81390"/>
                  </a:lnTo>
                  <a:lnTo>
                    <a:pt x="39051" y="85514"/>
                  </a:lnTo>
                  <a:lnTo>
                    <a:pt x="56801" y="86325"/>
                  </a:lnTo>
                  <a:lnTo>
                    <a:pt x="69248" y="80155"/>
                  </a:lnTo>
                  <a:lnTo>
                    <a:pt x="79089" y="70552"/>
                  </a:lnTo>
                  <a:lnTo>
                    <a:pt x="85556" y="58282"/>
                  </a:lnTo>
                  <a:lnTo>
                    <a:pt x="87882" y="44112"/>
                  </a:lnTo>
                  <a:close/>
                </a:path>
              </a:pathLst>
            </a:custGeom>
            <a:solidFill>
              <a:srgbClr val="000000"/>
            </a:solidFill>
          </p:spPr>
          <p:txBody>
            <a:bodyPr wrap="square" lIns="0" tIns="0" rIns="0" bIns="0" rtlCol="0"/>
            <a:lstStyle/>
            <a:p>
              <a:endParaRPr sz="1588"/>
            </a:p>
          </p:txBody>
        </p:sp>
        <p:sp>
          <p:nvSpPr>
            <p:cNvPr id="108" name="object 108"/>
            <p:cNvSpPr/>
            <p:nvPr/>
          </p:nvSpPr>
          <p:spPr>
            <a:xfrm>
              <a:off x="5868968" y="5271405"/>
              <a:ext cx="87406" cy="86846"/>
            </a:xfrm>
            <a:custGeom>
              <a:avLst/>
              <a:gdLst/>
              <a:ahLst/>
              <a:cxnLst/>
              <a:rect l="l" t="t" r="r" b="b"/>
              <a:pathLst>
                <a:path w="99059" h="98425">
                  <a:moveTo>
                    <a:pt x="99060" y="49350"/>
                  </a:moveTo>
                  <a:lnTo>
                    <a:pt x="80117" y="10604"/>
                  </a:lnTo>
                  <a:lnTo>
                    <a:pt x="50062" y="0"/>
                  </a:lnTo>
                  <a:lnTo>
                    <a:pt x="39584" y="1031"/>
                  </a:lnTo>
                  <a:lnTo>
                    <a:pt x="6082" y="25772"/>
                  </a:lnTo>
                  <a:lnTo>
                    <a:pt x="0" y="49350"/>
                  </a:lnTo>
                  <a:lnTo>
                    <a:pt x="762" y="54684"/>
                  </a:lnTo>
                  <a:lnTo>
                    <a:pt x="2279" y="62568"/>
                  </a:lnTo>
                  <a:lnTo>
                    <a:pt x="7172" y="74771"/>
                  </a:lnTo>
                  <a:lnTo>
                    <a:pt x="9906" y="78386"/>
                  </a:lnTo>
                  <a:lnTo>
                    <a:pt x="9906" y="53160"/>
                  </a:lnTo>
                  <a:lnTo>
                    <a:pt x="10783" y="40344"/>
                  </a:lnTo>
                  <a:lnTo>
                    <a:pt x="42309" y="10230"/>
                  </a:lnTo>
                  <a:lnTo>
                    <a:pt x="53155" y="9747"/>
                  </a:lnTo>
                  <a:lnTo>
                    <a:pt x="63803" y="12210"/>
                  </a:lnTo>
                  <a:lnTo>
                    <a:pt x="73560" y="17684"/>
                  </a:lnTo>
                  <a:lnTo>
                    <a:pt x="81733" y="26232"/>
                  </a:lnTo>
                  <a:lnTo>
                    <a:pt x="87630" y="37920"/>
                  </a:lnTo>
                  <a:lnTo>
                    <a:pt x="89154" y="45540"/>
                  </a:lnTo>
                  <a:lnTo>
                    <a:pt x="89154" y="78221"/>
                  </a:lnTo>
                  <a:lnTo>
                    <a:pt x="93377" y="71826"/>
                  </a:lnTo>
                  <a:lnTo>
                    <a:pt x="97536" y="59256"/>
                  </a:lnTo>
                  <a:lnTo>
                    <a:pt x="98298" y="53922"/>
                  </a:lnTo>
                  <a:lnTo>
                    <a:pt x="99060" y="49350"/>
                  </a:lnTo>
                  <a:close/>
                </a:path>
                <a:path w="99059" h="98425">
                  <a:moveTo>
                    <a:pt x="89154" y="78221"/>
                  </a:moveTo>
                  <a:lnTo>
                    <a:pt x="89154" y="53922"/>
                  </a:lnTo>
                  <a:lnTo>
                    <a:pt x="86038" y="64773"/>
                  </a:lnTo>
                  <a:lnTo>
                    <a:pt x="79524" y="75368"/>
                  </a:lnTo>
                  <a:lnTo>
                    <a:pt x="70807" y="82922"/>
                  </a:lnTo>
                  <a:lnTo>
                    <a:pt x="60578" y="87472"/>
                  </a:lnTo>
                  <a:lnTo>
                    <a:pt x="49705" y="89027"/>
                  </a:lnTo>
                  <a:lnTo>
                    <a:pt x="38793" y="87638"/>
                  </a:lnTo>
                  <a:lnTo>
                    <a:pt x="28621" y="83327"/>
                  </a:lnTo>
                  <a:lnTo>
                    <a:pt x="19925" y="76123"/>
                  </a:lnTo>
                  <a:lnTo>
                    <a:pt x="13441" y="66058"/>
                  </a:lnTo>
                  <a:lnTo>
                    <a:pt x="9906" y="53160"/>
                  </a:lnTo>
                  <a:lnTo>
                    <a:pt x="9906" y="78386"/>
                  </a:lnTo>
                  <a:lnTo>
                    <a:pt x="14472" y="84425"/>
                  </a:lnTo>
                  <a:lnTo>
                    <a:pt x="23628" y="91548"/>
                  </a:lnTo>
                  <a:lnTo>
                    <a:pt x="34088" y="96155"/>
                  </a:lnTo>
                  <a:lnTo>
                    <a:pt x="45301" y="98260"/>
                  </a:lnTo>
                  <a:lnTo>
                    <a:pt x="56717" y="97881"/>
                  </a:lnTo>
                  <a:lnTo>
                    <a:pt x="67783" y="95033"/>
                  </a:lnTo>
                  <a:lnTo>
                    <a:pt x="77949" y="89730"/>
                  </a:lnTo>
                  <a:lnTo>
                    <a:pt x="86664" y="81989"/>
                  </a:lnTo>
                  <a:lnTo>
                    <a:pt x="89154" y="78221"/>
                  </a:lnTo>
                  <a:close/>
                </a:path>
              </a:pathLst>
            </a:custGeom>
            <a:solidFill>
              <a:srgbClr val="4A7EBB"/>
            </a:solidFill>
          </p:spPr>
          <p:txBody>
            <a:bodyPr wrap="square" lIns="0" tIns="0" rIns="0" bIns="0" rtlCol="0"/>
            <a:lstStyle/>
            <a:p>
              <a:endParaRPr sz="1588"/>
            </a:p>
          </p:txBody>
        </p:sp>
        <p:sp>
          <p:nvSpPr>
            <p:cNvPr id="109" name="object 109"/>
            <p:cNvSpPr/>
            <p:nvPr/>
          </p:nvSpPr>
          <p:spPr>
            <a:xfrm>
              <a:off x="5765204" y="5040031"/>
              <a:ext cx="77881" cy="76200"/>
            </a:xfrm>
            <a:custGeom>
              <a:avLst/>
              <a:gdLst/>
              <a:ahLst/>
              <a:cxnLst/>
              <a:rect l="l" t="t" r="r" b="b"/>
              <a:pathLst>
                <a:path w="88264" h="86360">
                  <a:moveTo>
                    <a:pt x="87882" y="44112"/>
                  </a:moveTo>
                  <a:lnTo>
                    <a:pt x="65598" y="6744"/>
                  </a:lnTo>
                  <a:lnTo>
                    <a:pt x="35259" y="0"/>
                  </a:lnTo>
                  <a:lnTo>
                    <a:pt x="23612" y="4330"/>
                  </a:lnTo>
                  <a:lnTo>
                    <a:pt x="13668" y="12143"/>
                  </a:lnTo>
                  <a:lnTo>
                    <a:pt x="6022" y="23224"/>
                  </a:lnTo>
                  <a:lnTo>
                    <a:pt x="1268" y="37355"/>
                  </a:lnTo>
                  <a:lnTo>
                    <a:pt x="0" y="54321"/>
                  </a:lnTo>
                  <a:lnTo>
                    <a:pt x="4750" y="65275"/>
                  </a:lnTo>
                  <a:lnTo>
                    <a:pt x="12916" y="74471"/>
                  </a:lnTo>
                  <a:lnTo>
                    <a:pt x="24386" y="81390"/>
                  </a:lnTo>
                  <a:lnTo>
                    <a:pt x="39051" y="85514"/>
                  </a:lnTo>
                  <a:lnTo>
                    <a:pt x="56801" y="86325"/>
                  </a:lnTo>
                  <a:lnTo>
                    <a:pt x="69248" y="80155"/>
                  </a:lnTo>
                  <a:lnTo>
                    <a:pt x="79089" y="70552"/>
                  </a:lnTo>
                  <a:lnTo>
                    <a:pt x="85556" y="58282"/>
                  </a:lnTo>
                  <a:lnTo>
                    <a:pt x="87882" y="44112"/>
                  </a:lnTo>
                  <a:close/>
                </a:path>
              </a:pathLst>
            </a:custGeom>
            <a:solidFill>
              <a:srgbClr val="000000"/>
            </a:solidFill>
          </p:spPr>
          <p:txBody>
            <a:bodyPr wrap="square" lIns="0" tIns="0" rIns="0" bIns="0" rtlCol="0"/>
            <a:lstStyle/>
            <a:p>
              <a:endParaRPr sz="1588"/>
            </a:p>
          </p:txBody>
        </p:sp>
        <p:sp>
          <p:nvSpPr>
            <p:cNvPr id="110" name="object 110"/>
            <p:cNvSpPr/>
            <p:nvPr/>
          </p:nvSpPr>
          <p:spPr>
            <a:xfrm>
              <a:off x="5760047" y="5035409"/>
              <a:ext cx="87406" cy="86846"/>
            </a:xfrm>
            <a:custGeom>
              <a:avLst/>
              <a:gdLst/>
              <a:ahLst/>
              <a:cxnLst/>
              <a:rect l="l" t="t" r="r" b="b"/>
              <a:pathLst>
                <a:path w="99060" h="98425">
                  <a:moveTo>
                    <a:pt x="99060" y="49350"/>
                  </a:moveTo>
                  <a:lnTo>
                    <a:pt x="80117" y="10604"/>
                  </a:lnTo>
                  <a:lnTo>
                    <a:pt x="50062" y="0"/>
                  </a:lnTo>
                  <a:lnTo>
                    <a:pt x="39584" y="1031"/>
                  </a:lnTo>
                  <a:lnTo>
                    <a:pt x="6082" y="25772"/>
                  </a:lnTo>
                  <a:lnTo>
                    <a:pt x="0" y="49350"/>
                  </a:lnTo>
                  <a:lnTo>
                    <a:pt x="762" y="54684"/>
                  </a:lnTo>
                  <a:lnTo>
                    <a:pt x="2279" y="62568"/>
                  </a:lnTo>
                  <a:lnTo>
                    <a:pt x="7172" y="74771"/>
                  </a:lnTo>
                  <a:lnTo>
                    <a:pt x="9906" y="78386"/>
                  </a:lnTo>
                  <a:lnTo>
                    <a:pt x="9906" y="53160"/>
                  </a:lnTo>
                  <a:lnTo>
                    <a:pt x="10783" y="40344"/>
                  </a:lnTo>
                  <a:lnTo>
                    <a:pt x="42309" y="10230"/>
                  </a:lnTo>
                  <a:lnTo>
                    <a:pt x="53155" y="9747"/>
                  </a:lnTo>
                  <a:lnTo>
                    <a:pt x="63803" y="12210"/>
                  </a:lnTo>
                  <a:lnTo>
                    <a:pt x="73560" y="17684"/>
                  </a:lnTo>
                  <a:lnTo>
                    <a:pt x="81733" y="26232"/>
                  </a:lnTo>
                  <a:lnTo>
                    <a:pt x="87630" y="37920"/>
                  </a:lnTo>
                  <a:lnTo>
                    <a:pt x="89154" y="45540"/>
                  </a:lnTo>
                  <a:lnTo>
                    <a:pt x="89154" y="78221"/>
                  </a:lnTo>
                  <a:lnTo>
                    <a:pt x="93377" y="71826"/>
                  </a:lnTo>
                  <a:lnTo>
                    <a:pt x="97536" y="59256"/>
                  </a:lnTo>
                  <a:lnTo>
                    <a:pt x="98298" y="53922"/>
                  </a:lnTo>
                  <a:lnTo>
                    <a:pt x="99060" y="49350"/>
                  </a:lnTo>
                  <a:close/>
                </a:path>
                <a:path w="99060" h="98425">
                  <a:moveTo>
                    <a:pt x="89154" y="78221"/>
                  </a:moveTo>
                  <a:lnTo>
                    <a:pt x="89154" y="53922"/>
                  </a:lnTo>
                  <a:lnTo>
                    <a:pt x="86038" y="64773"/>
                  </a:lnTo>
                  <a:lnTo>
                    <a:pt x="79524" y="75368"/>
                  </a:lnTo>
                  <a:lnTo>
                    <a:pt x="70807" y="82922"/>
                  </a:lnTo>
                  <a:lnTo>
                    <a:pt x="60578" y="87472"/>
                  </a:lnTo>
                  <a:lnTo>
                    <a:pt x="49705" y="89027"/>
                  </a:lnTo>
                  <a:lnTo>
                    <a:pt x="38793" y="87638"/>
                  </a:lnTo>
                  <a:lnTo>
                    <a:pt x="28621" y="83327"/>
                  </a:lnTo>
                  <a:lnTo>
                    <a:pt x="19925" y="76123"/>
                  </a:lnTo>
                  <a:lnTo>
                    <a:pt x="13441" y="66058"/>
                  </a:lnTo>
                  <a:lnTo>
                    <a:pt x="9906" y="53160"/>
                  </a:lnTo>
                  <a:lnTo>
                    <a:pt x="9906" y="78386"/>
                  </a:lnTo>
                  <a:lnTo>
                    <a:pt x="14472" y="84425"/>
                  </a:lnTo>
                  <a:lnTo>
                    <a:pt x="23628" y="91548"/>
                  </a:lnTo>
                  <a:lnTo>
                    <a:pt x="34088" y="96155"/>
                  </a:lnTo>
                  <a:lnTo>
                    <a:pt x="45301" y="98260"/>
                  </a:lnTo>
                  <a:lnTo>
                    <a:pt x="56717" y="97881"/>
                  </a:lnTo>
                  <a:lnTo>
                    <a:pt x="67783" y="95033"/>
                  </a:lnTo>
                  <a:lnTo>
                    <a:pt x="77949" y="89730"/>
                  </a:lnTo>
                  <a:lnTo>
                    <a:pt x="86664" y="81989"/>
                  </a:lnTo>
                  <a:lnTo>
                    <a:pt x="89154" y="78221"/>
                  </a:lnTo>
                  <a:close/>
                </a:path>
              </a:pathLst>
            </a:custGeom>
            <a:solidFill>
              <a:srgbClr val="4A7EBB"/>
            </a:solidFill>
          </p:spPr>
          <p:txBody>
            <a:bodyPr wrap="square" lIns="0" tIns="0" rIns="0" bIns="0" rtlCol="0"/>
            <a:lstStyle/>
            <a:p>
              <a:endParaRPr sz="1588"/>
            </a:p>
          </p:txBody>
        </p:sp>
        <p:sp>
          <p:nvSpPr>
            <p:cNvPr id="111" name="object 111"/>
            <p:cNvSpPr/>
            <p:nvPr/>
          </p:nvSpPr>
          <p:spPr>
            <a:xfrm>
              <a:off x="6200217" y="5181225"/>
              <a:ext cx="77881" cy="76200"/>
            </a:xfrm>
            <a:custGeom>
              <a:avLst/>
              <a:gdLst/>
              <a:ahLst/>
              <a:cxnLst/>
              <a:rect l="l" t="t" r="r" b="b"/>
              <a:pathLst>
                <a:path w="88265" h="86360">
                  <a:moveTo>
                    <a:pt x="87882" y="44112"/>
                  </a:moveTo>
                  <a:lnTo>
                    <a:pt x="65598" y="6744"/>
                  </a:lnTo>
                  <a:lnTo>
                    <a:pt x="35259" y="0"/>
                  </a:lnTo>
                  <a:lnTo>
                    <a:pt x="23612" y="4330"/>
                  </a:lnTo>
                  <a:lnTo>
                    <a:pt x="13668" y="12143"/>
                  </a:lnTo>
                  <a:lnTo>
                    <a:pt x="6022" y="23224"/>
                  </a:lnTo>
                  <a:lnTo>
                    <a:pt x="1268" y="37355"/>
                  </a:lnTo>
                  <a:lnTo>
                    <a:pt x="0" y="54321"/>
                  </a:lnTo>
                  <a:lnTo>
                    <a:pt x="4750" y="65275"/>
                  </a:lnTo>
                  <a:lnTo>
                    <a:pt x="12916" y="74471"/>
                  </a:lnTo>
                  <a:lnTo>
                    <a:pt x="24386" y="81390"/>
                  </a:lnTo>
                  <a:lnTo>
                    <a:pt x="39051" y="85514"/>
                  </a:lnTo>
                  <a:lnTo>
                    <a:pt x="56801" y="86325"/>
                  </a:lnTo>
                  <a:lnTo>
                    <a:pt x="69248" y="80155"/>
                  </a:lnTo>
                  <a:lnTo>
                    <a:pt x="79089" y="70552"/>
                  </a:lnTo>
                  <a:lnTo>
                    <a:pt x="85556" y="58282"/>
                  </a:lnTo>
                  <a:lnTo>
                    <a:pt x="87882" y="44112"/>
                  </a:lnTo>
                  <a:close/>
                </a:path>
              </a:pathLst>
            </a:custGeom>
            <a:solidFill>
              <a:srgbClr val="000000"/>
            </a:solidFill>
          </p:spPr>
          <p:txBody>
            <a:bodyPr wrap="square" lIns="0" tIns="0" rIns="0" bIns="0" rtlCol="0"/>
            <a:lstStyle/>
            <a:p>
              <a:endParaRPr sz="1588"/>
            </a:p>
          </p:txBody>
        </p:sp>
        <p:sp>
          <p:nvSpPr>
            <p:cNvPr id="112" name="object 112"/>
            <p:cNvSpPr/>
            <p:nvPr/>
          </p:nvSpPr>
          <p:spPr>
            <a:xfrm>
              <a:off x="6195060" y="5176603"/>
              <a:ext cx="87406" cy="86846"/>
            </a:xfrm>
            <a:custGeom>
              <a:avLst/>
              <a:gdLst/>
              <a:ahLst/>
              <a:cxnLst/>
              <a:rect l="l" t="t" r="r" b="b"/>
              <a:pathLst>
                <a:path w="99059" h="98425">
                  <a:moveTo>
                    <a:pt x="99059" y="49350"/>
                  </a:moveTo>
                  <a:lnTo>
                    <a:pt x="80117" y="10604"/>
                  </a:lnTo>
                  <a:lnTo>
                    <a:pt x="50062" y="0"/>
                  </a:lnTo>
                  <a:lnTo>
                    <a:pt x="39584" y="1031"/>
                  </a:lnTo>
                  <a:lnTo>
                    <a:pt x="6082" y="25772"/>
                  </a:lnTo>
                  <a:lnTo>
                    <a:pt x="0" y="49350"/>
                  </a:lnTo>
                  <a:lnTo>
                    <a:pt x="761" y="54684"/>
                  </a:lnTo>
                  <a:lnTo>
                    <a:pt x="2279" y="62568"/>
                  </a:lnTo>
                  <a:lnTo>
                    <a:pt x="7172" y="74771"/>
                  </a:lnTo>
                  <a:lnTo>
                    <a:pt x="9905" y="78386"/>
                  </a:lnTo>
                  <a:lnTo>
                    <a:pt x="9905" y="53160"/>
                  </a:lnTo>
                  <a:lnTo>
                    <a:pt x="10783" y="40344"/>
                  </a:lnTo>
                  <a:lnTo>
                    <a:pt x="42309" y="10230"/>
                  </a:lnTo>
                  <a:lnTo>
                    <a:pt x="53155" y="9747"/>
                  </a:lnTo>
                  <a:lnTo>
                    <a:pt x="63803" y="12210"/>
                  </a:lnTo>
                  <a:lnTo>
                    <a:pt x="73560" y="17684"/>
                  </a:lnTo>
                  <a:lnTo>
                    <a:pt x="81733" y="26232"/>
                  </a:lnTo>
                  <a:lnTo>
                    <a:pt x="87629" y="37920"/>
                  </a:lnTo>
                  <a:lnTo>
                    <a:pt x="89153" y="45540"/>
                  </a:lnTo>
                  <a:lnTo>
                    <a:pt x="89153" y="78221"/>
                  </a:lnTo>
                  <a:lnTo>
                    <a:pt x="93377" y="71826"/>
                  </a:lnTo>
                  <a:lnTo>
                    <a:pt x="97535" y="59256"/>
                  </a:lnTo>
                  <a:lnTo>
                    <a:pt x="98297" y="53922"/>
                  </a:lnTo>
                  <a:lnTo>
                    <a:pt x="99059" y="49350"/>
                  </a:lnTo>
                  <a:close/>
                </a:path>
                <a:path w="99059" h="98425">
                  <a:moveTo>
                    <a:pt x="89153" y="78221"/>
                  </a:moveTo>
                  <a:lnTo>
                    <a:pt x="89153" y="53922"/>
                  </a:lnTo>
                  <a:lnTo>
                    <a:pt x="86038" y="64773"/>
                  </a:lnTo>
                  <a:lnTo>
                    <a:pt x="79524" y="75368"/>
                  </a:lnTo>
                  <a:lnTo>
                    <a:pt x="70807" y="82922"/>
                  </a:lnTo>
                  <a:lnTo>
                    <a:pt x="60578" y="87472"/>
                  </a:lnTo>
                  <a:lnTo>
                    <a:pt x="49705" y="89027"/>
                  </a:lnTo>
                  <a:lnTo>
                    <a:pt x="38793" y="87638"/>
                  </a:lnTo>
                  <a:lnTo>
                    <a:pt x="28621" y="83327"/>
                  </a:lnTo>
                  <a:lnTo>
                    <a:pt x="19925" y="76123"/>
                  </a:lnTo>
                  <a:lnTo>
                    <a:pt x="13441" y="66058"/>
                  </a:lnTo>
                  <a:lnTo>
                    <a:pt x="9905" y="53160"/>
                  </a:lnTo>
                  <a:lnTo>
                    <a:pt x="9905" y="78386"/>
                  </a:lnTo>
                  <a:lnTo>
                    <a:pt x="14472" y="84425"/>
                  </a:lnTo>
                  <a:lnTo>
                    <a:pt x="23628" y="91548"/>
                  </a:lnTo>
                  <a:lnTo>
                    <a:pt x="34088" y="96155"/>
                  </a:lnTo>
                  <a:lnTo>
                    <a:pt x="45301" y="98260"/>
                  </a:lnTo>
                  <a:lnTo>
                    <a:pt x="56717" y="97881"/>
                  </a:lnTo>
                  <a:lnTo>
                    <a:pt x="67783" y="95033"/>
                  </a:lnTo>
                  <a:lnTo>
                    <a:pt x="77949" y="89730"/>
                  </a:lnTo>
                  <a:lnTo>
                    <a:pt x="86664" y="81989"/>
                  </a:lnTo>
                  <a:lnTo>
                    <a:pt x="89153" y="78221"/>
                  </a:lnTo>
                  <a:close/>
                </a:path>
              </a:pathLst>
            </a:custGeom>
            <a:solidFill>
              <a:srgbClr val="4A7EBB"/>
            </a:solidFill>
          </p:spPr>
          <p:txBody>
            <a:bodyPr wrap="square" lIns="0" tIns="0" rIns="0" bIns="0" rtlCol="0"/>
            <a:lstStyle/>
            <a:p>
              <a:endParaRPr sz="1588"/>
            </a:p>
          </p:txBody>
        </p:sp>
        <p:sp>
          <p:nvSpPr>
            <p:cNvPr id="113" name="object 113"/>
            <p:cNvSpPr/>
            <p:nvPr/>
          </p:nvSpPr>
          <p:spPr>
            <a:xfrm>
              <a:off x="6417386" y="5181225"/>
              <a:ext cx="77881" cy="76200"/>
            </a:xfrm>
            <a:custGeom>
              <a:avLst/>
              <a:gdLst/>
              <a:ahLst/>
              <a:cxnLst/>
              <a:rect l="l" t="t" r="r" b="b"/>
              <a:pathLst>
                <a:path w="88265" h="86360">
                  <a:moveTo>
                    <a:pt x="87882" y="44112"/>
                  </a:moveTo>
                  <a:lnTo>
                    <a:pt x="65598" y="6744"/>
                  </a:lnTo>
                  <a:lnTo>
                    <a:pt x="35259" y="0"/>
                  </a:lnTo>
                  <a:lnTo>
                    <a:pt x="23612" y="4330"/>
                  </a:lnTo>
                  <a:lnTo>
                    <a:pt x="13668" y="12143"/>
                  </a:lnTo>
                  <a:lnTo>
                    <a:pt x="6022" y="23224"/>
                  </a:lnTo>
                  <a:lnTo>
                    <a:pt x="1268" y="37355"/>
                  </a:lnTo>
                  <a:lnTo>
                    <a:pt x="0" y="54321"/>
                  </a:lnTo>
                  <a:lnTo>
                    <a:pt x="4750" y="65275"/>
                  </a:lnTo>
                  <a:lnTo>
                    <a:pt x="12916" y="74471"/>
                  </a:lnTo>
                  <a:lnTo>
                    <a:pt x="24386" y="81390"/>
                  </a:lnTo>
                  <a:lnTo>
                    <a:pt x="39051" y="85514"/>
                  </a:lnTo>
                  <a:lnTo>
                    <a:pt x="56801" y="86325"/>
                  </a:lnTo>
                  <a:lnTo>
                    <a:pt x="69248" y="80155"/>
                  </a:lnTo>
                  <a:lnTo>
                    <a:pt x="79089" y="70552"/>
                  </a:lnTo>
                  <a:lnTo>
                    <a:pt x="85556" y="58282"/>
                  </a:lnTo>
                  <a:lnTo>
                    <a:pt x="87882" y="44112"/>
                  </a:lnTo>
                  <a:close/>
                </a:path>
              </a:pathLst>
            </a:custGeom>
            <a:solidFill>
              <a:srgbClr val="000000"/>
            </a:solidFill>
          </p:spPr>
          <p:txBody>
            <a:bodyPr wrap="square" lIns="0" tIns="0" rIns="0" bIns="0" rtlCol="0"/>
            <a:lstStyle/>
            <a:p>
              <a:endParaRPr sz="1588"/>
            </a:p>
          </p:txBody>
        </p:sp>
        <p:sp>
          <p:nvSpPr>
            <p:cNvPr id="114" name="object 114"/>
            <p:cNvSpPr/>
            <p:nvPr/>
          </p:nvSpPr>
          <p:spPr>
            <a:xfrm>
              <a:off x="6412229" y="5176603"/>
              <a:ext cx="87406" cy="86846"/>
            </a:xfrm>
            <a:custGeom>
              <a:avLst/>
              <a:gdLst/>
              <a:ahLst/>
              <a:cxnLst/>
              <a:rect l="l" t="t" r="r" b="b"/>
              <a:pathLst>
                <a:path w="99059" h="98425">
                  <a:moveTo>
                    <a:pt x="99059" y="49350"/>
                  </a:moveTo>
                  <a:lnTo>
                    <a:pt x="80117" y="10604"/>
                  </a:lnTo>
                  <a:lnTo>
                    <a:pt x="50062" y="0"/>
                  </a:lnTo>
                  <a:lnTo>
                    <a:pt x="39584" y="1031"/>
                  </a:lnTo>
                  <a:lnTo>
                    <a:pt x="6082" y="25772"/>
                  </a:lnTo>
                  <a:lnTo>
                    <a:pt x="0" y="49350"/>
                  </a:lnTo>
                  <a:lnTo>
                    <a:pt x="761" y="54684"/>
                  </a:lnTo>
                  <a:lnTo>
                    <a:pt x="2279" y="62568"/>
                  </a:lnTo>
                  <a:lnTo>
                    <a:pt x="7172" y="74771"/>
                  </a:lnTo>
                  <a:lnTo>
                    <a:pt x="9905" y="78386"/>
                  </a:lnTo>
                  <a:lnTo>
                    <a:pt x="9905" y="53160"/>
                  </a:lnTo>
                  <a:lnTo>
                    <a:pt x="10783" y="40344"/>
                  </a:lnTo>
                  <a:lnTo>
                    <a:pt x="42309" y="10230"/>
                  </a:lnTo>
                  <a:lnTo>
                    <a:pt x="53155" y="9747"/>
                  </a:lnTo>
                  <a:lnTo>
                    <a:pt x="63803" y="12210"/>
                  </a:lnTo>
                  <a:lnTo>
                    <a:pt x="73560" y="17684"/>
                  </a:lnTo>
                  <a:lnTo>
                    <a:pt x="81733" y="26232"/>
                  </a:lnTo>
                  <a:lnTo>
                    <a:pt x="87629" y="37920"/>
                  </a:lnTo>
                  <a:lnTo>
                    <a:pt x="89153" y="45540"/>
                  </a:lnTo>
                  <a:lnTo>
                    <a:pt x="89153" y="78221"/>
                  </a:lnTo>
                  <a:lnTo>
                    <a:pt x="93377" y="71826"/>
                  </a:lnTo>
                  <a:lnTo>
                    <a:pt x="97535" y="59256"/>
                  </a:lnTo>
                  <a:lnTo>
                    <a:pt x="98297" y="53922"/>
                  </a:lnTo>
                  <a:lnTo>
                    <a:pt x="99059" y="49350"/>
                  </a:lnTo>
                  <a:close/>
                </a:path>
                <a:path w="99059" h="98425">
                  <a:moveTo>
                    <a:pt x="89153" y="78221"/>
                  </a:moveTo>
                  <a:lnTo>
                    <a:pt x="89153" y="53922"/>
                  </a:lnTo>
                  <a:lnTo>
                    <a:pt x="86038" y="64773"/>
                  </a:lnTo>
                  <a:lnTo>
                    <a:pt x="79524" y="75368"/>
                  </a:lnTo>
                  <a:lnTo>
                    <a:pt x="70807" y="82922"/>
                  </a:lnTo>
                  <a:lnTo>
                    <a:pt x="60578" y="87472"/>
                  </a:lnTo>
                  <a:lnTo>
                    <a:pt x="49705" y="89027"/>
                  </a:lnTo>
                  <a:lnTo>
                    <a:pt x="38793" y="87638"/>
                  </a:lnTo>
                  <a:lnTo>
                    <a:pt x="28621" y="83327"/>
                  </a:lnTo>
                  <a:lnTo>
                    <a:pt x="19925" y="76123"/>
                  </a:lnTo>
                  <a:lnTo>
                    <a:pt x="13441" y="66058"/>
                  </a:lnTo>
                  <a:lnTo>
                    <a:pt x="9905" y="53160"/>
                  </a:lnTo>
                  <a:lnTo>
                    <a:pt x="9905" y="78386"/>
                  </a:lnTo>
                  <a:lnTo>
                    <a:pt x="14472" y="84425"/>
                  </a:lnTo>
                  <a:lnTo>
                    <a:pt x="23628" y="91548"/>
                  </a:lnTo>
                  <a:lnTo>
                    <a:pt x="34088" y="96155"/>
                  </a:lnTo>
                  <a:lnTo>
                    <a:pt x="45301" y="98260"/>
                  </a:lnTo>
                  <a:lnTo>
                    <a:pt x="56717" y="97881"/>
                  </a:lnTo>
                  <a:lnTo>
                    <a:pt x="67783" y="95033"/>
                  </a:lnTo>
                  <a:lnTo>
                    <a:pt x="77949" y="89730"/>
                  </a:lnTo>
                  <a:lnTo>
                    <a:pt x="86664" y="81989"/>
                  </a:lnTo>
                  <a:lnTo>
                    <a:pt x="89153" y="78221"/>
                  </a:lnTo>
                  <a:close/>
                </a:path>
              </a:pathLst>
            </a:custGeom>
            <a:solidFill>
              <a:srgbClr val="4A7EBB"/>
            </a:solidFill>
          </p:spPr>
          <p:txBody>
            <a:bodyPr wrap="square" lIns="0" tIns="0" rIns="0" bIns="0" rtlCol="0"/>
            <a:lstStyle/>
            <a:p>
              <a:endParaRPr sz="1588"/>
            </a:p>
          </p:txBody>
        </p:sp>
        <p:sp>
          <p:nvSpPr>
            <p:cNvPr id="115" name="object 115"/>
            <p:cNvSpPr/>
            <p:nvPr/>
          </p:nvSpPr>
          <p:spPr>
            <a:xfrm>
              <a:off x="6200217" y="4615776"/>
              <a:ext cx="77881" cy="76200"/>
            </a:xfrm>
            <a:custGeom>
              <a:avLst/>
              <a:gdLst/>
              <a:ahLst/>
              <a:cxnLst/>
              <a:rect l="l" t="t" r="r" b="b"/>
              <a:pathLst>
                <a:path w="88265" h="86360">
                  <a:moveTo>
                    <a:pt x="87882" y="44112"/>
                  </a:moveTo>
                  <a:lnTo>
                    <a:pt x="65598" y="6744"/>
                  </a:lnTo>
                  <a:lnTo>
                    <a:pt x="35259" y="0"/>
                  </a:lnTo>
                  <a:lnTo>
                    <a:pt x="23612" y="4330"/>
                  </a:lnTo>
                  <a:lnTo>
                    <a:pt x="13668" y="12143"/>
                  </a:lnTo>
                  <a:lnTo>
                    <a:pt x="6022" y="23224"/>
                  </a:lnTo>
                  <a:lnTo>
                    <a:pt x="1268" y="37355"/>
                  </a:lnTo>
                  <a:lnTo>
                    <a:pt x="0" y="54321"/>
                  </a:lnTo>
                  <a:lnTo>
                    <a:pt x="4750" y="65275"/>
                  </a:lnTo>
                  <a:lnTo>
                    <a:pt x="12916" y="74471"/>
                  </a:lnTo>
                  <a:lnTo>
                    <a:pt x="24386" y="81390"/>
                  </a:lnTo>
                  <a:lnTo>
                    <a:pt x="39051" y="85514"/>
                  </a:lnTo>
                  <a:lnTo>
                    <a:pt x="56801" y="86325"/>
                  </a:lnTo>
                  <a:lnTo>
                    <a:pt x="69248" y="80155"/>
                  </a:lnTo>
                  <a:lnTo>
                    <a:pt x="79089" y="70552"/>
                  </a:lnTo>
                  <a:lnTo>
                    <a:pt x="85556" y="58282"/>
                  </a:lnTo>
                  <a:lnTo>
                    <a:pt x="87882" y="44112"/>
                  </a:lnTo>
                  <a:close/>
                </a:path>
              </a:pathLst>
            </a:custGeom>
            <a:solidFill>
              <a:srgbClr val="000000"/>
            </a:solidFill>
          </p:spPr>
          <p:txBody>
            <a:bodyPr wrap="square" lIns="0" tIns="0" rIns="0" bIns="0" rtlCol="0"/>
            <a:lstStyle/>
            <a:p>
              <a:endParaRPr sz="1588"/>
            </a:p>
          </p:txBody>
        </p:sp>
        <p:sp>
          <p:nvSpPr>
            <p:cNvPr id="116" name="object 116"/>
            <p:cNvSpPr/>
            <p:nvPr/>
          </p:nvSpPr>
          <p:spPr>
            <a:xfrm>
              <a:off x="6158039" y="4611155"/>
              <a:ext cx="124427" cy="90318"/>
            </a:xfrm>
            <a:custGeom>
              <a:avLst/>
              <a:gdLst/>
              <a:ahLst/>
              <a:cxnLst/>
              <a:rect l="l" t="t" r="r" b="b"/>
              <a:pathLst>
                <a:path w="99059" h="98425">
                  <a:moveTo>
                    <a:pt x="99059" y="49350"/>
                  </a:moveTo>
                  <a:lnTo>
                    <a:pt x="80117" y="10604"/>
                  </a:lnTo>
                  <a:lnTo>
                    <a:pt x="50062" y="0"/>
                  </a:lnTo>
                  <a:lnTo>
                    <a:pt x="39584" y="1031"/>
                  </a:lnTo>
                  <a:lnTo>
                    <a:pt x="6082" y="25772"/>
                  </a:lnTo>
                  <a:lnTo>
                    <a:pt x="0" y="49350"/>
                  </a:lnTo>
                  <a:lnTo>
                    <a:pt x="761" y="54684"/>
                  </a:lnTo>
                  <a:lnTo>
                    <a:pt x="2279" y="62568"/>
                  </a:lnTo>
                  <a:lnTo>
                    <a:pt x="7172" y="74771"/>
                  </a:lnTo>
                  <a:lnTo>
                    <a:pt x="9905" y="78386"/>
                  </a:lnTo>
                  <a:lnTo>
                    <a:pt x="9905" y="53160"/>
                  </a:lnTo>
                  <a:lnTo>
                    <a:pt x="10783" y="40344"/>
                  </a:lnTo>
                  <a:lnTo>
                    <a:pt x="42309" y="10230"/>
                  </a:lnTo>
                  <a:lnTo>
                    <a:pt x="53155" y="9747"/>
                  </a:lnTo>
                  <a:lnTo>
                    <a:pt x="63803" y="12210"/>
                  </a:lnTo>
                  <a:lnTo>
                    <a:pt x="73560" y="17684"/>
                  </a:lnTo>
                  <a:lnTo>
                    <a:pt x="81733" y="26232"/>
                  </a:lnTo>
                  <a:lnTo>
                    <a:pt x="87629" y="37920"/>
                  </a:lnTo>
                  <a:lnTo>
                    <a:pt x="89153" y="45540"/>
                  </a:lnTo>
                  <a:lnTo>
                    <a:pt x="89153" y="78221"/>
                  </a:lnTo>
                  <a:lnTo>
                    <a:pt x="93377" y="71826"/>
                  </a:lnTo>
                  <a:lnTo>
                    <a:pt x="97535" y="59256"/>
                  </a:lnTo>
                  <a:lnTo>
                    <a:pt x="98297" y="53922"/>
                  </a:lnTo>
                  <a:lnTo>
                    <a:pt x="99059" y="49350"/>
                  </a:lnTo>
                  <a:close/>
                </a:path>
                <a:path w="99059" h="98425">
                  <a:moveTo>
                    <a:pt x="89153" y="78221"/>
                  </a:moveTo>
                  <a:lnTo>
                    <a:pt x="89153" y="53922"/>
                  </a:lnTo>
                  <a:lnTo>
                    <a:pt x="86038" y="64773"/>
                  </a:lnTo>
                  <a:lnTo>
                    <a:pt x="79524" y="75368"/>
                  </a:lnTo>
                  <a:lnTo>
                    <a:pt x="70807" y="82922"/>
                  </a:lnTo>
                  <a:lnTo>
                    <a:pt x="60578" y="87472"/>
                  </a:lnTo>
                  <a:lnTo>
                    <a:pt x="49705" y="89027"/>
                  </a:lnTo>
                  <a:lnTo>
                    <a:pt x="38793" y="87638"/>
                  </a:lnTo>
                  <a:lnTo>
                    <a:pt x="28621" y="83327"/>
                  </a:lnTo>
                  <a:lnTo>
                    <a:pt x="19925" y="76123"/>
                  </a:lnTo>
                  <a:lnTo>
                    <a:pt x="13441" y="66058"/>
                  </a:lnTo>
                  <a:lnTo>
                    <a:pt x="9905" y="53160"/>
                  </a:lnTo>
                  <a:lnTo>
                    <a:pt x="9905" y="78386"/>
                  </a:lnTo>
                  <a:lnTo>
                    <a:pt x="14472" y="84425"/>
                  </a:lnTo>
                  <a:lnTo>
                    <a:pt x="23628" y="91548"/>
                  </a:lnTo>
                  <a:lnTo>
                    <a:pt x="34088" y="96155"/>
                  </a:lnTo>
                  <a:lnTo>
                    <a:pt x="45301" y="98260"/>
                  </a:lnTo>
                  <a:lnTo>
                    <a:pt x="56717" y="97881"/>
                  </a:lnTo>
                  <a:lnTo>
                    <a:pt x="67783" y="95033"/>
                  </a:lnTo>
                  <a:lnTo>
                    <a:pt x="77949" y="89730"/>
                  </a:lnTo>
                  <a:lnTo>
                    <a:pt x="86664" y="81989"/>
                  </a:lnTo>
                  <a:lnTo>
                    <a:pt x="89153" y="78221"/>
                  </a:lnTo>
                  <a:close/>
                </a:path>
              </a:pathLst>
            </a:custGeom>
            <a:solidFill>
              <a:srgbClr val="4A7EBB"/>
            </a:solidFill>
          </p:spPr>
          <p:txBody>
            <a:bodyPr wrap="square" lIns="0" tIns="0" rIns="0" bIns="0" rtlCol="0"/>
            <a:lstStyle/>
            <a:p>
              <a:endParaRPr sz="1588"/>
            </a:p>
          </p:txBody>
        </p:sp>
        <p:sp>
          <p:nvSpPr>
            <p:cNvPr id="117" name="object 117"/>
            <p:cNvSpPr/>
            <p:nvPr/>
          </p:nvSpPr>
          <p:spPr>
            <a:xfrm>
              <a:off x="6960647" y="4992966"/>
              <a:ext cx="77881" cy="76200"/>
            </a:xfrm>
            <a:custGeom>
              <a:avLst/>
              <a:gdLst/>
              <a:ahLst/>
              <a:cxnLst/>
              <a:rect l="l" t="t" r="r" b="b"/>
              <a:pathLst>
                <a:path w="88265" h="86360">
                  <a:moveTo>
                    <a:pt x="87882" y="44112"/>
                  </a:moveTo>
                  <a:lnTo>
                    <a:pt x="65598" y="6744"/>
                  </a:lnTo>
                  <a:lnTo>
                    <a:pt x="35259" y="0"/>
                  </a:lnTo>
                  <a:lnTo>
                    <a:pt x="23612" y="4330"/>
                  </a:lnTo>
                  <a:lnTo>
                    <a:pt x="13668" y="12143"/>
                  </a:lnTo>
                  <a:lnTo>
                    <a:pt x="6022" y="23224"/>
                  </a:lnTo>
                  <a:lnTo>
                    <a:pt x="1268" y="37355"/>
                  </a:lnTo>
                  <a:lnTo>
                    <a:pt x="0" y="54321"/>
                  </a:lnTo>
                  <a:lnTo>
                    <a:pt x="4750" y="65275"/>
                  </a:lnTo>
                  <a:lnTo>
                    <a:pt x="12916" y="74471"/>
                  </a:lnTo>
                  <a:lnTo>
                    <a:pt x="24386" y="81390"/>
                  </a:lnTo>
                  <a:lnTo>
                    <a:pt x="39051" y="85514"/>
                  </a:lnTo>
                  <a:lnTo>
                    <a:pt x="56801" y="86325"/>
                  </a:lnTo>
                  <a:lnTo>
                    <a:pt x="69248" y="80155"/>
                  </a:lnTo>
                  <a:lnTo>
                    <a:pt x="79089" y="70552"/>
                  </a:lnTo>
                  <a:lnTo>
                    <a:pt x="85556" y="58282"/>
                  </a:lnTo>
                  <a:lnTo>
                    <a:pt x="87882" y="44112"/>
                  </a:lnTo>
                  <a:close/>
                </a:path>
              </a:pathLst>
            </a:custGeom>
            <a:solidFill>
              <a:srgbClr val="000000"/>
            </a:solidFill>
          </p:spPr>
          <p:txBody>
            <a:bodyPr wrap="square" lIns="0" tIns="0" rIns="0" bIns="0" rtlCol="0"/>
            <a:lstStyle/>
            <a:p>
              <a:endParaRPr sz="1588"/>
            </a:p>
          </p:txBody>
        </p:sp>
        <p:sp>
          <p:nvSpPr>
            <p:cNvPr id="118" name="object 118"/>
            <p:cNvSpPr/>
            <p:nvPr/>
          </p:nvSpPr>
          <p:spPr>
            <a:xfrm>
              <a:off x="6955491" y="4988345"/>
              <a:ext cx="87406" cy="86846"/>
            </a:xfrm>
            <a:custGeom>
              <a:avLst/>
              <a:gdLst/>
              <a:ahLst/>
              <a:cxnLst/>
              <a:rect l="l" t="t" r="r" b="b"/>
              <a:pathLst>
                <a:path w="99059" h="98425">
                  <a:moveTo>
                    <a:pt x="99059" y="49350"/>
                  </a:moveTo>
                  <a:lnTo>
                    <a:pt x="80117" y="10604"/>
                  </a:lnTo>
                  <a:lnTo>
                    <a:pt x="50062" y="0"/>
                  </a:lnTo>
                  <a:lnTo>
                    <a:pt x="39584" y="1031"/>
                  </a:lnTo>
                  <a:lnTo>
                    <a:pt x="6082" y="25772"/>
                  </a:lnTo>
                  <a:lnTo>
                    <a:pt x="0" y="49350"/>
                  </a:lnTo>
                  <a:lnTo>
                    <a:pt x="761" y="54684"/>
                  </a:lnTo>
                  <a:lnTo>
                    <a:pt x="2279" y="62568"/>
                  </a:lnTo>
                  <a:lnTo>
                    <a:pt x="7172" y="74771"/>
                  </a:lnTo>
                  <a:lnTo>
                    <a:pt x="9905" y="78386"/>
                  </a:lnTo>
                  <a:lnTo>
                    <a:pt x="9905" y="53160"/>
                  </a:lnTo>
                  <a:lnTo>
                    <a:pt x="10783" y="40344"/>
                  </a:lnTo>
                  <a:lnTo>
                    <a:pt x="42309" y="10230"/>
                  </a:lnTo>
                  <a:lnTo>
                    <a:pt x="53155" y="9747"/>
                  </a:lnTo>
                  <a:lnTo>
                    <a:pt x="63803" y="12210"/>
                  </a:lnTo>
                  <a:lnTo>
                    <a:pt x="73560" y="17684"/>
                  </a:lnTo>
                  <a:lnTo>
                    <a:pt x="81733" y="26232"/>
                  </a:lnTo>
                  <a:lnTo>
                    <a:pt x="87629" y="37920"/>
                  </a:lnTo>
                  <a:lnTo>
                    <a:pt x="89153" y="45540"/>
                  </a:lnTo>
                  <a:lnTo>
                    <a:pt x="89153" y="78221"/>
                  </a:lnTo>
                  <a:lnTo>
                    <a:pt x="93377" y="71826"/>
                  </a:lnTo>
                  <a:lnTo>
                    <a:pt x="97535" y="59256"/>
                  </a:lnTo>
                  <a:lnTo>
                    <a:pt x="98297" y="53922"/>
                  </a:lnTo>
                  <a:lnTo>
                    <a:pt x="99059" y="49350"/>
                  </a:lnTo>
                  <a:close/>
                </a:path>
                <a:path w="99059" h="98425">
                  <a:moveTo>
                    <a:pt x="89153" y="78221"/>
                  </a:moveTo>
                  <a:lnTo>
                    <a:pt x="89153" y="53922"/>
                  </a:lnTo>
                  <a:lnTo>
                    <a:pt x="86038" y="64773"/>
                  </a:lnTo>
                  <a:lnTo>
                    <a:pt x="79524" y="75368"/>
                  </a:lnTo>
                  <a:lnTo>
                    <a:pt x="70807" y="82922"/>
                  </a:lnTo>
                  <a:lnTo>
                    <a:pt x="60578" y="87472"/>
                  </a:lnTo>
                  <a:lnTo>
                    <a:pt x="49705" y="89027"/>
                  </a:lnTo>
                  <a:lnTo>
                    <a:pt x="38793" y="87638"/>
                  </a:lnTo>
                  <a:lnTo>
                    <a:pt x="28621" y="83327"/>
                  </a:lnTo>
                  <a:lnTo>
                    <a:pt x="19925" y="76123"/>
                  </a:lnTo>
                  <a:lnTo>
                    <a:pt x="13441" y="66058"/>
                  </a:lnTo>
                  <a:lnTo>
                    <a:pt x="9905" y="53160"/>
                  </a:lnTo>
                  <a:lnTo>
                    <a:pt x="9905" y="78386"/>
                  </a:lnTo>
                  <a:lnTo>
                    <a:pt x="14472" y="84425"/>
                  </a:lnTo>
                  <a:lnTo>
                    <a:pt x="23628" y="91548"/>
                  </a:lnTo>
                  <a:lnTo>
                    <a:pt x="34088" y="96155"/>
                  </a:lnTo>
                  <a:lnTo>
                    <a:pt x="45301" y="98260"/>
                  </a:lnTo>
                  <a:lnTo>
                    <a:pt x="56717" y="97881"/>
                  </a:lnTo>
                  <a:lnTo>
                    <a:pt x="67783" y="95033"/>
                  </a:lnTo>
                  <a:lnTo>
                    <a:pt x="77949" y="89730"/>
                  </a:lnTo>
                  <a:lnTo>
                    <a:pt x="86664" y="81989"/>
                  </a:lnTo>
                  <a:lnTo>
                    <a:pt x="89153" y="78221"/>
                  </a:lnTo>
                  <a:close/>
                </a:path>
              </a:pathLst>
            </a:custGeom>
            <a:solidFill>
              <a:srgbClr val="4A7EBB"/>
            </a:solidFill>
          </p:spPr>
          <p:txBody>
            <a:bodyPr wrap="square" lIns="0" tIns="0" rIns="0" bIns="0" rtlCol="0"/>
            <a:lstStyle/>
            <a:p>
              <a:endParaRPr sz="1588"/>
            </a:p>
          </p:txBody>
        </p:sp>
        <p:sp>
          <p:nvSpPr>
            <p:cNvPr id="119" name="object 119"/>
            <p:cNvSpPr/>
            <p:nvPr/>
          </p:nvSpPr>
          <p:spPr>
            <a:xfrm>
              <a:off x="6634556" y="5323091"/>
              <a:ext cx="77881" cy="76200"/>
            </a:xfrm>
            <a:custGeom>
              <a:avLst/>
              <a:gdLst/>
              <a:ahLst/>
              <a:cxnLst/>
              <a:rect l="l" t="t" r="r" b="b"/>
              <a:pathLst>
                <a:path w="88265" h="86360">
                  <a:moveTo>
                    <a:pt x="87882" y="44112"/>
                  </a:moveTo>
                  <a:lnTo>
                    <a:pt x="65598" y="6744"/>
                  </a:lnTo>
                  <a:lnTo>
                    <a:pt x="35259" y="0"/>
                  </a:lnTo>
                  <a:lnTo>
                    <a:pt x="23612" y="4330"/>
                  </a:lnTo>
                  <a:lnTo>
                    <a:pt x="13668" y="12143"/>
                  </a:lnTo>
                  <a:lnTo>
                    <a:pt x="6022" y="23224"/>
                  </a:lnTo>
                  <a:lnTo>
                    <a:pt x="1268" y="37355"/>
                  </a:lnTo>
                  <a:lnTo>
                    <a:pt x="0" y="54321"/>
                  </a:lnTo>
                  <a:lnTo>
                    <a:pt x="4750" y="65275"/>
                  </a:lnTo>
                  <a:lnTo>
                    <a:pt x="12916" y="74471"/>
                  </a:lnTo>
                  <a:lnTo>
                    <a:pt x="24386" y="81390"/>
                  </a:lnTo>
                  <a:lnTo>
                    <a:pt x="39051" y="85514"/>
                  </a:lnTo>
                  <a:lnTo>
                    <a:pt x="56801" y="86325"/>
                  </a:lnTo>
                  <a:lnTo>
                    <a:pt x="69248" y="80155"/>
                  </a:lnTo>
                  <a:lnTo>
                    <a:pt x="79089" y="70552"/>
                  </a:lnTo>
                  <a:lnTo>
                    <a:pt x="85556" y="58282"/>
                  </a:lnTo>
                  <a:lnTo>
                    <a:pt x="87882" y="44112"/>
                  </a:lnTo>
                  <a:close/>
                </a:path>
              </a:pathLst>
            </a:custGeom>
            <a:solidFill>
              <a:srgbClr val="000000"/>
            </a:solidFill>
          </p:spPr>
          <p:txBody>
            <a:bodyPr wrap="square" lIns="0" tIns="0" rIns="0" bIns="0" rtlCol="0"/>
            <a:lstStyle/>
            <a:p>
              <a:endParaRPr sz="1588"/>
            </a:p>
          </p:txBody>
        </p:sp>
        <p:sp>
          <p:nvSpPr>
            <p:cNvPr id="120" name="object 120"/>
            <p:cNvSpPr/>
            <p:nvPr/>
          </p:nvSpPr>
          <p:spPr>
            <a:xfrm>
              <a:off x="6629399" y="5318470"/>
              <a:ext cx="87406" cy="86846"/>
            </a:xfrm>
            <a:custGeom>
              <a:avLst/>
              <a:gdLst/>
              <a:ahLst/>
              <a:cxnLst/>
              <a:rect l="l" t="t" r="r" b="b"/>
              <a:pathLst>
                <a:path w="99059" h="98425">
                  <a:moveTo>
                    <a:pt x="99059" y="49350"/>
                  </a:moveTo>
                  <a:lnTo>
                    <a:pt x="80117" y="10604"/>
                  </a:lnTo>
                  <a:lnTo>
                    <a:pt x="50062" y="0"/>
                  </a:lnTo>
                  <a:lnTo>
                    <a:pt x="39584" y="1031"/>
                  </a:lnTo>
                  <a:lnTo>
                    <a:pt x="6082" y="25772"/>
                  </a:lnTo>
                  <a:lnTo>
                    <a:pt x="0" y="49350"/>
                  </a:lnTo>
                  <a:lnTo>
                    <a:pt x="761" y="54684"/>
                  </a:lnTo>
                  <a:lnTo>
                    <a:pt x="2279" y="62568"/>
                  </a:lnTo>
                  <a:lnTo>
                    <a:pt x="7172" y="74771"/>
                  </a:lnTo>
                  <a:lnTo>
                    <a:pt x="9905" y="78386"/>
                  </a:lnTo>
                  <a:lnTo>
                    <a:pt x="9905" y="53160"/>
                  </a:lnTo>
                  <a:lnTo>
                    <a:pt x="10783" y="40344"/>
                  </a:lnTo>
                  <a:lnTo>
                    <a:pt x="42309" y="10230"/>
                  </a:lnTo>
                  <a:lnTo>
                    <a:pt x="53155" y="9747"/>
                  </a:lnTo>
                  <a:lnTo>
                    <a:pt x="63803" y="12210"/>
                  </a:lnTo>
                  <a:lnTo>
                    <a:pt x="73560" y="17684"/>
                  </a:lnTo>
                  <a:lnTo>
                    <a:pt x="81733" y="26232"/>
                  </a:lnTo>
                  <a:lnTo>
                    <a:pt x="87629" y="37920"/>
                  </a:lnTo>
                  <a:lnTo>
                    <a:pt x="89153" y="45540"/>
                  </a:lnTo>
                  <a:lnTo>
                    <a:pt x="89153" y="78221"/>
                  </a:lnTo>
                  <a:lnTo>
                    <a:pt x="93377" y="71826"/>
                  </a:lnTo>
                  <a:lnTo>
                    <a:pt x="97535" y="59256"/>
                  </a:lnTo>
                  <a:lnTo>
                    <a:pt x="98297" y="53922"/>
                  </a:lnTo>
                  <a:lnTo>
                    <a:pt x="99059" y="49350"/>
                  </a:lnTo>
                  <a:close/>
                </a:path>
                <a:path w="99059" h="98425">
                  <a:moveTo>
                    <a:pt x="89153" y="78221"/>
                  </a:moveTo>
                  <a:lnTo>
                    <a:pt x="89153" y="53922"/>
                  </a:lnTo>
                  <a:lnTo>
                    <a:pt x="86038" y="64773"/>
                  </a:lnTo>
                  <a:lnTo>
                    <a:pt x="79524" y="75368"/>
                  </a:lnTo>
                  <a:lnTo>
                    <a:pt x="70807" y="82922"/>
                  </a:lnTo>
                  <a:lnTo>
                    <a:pt x="60578" y="87472"/>
                  </a:lnTo>
                  <a:lnTo>
                    <a:pt x="49705" y="89027"/>
                  </a:lnTo>
                  <a:lnTo>
                    <a:pt x="38793" y="87638"/>
                  </a:lnTo>
                  <a:lnTo>
                    <a:pt x="28621" y="83327"/>
                  </a:lnTo>
                  <a:lnTo>
                    <a:pt x="19925" y="76123"/>
                  </a:lnTo>
                  <a:lnTo>
                    <a:pt x="13441" y="66058"/>
                  </a:lnTo>
                  <a:lnTo>
                    <a:pt x="9905" y="53160"/>
                  </a:lnTo>
                  <a:lnTo>
                    <a:pt x="9905" y="78386"/>
                  </a:lnTo>
                  <a:lnTo>
                    <a:pt x="14472" y="84425"/>
                  </a:lnTo>
                  <a:lnTo>
                    <a:pt x="23628" y="91548"/>
                  </a:lnTo>
                  <a:lnTo>
                    <a:pt x="34088" y="96155"/>
                  </a:lnTo>
                  <a:lnTo>
                    <a:pt x="45301" y="98260"/>
                  </a:lnTo>
                  <a:lnTo>
                    <a:pt x="56717" y="97881"/>
                  </a:lnTo>
                  <a:lnTo>
                    <a:pt x="67783" y="95033"/>
                  </a:lnTo>
                  <a:lnTo>
                    <a:pt x="77949" y="89730"/>
                  </a:lnTo>
                  <a:lnTo>
                    <a:pt x="86664" y="81989"/>
                  </a:lnTo>
                  <a:lnTo>
                    <a:pt x="89153" y="78221"/>
                  </a:lnTo>
                  <a:close/>
                </a:path>
              </a:pathLst>
            </a:custGeom>
            <a:solidFill>
              <a:srgbClr val="4A7EBB"/>
            </a:solidFill>
          </p:spPr>
          <p:txBody>
            <a:bodyPr wrap="square" lIns="0" tIns="0" rIns="0" bIns="0" rtlCol="0"/>
            <a:lstStyle/>
            <a:p>
              <a:endParaRPr sz="1588"/>
            </a:p>
          </p:txBody>
        </p:sp>
        <p:sp>
          <p:nvSpPr>
            <p:cNvPr id="121" name="object 121"/>
            <p:cNvSpPr/>
            <p:nvPr/>
          </p:nvSpPr>
          <p:spPr>
            <a:xfrm>
              <a:off x="6852398" y="4615776"/>
              <a:ext cx="77881" cy="76200"/>
            </a:xfrm>
            <a:custGeom>
              <a:avLst/>
              <a:gdLst/>
              <a:ahLst/>
              <a:cxnLst/>
              <a:rect l="l" t="t" r="r" b="b"/>
              <a:pathLst>
                <a:path w="88265" h="86360">
                  <a:moveTo>
                    <a:pt x="87882" y="44112"/>
                  </a:moveTo>
                  <a:lnTo>
                    <a:pt x="65598" y="6744"/>
                  </a:lnTo>
                  <a:lnTo>
                    <a:pt x="35259" y="0"/>
                  </a:lnTo>
                  <a:lnTo>
                    <a:pt x="23612" y="4330"/>
                  </a:lnTo>
                  <a:lnTo>
                    <a:pt x="13668" y="12143"/>
                  </a:lnTo>
                  <a:lnTo>
                    <a:pt x="6022" y="23224"/>
                  </a:lnTo>
                  <a:lnTo>
                    <a:pt x="1268" y="37355"/>
                  </a:lnTo>
                  <a:lnTo>
                    <a:pt x="0" y="54321"/>
                  </a:lnTo>
                  <a:lnTo>
                    <a:pt x="4750" y="65275"/>
                  </a:lnTo>
                  <a:lnTo>
                    <a:pt x="12916" y="74471"/>
                  </a:lnTo>
                  <a:lnTo>
                    <a:pt x="24386" y="81390"/>
                  </a:lnTo>
                  <a:lnTo>
                    <a:pt x="39051" y="85514"/>
                  </a:lnTo>
                  <a:lnTo>
                    <a:pt x="56801" y="86325"/>
                  </a:lnTo>
                  <a:lnTo>
                    <a:pt x="69248" y="80155"/>
                  </a:lnTo>
                  <a:lnTo>
                    <a:pt x="79089" y="70552"/>
                  </a:lnTo>
                  <a:lnTo>
                    <a:pt x="85556" y="58282"/>
                  </a:lnTo>
                  <a:lnTo>
                    <a:pt x="87882" y="44112"/>
                  </a:lnTo>
                  <a:close/>
                </a:path>
              </a:pathLst>
            </a:custGeom>
            <a:solidFill>
              <a:srgbClr val="000000"/>
            </a:solidFill>
          </p:spPr>
          <p:txBody>
            <a:bodyPr wrap="square" lIns="0" tIns="0" rIns="0" bIns="0" rtlCol="0"/>
            <a:lstStyle/>
            <a:p>
              <a:endParaRPr sz="1588"/>
            </a:p>
          </p:txBody>
        </p:sp>
        <p:sp>
          <p:nvSpPr>
            <p:cNvPr id="122" name="object 122"/>
            <p:cNvSpPr/>
            <p:nvPr/>
          </p:nvSpPr>
          <p:spPr>
            <a:xfrm>
              <a:off x="6847241" y="4611155"/>
              <a:ext cx="87406" cy="86846"/>
            </a:xfrm>
            <a:custGeom>
              <a:avLst/>
              <a:gdLst/>
              <a:ahLst/>
              <a:cxnLst/>
              <a:rect l="l" t="t" r="r" b="b"/>
              <a:pathLst>
                <a:path w="99059" h="98425">
                  <a:moveTo>
                    <a:pt x="99059" y="49350"/>
                  </a:moveTo>
                  <a:lnTo>
                    <a:pt x="80117" y="10604"/>
                  </a:lnTo>
                  <a:lnTo>
                    <a:pt x="50062" y="0"/>
                  </a:lnTo>
                  <a:lnTo>
                    <a:pt x="39584" y="1031"/>
                  </a:lnTo>
                  <a:lnTo>
                    <a:pt x="6082" y="25772"/>
                  </a:lnTo>
                  <a:lnTo>
                    <a:pt x="0" y="49350"/>
                  </a:lnTo>
                  <a:lnTo>
                    <a:pt x="761" y="54684"/>
                  </a:lnTo>
                  <a:lnTo>
                    <a:pt x="2279" y="62568"/>
                  </a:lnTo>
                  <a:lnTo>
                    <a:pt x="7172" y="74771"/>
                  </a:lnTo>
                  <a:lnTo>
                    <a:pt x="9905" y="78386"/>
                  </a:lnTo>
                  <a:lnTo>
                    <a:pt x="9905" y="53160"/>
                  </a:lnTo>
                  <a:lnTo>
                    <a:pt x="10783" y="40344"/>
                  </a:lnTo>
                  <a:lnTo>
                    <a:pt x="42309" y="10230"/>
                  </a:lnTo>
                  <a:lnTo>
                    <a:pt x="53155" y="9747"/>
                  </a:lnTo>
                  <a:lnTo>
                    <a:pt x="63803" y="12210"/>
                  </a:lnTo>
                  <a:lnTo>
                    <a:pt x="73560" y="17684"/>
                  </a:lnTo>
                  <a:lnTo>
                    <a:pt x="81733" y="26232"/>
                  </a:lnTo>
                  <a:lnTo>
                    <a:pt x="87629" y="37920"/>
                  </a:lnTo>
                  <a:lnTo>
                    <a:pt x="89153" y="45540"/>
                  </a:lnTo>
                  <a:lnTo>
                    <a:pt x="89153" y="78221"/>
                  </a:lnTo>
                  <a:lnTo>
                    <a:pt x="93377" y="71826"/>
                  </a:lnTo>
                  <a:lnTo>
                    <a:pt x="97535" y="59256"/>
                  </a:lnTo>
                  <a:lnTo>
                    <a:pt x="98297" y="53922"/>
                  </a:lnTo>
                  <a:lnTo>
                    <a:pt x="99059" y="49350"/>
                  </a:lnTo>
                  <a:close/>
                </a:path>
                <a:path w="99059" h="98425">
                  <a:moveTo>
                    <a:pt x="89153" y="78221"/>
                  </a:moveTo>
                  <a:lnTo>
                    <a:pt x="89153" y="53922"/>
                  </a:lnTo>
                  <a:lnTo>
                    <a:pt x="86038" y="64773"/>
                  </a:lnTo>
                  <a:lnTo>
                    <a:pt x="79524" y="75368"/>
                  </a:lnTo>
                  <a:lnTo>
                    <a:pt x="70807" y="82922"/>
                  </a:lnTo>
                  <a:lnTo>
                    <a:pt x="60578" y="87472"/>
                  </a:lnTo>
                  <a:lnTo>
                    <a:pt x="49705" y="89027"/>
                  </a:lnTo>
                  <a:lnTo>
                    <a:pt x="38793" y="87638"/>
                  </a:lnTo>
                  <a:lnTo>
                    <a:pt x="28621" y="83327"/>
                  </a:lnTo>
                  <a:lnTo>
                    <a:pt x="19925" y="76123"/>
                  </a:lnTo>
                  <a:lnTo>
                    <a:pt x="13441" y="66058"/>
                  </a:lnTo>
                  <a:lnTo>
                    <a:pt x="9905" y="53160"/>
                  </a:lnTo>
                  <a:lnTo>
                    <a:pt x="9905" y="78386"/>
                  </a:lnTo>
                  <a:lnTo>
                    <a:pt x="14472" y="84425"/>
                  </a:lnTo>
                  <a:lnTo>
                    <a:pt x="23628" y="91548"/>
                  </a:lnTo>
                  <a:lnTo>
                    <a:pt x="34088" y="96155"/>
                  </a:lnTo>
                  <a:lnTo>
                    <a:pt x="45301" y="98260"/>
                  </a:lnTo>
                  <a:lnTo>
                    <a:pt x="56717" y="97881"/>
                  </a:lnTo>
                  <a:lnTo>
                    <a:pt x="67783" y="95033"/>
                  </a:lnTo>
                  <a:lnTo>
                    <a:pt x="77949" y="89730"/>
                  </a:lnTo>
                  <a:lnTo>
                    <a:pt x="86664" y="81989"/>
                  </a:lnTo>
                  <a:lnTo>
                    <a:pt x="89153" y="78221"/>
                  </a:lnTo>
                  <a:close/>
                </a:path>
              </a:pathLst>
            </a:custGeom>
            <a:solidFill>
              <a:srgbClr val="4A7EBB"/>
            </a:solidFill>
          </p:spPr>
          <p:txBody>
            <a:bodyPr wrap="square" lIns="0" tIns="0" rIns="0" bIns="0" rtlCol="0"/>
            <a:lstStyle/>
            <a:p>
              <a:endParaRPr sz="1588"/>
            </a:p>
          </p:txBody>
        </p:sp>
        <p:sp>
          <p:nvSpPr>
            <p:cNvPr id="123" name="object 123"/>
            <p:cNvSpPr/>
            <p:nvPr/>
          </p:nvSpPr>
          <p:spPr>
            <a:xfrm>
              <a:off x="7069568" y="4521647"/>
              <a:ext cx="77881" cy="76200"/>
            </a:xfrm>
            <a:custGeom>
              <a:avLst/>
              <a:gdLst/>
              <a:ahLst/>
              <a:cxnLst/>
              <a:rect l="l" t="t" r="r" b="b"/>
              <a:pathLst>
                <a:path w="88265" h="86360">
                  <a:moveTo>
                    <a:pt x="87882" y="44112"/>
                  </a:moveTo>
                  <a:lnTo>
                    <a:pt x="65598" y="6744"/>
                  </a:lnTo>
                  <a:lnTo>
                    <a:pt x="35259" y="0"/>
                  </a:lnTo>
                  <a:lnTo>
                    <a:pt x="23612" y="4330"/>
                  </a:lnTo>
                  <a:lnTo>
                    <a:pt x="13668" y="12143"/>
                  </a:lnTo>
                  <a:lnTo>
                    <a:pt x="6022" y="23224"/>
                  </a:lnTo>
                  <a:lnTo>
                    <a:pt x="1268" y="37355"/>
                  </a:lnTo>
                  <a:lnTo>
                    <a:pt x="0" y="54321"/>
                  </a:lnTo>
                  <a:lnTo>
                    <a:pt x="4750" y="65275"/>
                  </a:lnTo>
                  <a:lnTo>
                    <a:pt x="12916" y="74471"/>
                  </a:lnTo>
                  <a:lnTo>
                    <a:pt x="24386" y="81390"/>
                  </a:lnTo>
                  <a:lnTo>
                    <a:pt x="39051" y="85514"/>
                  </a:lnTo>
                  <a:lnTo>
                    <a:pt x="56801" y="86325"/>
                  </a:lnTo>
                  <a:lnTo>
                    <a:pt x="69248" y="80155"/>
                  </a:lnTo>
                  <a:lnTo>
                    <a:pt x="79089" y="70552"/>
                  </a:lnTo>
                  <a:lnTo>
                    <a:pt x="85556" y="58282"/>
                  </a:lnTo>
                  <a:lnTo>
                    <a:pt x="87882" y="44112"/>
                  </a:lnTo>
                  <a:close/>
                </a:path>
              </a:pathLst>
            </a:custGeom>
            <a:solidFill>
              <a:srgbClr val="000000"/>
            </a:solidFill>
          </p:spPr>
          <p:txBody>
            <a:bodyPr wrap="square" lIns="0" tIns="0" rIns="0" bIns="0" rtlCol="0"/>
            <a:lstStyle/>
            <a:p>
              <a:endParaRPr sz="1588"/>
            </a:p>
          </p:txBody>
        </p:sp>
        <p:sp>
          <p:nvSpPr>
            <p:cNvPr id="124" name="object 124"/>
            <p:cNvSpPr/>
            <p:nvPr/>
          </p:nvSpPr>
          <p:spPr>
            <a:xfrm>
              <a:off x="7064411" y="4517025"/>
              <a:ext cx="87406" cy="86846"/>
            </a:xfrm>
            <a:custGeom>
              <a:avLst/>
              <a:gdLst/>
              <a:ahLst/>
              <a:cxnLst/>
              <a:rect l="l" t="t" r="r" b="b"/>
              <a:pathLst>
                <a:path w="99059" h="98425">
                  <a:moveTo>
                    <a:pt x="99059" y="49350"/>
                  </a:moveTo>
                  <a:lnTo>
                    <a:pt x="80117" y="10604"/>
                  </a:lnTo>
                  <a:lnTo>
                    <a:pt x="50062" y="0"/>
                  </a:lnTo>
                  <a:lnTo>
                    <a:pt x="39584" y="1031"/>
                  </a:lnTo>
                  <a:lnTo>
                    <a:pt x="6082" y="25772"/>
                  </a:lnTo>
                  <a:lnTo>
                    <a:pt x="0" y="49350"/>
                  </a:lnTo>
                  <a:lnTo>
                    <a:pt x="761" y="54684"/>
                  </a:lnTo>
                  <a:lnTo>
                    <a:pt x="2279" y="62568"/>
                  </a:lnTo>
                  <a:lnTo>
                    <a:pt x="7172" y="74771"/>
                  </a:lnTo>
                  <a:lnTo>
                    <a:pt x="9905" y="78386"/>
                  </a:lnTo>
                  <a:lnTo>
                    <a:pt x="9905" y="53160"/>
                  </a:lnTo>
                  <a:lnTo>
                    <a:pt x="10783" y="40344"/>
                  </a:lnTo>
                  <a:lnTo>
                    <a:pt x="42309" y="10230"/>
                  </a:lnTo>
                  <a:lnTo>
                    <a:pt x="53155" y="9747"/>
                  </a:lnTo>
                  <a:lnTo>
                    <a:pt x="63803" y="12210"/>
                  </a:lnTo>
                  <a:lnTo>
                    <a:pt x="73560" y="17684"/>
                  </a:lnTo>
                  <a:lnTo>
                    <a:pt x="81733" y="26232"/>
                  </a:lnTo>
                  <a:lnTo>
                    <a:pt x="87629" y="37920"/>
                  </a:lnTo>
                  <a:lnTo>
                    <a:pt x="89153" y="45540"/>
                  </a:lnTo>
                  <a:lnTo>
                    <a:pt x="89153" y="78221"/>
                  </a:lnTo>
                  <a:lnTo>
                    <a:pt x="93377" y="71826"/>
                  </a:lnTo>
                  <a:lnTo>
                    <a:pt x="97535" y="59256"/>
                  </a:lnTo>
                  <a:lnTo>
                    <a:pt x="98297" y="53922"/>
                  </a:lnTo>
                  <a:lnTo>
                    <a:pt x="99059" y="49350"/>
                  </a:lnTo>
                  <a:close/>
                </a:path>
                <a:path w="99059" h="98425">
                  <a:moveTo>
                    <a:pt x="89153" y="78221"/>
                  </a:moveTo>
                  <a:lnTo>
                    <a:pt x="89153" y="53922"/>
                  </a:lnTo>
                  <a:lnTo>
                    <a:pt x="86038" y="64773"/>
                  </a:lnTo>
                  <a:lnTo>
                    <a:pt x="79524" y="75368"/>
                  </a:lnTo>
                  <a:lnTo>
                    <a:pt x="70807" y="82922"/>
                  </a:lnTo>
                  <a:lnTo>
                    <a:pt x="60578" y="87472"/>
                  </a:lnTo>
                  <a:lnTo>
                    <a:pt x="49705" y="89027"/>
                  </a:lnTo>
                  <a:lnTo>
                    <a:pt x="38793" y="87638"/>
                  </a:lnTo>
                  <a:lnTo>
                    <a:pt x="28621" y="83327"/>
                  </a:lnTo>
                  <a:lnTo>
                    <a:pt x="19925" y="76123"/>
                  </a:lnTo>
                  <a:lnTo>
                    <a:pt x="13441" y="66058"/>
                  </a:lnTo>
                  <a:lnTo>
                    <a:pt x="9905" y="53160"/>
                  </a:lnTo>
                  <a:lnTo>
                    <a:pt x="9905" y="78386"/>
                  </a:lnTo>
                  <a:lnTo>
                    <a:pt x="14472" y="84425"/>
                  </a:lnTo>
                  <a:lnTo>
                    <a:pt x="23628" y="91548"/>
                  </a:lnTo>
                  <a:lnTo>
                    <a:pt x="34088" y="96155"/>
                  </a:lnTo>
                  <a:lnTo>
                    <a:pt x="45301" y="98260"/>
                  </a:lnTo>
                  <a:lnTo>
                    <a:pt x="56717" y="97881"/>
                  </a:lnTo>
                  <a:lnTo>
                    <a:pt x="67783" y="95033"/>
                  </a:lnTo>
                  <a:lnTo>
                    <a:pt x="77949" y="89730"/>
                  </a:lnTo>
                  <a:lnTo>
                    <a:pt x="86664" y="81989"/>
                  </a:lnTo>
                  <a:lnTo>
                    <a:pt x="89153" y="78221"/>
                  </a:lnTo>
                  <a:close/>
                </a:path>
              </a:pathLst>
            </a:custGeom>
            <a:solidFill>
              <a:srgbClr val="4A7EBB"/>
            </a:solidFill>
          </p:spPr>
          <p:txBody>
            <a:bodyPr wrap="square" lIns="0" tIns="0" rIns="0" bIns="0" rtlCol="0"/>
            <a:lstStyle/>
            <a:p>
              <a:endParaRPr sz="1588"/>
            </a:p>
          </p:txBody>
        </p:sp>
        <p:sp>
          <p:nvSpPr>
            <p:cNvPr id="125" name="object 125"/>
            <p:cNvSpPr/>
            <p:nvPr/>
          </p:nvSpPr>
          <p:spPr>
            <a:xfrm>
              <a:off x="6526307" y="4992966"/>
              <a:ext cx="77881" cy="76200"/>
            </a:xfrm>
            <a:custGeom>
              <a:avLst/>
              <a:gdLst/>
              <a:ahLst/>
              <a:cxnLst/>
              <a:rect l="l" t="t" r="r" b="b"/>
              <a:pathLst>
                <a:path w="88265" h="86360">
                  <a:moveTo>
                    <a:pt x="87882" y="44112"/>
                  </a:moveTo>
                  <a:lnTo>
                    <a:pt x="65598" y="6744"/>
                  </a:lnTo>
                  <a:lnTo>
                    <a:pt x="35259" y="0"/>
                  </a:lnTo>
                  <a:lnTo>
                    <a:pt x="23612" y="4330"/>
                  </a:lnTo>
                  <a:lnTo>
                    <a:pt x="13668" y="12143"/>
                  </a:lnTo>
                  <a:lnTo>
                    <a:pt x="6022" y="23224"/>
                  </a:lnTo>
                  <a:lnTo>
                    <a:pt x="1268" y="37355"/>
                  </a:lnTo>
                  <a:lnTo>
                    <a:pt x="0" y="54321"/>
                  </a:lnTo>
                  <a:lnTo>
                    <a:pt x="4750" y="65275"/>
                  </a:lnTo>
                  <a:lnTo>
                    <a:pt x="12916" y="74471"/>
                  </a:lnTo>
                  <a:lnTo>
                    <a:pt x="24386" y="81390"/>
                  </a:lnTo>
                  <a:lnTo>
                    <a:pt x="39051" y="85514"/>
                  </a:lnTo>
                  <a:lnTo>
                    <a:pt x="56801" y="86325"/>
                  </a:lnTo>
                  <a:lnTo>
                    <a:pt x="69248" y="80155"/>
                  </a:lnTo>
                  <a:lnTo>
                    <a:pt x="79089" y="70552"/>
                  </a:lnTo>
                  <a:lnTo>
                    <a:pt x="85556" y="58282"/>
                  </a:lnTo>
                  <a:lnTo>
                    <a:pt x="87882" y="44112"/>
                  </a:lnTo>
                  <a:close/>
                </a:path>
              </a:pathLst>
            </a:custGeom>
            <a:solidFill>
              <a:srgbClr val="000000"/>
            </a:solidFill>
          </p:spPr>
          <p:txBody>
            <a:bodyPr wrap="square" lIns="0" tIns="0" rIns="0" bIns="0" rtlCol="0"/>
            <a:lstStyle/>
            <a:p>
              <a:endParaRPr sz="1588"/>
            </a:p>
          </p:txBody>
        </p:sp>
        <p:sp>
          <p:nvSpPr>
            <p:cNvPr id="126" name="object 126"/>
            <p:cNvSpPr/>
            <p:nvPr/>
          </p:nvSpPr>
          <p:spPr>
            <a:xfrm>
              <a:off x="6521151" y="4988345"/>
              <a:ext cx="87406" cy="86846"/>
            </a:xfrm>
            <a:custGeom>
              <a:avLst/>
              <a:gdLst/>
              <a:ahLst/>
              <a:cxnLst/>
              <a:rect l="l" t="t" r="r" b="b"/>
              <a:pathLst>
                <a:path w="99059" h="98425">
                  <a:moveTo>
                    <a:pt x="99059" y="49350"/>
                  </a:moveTo>
                  <a:lnTo>
                    <a:pt x="80117" y="10604"/>
                  </a:lnTo>
                  <a:lnTo>
                    <a:pt x="50062" y="0"/>
                  </a:lnTo>
                  <a:lnTo>
                    <a:pt x="39584" y="1031"/>
                  </a:lnTo>
                  <a:lnTo>
                    <a:pt x="6082" y="25772"/>
                  </a:lnTo>
                  <a:lnTo>
                    <a:pt x="0" y="49350"/>
                  </a:lnTo>
                  <a:lnTo>
                    <a:pt x="761" y="54684"/>
                  </a:lnTo>
                  <a:lnTo>
                    <a:pt x="2279" y="62568"/>
                  </a:lnTo>
                  <a:lnTo>
                    <a:pt x="7172" y="74771"/>
                  </a:lnTo>
                  <a:lnTo>
                    <a:pt x="9905" y="78386"/>
                  </a:lnTo>
                  <a:lnTo>
                    <a:pt x="9905" y="53160"/>
                  </a:lnTo>
                  <a:lnTo>
                    <a:pt x="10783" y="40344"/>
                  </a:lnTo>
                  <a:lnTo>
                    <a:pt x="42309" y="10230"/>
                  </a:lnTo>
                  <a:lnTo>
                    <a:pt x="53155" y="9747"/>
                  </a:lnTo>
                  <a:lnTo>
                    <a:pt x="63803" y="12210"/>
                  </a:lnTo>
                  <a:lnTo>
                    <a:pt x="73560" y="17684"/>
                  </a:lnTo>
                  <a:lnTo>
                    <a:pt x="81733" y="26232"/>
                  </a:lnTo>
                  <a:lnTo>
                    <a:pt x="87629" y="37920"/>
                  </a:lnTo>
                  <a:lnTo>
                    <a:pt x="89153" y="45540"/>
                  </a:lnTo>
                  <a:lnTo>
                    <a:pt x="89153" y="78221"/>
                  </a:lnTo>
                  <a:lnTo>
                    <a:pt x="93377" y="71826"/>
                  </a:lnTo>
                  <a:lnTo>
                    <a:pt x="97535" y="59256"/>
                  </a:lnTo>
                  <a:lnTo>
                    <a:pt x="98297" y="53922"/>
                  </a:lnTo>
                  <a:lnTo>
                    <a:pt x="99059" y="49350"/>
                  </a:lnTo>
                  <a:close/>
                </a:path>
                <a:path w="99059" h="98425">
                  <a:moveTo>
                    <a:pt x="89153" y="78221"/>
                  </a:moveTo>
                  <a:lnTo>
                    <a:pt x="89153" y="53922"/>
                  </a:lnTo>
                  <a:lnTo>
                    <a:pt x="86038" y="64773"/>
                  </a:lnTo>
                  <a:lnTo>
                    <a:pt x="79524" y="75368"/>
                  </a:lnTo>
                  <a:lnTo>
                    <a:pt x="70807" y="82922"/>
                  </a:lnTo>
                  <a:lnTo>
                    <a:pt x="60578" y="87472"/>
                  </a:lnTo>
                  <a:lnTo>
                    <a:pt x="49705" y="89027"/>
                  </a:lnTo>
                  <a:lnTo>
                    <a:pt x="38793" y="87638"/>
                  </a:lnTo>
                  <a:lnTo>
                    <a:pt x="28621" y="83327"/>
                  </a:lnTo>
                  <a:lnTo>
                    <a:pt x="19925" y="76123"/>
                  </a:lnTo>
                  <a:lnTo>
                    <a:pt x="13441" y="66058"/>
                  </a:lnTo>
                  <a:lnTo>
                    <a:pt x="9905" y="53160"/>
                  </a:lnTo>
                  <a:lnTo>
                    <a:pt x="9905" y="78386"/>
                  </a:lnTo>
                  <a:lnTo>
                    <a:pt x="14472" y="84425"/>
                  </a:lnTo>
                  <a:lnTo>
                    <a:pt x="23628" y="91548"/>
                  </a:lnTo>
                  <a:lnTo>
                    <a:pt x="34088" y="96155"/>
                  </a:lnTo>
                  <a:lnTo>
                    <a:pt x="45301" y="98260"/>
                  </a:lnTo>
                  <a:lnTo>
                    <a:pt x="56717" y="97881"/>
                  </a:lnTo>
                  <a:lnTo>
                    <a:pt x="67783" y="95033"/>
                  </a:lnTo>
                  <a:lnTo>
                    <a:pt x="77949" y="89730"/>
                  </a:lnTo>
                  <a:lnTo>
                    <a:pt x="86664" y="81989"/>
                  </a:lnTo>
                  <a:lnTo>
                    <a:pt x="89153" y="78221"/>
                  </a:lnTo>
                  <a:close/>
                </a:path>
              </a:pathLst>
            </a:custGeom>
            <a:solidFill>
              <a:srgbClr val="4A7EBB"/>
            </a:solidFill>
          </p:spPr>
          <p:txBody>
            <a:bodyPr wrap="square" lIns="0" tIns="0" rIns="0" bIns="0" rtlCol="0"/>
            <a:lstStyle/>
            <a:p>
              <a:endParaRPr sz="1588"/>
            </a:p>
          </p:txBody>
        </p:sp>
        <p:sp>
          <p:nvSpPr>
            <p:cNvPr id="127" name="object 127"/>
            <p:cNvSpPr txBox="1"/>
            <p:nvPr/>
          </p:nvSpPr>
          <p:spPr>
            <a:xfrm>
              <a:off x="5044889" y="5781787"/>
              <a:ext cx="1600760" cy="244362"/>
            </a:xfrm>
            <a:prstGeom prst="rect">
              <a:avLst/>
            </a:prstGeom>
          </p:spPr>
          <p:txBody>
            <a:bodyPr vert="horz" wrap="square" lIns="0" tIns="0" rIns="0" bIns="0" rtlCol="0">
              <a:spAutoFit/>
            </a:bodyPr>
            <a:lstStyle/>
            <a:p>
              <a:pPr marL="11206"/>
              <a:r>
                <a:rPr sz="1588" dirty="0">
                  <a:latin typeface="Calibri"/>
                  <a:cs typeface="Calibri"/>
                </a:rPr>
                <a:t>(d) </a:t>
              </a:r>
              <a:r>
                <a:rPr sz="1588" spc="18" dirty="0">
                  <a:latin typeface="Calibri"/>
                  <a:cs typeface="Calibri"/>
                </a:rPr>
                <a:t> </a:t>
              </a:r>
              <a:r>
                <a:rPr sz="1588" spc="-13" dirty="0">
                  <a:latin typeface="Calibri"/>
                  <a:cs typeface="Calibri"/>
                </a:rPr>
                <a:t>No</a:t>
              </a:r>
              <a:r>
                <a:rPr sz="1588" spc="4" dirty="0">
                  <a:latin typeface="Calibri"/>
                  <a:cs typeface="Calibri"/>
                </a:rPr>
                <a:t> </a:t>
              </a:r>
              <a:r>
                <a:rPr sz="1588" spc="-31" dirty="0">
                  <a:latin typeface="Calibri"/>
                  <a:cs typeface="Calibri"/>
                </a:rPr>
                <a:t>r</a:t>
              </a:r>
              <a:r>
                <a:rPr sz="1588" spc="-13" dirty="0">
                  <a:latin typeface="Calibri"/>
                  <a:cs typeface="Calibri"/>
                </a:rPr>
                <a:t>e</a:t>
              </a:r>
              <a:r>
                <a:rPr sz="1588" spc="-4" dirty="0">
                  <a:latin typeface="Calibri"/>
                  <a:cs typeface="Calibri"/>
                </a:rPr>
                <a:t>l</a:t>
              </a:r>
              <a:r>
                <a:rPr sz="1588" spc="-18" dirty="0">
                  <a:latin typeface="Calibri"/>
                  <a:cs typeface="Calibri"/>
                </a:rPr>
                <a:t>a</a:t>
              </a:r>
              <a:r>
                <a:rPr sz="1588" dirty="0">
                  <a:latin typeface="Calibri"/>
                  <a:cs typeface="Calibri"/>
                </a:rPr>
                <a:t>tionship</a:t>
              </a:r>
              <a:endParaRPr sz="1588">
                <a:latin typeface="Calibri"/>
                <a:cs typeface="Calibri"/>
              </a:endParaRPr>
            </a:p>
          </p:txBody>
        </p:sp>
      </p:grpSp>
    </p:spTree>
    <p:extLst>
      <p:ext uri="{BB962C8B-B14F-4D97-AF65-F5344CB8AC3E}">
        <p14:creationId xmlns:p14="http://schemas.microsoft.com/office/powerpoint/2010/main" val="4051287782"/>
      </p:ext>
    </p:extLst>
  </p:cSld>
  <p:clrMapOvr>
    <a:masterClrMapping/>
  </p:clrMapOvr>
  <mc:AlternateContent xmlns:mc="http://schemas.openxmlformats.org/markup-compatibility/2006">
    <mc:Choice xmlns:p14="http://schemas.microsoft.com/office/powerpoint/2010/main" Requires="p14">
      <p:transition spd="slow" p14:dur="2000" advTm="79654"/>
    </mc:Choice>
    <mc:Fallback>
      <p:transition spd="slow" advTm="79654"/>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04F37-9804-46FB-A4FD-0F8A0B676C7F}"/>
              </a:ext>
            </a:extLst>
          </p:cNvPr>
          <p:cNvSpPr>
            <a:spLocks noGrp="1"/>
          </p:cNvSpPr>
          <p:nvPr>
            <p:ph type="title"/>
          </p:nvPr>
        </p:nvSpPr>
        <p:spPr/>
        <p:txBody>
          <a:bodyPr/>
          <a:lstStyle/>
          <a:p>
            <a:r>
              <a:rPr lang="en-US" dirty="0"/>
              <a:t>Scatterplot in Stata: Weight by Age</a:t>
            </a:r>
          </a:p>
        </p:txBody>
      </p:sp>
      <p:sp>
        <p:nvSpPr>
          <p:cNvPr id="3" name="Slide Number Placeholder 2">
            <a:extLst>
              <a:ext uri="{FF2B5EF4-FFF2-40B4-BE49-F238E27FC236}">
                <a16:creationId xmlns:a16="http://schemas.microsoft.com/office/drawing/2014/main" id="{61DD088B-B9FA-463B-82F7-82193CDC7348}"/>
              </a:ext>
            </a:extLst>
          </p:cNvPr>
          <p:cNvSpPr>
            <a:spLocks noGrp="1"/>
          </p:cNvSpPr>
          <p:nvPr>
            <p:ph type="sldNum" sz="quarter" idx="11"/>
          </p:nvPr>
        </p:nvSpPr>
        <p:spPr>
          <a:prstGeom prst="rect">
            <a:avLst/>
          </a:prstGeom>
        </p:spPr>
        <p:txBody>
          <a:bodyPr vert="horz" lIns="91440" tIns="45720" rIns="91440" bIns="45720" rtlCol="0" anchor="ctr"/>
          <a:lstStyle>
            <a:defPPr>
              <a:defRPr lang="en-US"/>
            </a:defPPr>
            <a:lvl1pPr marL="0" algn="ctr" defTabSz="457200" rtl="0" eaLnBrk="1" latinLnBrk="0" hangingPunct="1">
              <a:defRPr sz="1100" b="1" kern="1200" spc="-70"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DA6C09-D64B-486E-89D1-78BC0E8145A4}" type="slidenum">
              <a:rPr lang="en-US" smtClean="0"/>
              <a:pPr/>
              <a:t>46</a:t>
            </a:fld>
            <a:endParaRPr lang="en-US"/>
          </a:p>
        </p:txBody>
      </p:sp>
      <p:sp>
        <p:nvSpPr>
          <p:cNvPr id="7" name="Slide Number Placeholder 3">
            <a:extLst>
              <a:ext uri="{FF2B5EF4-FFF2-40B4-BE49-F238E27FC236}">
                <a16:creationId xmlns:a16="http://schemas.microsoft.com/office/drawing/2014/main" id="{9EAA451F-3FFA-4E4E-90BF-0152D08CFABF}"/>
              </a:ext>
            </a:extLst>
          </p:cNvPr>
          <p:cNvSpPr txBox="1">
            <a:spLocks/>
          </p:cNvSpPr>
          <p:nvPr/>
        </p:nvSpPr>
        <p:spPr>
          <a:xfrm>
            <a:off x="7222897" y="6501209"/>
            <a:ext cx="1509243" cy="191503"/>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tx2"/>
                </a:solidFill>
              </a:rPr>
              <a:t>ANRCB   |   </a:t>
            </a:r>
            <a:fld id="{D8FE707D-7EDD-4671-B995-A3FBECAF0B25}" type="slidenum">
              <a:rPr lang="en-US" b="1" smtClean="0">
                <a:solidFill>
                  <a:schemeClr val="accent6"/>
                </a:solidFill>
              </a:rPr>
              <a:pPr/>
              <a:t>46</a:t>
            </a:fld>
            <a:endParaRPr lang="en-US" b="1" dirty="0">
              <a:solidFill>
                <a:schemeClr val="accent6"/>
              </a:solidFill>
            </a:endParaRPr>
          </a:p>
        </p:txBody>
      </p:sp>
      <p:pic>
        <p:nvPicPr>
          <p:cNvPr id="5" name="Audio 4">
            <a:hlinkClick r:id="" action="ppaction://media"/>
            <a:extLst>
              <a:ext uri="{FF2B5EF4-FFF2-40B4-BE49-F238E27FC236}">
                <a16:creationId xmlns:a16="http://schemas.microsoft.com/office/drawing/2014/main" id="{EE31A3EC-373E-4B00-9B0D-3157A1380F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pic>
        <p:nvPicPr>
          <p:cNvPr id="8" name="Picture 7">
            <a:extLst>
              <a:ext uri="{FF2B5EF4-FFF2-40B4-BE49-F238E27FC236}">
                <a16:creationId xmlns:a16="http://schemas.microsoft.com/office/drawing/2014/main" id="{D3DE9885-FDD4-4EAF-B547-8033B7FEEE9A}"/>
              </a:ext>
            </a:extLst>
          </p:cNvPr>
          <p:cNvPicPr>
            <a:picLocks noChangeAspect="1"/>
          </p:cNvPicPr>
          <p:nvPr/>
        </p:nvPicPr>
        <p:blipFill>
          <a:blip r:embed="rId6"/>
          <a:stretch>
            <a:fillRect/>
          </a:stretch>
        </p:blipFill>
        <p:spPr>
          <a:xfrm>
            <a:off x="1120394" y="1443203"/>
            <a:ext cx="6903211" cy="5007802"/>
          </a:xfrm>
          <a:prstGeom prst="rect">
            <a:avLst/>
          </a:prstGeom>
        </p:spPr>
      </p:pic>
    </p:spTree>
    <p:extLst>
      <p:ext uri="{BB962C8B-B14F-4D97-AF65-F5344CB8AC3E}">
        <p14:creationId xmlns:p14="http://schemas.microsoft.com/office/powerpoint/2010/main" val="2231124347"/>
      </p:ext>
    </p:extLst>
  </p:cSld>
  <p:clrMapOvr>
    <a:masterClrMapping/>
  </p:clrMapOvr>
  <mc:AlternateContent xmlns:mc="http://schemas.openxmlformats.org/markup-compatibility/2006">
    <mc:Choice xmlns:p14="http://schemas.microsoft.com/office/powerpoint/2010/main" Requires="p14">
      <p:transition spd="slow" p14:dur="2000" advTm="29661"/>
    </mc:Choice>
    <mc:Fallback>
      <p:transition spd="slow" advTm="29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04F37-9804-46FB-A4FD-0F8A0B676C7F}"/>
              </a:ext>
            </a:extLst>
          </p:cNvPr>
          <p:cNvSpPr>
            <a:spLocks noGrp="1"/>
          </p:cNvSpPr>
          <p:nvPr>
            <p:ph type="title"/>
          </p:nvPr>
        </p:nvSpPr>
        <p:spPr/>
        <p:txBody>
          <a:bodyPr/>
          <a:lstStyle/>
          <a:p>
            <a:r>
              <a:rPr lang="en-US" dirty="0"/>
              <a:t>Scatterplot in Stata: Weight by Age, fit line</a:t>
            </a:r>
          </a:p>
        </p:txBody>
      </p:sp>
      <p:sp>
        <p:nvSpPr>
          <p:cNvPr id="18" name="Content Placeholder 17">
            <a:extLst>
              <a:ext uri="{FF2B5EF4-FFF2-40B4-BE49-F238E27FC236}">
                <a16:creationId xmlns:a16="http://schemas.microsoft.com/office/drawing/2014/main" id="{07F2770A-CD8F-4CFC-A031-D96FDAF261CD}"/>
              </a:ext>
            </a:extLst>
          </p:cNvPr>
          <p:cNvSpPr>
            <a:spLocks noGrp="1"/>
          </p:cNvSpPr>
          <p:nvPr>
            <p:ph sz="quarter" idx="10"/>
          </p:nvPr>
        </p:nvSpPr>
        <p:spPr/>
        <p:txBody>
          <a:bodyPr/>
          <a:lstStyle/>
          <a:p>
            <a:r>
              <a:rPr lang="en-US" dirty="0"/>
              <a:t>Scatterplots in Stata can be drawn in many ways:</a:t>
            </a:r>
          </a:p>
        </p:txBody>
      </p:sp>
      <p:sp>
        <p:nvSpPr>
          <p:cNvPr id="3" name="Slide Number Placeholder 2">
            <a:extLst>
              <a:ext uri="{FF2B5EF4-FFF2-40B4-BE49-F238E27FC236}">
                <a16:creationId xmlns:a16="http://schemas.microsoft.com/office/drawing/2014/main" id="{61DD088B-B9FA-463B-82F7-82193CDC7348}"/>
              </a:ext>
            </a:extLst>
          </p:cNvPr>
          <p:cNvSpPr>
            <a:spLocks noGrp="1"/>
          </p:cNvSpPr>
          <p:nvPr>
            <p:ph type="sldNum" sz="quarter" idx="11"/>
          </p:nvPr>
        </p:nvSpPr>
        <p:spPr>
          <a:prstGeom prst="rect">
            <a:avLst/>
          </a:prstGeom>
        </p:spPr>
        <p:txBody>
          <a:bodyPr vert="horz" lIns="91440" tIns="45720" rIns="91440" bIns="45720" rtlCol="0" anchor="ctr"/>
          <a:lstStyle>
            <a:defPPr>
              <a:defRPr lang="en-US"/>
            </a:defPPr>
            <a:lvl1pPr marL="0" algn="ctr" defTabSz="457200" rtl="0" eaLnBrk="1" latinLnBrk="0" hangingPunct="1">
              <a:defRPr sz="1100" b="1" kern="1200" spc="-70"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DA6C09-D64B-486E-89D1-78BC0E8145A4}" type="slidenum">
              <a:rPr lang="en-US" smtClean="0"/>
              <a:pPr/>
              <a:t>47</a:t>
            </a:fld>
            <a:endParaRPr lang="en-US"/>
          </a:p>
        </p:txBody>
      </p:sp>
      <p:sp>
        <p:nvSpPr>
          <p:cNvPr id="7" name="Slide Number Placeholder 3">
            <a:extLst>
              <a:ext uri="{FF2B5EF4-FFF2-40B4-BE49-F238E27FC236}">
                <a16:creationId xmlns:a16="http://schemas.microsoft.com/office/drawing/2014/main" id="{9EAA451F-3FFA-4E4E-90BF-0152D08CFABF}"/>
              </a:ext>
            </a:extLst>
          </p:cNvPr>
          <p:cNvSpPr txBox="1">
            <a:spLocks/>
          </p:cNvSpPr>
          <p:nvPr/>
        </p:nvSpPr>
        <p:spPr>
          <a:xfrm>
            <a:off x="7222897" y="6501209"/>
            <a:ext cx="1509243" cy="191503"/>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tx2"/>
                </a:solidFill>
              </a:rPr>
              <a:t>ANRCB   |   </a:t>
            </a:r>
            <a:fld id="{D8FE707D-7EDD-4671-B995-A3FBECAF0B25}" type="slidenum">
              <a:rPr lang="en-US" b="1" smtClean="0">
                <a:solidFill>
                  <a:schemeClr val="accent6"/>
                </a:solidFill>
              </a:rPr>
              <a:pPr/>
              <a:t>47</a:t>
            </a:fld>
            <a:endParaRPr lang="en-US" b="1" dirty="0">
              <a:solidFill>
                <a:schemeClr val="accent6"/>
              </a:solidFill>
            </a:endParaRPr>
          </a:p>
        </p:txBody>
      </p:sp>
      <p:pic>
        <p:nvPicPr>
          <p:cNvPr id="9" name="Picture 8">
            <a:extLst>
              <a:ext uri="{FF2B5EF4-FFF2-40B4-BE49-F238E27FC236}">
                <a16:creationId xmlns:a16="http://schemas.microsoft.com/office/drawing/2014/main" id="{EC510054-7850-4CF5-9677-CC5EFE3C5C9F}"/>
              </a:ext>
            </a:extLst>
          </p:cNvPr>
          <p:cNvPicPr>
            <a:picLocks noChangeAspect="1"/>
          </p:cNvPicPr>
          <p:nvPr/>
        </p:nvPicPr>
        <p:blipFill>
          <a:blip r:embed="rId5"/>
          <a:stretch>
            <a:fillRect/>
          </a:stretch>
        </p:blipFill>
        <p:spPr>
          <a:xfrm>
            <a:off x="628650" y="2075806"/>
            <a:ext cx="4924943" cy="3572706"/>
          </a:xfrm>
          <a:prstGeom prst="rect">
            <a:avLst/>
          </a:prstGeom>
        </p:spPr>
      </p:pic>
      <p:sp>
        <p:nvSpPr>
          <p:cNvPr id="15" name="TextBox 14">
            <a:extLst>
              <a:ext uri="{FF2B5EF4-FFF2-40B4-BE49-F238E27FC236}">
                <a16:creationId xmlns:a16="http://schemas.microsoft.com/office/drawing/2014/main" id="{9C15AB4B-587E-4610-985C-563920F6832B}"/>
              </a:ext>
            </a:extLst>
          </p:cNvPr>
          <p:cNvSpPr txBox="1"/>
          <p:nvPr/>
        </p:nvSpPr>
        <p:spPr>
          <a:xfrm>
            <a:off x="5553593" y="2075806"/>
            <a:ext cx="3841690" cy="3539430"/>
          </a:xfrm>
          <a:prstGeom prst="rect">
            <a:avLst/>
          </a:prstGeom>
          <a:noFill/>
        </p:spPr>
        <p:txBody>
          <a:bodyPr wrap="square">
            <a:spAutoFit/>
          </a:bodyPr>
          <a:lstStyle/>
          <a:p>
            <a:r>
              <a:rPr lang="en-US" sz="1600" dirty="0">
                <a:solidFill>
                  <a:srgbClr val="FF0000"/>
                </a:solidFill>
              </a:rPr>
              <a:t>scatter </a:t>
            </a:r>
            <a:r>
              <a:rPr lang="en-US" sz="1600" dirty="0" err="1">
                <a:solidFill>
                  <a:schemeClr val="accent6"/>
                </a:solidFill>
              </a:rPr>
              <a:t>yvar</a:t>
            </a:r>
            <a:r>
              <a:rPr lang="en-US" sz="1600" dirty="0">
                <a:solidFill>
                  <a:schemeClr val="accent6"/>
                </a:solidFill>
              </a:rPr>
              <a:t> </a:t>
            </a:r>
            <a:r>
              <a:rPr lang="en-US" sz="1600" dirty="0" err="1">
                <a:solidFill>
                  <a:schemeClr val="accent6"/>
                </a:solidFill>
              </a:rPr>
              <a:t>xvar</a:t>
            </a:r>
            <a:endParaRPr lang="en-US" sz="1600" dirty="0">
              <a:solidFill>
                <a:schemeClr val="accent6"/>
              </a:solidFill>
            </a:endParaRPr>
          </a:p>
          <a:p>
            <a:endParaRPr lang="en-US" sz="1600" dirty="0">
              <a:solidFill>
                <a:srgbClr val="FF0000"/>
              </a:solidFill>
            </a:endParaRPr>
          </a:p>
          <a:p>
            <a:r>
              <a:rPr lang="en-US" sz="1600" dirty="0" err="1">
                <a:solidFill>
                  <a:srgbClr val="FF0000"/>
                </a:solidFill>
              </a:rPr>
              <a:t>twoway</a:t>
            </a:r>
            <a:r>
              <a:rPr lang="en-US" sz="1600" dirty="0"/>
              <a:t> (</a:t>
            </a:r>
            <a:r>
              <a:rPr lang="en-US" sz="1600" dirty="0">
                <a:solidFill>
                  <a:srgbClr val="FF0000"/>
                </a:solidFill>
              </a:rPr>
              <a:t>scatter</a:t>
            </a:r>
            <a:r>
              <a:rPr lang="en-US" sz="1600" dirty="0"/>
              <a:t> </a:t>
            </a:r>
            <a:r>
              <a:rPr lang="en-US" sz="1600" dirty="0" err="1">
                <a:solidFill>
                  <a:schemeClr val="accent6"/>
                </a:solidFill>
              </a:rPr>
              <a:t>yvar</a:t>
            </a:r>
            <a:r>
              <a:rPr lang="en-US" sz="1600" dirty="0">
                <a:solidFill>
                  <a:schemeClr val="accent6"/>
                </a:solidFill>
              </a:rPr>
              <a:t> </a:t>
            </a:r>
            <a:r>
              <a:rPr lang="en-US" sz="1600" dirty="0" err="1">
                <a:solidFill>
                  <a:schemeClr val="accent6"/>
                </a:solidFill>
              </a:rPr>
              <a:t>xvar</a:t>
            </a:r>
            <a:r>
              <a:rPr lang="en-US" sz="1600" dirty="0"/>
              <a:t>)</a:t>
            </a:r>
          </a:p>
          <a:p>
            <a:endParaRPr lang="en-US" sz="1600" dirty="0"/>
          </a:p>
          <a:p>
            <a:r>
              <a:rPr lang="en-US" sz="1600" dirty="0" err="1">
                <a:solidFill>
                  <a:srgbClr val="FF0000"/>
                </a:solidFill>
              </a:rPr>
              <a:t>twoway</a:t>
            </a:r>
            <a:r>
              <a:rPr lang="en-US" sz="1600" dirty="0"/>
              <a:t> (</a:t>
            </a:r>
            <a:r>
              <a:rPr lang="en-US" sz="1600" dirty="0">
                <a:solidFill>
                  <a:srgbClr val="FF0000"/>
                </a:solidFill>
              </a:rPr>
              <a:t>scatter </a:t>
            </a:r>
            <a:r>
              <a:rPr lang="en-US" sz="1600" dirty="0" err="1">
                <a:solidFill>
                  <a:schemeClr val="accent6"/>
                </a:solidFill>
              </a:rPr>
              <a:t>yvar</a:t>
            </a:r>
            <a:r>
              <a:rPr lang="en-US" sz="1600" dirty="0">
                <a:solidFill>
                  <a:schemeClr val="accent6"/>
                </a:solidFill>
              </a:rPr>
              <a:t> </a:t>
            </a:r>
            <a:r>
              <a:rPr lang="en-US" sz="1600" dirty="0" err="1">
                <a:solidFill>
                  <a:schemeClr val="accent6"/>
                </a:solidFill>
              </a:rPr>
              <a:t>xvar</a:t>
            </a:r>
            <a:r>
              <a:rPr lang="en-US" sz="1600" dirty="0"/>
              <a:t>) </a:t>
            </a:r>
            <a:r>
              <a:rPr lang="en-US" sz="1600" dirty="0">
                <a:solidFill>
                  <a:schemeClr val="accent6"/>
                </a:solidFill>
              </a:rPr>
              <a:t>if statement</a:t>
            </a:r>
          </a:p>
          <a:p>
            <a:endParaRPr lang="en-US" sz="1600" dirty="0">
              <a:solidFill>
                <a:srgbClr val="FF0000"/>
              </a:solidFill>
            </a:endParaRPr>
          </a:p>
          <a:p>
            <a:endParaRPr lang="en-US" sz="1600" dirty="0">
              <a:solidFill>
                <a:srgbClr val="FF0000"/>
              </a:solidFill>
            </a:endParaRPr>
          </a:p>
          <a:p>
            <a:r>
              <a:rPr lang="en-US" sz="1600" dirty="0"/>
              <a:t>For weight by age, if all values are valid:</a:t>
            </a:r>
          </a:p>
          <a:p>
            <a:r>
              <a:rPr lang="en-US" sz="1600" dirty="0">
                <a:solidFill>
                  <a:srgbClr val="FF0000"/>
                </a:solidFill>
              </a:rPr>
              <a:t>scatter </a:t>
            </a:r>
            <a:r>
              <a:rPr lang="en-US" sz="1600" dirty="0">
                <a:solidFill>
                  <a:schemeClr val="accent6"/>
                </a:solidFill>
              </a:rPr>
              <a:t>AN8 CAGE</a:t>
            </a:r>
          </a:p>
          <a:p>
            <a:endParaRPr lang="en-US" sz="1600" dirty="0"/>
          </a:p>
          <a:p>
            <a:r>
              <a:rPr lang="en-US" sz="1600" dirty="0"/>
              <a:t>For weight by age, if you need to if/then:</a:t>
            </a:r>
            <a:endParaRPr lang="en-US" sz="1600" dirty="0">
              <a:solidFill>
                <a:srgbClr val="FF0000"/>
              </a:solidFill>
            </a:endParaRPr>
          </a:p>
          <a:p>
            <a:r>
              <a:rPr lang="en-US" sz="1600" dirty="0" err="1">
                <a:solidFill>
                  <a:srgbClr val="FF0000"/>
                </a:solidFill>
              </a:rPr>
              <a:t>twoway</a:t>
            </a:r>
            <a:r>
              <a:rPr lang="en-US" sz="1600" dirty="0"/>
              <a:t> (</a:t>
            </a:r>
            <a:r>
              <a:rPr lang="en-US" sz="1600" dirty="0">
                <a:solidFill>
                  <a:srgbClr val="FF0000"/>
                </a:solidFill>
              </a:rPr>
              <a:t>scatter</a:t>
            </a:r>
            <a:r>
              <a:rPr lang="en-US" sz="1600" dirty="0"/>
              <a:t> </a:t>
            </a:r>
            <a:r>
              <a:rPr lang="en-US" sz="1600" dirty="0">
                <a:solidFill>
                  <a:schemeClr val="accent6"/>
                </a:solidFill>
              </a:rPr>
              <a:t>AN8 CAGE if AN8 &lt;80</a:t>
            </a:r>
            <a:r>
              <a:rPr lang="en-US" sz="1600" dirty="0"/>
              <a:t>)</a:t>
            </a:r>
          </a:p>
          <a:p>
            <a:endParaRPr lang="en-US" sz="1600" dirty="0"/>
          </a:p>
          <a:p>
            <a:r>
              <a:rPr lang="en-US" sz="1600" dirty="0" err="1">
                <a:solidFill>
                  <a:srgbClr val="FF0000"/>
                </a:solidFill>
              </a:rPr>
              <a:t>twoway</a:t>
            </a:r>
            <a:r>
              <a:rPr lang="en-US" sz="1600" dirty="0"/>
              <a:t> (</a:t>
            </a:r>
            <a:r>
              <a:rPr lang="en-US" sz="1600" dirty="0">
                <a:solidFill>
                  <a:srgbClr val="FF0000"/>
                </a:solidFill>
              </a:rPr>
              <a:t>scatter </a:t>
            </a:r>
            <a:r>
              <a:rPr lang="en-US" sz="1600" dirty="0">
                <a:solidFill>
                  <a:schemeClr val="accent6"/>
                </a:solidFill>
              </a:rPr>
              <a:t>AN8 CAGE</a:t>
            </a:r>
            <a:r>
              <a:rPr lang="en-US" sz="1600" dirty="0"/>
              <a:t>) </a:t>
            </a:r>
            <a:r>
              <a:rPr lang="en-US" sz="1600" dirty="0">
                <a:solidFill>
                  <a:schemeClr val="accent6"/>
                </a:solidFill>
              </a:rPr>
              <a:t>if AN8 &lt;80</a:t>
            </a:r>
          </a:p>
        </p:txBody>
      </p:sp>
      <p:sp>
        <p:nvSpPr>
          <p:cNvPr id="17" name="TextBox 16">
            <a:extLst>
              <a:ext uri="{FF2B5EF4-FFF2-40B4-BE49-F238E27FC236}">
                <a16:creationId xmlns:a16="http://schemas.microsoft.com/office/drawing/2014/main" id="{AC406864-B095-4195-B767-A2A49242A4AD}"/>
              </a:ext>
            </a:extLst>
          </p:cNvPr>
          <p:cNvSpPr txBox="1"/>
          <p:nvPr/>
        </p:nvSpPr>
        <p:spPr>
          <a:xfrm>
            <a:off x="628650" y="5723888"/>
            <a:ext cx="8103490" cy="584775"/>
          </a:xfrm>
          <a:prstGeom prst="rect">
            <a:avLst/>
          </a:prstGeom>
          <a:noFill/>
        </p:spPr>
        <p:txBody>
          <a:bodyPr wrap="square">
            <a:spAutoFit/>
          </a:bodyPr>
          <a:lstStyle/>
          <a:p>
            <a:r>
              <a:rPr lang="en-US" sz="1600" dirty="0"/>
              <a:t>For two variables and fitting a linear line. “If” only needed if you require an if/then statement:</a:t>
            </a:r>
            <a:endParaRPr lang="en-US" sz="1600" dirty="0">
              <a:solidFill>
                <a:srgbClr val="FF0000"/>
              </a:solidFill>
            </a:endParaRPr>
          </a:p>
          <a:p>
            <a:r>
              <a:rPr lang="en-US" sz="1600" dirty="0">
                <a:solidFill>
                  <a:srgbClr val="FF0000"/>
                </a:solidFill>
              </a:rPr>
              <a:t>graph </a:t>
            </a:r>
            <a:r>
              <a:rPr lang="en-US" sz="1600" dirty="0" err="1">
                <a:solidFill>
                  <a:srgbClr val="FF0000"/>
                </a:solidFill>
              </a:rPr>
              <a:t>twoway</a:t>
            </a:r>
            <a:r>
              <a:rPr lang="en-US" sz="1600" dirty="0">
                <a:solidFill>
                  <a:srgbClr val="FF0000"/>
                </a:solidFill>
              </a:rPr>
              <a:t> </a:t>
            </a:r>
            <a:r>
              <a:rPr lang="en-US" sz="1600" dirty="0"/>
              <a:t>(</a:t>
            </a:r>
            <a:r>
              <a:rPr lang="en-US" sz="1600" dirty="0">
                <a:solidFill>
                  <a:srgbClr val="FF0000"/>
                </a:solidFill>
              </a:rPr>
              <a:t>scatter </a:t>
            </a:r>
            <a:r>
              <a:rPr lang="en-US" sz="1600" dirty="0">
                <a:solidFill>
                  <a:schemeClr val="accent6"/>
                </a:solidFill>
              </a:rPr>
              <a:t>AN8 CAGE</a:t>
            </a:r>
            <a:r>
              <a:rPr lang="en-US" sz="1600" dirty="0"/>
              <a:t>) (</a:t>
            </a:r>
            <a:r>
              <a:rPr lang="en-US" sz="1600" dirty="0" err="1">
                <a:solidFill>
                  <a:srgbClr val="FF0000"/>
                </a:solidFill>
              </a:rPr>
              <a:t>lfit</a:t>
            </a:r>
            <a:r>
              <a:rPr lang="en-US" sz="1600" dirty="0"/>
              <a:t> </a:t>
            </a:r>
            <a:r>
              <a:rPr lang="en-US" sz="1600" dirty="0">
                <a:solidFill>
                  <a:schemeClr val="accent6"/>
                </a:solidFill>
              </a:rPr>
              <a:t>AN8 CAGE</a:t>
            </a:r>
            <a:r>
              <a:rPr lang="en-US" sz="1600" dirty="0"/>
              <a:t>) </a:t>
            </a:r>
            <a:r>
              <a:rPr lang="en-US" sz="1600" dirty="0">
                <a:solidFill>
                  <a:schemeClr val="accent6"/>
                </a:solidFill>
              </a:rPr>
              <a:t>if AN8 &lt;80</a:t>
            </a:r>
          </a:p>
        </p:txBody>
      </p:sp>
      <p:pic>
        <p:nvPicPr>
          <p:cNvPr id="19" name="Audio 18">
            <a:hlinkClick r:id="" action="ppaction://media"/>
            <a:extLst>
              <a:ext uri="{FF2B5EF4-FFF2-40B4-BE49-F238E27FC236}">
                <a16:creationId xmlns:a16="http://schemas.microsoft.com/office/drawing/2014/main" id="{06A773EE-C91E-4903-82C9-4ED1DA2C2A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281809370"/>
      </p:ext>
    </p:extLst>
  </p:cSld>
  <p:clrMapOvr>
    <a:masterClrMapping/>
  </p:clrMapOvr>
  <mc:AlternateContent xmlns:mc="http://schemas.openxmlformats.org/markup-compatibility/2006">
    <mc:Choice xmlns:p14="http://schemas.microsoft.com/office/powerpoint/2010/main" Requires="p14">
      <p:transition spd="slow" p14:dur="2000" advTm="47262"/>
    </mc:Choice>
    <mc:Fallback>
      <p:transition spd="slow" advTm="47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628650" y="887246"/>
            <a:ext cx="7886700" cy="492443"/>
          </a:xfrm>
          <a:prstGeom prst="rect">
            <a:avLst/>
          </a:prstGeom>
        </p:spPr>
        <p:txBody>
          <a:bodyPr vert="horz" wrap="square" lIns="0" tIns="0" rIns="0" bIns="0" rtlCol="0" anchor="b">
            <a:spAutoFit/>
          </a:bodyPr>
          <a:lstStyle/>
          <a:p>
            <a:pPr marL="11206" marR="4483">
              <a:lnSpc>
                <a:spcPct val="100000"/>
              </a:lnSpc>
              <a:tabLst>
                <a:tab pos="313781" algn="l"/>
              </a:tabLst>
            </a:pPr>
            <a:r>
              <a:rPr lang="en-US" spc="-4" dirty="0"/>
              <a:t>Box Plots for Continuous and Categorical</a:t>
            </a:r>
            <a:endParaRPr dirty="0"/>
          </a:p>
        </p:txBody>
      </p:sp>
      <p:sp>
        <p:nvSpPr>
          <p:cNvPr id="5" name="Content Placeholder 4">
            <a:extLst>
              <a:ext uri="{FF2B5EF4-FFF2-40B4-BE49-F238E27FC236}">
                <a16:creationId xmlns:a16="http://schemas.microsoft.com/office/drawing/2014/main" id="{AF19B15B-91C2-40FC-8A84-A512653ABB6D}"/>
              </a:ext>
            </a:extLst>
          </p:cNvPr>
          <p:cNvSpPr>
            <a:spLocks noGrp="1"/>
          </p:cNvSpPr>
          <p:nvPr>
            <p:ph sz="quarter" idx="10"/>
          </p:nvPr>
        </p:nvSpPr>
        <p:spPr/>
        <p:txBody>
          <a:bodyPr/>
          <a:lstStyle/>
          <a:p>
            <a:pPr marL="0" indent="0">
              <a:buNone/>
            </a:pPr>
            <a:r>
              <a:rPr lang="en-US" dirty="0">
                <a:solidFill>
                  <a:srgbClr val="FF0000"/>
                </a:solidFill>
              </a:rPr>
              <a:t>graph box </a:t>
            </a:r>
            <a:r>
              <a:rPr lang="en-US" dirty="0">
                <a:solidFill>
                  <a:schemeClr val="accent6"/>
                </a:solidFill>
              </a:rPr>
              <a:t>variable1CON</a:t>
            </a:r>
            <a:r>
              <a:rPr lang="en-US" dirty="0"/>
              <a:t>, over(</a:t>
            </a:r>
            <a:r>
              <a:rPr lang="en-US" dirty="0">
                <a:solidFill>
                  <a:schemeClr val="accent6"/>
                </a:solidFill>
              </a:rPr>
              <a:t>variable2CAT</a:t>
            </a:r>
            <a:r>
              <a:rPr lang="en-US" dirty="0"/>
              <a:t>) </a:t>
            </a:r>
          </a:p>
        </p:txBody>
      </p:sp>
      <p:pic>
        <p:nvPicPr>
          <p:cNvPr id="6" name="Picture 5">
            <a:extLst>
              <a:ext uri="{FF2B5EF4-FFF2-40B4-BE49-F238E27FC236}">
                <a16:creationId xmlns:a16="http://schemas.microsoft.com/office/drawing/2014/main" id="{212B0523-E5AB-441C-8CDE-57FFD1F16269}"/>
              </a:ext>
            </a:extLst>
          </p:cNvPr>
          <p:cNvPicPr>
            <a:picLocks noChangeAspect="1"/>
          </p:cNvPicPr>
          <p:nvPr/>
        </p:nvPicPr>
        <p:blipFill>
          <a:blip r:embed="rId5"/>
          <a:stretch>
            <a:fillRect/>
          </a:stretch>
        </p:blipFill>
        <p:spPr>
          <a:xfrm>
            <a:off x="1597919" y="2111789"/>
            <a:ext cx="5948162" cy="4334214"/>
          </a:xfrm>
          <a:prstGeom prst="rect">
            <a:avLst/>
          </a:prstGeom>
        </p:spPr>
      </p:pic>
      <p:sp>
        <p:nvSpPr>
          <p:cNvPr id="8" name="TextBox 7">
            <a:extLst>
              <a:ext uri="{FF2B5EF4-FFF2-40B4-BE49-F238E27FC236}">
                <a16:creationId xmlns:a16="http://schemas.microsoft.com/office/drawing/2014/main" id="{ECAC3168-393B-4F57-99AC-A9AA5AC86F07}"/>
              </a:ext>
            </a:extLst>
          </p:cNvPr>
          <p:cNvSpPr txBox="1"/>
          <p:nvPr/>
        </p:nvSpPr>
        <p:spPr>
          <a:xfrm>
            <a:off x="3354148" y="2252488"/>
            <a:ext cx="3799211" cy="369332"/>
          </a:xfrm>
          <a:prstGeom prst="rect">
            <a:avLst/>
          </a:prstGeom>
          <a:noFill/>
        </p:spPr>
        <p:txBody>
          <a:bodyPr wrap="square">
            <a:spAutoFit/>
          </a:bodyPr>
          <a:lstStyle/>
          <a:p>
            <a:r>
              <a:rPr lang="en-US" dirty="0">
                <a:solidFill>
                  <a:srgbClr val="FF0000"/>
                </a:solidFill>
              </a:rPr>
              <a:t>graph box </a:t>
            </a:r>
            <a:r>
              <a:rPr lang="en-US" dirty="0">
                <a:solidFill>
                  <a:schemeClr val="accent6"/>
                </a:solidFill>
              </a:rPr>
              <a:t>BMI if BMI &lt; 30</a:t>
            </a:r>
            <a:r>
              <a:rPr lang="en-US" dirty="0"/>
              <a:t>,over(</a:t>
            </a:r>
            <a:r>
              <a:rPr lang="en-US" dirty="0">
                <a:solidFill>
                  <a:schemeClr val="accent6"/>
                </a:solidFill>
              </a:rPr>
              <a:t>IM8A</a:t>
            </a:r>
            <a:r>
              <a:rPr lang="en-US" dirty="0"/>
              <a:t>) </a:t>
            </a:r>
          </a:p>
        </p:txBody>
      </p:sp>
      <p:pic>
        <p:nvPicPr>
          <p:cNvPr id="9" name="Audio 8">
            <a:hlinkClick r:id="" action="ppaction://media"/>
            <a:extLst>
              <a:ext uri="{FF2B5EF4-FFF2-40B4-BE49-F238E27FC236}">
                <a16:creationId xmlns:a16="http://schemas.microsoft.com/office/drawing/2014/main" id="{F7882662-4A81-4939-BC3F-E3462634D1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464467906"/>
      </p:ext>
    </p:extLst>
  </p:cSld>
  <p:clrMapOvr>
    <a:masterClrMapping/>
  </p:clrMapOvr>
  <mc:AlternateContent xmlns:mc="http://schemas.openxmlformats.org/markup-compatibility/2006">
    <mc:Choice xmlns:p14="http://schemas.microsoft.com/office/powerpoint/2010/main" Requires="p14">
      <p:transition spd="slow" p14:dur="2000" advTm="29151"/>
    </mc:Choice>
    <mc:Fallback>
      <p:transition spd="slow" advTm="29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FCFCC-98CD-49D9-8F5C-21ADE61D4B86}"/>
              </a:ext>
            </a:extLst>
          </p:cNvPr>
          <p:cNvSpPr>
            <a:spLocks noGrp="1"/>
          </p:cNvSpPr>
          <p:nvPr>
            <p:ph type="title"/>
          </p:nvPr>
        </p:nvSpPr>
        <p:spPr>
          <a:xfrm>
            <a:off x="628650" y="365126"/>
            <a:ext cx="8013644" cy="1017107"/>
          </a:xfrm>
        </p:spPr>
        <p:txBody>
          <a:bodyPr/>
          <a:lstStyle/>
          <a:p>
            <a:r>
              <a:rPr lang="en-US" dirty="0"/>
              <a:t>Grouped Bar Chart: 2 Categorical Variables</a:t>
            </a:r>
          </a:p>
        </p:txBody>
      </p:sp>
      <p:sp>
        <p:nvSpPr>
          <p:cNvPr id="3" name="Slide Number Placeholder 2">
            <a:extLst>
              <a:ext uri="{FF2B5EF4-FFF2-40B4-BE49-F238E27FC236}">
                <a16:creationId xmlns:a16="http://schemas.microsoft.com/office/drawing/2014/main" id="{EC0BB466-35EE-4ABC-A915-33E5D4F0178E}"/>
              </a:ext>
            </a:extLst>
          </p:cNvPr>
          <p:cNvSpPr>
            <a:spLocks noGrp="1"/>
          </p:cNvSpPr>
          <p:nvPr>
            <p:ph type="sldNum" sz="quarter" idx="10"/>
          </p:nvPr>
        </p:nvSpPr>
        <p:spPr/>
        <p:txBody>
          <a:bodyPr/>
          <a:lstStyle/>
          <a:p>
            <a:r>
              <a:rPr lang="en-US">
                <a:solidFill>
                  <a:schemeClr val="tx2"/>
                </a:solidFill>
              </a:rPr>
              <a:t>ANRCB   |   </a:t>
            </a:r>
            <a:fld id="{D8FE707D-7EDD-4671-B995-A3FBECAF0B25}" type="slidenum">
              <a:rPr lang="en-US" b="1" smtClean="0">
                <a:solidFill>
                  <a:schemeClr val="accent6"/>
                </a:solidFill>
              </a:rPr>
              <a:pPr/>
              <a:t>49</a:t>
            </a:fld>
            <a:endParaRPr lang="en-US" b="1" dirty="0">
              <a:solidFill>
                <a:schemeClr val="accent6"/>
              </a:solidFill>
            </a:endParaRPr>
          </a:p>
        </p:txBody>
      </p:sp>
      <p:pic>
        <p:nvPicPr>
          <p:cNvPr id="5" name="Picture 4">
            <a:extLst>
              <a:ext uri="{FF2B5EF4-FFF2-40B4-BE49-F238E27FC236}">
                <a16:creationId xmlns:a16="http://schemas.microsoft.com/office/drawing/2014/main" id="{875F0B5A-7B8F-40D3-A731-40A94066CA3A}"/>
              </a:ext>
            </a:extLst>
          </p:cNvPr>
          <p:cNvPicPr>
            <a:picLocks noChangeAspect="1"/>
          </p:cNvPicPr>
          <p:nvPr/>
        </p:nvPicPr>
        <p:blipFill>
          <a:blip r:embed="rId5"/>
          <a:stretch>
            <a:fillRect/>
          </a:stretch>
        </p:blipFill>
        <p:spPr>
          <a:xfrm>
            <a:off x="1039264" y="1560109"/>
            <a:ext cx="7077048" cy="4320585"/>
          </a:xfrm>
          <a:prstGeom prst="rect">
            <a:avLst/>
          </a:prstGeom>
        </p:spPr>
      </p:pic>
      <p:pic>
        <p:nvPicPr>
          <p:cNvPr id="6" name="Audio 5">
            <a:hlinkClick r:id="" action="ppaction://media"/>
            <a:extLst>
              <a:ext uri="{FF2B5EF4-FFF2-40B4-BE49-F238E27FC236}">
                <a16:creationId xmlns:a16="http://schemas.microsoft.com/office/drawing/2014/main" id="{A5A2A00F-114D-4790-9756-A9AE648A15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959968845"/>
      </p:ext>
    </p:extLst>
  </p:cSld>
  <p:clrMapOvr>
    <a:masterClrMapping/>
  </p:clrMapOvr>
  <mc:AlternateContent xmlns:mc="http://schemas.openxmlformats.org/markup-compatibility/2006">
    <mc:Choice xmlns:p14="http://schemas.microsoft.com/office/powerpoint/2010/main" Requires="p14">
      <p:transition spd="slow" p14:dur="2000" advTm="24994"/>
    </mc:Choice>
    <mc:Fallback>
      <p:transition spd="slow" advTm="24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0C24987-A81F-419A-B2AD-12EAE13534D3}"/>
              </a:ext>
            </a:extLst>
          </p:cNvPr>
          <p:cNvSpPr>
            <a:spLocks noGrp="1"/>
          </p:cNvSpPr>
          <p:nvPr>
            <p:ph type="title"/>
          </p:nvPr>
        </p:nvSpPr>
        <p:spPr>
          <a:xfrm>
            <a:off x="628650" y="365126"/>
            <a:ext cx="7886700" cy="1017107"/>
          </a:xfrm>
        </p:spPr>
        <p:txBody>
          <a:bodyPr anchor="b">
            <a:normAutofit/>
          </a:bodyPr>
          <a:lstStyle/>
          <a:p>
            <a:r>
              <a:rPr lang="en-US" dirty="0"/>
              <a:t>Graphical Summaries: Categorical Data</a:t>
            </a:r>
            <a:endParaRPr lang="en-US" dirty="0">
              <a:highlight>
                <a:srgbClr val="FFFF00"/>
              </a:highlight>
            </a:endParaRPr>
          </a:p>
        </p:txBody>
      </p:sp>
      <p:sp>
        <p:nvSpPr>
          <p:cNvPr id="4" name="Content Placeholder 3">
            <a:extLst>
              <a:ext uri="{FF2B5EF4-FFF2-40B4-BE49-F238E27FC236}">
                <a16:creationId xmlns:a16="http://schemas.microsoft.com/office/drawing/2014/main" id="{1DDEA679-3CEF-4C6E-8F1C-3D61F42B20CF}"/>
              </a:ext>
            </a:extLst>
          </p:cNvPr>
          <p:cNvSpPr>
            <a:spLocks noGrp="1"/>
          </p:cNvSpPr>
          <p:nvPr>
            <p:ph sz="quarter" idx="10"/>
          </p:nvPr>
        </p:nvSpPr>
        <p:spPr>
          <a:xfrm>
            <a:off x="628650" y="1490804"/>
            <a:ext cx="3943350" cy="4700145"/>
          </a:xfrm>
        </p:spPr>
        <p:txBody>
          <a:bodyPr>
            <a:normAutofit/>
          </a:bodyPr>
          <a:lstStyle/>
          <a:p>
            <a:pPr>
              <a:spcBef>
                <a:spcPts val="0"/>
              </a:spcBef>
            </a:pPr>
            <a:r>
              <a:rPr lang="en-US" sz="2000" b="1" dirty="0"/>
              <a:t>Frequency Tables</a:t>
            </a:r>
            <a:r>
              <a:rPr lang="en-US" sz="2000" dirty="0"/>
              <a:t>: (covered in 7.3)</a:t>
            </a:r>
          </a:p>
          <a:p>
            <a:pPr lvl="1">
              <a:spcBef>
                <a:spcPts val="0"/>
              </a:spcBef>
            </a:pPr>
            <a:r>
              <a:rPr lang="en-US" sz="1800" dirty="0"/>
              <a:t>Frequency (n) and relative frequency (%) of observations in each category</a:t>
            </a:r>
          </a:p>
          <a:p>
            <a:pPr>
              <a:spcBef>
                <a:spcPts val="0"/>
              </a:spcBef>
            </a:pPr>
            <a:r>
              <a:rPr lang="en-US" sz="2000" b="1" dirty="0"/>
              <a:t>Bar Charts</a:t>
            </a:r>
          </a:p>
          <a:p>
            <a:pPr lvl="1">
              <a:spcBef>
                <a:spcPts val="0"/>
              </a:spcBef>
            </a:pPr>
            <a:r>
              <a:rPr lang="en-US" sz="1800" dirty="0"/>
              <a:t>A graphical way to display the frequency distribution for nominal or ordinal data</a:t>
            </a:r>
          </a:p>
          <a:p>
            <a:pPr lvl="1">
              <a:spcBef>
                <a:spcPts val="0"/>
              </a:spcBef>
            </a:pPr>
            <a:r>
              <a:rPr lang="en-US" sz="1800" dirty="0"/>
              <a:t>Horizontal axis: Categories </a:t>
            </a:r>
          </a:p>
          <a:p>
            <a:pPr lvl="1">
              <a:spcBef>
                <a:spcPts val="0"/>
              </a:spcBef>
            </a:pPr>
            <a:r>
              <a:rPr lang="en-US" sz="1800" dirty="0"/>
              <a:t>Vertical axis: Frequency or relative frequency of observations in each category</a:t>
            </a:r>
          </a:p>
          <a:p>
            <a:pPr>
              <a:spcBef>
                <a:spcPts val="0"/>
              </a:spcBef>
            </a:pPr>
            <a:r>
              <a:rPr lang="en-US" sz="2000" b="1" dirty="0"/>
              <a:t>Pie Charts</a:t>
            </a:r>
          </a:p>
          <a:p>
            <a:pPr lvl="1">
              <a:spcBef>
                <a:spcPts val="0"/>
              </a:spcBef>
            </a:pPr>
            <a:r>
              <a:rPr lang="en-US" sz="1800" dirty="0"/>
              <a:t>Slices are proportions of a whole</a:t>
            </a:r>
          </a:p>
          <a:p>
            <a:pPr>
              <a:spcBef>
                <a:spcPts val="0"/>
              </a:spcBef>
            </a:pPr>
            <a:r>
              <a:rPr lang="en-US" sz="2000" b="1" dirty="0"/>
              <a:t>Mosaic Plots</a:t>
            </a:r>
          </a:p>
          <a:p>
            <a:pPr lvl="1">
              <a:spcBef>
                <a:spcPts val="0"/>
              </a:spcBef>
            </a:pPr>
            <a:r>
              <a:rPr lang="en-US" sz="1800" dirty="0"/>
              <a:t>Contingency table/Crosstabs for more than one variable</a:t>
            </a:r>
          </a:p>
          <a:p>
            <a:pPr lvl="1" eaLnBrk="1" hangingPunct="1">
              <a:buFont typeface="Wingdings" pitchFamily="2" charset="2"/>
              <a:buChar char="§"/>
            </a:pPr>
            <a:endParaRPr lang="en-US" sz="1800" dirty="0"/>
          </a:p>
          <a:p>
            <a:pPr lvl="1" eaLnBrk="1" hangingPunct="1">
              <a:buFont typeface="Wingdings" pitchFamily="2" charset="2"/>
              <a:buChar char="§"/>
            </a:pPr>
            <a:endParaRPr lang="en-US" sz="1800" i="1" baseline="-25000" dirty="0"/>
          </a:p>
          <a:p>
            <a:endParaRPr lang="en-US" sz="1800" dirty="0"/>
          </a:p>
        </p:txBody>
      </p:sp>
      <p:pic>
        <p:nvPicPr>
          <p:cNvPr id="16" name="Graphic 15">
            <a:extLst>
              <a:ext uri="{FF2B5EF4-FFF2-40B4-BE49-F238E27FC236}">
                <a16:creationId xmlns:a16="http://schemas.microsoft.com/office/drawing/2014/main" id="{FE6665EC-9737-4E5A-BE4B-3A79956DE2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88933" y="1661877"/>
            <a:ext cx="2267808" cy="1767123"/>
          </a:xfrm>
          <a:prstGeom prst="rect">
            <a:avLst/>
          </a:prstGeom>
        </p:spPr>
      </p:pic>
      <p:sp>
        <p:nvSpPr>
          <p:cNvPr id="21" name="Slide Number Placeholder 4">
            <a:extLst>
              <a:ext uri="{FF2B5EF4-FFF2-40B4-BE49-F238E27FC236}">
                <a16:creationId xmlns:a16="http://schemas.microsoft.com/office/drawing/2014/main" id="{23D45884-0EF7-7B67-7120-EE5D526730CC}"/>
              </a:ext>
            </a:extLst>
          </p:cNvPr>
          <p:cNvSpPr>
            <a:spLocks noGrp="1"/>
          </p:cNvSpPr>
          <p:nvPr>
            <p:ph type="sldNum" sz="quarter" idx="12"/>
          </p:nvPr>
        </p:nvSpPr>
        <p:spPr>
          <a:xfrm>
            <a:off x="7070497" y="6348809"/>
            <a:ext cx="1509243" cy="191503"/>
          </a:xfrm>
        </p:spPr>
        <p:txBody>
          <a:bodyPr/>
          <a:lstStyle/>
          <a:p>
            <a:pPr>
              <a:spcAft>
                <a:spcPts val="600"/>
              </a:spcAft>
            </a:pPr>
            <a:r>
              <a:rPr lang="en-US" dirty="0">
                <a:solidFill>
                  <a:schemeClr val="tx2"/>
                </a:solidFill>
              </a:rPr>
              <a:t>ANRCB   |   </a:t>
            </a:r>
            <a:fld id="{D8FE707D-7EDD-4671-B995-A3FBECAF0B25}" type="slidenum">
              <a:rPr lang="en-US" b="1" smtClean="0">
                <a:solidFill>
                  <a:schemeClr val="accent6"/>
                </a:solidFill>
              </a:rPr>
              <a:pPr>
                <a:spcAft>
                  <a:spcPts val="600"/>
                </a:spcAft>
              </a:pPr>
              <a:t>5</a:t>
            </a:fld>
            <a:endParaRPr lang="en-US" b="1" dirty="0">
              <a:solidFill>
                <a:schemeClr val="accent6"/>
              </a:solidFill>
            </a:endParaRPr>
          </a:p>
        </p:txBody>
      </p:sp>
      <p:pic>
        <p:nvPicPr>
          <p:cNvPr id="17" name="Graphic 16">
            <a:extLst>
              <a:ext uri="{FF2B5EF4-FFF2-40B4-BE49-F238E27FC236}">
                <a16:creationId xmlns:a16="http://schemas.microsoft.com/office/drawing/2014/main" id="{2848C650-B6C0-4D91-A84D-05D0618B5C0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17106" y="3802335"/>
            <a:ext cx="1423689" cy="1257471"/>
          </a:xfrm>
          <a:prstGeom prst="rect">
            <a:avLst/>
          </a:prstGeom>
        </p:spPr>
      </p:pic>
      <p:grpSp>
        <p:nvGrpSpPr>
          <p:cNvPr id="18" name="Group 17">
            <a:extLst>
              <a:ext uri="{FF2B5EF4-FFF2-40B4-BE49-F238E27FC236}">
                <a16:creationId xmlns:a16="http://schemas.microsoft.com/office/drawing/2014/main" id="{DCE53AC1-5724-49A7-B69D-6BF1603DC21F}"/>
              </a:ext>
            </a:extLst>
          </p:cNvPr>
          <p:cNvGrpSpPr>
            <a:grpSpLocks noChangeAspect="1"/>
          </p:cNvGrpSpPr>
          <p:nvPr/>
        </p:nvGrpSpPr>
        <p:grpSpPr>
          <a:xfrm>
            <a:off x="6834692" y="4302042"/>
            <a:ext cx="1535670" cy="1534487"/>
            <a:chOff x="4588637" y="3261448"/>
            <a:chExt cx="2865302" cy="2865302"/>
          </a:xfrm>
        </p:grpSpPr>
        <p:pic>
          <p:nvPicPr>
            <p:cNvPr id="19" name="Picture 18">
              <a:extLst>
                <a:ext uri="{FF2B5EF4-FFF2-40B4-BE49-F238E27FC236}">
                  <a16:creationId xmlns:a16="http://schemas.microsoft.com/office/drawing/2014/main" id="{E1F4B0F4-75D8-4BAA-B949-551A9F130145}"/>
                </a:ext>
              </a:extLst>
            </p:cNvPr>
            <p:cNvPicPr>
              <a:picLocks noChangeAspect="1"/>
            </p:cNvPicPr>
            <p:nvPr/>
          </p:nvPicPr>
          <p:blipFill rotWithShape="1">
            <a:blip r:embed="rId9"/>
            <a:srcRect l="11690" t="13787" r="39769" b="12673"/>
            <a:stretch/>
          </p:blipFill>
          <p:spPr>
            <a:xfrm>
              <a:off x="4776779" y="3517049"/>
              <a:ext cx="2519520" cy="2318698"/>
            </a:xfrm>
            <a:prstGeom prst="rect">
              <a:avLst/>
            </a:prstGeom>
          </p:spPr>
        </p:pic>
        <p:pic>
          <p:nvPicPr>
            <p:cNvPr id="20" name="Graphic 19">
              <a:extLst>
                <a:ext uri="{FF2B5EF4-FFF2-40B4-BE49-F238E27FC236}">
                  <a16:creationId xmlns:a16="http://schemas.microsoft.com/office/drawing/2014/main" id="{17EFADFF-B800-4D37-96AA-425A7CD7995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588637" y="3261448"/>
              <a:ext cx="2865302" cy="2865302"/>
            </a:xfrm>
            <a:prstGeom prst="rect">
              <a:avLst/>
            </a:prstGeom>
          </p:spPr>
        </p:pic>
      </p:grpSp>
      <p:pic>
        <p:nvPicPr>
          <p:cNvPr id="2" name="Audio 1">
            <a:hlinkClick r:id="" action="ppaction://media"/>
            <a:extLst>
              <a:ext uri="{FF2B5EF4-FFF2-40B4-BE49-F238E27FC236}">
                <a16:creationId xmlns:a16="http://schemas.microsoft.com/office/drawing/2014/main" id="{31A6DF84-4A2E-4964-A48D-1722A15CDC4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728781452"/>
      </p:ext>
    </p:extLst>
  </p:cSld>
  <p:clrMapOvr>
    <a:masterClrMapping/>
  </p:clrMapOvr>
  <mc:AlternateContent xmlns:mc="http://schemas.openxmlformats.org/markup-compatibility/2006">
    <mc:Choice xmlns:p14="http://schemas.microsoft.com/office/powerpoint/2010/main" Requires="p14">
      <p:transition spd="slow" p14:dur="2000" advTm="20722"/>
    </mc:Choice>
    <mc:Fallback>
      <p:transition spd="slow" advTm="20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46A5B-CFF2-4759-8649-0A00ED8601FD}"/>
              </a:ext>
            </a:extLst>
          </p:cNvPr>
          <p:cNvSpPr>
            <a:spLocks noGrp="1"/>
          </p:cNvSpPr>
          <p:nvPr>
            <p:ph type="title"/>
          </p:nvPr>
        </p:nvSpPr>
        <p:spPr>
          <a:xfrm>
            <a:off x="798583" y="365126"/>
            <a:ext cx="7886700" cy="1017107"/>
          </a:xfrm>
        </p:spPr>
        <p:txBody>
          <a:bodyPr anchor="b">
            <a:normAutofit/>
          </a:bodyPr>
          <a:lstStyle/>
          <a:p>
            <a:r>
              <a:rPr lang="en-US" dirty="0"/>
              <a:t>Grouped Bar Graph -- Horizontal: </a:t>
            </a:r>
            <a:br>
              <a:rPr lang="en-US" dirty="0"/>
            </a:br>
            <a:r>
              <a:rPr lang="en-US" dirty="0"/>
              <a:t>2 Continuous, 2 Categorical Variables</a:t>
            </a:r>
          </a:p>
        </p:txBody>
      </p:sp>
      <p:pic>
        <p:nvPicPr>
          <p:cNvPr id="6" name="Picture 5">
            <a:extLst>
              <a:ext uri="{FF2B5EF4-FFF2-40B4-BE49-F238E27FC236}">
                <a16:creationId xmlns:a16="http://schemas.microsoft.com/office/drawing/2014/main" id="{8E0ACC2C-3E5B-4DDD-9E24-40B670C01AC1}"/>
              </a:ext>
            </a:extLst>
          </p:cNvPr>
          <p:cNvPicPr>
            <a:picLocks noChangeAspect="1"/>
          </p:cNvPicPr>
          <p:nvPr/>
        </p:nvPicPr>
        <p:blipFill>
          <a:blip r:embed="rId5"/>
          <a:stretch>
            <a:fillRect/>
          </a:stretch>
        </p:blipFill>
        <p:spPr>
          <a:xfrm>
            <a:off x="1478887" y="1469695"/>
            <a:ext cx="6186225" cy="4487679"/>
          </a:xfrm>
          <a:prstGeom prst="rect">
            <a:avLst/>
          </a:prstGeom>
          <a:noFill/>
        </p:spPr>
      </p:pic>
      <p:sp>
        <p:nvSpPr>
          <p:cNvPr id="4" name="Slide Number Placeholder 3">
            <a:extLst>
              <a:ext uri="{FF2B5EF4-FFF2-40B4-BE49-F238E27FC236}">
                <a16:creationId xmlns:a16="http://schemas.microsoft.com/office/drawing/2014/main" id="{078E5BFA-27F9-4F86-9D8F-960531E9EDFE}"/>
              </a:ext>
            </a:extLst>
          </p:cNvPr>
          <p:cNvSpPr>
            <a:spLocks noGrp="1"/>
          </p:cNvSpPr>
          <p:nvPr>
            <p:ph type="sldNum" sz="quarter" idx="11"/>
          </p:nvPr>
        </p:nvSpPr>
        <p:spPr>
          <a:xfrm>
            <a:off x="7070497" y="6348809"/>
            <a:ext cx="1509243" cy="191503"/>
          </a:xfrm>
        </p:spPr>
        <p:txBody>
          <a:bodyPr anchor="ctr">
            <a:normAutofit/>
          </a:bodyPr>
          <a:lstStyle/>
          <a:p>
            <a:pPr>
              <a:lnSpc>
                <a:spcPct val="90000"/>
              </a:lnSpc>
              <a:spcAft>
                <a:spcPts val="600"/>
              </a:spcAft>
            </a:pPr>
            <a:r>
              <a:rPr lang="en-US" sz="700">
                <a:solidFill>
                  <a:schemeClr val="tx2"/>
                </a:solidFill>
              </a:rPr>
              <a:t>ANRCB   |   </a:t>
            </a:r>
            <a:fld id="{D8FE707D-7EDD-4671-B995-A3FBECAF0B25}" type="slidenum">
              <a:rPr lang="en-US" sz="700" b="1" smtClean="0">
                <a:solidFill>
                  <a:schemeClr val="tx2"/>
                </a:solidFill>
              </a:rPr>
              <a:pPr>
                <a:lnSpc>
                  <a:spcPct val="90000"/>
                </a:lnSpc>
                <a:spcAft>
                  <a:spcPts val="600"/>
                </a:spcAft>
              </a:pPr>
              <a:t>50</a:t>
            </a:fld>
            <a:endParaRPr lang="en-US" sz="700" b="1">
              <a:solidFill>
                <a:schemeClr val="tx2"/>
              </a:solidFill>
            </a:endParaRPr>
          </a:p>
        </p:txBody>
      </p:sp>
      <p:sp>
        <p:nvSpPr>
          <p:cNvPr id="7" name="TextBox 6">
            <a:extLst>
              <a:ext uri="{FF2B5EF4-FFF2-40B4-BE49-F238E27FC236}">
                <a16:creationId xmlns:a16="http://schemas.microsoft.com/office/drawing/2014/main" id="{B502775C-1C72-4FC5-AF33-F9A8B2856665}"/>
              </a:ext>
            </a:extLst>
          </p:cNvPr>
          <p:cNvSpPr txBox="1"/>
          <p:nvPr/>
        </p:nvSpPr>
        <p:spPr>
          <a:xfrm>
            <a:off x="2285999" y="6038904"/>
            <a:ext cx="4572000" cy="338554"/>
          </a:xfrm>
          <a:prstGeom prst="rect">
            <a:avLst/>
          </a:prstGeom>
          <a:noFill/>
        </p:spPr>
        <p:txBody>
          <a:bodyPr wrap="square">
            <a:spAutoFit/>
          </a:bodyPr>
          <a:lstStyle/>
          <a:p>
            <a:pPr algn="ctr"/>
            <a:r>
              <a:rPr lang="en-US" sz="1600" dirty="0">
                <a:solidFill>
                  <a:srgbClr val="FF0000"/>
                </a:solidFill>
              </a:rPr>
              <a:t>graph </a:t>
            </a:r>
            <a:r>
              <a:rPr lang="en-US" sz="1600" dirty="0" err="1">
                <a:solidFill>
                  <a:srgbClr val="FF0000"/>
                </a:solidFill>
              </a:rPr>
              <a:t>hbar</a:t>
            </a:r>
            <a:r>
              <a:rPr lang="en-US" sz="1600" dirty="0">
                <a:solidFill>
                  <a:srgbClr val="FF0000"/>
                </a:solidFill>
              </a:rPr>
              <a:t> </a:t>
            </a:r>
            <a:r>
              <a:rPr lang="en-US" sz="1600" dirty="0">
                <a:solidFill>
                  <a:schemeClr val="accent6"/>
                </a:solidFill>
              </a:rPr>
              <a:t>WAP WHP</a:t>
            </a:r>
            <a:r>
              <a:rPr lang="en-US" sz="1600" dirty="0"/>
              <a:t>, over(</a:t>
            </a:r>
            <a:r>
              <a:rPr lang="en-US" sz="1600" dirty="0">
                <a:solidFill>
                  <a:schemeClr val="accent6"/>
                </a:solidFill>
              </a:rPr>
              <a:t>hh7</a:t>
            </a:r>
            <a:r>
              <a:rPr lang="en-US" sz="1600" dirty="0"/>
              <a:t>) over(</a:t>
            </a:r>
            <a:r>
              <a:rPr lang="en-US" sz="1600" dirty="0">
                <a:solidFill>
                  <a:schemeClr val="accent6"/>
                </a:solidFill>
              </a:rPr>
              <a:t>HL4</a:t>
            </a:r>
            <a:r>
              <a:rPr lang="en-US" sz="1600" dirty="0"/>
              <a:t>)</a:t>
            </a:r>
          </a:p>
        </p:txBody>
      </p:sp>
      <p:pic>
        <p:nvPicPr>
          <p:cNvPr id="5" name="Audio 4">
            <a:hlinkClick r:id="" action="ppaction://media"/>
            <a:extLst>
              <a:ext uri="{FF2B5EF4-FFF2-40B4-BE49-F238E27FC236}">
                <a16:creationId xmlns:a16="http://schemas.microsoft.com/office/drawing/2014/main" id="{785BA585-AC73-47E1-BEB7-9E43DC884D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4077806516"/>
      </p:ext>
    </p:extLst>
  </p:cSld>
  <p:clrMapOvr>
    <a:masterClrMapping/>
  </p:clrMapOvr>
  <mc:AlternateContent xmlns:mc="http://schemas.openxmlformats.org/markup-compatibility/2006">
    <mc:Choice xmlns:p14="http://schemas.microsoft.com/office/powerpoint/2010/main" Requires="p14">
      <p:transition spd="slow" p14:dur="2000" advTm="27943"/>
    </mc:Choice>
    <mc:Fallback>
      <p:transition spd="slow" advTm="27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46A5B-CFF2-4759-8649-0A00ED8601FD}"/>
              </a:ext>
            </a:extLst>
          </p:cNvPr>
          <p:cNvSpPr>
            <a:spLocks noGrp="1"/>
          </p:cNvSpPr>
          <p:nvPr>
            <p:ph type="title"/>
          </p:nvPr>
        </p:nvSpPr>
        <p:spPr>
          <a:xfrm>
            <a:off x="855227" y="365126"/>
            <a:ext cx="7886700" cy="1017107"/>
          </a:xfrm>
        </p:spPr>
        <p:txBody>
          <a:bodyPr anchor="b">
            <a:normAutofit/>
          </a:bodyPr>
          <a:lstStyle/>
          <a:p>
            <a:r>
              <a:rPr lang="en-US" dirty="0"/>
              <a:t>Stacked Bar Graph – Vertical:</a:t>
            </a:r>
            <a:br>
              <a:rPr lang="en-US" dirty="0"/>
            </a:br>
            <a:r>
              <a:rPr lang="en-US" dirty="0"/>
              <a:t>2 Continuous, 2 Categorical Variables</a:t>
            </a:r>
          </a:p>
        </p:txBody>
      </p:sp>
      <p:pic>
        <p:nvPicPr>
          <p:cNvPr id="6" name="Picture 5">
            <a:extLst>
              <a:ext uri="{FF2B5EF4-FFF2-40B4-BE49-F238E27FC236}">
                <a16:creationId xmlns:a16="http://schemas.microsoft.com/office/drawing/2014/main" id="{F1664F93-0237-4E71-B02B-588060BFB4BE}"/>
              </a:ext>
            </a:extLst>
          </p:cNvPr>
          <p:cNvPicPr>
            <a:picLocks noChangeAspect="1"/>
          </p:cNvPicPr>
          <p:nvPr/>
        </p:nvPicPr>
        <p:blipFill>
          <a:blip r:embed="rId5"/>
          <a:stretch>
            <a:fillRect/>
          </a:stretch>
        </p:blipFill>
        <p:spPr>
          <a:xfrm>
            <a:off x="1727867" y="1487967"/>
            <a:ext cx="6125318" cy="4443495"/>
          </a:xfrm>
          <a:prstGeom prst="rect">
            <a:avLst/>
          </a:prstGeom>
          <a:noFill/>
        </p:spPr>
      </p:pic>
      <p:sp>
        <p:nvSpPr>
          <p:cNvPr id="4" name="Slide Number Placeholder 3">
            <a:extLst>
              <a:ext uri="{FF2B5EF4-FFF2-40B4-BE49-F238E27FC236}">
                <a16:creationId xmlns:a16="http://schemas.microsoft.com/office/drawing/2014/main" id="{078E5BFA-27F9-4F86-9D8F-960531E9EDFE}"/>
              </a:ext>
            </a:extLst>
          </p:cNvPr>
          <p:cNvSpPr>
            <a:spLocks noGrp="1"/>
          </p:cNvSpPr>
          <p:nvPr>
            <p:ph type="sldNum" sz="quarter" idx="11"/>
          </p:nvPr>
        </p:nvSpPr>
        <p:spPr>
          <a:xfrm>
            <a:off x="7070497" y="6348809"/>
            <a:ext cx="1509243" cy="191503"/>
          </a:xfrm>
        </p:spPr>
        <p:txBody>
          <a:bodyPr anchor="ctr">
            <a:normAutofit/>
          </a:bodyPr>
          <a:lstStyle/>
          <a:p>
            <a:pPr>
              <a:lnSpc>
                <a:spcPct val="90000"/>
              </a:lnSpc>
              <a:spcAft>
                <a:spcPts val="600"/>
              </a:spcAft>
            </a:pPr>
            <a:r>
              <a:rPr lang="en-US" sz="700">
                <a:solidFill>
                  <a:schemeClr val="tx2"/>
                </a:solidFill>
              </a:rPr>
              <a:t>ANRCB   |   </a:t>
            </a:r>
            <a:fld id="{D8FE707D-7EDD-4671-B995-A3FBECAF0B25}" type="slidenum">
              <a:rPr lang="en-US" sz="700" b="1" smtClean="0">
                <a:solidFill>
                  <a:schemeClr val="tx2"/>
                </a:solidFill>
              </a:rPr>
              <a:pPr>
                <a:lnSpc>
                  <a:spcPct val="90000"/>
                </a:lnSpc>
                <a:spcAft>
                  <a:spcPts val="600"/>
                </a:spcAft>
              </a:pPr>
              <a:t>51</a:t>
            </a:fld>
            <a:endParaRPr lang="en-US" sz="700" b="1">
              <a:solidFill>
                <a:schemeClr val="tx2"/>
              </a:solidFill>
            </a:endParaRPr>
          </a:p>
        </p:txBody>
      </p:sp>
      <p:sp>
        <p:nvSpPr>
          <p:cNvPr id="7" name="TextBox 6">
            <a:extLst>
              <a:ext uri="{FF2B5EF4-FFF2-40B4-BE49-F238E27FC236}">
                <a16:creationId xmlns:a16="http://schemas.microsoft.com/office/drawing/2014/main" id="{85F60EC6-E18A-45AD-A0A0-0F5B13FFE7CE}"/>
              </a:ext>
            </a:extLst>
          </p:cNvPr>
          <p:cNvSpPr txBox="1"/>
          <p:nvPr/>
        </p:nvSpPr>
        <p:spPr>
          <a:xfrm>
            <a:off x="2512577" y="5979477"/>
            <a:ext cx="4572000" cy="369332"/>
          </a:xfrm>
          <a:prstGeom prst="rect">
            <a:avLst/>
          </a:prstGeom>
          <a:noFill/>
        </p:spPr>
        <p:txBody>
          <a:bodyPr wrap="square">
            <a:spAutoFit/>
          </a:bodyPr>
          <a:lstStyle/>
          <a:p>
            <a:r>
              <a:rPr lang="en-US" dirty="0">
                <a:solidFill>
                  <a:srgbClr val="FF0000"/>
                </a:solidFill>
              </a:rPr>
              <a:t>graph bar </a:t>
            </a:r>
            <a:r>
              <a:rPr lang="en-US" dirty="0">
                <a:solidFill>
                  <a:schemeClr val="accent6"/>
                </a:solidFill>
              </a:rPr>
              <a:t>WAP WHP</a:t>
            </a:r>
            <a:r>
              <a:rPr lang="en-US" dirty="0"/>
              <a:t>, over(</a:t>
            </a:r>
            <a:r>
              <a:rPr lang="en-US" dirty="0">
                <a:solidFill>
                  <a:schemeClr val="accent6"/>
                </a:solidFill>
              </a:rPr>
              <a:t>hh7</a:t>
            </a:r>
            <a:r>
              <a:rPr lang="en-US" dirty="0"/>
              <a:t>) over(</a:t>
            </a:r>
            <a:r>
              <a:rPr lang="en-US" dirty="0">
                <a:solidFill>
                  <a:schemeClr val="accent6"/>
                </a:solidFill>
              </a:rPr>
              <a:t>HL4</a:t>
            </a:r>
            <a:r>
              <a:rPr lang="en-US" dirty="0"/>
              <a:t>) stack</a:t>
            </a:r>
          </a:p>
        </p:txBody>
      </p:sp>
      <p:pic>
        <p:nvPicPr>
          <p:cNvPr id="5" name="Audio 4">
            <a:hlinkClick r:id="" action="ppaction://media"/>
            <a:extLst>
              <a:ext uri="{FF2B5EF4-FFF2-40B4-BE49-F238E27FC236}">
                <a16:creationId xmlns:a16="http://schemas.microsoft.com/office/drawing/2014/main" id="{D0EB9BF3-BD95-4A87-BF4C-C554AB9B74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416496942"/>
      </p:ext>
    </p:extLst>
  </p:cSld>
  <p:clrMapOvr>
    <a:masterClrMapping/>
  </p:clrMapOvr>
  <mc:AlternateContent xmlns:mc="http://schemas.openxmlformats.org/markup-compatibility/2006">
    <mc:Choice xmlns:p14="http://schemas.microsoft.com/office/powerpoint/2010/main" Requires="p14">
      <p:transition spd="slow" p14:dur="2000" advTm="30776"/>
    </mc:Choice>
    <mc:Fallback>
      <p:transition spd="slow" advTm="30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46A5B-CFF2-4759-8649-0A00ED8601FD}"/>
              </a:ext>
            </a:extLst>
          </p:cNvPr>
          <p:cNvSpPr>
            <a:spLocks noGrp="1"/>
          </p:cNvSpPr>
          <p:nvPr>
            <p:ph type="title"/>
          </p:nvPr>
        </p:nvSpPr>
        <p:spPr>
          <a:xfrm>
            <a:off x="628650" y="365126"/>
            <a:ext cx="7886700" cy="1017107"/>
          </a:xfrm>
        </p:spPr>
        <p:txBody>
          <a:bodyPr anchor="b">
            <a:normAutofit/>
          </a:bodyPr>
          <a:lstStyle/>
          <a:p>
            <a:r>
              <a:rPr lang="en-US" dirty="0"/>
              <a:t>Stacked Bar Graph – Horizontal:</a:t>
            </a:r>
            <a:br>
              <a:rPr lang="en-US" dirty="0"/>
            </a:br>
            <a:r>
              <a:rPr lang="en-US" dirty="0"/>
              <a:t>2 Continuous, 2 Categorical Variables</a:t>
            </a:r>
          </a:p>
        </p:txBody>
      </p:sp>
      <p:pic>
        <p:nvPicPr>
          <p:cNvPr id="5" name="Picture 4">
            <a:extLst>
              <a:ext uri="{FF2B5EF4-FFF2-40B4-BE49-F238E27FC236}">
                <a16:creationId xmlns:a16="http://schemas.microsoft.com/office/drawing/2014/main" id="{32AED8AB-24D0-4A48-BA2E-B04AB5DA2ABF}"/>
              </a:ext>
            </a:extLst>
          </p:cNvPr>
          <p:cNvPicPr>
            <a:picLocks noChangeAspect="1"/>
          </p:cNvPicPr>
          <p:nvPr/>
        </p:nvPicPr>
        <p:blipFill>
          <a:blip r:embed="rId5"/>
          <a:stretch>
            <a:fillRect/>
          </a:stretch>
        </p:blipFill>
        <p:spPr>
          <a:xfrm>
            <a:off x="1476247" y="1461669"/>
            <a:ext cx="6191506" cy="4491510"/>
          </a:xfrm>
          <a:prstGeom prst="rect">
            <a:avLst/>
          </a:prstGeom>
          <a:noFill/>
        </p:spPr>
      </p:pic>
      <p:sp>
        <p:nvSpPr>
          <p:cNvPr id="4" name="Slide Number Placeholder 3">
            <a:extLst>
              <a:ext uri="{FF2B5EF4-FFF2-40B4-BE49-F238E27FC236}">
                <a16:creationId xmlns:a16="http://schemas.microsoft.com/office/drawing/2014/main" id="{078E5BFA-27F9-4F86-9D8F-960531E9EDFE}"/>
              </a:ext>
            </a:extLst>
          </p:cNvPr>
          <p:cNvSpPr>
            <a:spLocks noGrp="1"/>
          </p:cNvSpPr>
          <p:nvPr>
            <p:ph type="sldNum" sz="quarter" idx="11"/>
          </p:nvPr>
        </p:nvSpPr>
        <p:spPr>
          <a:xfrm>
            <a:off x="7070497" y="6348809"/>
            <a:ext cx="1509243" cy="191503"/>
          </a:xfrm>
        </p:spPr>
        <p:txBody>
          <a:bodyPr anchor="ctr">
            <a:normAutofit/>
          </a:bodyPr>
          <a:lstStyle/>
          <a:p>
            <a:pPr>
              <a:lnSpc>
                <a:spcPct val="90000"/>
              </a:lnSpc>
              <a:spcAft>
                <a:spcPts val="600"/>
              </a:spcAft>
            </a:pPr>
            <a:r>
              <a:rPr lang="en-US" sz="700">
                <a:solidFill>
                  <a:schemeClr val="tx2"/>
                </a:solidFill>
              </a:rPr>
              <a:t>ANRCB   |   </a:t>
            </a:r>
            <a:fld id="{D8FE707D-7EDD-4671-B995-A3FBECAF0B25}" type="slidenum">
              <a:rPr lang="en-US" sz="700" b="1" smtClean="0">
                <a:solidFill>
                  <a:schemeClr val="tx2"/>
                </a:solidFill>
              </a:rPr>
              <a:pPr>
                <a:lnSpc>
                  <a:spcPct val="90000"/>
                </a:lnSpc>
                <a:spcAft>
                  <a:spcPts val="600"/>
                </a:spcAft>
              </a:pPr>
              <a:t>52</a:t>
            </a:fld>
            <a:endParaRPr lang="en-US" sz="700" b="1">
              <a:solidFill>
                <a:schemeClr val="tx2"/>
              </a:solidFill>
            </a:endParaRPr>
          </a:p>
        </p:txBody>
      </p:sp>
      <p:sp>
        <p:nvSpPr>
          <p:cNvPr id="6" name="TextBox 5">
            <a:extLst>
              <a:ext uri="{FF2B5EF4-FFF2-40B4-BE49-F238E27FC236}">
                <a16:creationId xmlns:a16="http://schemas.microsoft.com/office/drawing/2014/main" id="{0FD42ED4-9EE4-4DF4-98C0-B9FD5626FFF7}"/>
              </a:ext>
            </a:extLst>
          </p:cNvPr>
          <p:cNvSpPr txBox="1"/>
          <p:nvPr/>
        </p:nvSpPr>
        <p:spPr>
          <a:xfrm>
            <a:off x="2178780" y="5966328"/>
            <a:ext cx="4786439" cy="369332"/>
          </a:xfrm>
          <a:prstGeom prst="rect">
            <a:avLst/>
          </a:prstGeom>
          <a:noFill/>
        </p:spPr>
        <p:txBody>
          <a:bodyPr wrap="square">
            <a:spAutoFit/>
          </a:bodyPr>
          <a:lstStyle/>
          <a:p>
            <a:r>
              <a:rPr lang="en-US" dirty="0">
                <a:solidFill>
                  <a:srgbClr val="FF0000"/>
                </a:solidFill>
              </a:rPr>
              <a:t>graph </a:t>
            </a:r>
            <a:r>
              <a:rPr lang="en-US" dirty="0" err="1">
                <a:solidFill>
                  <a:srgbClr val="FF0000"/>
                </a:solidFill>
              </a:rPr>
              <a:t>hbar</a:t>
            </a:r>
            <a:r>
              <a:rPr lang="en-US" dirty="0">
                <a:solidFill>
                  <a:srgbClr val="FF0000"/>
                </a:solidFill>
              </a:rPr>
              <a:t> </a:t>
            </a:r>
            <a:r>
              <a:rPr lang="en-US" dirty="0">
                <a:solidFill>
                  <a:schemeClr val="accent6"/>
                </a:solidFill>
              </a:rPr>
              <a:t>WAP WHP</a:t>
            </a:r>
            <a:r>
              <a:rPr lang="en-US" dirty="0"/>
              <a:t>, over(</a:t>
            </a:r>
            <a:r>
              <a:rPr lang="en-US" dirty="0">
                <a:solidFill>
                  <a:schemeClr val="accent6"/>
                </a:solidFill>
              </a:rPr>
              <a:t>hh7</a:t>
            </a:r>
            <a:r>
              <a:rPr lang="en-US" dirty="0"/>
              <a:t>) over(</a:t>
            </a:r>
            <a:r>
              <a:rPr lang="en-US" dirty="0">
                <a:solidFill>
                  <a:schemeClr val="accent6"/>
                </a:solidFill>
              </a:rPr>
              <a:t>HL4</a:t>
            </a:r>
            <a:r>
              <a:rPr lang="en-US" dirty="0"/>
              <a:t>) stack</a:t>
            </a:r>
          </a:p>
        </p:txBody>
      </p:sp>
      <p:pic>
        <p:nvPicPr>
          <p:cNvPr id="3" name="Audio 2">
            <a:hlinkClick r:id="" action="ppaction://media"/>
            <a:extLst>
              <a:ext uri="{FF2B5EF4-FFF2-40B4-BE49-F238E27FC236}">
                <a16:creationId xmlns:a16="http://schemas.microsoft.com/office/drawing/2014/main" id="{573B53B3-203A-45AE-B198-EE957B9B72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784325619"/>
      </p:ext>
    </p:extLst>
  </p:cSld>
  <p:clrMapOvr>
    <a:masterClrMapping/>
  </p:clrMapOvr>
  <mc:AlternateContent xmlns:mc="http://schemas.openxmlformats.org/markup-compatibility/2006">
    <mc:Choice xmlns:p14="http://schemas.microsoft.com/office/powerpoint/2010/main" Requires="p14">
      <p:transition spd="slow" p14:dur="2000" advTm="5513"/>
    </mc:Choice>
    <mc:Fallback>
      <p:transition spd="slow" advTm="5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cial networks and neurological illness | Nature Reviews Neurology">
            <a:extLst>
              <a:ext uri="{FF2B5EF4-FFF2-40B4-BE49-F238E27FC236}">
                <a16:creationId xmlns:a16="http://schemas.microsoft.com/office/drawing/2014/main" id="{8BACA0AB-B9CE-4235-B156-F470CC174F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4539" y="1548704"/>
            <a:ext cx="2575030" cy="2249042"/>
          </a:xfrm>
          <a:prstGeom prst="rect">
            <a:avLst/>
          </a:prstGeom>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F405683A-BAAB-ED65-9FD8-810AC7FABCB7}"/>
              </a:ext>
            </a:extLst>
          </p:cNvPr>
          <p:cNvSpPr>
            <a:spLocks noGrp="1"/>
          </p:cNvSpPr>
          <p:nvPr>
            <p:ph type="title"/>
          </p:nvPr>
        </p:nvSpPr>
        <p:spPr>
          <a:xfrm>
            <a:off x="628650" y="365126"/>
            <a:ext cx="7886700" cy="1017107"/>
          </a:xfrm>
        </p:spPr>
        <p:txBody>
          <a:bodyPr anchor="b">
            <a:normAutofit/>
          </a:bodyPr>
          <a:lstStyle/>
          <a:p>
            <a:r>
              <a:rPr lang="en-US" dirty="0"/>
              <a:t>Other visualizations</a:t>
            </a:r>
          </a:p>
        </p:txBody>
      </p:sp>
      <p:sp>
        <p:nvSpPr>
          <p:cNvPr id="2" name="Slide Number Placeholder 1">
            <a:extLst>
              <a:ext uri="{FF2B5EF4-FFF2-40B4-BE49-F238E27FC236}">
                <a16:creationId xmlns:a16="http://schemas.microsoft.com/office/drawing/2014/main" id="{BD177E9B-D174-432E-A42A-66033C74FDB4}"/>
              </a:ext>
            </a:extLst>
          </p:cNvPr>
          <p:cNvSpPr>
            <a:spLocks noGrp="1"/>
          </p:cNvSpPr>
          <p:nvPr>
            <p:ph type="sldNum" sz="quarter" idx="11"/>
          </p:nvPr>
        </p:nvSpPr>
        <p:spPr>
          <a:xfrm>
            <a:off x="7070497" y="6348809"/>
            <a:ext cx="1509243" cy="191503"/>
          </a:xfrm>
        </p:spPr>
        <p:txBody>
          <a:bodyPr anchor="ctr">
            <a:normAutofit/>
          </a:bodyPr>
          <a:lstStyle/>
          <a:p>
            <a:pPr>
              <a:lnSpc>
                <a:spcPct val="90000"/>
              </a:lnSpc>
              <a:spcAft>
                <a:spcPts val="600"/>
              </a:spcAft>
            </a:pPr>
            <a:r>
              <a:rPr lang="en-US" sz="700">
                <a:solidFill>
                  <a:schemeClr val="tx2"/>
                </a:solidFill>
              </a:rPr>
              <a:t>ANRCB   |   </a:t>
            </a:r>
            <a:fld id="{D8FE707D-7EDD-4671-B995-A3FBECAF0B25}" type="slidenum">
              <a:rPr lang="en-US" sz="700" b="1" smtClean="0">
                <a:solidFill>
                  <a:schemeClr val="tx2"/>
                </a:solidFill>
              </a:rPr>
              <a:pPr>
                <a:lnSpc>
                  <a:spcPct val="90000"/>
                </a:lnSpc>
                <a:spcAft>
                  <a:spcPts val="600"/>
                </a:spcAft>
              </a:pPr>
              <a:t>53</a:t>
            </a:fld>
            <a:endParaRPr lang="en-US" sz="700" b="1">
              <a:solidFill>
                <a:schemeClr val="tx2"/>
              </a:solidFill>
            </a:endParaRPr>
          </a:p>
        </p:txBody>
      </p:sp>
      <p:pic>
        <p:nvPicPr>
          <p:cNvPr id="7" name="Picture 6" descr="smoke prev final jeez.png">
            <a:extLst>
              <a:ext uri="{FF2B5EF4-FFF2-40B4-BE49-F238E27FC236}">
                <a16:creationId xmlns:a16="http://schemas.microsoft.com/office/drawing/2014/main" id="{AB7B0DFC-17A8-4D25-A584-A00D0F811EEB}"/>
              </a:ext>
            </a:extLst>
          </p:cNvPr>
          <p:cNvPicPr>
            <a:picLocks noChangeAspect="1"/>
          </p:cNvPicPr>
          <p:nvPr/>
        </p:nvPicPr>
        <p:blipFill>
          <a:blip r:embed="rId6"/>
          <a:stretch>
            <a:fillRect/>
          </a:stretch>
        </p:blipFill>
        <p:spPr>
          <a:xfrm>
            <a:off x="3517070" y="2082872"/>
            <a:ext cx="2234078" cy="1703485"/>
          </a:xfrm>
          <a:prstGeom prst="rect">
            <a:avLst/>
          </a:prstGeom>
          <a:noFill/>
        </p:spPr>
      </p:pic>
      <p:pic>
        <p:nvPicPr>
          <p:cNvPr id="1028" name="Picture 4" descr="Data visualisation to support obesity policy: case studies of data tools  for planning and transport policy in the UK | International Journal of  Obesity">
            <a:extLst>
              <a:ext uri="{FF2B5EF4-FFF2-40B4-BE49-F238E27FC236}">
                <a16:creationId xmlns:a16="http://schemas.microsoft.com/office/drawing/2014/main" id="{B871DF14-B154-4944-B611-005719C258C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99" t="48299"/>
          <a:stretch/>
        </p:blipFill>
        <p:spPr bwMode="auto">
          <a:xfrm>
            <a:off x="2533573" y="4102697"/>
            <a:ext cx="5958041" cy="22461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0FCC757-0F2C-402A-B02B-F7A3EF1F0A63}"/>
              </a:ext>
            </a:extLst>
          </p:cNvPr>
          <p:cNvPicPr>
            <a:picLocks noChangeAspect="1"/>
          </p:cNvPicPr>
          <p:nvPr/>
        </p:nvPicPr>
        <p:blipFill>
          <a:blip r:embed="rId8"/>
          <a:stretch>
            <a:fillRect/>
          </a:stretch>
        </p:blipFill>
        <p:spPr>
          <a:xfrm>
            <a:off x="628650" y="1500785"/>
            <a:ext cx="2575030" cy="3015834"/>
          </a:xfrm>
          <a:prstGeom prst="rect">
            <a:avLst/>
          </a:prstGeom>
        </p:spPr>
      </p:pic>
      <p:pic>
        <p:nvPicPr>
          <p:cNvPr id="5" name="Audio 4">
            <a:hlinkClick r:id="" action="ppaction://media"/>
            <a:extLst>
              <a:ext uri="{FF2B5EF4-FFF2-40B4-BE49-F238E27FC236}">
                <a16:creationId xmlns:a16="http://schemas.microsoft.com/office/drawing/2014/main" id="{20A90B51-D5C7-4C51-AD5B-6DCFCEAFA71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413123576"/>
      </p:ext>
    </p:extLst>
  </p:cSld>
  <p:clrMapOvr>
    <a:masterClrMapping/>
  </p:clrMapOvr>
  <mc:AlternateContent xmlns:mc="http://schemas.openxmlformats.org/markup-compatibility/2006">
    <mc:Choice xmlns:p14="http://schemas.microsoft.com/office/powerpoint/2010/main" Requires="p14">
      <p:transition spd="slow" p14:dur="2000" advTm="23462"/>
    </mc:Choice>
    <mc:Fallback>
      <p:transition spd="slow" advTm="23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405683A-BAAB-ED65-9FD8-810AC7FABCB7}"/>
              </a:ext>
            </a:extLst>
          </p:cNvPr>
          <p:cNvSpPr>
            <a:spLocks noGrp="1"/>
          </p:cNvSpPr>
          <p:nvPr>
            <p:ph type="title"/>
          </p:nvPr>
        </p:nvSpPr>
        <p:spPr>
          <a:xfrm>
            <a:off x="628650" y="365126"/>
            <a:ext cx="7886700" cy="1017107"/>
          </a:xfrm>
        </p:spPr>
        <p:txBody>
          <a:bodyPr anchor="b">
            <a:normAutofit/>
          </a:bodyPr>
          <a:lstStyle/>
          <a:p>
            <a:r>
              <a:rPr lang="en-US" dirty="0"/>
              <a:t>Every graph you can think of in Stata!</a:t>
            </a:r>
          </a:p>
        </p:txBody>
      </p:sp>
      <p:pic>
        <p:nvPicPr>
          <p:cNvPr id="4" name="Picture 3">
            <a:extLst>
              <a:ext uri="{FF2B5EF4-FFF2-40B4-BE49-F238E27FC236}">
                <a16:creationId xmlns:a16="http://schemas.microsoft.com/office/drawing/2014/main" id="{D186FAEC-10D1-4D73-9A14-D50E047DE789}"/>
              </a:ext>
            </a:extLst>
          </p:cNvPr>
          <p:cNvPicPr>
            <a:picLocks noChangeAspect="1"/>
          </p:cNvPicPr>
          <p:nvPr/>
        </p:nvPicPr>
        <p:blipFill>
          <a:blip r:embed="rId5"/>
          <a:stretch>
            <a:fillRect/>
          </a:stretch>
        </p:blipFill>
        <p:spPr>
          <a:xfrm>
            <a:off x="917028" y="1487967"/>
            <a:ext cx="7309943" cy="4678363"/>
          </a:xfrm>
          <a:prstGeom prst="rect">
            <a:avLst/>
          </a:prstGeom>
          <a:noFill/>
        </p:spPr>
      </p:pic>
      <p:sp>
        <p:nvSpPr>
          <p:cNvPr id="2" name="Slide Number Placeholder 1">
            <a:extLst>
              <a:ext uri="{FF2B5EF4-FFF2-40B4-BE49-F238E27FC236}">
                <a16:creationId xmlns:a16="http://schemas.microsoft.com/office/drawing/2014/main" id="{BD177E9B-D174-432E-A42A-66033C74FDB4}"/>
              </a:ext>
            </a:extLst>
          </p:cNvPr>
          <p:cNvSpPr>
            <a:spLocks noGrp="1"/>
          </p:cNvSpPr>
          <p:nvPr>
            <p:ph type="sldNum" sz="quarter" idx="11"/>
          </p:nvPr>
        </p:nvSpPr>
        <p:spPr>
          <a:xfrm>
            <a:off x="7070497" y="6348809"/>
            <a:ext cx="1509243" cy="191503"/>
          </a:xfrm>
        </p:spPr>
        <p:txBody>
          <a:bodyPr anchor="ctr">
            <a:normAutofit/>
          </a:bodyPr>
          <a:lstStyle/>
          <a:p>
            <a:pPr>
              <a:lnSpc>
                <a:spcPct val="90000"/>
              </a:lnSpc>
              <a:spcAft>
                <a:spcPts val="600"/>
              </a:spcAft>
            </a:pPr>
            <a:r>
              <a:rPr lang="en-US" sz="700">
                <a:solidFill>
                  <a:schemeClr val="tx2"/>
                </a:solidFill>
              </a:rPr>
              <a:t>ANRCB   |   </a:t>
            </a:r>
            <a:fld id="{D8FE707D-7EDD-4671-B995-A3FBECAF0B25}" type="slidenum">
              <a:rPr lang="en-US" sz="700" b="1" smtClean="0">
                <a:solidFill>
                  <a:schemeClr val="tx2"/>
                </a:solidFill>
              </a:rPr>
              <a:pPr>
                <a:lnSpc>
                  <a:spcPct val="90000"/>
                </a:lnSpc>
                <a:spcAft>
                  <a:spcPts val="600"/>
                </a:spcAft>
              </a:pPr>
              <a:t>54</a:t>
            </a:fld>
            <a:endParaRPr lang="en-US" sz="700" b="1">
              <a:solidFill>
                <a:schemeClr val="tx2"/>
              </a:solidFill>
            </a:endParaRPr>
          </a:p>
        </p:txBody>
      </p:sp>
      <p:sp>
        <p:nvSpPr>
          <p:cNvPr id="7" name="TextBox 6">
            <a:extLst>
              <a:ext uri="{FF2B5EF4-FFF2-40B4-BE49-F238E27FC236}">
                <a16:creationId xmlns:a16="http://schemas.microsoft.com/office/drawing/2014/main" id="{FCD086A3-BE92-44C4-B2AB-35679872D0C8}"/>
              </a:ext>
            </a:extLst>
          </p:cNvPr>
          <p:cNvSpPr txBox="1"/>
          <p:nvPr/>
        </p:nvSpPr>
        <p:spPr>
          <a:xfrm>
            <a:off x="2296503" y="5948898"/>
            <a:ext cx="6452634" cy="646331"/>
          </a:xfrm>
          <a:prstGeom prst="rect">
            <a:avLst/>
          </a:prstGeom>
          <a:noFill/>
        </p:spPr>
        <p:txBody>
          <a:bodyPr wrap="square">
            <a:spAutoFit/>
          </a:bodyPr>
          <a:lstStyle/>
          <a:p>
            <a:r>
              <a:rPr lang="en-US" dirty="0">
                <a:hlinkClick r:id="rId6"/>
              </a:rPr>
              <a:t>https://www.stata.com/support/faqs/graphics/gph/stata-graphs/</a:t>
            </a:r>
            <a:endParaRPr lang="en-US" dirty="0"/>
          </a:p>
          <a:p>
            <a:endParaRPr lang="en-US" dirty="0"/>
          </a:p>
        </p:txBody>
      </p:sp>
      <p:pic>
        <p:nvPicPr>
          <p:cNvPr id="3" name="Audio 2">
            <a:hlinkClick r:id="" action="ppaction://media"/>
            <a:extLst>
              <a:ext uri="{FF2B5EF4-FFF2-40B4-BE49-F238E27FC236}">
                <a16:creationId xmlns:a16="http://schemas.microsoft.com/office/drawing/2014/main" id="{4367F2BE-71A7-4E35-81BF-97AF69E0F7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450644593"/>
      </p:ext>
    </p:extLst>
  </p:cSld>
  <p:clrMapOvr>
    <a:masterClrMapping/>
  </p:clrMapOvr>
  <mc:AlternateContent xmlns:mc="http://schemas.openxmlformats.org/markup-compatibility/2006">
    <mc:Choice xmlns:p14="http://schemas.microsoft.com/office/powerpoint/2010/main" Requires="p14">
      <p:transition spd="slow" p14:dur="2000" advTm="10250"/>
    </mc:Choice>
    <mc:Fallback>
      <p:transition spd="slow" advTm="10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1C8B4-18D8-49AF-BFEE-CAE80D6DCFC7}"/>
              </a:ext>
            </a:extLst>
          </p:cNvPr>
          <p:cNvSpPr>
            <a:spLocks noGrp="1"/>
          </p:cNvSpPr>
          <p:nvPr>
            <p:ph type="title"/>
          </p:nvPr>
        </p:nvSpPr>
        <p:spPr/>
        <p:txBody>
          <a:bodyPr/>
          <a:lstStyle/>
          <a:p>
            <a:r>
              <a:rPr lang="en-US" dirty="0"/>
              <a:t>In summary</a:t>
            </a:r>
          </a:p>
        </p:txBody>
      </p:sp>
      <p:sp>
        <p:nvSpPr>
          <p:cNvPr id="3" name="Content Placeholder 2">
            <a:extLst>
              <a:ext uri="{FF2B5EF4-FFF2-40B4-BE49-F238E27FC236}">
                <a16:creationId xmlns:a16="http://schemas.microsoft.com/office/drawing/2014/main" id="{ABF685E7-C787-4CE1-8B3D-928A79988963}"/>
              </a:ext>
            </a:extLst>
          </p:cNvPr>
          <p:cNvSpPr>
            <a:spLocks noGrp="1"/>
          </p:cNvSpPr>
          <p:nvPr>
            <p:ph sz="quarter" idx="10"/>
          </p:nvPr>
        </p:nvSpPr>
        <p:spPr/>
        <p:txBody>
          <a:bodyPr>
            <a:normAutofit fontScale="92500" lnSpcReduction="10000"/>
          </a:bodyPr>
          <a:lstStyle/>
          <a:p>
            <a:r>
              <a:rPr lang="en-US" dirty="0"/>
              <a:t>Choosing the best graphical summary for your data depends on the data type</a:t>
            </a:r>
          </a:p>
          <a:p>
            <a:r>
              <a:rPr lang="en-US" dirty="0"/>
              <a:t>Frequency tables, bar charts, pie charts, mosaic plots are best for categorical data</a:t>
            </a:r>
          </a:p>
          <a:p>
            <a:r>
              <a:rPr lang="en-US" dirty="0"/>
              <a:t>Frequency tables, histograms, box plots, stem-and-leaf plots, and scatter plots are best for interval data</a:t>
            </a:r>
          </a:p>
          <a:p>
            <a:r>
              <a:rPr lang="en-US" dirty="0"/>
              <a:t>Histograms, bar charts, box plots, scatter plots, frequency polygons and line graphs can be used to show relationships between combinations of continuous and categorical data</a:t>
            </a:r>
          </a:p>
          <a:p>
            <a:r>
              <a:rPr lang="en-US" dirty="0"/>
              <a:t>Visualizing data in Stata can be completed using syntax in the related DO file or through the menu</a:t>
            </a:r>
          </a:p>
        </p:txBody>
      </p:sp>
      <p:sp>
        <p:nvSpPr>
          <p:cNvPr id="4" name="Slide Number Placeholder 3">
            <a:extLst>
              <a:ext uri="{FF2B5EF4-FFF2-40B4-BE49-F238E27FC236}">
                <a16:creationId xmlns:a16="http://schemas.microsoft.com/office/drawing/2014/main" id="{1585B2BC-A3AA-4CDC-9693-A69C2A24467A}"/>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55</a:t>
            </a:fld>
            <a:endParaRPr lang="en-US" b="1" dirty="0">
              <a:solidFill>
                <a:schemeClr val="accent6"/>
              </a:solidFill>
            </a:endParaRPr>
          </a:p>
        </p:txBody>
      </p:sp>
      <p:pic>
        <p:nvPicPr>
          <p:cNvPr id="5" name="Audio 4">
            <a:hlinkClick r:id="" action="ppaction://media"/>
            <a:extLst>
              <a:ext uri="{FF2B5EF4-FFF2-40B4-BE49-F238E27FC236}">
                <a16:creationId xmlns:a16="http://schemas.microsoft.com/office/drawing/2014/main" id="{05886DE4-0386-4A0C-BA6F-487261E077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999602263"/>
      </p:ext>
    </p:extLst>
  </p:cSld>
  <p:clrMapOvr>
    <a:masterClrMapping/>
  </p:clrMapOvr>
  <mc:AlternateContent xmlns:mc="http://schemas.openxmlformats.org/markup-compatibility/2006">
    <mc:Choice xmlns:p14="http://schemas.microsoft.com/office/powerpoint/2010/main" Requires="p14">
      <p:transition spd="slow" p14:dur="2000" advTm="38485"/>
    </mc:Choice>
    <mc:Fallback>
      <p:transition spd="slow" advTm="38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BD27E8-85A6-0A4E-A64C-887F4118B78B}"/>
              </a:ext>
            </a:extLst>
          </p:cNvPr>
          <p:cNvSpPr>
            <a:spLocks noGrp="1"/>
          </p:cNvSpPr>
          <p:nvPr>
            <p:ph type="ctrTitle"/>
          </p:nvPr>
        </p:nvSpPr>
        <p:spPr>
          <a:xfrm>
            <a:off x="647363" y="2138308"/>
            <a:ext cx="8067759" cy="2387600"/>
          </a:xfrm>
        </p:spPr>
        <p:txBody>
          <a:bodyPr>
            <a:noAutofit/>
          </a:bodyPr>
          <a:lstStyle/>
          <a:p>
            <a:r>
              <a:rPr lang="en-US" sz="3200" dirty="0"/>
              <a:t>Final Thoughts:</a:t>
            </a:r>
            <a:br>
              <a:rPr lang="en-US" sz="3200" dirty="0"/>
            </a:br>
            <a:r>
              <a:rPr lang="en-US" sz="3200" dirty="0"/>
              <a:t>You are telling a story through your data, and data visualizations are the images that accompany your story. Whether the audience is only you as you manage your data, or is other scientists, or the greater population, use great graphs to make your story compelling.</a:t>
            </a:r>
          </a:p>
        </p:txBody>
      </p:sp>
      <p:pic>
        <p:nvPicPr>
          <p:cNvPr id="2" name="Audio 1">
            <a:hlinkClick r:id="" action="ppaction://media"/>
            <a:extLst>
              <a:ext uri="{FF2B5EF4-FFF2-40B4-BE49-F238E27FC236}">
                <a16:creationId xmlns:a16="http://schemas.microsoft.com/office/drawing/2014/main" id="{94DCA665-F2D7-4338-8292-C455B990C5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793482313"/>
      </p:ext>
    </p:extLst>
  </p:cSld>
  <p:clrMapOvr>
    <a:masterClrMapping/>
  </p:clrMapOvr>
  <mc:AlternateContent xmlns:mc="http://schemas.openxmlformats.org/markup-compatibility/2006">
    <mc:Choice xmlns:p14="http://schemas.microsoft.com/office/powerpoint/2010/main" Requires="p14">
      <p:transition spd="slow" p14:dur="2000" advTm="19816"/>
    </mc:Choice>
    <mc:Fallback>
      <p:transition spd="slow" advTm="19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1"/>
          <p:cNvSpPr>
            <a:spLocks noGrp="1"/>
          </p:cNvSpPr>
          <p:nvPr>
            <p:ph type="title"/>
          </p:nvPr>
        </p:nvSpPr>
        <p:spPr bwMode="auto"/>
        <p:txBody>
          <a:bodyPr wrap="square" numCol="1" compatLnSpc="1">
            <a:prstTxWarp prst="textNoShape">
              <a:avLst/>
            </a:prstTxWarp>
            <a:normAutofit/>
          </a:bodyPr>
          <a:lstStyle/>
          <a:p>
            <a:pPr eaLnBrk="1" hangingPunct="1">
              <a:buFont typeface="Georgia" pitchFamily="18" charset="0"/>
              <a:buNone/>
            </a:pPr>
            <a:r>
              <a:rPr lang="en-US" sz="3600" dirty="0"/>
              <a:t>Frequency Table</a:t>
            </a:r>
          </a:p>
        </p:txBody>
      </p:sp>
      <p:sp>
        <p:nvSpPr>
          <p:cNvPr id="12292" name="Content Placeholder 2"/>
          <p:cNvSpPr>
            <a:spLocks noGrp="1"/>
          </p:cNvSpPr>
          <p:nvPr>
            <p:ph sz="quarter" idx="10"/>
          </p:nvPr>
        </p:nvSpPr>
        <p:spPr/>
        <p:txBody>
          <a:bodyPr>
            <a:normAutofit/>
          </a:bodyPr>
          <a:lstStyle/>
          <a:p>
            <a:pPr lvl="1" eaLnBrk="1" hangingPunct="1">
              <a:buFont typeface="Wingdings" pitchFamily="2" charset="2"/>
              <a:buChar char="§"/>
            </a:pPr>
            <a:endParaRPr lang="en-US" i="1" baseline="-25000" dirty="0">
              <a:solidFill>
                <a:schemeClr val="tx1"/>
              </a:solidFill>
            </a:endParaRPr>
          </a:p>
          <a:p>
            <a:pPr lvl="1" eaLnBrk="1" hangingPunct="1">
              <a:buFont typeface="Georgia" pitchFamily="18" charset="0"/>
              <a:buNone/>
            </a:pPr>
            <a:r>
              <a:rPr lang="en-US" sz="2400" dirty="0"/>
              <a:t>Table 1. Tabulate the variable EC13 Dataset </a:t>
            </a:r>
          </a:p>
          <a:p>
            <a:pPr lvl="1" eaLnBrk="1" hangingPunct="1">
              <a:buFont typeface="Georgia" pitchFamily="18" charset="0"/>
              <a:buNone/>
            </a:pPr>
            <a:endParaRPr lang="en-US" sz="2400" dirty="0"/>
          </a:p>
          <a:p>
            <a:pPr lvl="1" eaLnBrk="1" hangingPunct="1">
              <a:buFont typeface="Georgia" pitchFamily="18" charset="0"/>
              <a:buNone/>
            </a:pPr>
            <a:endParaRPr lang="en-US" sz="2400" dirty="0"/>
          </a:p>
        </p:txBody>
      </p:sp>
      <p:sp>
        <p:nvSpPr>
          <p:cNvPr id="4" name="Oval 3">
            <a:extLst>
              <a:ext uri="{FF2B5EF4-FFF2-40B4-BE49-F238E27FC236}">
                <a16:creationId xmlns:a16="http://schemas.microsoft.com/office/drawing/2014/main" id="{708C2D11-BD77-4FB1-BAD5-13F4517C7DD7}"/>
              </a:ext>
            </a:extLst>
          </p:cNvPr>
          <p:cNvSpPr/>
          <p:nvPr/>
        </p:nvSpPr>
        <p:spPr>
          <a:xfrm>
            <a:off x="4117041" y="3025526"/>
            <a:ext cx="1445559" cy="3052425"/>
          </a:xfrm>
          <a:prstGeom prst="ellipse">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A55B7900-9213-47FE-A1C4-53BB735B773A}"/>
              </a:ext>
            </a:extLst>
          </p:cNvPr>
          <p:cNvSpPr/>
          <p:nvPr/>
        </p:nvSpPr>
        <p:spPr>
          <a:xfrm>
            <a:off x="5562600" y="2891175"/>
            <a:ext cx="1676400" cy="3112908"/>
          </a:xfrm>
          <a:prstGeom prst="ellipse">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4593D305-0E5A-4BD0-8DB7-92B26B3DF3F5}"/>
              </a:ext>
            </a:extLst>
          </p:cNvPr>
          <p:cNvPicPr>
            <a:picLocks noChangeAspect="1"/>
          </p:cNvPicPr>
          <p:nvPr/>
        </p:nvPicPr>
        <p:blipFill rotWithShape="1">
          <a:blip r:embed="rId5"/>
          <a:srcRect r="26370"/>
          <a:stretch/>
        </p:blipFill>
        <p:spPr>
          <a:xfrm>
            <a:off x="1301181" y="1816609"/>
            <a:ext cx="7443249" cy="4456176"/>
          </a:xfrm>
          <a:prstGeom prst="rect">
            <a:avLst/>
          </a:prstGeom>
        </p:spPr>
      </p:pic>
      <p:sp>
        <p:nvSpPr>
          <p:cNvPr id="9" name="Slide Number Placeholder 3">
            <a:extLst>
              <a:ext uri="{FF2B5EF4-FFF2-40B4-BE49-F238E27FC236}">
                <a16:creationId xmlns:a16="http://schemas.microsoft.com/office/drawing/2014/main" id="{674C22D2-F63A-4DB1-B2EF-36ECBF41C9D1}"/>
              </a:ext>
            </a:extLst>
          </p:cNvPr>
          <p:cNvSpPr>
            <a:spLocks noGrp="1"/>
          </p:cNvSpPr>
          <p:nvPr>
            <p:ph type="sldNum" sz="quarter" idx="11"/>
          </p:nvPr>
        </p:nvSpPr>
        <p:spPr>
          <a:xfrm>
            <a:off x="7070725" y="6348413"/>
            <a:ext cx="1509713" cy="192087"/>
          </a:xfrm>
        </p:spPr>
        <p:txBody>
          <a:bodyPr/>
          <a:lstStyle/>
          <a:p>
            <a:r>
              <a:rPr lang="en-US">
                <a:solidFill>
                  <a:schemeClr val="tx2"/>
                </a:solidFill>
              </a:rPr>
              <a:t>ANRCB   |   </a:t>
            </a:r>
            <a:fld id="{D8FE707D-7EDD-4671-B995-A3FBECAF0B25}" type="slidenum">
              <a:rPr lang="en-US" b="1" smtClean="0">
                <a:solidFill>
                  <a:schemeClr val="accent6"/>
                </a:solidFill>
              </a:rPr>
              <a:pPr/>
              <a:t>6</a:t>
            </a:fld>
            <a:endParaRPr lang="en-US" b="1" dirty="0">
              <a:solidFill>
                <a:schemeClr val="accent6"/>
              </a:solidFill>
            </a:endParaRPr>
          </a:p>
        </p:txBody>
      </p:sp>
      <p:cxnSp>
        <p:nvCxnSpPr>
          <p:cNvPr id="15910" name="Straight Connector 15909">
            <a:extLst>
              <a:ext uri="{FF2B5EF4-FFF2-40B4-BE49-F238E27FC236}">
                <a16:creationId xmlns:a16="http://schemas.microsoft.com/office/drawing/2014/main" id="{94C6139C-481C-4C6C-97A9-83C9A69D3A2F}"/>
              </a:ext>
            </a:extLst>
          </p:cNvPr>
          <p:cNvCxnSpPr/>
          <p:nvPr/>
        </p:nvCxnSpPr>
        <p:spPr>
          <a:xfrm>
            <a:off x="1559859" y="2389734"/>
            <a:ext cx="238973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5911" name="Audio 15910">
            <a:hlinkClick r:id="" action="ppaction://media"/>
            <a:extLst>
              <a:ext uri="{FF2B5EF4-FFF2-40B4-BE49-F238E27FC236}">
                <a16:creationId xmlns:a16="http://schemas.microsoft.com/office/drawing/2014/main" id="{2279077E-35F6-4CBE-9AAD-1FBC2A049B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397"/>
    </mc:Choice>
    <mc:Fallback xmlns="">
      <p:transition spd="slow" advTm="50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9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9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1"/>
          <p:cNvSpPr>
            <a:spLocks noGrp="1"/>
          </p:cNvSpPr>
          <p:nvPr>
            <p:ph type="title"/>
          </p:nvPr>
        </p:nvSpPr>
        <p:spPr bwMode="auto"/>
        <p:txBody>
          <a:bodyPr wrap="square" numCol="1" compatLnSpc="1">
            <a:prstTxWarp prst="textNoShape">
              <a:avLst/>
            </a:prstTxWarp>
            <a:normAutofit/>
          </a:bodyPr>
          <a:lstStyle/>
          <a:p>
            <a:pPr eaLnBrk="1" hangingPunct="1">
              <a:buFont typeface="Georgia" pitchFamily="18" charset="0"/>
              <a:buNone/>
            </a:pPr>
            <a:r>
              <a:rPr lang="en-US" sz="3600" dirty="0"/>
              <a:t>Frequency Distribution: Bar Chart </a:t>
            </a:r>
          </a:p>
        </p:txBody>
      </p:sp>
      <p:sp>
        <p:nvSpPr>
          <p:cNvPr id="16388" name="Content Placeholder 2"/>
          <p:cNvSpPr>
            <a:spLocks noGrp="1"/>
          </p:cNvSpPr>
          <p:nvPr>
            <p:ph sz="quarter" idx="10"/>
          </p:nvPr>
        </p:nvSpPr>
        <p:spPr/>
        <p:txBody>
          <a:bodyPr/>
          <a:lstStyle/>
          <a:p>
            <a:pPr lvl="1" eaLnBrk="1" hangingPunct="1">
              <a:buFont typeface="Wingdings" pitchFamily="2" charset="2"/>
              <a:buChar char="§"/>
            </a:pPr>
            <a:endParaRPr lang="en-US" i="1" baseline="-25000">
              <a:solidFill>
                <a:schemeClr val="tx1"/>
              </a:solidFill>
            </a:endParaRPr>
          </a:p>
          <a:p>
            <a:pPr eaLnBrk="1" hangingPunct="1">
              <a:buFont typeface="Arial" charset="0"/>
              <a:buChar char="•"/>
            </a:pPr>
            <a:endParaRPr lang="en-US"/>
          </a:p>
          <a:p>
            <a:pPr lvl="1" eaLnBrk="1" hangingPunct="1">
              <a:buFont typeface="Wingdings" pitchFamily="2" charset="2"/>
              <a:buChar char="ü"/>
            </a:pPr>
            <a:endParaRPr lang="en-US"/>
          </a:p>
        </p:txBody>
      </p:sp>
      <p:pic>
        <p:nvPicPr>
          <p:cNvPr id="3" name="Picture 2">
            <a:extLst>
              <a:ext uri="{FF2B5EF4-FFF2-40B4-BE49-F238E27FC236}">
                <a16:creationId xmlns:a16="http://schemas.microsoft.com/office/drawing/2014/main" id="{55384178-6DCB-4A24-9144-FF8FE4EBA3AC}"/>
              </a:ext>
            </a:extLst>
          </p:cNvPr>
          <p:cNvPicPr>
            <a:picLocks noChangeAspect="1"/>
          </p:cNvPicPr>
          <p:nvPr/>
        </p:nvPicPr>
        <p:blipFill>
          <a:blip r:embed="rId5"/>
          <a:stretch>
            <a:fillRect/>
          </a:stretch>
        </p:blipFill>
        <p:spPr>
          <a:xfrm>
            <a:off x="1223312" y="1425253"/>
            <a:ext cx="6697376" cy="4880140"/>
          </a:xfrm>
          <a:prstGeom prst="rect">
            <a:avLst/>
          </a:prstGeom>
        </p:spPr>
      </p:pic>
      <p:sp>
        <p:nvSpPr>
          <p:cNvPr id="6" name="Slide Number Placeholder 3">
            <a:extLst>
              <a:ext uri="{FF2B5EF4-FFF2-40B4-BE49-F238E27FC236}">
                <a16:creationId xmlns:a16="http://schemas.microsoft.com/office/drawing/2014/main" id="{F4A278E1-3920-4688-B172-B734B91B3710}"/>
              </a:ext>
            </a:extLst>
          </p:cNvPr>
          <p:cNvSpPr>
            <a:spLocks noGrp="1"/>
          </p:cNvSpPr>
          <p:nvPr>
            <p:ph type="sldNum" sz="quarter" idx="11"/>
          </p:nvPr>
        </p:nvSpPr>
        <p:spPr>
          <a:xfrm>
            <a:off x="7070725" y="6348413"/>
            <a:ext cx="1509713" cy="192087"/>
          </a:xfrm>
        </p:spPr>
        <p:txBody>
          <a:bodyPr/>
          <a:lstStyle/>
          <a:p>
            <a:r>
              <a:rPr lang="en-US">
                <a:solidFill>
                  <a:schemeClr val="tx2"/>
                </a:solidFill>
              </a:rPr>
              <a:t>ANRCB   |   </a:t>
            </a:r>
            <a:fld id="{D8FE707D-7EDD-4671-B995-A3FBECAF0B25}" type="slidenum">
              <a:rPr lang="en-US" b="1" smtClean="0">
                <a:solidFill>
                  <a:schemeClr val="accent6"/>
                </a:solidFill>
              </a:rPr>
              <a:pPr/>
              <a:t>7</a:t>
            </a:fld>
            <a:endParaRPr lang="en-US" b="1" dirty="0">
              <a:solidFill>
                <a:schemeClr val="accent6"/>
              </a:solidFill>
            </a:endParaRPr>
          </a:p>
        </p:txBody>
      </p:sp>
      <p:pic>
        <p:nvPicPr>
          <p:cNvPr id="5" name="Audio 4">
            <a:hlinkClick r:id="" action="ppaction://media"/>
            <a:extLst>
              <a:ext uri="{FF2B5EF4-FFF2-40B4-BE49-F238E27FC236}">
                <a16:creationId xmlns:a16="http://schemas.microsoft.com/office/drawing/2014/main" id="{26901303-8208-47FE-9EE7-9FF21EFFA6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412"/>
    </mc:Choice>
    <mc:Fallback xmlns="">
      <p:transition spd="slow" advTm="40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1"/>
          <p:cNvSpPr>
            <a:spLocks noGrp="1"/>
          </p:cNvSpPr>
          <p:nvPr>
            <p:ph type="title"/>
          </p:nvPr>
        </p:nvSpPr>
        <p:spPr bwMode="auto"/>
        <p:txBody>
          <a:bodyPr wrap="square" numCol="1" compatLnSpc="1">
            <a:prstTxWarp prst="textNoShape">
              <a:avLst/>
            </a:prstTxWarp>
            <a:normAutofit/>
          </a:bodyPr>
          <a:lstStyle/>
          <a:p>
            <a:pPr eaLnBrk="1" hangingPunct="1">
              <a:buFont typeface="Georgia" pitchFamily="18" charset="0"/>
              <a:buNone/>
            </a:pPr>
            <a:r>
              <a:rPr lang="en-US" sz="3600" dirty="0"/>
              <a:t>Bar Chart in Stata</a:t>
            </a:r>
          </a:p>
        </p:txBody>
      </p:sp>
      <p:sp>
        <p:nvSpPr>
          <p:cNvPr id="16388" name="Content Placeholder 2"/>
          <p:cNvSpPr>
            <a:spLocks noGrp="1"/>
          </p:cNvSpPr>
          <p:nvPr>
            <p:ph sz="quarter" idx="10"/>
          </p:nvPr>
        </p:nvSpPr>
        <p:spPr>
          <a:xfrm>
            <a:off x="628650" y="1487968"/>
            <a:ext cx="7886700" cy="1086183"/>
          </a:xfrm>
        </p:spPr>
        <p:txBody>
          <a:bodyPr/>
          <a:lstStyle/>
          <a:p>
            <a:pPr lvl="1" eaLnBrk="1" hangingPunct="1">
              <a:buFont typeface="Wingdings" pitchFamily="2" charset="2"/>
              <a:buChar char="§"/>
            </a:pPr>
            <a:endParaRPr lang="en-US" i="1" baseline="-25000" dirty="0">
              <a:solidFill>
                <a:schemeClr val="tx1"/>
              </a:solidFill>
            </a:endParaRPr>
          </a:p>
          <a:p>
            <a:pPr eaLnBrk="1" hangingPunct="1">
              <a:buFont typeface="Arial" charset="0"/>
              <a:buChar char="•"/>
            </a:pPr>
            <a:endParaRPr lang="en-US" dirty="0"/>
          </a:p>
          <a:p>
            <a:pPr lvl="1" eaLnBrk="1" hangingPunct="1">
              <a:buFont typeface="Wingdings" pitchFamily="2" charset="2"/>
              <a:buChar char="ü"/>
            </a:pPr>
            <a:endParaRPr lang="en-US" dirty="0"/>
          </a:p>
        </p:txBody>
      </p:sp>
      <p:pic>
        <p:nvPicPr>
          <p:cNvPr id="3" name="Picture 2">
            <a:extLst>
              <a:ext uri="{FF2B5EF4-FFF2-40B4-BE49-F238E27FC236}">
                <a16:creationId xmlns:a16="http://schemas.microsoft.com/office/drawing/2014/main" id="{55384178-6DCB-4A24-9144-FF8FE4EBA3AC}"/>
              </a:ext>
            </a:extLst>
          </p:cNvPr>
          <p:cNvPicPr>
            <a:picLocks noChangeAspect="1"/>
          </p:cNvPicPr>
          <p:nvPr/>
        </p:nvPicPr>
        <p:blipFill>
          <a:blip r:embed="rId5"/>
          <a:stretch>
            <a:fillRect/>
          </a:stretch>
        </p:blipFill>
        <p:spPr>
          <a:xfrm>
            <a:off x="628650" y="2689412"/>
            <a:ext cx="5153324" cy="3755044"/>
          </a:xfrm>
          <a:prstGeom prst="rect">
            <a:avLst/>
          </a:prstGeom>
        </p:spPr>
      </p:pic>
      <p:sp>
        <p:nvSpPr>
          <p:cNvPr id="6" name="Slide Number Placeholder 3">
            <a:extLst>
              <a:ext uri="{FF2B5EF4-FFF2-40B4-BE49-F238E27FC236}">
                <a16:creationId xmlns:a16="http://schemas.microsoft.com/office/drawing/2014/main" id="{F4A278E1-3920-4688-B172-B734B91B3710}"/>
              </a:ext>
            </a:extLst>
          </p:cNvPr>
          <p:cNvSpPr>
            <a:spLocks noGrp="1"/>
          </p:cNvSpPr>
          <p:nvPr>
            <p:ph type="sldNum" sz="quarter" idx="11"/>
          </p:nvPr>
        </p:nvSpPr>
        <p:spPr>
          <a:xfrm>
            <a:off x="7070725" y="6348413"/>
            <a:ext cx="1509713" cy="192087"/>
          </a:xfrm>
        </p:spPr>
        <p:txBody>
          <a:bodyPr/>
          <a:lstStyle/>
          <a:p>
            <a:r>
              <a:rPr lang="en-US">
                <a:solidFill>
                  <a:schemeClr val="tx2"/>
                </a:solidFill>
              </a:rPr>
              <a:t>ANRCB   |   </a:t>
            </a:r>
            <a:fld id="{D8FE707D-7EDD-4671-B995-A3FBECAF0B25}" type="slidenum">
              <a:rPr lang="en-US" b="1" smtClean="0">
                <a:solidFill>
                  <a:schemeClr val="accent6"/>
                </a:solidFill>
              </a:rPr>
              <a:pPr/>
              <a:t>8</a:t>
            </a:fld>
            <a:endParaRPr lang="en-US" b="1" dirty="0">
              <a:solidFill>
                <a:schemeClr val="accent6"/>
              </a:solidFill>
            </a:endParaRPr>
          </a:p>
        </p:txBody>
      </p:sp>
      <p:sp>
        <p:nvSpPr>
          <p:cNvPr id="7" name="TextBox 6">
            <a:extLst>
              <a:ext uri="{FF2B5EF4-FFF2-40B4-BE49-F238E27FC236}">
                <a16:creationId xmlns:a16="http://schemas.microsoft.com/office/drawing/2014/main" id="{70403AA2-E039-43B9-A0BA-1464E75DB70A}"/>
              </a:ext>
            </a:extLst>
          </p:cNvPr>
          <p:cNvSpPr txBox="1"/>
          <p:nvPr/>
        </p:nvSpPr>
        <p:spPr>
          <a:xfrm>
            <a:off x="628650" y="1412138"/>
            <a:ext cx="7886700" cy="1692771"/>
          </a:xfrm>
          <a:prstGeom prst="rect">
            <a:avLst/>
          </a:prstGeom>
          <a:noFill/>
        </p:spPr>
        <p:txBody>
          <a:bodyPr wrap="square">
            <a:spAutoFit/>
          </a:bodyPr>
          <a:lstStyle/>
          <a:p>
            <a:r>
              <a:rPr lang="en-US" sz="2000" dirty="0"/>
              <a:t>To create a bar chart with relative frequencies of categorical variables:</a:t>
            </a:r>
          </a:p>
          <a:p>
            <a:endParaRPr lang="en-US" sz="2000" dirty="0"/>
          </a:p>
          <a:p>
            <a:r>
              <a:rPr lang="en-US" sz="2400" dirty="0">
                <a:solidFill>
                  <a:srgbClr val="FF0000"/>
                </a:solidFill>
              </a:rPr>
              <a:t>histogram</a:t>
            </a:r>
            <a:r>
              <a:rPr lang="en-US" sz="2400" dirty="0"/>
              <a:t> </a:t>
            </a:r>
            <a:r>
              <a:rPr lang="en-US" sz="2400" dirty="0">
                <a:solidFill>
                  <a:schemeClr val="accent6"/>
                </a:solidFill>
              </a:rPr>
              <a:t>ethnicity</a:t>
            </a:r>
            <a:r>
              <a:rPr lang="en-US" sz="2400" dirty="0"/>
              <a:t>, discrete percent </a:t>
            </a:r>
            <a:r>
              <a:rPr lang="en-US" sz="2400" dirty="0" err="1"/>
              <a:t>addlabels</a:t>
            </a:r>
            <a:r>
              <a:rPr lang="en-US" sz="2400" dirty="0"/>
              <a:t> </a:t>
            </a:r>
            <a:r>
              <a:rPr lang="en-US" sz="2400" dirty="0" err="1"/>
              <a:t>ylabel</a:t>
            </a:r>
            <a:r>
              <a:rPr lang="en-US" sz="2400" dirty="0"/>
              <a:t>(,grid)</a:t>
            </a:r>
          </a:p>
          <a:p>
            <a:endParaRPr lang="en-US" sz="2000" dirty="0"/>
          </a:p>
          <a:p>
            <a:endParaRPr lang="en-US" sz="2000" dirty="0"/>
          </a:p>
        </p:txBody>
      </p:sp>
      <p:sp>
        <p:nvSpPr>
          <p:cNvPr id="9" name="TextBox 8">
            <a:extLst>
              <a:ext uri="{FF2B5EF4-FFF2-40B4-BE49-F238E27FC236}">
                <a16:creationId xmlns:a16="http://schemas.microsoft.com/office/drawing/2014/main" id="{F0201E27-B620-4F01-8EDA-0B6C9DDA8962}"/>
              </a:ext>
            </a:extLst>
          </p:cNvPr>
          <p:cNvSpPr txBox="1"/>
          <p:nvPr/>
        </p:nvSpPr>
        <p:spPr>
          <a:xfrm>
            <a:off x="5855234" y="2649981"/>
            <a:ext cx="2857116" cy="4247317"/>
          </a:xfrm>
          <a:prstGeom prst="rect">
            <a:avLst/>
          </a:prstGeom>
          <a:noFill/>
        </p:spPr>
        <p:txBody>
          <a:bodyPr wrap="square">
            <a:spAutoFit/>
          </a:bodyPr>
          <a:lstStyle/>
          <a:p>
            <a:r>
              <a:rPr lang="en-US" sz="1800" dirty="0"/>
              <a:t>// "discrete” for categorical or non-continuous variable</a:t>
            </a:r>
          </a:p>
          <a:p>
            <a:r>
              <a:rPr lang="en-US" sz="1800" dirty="0"/>
              <a:t> </a:t>
            </a:r>
          </a:p>
          <a:p>
            <a:r>
              <a:rPr lang="en-US" sz="1800" dirty="0"/>
              <a:t> // “percent" or “frequency” for relative frequencies or frequencies on the y axis</a:t>
            </a:r>
          </a:p>
          <a:p>
            <a:endParaRPr lang="en-US" sz="1800" dirty="0"/>
          </a:p>
          <a:p>
            <a:r>
              <a:rPr lang="en-US" sz="1800" dirty="0"/>
              <a:t> // "</a:t>
            </a:r>
            <a:r>
              <a:rPr lang="en-US" sz="1800" dirty="0" err="1"/>
              <a:t>addlabels</a:t>
            </a:r>
            <a:r>
              <a:rPr lang="en-US" sz="1800" dirty="0"/>
              <a:t>" puts labels on the bars </a:t>
            </a:r>
          </a:p>
          <a:p>
            <a:endParaRPr lang="en-US" sz="1800" dirty="0"/>
          </a:p>
          <a:p>
            <a:r>
              <a:rPr lang="en-US" sz="1800" dirty="0"/>
              <a:t> // "</a:t>
            </a:r>
            <a:r>
              <a:rPr lang="en-US" sz="1800" dirty="0" err="1"/>
              <a:t>ylabel</a:t>
            </a:r>
            <a:r>
              <a:rPr lang="en-US" sz="1800" dirty="0"/>
              <a:t>(,grid)" tells it to add grid lines and labels on the y axis</a:t>
            </a:r>
          </a:p>
          <a:p>
            <a:endParaRPr lang="en-US" sz="1800" dirty="0"/>
          </a:p>
          <a:p>
            <a:endParaRPr lang="en-US" sz="1800" dirty="0"/>
          </a:p>
        </p:txBody>
      </p:sp>
      <p:pic>
        <p:nvPicPr>
          <p:cNvPr id="4" name="Audio 3">
            <a:hlinkClick r:id="" action="ppaction://media"/>
            <a:extLst>
              <a:ext uri="{FF2B5EF4-FFF2-40B4-BE49-F238E27FC236}">
                <a16:creationId xmlns:a16="http://schemas.microsoft.com/office/drawing/2014/main" id="{26BB4C4B-5CF2-4D61-9A9B-29327E5E14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946718887"/>
      </p:ext>
    </p:extLst>
  </p:cSld>
  <p:clrMapOvr>
    <a:masterClrMapping/>
  </p:clrMapOvr>
  <mc:AlternateContent xmlns:mc="http://schemas.openxmlformats.org/markup-compatibility/2006" xmlns:p14="http://schemas.microsoft.com/office/powerpoint/2010/main">
    <mc:Choice Requires="p14">
      <p:transition spd="slow" p14:dur="2000" advTm="53717"/>
    </mc:Choice>
    <mc:Fallback xmlns="">
      <p:transition spd="slow" advTm="53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1"/>
          <p:cNvSpPr>
            <a:spLocks noGrp="1"/>
          </p:cNvSpPr>
          <p:nvPr>
            <p:ph type="title"/>
          </p:nvPr>
        </p:nvSpPr>
        <p:spPr bwMode="auto"/>
        <p:txBody>
          <a:bodyPr wrap="square" numCol="1" compatLnSpc="1">
            <a:prstTxWarp prst="textNoShape">
              <a:avLst/>
            </a:prstTxWarp>
            <a:normAutofit/>
          </a:bodyPr>
          <a:lstStyle/>
          <a:p>
            <a:pPr eaLnBrk="1" hangingPunct="1">
              <a:buFont typeface="Georgia" pitchFamily="18" charset="0"/>
              <a:buNone/>
            </a:pPr>
            <a:r>
              <a:rPr lang="en-US" sz="3600" dirty="0"/>
              <a:t>Bar Chart in Stata: Use Graph Editor</a:t>
            </a:r>
          </a:p>
        </p:txBody>
      </p:sp>
      <p:sp>
        <p:nvSpPr>
          <p:cNvPr id="16388" name="Content Placeholder 2"/>
          <p:cNvSpPr>
            <a:spLocks noGrp="1"/>
          </p:cNvSpPr>
          <p:nvPr>
            <p:ph sz="quarter" idx="10"/>
          </p:nvPr>
        </p:nvSpPr>
        <p:spPr/>
        <p:txBody>
          <a:bodyPr/>
          <a:lstStyle/>
          <a:p>
            <a:pPr lvl="1" eaLnBrk="1" hangingPunct="1">
              <a:buFont typeface="Wingdings" pitchFamily="2" charset="2"/>
              <a:buChar char="§"/>
            </a:pPr>
            <a:endParaRPr lang="en-US" i="1" baseline="-25000" dirty="0">
              <a:solidFill>
                <a:schemeClr val="tx1"/>
              </a:solidFill>
            </a:endParaRPr>
          </a:p>
          <a:p>
            <a:pPr eaLnBrk="1" hangingPunct="1">
              <a:buFont typeface="Arial" charset="0"/>
              <a:buChar char="•"/>
            </a:pPr>
            <a:endParaRPr lang="en-US" dirty="0"/>
          </a:p>
          <a:p>
            <a:pPr lvl="1" eaLnBrk="1" hangingPunct="1">
              <a:buFont typeface="Wingdings" pitchFamily="2" charset="2"/>
              <a:buChar char="ü"/>
            </a:pPr>
            <a:endParaRPr lang="en-US" dirty="0"/>
          </a:p>
        </p:txBody>
      </p:sp>
      <p:sp>
        <p:nvSpPr>
          <p:cNvPr id="6" name="Slide Number Placeholder 3">
            <a:extLst>
              <a:ext uri="{FF2B5EF4-FFF2-40B4-BE49-F238E27FC236}">
                <a16:creationId xmlns:a16="http://schemas.microsoft.com/office/drawing/2014/main" id="{F4A278E1-3920-4688-B172-B734B91B3710}"/>
              </a:ext>
            </a:extLst>
          </p:cNvPr>
          <p:cNvSpPr>
            <a:spLocks noGrp="1"/>
          </p:cNvSpPr>
          <p:nvPr>
            <p:ph type="sldNum" sz="quarter" idx="11"/>
          </p:nvPr>
        </p:nvSpPr>
        <p:spPr>
          <a:xfrm>
            <a:off x="7070725" y="6348413"/>
            <a:ext cx="1509713" cy="192087"/>
          </a:xfrm>
        </p:spPr>
        <p:txBody>
          <a:bodyPr/>
          <a:lstStyle/>
          <a:p>
            <a:r>
              <a:rPr lang="en-US">
                <a:solidFill>
                  <a:schemeClr val="tx2"/>
                </a:solidFill>
              </a:rPr>
              <a:t>ANRCB   |   </a:t>
            </a:r>
            <a:fld id="{D8FE707D-7EDD-4671-B995-A3FBECAF0B25}" type="slidenum">
              <a:rPr lang="en-US" b="1" smtClean="0">
                <a:solidFill>
                  <a:schemeClr val="accent6"/>
                </a:solidFill>
              </a:rPr>
              <a:pPr/>
              <a:t>9</a:t>
            </a:fld>
            <a:endParaRPr lang="en-US" b="1" dirty="0">
              <a:solidFill>
                <a:schemeClr val="accent6"/>
              </a:solidFill>
            </a:endParaRPr>
          </a:p>
        </p:txBody>
      </p:sp>
      <p:pic>
        <p:nvPicPr>
          <p:cNvPr id="3" name="Picture 2">
            <a:extLst>
              <a:ext uri="{FF2B5EF4-FFF2-40B4-BE49-F238E27FC236}">
                <a16:creationId xmlns:a16="http://schemas.microsoft.com/office/drawing/2014/main" id="{A5A71008-0673-438F-BCEF-2D2CEE258AA9}"/>
              </a:ext>
            </a:extLst>
          </p:cNvPr>
          <p:cNvPicPr>
            <a:picLocks noChangeAspect="1"/>
          </p:cNvPicPr>
          <p:nvPr/>
        </p:nvPicPr>
        <p:blipFill>
          <a:blip r:embed="rId5"/>
          <a:stretch>
            <a:fillRect/>
          </a:stretch>
        </p:blipFill>
        <p:spPr>
          <a:xfrm>
            <a:off x="547615" y="1600961"/>
            <a:ext cx="6798321" cy="4931712"/>
          </a:xfrm>
          <a:prstGeom prst="rect">
            <a:avLst/>
          </a:prstGeom>
        </p:spPr>
      </p:pic>
      <p:sp>
        <p:nvSpPr>
          <p:cNvPr id="9" name="TextBox 8">
            <a:extLst>
              <a:ext uri="{FF2B5EF4-FFF2-40B4-BE49-F238E27FC236}">
                <a16:creationId xmlns:a16="http://schemas.microsoft.com/office/drawing/2014/main" id="{4A125CEE-BD0A-492C-9FD3-1AC756C3F0F3}"/>
              </a:ext>
            </a:extLst>
          </p:cNvPr>
          <p:cNvSpPr txBox="1"/>
          <p:nvPr/>
        </p:nvSpPr>
        <p:spPr>
          <a:xfrm>
            <a:off x="3934224" y="1803824"/>
            <a:ext cx="4581125" cy="2308324"/>
          </a:xfrm>
          <a:prstGeom prst="rect">
            <a:avLst/>
          </a:prstGeom>
          <a:solidFill>
            <a:schemeClr val="bg1">
              <a:alpha val="57000"/>
            </a:schemeClr>
          </a:solidFill>
        </p:spPr>
        <p:txBody>
          <a:bodyPr wrap="square">
            <a:spAutoFit/>
          </a:bodyPr>
          <a:lstStyle/>
          <a:p>
            <a:pPr algn="r"/>
            <a:r>
              <a:rPr lang="en-US" dirty="0">
                <a:solidFill>
                  <a:srgbClr val="FF0000"/>
                </a:solidFill>
              </a:rPr>
              <a:t>graph bar</a:t>
            </a:r>
            <a:r>
              <a:rPr lang="en-US" dirty="0"/>
              <a:t>, over(</a:t>
            </a:r>
            <a:r>
              <a:rPr lang="en-US" dirty="0">
                <a:solidFill>
                  <a:schemeClr val="accent6"/>
                </a:solidFill>
              </a:rPr>
              <a:t>ethnicity</a:t>
            </a:r>
            <a:r>
              <a:rPr lang="en-US" dirty="0"/>
              <a:t>)</a:t>
            </a:r>
          </a:p>
          <a:p>
            <a:pPr algn="r"/>
            <a:r>
              <a:rPr lang="en-US" u="sng" dirty="0"/>
              <a:t>Can also apply schemes</a:t>
            </a:r>
            <a:r>
              <a:rPr lang="en-US" dirty="0"/>
              <a:t>:</a:t>
            </a:r>
          </a:p>
          <a:p>
            <a:pPr algn="r"/>
            <a:r>
              <a:rPr lang="en-US" dirty="0">
                <a:solidFill>
                  <a:srgbClr val="FF0000"/>
                </a:solidFill>
              </a:rPr>
              <a:t>graph bar</a:t>
            </a:r>
            <a:r>
              <a:rPr lang="en-US" dirty="0"/>
              <a:t>, over(</a:t>
            </a:r>
            <a:r>
              <a:rPr lang="en-US" dirty="0">
                <a:solidFill>
                  <a:schemeClr val="accent6"/>
                </a:solidFill>
              </a:rPr>
              <a:t>ethnicity</a:t>
            </a:r>
            <a:r>
              <a:rPr lang="en-US" dirty="0"/>
              <a:t>) scheme(economist)</a:t>
            </a:r>
          </a:p>
          <a:p>
            <a:pPr algn="r"/>
            <a:endParaRPr lang="en-US" dirty="0"/>
          </a:p>
          <a:p>
            <a:pPr algn="r"/>
            <a:r>
              <a:rPr lang="en-US" dirty="0"/>
              <a:t>Right-click on the chart in Stata to open </a:t>
            </a:r>
          </a:p>
          <a:p>
            <a:pPr algn="r"/>
            <a:r>
              <a:rPr lang="en-US" dirty="0"/>
              <a:t>Graph Editor tool, and then right-click on bars to change the object color, size, etc.</a:t>
            </a:r>
          </a:p>
          <a:p>
            <a:pPr algn="r"/>
            <a:r>
              <a:rPr lang="en-US" dirty="0"/>
              <a:t> </a:t>
            </a:r>
          </a:p>
        </p:txBody>
      </p:sp>
      <p:pic>
        <p:nvPicPr>
          <p:cNvPr id="8" name="Audio 7">
            <a:hlinkClick r:id="" action="ppaction://media"/>
            <a:extLst>
              <a:ext uri="{FF2B5EF4-FFF2-40B4-BE49-F238E27FC236}">
                <a16:creationId xmlns:a16="http://schemas.microsoft.com/office/drawing/2014/main" id="{0F46F762-DE24-46AD-949B-2AD5A71467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910138683"/>
      </p:ext>
    </p:extLst>
  </p:cSld>
  <p:clrMapOvr>
    <a:masterClrMapping/>
  </p:clrMapOvr>
  <mc:AlternateContent xmlns:mc="http://schemas.openxmlformats.org/markup-compatibility/2006" xmlns:p14="http://schemas.microsoft.com/office/powerpoint/2010/main">
    <mc:Choice Requires="p14">
      <p:transition spd="slow" p14:dur="2000" advTm="60033"/>
    </mc:Choice>
    <mc:Fallback xmlns="">
      <p:transition spd="slow" advTm="60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9.6|11.5|4|7.4|9.3|9.4|13.4"/>
</p:tagLst>
</file>

<file path=ppt/tags/tag2.xml><?xml version="1.0" encoding="utf-8"?>
<p:tagLst xmlns:a="http://schemas.openxmlformats.org/drawingml/2006/main" xmlns:r="http://schemas.openxmlformats.org/officeDocument/2006/relationships" xmlns:p="http://schemas.openxmlformats.org/presentationml/2006/main">
  <p:tag name="TIMING" val="|39.5|11.9|5.5|3.6|3.5|7.3|4.8|3.3|1.2|6.4|1.4|5.7|0.5|9.3|3.3|6.1"/>
</p:tagLst>
</file>

<file path=ppt/tags/tag3.xml><?xml version="1.0" encoding="utf-8"?>
<p:tagLst xmlns:a="http://schemas.openxmlformats.org/drawingml/2006/main" xmlns:r="http://schemas.openxmlformats.org/officeDocument/2006/relationships" xmlns:p="http://schemas.openxmlformats.org/presentationml/2006/main">
  <p:tag name="TIMING" val="|11.9|19.2|18.6|3|2.8|8.2"/>
</p:tagLst>
</file>

<file path=ppt/tags/tag4.xml><?xml version="1.0" encoding="utf-8"?>
<p:tagLst xmlns:a="http://schemas.openxmlformats.org/drawingml/2006/main" xmlns:r="http://schemas.openxmlformats.org/officeDocument/2006/relationships" xmlns:p="http://schemas.openxmlformats.org/presentationml/2006/main">
  <p:tag name="TIMING" val="|20.6|2.7|10.8|0.9|6.3"/>
</p:tagLst>
</file>

<file path=ppt/tags/tag5.xml><?xml version="1.0" encoding="utf-8"?>
<p:tagLst xmlns:a="http://schemas.openxmlformats.org/drawingml/2006/main" xmlns:r="http://schemas.openxmlformats.org/officeDocument/2006/relationships" xmlns:p="http://schemas.openxmlformats.org/presentationml/2006/main">
  <p:tag name="TIMING" val="|21.2|10.8|1.3|29.4|5.3|6.6"/>
</p:tagLst>
</file>

<file path=ppt/tags/tag6.xml><?xml version="1.0" encoding="utf-8"?>
<p:tagLst xmlns:a="http://schemas.openxmlformats.org/drawingml/2006/main" xmlns:r="http://schemas.openxmlformats.org/officeDocument/2006/relationships" xmlns:p="http://schemas.openxmlformats.org/presentationml/2006/main">
  <p:tag name="TIMING" val="|38.3"/>
</p:tagLst>
</file>

<file path=ppt/tags/tag7.xml><?xml version="1.0" encoding="utf-8"?>
<p:tagLst xmlns:a="http://schemas.openxmlformats.org/drawingml/2006/main" xmlns:r="http://schemas.openxmlformats.org/officeDocument/2006/relationships" xmlns:p="http://schemas.openxmlformats.org/presentationml/2006/main">
  <p:tag name="TIMING" val="|41.8|15.1|12.1|5.3|10.2|4.4|1.9|23.3"/>
</p:tagLst>
</file>

<file path=ppt/theme/theme1.xml><?xml version="1.0" encoding="utf-8"?>
<a:theme xmlns:a="http://schemas.openxmlformats.org/drawingml/2006/main" name="CRS_2020_PPT">
  <a:themeElements>
    <a:clrScheme name="CRS_2020_Palette_Microsoft">
      <a:dk1>
        <a:srgbClr val="000000"/>
      </a:dk1>
      <a:lt1>
        <a:srgbClr val="FFFFFF"/>
      </a:lt1>
      <a:dk2>
        <a:srgbClr val="00A2C7"/>
      </a:dk2>
      <a:lt2>
        <a:srgbClr val="BFB8AF"/>
      </a:lt2>
      <a:accent1>
        <a:srgbClr val="7999AC"/>
      </a:accent1>
      <a:accent2>
        <a:srgbClr val="9053A1"/>
      </a:accent2>
      <a:accent3>
        <a:srgbClr val="79A02C"/>
      </a:accent3>
      <a:accent4>
        <a:srgbClr val="EF6E0B"/>
      </a:accent4>
      <a:accent5>
        <a:srgbClr val="0099A9"/>
      </a:accent5>
      <a:accent6>
        <a:srgbClr val="00468B"/>
      </a:accent6>
      <a:hlink>
        <a:srgbClr val="00A2C7"/>
      </a:hlink>
      <a:folHlink>
        <a:srgbClr val="9053A1"/>
      </a:folHlink>
    </a:clrScheme>
    <a:fontScheme name="CRS_PPT_Fonts">
      <a:majorFont>
        <a:latin typeface="Times New Roman"/>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RCB TEMPLATE.pptx" id="{053725BF-E7D5-46B0-9A53-9F51F75465DB}" vid="{2D5966FF-2CFB-475C-B07B-F71CF638A9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89DD0B6094BCF4FB93A35D0152A1812" ma:contentTypeVersion="13" ma:contentTypeDescription="Create a new document." ma:contentTypeScope="" ma:versionID="be0ae1603127ce292030e8d21174580f">
  <xsd:schema xmlns:xsd="http://www.w3.org/2001/XMLSchema" xmlns:xs="http://www.w3.org/2001/XMLSchema" xmlns:p="http://schemas.microsoft.com/office/2006/metadata/properties" xmlns:ns2="d6596b82-1850-46b7-8677-7476bdde78e6" xmlns:ns3="53c17ed5-55f5-48da-bce3-199d61b38c9a" targetNamespace="http://schemas.microsoft.com/office/2006/metadata/properties" ma:root="true" ma:fieldsID="26e5467dbf44ded1b1ae3f5faebca35a" ns2:_="" ns3:_="">
    <xsd:import namespace="d6596b82-1850-46b7-8677-7476bdde78e6"/>
    <xsd:import namespace="53c17ed5-55f5-48da-bce3-199d61b38c9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596b82-1850-46b7-8677-7476bdde78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3c17ed5-55f5-48da-bce3-199d61b38c9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EDAF73-4893-4F4B-B2AD-01C785BB3A4F}">
  <ds:schemaRefs>
    <ds:schemaRef ds:uri="http://purl.org/dc/dcmitype/"/>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 ds:uri="http://schemas.microsoft.com/office/infopath/2007/PartnerControls"/>
    <ds:schemaRef ds:uri="53c17ed5-55f5-48da-bce3-199d61b38c9a"/>
    <ds:schemaRef ds:uri="d6596b82-1850-46b7-8677-7476bdde78e6"/>
    <ds:schemaRef ds:uri="http://purl.org/dc/terms/"/>
    <ds:schemaRef ds:uri="http://purl.org/dc/elements/1.1/"/>
  </ds:schemaRefs>
</ds:datastoreItem>
</file>

<file path=customXml/itemProps2.xml><?xml version="1.0" encoding="utf-8"?>
<ds:datastoreItem xmlns:ds="http://schemas.openxmlformats.org/officeDocument/2006/customXml" ds:itemID="{97161C77-4666-4246-BBCD-C34F72AD3419}">
  <ds:schemaRefs>
    <ds:schemaRef ds:uri="http://schemas.microsoft.com/sharepoint/v3/contenttype/forms"/>
  </ds:schemaRefs>
</ds:datastoreItem>
</file>

<file path=customXml/itemProps3.xml><?xml version="1.0" encoding="utf-8"?>
<ds:datastoreItem xmlns:ds="http://schemas.openxmlformats.org/officeDocument/2006/customXml" ds:itemID="{8100B982-99A2-4BF9-ADDA-957A147B1D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596b82-1850-46b7-8677-7476bdde78e6"/>
    <ds:schemaRef ds:uri="53c17ed5-55f5-48da-bce3-199d61b38c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ANRCB TEMPLATE</Template>
  <TotalTime>17680</TotalTime>
  <Words>9392</Words>
  <Application>Microsoft Office PowerPoint</Application>
  <PresentationFormat>On-screen Show (4:3)</PresentationFormat>
  <Paragraphs>508</Paragraphs>
  <Slides>56</Slides>
  <Notes>56</Notes>
  <HiddenSlides>0</HiddenSlides>
  <MMClips>55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56</vt:i4>
      </vt:variant>
    </vt:vector>
  </HeadingPairs>
  <TitlesOfParts>
    <vt:vector size="64" baseType="lpstr">
      <vt:lpstr>Arial</vt:lpstr>
      <vt:lpstr>AvertaStd</vt:lpstr>
      <vt:lpstr>Calibri</vt:lpstr>
      <vt:lpstr>Georgia</vt:lpstr>
      <vt:lpstr>Tahoma</vt:lpstr>
      <vt:lpstr>Times New Roman</vt:lpstr>
      <vt:lpstr>Wingdings</vt:lpstr>
      <vt:lpstr>CRS_2020_PPT</vt:lpstr>
      <vt:lpstr>Topic 7.5: Data Visualization</vt:lpstr>
      <vt:lpstr>Learning Objectives</vt:lpstr>
      <vt:lpstr>Data Presentation</vt:lpstr>
      <vt:lpstr>Graphical Summaries by Data Type</vt:lpstr>
      <vt:lpstr>Graphical Summaries: Categorical Data</vt:lpstr>
      <vt:lpstr>Frequency Table</vt:lpstr>
      <vt:lpstr>Frequency Distribution: Bar Chart </vt:lpstr>
      <vt:lpstr>Bar Chart in Stata</vt:lpstr>
      <vt:lpstr>Bar Chart in Stata: Use Graph Editor</vt:lpstr>
      <vt:lpstr>Frequency Distribution: Pie Chart </vt:lpstr>
      <vt:lpstr>Bar Chart in Stata</vt:lpstr>
      <vt:lpstr>Case of two categorical variables</vt:lpstr>
      <vt:lpstr>Can get more info from Tabulate</vt:lpstr>
      <vt:lpstr>Mosaic Plots: 2 categorical variables</vt:lpstr>
      <vt:lpstr>Mosaic Plots: 2 categorical variables</vt:lpstr>
      <vt:lpstr>Creating Mosaic Plots in Stata</vt:lpstr>
      <vt:lpstr>Graphical Summaries for Interval Data</vt:lpstr>
      <vt:lpstr>Frequency Tables for Interval Data </vt:lpstr>
      <vt:lpstr>Frequency Distribution: Histogram </vt:lpstr>
      <vt:lpstr>Histogram example: Exam score data</vt:lpstr>
      <vt:lpstr>Histogram example: Histogram for scores</vt:lpstr>
      <vt:lpstr>Histogram example: Exam score data</vt:lpstr>
      <vt:lpstr>Example of histogram in Stata (BMI&lt;30)</vt:lpstr>
      <vt:lpstr>Example of histogram in Stata (BMI&lt;30)</vt:lpstr>
      <vt:lpstr>Example of histogram in Stata (BMI&lt;30)</vt:lpstr>
      <vt:lpstr>Histogram commands (Hgb in g/dl)</vt:lpstr>
      <vt:lpstr>Example of histogram in Stata (Hgb)</vt:lpstr>
      <vt:lpstr>What else can we learn from histograms?</vt:lpstr>
      <vt:lpstr>Histograms and Shifts in Data</vt:lpstr>
      <vt:lpstr>Histograms and Variability in Data</vt:lpstr>
      <vt:lpstr>Shape of distributions</vt:lpstr>
      <vt:lpstr>Stem-and-leaf plot (BMI)</vt:lpstr>
      <vt:lpstr>Frequency Polygon</vt:lpstr>
      <vt:lpstr>PowerPoint Presentation</vt:lpstr>
      <vt:lpstr>Frequency Polygon: Comparisons</vt:lpstr>
      <vt:lpstr>Frequency Polygons: Comparisons</vt:lpstr>
      <vt:lpstr>Graphical Summaries: Box Plots</vt:lpstr>
      <vt:lpstr>Box Plots</vt:lpstr>
      <vt:lpstr>Box Plots</vt:lpstr>
      <vt:lpstr>Box Plot Example in Stata: BMI in MICS</vt:lpstr>
      <vt:lpstr>Box Plot Example in Stata: BMI outliers</vt:lpstr>
      <vt:lpstr>Box Plot Example: Haemoglobin in g/dL</vt:lpstr>
      <vt:lpstr>Box Plot Example: Comparing groups</vt:lpstr>
      <vt:lpstr>Graphing Multiple Variables</vt:lpstr>
      <vt:lpstr>Scatter Plots</vt:lpstr>
      <vt:lpstr>Scatterplot in Stata: Weight by Age</vt:lpstr>
      <vt:lpstr>Scatterplot in Stata: Weight by Age, fit line</vt:lpstr>
      <vt:lpstr>Box Plots for Continuous and Categorical</vt:lpstr>
      <vt:lpstr>Grouped Bar Chart: 2 Categorical Variables</vt:lpstr>
      <vt:lpstr>Grouped Bar Graph -- Horizontal:  2 Continuous, 2 Categorical Variables</vt:lpstr>
      <vt:lpstr>Stacked Bar Graph – Vertical: 2 Continuous, 2 Categorical Variables</vt:lpstr>
      <vt:lpstr>Stacked Bar Graph – Horizontal: 2 Continuous, 2 Categorical Variables</vt:lpstr>
      <vt:lpstr>Other visualizations</vt:lpstr>
      <vt:lpstr>Every graph you can think of in Stata!</vt:lpstr>
      <vt:lpstr>In summary</vt:lpstr>
      <vt:lpstr>Final Thoughts: You are telling a story through your data, and data visualizations are the images that accompany your story. Whether the audience is only you as you manage your data, or is other scientists, or the greater population, use great graphs to make your story compelling.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Eddens, Kate</dc:creator>
  <cp:lastModifiedBy>Eddens, Kate</cp:lastModifiedBy>
  <cp:revision>1</cp:revision>
  <dcterms:created xsi:type="dcterms:W3CDTF">2022-10-26T21:23:41Z</dcterms:created>
  <dcterms:modified xsi:type="dcterms:W3CDTF">2022-11-08T04:18:47Z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0x010100789DD0B6094BCF4FB93A35D0152A1812</vt:lpwstr>
  </property>
</Properties>
</file>