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81"/>
  </p:notesMasterIdLst>
  <p:sldIdLst>
    <p:sldId id="291" r:id="rId5"/>
    <p:sldId id="258" r:id="rId6"/>
    <p:sldId id="280" r:id="rId7"/>
    <p:sldId id="259" r:id="rId8"/>
    <p:sldId id="1041" r:id="rId9"/>
    <p:sldId id="262" r:id="rId10"/>
    <p:sldId id="263" r:id="rId11"/>
    <p:sldId id="1113" r:id="rId12"/>
    <p:sldId id="281" r:id="rId13"/>
    <p:sldId id="298" r:id="rId14"/>
    <p:sldId id="300" r:id="rId15"/>
    <p:sldId id="299" r:id="rId16"/>
    <p:sldId id="269" r:id="rId17"/>
    <p:sldId id="304" r:id="rId18"/>
    <p:sldId id="306" r:id="rId19"/>
    <p:sldId id="307" r:id="rId20"/>
    <p:sldId id="308" r:id="rId21"/>
    <p:sldId id="309" r:id="rId22"/>
    <p:sldId id="310" r:id="rId23"/>
    <p:sldId id="283" r:id="rId24"/>
    <p:sldId id="284" r:id="rId25"/>
    <p:sldId id="285" r:id="rId26"/>
    <p:sldId id="286" r:id="rId27"/>
    <p:sldId id="287" r:id="rId28"/>
    <p:sldId id="312" r:id="rId29"/>
    <p:sldId id="288" r:id="rId30"/>
    <p:sldId id="289" r:id="rId31"/>
    <p:sldId id="313" r:id="rId32"/>
    <p:sldId id="314" r:id="rId33"/>
    <p:sldId id="290" r:id="rId34"/>
    <p:sldId id="302" r:id="rId35"/>
    <p:sldId id="315" r:id="rId36"/>
    <p:sldId id="316" r:id="rId37"/>
    <p:sldId id="317" r:id="rId38"/>
    <p:sldId id="318" r:id="rId39"/>
    <p:sldId id="319" r:id="rId40"/>
    <p:sldId id="1114" r:id="rId41"/>
    <p:sldId id="292" r:id="rId42"/>
    <p:sldId id="293" r:id="rId43"/>
    <p:sldId id="294" r:id="rId44"/>
    <p:sldId id="295" r:id="rId45"/>
    <p:sldId id="296" r:id="rId46"/>
    <p:sldId id="297" r:id="rId47"/>
    <p:sldId id="1148" r:id="rId48"/>
    <p:sldId id="1150" r:id="rId49"/>
    <p:sldId id="1151" r:id="rId50"/>
    <p:sldId id="1152" r:id="rId51"/>
    <p:sldId id="1153" r:id="rId52"/>
    <p:sldId id="1154" r:id="rId53"/>
    <p:sldId id="1155" r:id="rId54"/>
    <p:sldId id="1156" r:id="rId55"/>
    <p:sldId id="1157" r:id="rId56"/>
    <p:sldId id="1158" r:id="rId57"/>
    <p:sldId id="1159" r:id="rId58"/>
    <p:sldId id="1160" r:id="rId59"/>
    <p:sldId id="1161" r:id="rId60"/>
    <p:sldId id="1162" r:id="rId61"/>
    <p:sldId id="1163" r:id="rId62"/>
    <p:sldId id="1164" r:id="rId63"/>
    <p:sldId id="1165" r:id="rId64"/>
    <p:sldId id="1166" r:id="rId65"/>
    <p:sldId id="1167" r:id="rId66"/>
    <p:sldId id="1168" r:id="rId67"/>
    <p:sldId id="1169" r:id="rId68"/>
    <p:sldId id="1170" r:id="rId69"/>
    <p:sldId id="1171" r:id="rId70"/>
    <p:sldId id="1172" r:id="rId71"/>
    <p:sldId id="1173" r:id="rId72"/>
    <p:sldId id="1174" r:id="rId73"/>
    <p:sldId id="1175" r:id="rId74"/>
    <p:sldId id="1176" r:id="rId75"/>
    <p:sldId id="1177" r:id="rId76"/>
    <p:sldId id="1178" r:id="rId77"/>
    <p:sldId id="1179" r:id="rId78"/>
    <p:sldId id="1112" r:id="rId79"/>
    <p:sldId id="266"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91"/>
            <p14:sldId id="258"/>
            <p14:sldId id="280"/>
            <p14:sldId id="259"/>
            <p14:sldId id="1041"/>
            <p14:sldId id="262"/>
            <p14:sldId id="263"/>
            <p14:sldId id="1113"/>
            <p14:sldId id="281"/>
            <p14:sldId id="298"/>
            <p14:sldId id="300"/>
            <p14:sldId id="299"/>
            <p14:sldId id="269"/>
            <p14:sldId id="304"/>
            <p14:sldId id="306"/>
            <p14:sldId id="307"/>
            <p14:sldId id="308"/>
            <p14:sldId id="309"/>
            <p14:sldId id="310"/>
            <p14:sldId id="283"/>
            <p14:sldId id="284"/>
            <p14:sldId id="285"/>
            <p14:sldId id="286"/>
            <p14:sldId id="287"/>
            <p14:sldId id="312"/>
            <p14:sldId id="288"/>
            <p14:sldId id="289"/>
            <p14:sldId id="313"/>
            <p14:sldId id="314"/>
            <p14:sldId id="290"/>
            <p14:sldId id="302"/>
            <p14:sldId id="315"/>
            <p14:sldId id="316"/>
            <p14:sldId id="317"/>
            <p14:sldId id="318"/>
            <p14:sldId id="319"/>
            <p14:sldId id="1114"/>
            <p14:sldId id="292"/>
            <p14:sldId id="293"/>
            <p14:sldId id="294"/>
            <p14:sldId id="295"/>
            <p14:sldId id="296"/>
            <p14:sldId id="297"/>
            <p14:sldId id="1148"/>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12"/>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ing, Clare" initials="GC" lastIdx="5" clrIdx="0">
    <p:extLst>
      <p:ext uri="{19B8F6BF-5375-455C-9EA6-DF929625EA0E}">
        <p15:presenceInfo xmlns:p15="http://schemas.microsoft.com/office/powerpoint/2012/main" userId="S::clare.gooding@crs.org::9b613808-c58f-43f6-830b-a0680ffeef40" providerId="AD"/>
      </p:ext>
    </p:extLst>
  </p:cmAuthor>
  <p:cmAuthor id="2" name="Oula, Ratthiphone" initials="OR" lastIdx="2" clrIdx="1">
    <p:extLst>
      <p:ext uri="{19B8F6BF-5375-455C-9EA6-DF929625EA0E}">
        <p15:presenceInfo xmlns:p15="http://schemas.microsoft.com/office/powerpoint/2012/main" userId="S::ratthiphone.oula@crs.org::495bfc06-53a5-475b-91f5-39d15c1e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1D2ED"/>
    <a:srgbClr val="292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D9F76-240F-456B-A6F8-B683ED4846EF}" v="22" dt="2024-08-20T15:41:55.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11" autoAdjust="0"/>
    <p:restoredTop sz="71706" autoAdjust="0"/>
  </p:normalViewPr>
  <p:slideViewPr>
    <p:cSldViewPr snapToGrid="0" snapToObjects="1">
      <p:cViewPr>
        <p:scale>
          <a:sx n="58" d="100"/>
          <a:sy n="58" d="100"/>
        </p:scale>
        <p:origin x="572" y="7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ens, Kate" userId="2768510e-2308-47b1-8f2d-3734854ccbd3" providerId="ADAL" clId="{F7BD9F76-240F-456B-A6F8-B683ED4846EF}"/>
    <pc:docChg chg="undo custSel addSld delSld modSld modSection">
      <pc:chgData name="Eddens, Kate" userId="2768510e-2308-47b1-8f2d-3734854ccbd3" providerId="ADAL" clId="{F7BD9F76-240F-456B-A6F8-B683ED4846EF}" dt="2024-08-20T15:42:47.721" v="456" actId="47"/>
      <pc:docMkLst>
        <pc:docMk/>
      </pc:docMkLst>
      <pc:sldChg chg="modSp add mod modClrScheme chgLayout">
        <pc:chgData name="Eddens, Kate" userId="2768510e-2308-47b1-8f2d-3734854ccbd3" providerId="ADAL" clId="{F7BD9F76-240F-456B-A6F8-B683ED4846EF}" dt="2024-08-20T15:28:49.403" v="288" actId="700"/>
        <pc:sldMkLst>
          <pc:docMk/>
          <pc:sldMk cId="0" sldId="258"/>
        </pc:sldMkLst>
        <pc:spChg chg="mod ord">
          <ac:chgData name="Eddens, Kate" userId="2768510e-2308-47b1-8f2d-3734854ccbd3" providerId="ADAL" clId="{F7BD9F76-240F-456B-A6F8-B683ED4846EF}" dt="2024-08-20T15:28:49.403" v="288" actId="700"/>
          <ac:spMkLst>
            <pc:docMk/>
            <pc:sldMk cId="0" sldId="258"/>
            <ac:spMk id="16385" creationId="{2A77B03C-28E4-B4B0-2086-0886A78EC700}"/>
          </ac:spMkLst>
        </pc:spChg>
        <pc:spChg chg="mod ord">
          <ac:chgData name="Eddens, Kate" userId="2768510e-2308-47b1-8f2d-3734854ccbd3" providerId="ADAL" clId="{F7BD9F76-240F-456B-A6F8-B683ED4846EF}" dt="2024-08-20T15:28:49.403" v="288" actId="700"/>
          <ac:spMkLst>
            <pc:docMk/>
            <pc:sldMk cId="0" sldId="258"/>
            <ac:spMk id="16386" creationId="{D52920BB-7BFB-A72C-DD54-C2C42F67B772}"/>
          </ac:spMkLst>
        </pc:spChg>
      </pc:sldChg>
      <pc:sldChg chg="modSp add mod modClrScheme chgLayout">
        <pc:chgData name="Eddens, Kate" userId="2768510e-2308-47b1-8f2d-3734854ccbd3" providerId="ADAL" clId="{F7BD9F76-240F-456B-A6F8-B683ED4846EF}" dt="2024-08-20T15:29:52.663" v="289" actId="114"/>
        <pc:sldMkLst>
          <pc:docMk/>
          <pc:sldMk cId="0" sldId="259"/>
        </pc:sldMkLst>
        <pc:spChg chg="mod ord">
          <ac:chgData name="Eddens, Kate" userId="2768510e-2308-47b1-8f2d-3734854ccbd3" providerId="ADAL" clId="{F7BD9F76-240F-456B-A6F8-B683ED4846EF}" dt="2024-08-20T15:28:49.403" v="288" actId="700"/>
          <ac:spMkLst>
            <pc:docMk/>
            <pc:sldMk cId="0" sldId="259"/>
            <ac:spMk id="18433" creationId="{DB4A0F64-C4B9-5F1B-7F5C-2F0E4C8C8FD0}"/>
          </ac:spMkLst>
        </pc:spChg>
        <pc:spChg chg="mod ord">
          <ac:chgData name="Eddens, Kate" userId="2768510e-2308-47b1-8f2d-3734854ccbd3" providerId="ADAL" clId="{F7BD9F76-240F-456B-A6F8-B683ED4846EF}" dt="2024-08-20T15:29:52.663" v="289" actId="114"/>
          <ac:spMkLst>
            <pc:docMk/>
            <pc:sldMk cId="0" sldId="259"/>
            <ac:spMk id="18434" creationId="{9060BE42-E337-53D0-D680-B8BD05E0C069}"/>
          </ac:spMkLst>
        </pc:spChg>
      </pc:sldChg>
      <pc:sldChg chg="add del">
        <pc:chgData name="Eddens, Kate" userId="2768510e-2308-47b1-8f2d-3734854ccbd3" providerId="ADAL" clId="{F7BD9F76-240F-456B-A6F8-B683ED4846EF}" dt="2024-08-20T15:42:44.502" v="455" actId="47"/>
        <pc:sldMkLst>
          <pc:docMk/>
          <pc:sldMk cId="0" sldId="260"/>
        </pc:sldMkLst>
      </pc:sldChg>
      <pc:sldChg chg="add del">
        <pc:chgData name="Eddens, Kate" userId="2768510e-2308-47b1-8f2d-3734854ccbd3" providerId="ADAL" clId="{F7BD9F76-240F-456B-A6F8-B683ED4846EF}" dt="2024-08-20T15:42:44.502" v="455" actId="47"/>
        <pc:sldMkLst>
          <pc:docMk/>
          <pc:sldMk cId="0" sldId="261"/>
        </pc:sldMkLst>
      </pc:sldChg>
      <pc:sldChg chg="modSp add mod modClrScheme chgLayout">
        <pc:chgData name="Eddens, Kate" userId="2768510e-2308-47b1-8f2d-3734854ccbd3" providerId="ADAL" clId="{F7BD9F76-240F-456B-A6F8-B683ED4846EF}" dt="2024-08-20T15:31:00.879" v="291" actId="403"/>
        <pc:sldMkLst>
          <pc:docMk/>
          <pc:sldMk cId="0" sldId="262"/>
        </pc:sldMkLst>
        <pc:spChg chg="mod ord">
          <ac:chgData name="Eddens, Kate" userId="2768510e-2308-47b1-8f2d-3734854ccbd3" providerId="ADAL" clId="{F7BD9F76-240F-456B-A6F8-B683ED4846EF}" dt="2024-08-20T15:30:40.257" v="290" actId="700"/>
          <ac:spMkLst>
            <pc:docMk/>
            <pc:sldMk cId="0" sldId="262"/>
            <ac:spMk id="20481" creationId="{6BFBFAA2-A7D1-2326-DA37-04D7556E8E03}"/>
          </ac:spMkLst>
        </pc:spChg>
        <pc:spChg chg="mod ord">
          <ac:chgData name="Eddens, Kate" userId="2768510e-2308-47b1-8f2d-3734854ccbd3" providerId="ADAL" clId="{F7BD9F76-240F-456B-A6F8-B683ED4846EF}" dt="2024-08-20T15:31:00.879" v="291" actId="403"/>
          <ac:spMkLst>
            <pc:docMk/>
            <pc:sldMk cId="0" sldId="262"/>
            <ac:spMk id="20482" creationId="{D1EDEB2D-9121-C067-69B5-9EDC79D5914D}"/>
          </ac:spMkLst>
        </pc:spChg>
      </pc:sldChg>
      <pc:sldChg chg="modSp add mod modClrScheme chgLayout">
        <pc:chgData name="Eddens, Kate" userId="2768510e-2308-47b1-8f2d-3734854ccbd3" providerId="ADAL" clId="{F7BD9F76-240F-456B-A6F8-B683ED4846EF}" dt="2024-08-20T15:31:06.497" v="292" actId="403"/>
        <pc:sldMkLst>
          <pc:docMk/>
          <pc:sldMk cId="0" sldId="263"/>
        </pc:sldMkLst>
        <pc:spChg chg="mod ord">
          <ac:chgData name="Eddens, Kate" userId="2768510e-2308-47b1-8f2d-3734854ccbd3" providerId="ADAL" clId="{F7BD9F76-240F-456B-A6F8-B683ED4846EF}" dt="2024-08-20T15:30:40.257" v="290" actId="700"/>
          <ac:spMkLst>
            <pc:docMk/>
            <pc:sldMk cId="0" sldId="263"/>
            <ac:spMk id="22529" creationId="{1E2C3FF7-F1AB-8105-E9A4-EBEB7FF519F5}"/>
          </ac:spMkLst>
        </pc:spChg>
        <pc:spChg chg="mod ord">
          <ac:chgData name="Eddens, Kate" userId="2768510e-2308-47b1-8f2d-3734854ccbd3" providerId="ADAL" clId="{F7BD9F76-240F-456B-A6F8-B683ED4846EF}" dt="2024-08-20T15:31:06.497" v="292" actId="403"/>
          <ac:spMkLst>
            <pc:docMk/>
            <pc:sldMk cId="0" sldId="263"/>
            <ac:spMk id="22530" creationId="{B14B07BC-EB8B-404D-7946-7E6299383372}"/>
          </ac:spMkLst>
        </pc:spChg>
      </pc:sldChg>
      <pc:sldChg chg="add del">
        <pc:chgData name="Eddens, Kate" userId="2768510e-2308-47b1-8f2d-3734854ccbd3" providerId="ADAL" clId="{F7BD9F76-240F-456B-A6F8-B683ED4846EF}" dt="2024-08-20T15:42:44.502" v="455" actId="47"/>
        <pc:sldMkLst>
          <pc:docMk/>
          <pc:sldMk cId="0" sldId="264"/>
        </pc:sldMkLst>
      </pc:sldChg>
      <pc:sldChg chg="add del">
        <pc:chgData name="Eddens, Kate" userId="2768510e-2308-47b1-8f2d-3734854ccbd3" providerId="ADAL" clId="{F7BD9F76-240F-456B-A6F8-B683ED4846EF}" dt="2024-08-20T15:42:44.502" v="455" actId="47"/>
        <pc:sldMkLst>
          <pc:docMk/>
          <pc:sldMk cId="0" sldId="265"/>
        </pc:sldMkLst>
      </pc:sldChg>
      <pc:sldChg chg="modSp add mod modClrScheme chgLayout">
        <pc:chgData name="Eddens, Kate" userId="2768510e-2308-47b1-8f2d-3734854ccbd3" providerId="ADAL" clId="{F7BD9F76-240F-456B-A6F8-B683ED4846EF}" dt="2024-08-20T15:30:40.257" v="290" actId="700"/>
        <pc:sldMkLst>
          <pc:docMk/>
          <pc:sldMk cId="0" sldId="269"/>
        </pc:sldMkLst>
        <pc:spChg chg="mod ord">
          <ac:chgData name="Eddens, Kate" userId="2768510e-2308-47b1-8f2d-3734854ccbd3" providerId="ADAL" clId="{F7BD9F76-240F-456B-A6F8-B683ED4846EF}" dt="2024-08-20T15:30:40.257" v="290" actId="700"/>
          <ac:spMkLst>
            <pc:docMk/>
            <pc:sldMk cId="0" sldId="269"/>
            <ac:spMk id="29697" creationId="{E763E513-3247-9FFD-C637-BBF4E3107695}"/>
          </ac:spMkLst>
        </pc:spChg>
        <pc:spChg chg="mod ord">
          <ac:chgData name="Eddens, Kate" userId="2768510e-2308-47b1-8f2d-3734854ccbd3" providerId="ADAL" clId="{F7BD9F76-240F-456B-A6F8-B683ED4846EF}" dt="2024-08-20T15:30:40.257" v="290" actId="700"/>
          <ac:spMkLst>
            <pc:docMk/>
            <pc:sldMk cId="0" sldId="269"/>
            <ac:spMk id="29698" creationId="{EA725C9A-8D23-2F2F-7E00-8C4A4E9766B1}"/>
          </ac:spMkLst>
        </pc:spChg>
      </pc:sldChg>
      <pc:sldChg chg="modSp add mod modClrScheme chgLayout">
        <pc:chgData name="Eddens, Kate" userId="2768510e-2308-47b1-8f2d-3734854ccbd3" providerId="ADAL" clId="{F7BD9F76-240F-456B-A6F8-B683ED4846EF}" dt="2024-08-20T15:28:49.403" v="288" actId="700"/>
        <pc:sldMkLst>
          <pc:docMk/>
          <pc:sldMk cId="0" sldId="280"/>
        </pc:sldMkLst>
        <pc:spChg chg="mod ord">
          <ac:chgData name="Eddens, Kate" userId="2768510e-2308-47b1-8f2d-3734854ccbd3" providerId="ADAL" clId="{F7BD9F76-240F-456B-A6F8-B683ED4846EF}" dt="2024-08-20T15:28:49.403" v="288" actId="700"/>
          <ac:spMkLst>
            <pc:docMk/>
            <pc:sldMk cId="0" sldId="280"/>
            <ac:spMk id="17409" creationId="{0B815AF8-F5E3-8E20-E820-7A7A0067FAF4}"/>
          </ac:spMkLst>
        </pc:spChg>
        <pc:spChg chg="mod ord">
          <ac:chgData name="Eddens, Kate" userId="2768510e-2308-47b1-8f2d-3734854ccbd3" providerId="ADAL" clId="{F7BD9F76-240F-456B-A6F8-B683ED4846EF}" dt="2024-08-20T15:28:49.403" v="288" actId="700"/>
          <ac:spMkLst>
            <pc:docMk/>
            <pc:sldMk cId="0" sldId="280"/>
            <ac:spMk id="17410" creationId="{478A321A-5DFC-77E4-7B44-6197D5315776}"/>
          </ac:spMkLst>
        </pc:spChg>
      </pc:sldChg>
      <pc:sldChg chg="modSp add mod modClrScheme chgLayout">
        <pc:chgData name="Eddens, Kate" userId="2768510e-2308-47b1-8f2d-3734854ccbd3" providerId="ADAL" clId="{F7BD9F76-240F-456B-A6F8-B683ED4846EF}" dt="2024-08-20T15:31:23.496" v="293" actId="403"/>
        <pc:sldMkLst>
          <pc:docMk/>
          <pc:sldMk cId="0" sldId="281"/>
        </pc:sldMkLst>
        <pc:spChg chg="mod ord">
          <ac:chgData name="Eddens, Kate" userId="2768510e-2308-47b1-8f2d-3734854ccbd3" providerId="ADAL" clId="{F7BD9F76-240F-456B-A6F8-B683ED4846EF}" dt="2024-08-20T15:30:40.257" v="290" actId="700"/>
          <ac:spMkLst>
            <pc:docMk/>
            <pc:sldMk cId="0" sldId="281"/>
            <ac:spMk id="25601" creationId="{990979C1-0E95-3EC7-1BDF-C012A2CCB937}"/>
          </ac:spMkLst>
        </pc:spChg>
        <pc:spChg chg="mod ord">
          <ac:chgData name="Eddens, Kate" userId="2768510e-2308-47b1-8f2d-3734854ccbd3" providerId="ADAL" clId="{F7BD9F76-240F-456B-A6F8-B683ED4846EF}" dt="2024-08-20T15:31:23.496" v="293" actId="403"/>
          <ac:spMkLst>
            <pc:docMk/>
            <pc:sldMk cId="0" sldId="281"/>
            <ac:spMk id="25602" creationId="{1522EC55-4747-569B-4F46-7AD0C2C83FE1}"/>
          </ac:spMkLst>
        </pc:spChg>
      </pc:sldChg>
      <pc:sldChg chg="add del">
        <pc:chgData name="Eddens, Kate" userId="2768510e-2308-47b1-8f2d-3734854ccbd3" providerId="ADAL" clId="{F7BD9F76-240F-456B-A6F8-B683ED4846EF}" dt="2024-08-20T15:42:44.502" v="455" actId="47"/>
        <pc:sldMkLst>
          <pc:docMk/>
          <pc:sldMk cId="0" sldId="282"/>
        </pc:sldMkLst>
      </pc:sldChg>
      <pc:sldChg chg="modSp add mod modClrScheme chgLayout">
        <pc:chgData name="Eddens, Kate" userId="2768510e-2308-47b1-8f2d-3734854ccbd3" providerId="ADAL" clId="{F7BD9F76-240F-456B-A6F8-B683ED4846EF}" dt="2024-08-20T15:37:23.014" v="427" actId="700"/>
        <pc:sldMkLst>
          <pc:docMk/>
          <pc:sldMk cId="0" sldId="283"/>
        </pc:sldMkLst>
        <pc:spChg chg="mod ord">
          <ac:chgData name="Eddens, Kate" userId="2768510e-2308-47b1-8f2d-3734854ccbd3" providerId="ADAL" clId="{F7BD9F76-240F-456B-A6F8-B683ED4846EF}" dt="2024-08-20T15:37:23.014" v="427" actId="700"/>
          <ac:spMkLst>
            <pc:docMk/>
            <pc:sldMk cId="0" sldId="283"/>
            <ac:spMk id="38913" creationId="{6E5F3C7D-2B55-0B69-3264-A8815329784D}"/>
          </ac:spMkLst>
        </pc:spChg>
        <pc:spChg chg="mod ord">
          <ac:chgData name="Eddens, Kate" userId="2768510e-2308-47b1-8f2d-3734854ccbd3" providerId="ADAL" clId="{F7BD9F76-240F-456B-A6F8-B683ED4846EF}" dt="2024-08-20T15:37:23.014" v="427" actId="700"/>
          <ac:spMkLst>
            <pc:docMk/>
            <pc:sldMk cId="0" sldId="283"/>
            <ac:spMk id="38914" creationId="{3040080D-7166-5CA4-5BD5-BBA350800A1A}"/>
          </ac:spMkLst>
        </pc:spChg>
      </pc:sldChg>
      <pc:sldChg chg="modSp add mod modClrScheme chgLayout">
        <pc:chgData name="Eddens, Kate" userId="2768510e-2308-47b1-8f2d-3734854ccbd3" providerId="ADAL" clId="{F7BD9F76-240F-456B-A6F8-B683ED4846EF}" dt="2024-08-20T15:37:23.014" v="427" actId="700"/>
        <pc:sldMkLst>
          <pc:docMk/>
          <pc:sldMk cId="0" sldId="284"/>
        </pc:sldMkLst>
        <pc:spChg chg="mod ord">
          <ac:chgData name="Eddens, Kate" userId="2768510e-2308-47b1-8f2d-3734854ccbd3" providerId="ADAL" clId="{F7BD9F76-240F-456B-A6F8-B683ED4846EF}" dt="2024-08-20T15:37:23.014" v="427" actId="700"/>
          <ac:spMkLst>
            <pc:docMk/>
            <pc:sldMk cId="0" sldId="284"/>
            <ac:spMk id="39937" creationId="{959B14DC-B9E9-D6C3-5105-66A358CA47D1}"/>
          </ac:spMkLst>
        </pc:spChg>
        <pc:spChg chg="mod ord">
          <ac:chgData name="Eddens, Kate" userId="2768510e-2308-47b1-8f2d-3734854ccbd3" providerId="ADAL" clId="{F7BD9F76-240F-456B-A6F8-B683ED4846EF}" dt="2024-08-20T15:37:23.014" v="427" actId="700"/>
          <ac:spMkLst>
            <pc:docMk/>
            <pc:sldMk cId="0" sldId="284"/>
            <ac:spMk id="39939" creationId="{81219600-2AB6-D0B9-5699-45AC1F359F81}"/>
          </ac:spMkLst>
        </pc:spChg>
        <pc:picChg chg="mod">
          <ac:chgData name="Eddens, Kate" userId="2768510e-2308-47b1-8f2d-3734854ccbd3" providerId="ADAL" clId="{F7BD9F76-240F-456B-A6F8-B683ED4846EF}" dt="2024-08-20T15:35:52.018" v="417" actId="1076"/>
          <ac:picMkLst>
            <pc:docMk/>
            <pc:sldMk cId="0" sldId="284"/>
            <ac:picMk id="39938" creationId="{8E70ABF8-5277-0C46-BA2F-49EA80CDA64F}"/>
          </ac:picMkLst>
        </pc:picChg>
      </pc:sldChg>
      <pc:sldChg chg="modSp add mod modClrScheme chgLayout">
        <pc:chgData name="Eddens, Kate" userId="2768510e-2308-47b1-8f2d-3734854ccbd3" providerId="ADAL" clId="{F7BD9F76-240F-456B-A6F8-B683ED4846EF}" dt="2024-08-20T15:37:23.014" v="427" actId="700"/>
        <pc:sldMkLst>
          <pc:docMk/>
          <pc:sldMk cId="0" sldId="285"/>
        </pc:sldMkLst>
        <pc:spChg chg="mod ord">
          <ac:chgData name="Eddens, Kate" userId="2768510e-2308-47b1-8f2d-3734854ccbd3" providerId="ADAL" clId="{F7BD9F76-240F-456B-A6F8-B683ED4846EF}" dt="2024-08-20T15:37:23.014" v="427" actId="700"/>
          <ac:spMkLst>
            <pc:docMk/>
            <pc:sldMk cId="0" sldId="285"/>
            <ac:spMk id="25603" creationId="{77A2286C-CC5F-CF47-A411-350780ADED98}"/>
          </ac:spMkLst>
        </pc:spChg>
        <pc:spChg chg="mod ord">
          <ac:chgData name="Eddens, Kate" userId="2768510e-2308-47b1-8f2d-3734854ccbd3" providerId="ADAL" clId="{F7BD9F76-240F-456B-A6F8-B683ED4846EF}" dt="2024-08-20T15:37:23.014" v="427" actId="700"/>
          <ac:spMkLst>
            <pc:docMk/>
            <pc:sldMk cId="0" sldId="285"/>
            <ac:spMk id="41985" creationId="{0A7E807C-6688-D9AA-D6AA-9901D543C61C}"/>
          </ac:spMkLst>
        </pc:spChg>
      </pc:sldChg>
      <pc:sldChg chg="add">
        <pc:chgData name="Eddens, Kate" userId="2768510e-2308-47b1-8f2d-3734854ccbd3" providerId="ADAL" clId="{F7BD9F76-240F-456B-A6F8-B683ED4846EF}" dt="2024-08-18T08:01:26.283" v="196"/>
        <pc:sldMkLst>
          <pc:docMk/>
          <pc:sldMk cId="0" sldId="286"/>
        </pc:sldMkLst>
      </pc:sldChg>
      <pc:sldChg chg="modSp add mod modClrScheme chgLayout">
        <pc:chgData name="Eddens, Kate" userId="2768510e-2308-47b1-8f2d-3734854ccbd3" providerId="ADAL" clId="{F7BD9F76-240F-456B-A6F8-B683ED4846EF}" dt="2024-08-20T15:37:32.348" v="428" actId="700"/>
        <pc:sldMkLst>
          <pc:docMk/>
          <pc:sldMk cId="0" sldId="287"/>
        </pc:sldMkLst>
        <pc:spChg chg="mod ord">
          <ac:chgData name="Eddens, Kate" userId="2768510e-2308-47b1-8f2d-3734854ccbd3" providerId="ADAL" clId="{F7BD9F76-240F-456B-A6F8-B683ED4846EF}" dt="2024-08-20T15:37:32.348" v="428" actId="700"/>
          <ac:spMkLst>
            <pc:docMk/>
            <pc:sldMk cId="0" sldId="287"/>
            <ac:spMk id="44033" creationId="{70E1ACE6-752C-85DD-A0BA-290896DCC1F9}"/>
          </ac:spMkLst>
        </pc:spChg>
        <pc:spChg chg="mod ord">
          <ac:chgData name="Eddens, Kate" userId="2768510e-2308-47b1-8f2d-3734854ccbd3" providerId="ADAL" clId="{F7BD9F76-240F-456B-A6F8-B683ED4846EF}" dt="2024-08-20T15:37:32.348" v="428" actId="700"/>
          <ac:spMkLst>
            <pc:docMk/>
            <pc:sldMk cId="0" sldId="287"/>
            <ac:spMk id="44034" creationId="{4C8112E3-E146-26BD-AA6D-10B0E9284CC7}"/>
          </ac:spMkLst>
        </pc:spChg>
      </pc:sldChg>
      <pc:sldChg chg="addSp modSp add mod modClrScheme chgLayout">
        <pc:chgData name="Eddens, Kate" userId="2768510e-2308-47b1-8f2d-3734854ccbd3" providerId="ADAL" clId="{F7BD9F76-240F-456B-A6F8-B683ED4846EF}" dt="2024-08-20T15:38:20.800" v="430" actId="700"/>
        <pc:sldMkLst>
          <pc:docMk/>
          <pc:sldMk cId="0" sldId="288"/>
        </pc:sldMkLst>
        <pc:spChg chg="add mod ord">
          <ac:chgData name="Eddens, Kate" userId="2768510e-2308-47b1-8f2d-3734854ccbd3" providerId="ADAL" clId="{F7BD9F76-240F-456B-A6F8-B683ED4846EF}" dt="2024-08-20T15:38:20.800" v="430" actId="700"/>
          <ac:spMkLst>
            <pc:docMk/>
            <pc:sldMk cId="0" sldId="288"/>
            <ac:spMk id="2" creationId="{7118E0BE-9981-04D3-8CBA-C05DDBD99B7F}"/>
          </ac:spMkLst>
        </pc:spChg>
        <pc:spChg chg="mod ord">
          <ac:chgData name="Eddens, Kate" userId="2768510e-2308-47b1-8f2d-3734854ccbd3" providerId="ADAL" clId="{F7BD9F76-240F-456B-A6F8-B683ED4846EF}" dt="2024-08-20T15:38:20.800" v="430" actId="700"/>
          <ac:spMkLst>
            <pc:docMk/>
            <pc:sldMk cId="0" sldId="288"/>
            <ac:spMk id="48129" creationId="{0150B3B5-05F4-405D-B15C-EEBD640DDCB0}"/>
          </ac:spMkLst>
        </pc:spChg>
      </pc:sldChg>
      <pc:sldChg chg="modSp add mod modClrScheme chgLayout">
        <pc:chgData name="Eddens, Kate" userId="2768510e-2308-47b1-8f2d-3734854ccbd3" providerId="ADAL" clId="{F7BD9F76-240F-456B-A6F8-B683ED4846EF}" dt="2024-08-20T15:37:37.708" v="429" actId="700"/>
        <pc:sldMkLst>
          <pc:docMk/>
          <pc:sldMk cId="0" sldId="289"/>
        </pc:sldMkLst>
        <pc:spChg chg="mod ord">
          <ac:chgData name="Eddens, Kate" userId="2768510e-2308-47b1-8f2d-3734854ccbd3" providerId="ADAL" clId="{F7BD9F76-240F-456B-A6F8-B683ED4846EF}" dt="2024-08-20T15:37:37.708" v="429" actId="700"/>
          <ac:spMkLst>
            <pc:docMk/>
            <pc:sldMk cId="0" sldId="289"/>
            <ac:spMk id="25603" creationId="{8F0B7ACF-6509-BADD-9226-C52082835541}"/>
          </ac:spMkLst>
        </pc:spChg>
        <pc:spChg chg="mod ord">
          <ac:chgData name="Eddens, Kate" userId="2768510e-2308-47b1-8f2d-3734854ccbd3" providerId="ADAL" clId="{F7BD9F76-240F-456B-A6F8-B683ED4846EF}" dt="2024-08-20T15:37:37.708" v="429" actId="700"/>
          <ac:spMkLst>
            <pc:docMk/>
            <pc:sldMk cId="0" sldId="289"/>
            <ac:spMk id="49153" creationId="{D87E8099-4EC4-6920-EF0D-BF32D4ACF423}"/>
          </ac:spMkLst>
        </pc:spChg>
      </pc:sldChg>
      <pc:sldChg chg="modSp add mod modClrScheme chgLayout">
        <pc:chgData name="Eddens, Kate" userId="2768510e-2308-47b1-8f2d-3734854ccbd3" providerId="ADAL" clId="{F7BD9F76-240F-456B-A6F8-B683ED4846EF}" dt="2024-08-20T15:38:38.163" v="431" actId="700"/>
        <pc:sldMkLst>
          <pc:docMk/>
          <pc:sldMk cId="0" sldId="290"/>
        </pc:sldMkLst>
        <pc:spChg chg="mod ord">
          <ac:chgData name="Eddens, Kate" userId="2768510e-2308-47b1-8f2d-3734854ccbd3" providerId="ADAL" clId="{F7BD9F76-240F-456B-A6F8-B683ED4846EF}" dt="2024-08-20T15:38:38.163" v="431" actId="700"/>
          <ac:spMkLst>
            <pc:docMk/>
            <pc:sldMk cId="0" sldId="290"/>
            <ac:spMk id="53249" creationId="{57A01F6F-5F88-A827-7E13-D993E639BFDD}"/>
          </ac:spMkLst>
        </pc:spChg>
        <pc:spChg chg="mod ord">
          <ac:chgData name="Eddens, Kate" userId="2768510e-2308-47b1-8f2d-3734854ccbd3" providerId="ADAL" clId="{F7BD9F76-240F-456B-A6F8-B683ED4846EF}" dt="2024-08-20T15:38:38.163" v="431" actId="700"/>
          <ac:spMkLst>
            <pc:docMk/>
            <pc:sldMk cId="0" sldId="290"/>
            <ac:spMk id="53250" creationId="{1EE07332-7E35-1222-812D-364FA5C7F058}"/>
          </ac:spMkLst>
        </pc:spChg>
      </pc:sldChg>
      <pc:sldChg chg="modSp mod">
        <pc:chgData name="Eddens, Kate" userId="2768510e-2308-47b1-8f2d-3734854ccbd3" providerId="ADAL" clId="{F7BD9F76-240F-456B-A6F8-B683ED4846EF}" dt="2024-08-20T15:26:48.504" v="286" actId="20577"/>
        <pc:sldMkLst>
          <pc:docMk/>
          <pc:sldMk cId="1673900420" sldId="291"/>
        </pc:sldMkLst>
        <pc:spChg chg="mod">
          <ac:chgData name="Eddens, Kate" userId="2768510e-2308-47b1-8f2d-3734854ccbd3" providerId="ADAL" clId="{F7BD9F76-240F-456B-A6F8-B683ED4846EF}" dt="2024-08-20T15:26:48.504" v="286" actId="20577"/>
          <ac:spMkLst>
            <pc:docMk/>
            <pc:sldMk cId="1673900420" sldId="291"/>
            <ac:spMk id="2" creationId="{00000000-0000-0000-0000-000000000000}"/>
          </ac:spMkLst>
        </pc:spChg>
      </pc:sldChg>
      <pc:sldChg chg="add">
        <pc:chgData name="Eddens, Kate" userId="2768510e-2308-47b1-8f2d-3734854ccbd3" providerId="ADAL" clId="{F7BD9F76-240F-456B-A6F8-B683ED4846EF}" dt="2024-08-18T08:01:54.070" v="197"/>
        <pc:sldMkLst>
          <pc:docMk/>
          <pc:sldMk cId="0" sldId="292"/>
        </pc:sldMkLst>
      </pc:sldChg>
      <pc:sldChg chg="addSp delSp modSp add mod modClrScheme chgLayout">
        <pc:chgData name="Eddens, Kate" userId="2768510e-2308-47b1-8f2d-3734854ccbd3" providerId="ADAL" clId="{F7BD9F76-240F-456B-A6F8-B683ED4846EF}" dt="2024-08-20T15:40:29.156" v="444" actId="478"/>
        <pc:sldMkLst>
          <pc:docMk/>
          <pc:sldMk cId="0" sldId="293"/>
        </pc:sldMkLst>
        <pc:spChg chg="add mod ord">
          <ac:chgData name="Eddens, Kate" userId="2768510e-2308-47b1-8f2d-3734854ccbd3" providerId="ADAL" clId="{F7BD9F76-240F-456B-A6F8-B683ED4846EF}" dt="2024-08-20T15:40:21.714" v="442" actId="700"/>
          <ac:spMkLst>
            <pc:docMk/>
            <pc:sldMk cId="0" sldId="293"/>
            <ac:spMk id="2" creationId="{DC8951E7-7A6E-1398-0DED-BAAD88E530E1}"/>
          </ac:spMkLst>
        </pc:spChg>
        <pc:spChg chg="mod ord">
          <ac:chgData name="Eddens, Kate" userId="2768510e-2308-47b1-8f2d-3734854ccbd3" providerId="ADAL" clId="{F7BD9F76-240F-456B-A6F8-B683ED4846EF}" dt="2024-08-20T15:40:21.714" v="442" actId="700"/>
          <ac:spMkLst>
            <pc:docMk/>
            <pc:sldMk cId="0" sldId="293"/>
            <ac:spMk id="55298" creationId="{8A8E766D-4855-7A66-38FA-B8DB72C1F96E}"/>
          </ac:spMkLst>
        </pc:spChg>
        <pc:spChg chg="add del mod">
          <ac:chgData name="Eddens, Kate" userId="2768510e-2308-47b1-8f2d-3734854ccbd3" providerId="ADAL" clId="{F7BD9F76-240F-456B-A6F8-B683ED4846EF}" dt="2024-08-20T15:40:29.156" v="444" actId="478"/>
          <ac:spMkLst>
            <pc:docMk/>
            <pc:sldMk cId="0" sldId="293"/>
            <ac:spMk id="64514" creationId="{75F127D4-4B64-AC49-ABB3-3477E52A92ED}"/>
          </ac:spMkLst>
        </pc:spChg>
      </pc:sldChg>
      <pc:sldChg chg="modSp add mod modClrScheme chgLayout">
        <pc:chgData name="Eddens, Kate" userId="2768510e-2308-47b1-8f2d-3734854ccbd3" providerId="ADAL" clId="{F7BD9F76-240F-456B-A6F8-B683ED4846EF}" dt="2024-08-20T15:40:43.427" v="445" actId="700"/>
        <pc:sldMkLst>
          <pc:docMk/>
          <pc:sldMk cId="0" sldId="294"/>
        </pc:sldMkLst>
        <pc:spChg chg="mod ord">
          <ac:chgData name="Eddens, Kate" userId="2768510e-2308-47b1-8f2d-3734854ccbd3" providerId="ADAL" clId="{F7BD9F76-240F-456B-A6F8-B683ED4846EF}" dt="2024-08-20T15:40:43.427" v="445" actId="700"/>
          <ac:spMkLst>
            <pc:docMk/>
            <pc:sldMk cId="0" sldId="294"/>
            <ac:spMk id="57346" creationId="{FC6C243B-8CD8-248F-35E2-44165AED2892}"/>
          </ac:spMkLst>
        </pc:spChg>
        <pc:spChg chg="mod ord">
          <ac:chgData name="Eddens, Kate" userId="2768510e-2308-47b1-8f2d-3734854ccbd3" providerId="ADAL" clId="{F7BD9F76-240F-456B-A6F8-B683ED4846EF}" dt="2024-08-20T15:40:43.427" v="445" actId="700"/>
          <ac:spMkLst>
            <pc:docMk/>
            <pc:sldMk cId="0" sldId="294"/>
            <ac:spMk id="66562" creationId="{5B4B6C79-FE86-8605-4264-7A3626F61691}"/>
          </ac:spMkLst>
        </pc:spChg>
      </pc:sldChg>
      <pc:sldChg chg="modSp add mod modClrScheme chgLayout">
        <pc:chgData name="Eddens, Kate" userId="2768510e-2308-47b1-8f2d-3734854ccbd3" providerId="ADAL" clId="{F7BD9F76-240F-456B-A6F8-B683ED4846EF}" dt="2024-08-20T15:40:43.427" v="445" actId="700"/>
        <pc:sldMkLst>
          <pc:docMk/>
          <pc:sldMk cId="0" sldId="295"/>
        </pc:sldMkLst>
        <pc:spChg chg="mod ord">
          <ac:chgData name="Eddens, Kate" userId="2768510e-2308-47b1-8f2d-3734854ccbd3" providerId="ADAL" clId="{F7BD9F76-240F-456B-A6F8-B683ED4846EF}" dt="2024-08-20T15:40:43.427" v="445" actId="700"/>
          <ac:spMkLst>
            <pc:docMk/>
            <pc:sldMk cId="0" sldId="295"/>
            <ac:spMk id="59394" creationId="{21682FC3-BB8C-B11A-3808-995ACDEE96D4}"/>
          </ac:spMkLst>
        </pc:spChg>
        <pc:spChg chg="mod ord">
          <ac:chgData name="Eddens, Kate" userId="2768510e-2308-47b1-8f2d-3734854ccbd3" providerId="ADAL" clId="{F7BD9F76-240F-456B-A6F8-B683ED4846EF}" dt="2024-08-20T15:40:43.427" v="445" actId="700"/>
          <ac:spMkLst>
            <pc:docMk/>
            <pc:sldMk cId="0" sldId="295"/>
            <ac:spMk id="68610" creationId="{B1174FEB-C6B5-F6C6-DFE7-843222EF89F9}"/>
          </ac:spMkLst>
        </pc:spChg>
      </pc:sldChg>
      <pc:sldChg chg="add">
        <pc:chgData name="Eddens, Kate" userId="2768510e-2308-47b1-8f2d-3734854ccbd3" providerId="ADAL" clId="{F7BD9F76-240F-456B-A6F8-B683ED4846EF}" dt="2024-08-18T08:01:54.070" v="197"/>
        <pc:sldMkLst>
          <pc:docMk/>
          <pc:sldMk cId="0" sldId="296"/>
        </pc:sldMkLst>
      </pc:sldChg>
      <pc:sldChg chg="modSp add mod modClrScheme chgLayout">
        <pc:chgData name="Eddens, Kate" userId="2768510e-2308-47b1-8f2d-3734854ccbd3" providerId="ADAL" clId="{F7BD9F76-240F-456B-A6F8-B683ED4846EF}" dt="2024-08-20T15:40:58.261" v="446" actId="700"/>
        <pc:sldMkLst>
          <pc:docMk/>
          <pc:sldMk cId="0" sldId="297"/>
        </pc:sldMkLst>
        <pc:spChg chg="mod ord">
          <ac:chgData name="Eddens, Kate" userId="2768510e-2308-47b1-8f2d-3734854ccbd3" providerId="ADAL" clId="{F7BD9F76-240F-456B-A6F8-B683ED4846EF}" dt="2024-08-20T15:40:58.261" v="446" actId="700"/>
          <ac:spMkLst>
            <pc:docMk/>
            <pc:sldMk cId="0" sldId="297"/>
            <ac:spMk id="71681" creationId="{F6F7A660-7C92-666B-4CA6-132A9187ED2D}"/>
          </ac:spMkLst>
        </pc:spChg>
        <pc:spChg chg="mod ord">
          <ac:chgData name="Eddens, Kate" userId="2768510e-2308-47b1-8f2d-3734854ccbd3" providerId="ADAL" clId="{F7BD9F76-240F-456B-A6F8-B683ED4846EF}" dt="2024-08-20T15:40:58.261" v="446" actId="700"/>
          <ac:spMkLst>
            <pc:docMk/>
            <pc:sldMk cId="0" sldId="297"/>
            <ac:spMk id="71682" creationId="{2A1E16BD-4C7B-BCBF-11F3-29CC532F75B3}"/>
          </ac:spMkLst>
        </pc:spChg>
      </pc:sldChg>
      <pc:sldChg chg="modSp add mod modClrScheme chgLayout">
        <pc:chgData name="Eddens, Kate" userId="2768510e-2308-47b1-8f2d-3734854ccbd3" providerId="ADAL" clId="{F7BD9F76-240F-456B-A6F8-B683ED4846EF}" dt="2024-08-20T15:31:30.654" v="294" actId="403"/>
        <pc:sldMkLst>
          <pc:docMk/>
          <pc:sldMk cId="0" sldId="298"/>
        </pc:sldMkLst>
        <pc:spChg chg="mod ord">
          <ac:chgData name="Eddens, Kate" userId="2768510e-2308-47b1-8f2d-3734854ccbd3" providerId="ADAL" clId="{F7BD9F76-240F-456B-A6F8-B683ED4846EF}" dt="2024-08-20T15:30:40.257" v="290" actId="700"/>
          <ac:spMkLst>
            <pc:docMk/>
            <pc:sldMk cId="0" sldId="298"/>
            <ac:spMk id="26625" creationId="{FCA9ACF1-96A7-7994-7DFF-4201F4A622CB}"/>
          </ac:spMkLst>
        </pc:spChg>
        <pc:spChg chg="mod ord">
          <ac:chgData name="Eddens, Kate" userId="2768510e-2308-47b1-8f2d-3734854ccbd3" providerId="ADAL" clId="{F7BD9F76-240F-456B-A6F8-B683ED4846EF}" dt="2024-08-20T15:31:30.654" v="294" actId="403"/>
          <ac:spMkLst>
            <pc:docMk/>
            <pc:sldMk cId="0" sldId="298"/>
            <ac:spMk id="26626" creationId="{51A0A983-66F1-DC1E-FACB-338908E04AB4}"/>
          </ac:spMkLst>
        </pc:spChg>
      </pc:sldChg>
      <pc:sldChg chg="modSp add mod modClrScheme chgLayout">
        <pc:chgData name="Eddens, Kate" userId="2768510e-2308-47b1-8f2d-3734854ccbd3" providerId="ADAL" clId="{F7BD9F76-240F-456B-A6F8-B683ED4846EF}" dt="2024-08-20T15:31:59.004" v="296" actId="403"/>
        <pc:sldMkLst>
          <pc:docMk/>
          <pc:sldMk cId="0" sldId="299"/>
        </pc:sldMkLst>
        <pc:spChg chg="mod ord">
          <ac:chgData name="Eddens, Kate" userId="2768510e-2308-47b1-8f2d-3734854ccbd3" providerId="ADAL" clId="{F7BD9F76-240F-456B-A6F8-B683ED4846EF}" dt="2024-08-20T15:30:40.257" v="290" actId="700"/>
          <ac:spMkLst>
            <pc:docMk/>
            <pc:sldMk cId="0" sldId="299"/>
            <ac:spMk id="28673" creationId="{1FF6CCEC-268A-6F77-28B9-64A5174920F9}"/>
          </ac:spMkLst>
        </pc:spChg>
        <pc:spChg chg="mod ord">
          <ac:chgData name="Eddens, Kate" userId="2768510e-2308-47b1-8f2d-3734854ccbd3" providerId="ADAL" clId="{F7BD9F76-240F-456B-A6F8-B683ED4846EF}" dt="2024-08-20T15:31:59.004" v="296" actId="403"/>
          <ac:spMkLst>
            <pc:docMk/>
            <pc:sldMk cId="0" sldId="299"/>
            <ac:spMk id="28674" creationId="{3886D9AD-8650-479D-F5CA-BBEE69182236}"/>
          </ac:spMkLst>
        </pc:spChg>
      </pc:sldChg>
      <pc:sldChg chg="modSp add mod modClrScheme chgLayout">
        <pc:chgData name="Eddens, Kate" userId="2768510e-2308-47b1-8f2d-3734854ccbd3" providerId="ADAL" clId="{F7BD9F76-240F-456B-A6F8-B683ED4846EF}" dt="2024-08-20T15:31:43.154" v="295" actId="114"/>
        <pc:sldMkLst>
          <pc:docMk/>
          <pc:sldMk cId="0" sldId="300"/>
        </pc:sldMkLst>
        <pc:spChg chg="mod ord">
          <ac:chgData name="Eddens, Kate" userId="2768510e-2308-47b1-8f2d-3734854ccbd3" providerId="ADAL" clId="{F7BD9F76-240F-456B-A6F8-B683ED4846EF}" dt="2024-08-20T15:30:40.257" v="290" actId="700"/>
          <ac:spMkLst>
            <pc:docMk/>
            <pc:sldMk cId="0" sldId="300"/>
            <ac:spMk id="27649" creationId="{908B2D71-F0C7-44AB-7758-B9FB85381B9C}"/>
          </ac:spMkLst>
        </pc:spChg>
        <pc:spChg chg="mod ord">
          <ac:chgData name="Eddens, Kate" userId="2768510e-2308-47b1-8f2d-3734854ccbd3" providerId="ADAL" clId="{F7BD9F76-240F-456B-A6F8-B683ED4846EF}" dt="2024-08-20T15:31:43.154" v="295" actId="114"/>
          <ac:spMkLst>
            <pc:docMk/>
            <pc:sldMk cId="0" sldId="300"/>
            <ac:spMk id="27650" creationId="{5AE07B9A-A7B1-0F0F-7E4F-4A147735439E}"/>
          </ac:spMkLst>
        </pc:spChg>
      </pc:sldChg>
      <pc:sldChg chg="add del">
        <pc:chgData name="Eddens, Kate" userId="2768510e-2308-47b1-8f2d-3734854ccbd3" providerId="ADAL" clId="{F7BD9F76-240F-456B-A6F8-B683ED4846EF}" dt="2024-08-20T15:42:44.502" v="455" actId="47"/>
        <pc:sldMkLst>
          <pc:docMk/>
          <pc:sldMk cId="0" sldId="301"/>
        </pc:sldMkLst>
      </pc:sldChg>
      <pc:sldChg chg="modSp add mod modClrScheme chgLayout">
        <pc:chgData name="Eddens, Kate" userId="2768510e-2308-47b1-8f2d-3734854ccbd3" providerId="ADAL" clId="{F7BD9F76-240F-456B-A6F8-B683ED4846EF}" dt="2024-08-20T15:38:47.662" v="432" actId="700"/>
        <pc:sldMkLst>
          <pc:docMk/>
          <pc:sldMk cId="0" sldId="302"/>
        </pc:sldMkLst>
        <pc:spChg chg="mod ord">
          <ac:chgData name="Eddens, Kate" userId="2768510e-2308-47b1-8f2d-3734854ccbd3" providerId="ADAL" clId="{F7BD9F76-240F-456B-A6F8-B683ED4846EF}" dt="2024-08-20T15:38:47.662" v="432" actId="700"/>
          <ac:spMkLst>
            <pc:docMk/>
            <pc:sldMk cId="0" sldId="302"/>
            <ac:spMk id="55297" creationId="{8EE5295F-5BC7-81DC-7DC6-5B2412BF1D3B}"/>
          </ac:spMkLst>
        </pc:spChg>
        <pc:spChg chg="mod ord">
          <ac:chgData name="Eddens, Kate" userId="2768510e-2308-47b1-8f2d-3734854ccbd3" providerId="ADAL" clId="{F7BD9F76-240F-456B-A6F8-B683ED4846EF}" dt="2024-08-20T15:38:47.662" v="432" actId="700"/>
          <ac:spMkLst>
            <pc:docMk/>
            <pc:sldMk cId="0" sldId="302"/>
            <ac:spMk id="55298" creationId="{D28129FF-4197-759A-1B9A-B9A1B936A390}"/>
          </ac:spMkLst>
        </pc:spChg>
      </pc:sldChg>
      <pc:sldChg chg="modSp add mod">
        <pc:chgData name="Eddens, Kate" userId="2768510e-2308-47b1-8f2d-3734854ccbd3" providerId="ADAL" clId="{F7BD9F76-240F-456B-A6F8-B683ED4846EF}" dt="2024-08-20T15:32:22.657" v="298" actId="20577"/>
        <pc:sldMkLst>
          <pc:docMk/>
          <pc:sldMk cId="0" sldId="304"/>
        </pc:sldMkLst>
        <pc:spChg chg="mod">
          <ac:chgData name="Eddens, Kate" userId="2768510e-2308-47b1-8f2d-3734854ccbd3" providerId="ADAL" clId="{F7BD9F76-240F-456B-A6F8-B683ED4846EF}" dt="2024-08-20T15:32:22.657" v="298" actId="20577"/>
          <ac:spMkLst>
            <pc:docMk/>
            <pc:sldMk cId="0" sldId="304"/>
            <ac:spMk id="31746" creationId="{81776C8B-B18D-DC84-DE98-C789BFB2A0BA}"/>
          </ac:spMkLst>
        </pc:spChg>
      </pc:sldChg>
      <pc:sldChg chg="add modNotesTx">
        <pc:chgData name="Eddens, Kate" userId="2768510e-2308-47b1-8f2d-3734854ccbd3" providerId="ADAL" clId="{F7BD9F76-240F-456B-A6F8-B683ED4846EF}" dt="2024-08-20T15:32:50.887" v="328" actId="20577"/>
        <pc:sldMkLst>
          <pc:docMk/>
          <pc:sldMk cId="0" sldId="306"/>
        </pc:sldMkLst>
      </pc:sldChg>
      <pc:sldChg chg="add modNotesTx">
        <pc:chgData name="Eddens, Kate" userId="2768510e-2308-47b1-8f2d-3734854ccbd3" providerId="ADAL" clId="{F7BD9F76-240F-456B-A6F8-B683ED4846EF}" dt="2024-08-20T15:33:17.547" v="394" actId="20577"/>
        <pc:sldMkLst>
          <pc:docMk/>
          <pc:sldMk cId="0" sldId="307"/>
        </pc:sldMkLst>
      </pc:sldChg>
      <pc:sldChg chg="add">
        <pc:chgData name="Eddens, Kate" userId="2768510e-2308-47b1-8f2d-3734854ccbd3" providerId="ADAL" clId="{F7BD9F76-240F-456B-A6F8-B683ED4846EF}" dt="2024-08-18T08:01:26.283" v="196"/>
        <pc:sldMkLst>
          <pc:docMk/>
          <pc:sldMk cId="0" sldId="308"/>
        </pc:sldMkLst>
      </pc:sldChg>
      <pc:sldChg chg="add del">
        <pc:chgData name="Eddens, Kate" userId="2768510e-2308-47b1-8f2d-3734854ccbd3" providerId="ADAL" clId="{F7BD9F76-240F-456B-A6F8-B683ED4846EF}" dt="2024-08-20T15:34:09.001" v="398" actId="2696"/>
        <pc:sldMkLst>
          <pc:docMk/>
          <pc:sldMk cId="0" sldId="309"/>
        </pc:sldMkLst>
      </pc:sldChg>
      <pc:sldChg chg="add del">
        <pc:chgData name="Eddens, Kate" userId="2768510e-2308-47b1-8f2d-3734854ccbd3" providerId="ADAL" clId="{F7BD9F76-240F-456B-A6F8-B683ED4846EF}" dt="2024-08-20T15:34:04.858" v="397"/>
        <pc:sldMkLst>
          <pc:docMk/>
          <pc:sldMk cId="112725043" sldId="309"/>
        </pc:sldMkLst>
      </pc:sldChg>
      <pc:sldChg chg="addSp add">
        <pc:chgData name="Eddens, Kate" userId="2768510e-2308-47b1-8f2d-3734854ccbd3" providerId="ADAL" clId="{F7BD9F76-240F-456B-A6F8-B683ED4846EF}" dt="2024-08-20T15:35:09.038" v="399"/>
        <pc:sldMkLst>
          <pc:docMk/>
          <pc:sldMk cId="0" sldId="310"/>
        </pc:sldMkLst>
        <pc:picChg chg="add">
          <ac:chgData name="Eddens, Kate" userId="2768510e-2308-47b1-8f2d-3734854ccbd3" providerId="ADAL" clId="{F7BD9F76-240F-456B-A6F8-B683ED4846EF}" dt="2024-08-20T15:35:09.038" v="399"/>
          <ac:picMkLst>
            <pc:docMk/>
            <pc:sldMk cId="0" sldId="310"/>
            <ac:picMk id="1026" creationId="{8AD59870-87BD-E3EB-3FD7-FEB873AD4C2A}"/>
          </ac:picMkLst>
        </pc:picChg>
      </pc:sldChg>
      <pc:sldChg chg="modSp add mod modClrScheme chgLayout">
        <pc:chgData name="Eddens, Kate" userId="2768510e-2308-47b1-8f2d-3734854ccbd3" providerId="ADAL" clId="{F7BD9F76-240F-456B-A6F8-B683ED4846EF}" dt="2024-08-20T15:37:32.348" v="428" actId="700"/>
        <pc:sldMkLst>
          <pc:docMk/>
          <pc:sldMk cId="0" sldId="312"/>
        </pc:sldMkLst>
        <pc:spChg chg="mod ord">
          <ac:chgData name="Eddens, Kate" userId="2768510e-2308-47b1-8f2d-3734854ccbd3" providerId="ADAL" clId="{F7BD9F76-240F-456B-A6F8-B683ED4846EF}" dt="2024-08-20T15:37:32.348" v="428" actId="700"/>
          <ac:spMkLst>
            <pc:docMk/>
            <pc:sldMk cId="0" sldId="312"/>
            <ac:spMk id="43010" creationId="{95448CB8-786E-E450-BBAE-8E98DA9E5EDF}"/>
          </ac:spMkLst>
        </pc:spChg>
        <pc:spChg chg="mod ord">
          <ac:chgData name="Eddens, Kate" userId="2768510e-2308-47b1-8f2d-3734854ccbd3" providerId="ADAL" clId="{F7BD9F76-240F-456B-A6F8-B683ED4846EF}" dt="2024-08-20T15:37:32.348" v="428" actId="700"/>
          <ac:spMkLst>
            <pc:docMk/>
            <pc:sldMk cId="0" sldId="312"/>
            <ac:spMk id="46081" creationId="{CE1C1A24-D394-0FE6-D49D-5E74BA27381F}"/>
          </ac:spMkLst>
        </pc:spChg>
      </pc:sldChg>
      <pc:sldChg chg="add">
        <pc:chgData name="Eddens, Kate" userId="2768510e-2308-47b1-8f2d-3734854ccbd3" providerId="ADAL" clId="{F7BD9F76-240F-456B-A6F8-B683ED4846EF}" dt="2024-08-18T08:01:26.283" v="196"/>
        <pc:sldMkLst>
          <pc:docMk/>
          <pc:sldMk cId="0" sldId="313"/>
        </pc:sldMkLst>
      </pc:sldChg>
      <pc:sldChg chg="add">
        <pc:chgData name="Eddens, Kate" userId="2768510e-2308-47b1-8f2d-3734854ccbd3" providerId="ADAL" clId="{F7BD9F76-240F-456B-A6F8-B683ED4846EF}" dt="2024-08-18T08:01:26.283" v="196"/>
        <pc:sldMkLst>
          <pc:docMk/>
          <pc:sldMk cId="0" sldId="314"/>
        </pc:sldMkLst>
      </pc:sldChg>
      <pc:sldChg chg="add">
        <pc:chgData name="Eddens, Kate" userId="2768510e-2308-47b1-8f2d-3734854ccbd3" providerId="ADAL" clId="{F7BD9F76-240F-456B-A6F8-B683ED4846EF}" dt="2024-08-18T08:01:26.283" v="196"/>
        <pc:sldMkLst>
          <pc:docMk/>
          <pc:sldMk cId="0" sldId="315"/>
        </pc:sldMkLst>
      </pc:sldChg>
      <pc:sldChg chg="add">
        <pc:chgData name="Eddens, Kate" userId="2768510e-2308-47b1-8f2d-3734854ccbd3" providerId="ADAL" clId="{F7BD9F76-240F-456B-A6F8-B683ED4846EF}" dt="2024-08-18T08:01:26.283" v="196"/>
        <pc:sldMkLst>
          <pc:docMk/>
          <pc:sldMk cId="0" sldId="316"/>
        </pc:sldMkLst>
      </pc:sldChg>
      <pc:sldChg chg="add">
        <pc:chgData name="Eddens, Kate" userId="2768510e-2308-47b1-8f2d-3734854ccbd3" providerId="ADAL" clId="{F7BD9F76-240F-456B-A6F8-B683ED4846EF}" dt="2024-08-18T08:01:26.283" v="196"/>
        <pc:sldMkLst>
          <pc:docMk/>
          <pc:sldMk cId="0" sldId="317"/>
        </pc:sldMkLst>
      </pc:sldChg>
      <pc:sldChg chg="add">
        <pc:chgData name="Eddens, Kate" userId="2768510e-2308-47b1-8f2d-3734854ccbd3" providerId="ADAL" clId="{F7BD9F76-240F-456B-A6F8-B683ED4846EF}" dt="2024-08-18T08:01:26.283" v="196"/>
        <pc:sldMkLst>
          <pc:docMk/>
          <pc:sldMk cId="0" sldId="318"/>
        </pc:sldMkLst>
      </pc:sldChg>
      <pc:sldChg chg="add">
        <pc:chgData name="Eddens, Kate" userId="2768510e-2308-47b1-8f2d-3734854ccbd3" providerId="ADAL" clId="{F7BD9F76-240F-456B-A6F8-B683ED4846EF}" dt="2024-08-18T08:01:26.283" v="196"/>
        <pc:sldMkLst>
          <pc:docMk/>
          <pc:sldMk cId="0" sldId="319"/>
        </pc:sldMkLst>
      </pc:sldChg>
      <pc:sldChg chg="modSp mod">
        <pc:chgData name="Eddens, Kate" userId="2768510e-2308-47b1-8f2d-3734854ccbd3" providerId="ADAL" clId="{F7BD9F76-240F-456B-A6F8-B683ED4846EF}" dt="2024-07-01T18:21:55.702" v="140" actId="20577"/>
        <pc:sldMkLst>
          <pc:docMk/>
          <pc:sldMk cId="802445354" sldId="1041"/>
        </pc:sldMkLst>
        <pc:spChg chg="mod">
          <ac:chgData name="Eddens, Kate" userId="2768510e-2308-47b1-8f2d-3734854ccbd3" providerId="ADAL" clId="{F7BD9F76-240F-456B-A6F8-B683ED4846EF}" dt="2024-07-01T18:21:55.702" v="140" actId="20577"/>
          <ac:spMkLst>
            <pc:docMk/>
            <pc:sldMk cId="802445354" sldId="1041"/>
            <ac:spMk id="2" creationId="{8891A0DD-826B-971A-8A6A-6ACFB95C38FC}"/>
          </ac:spMkLst>
        </pc:spChg>
      </pc:sldChg>
      <pc:sldChg chg="modSp del mod">
        <pc:chgData name="Eddens, Kate" userId="2768510e-2308-47b1-8f2d-3734854ccbd3" providerId="ADAL" clId="{F7BD9F76-240F-456B-A6F8-B683ED4846EF}" dt="2024-08-20T15:28:38.081" v="287" actId="47"/>
        <pc:sldMkLst>
          <pc:docMk/>
          <pc:sldMk cId="1817274989" sldId="1084"/>
        </pc:sldMkLst>
        <pc:spChg chg="mod">
          <ac:chgData name="Eddens, Kate" userId="2768510e-2308-47b1-8f2d-3734854ccbd3" providerId="ADAL" clId="{F7BD9F76-240F-456B-A6F8-B683ED4846EF}" dt="2024-08-20T09:12:19.362" v="230" actId="20577"/>
          <ac:spMkLst>
            <pc:docMk/>
            <pc:sldMk cId="1817274989" sldId="1084"/>
            <ac:spMk id="3" creationId="{D5654E9E-DA03-9654-DDA2-0F34441C1F4D}"/>
          </ac:spMkLst>
        </pc:spChg>
      </pc:sldChg>
      <pc:sldChg chg="del">
        <pc:chgData name="Eddens, Kate" userId="2768510e-2308-47b1-8f2d-3734854ccbd3" providerId="ADAL" clId="{F7BD9F76-240F-456B-A6F8-B683ED4846EF}" dt="2024-08-20T15:42:47.721" v="456" actId="47"/>
        <pc:sldMkLst>
          <pc:docMk/>
          <pc:sldMk cId="0" sldId="1110"/>
        </pc:sldMkLst>
      </pc:sldChg>
      <pc:sldChg chg="modSp del mod">
        <pc:chgData name="Eddens, Kate" userId="2768510e-2308-47b1-8f2d-3734854ccbd3" providerId="ADAL" clId="{F7BD9F76-240F-456B-A6F8-B683ED4846EF}" dt="2024-08-20T15:42:44.502" v="455" actId="47"/>
        <pc:sldMkLst>
          <pc:docMk/>
          <pc:sldMk cId="3212669501" sldId="1111"/>
        </pc:sldMkLst>
        <pc:spChg chg="mod">
          <ac:chgData name="Eddens, Kate" userId="2768510e-2308-47b1-8f2d-3734854ccbd3" providerId="ADAL" clId="{F7BD9F76-240F-456B-A6F8-B683ED4846EF}" dt="2024-07-01T18:22:06.529" v="180" actId="20577"/>
          <ac:spMkLst>
            <pc:docMk/>
            <pc:sldMk cId="3212669501" sldId="1111"/>
            <ac:spMk id="2" creationId="{8891A0DD-826B-971A-8A6A-6ACFB95C38FC}"/>
          </ac:spMkLst>
        </pc:spChg>
      </pc:sldChg>
      <pc:sldChg chg="modSp mod">
        <pc:chgData name="Eddens, Kate" userId="2768510e-2308-47b1-8f2d-3734854ccbd3" providerId="ADAL" clId="{F7BD9F76-240F-456B-A6F8-B683ED4846EF}" dt="2024-07-01T18:22:16.408" v="194" actId="20577"/>
        <pc:sldMkLst>
          <pc:docMk/>
          <pc:sldMk cId="3961005218" sldId="1112"/>
        </pc:sldMkLst>
        <pc:spChg chg="mod">
          <ac:chgData name="Eddens, Kate" userId="2768510e-2308-47b1-8f2d-3734854ccbd3" providerId="ADAL" clId="{F7BD9F76-240F-456B-A6F8-B683ED4846EF}" dt="2024-07-01T18:22:16.408" v="194" actId="20577"/>
          <ac:spMkLst>
            <pc:docMk/>
            <pc:sldMk cId="3961005218" sldId="1112"/>
            <ac:spMk id="2" creationId="{8891A0DD-826B-971A-8A6A-6ACFB95C38FC}"/>
          </ac:spMkLst>
        </pc:spChg>
      </pc:sldChg>
      <pc:sldChg chg="modSp add mod modClrScheme chgLayout">
        <pc:chgData name="Eddens, Kate" userId="2768510e-2308-47b1-8f2d-3734854ccbd3" providerId="ADAL" clId="{F7BD9F76-240F-456B-A6F8-B683ED4846EF}" dt="2024-08-20T15:30:40.257" v="290" actId="700"/>
        <pc:sldMkLst>
          <pc:docMk/>
          <pc:sldMk cId="0" sldId="1113"/>
        </pc:sldMkLst>
        <pc:spChg chg="mod ord">
          <ac:chgData name="Eddens, Kate" userId="2768510e-2308-47b1-8f2d-3734854ccbd3" providerId="ADAL" clId="{F7BD9F76-240F-456B-A6F8-B683ED4846EF}" dt="2024-08-20T15:30:40.257" v="290" actId="700"/>
          <ac:spMkLst>
            <pc:docMk/>
            <pc:sldMk cId="0" sldId="1113"/>
            <ac:spMk id="22531" creationId="{0D9C779C-691B-DECA-2072-4476192875AF}"/>
          </ac:spMkLst>
        </pc:spChg>
        <pc:spChg chg="mod ord">
          <ac:chgData name="Eddens, Kate" userId="2768510e-2308-47b1-8f2d-3734854ccbd3" providerId="ADAL" clId="{F7BD9F76-240F-456B-A6F8-B683ED4846EF}" dt="2024-08-20T15:30:40.257" v="290" actId="700"/>
          <ac:spMkLst>
            <pc:docMk/>
            <pc:sldMk cId="0" sldId="1113"/>
            <ac:spMk id="23553" creationId="{8A80EEB5-E4DF-BCEA-C228-C031DA0DCA10}"/>
          </ac:spMkLst>
        </pc:spChg>
      </pc:sldChg>
      <pc:sldChg chg="modSp add mod modClrScheme chgLayout">
        <pc:chgData name="Eddens, Kate" userId="2768510e-2308-47b1-8f2d-3734854ccbd3" providerId="ADAL" clId="{F7BD9F76-240F-456B-A6F8-B683ED4846EF}" dt="2024-08-20T15:39:44.214" v="436" actId="700"/>
        <pc:sldMkLst>
          <pc:docMk/>
          <pc:sldMk cId="0" sldId="1114"/>
        </pc:sldMkLst>
        <pc:spChg chg="mod ord">
          <ac:chgData name="Eddens, Kate" userId="2768510e-2308-47b1-8f2d-3734854ccbd3" providerId="ADAL" clId="{F7BD9F76-240F-456B-A6F8-B683ED4846EF}" dt="2024-08-20T15:39:44.214" v="436" actId="700"/>
          <ac:spMkLst>
            <pc:docMk/>
            <pc:sldMk cId="0" sldId="1114"/>
            <ac:spMk id="62465" creationId="{00239D54-2341-EDB8-3FF2-1A25A7287661}"/>
          </ac:spMkLst>
        </pc:spChg>
        <pc:spChg chg="mod ord">
          <ac:chgData name="Eddens, Kate" userId="2768510e-2308-47b1-8f2d-3734854ccbd3" providerId="ADAL" clId="{F7BD9F76-240F-456B-A6F8-B683ED4846EF}" dt="2024-08-20T15:39:44.214" v="436" actId="700"/>
          <ac:spMkLst>
            <pc:docMk/>
            <pc:sldMk cId="0" sldId="1114"/>
            <ac:spMk id="62466" creationId="{B24AF1FA-0419-5368-D6E2-E3DBF8B8DB5F}"/>
          </ac:spMkLst>
        </pc:spChg>
      </pc:sldChg>
      <pc:sldChg chg="add del">
        <pc:chgData name="Eddens, Kate" userId="2768510e-2308-47b1-8f2d-3734854ccbd3" providerId="ADAL" clId="{F7BD9F76-240F-456B-A6F8-B683ED4846EF}" dt="2024-08-20T15:42:44.502" v="455" actId="47"/>
        <pc:sldMkLst>
          <pc:docMk/>
          <pc:sldMk cId="0" sldId="1115"/>
        </pc:sldMkLst>
      </pc:sldChg>
      <pc:sldChg chg="add del">
        <pc:chgData name="Eddens, Kate" userId="2768510e-2308-47b1-8f2d-3734854ccbd3" providerId="ADAL" clId="{F7BD9F76-240F-456B-A6F8-B683ED4846EF}" dt="2024-08-20T15:42:44.502" v="455" actId="47"/>
        <pc:sldMkLst>
          <pc:docMk/>
          <pc:sldMk cId="0" sldId="1116"/>
        </pc:sldMkLst>
      </pc:sldChg>
      <pc:sldChg chg="add del">
        <pc:chgData name="Eddens, Kate" userId="2768510e-2308-47b1-8f2d-3734854ccbd3" providerId="ADAL" clId="{F7BD9F76-240F-456B-A6F8-B683ED4846EF}" dt="2024-08-20T15:42:44.502" v="455" actId="47"/>
        <pc:sldMkLst>
          <pc:docMk/>
          <pc:sldMk cId="0" sldId="1117"/>
        </pc:sldMkLst>
      </pc:sldChg>
      <pc:sldChg chg="add del">
        <pc:chgData name="Eddens, Kate" userId="2768510e-2308-47b1-8f2d-3734854ccbd3" providerId="ADAL" clId="{F7BD9F76-240F-456B-A6F8-B683ED4846EF}" dt="2024-08-20T15:42:44.502" v="455" actId="47"/>
        <pc:sldMkLst>
          <pc:docMk/>
          <pc:sldMk cId="0" sldId="1118"/>
        </pc:sldMkLst>
      </pc:sldChg>
      <pc:sldChg chg="add del">
        <pc:chgData name="Eddens, Kate" userId="2768510e-2308-47b1-8f2d-3734854ccbd3" providerId="ADAL" clId="{F7BD9F76-240F-456B-A6F8-B683ED4846EF}" dt="2024-08-20T15:42:44.502" v="455" actId="47"/>
        <pc:sldMkLst>
          <pc:docMk/>
          <pc:sldMk cId="0" sldId="1119"/>
        </pc:sldMkLst>
      </pc:sldChg>
      <pc:sldChg chg="add del">
        <pc:chgData name="Eddens, Kate" userId="2768510e-2308-47b1-8f2d-3734854ccbd3" providerId="ADAL" clId="{F7BD9F76-240F-456B-A6F8-B683ED4846EF}" dt="2024-08-20T15:42:44.502" v="455" actId="47"/>
        <pc:sldMkLst>
          <pc:docMk/>
          <pc:sldMk cId="0" sldId="1120"/>
        </pc:sldMkLst>
      </pc:sldChg>
      <pc:sldChg chg="add del">
        <pc:chgData name="Eddens, Kate" userId="2768510e-2308-47b1-8f2d-3734854ccbd3" providerId="ADAL" clId="{F7BD9F76-240F-456B-A6F8-B683ED4846EF}" dt="2024-08-20T15:42:44.502" v="455" actId="47"/>
        <pc:sldMkLst>
          <pc:docMk/>
          <pc:sldMk cId="0" sldId="1121"/>
        </pc:sldMkLst>
      </pc:sldChg>
      <pc:sldChg chg="add del">
        <pc:chgData name="Eddens, Kate" userId="2768510e-2308-47b1-8f2d-3734854ccbd3" providerId="ADAL" clId="{F7BD9F76-240F-456B-A6F8-B683ED4846EF}" dt="2024-08-20T15:42:44.502" v="455" actId="47"/>
        <pc:sldMkLst>
          <pc:docMk/>
          <pc:sldMk cId="0" sldId="1122"/>
        </pc:sldMkLst>
      </pc:sldChg>
      <pc:sldChg chg="add del">
        <pc:chgData name="Eddens, Kate" userId="2768510e-2308-47b1-8f2d-3734854ccbd3" providerId="ADAL" clId="{F7BD9F76-240F-456B-A6F8-B683ED4846EF}" dt="2024-08-20T15:42:44.502" v="455" actId="47"/>
        <pc:sldMkLst>
          <pc:docMk/>
          <pc:sldMk cId="0" sldId="1123"/>
        </pc:sldMkLst>
      </pc:sldChg>
      <pc:sldChg chg="add del">
        <pc:chgData name="Eddens, Kate" userId="2768510e-2308-47b1-8f2d-3734854ccbd3" providerId="ADAL" clId="{F7BD9F76-240F-456B-A6F8-B683ED4846EF}" dt="2024-08-20T15:42:44.502" v="455" actId="47"/>
        <pc:sldMkLst>
          <pc:docMk/>
          <pc:sldMk cId="0" sldId="1124"/>
        </pc:sldMkLst>
      </pc:sldChg>
      <pc:sldChg chg="add del">
        <pc:chgData name="Eddens, Kate" userId="2768510e-2308-47b1-8f2d-3734854ccbd3" providerId="ADAL" clId="{F7BD9F76-240F-456B-A6F8-B683ED4846EF}" dt="2024-08-20T15:42:44.502" v="455" actId="47"/>
        <pc:sldMkLst>
          <pc:docMk/>
          <pc:sldMk cId="0" sldId="1125"/>
        </pc:sldMkLst>
      </pc:sldChg>
      <pc:sldChg chg="add del">
        <pc:chgData name="Eddens, Kate" userId="2768510e-2308-47b1-8f2d-3734854ccbd3" providerId="ADAL" clId="{F7BD9F76-240F-456B-A6F8-B683ED4846EF}" dt="2024-08-20T15:42:44.502" v="455" actId="47"/>
        <pc:sldMkLst>
          <pc:docMk/>
          <pc:sldMk cId="0" sldId="1126"/>
        </pc:sldMkLst>
      </pc:sldChg>
      <pc:sldChg chg="add del">
        <pc:chgData name="Eddens, Kate" userId="2768510e-2308-47b1-8f2d-3734854ccbd3" providerId="ADAL" clId="{F7BD9F76-240F-456B-A6F8-B683ED4846EF}" dt="2024-08-20T15:42:44.502" v="455" actId="47"/>
        <pc:sldMkLst>
          <pc:docMk/>
          <pc:sldMk cId="0" sldId="1127"/>
        </pc:sldMkLst>
      </pc:sldChg>
      <pc:sldChg chg="add del">
        <pc:chgData name="Eddens, Kate" userId="2768510e-2308-47b1-8f2d-3734854ccbd3" providerId="ADAL" clId="{F7BD9F76-240F-456B-A6F8-B683ED4846EF}" dt="2024-08-20T15:42:44.502" v="455" actId="47"/>
        <pc:sldMkLst>
          <pc:docMk/>
          <pc:sldMk cId="0" sldId="1128"/>
        </pc:sldMkLst>
      </pc:sldChg>
      <pc:sldChg chg="modSp add del mod">
        <pc:chgData name="Eddens, Kate" userId="2768510e-2308-47b1-8f2d-3734854ccbd3" providerId="ADAL" clId="{F7BD9F76-240F-456B-A6F8-B683ED4846EF}" dt="2024-08-20T15:42:44.502" v="455" actId="47"/>
        <pc:sldMkLst>
          <pc:docMk/>
          <pc:sldMk cId="0" sldId="1129"/>
        </pc:sldMkLst>
        <pc:spChg chg="mod">
          <ac:chgData name="Eddens, Kate" userId="2768510e-2308-47b1-8f2d-3734854ccbd3" providerId="ADAL" clId="{F7BD9F76-240F-456B-A6F8-B683ED4846EF}" dt="2024-08-18T08:02:40.366" v="199" actId="27636"/>
          <ac:spMkLst>
            <pc:docMk/>
            <pc:sldMk cId="0" sldId="1129"/>
            <ac:spMk id="45057" creationId="{9D1AB7AA-CA24-4771-32AD-28A8900ED3CA}"/>
          </ac:spMkLst>
        </pc:spChg>
      </pc:sldChg>
      <pc:sldChg chg="add del">
        <pc:chgData name="Eddens, Kate" userId="2768510e-2308-47b1-8f2d-3734854ccbd3" providerId="ADAL" clId="{F7BD9F76-240F-456B-A6F8-B683ED4846EF}" dt="2024-08-20T15:42:44.502" v="455" actId="47"/>
        <pc:sldMkLst>
          <pc:docMk/>
          <pc:sldMk cId="0" sldId="1130"/>
        </pc:sldMkLst>
      </pc:sldChg>
      <pc:sldChg chg="add del">
        <pc:chgData name="Eddens, Kate" userId="2768510e-2308-47b1-8f2d-3734854ccbd3" providerId="ADAL" clId="{F7BD9F76-240F-456B-A6F8-B683ED4846EF}" dt="2024-08-20T15:42:44.502" v="455" actId="47"/>
        <pc:sldMkLst>
          <pc:docMk/>
          <pc:sldMk cId="0" sldId="1131"/>
        </pc:sldMkLst>
      </pc:sldChg>
      <pc:sldChg chg="add del">
        <pc:chgData name="Eddens, Kate" userId="2768510e-2308-47b1-8f2d-3734854ccbd3" providerId="ADAL" clId="{F7BD9F76-240F-456B-A6F8-B683ED4846EF}" dt="2024-08-20T15:42:44.502" v="455" actId="47"/>
        <pc:sldMkLst>
          <pc:docMk/>
          <pc:sldMk cId="0" sldId="1132"/>
        </pc:sldMkLst>
      </pc:sldChg>
      <pc:sldChg chg="add del">
        <pc:chgData name="Eddens, Kate" userId="2768510e-2308-47b1-8f2d-3734854ccbd3" providerId="ADAL" clId="{F7BD9F76-240F-456B-A6F8-B683ED4846EF}" dt="2024-08-20T15:42:44.502" v="455" actId="47"/>
        <pc:sldMkLst>
          <pc:docMk/>
          <pc:sldMk cId="0" sldId="1133"/>
        </pc:sldMkLst>
      </pc:sldChg>
      <pc:sldChg chg="add del">
        <pc:chgData name="Eddens, Kate" userId="2768510e-2308-47b1-8f2d-3734854ccbd3" providerId="ADAL" clId="{F7BD9F76-240F-456B-A6F8-B683ED4846EF}" dt="2024-08-20T15:42:44.502" v="455" actId="47"/>
        <pc:sldMkLst>
          <pc:docMk/>
          <pc:sldMk cId="0" sldId="1134"/>
        </pc:sldMkLst>
      </pc:sldChg>
      <pc:sldChg chg="add del">
        <pc:chgData name="Eddens, Kate" userId="2768510e-2308-47b1-8f2d-3734854ccbd3" providerId="ADAL" clId="{F7BD9F76-240F-456B-A6F8-B683ED4846EF}" dt="2024-08-20T15:42:44.502" v="455" actId="47"/>
        <pc:sldMkLst>
          <pc:docMk/>
          <pc:sldMk cId="0" sldId="1135"/>
        </pc:sldMkLst>
      </pc:sldChg>
      <pc:sldChg chg="add del">
        <pc:chgData name="Eddens, Kate" userId="2768510e-2308-47b1-8f2d-3734854ccbd3" providerId="ADAL" clId="{F7BD9F76-240F-456B-A6F8-B683ED4846EF}" dt="2024-08-20T15:42:44.502" v="455" actId="47"/>
        <pc:sldMkLst>
          <pc:docMk/>
          <pc:sldMk cId="0" sldId="1136"/>
        </pc:sldMkLst>
      </pc:sldChg>
      <pc:sldChg chg="add del">
        <pc:chgData name="Eddens, Kate" userId="2768510e-2308-47b1-8f2d-3734854ccbd3" providerId="ADAL" clId="{F7BD9F76-240F-456B-A6F8-B683ED4846EF}" dt="2024-08-20T15:42:44.502" v="455" actId="47"/>
        <pc:sldMkLst>
          <pc:docMk/>
          <pc:sldMk cId="0" sldId="1137"/>
        </pc:sldMkLst>
      </pc:sldChg>
      <pc:sldChg chg="add del">
        <pc:chgData name="Eddens, Kate" userId="2768510e-2308-47b1-8f2d-3734854ccbd3" providerId="ADAL" clId="{F7BD9F76-240F-456B-A6F8-B683ED4846EF}" dt="2024-08-20T15:42:44.502" v="455" actId="47"/>
        <pc:sldMkLst>
          <pc:docMk/>
          <pc:sldMk cId="0" sldId="1138"/>
        </pc:sldMkLst>
      </pc:sldChg>
      <pc:sldChg chg="add">
        <pc:chgData name="Eddens, Kate" userId="2768510e-2308-47b1-8f2d-3734854ccbd3" providerId="ADAL" clId="{F7BD9F76-240F-456B-A6F8-B683ED4846EF}" dt="2024-08-20T09:12:39.032" v="231"/>
        <pc:sldMkLst>
          <pc:docMk/>
          <pc:sldMk cId="731089925" sldId="1148"/>
        </pc:sldMkLst>
      </pc:sldChg>
      <pc:sldChg chg="modSp add mod modClrScheme chgLayout">
        <pc:chgData name="Eddens, Kate" userId="2768510e-2308-47b1-8f2d-3734854ccbd3" providerId="ADAL" clId="{F7BD9F76-240F-456B-A6F8-B683ED4846EF}" dt="2024-08-20T15:41:08.322" v="447" actId="700"/>
        <pc:sldMkLst>
          <pc:docMk/>
          <pc:sldMk cId="0" sldId="1150"/>
        </pc:sldMkLst>
        <pc:spChg chg="mod ord">
          <ac:chgData name="Eddens, Kate" userId="2768510e-2308-47b1-8f2d-3734854ccbd3" providerId="ADAL" clId="{F7BD9F76-240F-456B-A6F8-B683ED4846EF}" dt="2024-08-20T15:41:08.322" v="447" actId="700"/>
          <ac:spMkLst>
            <pc:docMk/>
            <pc:sldMk cId="0" sldId="1150"/>
            <ac:spMk id="15361" creationId="{22549CAA-9405-75E4-3437-860A30220594}"/>
          </ac:spMkLst>
        </pc:spChg>
        <pc:spChg chg="mod ord">
          <ac:chgData name="Eddens, Kate" userId="2768510e-2308-47b1-8f2d-3734854ccbd3" providerId="ADAL" clId="{F7BD9F76-240F-456B-A6F8-B683ED4846EF}" dt="2024-08-20T15:41:08.322" v="447" actId="700"/>
          <ac:spMkLst>
            <pc:docMk/>
            <pc:sldMk cId="0" sldId="1150"/>
            <ac:spMk id="15362" creationId="{A564EC2F-229A-FEEB-44EA-66BC465ABFA8}"/>
          </ac:spMkLst>
        </pc:spChg>
      </pc:sldChg>
      <pc:sldChg chg="modSp add mod modClrScheme chgLayout">
        <pc:chgData name="Eddens, Kate" userId="2768510e-2308-47b1-8f2d-3734854ccbd3" providerId="ADAL" clId="{F7BD9F76-240F-456B-A6F8-B683ED4846EF}" dt="2024-08-20T15:41:08.322" v="447" actId="700"/>
        <pc:sldMkLst>
          <pc:docMk/>
          <pc:sldMk cId="0" sldId="1151"/>
        </pc:sldMkLst>
        <pc:spChg chg="mod ord">
          <ac:chgData name="Eddens, Kate" userId="2768510e-2308-47b1-8f2d-3734854ccbd3" providerId="ADAL" clId="{F7BD9F76-240F-456B-A6F8-B683ED4846EF}" dt="2024-08-20T15:41:08.322" v="447" actId="700"/>
          <ac:spMkLst>
            <pc:docMk/>
            <pc:sldMk cId="0" sldId="1151"/>
            <ac:spMk id="5123" creationId="{723309AC-990A-F9E2-FAE0-841CF0284D89}"/>
          </ac:spMkLst>
        </pc:spChg>
        <pc:spChg chg="mod ord">
          <ac:chgData name="Eddens, Kate" userId="2768510e-2308-47b1-8f2d-3734854ccbd3" providerId="ADAL" clId="{F7BD9F76-240F-456B-A6F8-B683ED4846EF}" dt="2024-08-20T15:41:08.322" v="447" actId="700"/>
          <ac:spMkLst>
            <pc:docMk/>
            <pc:sldMk cId="0" sldId="1151"/>
            <ac:spMk id="16385" creationId="{083106A2-E9AF-D39E-B7F6-09E407C53ACB}"/>
          </ac:spMkLst>
        </pc:spChg>
      </pc:sldChg>
      <pc:sldChg chg="modSp add mod modClrScheme chgLayout">
        <pc:chgData name="Eddens, Kate" userId="2768510e-2308-47b1-8f2d-3734854ccbd3" providerId="ADAL" clId="{F7BD9F76-240F-456B-A6F8-B683ED4846EF}" dt="2024-08-20T15:41:08.322" v="447" actId="700"/>
        <pc:sldMkLst>
          <pc:docMk/>
          <pc:sldMk cId="0" sldId="1152"/>
        </pc:sldMkLst>
        <pc:spChg chg="mod ord">
          <ac:chgData name="Eddens, Kate" userId="2768510e-2308-47b1-8f2d-3734854ccbd3" providerId="ADAL" clId="{F7BD9F76-240F-456B-A6F8-B683ED4846EF}" dt="2024-08-20T15:41:08.322" v="447" actId="700"/>
          <ac:spMkLst>
            <pc:docMk/>
            <pc:sldMk cId="0" sldId="1152"/>
            <ac:spMk id="17409" creationId="{E1BA8A0F-5C1B-AF00-22FC-27C5FE97272C}"/>
          </ac:spMkLst>
        </pc:spChg>
        <pc:spChg chg="mod ord">
          <ac:chgData name="Eddens, Kate" userId="2768510e-2308-47b1-8f2d-3734854ccbd3" providerId="ADAL" clId="{F7BD9F76-240F-456B-A6F8-B683ED4846EF}" dt="2024-08-20T15:41:08.322" v="447" actId="700"/>
          <ac:spMkLst>
            <pc:docMk/>
            <pc:sldMk cId="0" sldId="1152"/>
            <ac:spMk id="17410" creationId="{6307DE82-CD6B-36CC-BA3B-7F18E95DAFDF}"/>
          </ac:spMkLst>
        </pc:spChg>
      </pc:sldChg>
      <pc:sldChg chg="modSp add mod modClrScheme chgLayout">
        <pc:chgData name="Eddens, Kate" userId="2768510e-2308-47b1-8f2d-3734854ccbd3" providerId="ADAL" clId="{F7BD9F76-240F-456B-A6F8-B683ED4846EF}" dt="2024-08-20T15:41:08.322" v="447" actId="700"/>
        <pc:sldMkLst>
          <pc:docMk/>
          <pc:sldMk cId="0" sldId="1153"/>
        </pc:sldMkLst>
        <pc:spChg chg="mod ord">
          <ac:chgData name="Eddens, Kate" userId="2768510e-2308-47b1-8f2d-3734854ccbd3" providerId="ADAL" clId="{F7BD9F76-240F-456B-A6F8-B683ED4846EF}" dt="2024-08-20T15:41:08.322" v="447" actId="700"/>
          <ac:spMkLst>
            <pc:docMk/>
            <pc:sldMk cId="0" sldId="1153"/>
            <ac:spMk id="18433" creationId="{30AAE326-3D1F-8ED7-0762-59AA49F78B31}"/>
          </ac:spMkLst>
        </pc:spChg>
        <pc:spChg chg="mod ord">
          <ac:chgData name="Eddens, Kate" userId="2768510e-2308-47b1-8f2d-3734854ccbd3" providerId="ADAL" clId="{F7BD9F76-240F-456B-A6F8-B683ED4846EF}" dt="2024-08-20T15:41:08.322" v="447" actId="700"/>
          <ac:spMkLst>
            <pc:docMk/>
            <pc:sldMk cId="0" sldId="1153"/>
            <ac:spMk id="18434" creationId="{0C896070-F755-A816-5714-5892D38BA65F}"/>
          </ac:spMkLst>
        </pc:spChg>
      </pc:sldChg>
      <pc:sldChg chg="modSp add mod modClrScheme chgLayout">
        <pc:chgData name="Eddens, Kate" userId="2768510e-2308-47b1-8f2d-3734854ccbd3" providerId="ADAL" clId="{F7BD9F76-240F-456B-A6F8-B683ED4846EF}" dt="2024-08-20T15:41:08.322" v="447" actId="700"/>
        <pc:sldMkLst>
          <pc:docMk/>
          <pc:sldMk cId="0" sldId="1154"/>
        </pc:sldMkLst>
        <pc:spChg chg="mod ord">
          <ac:chgData name="Eddens, Kate" userId="2768510e-2308-47b1-8f2d-3734854ccbd3" providerId="ADAL" clId="{F7BD9F76-240F-456B-A6F8-B683ED4846EF}" dt="2024-08-20T15:41:08.322" v="447" actId="700"/>
          <ac:spMkLst>
            <pc:docMk/>
            <pc:sldMk cId="0" sldId="1154"/>
            <ac:spMk id="19457" creationId="{5A3B49B3-6B86-0E3A-9101-E6670A9AF07D}"/>
          </ac:spMkLst>
        </pc:spChg>
        <pc:spChg chg="mod ord">
          <ac:chgData name="Eddens, Kate" userId="2768510e-2308-47b1-8f2d-3734854ccbd3" providerId="ADAL" clId="{F7BD9F76-240F-456B-A6F8-B683ED4846EF}" dt="2024-08-20T15:41:08.322" v="447" actId="700"/>
          <ac:spMkLst>
            <pc:docMk/>
            <pc:sldMk cId="0" sldId="1154"/>
            <ac:spMk id="19458" creationId="{B6D02617-AE92-BA4A-ABE2-220736442CD0}"/>
          </ac:spMkLst>
        </pc:spChg>
      </pc:sldChg>
      <pc:sldChg chg="modSp add mod modClrScheme chgLayout">
        <pc:chgData name="Eddens, Kate" userId="2768510e-2308-47b1-8f2d-3734854ccbd3" providerId="ADAL" clId="{F7BD9F76-240F-456B-A6F8-B683ED4846EF}" dt="2024-08-20T15:41:08.322" v="447" actId="700"/>
        <pc:sldMkLst>
          <pc:docMk/>
          <pc:sldMk cId="0" sldId="1155"/>
        </pc:sldMkLst>
        <pc:spChg chg="mod ord">
          <ac:chgData name="Eddens, Kate" userId="2768510e-2308-47b1-8f2d-3734854ccbd3" providerId="ADAL" clId="{F7BD9F76-240F-456B-A6F8-B683ED4846EF}" dt="2024-08-20T15:41:08.322" v="447" actId="700"/>
          <ac:spMkLst>
            <pc:docMk/>
            <pc:sldMk cId="0" sldId="1155"/>
            <ac:spMk id="20481" creationId="{2D28AFE3-95FB-E6D4-2DE1-7C0B33002FE1}"/>
          </ac:spMkLst>
        </pc:spChg>
        <pc:spChg chg="mod ord">
          <ac:chgData name="Eddens, Kate" userId="2768510e-2308-47b1-8f2d-3734854ccbd3" providerId="ADAL" clId="{F7BD9F76-240F-456B-A6F8-B683ED4846EF}" dt="2024-08-20T15:41:08.322" v="447" actId="700"/>
          <ac:spMkLst>
            <pc:docMk/>
            <pc:sldMk cId="0" sldId="1155"/>
            <ac:spMk id="20482" creationId="{1C5BB27D-5F06-458C-E221-06C410518268}"/>
          </ac:spMkLst>
        </pc:spChg>
      </pc:sldChg>
      <pc:sldChg chg="modSp add mod modClrScheme chgLayout">
        <pc:chgData name="Eddens, Kate" userId="2768510e-2308-47b1-8f2d-3734854ccbd3" providerId="ADAL" clId="{F7BD9F76-240F-456B-A6F8-B683ED4846EF}" dt="2024-08-20T15:41:08.322" v="447" actId="700"/>
        <pc:sldMkLst>
          <pc:docMk/>
          <pc:sldMk cId="0" sldId="1156"/>
        </pc:sldMkLst>
        <pc:spChg chg="mod ord">
          <ac:chgData name="Eddens, Kate" userId="2768510e-2308-47b1-8f2d-3734854ccbd3" providerId="ADAL" clId="{F7BD9F76-240F-456B-A6F8-B683ED4846EF}" dt="2024-08-20T15:41:08.322" v="447" actId="700"/>
          <ac:spMkLst>
            <pc:docMk/>
            <pc:sldMk cId="0" sldId="1156"/>
            <ac:spMk id="21505" creationId="{9DF942EC-A375-78C3-9CA5-16C8E1A325B6}"/>
          </ac:spMkLst>
        </pc:spChg>
        <pc:spChg chg="mod ord">
          <ac:chgData name="Eddens, Kate" userId="2768510e-2308-47b1-8f2d-3734854ccbd3" providerId="ADAL" clId="{F7BD9F76-240F-456B-A6F8-B683ED4846EF}" dt="2024-08-20T15:41:08.322" v="447" actId="700"/>
          <ac:spMkLst>
            <pc:docMk/>
            <pc:sldMk cId="0" sldId="1156"/>
            <ac:spMk id="21506" creationId="{2E5F4F3B-5451-7DAE-CF20-32570E2C5667}"/>
          </ac:spMkLst>
        </pc:spChg>
      </pc:sldChg>
      <pc:sldChg chg="modSp add mod modClrScheme chgLayout">
        <pc:chgData name="Eddens, Kate" userId="2768510e-2308-47b1-8f2d-3734854ccbd3" providerId="ADAL" clId="{F7BD9F76-240F-456B-A6F8-B683ED4846EF}" dt="2024-08-20T15:41:08.322" v="447" actId="700"/>
        <pc:sldMkLst>
          <pc:docMk/>
          <pc:sldMk cId="0" sldId="1157"/>
        </pc:sldMkLst>
        <pc:spChg chg="mod ord">
          <ac:chgData name="Eddens, Kate" userId="2768510e-2308-47b1-8f2d-3734854ccbd3" providerId="ADAL" clId="{F7BD9F76-240F-456B-A6F8-B683ED4846EF}" dt="2024-08-20T15:41:08.322" v="447" actId="700"/>
          <ac:spMkLst>
            <pc:docMk/>
            <pc:sldMk cId="0" sldId="1157"/>
            <ac:spMk id="10243" creationId="{D212AEBD-CAED-F3B8-103A-E738C1A06620}"/>
          </ac:spMkLst>
        </pc:spChg>
        <pc:spChg chg="mod ord">
          <ac:chgData name="Eddens, Kate" userId="2768510e-2308-47b1-8f2d-3734854ccbd3" providerId="ADAL" clId="{F7BD9F76-240F-456B-A6F8-B683ED4846EF}" dt="2024-08-20T15:41:08.322" v="447" actId="700"/>
          <ac:spMkLst>
            <pc:docMk/>
            <pc:sldMk cId="0" sldId="1157"/>
            <ac:spMk id="22529" creationId="{6F43EA1A-E4A6-00D4-5817-EE4DD2ED16B1}"/>
          </ac:spMkLst>
        </pc:spChg>
      </pc:sldChg>
      <pc:sldChg chg="add">
        <pc:chgData name="Eddens, Kate" userId="2768510e-2308-47b1-8f2d-3734854ccbd3" providerId="ADAL" clId="{F7BD9F76-240F-456B-A6F8-B683ED4846EF}" dt="2024-08-20T09:12:39.032" v="231"/>
        <pc:sldMkLst>
          <pc:docMk/>
          <pc:sldMk cId="0" sldId="1158"/>
        </pc:sldMkLst>
      </pc:sldChg>
      <pc:sldChg chg="add">
        <pc:chgData name="Eddens, Kate" userId="2768510e-2308-47b1-8f2d-3734854ccbd3" providerId="ADAL" clId="{F7BD9F76-240F-456B-A6F8-B683ED4846EF}" dt="2024-08-20T09:12:39.032" v="231"/>
        <pc:sldMkLst>
          <pc:docMk/>
          <pc:sldMk cId="0" sldId="1159"/>
        </pc:sldMkLst>
      </pc:sldChg>
      <pc:sldChg chg="add">
        <pc:chgData name="Eddens, Kate" userId="2768510e-2308-47b1-8f2d-3734854ccbd3" providerId="ADAL" clId="{F7BD9F76-240F-456B-A6F8-B683ED4846EF}" dt="2024-08-20T09:12:39.032" v="231"/>
        <pc:sldMkLst>
          <pc:docMk/>
          <pc:sldMk cId="0" sldId="1160"/>
        </pc:sldMkLst>
      </pc:sldChg>
      <pc:sldChg chg="modSp add mod modClrScheme chgLayout">
        <pc:chgData name="Eddens, Kate" userId="2768510e-2308-47b1-8f2d-3734854ccbd3" providerId="ADAL" clId="{F7BD9F76-240F-456B-A6F8-B683ED4846EF}" dt="2024-08-20T15:41:27.614" v="448" actId="700"/>
        <pc:sldMkLst>
          <pc:docMk/>
          <pc:sldMk cId="0" sldId="1161"/>
        </pc:sldMkLst>
        <pc:spChg chg="mod ord">
          <ac:chgData name="Eddens, Kate" userId="2768510e-2308-47b1-8f2d-3734854ccbd3" providerId="ADAL" clId="{F7BD9F76-240F-456B-A6F8-B683ED4846EF}" dt="2024-08-20T15:41:27.614" v="448" actId="700"/>
          <ac:spMkLst>
            <pc:docMk/>
            <pc:sldMk cId="0" sldId="1161"/>
            <ac:spMk id="23553" creationId="{55925A28-EFF4-2597-E4F5-931034BFAEB2}"/>
          </ac:spMkLst>
        </pc:spChg>
        <pc:spChg chg="mod ord">
          <ac:chgData name="Eddens, Kate" userId="2768510e-2308-47b1-8f2d-3734854ccbd3" providerId="ADAL" clId="{F7BD9F76-240F-456B-A6F8-B683ED4846EF}" dt="2024-08-20T15:41:27.614" v="448" actId="700"/>
          <ac:spMkLst>
            <pc:docMk/>
            <pc:sldMk cId="0" sldId="1161"/>
            <ac:spMk id="23554" creationId="{4CF60920-3A28-CFA0-3961-745CB0571732}"/>
          </ac:spMkLst>
        </pc:spChg>
      </pc:sldChg>
      <pc:sldChg chg="modSp add mod modClrScheme chgLayout">
        <pc:chgData name="Eddens, Kate" userId="2768510e-2308-47b1-8f2d-3734854ccbd3" providerId="ADAL" clId="{F7BD9F76-240F-456B-A6F8-B683ED4846EF}" dt="2024-08-20T15:41:27.614" v="448" actId="700"/>
        <pc:sldMkLst>
          <pc:docMk/>
          <pc:sldMk cId="0" sldId="1162"/>
        </pc:sldMkLst>
        <pc:spChg chg="mod ord">
          <ac:chgData name="Eddens, Kate" userId="2768510e-2308-47b1-8f2d-3734854ccbd3" providerId="ADAL" clId="{F7BD9F76-240F-456B-A6F8-B683ED4846EF}" dt="2024-08-20T15:41:27.614" v="448" actId="700"/>
          <ac:spMkLst>
            <pc:docMk/>
            <pc:sldMk cId="0" sldId="1162"/>
            <ac:spMk id="24577" creationId="{DDB8AA9D-8B0C-8DA2-AA5F-0D69B8F341B1}"/>
          </ac:spMkLst>
        </pc:spChg>
        <pc:spChg chg="mod ord">
          <ac:chgData name="Eddens, Kate" userId="2768510e-2308-47b1-8f2d-3734854ccbd3" providerId="ADAL" clId="{F7BD9F76-240F-456B-A6F8-B683ED4846EF}" dt="2024-08-20T15:41:27.614" v="448" actId="700"/>
          <ac:spMkLst>
            <pc:docMk/>
            <pc:sldMk cId="0" sldId="1162"/>
            <ac:spMk id="24578" creationId="{BEE03518-3D15-7269-D549-8D6545156EF1}"/>
          </ac:spMkLst>
        </pc:spChg>
      </pc:sldChg>
      <pc:sldChg chg="modSp add mod modClrScheme chgLayout">
        <pc:chgData name="Eddens, Kate" userId="2768510e-2308-47b1-8f2d-3734854ccbd3" providerId="ADAL" clId="{F7BD9F76-240F-456B-A6F8-B683ED4846EF}" dt="2024-08-20T15:41:27.614" v="448" actId="700"/>
        <pc:sldMkLst>
          <pc:docMk/>
          <pc:sldMk cId="0" sldId="1163"/>
        </pc:sldMkLst>
        <pc:spChg chg="mod ord">
          <ac:chgData name="Eddens, Kate" userId="2768510e-2308-47b1-8f2d-3734854ccbd3" providerId="ADAL" clId="{F7BD9F76-240F-456B-A6F8-B683ED4846EF}" dt="2024-08-20T15:41:27.614" v="448" actId="700"/>
          <ac:spMkLst>
            <pc:docMk/>
            <pc:sldMk cId="0" sldId="1163"/>
            <ac:spMk id="25601" creationId="{D7A77A93-5A5D-3357-B7F7-049A6DEE48F5}"/>
          </ac:spMkLst>
        </pc:spChg>
        <pc:spChg chg="mod ord">
          <ac:chgData name="Eddens, Kate" userId="2768510e-2308-47b1-8f2d-3734854ccbd3" providerId="ADAL" clId="{F7BD9F76-240F-456B-A6F8-B683ED4846EF}" dt="2024-08-20T15:41:27.614" v="448" actId="700"/>
          <ac:spMkLst>
            <pc:docMk/>
            <pc:sldMk cId="0" sldId="1163"/>
            <ac:spMk id="25602" creationId="{11A09882-FB7E-E8A0-B9BF-19F484A73F5E}"/>
          </ac:spMkLst>
        </pc:spChg>
      </pc:sldChg>
      <pc:sldChg chg="modSp add mod modClrScheme chgLayout">
        <pc:chgData name="Eddens, Kate" userId="2768510e-2308-47b1-8f2d-3734854ccbd3" providerId="ADAL" clId="{F7BD9F76-240F-456B-A6F8-B683ED4846EF}" dt="2024-08-20T15:41:27.614" v="448" actId="700"/>
        <pc:sldMkLst>
          <pc:docMk/>
          <pc:sldMk cId="0" sldId="1164"/>
        </pc:sldMkLst>
        <pc:spChg chg="mod ord">
          <ac:chgData name="Eddens, Kate" userId="2768510e-2308-47b1-8f2d-3734854ccbd3" providerId="ADAL" clId="{F7BD9F76-240F-456B-A6F8-B683ED4846EF}" dt="2024-08-20T15:41:27.614" v="448" actId="700"/>
          <ac:spMkLst>
            <pc:docMk/>
            <pc:sldMk cId="0" sldId="1164"/>
            <ac:spMk id="26625" creationId="{4EF15237-0EED-00DE-DA1B-DCBB27C24601}"/>
          </ac:spMkLst>
        </pc:spChg>
        <pc:spChg chg="mod ord">
          <ac:chgData name="Eddens, Kate" userId="2768510e-2308-47b1-8f2d-3734854ccbd3" providerId="ADAL" clId="{F7BD9F76-240F-456B-A6F8-B683ED4846EF}" dt="2024-08-20T15:41:27.614" v="448" actId="700"/>
          <ac:spMkLst>
            <pc:docMk/>
            <pc:sldMk cId="0" sldId="1164"/>
            <ac:spMk id="26626" creationId="{7C7EFD15-00E2-4231-C865-278F9B6F14ED}"/>
          </ac:spMkLst>
        </pc:spChg>
      </pc:sldChg>
      <pc:sldChg chg="modSp add mod modClrScheme chgLayout">
        <pc:chgData name="Eddens, Kate" userId="2768510e-2308-47b1-8f2d-3734854ccbd3" providerId="ADAL" clId="{F7BD9F76-240F-456B-A6F8-B683ED4846EF}" dt="2024-08-20T15:41:27.614" v="448" actId="700"/>
        <pc:sldMkLst>
          <pc:docMk/>
          <pc:sldMk cId="0" sldId="1165"/>
        </pc:sldMkLst>
        <pc:spChg chg="mod ord">
          <ac:chgData name="Eddens, Kate" userId="2768510e-2308-47b1-8f2d-3734854ccbd3" providerId="ADAL" clId="{F7BD9F76-240F-456B-A6F8-B683ED4846EF}" dt="2024-08-20T15:41:27.614" v="448" actId="700"/>
          <ac:spMkLst>
            <pc:docMk/>
            <pc:sldMk cId="0" sldId="1165"/>
            <ac:spMk id="27649" creationId="{DFB852EE-4CAD-2135-8B9F-F30AE7498F04}"/>
          </ac:spMkLst>
        </pc:spChg>
        <pc:spChg chg="mod ord">
          <ac:chgData name="Eddens, Kate" userId="2768510e-2308-47b1-8f2d-3734854ccbd3" providerId="ADAL" clId="{F7BD9F76-240F-456B-A6F8-B683ED4846EF}" dt="2024-08-20T15:41:27.614" v="448" actId="700"/>
          <ac:spMkLst>
            <pc:docMk/>
            <pc:sldMk cId="0" sldId="1165"/>
            <ac:spMk id="27650" creationId="{D6D3D59A-AC00-DD50-BA35-199B908998F0}"/>
          </ac:spMkLst>
        </pc:spChg>
      </pc:sldChg>
      <pc:sldChg chg="modSp add mod modClrScheme chgLayout">
        <pc:chgData name="Eddens, Kate" userId="2768510e-2308-47b1-8f2d-3734854ccbd3" providerId="ADAL" clId="{F7BD9F76-240F-456B-A6F8-B683ED4846EF}" dt="2024-08-20T15:41:27.614" v="448" actId="700"/>
        <pc:sldMkLst>
          <pc:docMk/>
          <pc:sldMk cId="0" sldId="1166"/>
        </pc:sldMkLst>
        <pc:spChg chg="mod ord">
          <ac:chgData name="Eddens, Kate" userId="2768510e-2308-47b1-8f2d-3734854ccbd3" providerId="ADAL" clId="{F7BD9F76-240F-456B-A6F8-B683ED4846EF}" dt="2024-08-20T15:41:27.614" v="448" actId="700"/>
          <ac:spMkLst>
            <pc:docMk/>
            <pc:sldMk cId="0" sldId="1166"/>
            <ac:spMk id="28673" creationId="{F1749B4B-CA78-8E83-CDF4-A82F17A8921D}"/>
          </ac:spMkLst>
        </pc:spChg>
        <pc:spChg chg="mod ord">
          <ac:chgData name="Eddens, Kate" userId="2768510e-2308-47b1-8f2d-3734854ccbd3" providerId="ADAL" clId="{F7BD9F76-240F-456B-A6F8-B683ED4846EF}" dt="2024-08-20T15:41:27.614" v="448" actId="700"/>
          <ac:spMkLst>
            <pc:docMk/>
            <pc:sldMk cId="0" sldId="1166"/>
            <ac:spMk id="28674" creationId="{4CBA1DA6-5ABC-A22D-8389-171C0CC8A4B2}"/>
          </ac:spMkLst>
        </pc:spChg>
      </pc:sldChg>
      <pc:sldChg chg="modSp add mod modClrScheme chgLayout">
        <pc:chgData name="Eddens, Kate" userId="2768510e-2308-47b1-8f2d-3734854ccbd3" providerId="ADAL" clId="{F7BD9F76-240F-456B-A6F8-B683ED4846EF}" dt="2024-08-20T15:41:27.614" v="448" actId="700"/>
        <pc:sldMkLst>
          <pc:docMk/>
          <pc:sldMk cId="0" sldId="1167"/>
        </pc:sldMkLst>
        <pc:spChg chg="mod ord">
          <ac:chgData name="Eddens, Kate" userId="2768510e-2308-47b1-8f2d-3734854ccbd3" providerId="ADAL" clId="{F7BD9F76-240F-456B-A6F8-B683ED4846EF}" dt="2024-08-20T15:41:27.614" v="448" actId="700"/>
          <ac:spMkLst>
            <pc:docMk/>
            <pc:sldMk cId="0" sldId="1167"/>
            <ac:spMk id="29697" creationId="{B08FE4EE-D286-17BE-2319-361AE637F597}"/>
          </ac:spMkLst>
        </pc:spChg>
        <pc:spChg chg="mod ord">
          <ac:chgData name="Eddens, Kate" userId="2768510e-2308-47b1-8f2d-3734854ccbd3" providerId="ADAL" clId="{F7BD9F76-240F-456B-A6F8-B683ED4846EF}" dt="2024-08-20T15:41:27.614" v="448" actId="700"/>
          <ac:spMkLst>
            <pc:docMk/>
            <pc:sldMk cId="0" sldId="1167"/>
            <ac:spMk id="29698" creationId="{A182F509-D4A0-72EA-B932-AEF5C22A637C}"/>
          </ac:spMkLst>
        </pc:spChg>
      </pc:sldChg>
      <pc:sldChg chg="modSp add mod modClrScheme chgLayout">
        <pc:chgData name="Eddens, Kate" userId="2768510e-2308-47b1-8f2d-3734854ccbd3" providerId="ADAL" clId="{F7BD9F76-240F-456B-A6F8-B683ED4846EF}" dt="2024-08-20T15:41:27.614" v="448" actId="700"/>
        <pc:sldMkLst>
          <pc:docMk/>
          <pc:sldMk cId="0" sldId="1168"/>
        </pc:sldMkLst>
        <pc:spChg chg="mod ord">
          <ac:chgData name="Eddens, Kate" userId="2768510e-2308-47b1-8f2d-3734854ccbd3" providerId="ADAL" clId="{F7BD9F76-240F-456B-A6F8-B683ED4846EF}" dt="2024-08-20T15:41:27.614" v="448" actId="700"/>
          <ac:spMkLst>
            <pc:docMk/>
            <pc:sldMk cId="0" sldId="1168"/>
            <ac:spMk id="30721" creationId="{56F879F3-7BC4-7FC8-0555-2EDB6C27B9F1}"/>
          </ac:spMkLst>
        </pc:spChg>
        <pc:spChg chg="mod ord">
          <ac:chgData name="Eddens, Kate" userId="2768510e-2308-47b1-8f2d-3734854ccbd3" providerId="ADAL" clId="{F7BD9F76-240F-456B-A6F8-B683ED4846EF}" dt="2024-08-20T15:41:27.614" v="448" actId="700"/>
          <ac:spMkLst>
            <pc:docMk/>
            <pc:sldMk cId="0" sldId="1168"/>
            <ac:spMk id="30722" creationId="{4458540A-56A1-C4D8-586D-C7EF7BE25220}"/>
          </ac:spMkLst>
        </pc:spChg>
      </pc:sldChg>
      <pc:sldChg chg="modSp add mod modClrScheme chgLayout">
        <pc:chgData name="Eddens, Kate" userId="2768510e-2308-47b1-8f2d-3734854ccbd3" providerId="ADAL" clId="{F7BD9F76-240F-456B-A6F8-B683ED4846EF}" dt="2024-08-20T15:41:27.614" v="448" actId="700"/>
        <pc:sldMkLst>
          <pc:docMk/>
          <pc:sldMk cId="0" sldId="1169"/>
        </pc:sldMkLst>
        <pc:spChg chg="mod ord">
          <ac:chgData name="Eddens, Kate" userId="2768510e-2308-47b1-8f2d-3734854ccbd3" providerId="ADAL" clId="{F7BD9F76-240F-456B-A6F8-B683ED4846EF}" dt="2024-08-20T15:41:27.614" v="448" actId="700"/>
          <ac:spMkLst>
            <pc:docMk/>
            <pc:sldMk cId="0" sldId="1169"/>
            <ac:spMk id="31745" creationId="{A15D0269-9720-54B6-30B9-C8AB652A7AA7}"/>
          </ac:spMkLst>
        </pc:spChg>
        <pc:spChg chg="mod ord">
          <ac:chgData name="Eddens, Kate" userId="2768510e-2308-47b1-8f2d-3734854ccbd3" providerId="ADAL" clId="{F7BD9F76-240F-456B-A6F8-B683ED4846EF}" dt="2024-08-20T15:41:27.614" v="448" actId="700"/>
          <ac:spMkLst>
            <pc:docMk/>
            <pc:sldMk cId="0" sldId="1169"/>
            <ac:spMk id="31746" creationId="{32430D4D-8D5B-AC1D-5AFC-511BF7F1FC83}"/>
          </ac:spMkLst>
        </pc:spChg>
      </pc:sldChg>
      <pc:sldChg chg="modSp add mod modClrScheme chgLayout">
        <pc:chgData name="Eddens, Kate" userId="2768510e-2308-47b1-8f2d-3734854ccbd3" providerId="ADAL" clId="{F7BD9F76-240F-456B-A6F8-B683ED4846EF}" dt="2024-08-20T15:41:27.614" v="448" actId="700"/>
        <pc:sldMkLst>
          <pc:docMk/>
          <pc:sldMk cId="0" sldId="1170"/>
        </pc:sldMkLst>
        <pc:spChg chg="mod ord">
          <ac:chgData name="Eddens, Kate" userId="2768510e-2308-47b1-8f2d-3734854ccbd3" providerId="ADAL" clId="{F7BD9F76-240F-456B-A6F8-B683ED4846EF}" dt="2024-08-20T15:41:27.614" v="448" actId="700"/>
          <ac:spMkLst>
            <pc:docMk/>
            <pc:sldMk cId="0" sldId="1170"/>
            <ac:spMk id="32769" creationId="{3AED7D83-6D19-4E46-9650-E82491117143}"/>
          </ac:spMkLst>
        </pc:spChg>
        <pc:spChg chg="mod ord">
          <ac:chgData name="Eddens, Kate" userId="2768510e-2308-47b1-8f2d-3734854ccbd3" providerId="ADAL" clId="{F7BD9F76-240F-456B-A6F8-B683ED4846EF}" dt="2024-08-20T15:41:27.614" v="448" actId="700"/>
          <ac:spMkLst>
            <pc:docMk/>
            <pc:sldMk cId="0" sldId="1170"/>
            <ac:spMk id="32770" creationId="{6E1B63E9-66C8-27C7-2CEC-3C77A84B0E16}"/>
          </ac:spMkLst>
        </pc:spChg>
      </pc:sldChg>
      <pc:sldChg chg="modSp add mod modClrScheme chgLayout">
        <pc:chgData name="Eddens, Kate" userId="2768510e-2308-47b1-8f2d-3734854ccbd3" providerId="ADAL" clId="{F7BD9F76-240F-456B-A6F8-B683ED4846EF}" dt="2024-08-20T15:41:27.614" v="448" actId="700"/>
        <pc:sldMkLst>
          <pc:docMk/>
          <pc:sldMk cId="0" sldId="1171"/>
        </pc:sldMkLst>
        <pc:spChg chg="mod ord">
          <ac:chgData name="Eddens, Kate" userId="2768510e-2308-47b1-8f2d-3734854ccbd3" providerId="ADAL" clId="{F7BD9F76-240F-456B-A6F8-B683ED4846EF}" dt="2024-08-20T15:41:27.614" v="448" actId="700"/>
          <ac:spMkLst>
            <pc:docMk/>
            <pc:sldMk cId="0" sldId="1171"/>
            <ac:spMk id="33793" creationId="{44C1392C-6A02-D50D-064E-F352F0921161}"/>
          </ac:spMkLst>
        </pc:spChg>
        <pc:spChg chg="mod ord">
          <ac:chgData name="Eddens, Kate" userId="2768510e-2308-47b1-8f2d-3734854ccbd3" providerId="ADAL" clId="{F7BD9F76-240F-456B-A6F8-B683ED4846EF}" dt="2024-08-20T15:41:27.614" v="448" actId="700"/>
          <ac:spMkLst>
            <pc:docMk/>
            <pc:sldMk cId="0" sldId="1171"/>
            <ac:spMk id="33794" creationId="{13E272CD-47EA-A569-655D-979A021334ED}"/>
          </ac:spMkLst>
        </pc:spChg>
      </pc:sldChg>
      <pc:sldChg chg="modSp add mod modClrScheme chgLayout">
        <pc:chgData name="Eddens, Kate" userId="2768510e-2308-47b1-8f2d-3734854ccbd3" providerId="ADAL" clId="{F7BD9F76-240F-456B-A6F8-B683ED4846EF}" dt="2024-08-20T15:41:27.614" v="448" actId="700"/>
        <pc:sldMkLst>
          <pc:docMk/>
          <pc:sldMk cId="0" sldId="1172"/>
        </pc:sldMkLst>
        <pc:spChg chg="mod ord">
          <ac:chgData name="Eddens, Kate" userId="2768510e-2308-47b1-8f2d-3734854ccbd3" providerId="ADAL" clId="{F7BD9F76-240F-456B-A6F8-B683ED4846EF}" dt="2024-08-20T15:41:27.614" v="448" actId="700"/>
          <ac:spMkLst>
            <pc:docMk/>
            <pc:sldMk cId="0" sldId="1172"/>
            <ac:spMk id="34817" creationId="{C1ECF5AB-24E6-04BC-39FF-4F9B3958E735}"/>
          </ac:spMkLst>
        </pc:spChg>
        <pc:spChg chg="mod ord">
          <ac:chgData name="Eddens, Kate" userId="2768510e-2308-47b1-8f2d-3734854ccbd3" providerId="ADAL" clId="{F7BD9F76-240F-456B-A6F8-B683ED4846EF}" dt="2024-08-20T15:41:27.614" v="448" actId="700"/>
          <ac:spMkLst>
            <pc:docMk/>
            <pc:sldMk cId="0" sldId="1172"/>
            <ac:spMk id="34818" creationId="{8558F8C0-E97F-8B36-9779-16E3364F2706}"/>
          </ac:spMkLst>
        </pc:spChg>
      </pc:sldChg>
      <pc:sldChg chg="modSp add mod modClrScheme chgLayout">
        <pc:chgData name="Eddens, Kate" userId="2768510e-2308-47b1-8f2d-3734854ccbd3" providerId="ADAL" clId="{F7BD9F76-240F-456B-A6F8-B683ED4846EF}" dt="2024-08-20T15:41:27.614" v="448" actId="700"/>
        <pc:sldMkLst>
          <pc:docMk/>
          <pc:sldMk cId="0" sldId="1173"/>
        </pc:sldMkLst>
        <pc:spChg chg="mod ord">
          <ac:chgData name="Eddens, Kate" userId="2768510e-2308-47b1-8f2d-3734854ccbd3" providerId="ADAL" clId="{F7BD9F76-240F-456B-A6F8-B683ED4846EF}" dt="2024-08-20T15:41:27.614" v="448" actId="700"/>
          <ac:spMkLst>
            <pc:docMk/>
            <pc:sldMk cId="0" sldId="1173"/>
            <ac:spMk id="35841" creationId="{BE197E6A-8DCD-4AB2-E950-8F8E62FD1F02}"/>
          </ac:spMkLst>
        </pc:spChg>
        <pc:spChg chg="mod ord">
          <ac:chgData name="Eddens, Kate" userId="2768510e-2308-47b1-8f2d-3734854ccbd3" providerId="ADAL" clId="{F7BD9F76-240F-456B-A6F8-B683ED4846EF}" dt="2024-08-20T15:41:27.614" v="448" actId="700"/>
          <ac:spMkLst>
            <pc:docMk/>
            <pc:sldMk cId="0" sldId="1173"/>
            <ac:spMk id="35842" creationId="{8E15B119-4850-7FEA-62B7-8E05C7A6AA03}"/>
          </ac:spMkLst>
        </pc:spChg>
      </pc:sldChg>
      <pc:sldChg chg="modSp add mod modClrScheme chgLayout">
        <pc:chgData name="Eddens, Kate" userId="2768510e-2308-47b1-8f2d-3734854ccbd3" providerId="ADAL" clId="{F7BD9F76-240F-456B-A6F8-B683ED4846EF}" dt="2024-08-20T15:41:27.614" v="448" actId="700"/>
        <pc:sldMkLst>
          <pc:docMk/>
          <pc:sldMk cId="0" sldId="1174"/>
        </pc:sldMkLst>
        <pc:spChg chg="mod ord">
          <ac:chgData name="Eddens, Kate" userId="2768510e-2308-47b1-8f2d-3734854ccbd3" providerId="ADAL" clId="{F7BD9F76-240F-456B-A6F8-B683ED4846EF}" dt="2024-08-20T15:41:27.614" v="448" actId="700"/>
          <ac:spMkLst>
            <pc:docMk/>
            <pc:sldMk cId="0" sldId="1174"/>
            <ac:spMk id="36865" creationId="{49765D16-3ECD-8FB6-A7ED-046B7BB66F77}"/>
          </ac:spMkLst>
        </pc:spChg>
        <pc:spChg chg="mod ord">
          <ac:chgData name="Eddens, Kate" userId="2768510e-2308-47b1-8f2d-3734854ccbd3" providerId="ADAL" clId="{F7BD9F76-240F-456B-A6F8-B683ED4846EF}" dt="2024-08-20T15:41:27.614" v="448" actId="700"/>
          <ac:spMkLst>
            <pc:docMk/>
            <pc:sldMk cId="0" sldId="1174"/>
            <ac:spMk id="36866" creationId="{AB66D94B-A936-D6D5-671D-B20A4FEE713E}"/>
          </ac:spMkLst>
        </pc:spChg>
      </pc:sldChg>
      <pc:sldChg chg="modSp add mod modClrScheme chgLayout">
        <pc:chgData name="Eddens, Kate" userId="2768510e-2308-47b1-8f2d-3734854ccbd3" providerId="ADAL" clId="{F7BD9F76-240F-456B-A6F8-B683ED4846EF}" dt="2024-08-20T15:41:27.614" v="448" actId="700"/>
        <pc:sldMkLst>
          <pc:docMk/>
          <pc:sldMk cId="0" sldId="1175"/>
        </pc:sldMkLst>
        <pc:spChg chg="mod ord">
          <ac:chgData name="Eddens, Kate" userId="2768510e-2308-47b1-8f2d-3734854ccbd3" providerId="ADAL" clId="{F7BD9F76-240F-456B-A6F8-B683ED4846EF}" dt="2024-08-20T15:41:27.614" v="448" actId="700"/>
          <ac:spMkLst>
            <pc:docMk/>
            <pc:sldMk cId="0" sldId="1175"/>
            <ac:spMk id="37889" creationId="{3901B173-3D63-9535-2753-60F7B8859014}"/>
          </ac:spMkLst>
        </pc:spChg>
        <pc:spChg chg="mod ord">
          <ac:chgData name="Eddens, Kate" userId="2768510e-2308-47b1-8f2d-3734854ccbd3" providerId="ADAL" clId="{F7BD9F76-240F-456B-A6F8-B683ED4846EF}" dt="2024-08-20T15:41:27.614" v="448" actId="700"/>
          <ac:spMkLst>
            <pc:docMk/>
            <pc:sldMk cId="0" sldId="1175"/>
            <ac:spMk id="37890" creationId="{8B9FFD95-03B2-0064-FC31-50422B754047}"/>
          </ac:spMkLst>
        </pc:spChg>
      </pc:sldChg>
      <pc:sldChg chg="modSp add mod modClrScheme chgLayout">
        <pc:chgData name="Eddens, Kate" userId="2768510e-2308-47b1-8f2d-3734854ccbd3" providerId="ADAL" clId="{F7BD9F76-240F-456B-A6F8-B683ED4846EF}" dt="2024-08-20T15:41:27.614" v="448" actId="700"/>
        <pc:sldMkLst>
          <pc:docMk/>
          <pc:sldMk cId="0" sldId="1176"/>
        </pc:sldMkLst>
        <pc:spChg chg="mod ord">
          <ac:chgData name="Eddens, Kate" userId="2768510e-2308-47b1-8f2d-3734854ccbd3" providerId="ADAL" clId="{F7BD9F76-240F-456B-A6F8-B683ED4846EF}" dt="2024-08-20T15:41:27.614" v="448" actId="700"/>
          <ac:spMkLst>
            <pc:docMk/>
            <pc:sldMk cId="0" sldId="1176"/>
            <ac:spMk id="38913" creationId="{D237433B-489D-B931-EEE0-13030B0F5080}"/>
          </ac:spMkLst>
        </pc:spChg>
        <pc:spChg chg="mod ord">
          <ac:chgData name="Eddens, Kate" userId="2768510e-2308-47b1-8f2d-3734854ccbd3" providerId="ADAL" clId="{F7BD9F76-240F-456B-A6F8-B683ED4846EF}" dt="2024-08-20T15:41:27.614" v="448" actId="700"/>
          <ac:spMkLst>
            <pc:docMk/>
            <pc:sldMk cId="0" sldId="1176"/>
            <ac:spMk id="38914" creationId="{20A442F2-6D89-2769-49CB-635A016F650F}"/>
          </ac:spMkLst>
        </pc:spChg>
      </pc:sldChg>
      <pc:sldChg chg="modSp add mod modClrScheme chgLayout">
        <pc:chgData name="Eddens, Kate" userId="2768510e-2308-47b1-8f2d-3734854ccbd3" providerId="ADAL" clId="{F7BD9F76-240F-456B-A6F8-B683ED4846EF}" dt="2024-08-20T15:41:27.614" v="448" actId="700"/>
        <pc:sldMkLst>
          <pc:docMk/>
          <pc:sldMk cId="0" sldId="1177"/>
        </pc:sldMkLst>
        <pc:spChg chg="mod ord">
          <ac:chgData name="Eddens, Kate" userId="2768510e-2308-47b1-8f2d-3734854ccbd3" providerId="ADAL" clId="{F7BD9F76-240F-456B-A6F8-B683ED4846EF}" dt="2024-08-20T15:41:27.614" v="448" actId="700"/>
          <ac:spMkLst>
            <pc:docMk/>
            <pc:sldMk cId="0" sldId="1177"/>
            <ac:spMk id="39937" creationId="{EF92B8DE-3D9D-5433-EF5A-63F8BC2A87C4}"/>
          </ac:spMkLst>
        </pc:spChg>
        <pc:spChg chg="mod ord">
          <ac:chgData name="Eddens, Kate" userId="2768510e-2308-47b1-8f2d-3734854ccbd3" providerId="ADAL" clId="{F7BD9F76-240F-456B-A6F8-B683ED4846EF}" dt="2024-08-20T15:41:27.614" v="448" actId="700"/>
          <ac:spMkLst>
            <pc:docMk/>
            <pc:sldMk cId="0" sldId="1177"/>
            <ac:spMk id="39938" creationId="{0FC3FFE9-299B-75A3-D8E2-EB700FD67312}"/>
          </ac:spMkLst>
        </pc:spChg>
      </pc:sldChg>
      <pc:sldChg chg="add">
        <pc:chgData name="Eddens, Kate" userId="2768510e-2308-47b1-8f2d-3734854ccbd3" providerId="ADAL" clId="{F7BD9F76-240F-456B-A6F8-B683ED4846EF}" dt="2024-08-20T09:12:39.032" v="231"/>
        <pc:sldMkLst>
          <pc:docMk/>
          <pc:sldMk cId="0" sldId="1178"/>
        </pc:sldMkLst>
      </pc:sldChg>
      <pc:sldChg chg="modSp add mod modClrScheme chgLayout">
        <pc:chgData name="Eddens, Kate" userId="2768510e-2308-47b1-8f2d-3734854ccbd3" providerId="ADAL" clId="{F7BD9F76-240F-456B-A6F8-B683ED4846EF}" dt="2024-08-20T15:41:55.779" v="454" actId="1076"/>
        <pc:sldMkLst>
          <pc:docMk/>
          <pc:sldMk cId="0" sldId="1179"/>
        </pc:sldMkLst>
        <pc:spChg chg="mod ord">
          <ac:chgData name="Eddens, Kate" userId="2768510e-2308-47b1-8f2d-3734854ccbd3" providerId="ADAL" clId="{F7BD9F76-240F-456B-A6F8-B683ED4846EF}" dt="2024-08-20T15:41:39.408" v="449" actId="700"/>
          <ac:spMkLst>
            <pc:docMk/>
            <pc:sldMk cId="0" sldId="1179"/>
            <ac:spMk id="40961" creationId="{082CB021-685E-5AA9-4810-A6F082A41C5E}"/>
          </ac:spMkLst>
        </pc:spChg>
        <pc:spChg chg="mod ord">
          <ac:chgData name="Eddens, Kate" userId="2768510e-2308-47b1-8f2d-3734854ccbd3" providerId="ADAL" clId="{F7BD9F76-240F-456B-A6F8-B683ED4846EF}" dt="2024-08-20T15:41:49.496" v="451" actId="1076"/>
          <ac:spMkLst>
            <pc:docMk/>
            <pc:sldMk cId="0" sldId="1179"/>
            <ac:spMk id="40962" creationId="{A5E39F22-0DDA-FE3A-C3BA-E60CD5403EE6}"/>
          </ac:spMkLst>
        </pc:spChg>
        <pc:spChg chg="mod">
          <ac:chgData name="Eddens, Kate" userId="2768510e-2308-47b1-8f2d-3734854ccbd3" providerId="ADAL" clId="{F7BD9F76-240F-456B-A6F8-B683ED4846EF}" dt="2024-08-20T15:41:45.730" v="450" actId="1076"/>
          <ac:spMkLst>
            <pc:docMk/>
            <pc:sldMk cId="0" sldId="1179"/>
            <ac:spMk id="40964" creationId="{E2B7C327-EDDA-2048-1AE6-E2695B6E0E4C}"/>
          </ac:spMkLst>
        </pc:spChg>
        <pc:picChg chg="mod ord">
          <ac:chgData name="Eddens, Kate" userId="2768510e-2308-47b1-8f2d-3734854ccbd3" providerId="ADAL" clId="{F7BD9F76-240F-456B-A6F8-B683ED4846EF}" dt="2024-08-20T15:41:55.779" v="454" actId="1076"/>
          <ac:picMkLst>
            <pc:docMk/>
            <pc:sldMk cId="0" sldId="1179"/>
            <ac:picMk id="5" creationId="{A51B2616-4245-527C-5D39-BCA2C1CB4E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8/20/2024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a:t>
            </a:fld>
            <a:endParaRPr lang="en-US"/>
          </a:p>
        </p:txBody>
      </p:sp>
    </p:spTree>
    <p:extLst>
      <p:ext uri="{BB962C8B-B14F-4D97-AF65-F5344CB8AC3E}">
        <p14:creationId xmlns:p14="http://schemas.microsoft.com/office/powerpoint/2010/main" val="354422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05FA5E4E-CDCD-E86A-EE8B-CB9D3DBDC3C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7DE0AFBA-E076-C8D8-77C0-8E53996C5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Typically, there are sets of standard questions that can identify what stage a person is currently in given a behavior. </a:t>
            </a:r>
          </a:p>
        </p:txBody>
      </p:sp>
      <p:sp>
        <p:nvSpPr>
          <p:cNvPr id="40963" name="Slide Number Placeholder 3">
            <a:extLst>
              <a:ext uri="{FF2B5EF4-FFF2-40B4-BE49-F238E27FC236}">
                <a16:creationId xmlns:a16="http://schemas.microsoft.com/office/drawing/2014/main" id="{257AB064-49C9-00C3-8204-268346DDAA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803D6F-4AD9-4182-A4F1-DD14605CE834}" type="slidenum">
              <a:rPr lang="en-US" altLang="en-US" sz="1200"/>
              <a:pPr eaLnBrk="1" hangingPunct="1"/>
              <a:t>21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2A86FAE1-608E-B692-BCDD-80089B35619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C78619C0-0DCC-87FF-6A1A-55C3C8ED4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Each stage has a different set of processes that will move the person to the next stage. This is why it is so important to understand where people are in the stages when intervening. In early stages, the processes that people apply to move through the stages are more cognitive, affective, and evaluative. In later stages, they use conditioning, commitments, contigencies, environmental controls, and support to take action and maintain behavior change. So these are all very different. </a:t>
            </a:r>
          </a:p>
          <a:p>
            <a:r>
              <a:rPr lang="en-US" altLang="en-US"/>
              <a:t>It’s common in health communication interventions to tailor materials specifically to an individual’s stage of change. Does anyone (beside Molly) know the difference between targeting and tailoring? </a:t>
            </a:r>
          </a:p>
        </p:txBody>
      </p:sp>
      <p:sp>
        <p:nvSpPr>
          <p:cNvPr id="45059" name="Slide Number Placeholder 3">
            <a:extLst>
              <a:ext uri="{FF2B5EF4-FFF2-40B4-BE49-F238E27FC236}">
                <a16:creationId xmlns:a16="http://schemas.microsoft.com/office/drawing/2014/main" id="{86F84559-09E1-25D3-9F85-A320A7A5F8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DBBB8D2-4C77-418C-91EC-3D2E2FE99F73}" type="slidenum">
              <a:rPr lang="en-US" altLang="en-US" sz="1200"/>
              <a:pPr eaLnBrk="1" hangingPunct="1"/>
              <a:t>24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A8042B0-8ECC-F620-DC09-FAE133CEEF4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FDF53CA6-D425-D5A7-45BF-25E088CFF2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47107" name="Slide Number Placeholder 3">
            <a:extLst>
              <a:ext uri="{FF2B5EF4-FFF2-40B4-BE49-F238E27FC236}">
                <a16:creationId xmlns:a16="http://schemas.microsoft.com/office/drawing/2014/main" id="{7F525DEB-1842-50EB-BA36-F88F0F59A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BB72B19-EA6A-4A25-98A9-A7421BFE4F3A}" type="slidenum">
              <a:rPr lang="en-US" altLang="en-US" sz="1200"/>
              <a:pPr eaLnBrk="1" hangingPunct="1"/>
              <a:t>25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97FFAABA-5929-97B2-D048-D1702625CE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E77135A8-CB41-4F43-319A-A89DE7DD8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 the shift between early stage processes (cognitive, affective, and evaluative) to later stage processes (conditioning, commitments, contigencies, environmental controls, and support)</a:t>
            </a:r>
          </a:p>
        </p:txBody>
      </p:sp>
      <p:sp>
        <p:nvSpPr>
          <p:cNvPr id="76803" name="Slide Number Placeholder 3">
            <a:extLst>
              <a:ext uri="{FF2B5EF4-FFF2-40B4-BE49-F238E27FC236}">
                <a16:creationId xmlns:a16="http://schemas.microsoft.com/office/drawing/2014/main" id="{EAED0D31-8A5C-0197-FED6-78242BB6E0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E9C410-E413-406B-8ED8-0A10D96336D0}" type="slidenum">
              <a:rPr lang="en-US" altLang="en-US" sz="1200"/>
              <a:pPr eaLnBrk="1" hangingPunct="1"/>
              <a:t>26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3B017EB-3F98-EB85-47C6-EAD8931302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A3617EC9-6E29-43DF-A39A-E18FF0D3CA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 of techniques – let’s apply them to a given behavior change</a:t>
            </a:r>
          </a:p>
          <a:p>
            <a:endParaRPr lang="en-US" altLang="en-US"/>
          </a:p>
        </p:txBody>
      </p:sp>
      <p:sp>
        <p:nvSpPr>
          <p:cNvPr id="51203" name="Slide Number Placeholder 3">
            <a:extLst>
              <a:ext uri="{FF2B5EF4-FFF2-40B4-BE49-F238E27FC236}">
                <a16:creationId xmlns:a16="http://schemas.microsoft.com/office/drawing/2014/main" id="{1E44D6ED-A0FB-F925-DC54-96F58FB3D6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ED24A6D-A418-4943-938E-4EF20AB77726}" type="slidenum">
              <a:rPr lang="en-US" altLang="en-US" sz="1200"/>
              <a:pPr eaLnBrk="1" hangingPunct="1"/>
              <a:t>28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9E96544E-DE42-5924-B065-36F179238EB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DBB8E4B6-C136-ECE3-A62C-D79A56CA3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strong principle of progress means that the pros of the health behavior change must increase by about one standard deviation from precontemplation to action. Similarly, the weak principle means that the cons of the health behavior change must decrease by one-half a standard deviation from precontemplation to action. So there is a tipping point for people to take action to engage in behavior change. So your job as health promoters is to move people toward that tipping point. </a:t>
            </a:r>
          </a:p>
        </p:txBody>
      </p:sp>
      <p:sp>
        <p:nvSpPr>
          <p:cNvPr id="54275" name="Slide Number Placeholder 3">
            <a:extLst>
              <a:ext uri="{FF2B5EF4-FFF2-40B4-BE49-F238E27FC236}">
                <a16:creationId xmlns:a16="http://schemas.microsoft.com/office/drawing/2014/main" id="{53B0D715-0955-432D-C232-B02CB3FDE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85B449-1A1B-4259-8642-BCF8E7D1948D}" type="slidenum">
              <a:rPr lang="en-US" altLang="en-US" sz="1200"/>
              <a:pPr eaLnBrk="1" hangingPunct="1"/>
              <a:t>30</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ACD78869-AA1C-E4C5-C89E-49F922B6464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A5B793C-59D6-84C5-B589-8B905C195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term resilient self-efficacy describes people that have high levels of self-efficacy so that the behavior can be performed even in the most challenging situations. </a:t>
            </a:r>
          </a:p>
        </p:txBody>
      </p:sp>
      <p:sp>
        <p:nvSpPr>
          <p:cNvPr id="56323" name="Slide Number Placeholder 3">
            <a:extLst>
              <a:ext uri="{FF2B5EF4-FFF2-40B4-BE49-F238E27FC236}">
                <a16:creationId xmlns:a16="http://schemas.microsoft.com/office/drawing/2014/main" id="{BAF10A58-F622-EF49-C26D-26CB64C0B6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BF6898-B892-4503-9972-9895CE6E7476}" type="slidenum">
              <a:rPr lang="en-US" altLang="en-US" sz="1200"/>
              <a:pPr eaLnBrk="1" hangingPunct="1"/>
              <a:t>31</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C412C7D5-D675-EB95-B8FC-7580728DA39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792BD2BD-CDDC-4209-2EDA-9D5658808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PAPM essentially breaks down Precontemplation into unaware and unengaged. With optimistic bias, people who are in stage 2 are aware of the threat (stage 1), but don’t think it applies to them. What are some examples of this? </a:t>
            </a:r>
          </a:p>
        </p:txBody>
      </p:sp>
      <p:sp>
        <p:nvSpPr>
          <p:cNvPr id="65539" name="Slide Number Placeholder 3">
            <a:extLst>
              <a:ext uri="{FF2B5EF4-FFF2-40B4-BE49-F238E27FC236}">
                <a16:creationId xmlns:a16="http://schemas.microsoft.com/office/drawing/2014/main" id="{7ED573A9-7DB9-BEF3-949D-012F718D26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472B11-983F-46E4-9D28-FD6009DC810E}" type="slidenum">
              <a:rPr lang="en-US" altLang="en-US" sz="1200"/>
              <a:pPr eaLnBrk="1" hangingPunct="1"/>
              <a:t>39</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DA9B1B48-8772-F837-B357-3EF570EA38E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84C009A7-C575-1F0E-5B44-11C92A83A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distinction is important precisely because the point of stage models is to be able to target interventions to stage of change. </a:t>
            </a:r>
          </a:p>
        </p:txBody>
      </p:sp>
      <p:sp>
        <p:nvSpPr>
          <p:cNvPr id="67587" name="Slide Number Placeholder 3">
            <a:extLst>
              <a:ext uri="{FF2B5EF4-FFF2-40B4-BE49-F238E27FC236}">
                <a16:creationId xmlns:a16="http://schemas.microsoft.com/office/drawing/2014/main" id="{4DA235B6-E06D-4D1B-7281-1A9DD8CAD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DC5AB0-5E97-4FEF-81D2-0ECF77EB217E}" type="slidenum">
              <a:rPr lang="en-US" altLang="en-US" sz="1200"/>
              <a:pPr eaLnBrk="1" hangingPunct="1"/>
              <a:t>40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A6DA5D4E-8FBC-C1EE-A8D4-25F9919964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A4724DD8-1EA2-1790-6AFF-338989611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decides not to act stage is important because it includes those who attempt and then reject change. These folks might be very different, and much more difficult to move, then those who just relapse but want to try again. </a:t>
            </a:r>
          </a:p>
          <a:p>
            <a:r>
              <a:rPr lang="en-US" altLang="en-US">
                <a:latin typeface="Times New Roman" panose="02020603050405020304" pitchFamily="18" charset="0"/>
              </a:rPr>
              <a:t>Though the concept of stage-targeting or stage-matching is important in PAPM, the PAPM doesn’t prescribe change processes. </a:t>
            </a:r>
            <a:endParaRPr lang="en-US" altLang="en-US"/>
          </a:p>
        </p:txBody>
      </p:sp>
      <p:sp>
        <p:nvSpPr>
          <p:cNvPr id="69635" name="Slide Number Placeholder 3">
            <a:extLst>
              <a:ext uri="{FF2B5EF4-FFF2-40B4-BE49-F238E27FC236}">
                <a16:creationId xmlns:a16="http://schemas.microsoft.com/office/drawing/2014/main" id="{46D5B94C-1158-35F6-9684-1A6BD0086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412CF5-9A42-407F-B812-43BB8176CA00}" type="slidenum">
              <a:rPr lang="en-US" altLang="en-US" sz="1200"/>
              <a:pPr eaLnBrk="1" hangingPunct="1"/>
              <a:t>41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0ACD8AE2-8D25-E64A-6A92-D2EF336240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8E2A93D8-EF03-FFFB-850D-0928A4B520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lasting behavior change, a person needs to sequentially complete each stage.</a:t>
            </a:r>
          </a:p>
        </p:txBody>
      </p:sp>
      <p:sp>
        <p:nvSpPr>
          <p:cNvPr id="19459" name="Slide Number Placeholder 3">
            <a:extLst>
              <a:ext uri="{FF2B5EF4-FFF2-40B4-BE49-F238E27FC236}">
                <a16:creationId xmlns:a16="http://schemas.microsoft.com/office/drawing/2014/main" id="{99011DB9-D72E-6871-5DC4-797EB2BBED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D02C220-2CD2-4C3F-8C15-AD551CB2DE82}" type="slidenum">
              <a:rPr lang="en-US" altLang="en-US" sz="1200"/>
              <a:pPr eaLnBrk="1" hangingPunct="1"/>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45333778-7281-4C52-FAA9-31D805C85F4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B4DE45D3-7FC2-6BC2-815B-80FB8F9802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specifically, are the main differences in the PAPM and the TMC?</a:t>
            </a:r>
          </a:p>
        </p:txBody>
      </p:sp>
      <p:sp>
        <p:nvSpPr>
          <p:cNvPr id="72707" name="Slide Number Placeholder 3">
            <a:extLst>
              <a:ext uri="{FF2B5EF4-FFF2-40B4-BE49-F238E27FC236}">
                <a16:creationId xmlns:a16="http://schemas.microsoft.com/office/drawing/2014/main" id="{CDA281B7-FDB1-F8EF-2083-19F311E9B2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53580B-C60A-4EB2-BB5D-CE1CED3654CA}" type="slidenum">
              <a:rPr lang="en-US" altLang="en-US" sz="1200"/>
              <a:pPr eaLnBrk="1" hangingPunct="1"/>
              <a:t>43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6A6607F-94A7-F4B3-0322-11806752E7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9DE84783-D121-0183-D269-BE08CBCBD8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7" name="Slide Number Placeholder 3">
            <a:extLst>
              <a:ext uri="{FF2B5EF4-FFF2-40B4-BE49-F238E27FC236}">
                <a16:creationId xmlns:a16="http://schemas.microsoft.com/office/drawing/2014/main" id="{CBA7D514-0F46-7A9D-F3C5-4996597C84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DA4947-5B63-42B8-A694-0B0A48E156A0}" type="slidenum">
              <a:rPr lang="en-US" altLang="en-US" sz="1200"/>
              <a:pPr eaLnBrk="1" hangingPunct="1"/>
              <a:t>45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8ED6D34-C4E8-57A4-9D3F-89434C4E0E4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B0A1A1E-C500-ECB5-EEFE-7AE62F5DA4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rPr>
              <a:t>This theory was expanded to suggest that the social context, environmental factors, the individual and the individual</a:t>
            </a:r>
            <a:r>
              <a:rPr lang="ja-JP" altLang="en-US">
                <a:latin typeface="Times New Roman" panose="02020603050405020304" pitchFamily="18" charset="0"/>
              </a:rPr>
              <a:t>’</a:t>
            </a:r>
            <a:r>
              <a:rPr lang="en-US" altLang="ja-JP">
                <a:latin typeface="Times New Roman" panose="02020603050405020304" pitchFamily="18" charset="0"/>
              </a:rPr>
              <a:t>s behavior are intertwined</a:t>
            </a:r>
          </a:p>
          <a:p>
            <a:pPr>
              <a:spcBef>
                <a:spcPct val="0"/>
              </a:spcBef>
            </a:pPr>
            <a:endParaRPr lang="en-US" altLang="en-US"/>
          </a:p>
        </p:txBody>
      </p:sp>
      <p:sp>
        <p:nvSpPr>
          <p:cNvPr id="48131" name="Slide Number Placeholder 3">
            <a:extLst>
              <a:ext uri="{FF2B5EF4-FFF2-40B4-BE49-F238E27FC236}">
                <a16:creationId xmlns:a16="http://schemas.microsoft.com/office/drawing/2014/main" id="{EE6605D5-0E58-11DA-EBA8-EFE08B298E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865426E-84D4-48E0-93AA-A1227E51F3ED}" type="slidenum">
              <a:rPr lang="en-US" altLang="en-US" sz="1200"/>
              <a:pPr eaLnBrk="1" hangingPunct="1"/>
              <a:t>46</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3965BA28-A48A-F4CE-CD08-A96C6C2E836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DEB7FE4-9C5F-73DB-1C6A-DF5D377DD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&lt;iframe width="420" height="315" src="//www.youtube.com/embed/VZ2HcRl4wSk" frameborder="0" allowfullscreen&gt;&lt;/iframe&gt;</a:t>
            </a:r>
          </a:p>
        </p:txBody>
      </p:sp>
      <p:sp>
        <p:nvSpPr>
          <p:cNvPr id="49155" name="Slide Number Placeholder 3">
            <a:extLst>
              <a:ext uri="{FF2B5EF4-FFF2-40B4-BE49-F238E27FC236}">
                <a16:creationId xmlns:a16="http://schemas.microsoft.com/office/drawing/2014/main" id="{2EF7C17A-3123-8E42-5300-D559BB02D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BD1058-A57A-44A6-B9E8-E768DB8444B9}" type="slidenum">
              <a:rPr lang="en-US" altLang="en-US" sz="1200"/>
              <a:pPr eaLnBrk="1" hangingPunct="1"/>
              <a:t>56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22BC81DA-1C0E-DEFE-FAF7-6950CFCAC78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6A2EA02C-C4C0-0FC0-2435-513668E0D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79" name="Slide Number Placeholder 3">
            <a:extLst>
              <a:ext uri="{FF2B5EF4-FFF2-40B4-BE49-F238E27FC236}">
                <a16:creationId xmlns:a16="http://schemas.microsoft.com/office/drawing/2014/main" id="{233C05DF-8FC4-3449-BAC8-B8DEC6EFD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201BB6C-9612-43DD-B017-2EA917EE82B5}" type="slidenum">
              <a:rPr lang="en-US" altLang="en-US" sz="1200"/>
              <a:pPr eaLnBrk="1" hangingPunct="1"/>
              <a:t>57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0A2B6E0-C652-7044-BFC1-C65338E732B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06020EDF-2D29-910E-F9CA-7D6F5211C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Want to avoid the experience of repeated failure</a:t>
            </a:r>
          </a:p>
          <a:p>
            <a:pPr>
              <a:spcBef>
                <a:spcPct val="0"/>
              </a:spcBef>
            </a:pPr>
            <a:endParaRPr lang="en-US" altLang="en-US"/>
          </a:p>
        </p:txBody>
      </p:sp>
      <p:sp>
        <p:nvSpPr>
          <p:cNvPr id="51203" name="Slide Number Placeholder 3">
            <a:extLst>
              <a:ext uri="{FF2B5EF4-FFF2-40B4-BE49-F238E27FC236}">
                <a16:creationId xmlns:a16="http://schemas.microsoft.com/office/drawing/2014/main" id="{E0CB2DB4-3DEB-F621-F92C-3C4843C2A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BD0289-64C2-46A8-BA51-FF474E9C7C49}" type="slidenum">
              <a:rPr lang="en-US" altLang="en-US" sz="1200"/>
              <a:pPr eaLnBrk="1" hangingPunct="1"/>
              <a:t>58</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A692190-947E-0CF6-A16F-EE687D1382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4A80C130-9500-F4D9-EACC-F314F4EB11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rPr>
              <a:t>Fragile period that can benefit greatly from intervention attempts</a:t>
            </a:r>
          </a:p>
          <a:p>
            <a:pPr>
              <a:spcBef>
                <a:spcPct val="0"/>
              </a:spcBef>
            </a:pPr>
            <a:endParaRPr lang="en-US" altLang="en-US"/>
          </a:p>
        </p:txBody>
      </p:sp>
      <p:sp>
        <p:nvSpPr>
          <p:cNvPr id="52227" name="Slide Number Placeholder 3">
            <a:extLst>
              <a:ext uri="{FF2B5EF4-FFF2-40B4-BE49-F238E27FC236}">
                <a16:creationId xmlns:a16="http://schemas.microsoft.com/office/drawing/2014/main" id="{07C0FE58-69F2-6416-CB0B-2DA22C31C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41C9011-212F-43A2-A3B3-6A98BCF89D5B}" type="slidenum">
              <a:rPr lang="en-US" altLang="en-US" sz="1200"/>
              <a:pPr eaLnBrk="1" hangingPunct="1"/>
              <a:t>59</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3DE436A3-690D-BCB8-ACFF-37D1815BFAB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06727D0-0AF4-72A5-21DD-834CD2D22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rPr>
              <a:t>Before behavior change occurs, there must be a belief in the pay off</a:t>
            </a:r>
            <a:endParaRPr lang="en-US" altLang="en-US"/>
          </a:p>
        </p:txBody>
      </p:sp>
      <p:sp>
        <p:nvSpPr>
          <p:cNvPr id="53251" name="Slide Number Placeholder 3">
            <a:extLst>
              <a:ext uri="{FF2B5EF4-FFF2-40B4-BE49-F238E27FC236}">
                <a16:creationId xmlns:a16="http://schemas.microsoft.com/office/drawing/2014/main" id="{7F367E85-19DC-5CD4-5BC0-2BF3515280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CB29747-D2E9-40E8-BCAE-8E4109095517}" type="slidenum">
              <a:rPr lang="en-US" altLang="en-US" sz="1200"/>
              <a:pPr eaLnBrk="1" hangingPunct="1"/>
              <a:t>60</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FF67C488-A88C-928C-23D3-CE88D2763C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C799E9C8-F2E2-40FF-15AF-74F3F84DC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Other examples? I don’t like this one. </a:t>
            </a:r>
          </a:p>
        </p:txBody>
      </p:sp>
      <p:sp>
        <p:nvSpPr>
          <p:cNvPr id="54275" name="Slide Number Placeholder 3">
            <a:extLst>
              <a:ext uri="{FF2B5EF4-FFF2-40B4-BE49-F238E27FC236}">
                <a16:creationId xmlns:a16="http://schemas.microsoft.com/office/drawing/2014/main" id="{974330C2-6D8E-28C3-AD22-7943F855F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CB33432-8D6D-4BD9-A3B2-D94C76DA8889}" type="slidenum">
              <a:rPr lang="en-US" altLang="en-US" sz="1200"/>
              <a:pPr eaLnBrk="1" hangingPunct="1"/>
              <a:t>62</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88B58EB-0CFD-920B-E4F9-DFB09C27BC2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E8657B7-FF08-7AA1-6354-ABA9CC6A2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rPr>
              <a:t>The triangle operates as a whole, never as independent parts.</a:t>
            </a:r>
          </a:p>
          <a:p>
            <a:pPr>
              <a:spcBef>
                <a:spcPct val="0"/>
              </a:spcBef>
            </a:pPr>
            <a:endParaRPr lang="en-US" altLang="en-US"/>
          </a:p>
        </p:txBody>
      </p:sp>
      <p:sp>
        <p:nvSpPr>
          <p:cNvPr id="55299" name="Slide Number Placeholder 3">
            <a:extLst>
              <a:ext uri="{FF2B5EF4-FFF2-40B4-BE49-F238E27FC236}">
                <a16:creationId xmlns:a16="http://schemas.microsoft.com/office/drawing/2014/main" id="{3F064721-BE0B-FD1B-2AA3-F1DCD39AC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02467C6-5E48-45B7-8EE0-3A0FD6EEC3DB}" type="slidenum">
              <a:rPr lang="en-US" altLang="en-US" sz="1200"/>
              <a:pPr eaLnBrk="1" hangingPunct="1"/>
              <a:t>68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D598EC6-4A48-1E60-AB3A-7ACF86E398B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4E5F3DF2-7816-BC9B-C9EB-21729DBCE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TMC describes the phases people go through and the mechanisms people use to move through those stages. </a:t>
            </a:r>
          </a:p>
          <a:p>
            <a:r>
              <a:rPr lang="en-US" altLang="en-US"/>
              <a:t>Also, something you see here that you don’t see in most other theories is the inclusion of relapse or backsliding. Understanding that people don’t always change a behavior and then adhere to it forever. </a:t>
            </a:r>
          </a:p>
        </p:txBody>
      </p:sp>
      <p:sp>
        <p:nvSpPr>
          <p:cNvPr id="21507" name="Slide Number Placeholder 3">
            <a:extLst>
              <a:ext uri="{FF2B5EF4-FFF2-40B4-BE49-F238E27FC236}">
                <a16:creationId xmlns:a16="http://schemas.microsoft.com/office/drawing/2014/main" id="{EFD61C8E-6C94-2E24-7A88-33939AFCDD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F7A67AF-1E67-4823-B06C-169F8C28F57E}" type="slidenum">
              <a:rPr lang="en-US" altLang="en-US" sz="1200"/>
              <a:pPr eaLnBrk="1" hangingPunct="1"/>
              <a:t>6</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Final Thoughts: </a:t>
            </a:r>
            <a:br>
              <a:rPr lang="en-US" sz="1200" dirty="0"/>
            </a:br>
            <a:r>
              <a:rPr lang="en-US" sz="1200" dirty="0"/>
              <a:t>Taking time to carefully plan all aspects of data collection and study implementation and thoroughly training study staff before you ever begin collecting data will save time and resources spent on correcting errors later.</a:t>
            </a:r>
            <a:br>
              <a:rPr lang="en-US" sz="1200" dirty="0"/>
            </a:br>
            <a:br>
              <a:rPr lang="en-US" sz="1200" dirty="0"/>
            </a:br>
            <a:r>
              <a:rPr lang="en-US" sz="1200" dirty="0"/>
              <a:t>Thank you!</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76</a:t>
            </a:fld>
            <a:endParaRPr lang="en-US"/>
          </a:p>
        </p:txBody>
      </p:sp>
    </p:spTree>
    <p:extLst>
      <p:ext uri="{BB962C8B-B14F-4D97-AF65-F5344CB8AC3E}">
        <p14:creationId xmlns:p14="http://schemas.microsoft.com/office/powerpoint/2010/main" val="114730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94CE641-1191-509D-A7A8-95241A8EB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BF50F4A6-FE3C-0C48-D653-20B3B527C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AB97F8CC-1305-817F-3E3A-E834336DE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CFDFAE-D00E-48F8-B63D-5D59643F232E}"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E3C7874-DEEE-171A-069F-8F14B815378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7ED76A2-6959-2A67-E98E-215B15905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Stage movement can be a goal alone. You may not be able to move people completely into action, but if you can move them along the continuum, that can be a success. </a:t>
            </a:r>
          </a:p>
          <a:p>
            <a:endParaRPr lang="en-US" altLang="en-US"/>
          </a:p>
        </p:txBody>
      </p:sp>
      <p:sp>
        <p:nvSpPr>
          <p:cNvPr id="30723" name="Slide Number Placeholder 3">
            <a:extLst>
              <a:ext uri="{FF2B5EF4-FFF2-40B4-BE49-F238E27FC236}">
                <a16:creationId xmlns:a16="http://schemas.microsoft.com/office/drawing/2014/main" id="{DF7EE86A-BA17-9478-FDB3-B1AA46AF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B2CE9B1-9438-41ED-A341-8053443FB01D}" type="slidenum">
              <a:rPr lang="en-US" altLang="en-US" sz="1200"/>
              <a:pPr eaLnBrk="1" hangingPunct="1"/>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relapse as a stage</a:t>
            </a:r>
          </a:p>
        </p:txBody>
      </p:sp>
      <p:sp>
        <p:nvSpPr>
          <p:cNvPr id="4" name="Slide Number Placeholder 3"/>
          <p:cNvSpPr>
            <a:spLocks noGrp="1"/>
          </p:cNvSpPr>
          <p:nvPr>
            <p:ph type="sldNum" sz="quarter" idx="5"/>
          </p:nvPr>
        </p:nvSpPr>
        <p:spPr/>
        <p:txBody>
          <a:bodyPr/>
          <a:lstStyle/>
          <a:p>
            <a:fld id="{6CE77AE1-64B2-544E-9109-A75612B0A115}" type="slidenum">
              <a:rPr lang="en-US" smtClean="0"/>
              <a:t>15</a:t>
            </a:fld>
            <a:endParaRPr lang="en-US"/>
          </a:p>
        </p:txBody>
      </p:sp>
    </p:spTree>
    <p:extLst>
      <p:ext uri="{BB962C8B-B14F-4D97-AF65-F5344CB8AC3E}">
        <p14:creationId xmlns:p14="http://schemas.microsoft.com/office/powerpoint/2010/main" val="260044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precontemplation as before entry to the wheel</a:t>
            </a:r>
          </a:p>
        </p:txBody>
      </p:sp>
      <p:sp>
        <p:nvSpPr>
          <p:cNvPr id="4" name="Slide Number Placeholder 3"/>
          <p:cNvSpPr>
            <a:spLocks noGrp="1"/>
          </p:cNvSpPr>
          <p:nvPr>
            <p:ph type="sldNum" sz="quarter" idx="5"/>
          </p:nvPr>
        </p:nvSpPr>
        <p:spPr/>
        <p:txBody>
          <a:bodyPr/>
          <a:lstStyle/>
          <a:p>
            <a:fld id="{6CE77AE1-64B2-544E-9109-A75612B0A115}" type="slidenum">
              <a:rPr lang="en-US" smtClean="0"/>
              <a:t>16</a:t>
            </a:fld>
            <a:endParaRPr lang="en-US"/>
          </a:p>
        </p:txBody>
      </p:sp>
    </p:spTree>
    <p:extLst>
      <p:ext uri="{BB962C8B-B14F-4D97-AF65-F5344CB8AC3E}">
        <p14:creationId xmlns:p14="http://schemas.microsoft.com/office/powerpoint/2010/main" val="232769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DDB1203-84CE-D63C-8027-638EAA36992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D804BF11-EBA7-B95A-8AAD-AC16365F5C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http://s3.amazonaws.com/stripgenerator/strip/58/81/24/00/00/full.png</a:t>
            </a:r>
          </a:p>
        </p:txBody>
      </p:sp>
      <p:sp>
        <p:nvSpPr>
          <p:cNvPr id="37891" name="Slide Number Placeholder 3">
            <a:extLst>
              <a:ext uri="{FF2B5EF4-FFF2-40B4-BE49-F238E27FC236}">
                <a16:creationId xmlns:a16="http://schemas.microsoft.com/office/drawing/2014/main" id="{57C285E4-6536-976C-8B25-30BF7DED5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F276A4-599F-47FB-9DE5-495D352936F9}" type="slidenum">
              <a:rPr lang="en-US" altLang="en-US" sz="1200"/>
              <a:pPr eaLnBrk="1" hangingPunct="1"/>
              <a:t>19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D504C777-55F2-5C7D-8C12-E3758282A86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8486B9-7BE6-B8EB-239C-34554FCBA38B}"/>
              </a:ext>
            </a:extLst>
          </p:cNvPr>
          <p:cNvSpPr>
            <a:spLocks noGrp="1"/>
          </p:cNvSpPr>
          <p:nvPr>
            <p:ph type="body" idx="1"/>
          </p:nvPr>
        </p:nvSpPr>
        <p:spPr/>
        <p:txBody>
          <a:bodyPr wrap="square" numCol="1" anchor="t" anchorCtr="0" compatLnSpc="1">
            <a:prstTxWarp prst="textNoShape">
              <a:avLst/>
            </a:prstTxWarp>
          </a:bodyPr>
          <a:lstStyle/>
          <a:p>
            <a:pPr marL="0" lvl="1">
              <a:lnSpc>
                <a:spcPct val="90000"/>
              </a:lnSpc>
            </a:pPr>
            <a:r>
              <a:rPr lang="en-US" altLang="en-US" sz="3200">
                <a:latin typeface="Times New Roman" panose="02020603050405020304" pitchFamily="18" charset="0"/>
              </a:rPr>
              <a:t>People can be determined to be at a particular stage of change for a specific behavior (i.e., they can be </a:t>
            </a:r>
            <a:r>
              <a:rPr lang="ja-JP" altLang="en-US" sz="3200">
                <a:latin typeface="Times New Roman" panose="02020603050405020304" pitchFamily="18" charset="0"/>
              </a:rPr>
              <a:t>‘</a:t>
            </a:r>
            <a:r>
              <a:rPr lang="en-US" altLang="ja-JP" sz="3200">
                <a:latin typeface="Times New Roman" panose="02020603050405020304" pitchFamily="18" charset="0"/>
              </a:rPr>
              <a:t>staged</a:t>
            </a:r>
            <a:r>
              <a:rPr lang="ja-JP" altLang="en-US" sz="3200">
                <a:latin typeface="Times New Roman" panose="02020603050405020304" pitchFamily="18" charset="0"/>
              </a:rPr>
              <a:t>’</a:t>
            </a:r>
            <a:r>
              <a:rPr lang="en-US" altLang="ja-JP" sz="3200">
                <a:latin typeface="Times New Roman" panose="02020603050405020304" pitchFamily="18" charset="0"/>
              </a:rPr>
              <a:t>).</a:t>
            </a:r>
          </a:p>
          <a:p>
            <a:pPr marL="0" lvl="1">
              <a:lnSpc>
                <a:spcPct val="90000"/>
              </a:lnSpc>
            </a:pPr>
            <a:endParaRPr lang="en-US" altLang="ja-JP" sz="3200">
              <a:latin typeface="Times New Roman" panose="02020603050405020304" pitchFamily="18" charset="0"/>
            </a:endParaRPr>
          </a:p>
          <a:p>
            <a:pPr marL="0" lvl="1">
              <a:lnSpc>
                <a:spcPct val="90000"/>
              </a:lnSpc>
            </a:pPr>
            <a:r>
              <a:rPr lang="en-US" altLang="en-US" sz="3200">
                <a:latin typeface="Times New Roman" panose="02020603050405020304" pitchFamily="18" charset="0"/>
              </a:rPr>
              <a:t>stage-matching allows interventions to be designed with greater specificity.</a:t>
            </a:r>
          </a:p>
          <a:p>
            <a:pPr marL="0" lvl="1">
              <a:lnSpc>
                <a:spcPct val="90000"/>
              </a:lnSpc>
            </a:pPr>
            <a:endParaRPr lang="en-US" altLang="ja-JP" sz="3200">
              <a:latin typeface="Times New Roman" panose="02020603050405020304" pitchFamily="18" charset="0"/>
            </a:endParaRPr>
          </a:p>
          <a:p>
            <a:pPr>
              <a:lnSpc>
                <a:spcPct val="90000"/>
              </a:lnSpc>
            </a:pPr>
            <a:endParaRPr lang="en-US" altLang="en-US"/>
          </a:p>
        </p:txBody>
      </p:sp>
      <p:sp>
        <p:nvSpPr>
          <p:cNvPr id="75779" name="Slide Number Placeholder 3">
            <a:extLst>
              <a:ext uri="{FF2B5EF4-FFF2-40B4-BE49-F238E27FC236}">
                <a16:creationId xmlns:a16="http://schemas.microsoft.com/office/drawing/2014/main" id="{656FFAD7-F5ED-3E0A-37A5-CB6739570B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0EF2DC-698F-4097-991E-7B6D4C252739}" type="slidenum">
              <a:rPr lang="en-US" altLang="en-US" sz="1200"/>
              <a:pPr eaLnBrk="1" hangingPunct="1"/>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35406"/>
            <a:ext cx="6858000" cy="2027494"/>
          </a:xfrm>
          <a:prstGeom prst="rect">
            <a:avLst/>
          </a:prstGeom>
        </p:spPr>
        <p:txBody>
          <a:bodyPr anchor="b">
            <a:normAutofit/>
          </a:bodyPr>
          <a:lstStyle>
            <a:lvl1pPr algn="l">
              <a:defRPr sz="4125" b="0">
                <a:solidFill>
                  <a:schemeClr val="bg1"/>
                </a:solidFill>
                <a:latin typeface="Georgia" panose="02040502050405020303" pitchFamily="18" charset="0"/>
                <a:cs typeface="Arial" panose="020B0604020202020204" pitchFamily="34"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143000" y="2554975"/>
            <a:ext cx="6858000" cy="1404961"/>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a:t>
            </a:r>
            <a:r>
              <a:rPr lang="en-US" dirty="0" err="1"/>
              <a:t>Powerpoint</a:t>
            </a:r>
            <a:r>
              <a:rPr lang="en-US" dirty="0"/>
              <a:t> Subtitle</a:t>
            </a:r>
          </a:p>
        </p:txBody>
      </p:sp>
      <p:cxnSp>
        <p:nvCxnSpPr>
          <p:cNvPr id="5" name="Straight Connector 4">
            <a:extLst>
              <a:ext uri="{FF2B5EF4-FFF2-40B4-BE49-F238E27FC236}">
                <a16:creationId xmlns:a16="http://schemas.microsoft.com/office/drawing/2014/main" id="{FA910277-0FA1-1F46-9FD7-836ED090B7BF}"/>
              </a:ext>
            </a:extLst>
          </p:cNvPr>
          <p:cNvCxnSpPr>
            <a:cxnSpLocks/>
          </p:cNvCxnSpPr>
          <p:nvPr userDrawn="1"/>
        </p:nvCxnSpPr>
        <p:spPr>
          <a:xfrm>
            <a:off x="1143000" y="2471268"/>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EBE40AE-9D6B-494E-AA98-4B73602A1C30}"/>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4C4C8D2-5E76-0340-BD75-529702744DC7}"/>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6A922BE3-F9F8-BA45-A8C0-6D998F541EA4}"/>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9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75356"/>
            <a:ext cx="6858000" cy="2387600"/>
          </a:xfrm>
          <a:prstGeom prst="rect">
            <a:avLst/>
          </a:prstGeom>
        </p:spPr>
        <p:txBody>
          <a:bodyPr anchor="b">
            <a:normAutofit/>
          </a:bodyPr>
          <a:lstStyle>
            <a:lvl1pPr algn="ctr">
              <a:defRPr sz="4125" b="0" i="0">
                <a:solidFill>
                  <a:schemeClr val="bg1"/>
                </a:solidFill>
                <a:latin typeface="Georgia" panose="02040502050405020303" pitchFamily="18" charset="0"/>
                <a:cs typeface="Arial" panose="020B0604020202020204" pitchFamily="34" charset="0"/>
              </a:defRPr>
            </a:lvl1pPr>
          </a:lstStyle>
          <a:p>
            <a:r>
              <a:rPr lang="en-US" dirty="0"/>
              <a:t>Insert Final Thoughts</a:t>
            </a:r>
          </a:p>
        </p:txBody>
      </p:sp>
      <p:cxnSp>
        <p:nvCxnSpPr>
          <p:cNvPr id="4" name="Straight Connector 3">
            <a:extLst>
              <a:ext uri="{FF2B5EF4-FFF2-40B4-BE49-F238E27FC236}">
                <a16:creationId xmlns:a16="http://schemas.microsoft.com/office/drawing/2014/main" id="{37167ACD-AB06-FF41-AA10-BD7149D7A7F6}"/>
              </a:ext>
            </a:extLst>
          </p:cNvPr>
          <p:cNvCxnSpPr>
            <a:cxnSpLocks/>
          </p:cNvCxnSpPr>
          <p:nvPr userDrawn="1"/>
        </p:nvCxnSpPr>
        <p:spPr>
          <a:xfrm>
            <a:off x="1143000" y="3562956"/>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E9380D8C-34F1-514B-B8D2-1FDFA55E0481}"/>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1005787-6556-EB44-9694-BE9AD99691FA}"/>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A1CED9DE-2B16-9342-8E84-378077EDAF16}"/>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4745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5AF5B-4A9A-48C3-9D5B-F4EC773F20DE}"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 Erik Nelson</a:t>
            </a:r>
          </a:p>
        </p:txBody>
      </p:sp>
    </p:spTree>
    <p:extLst>
      <p:ext uri="{BB962C8B-B14F-4D97-AF65-F5344CB8AC3E}">
        <p14:creationId xmlns:p14="http://schemas.microsoft.com/office/powerpoint/2010/main" val="150151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4DEE7D-44CA-D340-4656-B62672D893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39C756-4C17-E342-81A7-984187418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490CC3-9128-CCF8-CAED-2C9AE1223794}"/>
              </a:ext>
            </a:extLst>
          </p:cNvPr>
          <p:cNvSpPr>
            <a:spLocks noGrp="1" noChangeArrowheads="1"/>
          </p:cNvSpPr>
          <p:nvPr>
            <p:ph type="sldNum" sz="quarter" idx="12"/>
          </p:nvPr>
        </p:nvSpPr>
        <p:spPr>
          <a:ln/>
        </p:spPr>
        <p:txBody>
          <a:bodyPr/>
          <a:lstStyle>
            <a:lvl1pPr>
              <a:defRPr/>
            </a:lvl1pPr>
          </a:lstStyle>
          <a:p>
            <a:fld id="{9A1BDE52-641E-4CFE-AAC9-12A23A3E7365}" type="slidenum">
              <a:rPr lang="en-US" altLang="en-US"/>
              <a:pPr/>
              <a:t>‹#›</a:t>
            </a:fld>
            <a:endParaRPr lang="en-US" altLang="en-US"/>
          </a:p>
        </p:txBody>
      </p:sp>
    </p:spTree>
    <p:extLst>
      <p:ext uri="{BB962C8B-B14F-4D97-AF65-F5344CB8AC3E}">
        <p14:creationId xmlns:p14="http://schemas.microsoft.com/office/powerpoint/2010/main" val="235002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1E6C-1CC3-3446-C86B-CB5FD39C07D5}"/>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5DB114CD-3A2F-4FC6-790D-281A3FFA574E}"/>
              </a:ext>
            </a:extLst>
          </p:cNvPr>
          <p:cNvSpPr>
            <a:spLocks noGrp="1"/>
          </p:cNvSpPr>
          <p:nvPr>
            <p:ph type="tbl" idx="1"/>
          </p:nvPr>
        </p:nvSpPr>
        <p:spPr>
          <a:xfrm>
            <a:off x="457200" y="1981200"/>
            <a:ext cx="8229600" cy="3886200"/>
          </a:xfrm>
        </p:spPr>
        <p:txBody>
          <a:bodyPr/>
          <a:lstStyle/>
          <a:p>
            <a:endParaRPr lang="en-US"/>
          </a:p>
        </p:txBody>
      </p:sp>
      <p:sp>
        <p:nvSpPr>
          <p:cNvPr id="4" name="Footer Placeholder 3">
            <a:extLst>
              <a:ext uri="{FF2B5EF4-FFF2-40B4-BE49-F238E27FC236}">
                <a16:creationId xmlns:a16="http://schemas.microsoft.com/office/drawing/2014/main" id="{DB9EC7DB-E447-4FC8-772D-2DBB3333902F}"/>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74599C1-64BC-2211-0EFD-249C5943EC01}"/>
              </a:ext>
            </a:extLst>
          </p:cNvPr>
          <p:cNvSpPr>
            <a:spLocks noGrp="1"/>
          </p:cNvSpPr>
          <p:nvPr>
            <p:ph type="sldNum" sz="quarter" idx="11"/>
          </p:nvPr>
        </p:nvSpPr>
        <p:spPr>
          <a:xfrm>
            <a:off x="6553200" y="6248400"/>
            <a:ext cx="2133600" cy="457200"/>
          </a:xfrm>
        </p:spPr>
        <p:txBody>
          <a:bodyPr/>
          <a:lstStyle>
            <a:lvl1pPr>
              <a:defRPr/>
            </a:lvl1pPr>
          </a:lstStyle>
          <a:p>
            <a:fld id="{09B22169-D18C-4F8C-956A-EF775E7C6C07}" type="slidenum">
              <a:rPr lang="en-US" altLang="en-US"/>
              <a:pPr/>
              <a:t>‹#›</a:t>
            </a:fld>
            <a:endParaRPr lang="en-US" altLang="en-US"/>
          </a:p>
        </p:txBody>
      </p:sp>
      <p:sp>
        <p:nvSpPr>
          <p:cNvPr id="6" name="Date Placeholder 5">
            <a:extLst>
              <a:ext uri="{FF2B5EF4-FFF2-40B4-BE49-F238E27FC236}">
                <a16:creationId xmlns:a16="http://schemas.microsoft.com/office/drawing/2014/main" id="{269AD487-C5C6-C251-7787-AFB30CD448BB}"/>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39405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7FD7-FD61-BAF6-5BEC-9F9C76AEBCDD}"/>
              </a:ext>
            </a:extLst>
          </p:cNvPr>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52B8D3-13F8-6D5A-B3F4-D8F135EFCD46}"/>
              </a:ext>
            </a:extLst>
          </p:cNvPr>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A308C-45D7-7B2B-4776-7F8A69C1501F}"/>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AD1DAF-722E-3DB0-DF70-6AF841FD79AF}"/>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C86F19-FBD2-A48A-68E3-7D67E4E45250}"/>
              </a:ext>
            </a:extLst>
          </p:cNvPr>
          <p:cNvSpPr>
            <a:spLocks noGrp="1"/>
          </p:cNvSpPr>
          <p:nvPr>
            <p:ph type="sldNum" sz="quarter" idx="11"/>
          </p:nvPr>
        </p:nvSpPr>
        <p:spPr>
          <a:xfrm>
            <a:off x="6553200" y="6248400"/>
            <a:ext cx="2133600" cy="457200"/>
          </a:xfrm>
        </p:spPr>
        <p:txBody>
          <a:bodyPr/>
          <a:lstStyle>
            <a:lvl1pPr>
              <a:defRPr/>
            </a:lvl1pPr>
          </a:lstStyle>
          <a:p>
            <a:fld id="{FE6E5614-DE01-4D2B-85A7-ECB6E9F0362E}" type="slidenum">
              <a:rPr lang="en-US" altLang="en-US"/>
              <a:pPr/>
              <a:t>‹#›</a:t>
            </a:fld>
            <a:endParaRPr lang="en-US" altLang="en-US"/>
          </a:p>
        </p:txBody>
      </p:sp>
      <p:sp>
        <p:nvSpPr>
          <p:cNvPr id="7" name="Date Placeholder 6">
            <a:extLst>
              <a:ext uri="{FF2B5EF4-FFF2-40B4-BE49-F238E27FC236}">
                <a16:creationId xmlns:a16="http://schemas.microsoft.com/office/drawing/2014/main" id="{53DAFE16-F99F-2687-5B94-3597E3EF87ED}"/>
              </a:ext>
            </a:extLst>
          </p:cNvPr>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46756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99AF-5922-44E5-9E71-FB33E80F091E}"/>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F52E914-CF20-4F3F-B23A-83D49186144F}"/>
              </a:ext>
            </a:extLst>
          </p:cNvPr>
          <p:cNvSpPr>
            <a:spLocks noGrp="1"/>
          </p:cNvSpPr>
          <p:nvPr>
            <p:ph sz="quarter" idx="10"/>
          </p:nvPr>
        </p:nvSpPr>
        <p:spPr>
          <a:xfrm>
            <a:off x="628650" y="1487967"/>
            <a:ext cx="78867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09EE821C-D3FC-F840-B5AB-7C546ADF2701}"/>
              </a:ext>
            </a:extLst>
          </p:cNvPr>
          <p:cNvSpPr>
            <a:spLocks noGrp="1"/>
          </p:cNvSpPr>
          <p:nvPr>
            <p:ph type="sldNum" sz="quarter" idx="11"/>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5" name="Straight Connector 4">
            <a:extLst>
              <a:ext uri="{FF2B5EF4-FFF2-40B4-BE49-F238E27FC236}">
                <a16:creationId xmlns:a16="http://schemas.microsoft.com/office/drawing/2014/main" id="{E32403FB-25DD-1F4D-9D47-C1CEC8B569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4F31CD1-81B6-E441-8BF9-425024CD323B}"/>
              </a:ext>
            </a:extLst>
          </p:cNvPr>
          <p:cNvGrpSpPr/>
          <p:nvPr userDrawn="1"/>
        </p:nvGrpSpPr>
        <p:grpSpPr>
          <a:xfrm>
            <a:off x="-3177" y="-3176"/>
            <a:ext cx="1486536" cy="1506797"/>
            <a:chOff x="-3178" y="-3176"/>
            <a:chExt cx="1646959" cy="1669406"/>
          </a:xfrm>
        </p:grpSpPr>
        <p:sp>
          <p:nvSpPr>
            <p:cNvPr id="7" name="Triangle 2">
              <a:extLst>
                <a:ext uri="{FF2B5EF4-FFF2-40B4-BE49-F238E27FC236}">
                  <a16:creationId xmlns:a16="http://schemas.microsoft.com/office/drawing/2014/main" id="{31FC9281-ABA2-D54B-B89E-6A8583D74FC8}"/>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2">
              <a:extLst>
                <a:ext uri="{FF2B5EF4-FFF2-40B4-BE49-F238E27FC236}">
                  <a16:creationId xmlns:a16="http://schemas.microsoft.com/office/drawing/2014/main" id="{718F5D4B-0782-F14D-8BD0-14A29D5E622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25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28681" y="767882"/>
            <a:ext cx="3933365" cy="2852737"/>
          </a:xfrm>
          <a:prstGeom prst="rect">
            <a:avLst/>
          </a:prstGeom>
        </p:spPr>
        <p:txBody>
          <a:bodyPr anchor="b">
            <a:normAutofit/>
          </a:bodyPr>
          <a:lstStyle>
            <a:lvl1pPr>
              <a:defRPr sz="3000" b="0" i="0" baseline="0">
                <a:solidFill>
                  <a:schemeClr val="bg1"/>
                </a:solidFill>
                <a:latin typeface="Georgia" panose="02040502050405020303" pitchFamily="18" charset="0"/>
                <a:cs typeface="Arial" panose="020B0604020202020204" pitchFamily="34" charset="0"/>
              </a:defRPr>
            </a:lvl1pPr>
          </a:lstStyle>
          <a:p>
            <a:r>
              <a:rPr lang="en-US" dirty="0"/>
              <a:t>Insert Section Header</a:t>
            </a:r>
          </a:p>
        </p:txBody>
      </p:sp>
      <p:sp>
        <p:nvSpPr>
          <p:cNvPr id="3" name="Text Placeholder 2"/>
          <p:cNvSpPr>
            <a:spLocks noGrp="1"/>
          </p:cNvSpPr>
          <p:nvPr>
            <p:ph type="body" idx="1" hasCustomPrompt="1"/>
          </p:nvPr>
        </p:nvSpPr>
        <p:spPr>
          <a:xfrm>
            <a:off x="3928681" y="3647607"/>
            <a:ext cx="3933365" cy="1500187"/>
          </a:xfrm>
          <a:prstGeom prst="rect">
            <a:avLst/>
          </a:prstGeo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cxnSp>
        <p:nvCxnSpPr>
          <p:cNvPr id="4" name="Straight Connector 3">
            <a:extLst>
              <a:ext uri="{FF2B5EF4-FFF2-40B4-BE49-F238E27FC236}">
                <a16:creationId xmlns:a16="http://schemas.microsoft.com/office/drawing/2014/main" id="{B3ED3EBA-C936-CA47-B212-1DD28D1A1869}"/>
              </a:ext>
            </a:extLst>
          </p:cNvPr>
          <p:cNvCxnSpPr>
            <a:cxnSpLocks/>
          </p:cNvCxnSpPr>
          <p:nvPr userDrawn="1"/>
        </p:nvCxnSpPr>
        <p:spPr>
          <a:xfrm>
            <a:off x="3928681" y="3628283"/>
            <a:ext cx="52153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riangle 2">
            <a:extLst>
              <a:ext uri="{FF2B5EF4-FFF2-40B4-BE49-F238E27FC236}">
                <a16:creationId xmlns:a16="http://schemas.microsoft.com/office/drawing/2014/main" id="{7972656B-D34B-7A47-AF68-55E3A457BE93}"/>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9E85EBBA-5B5D-1C46-8EB2-3F3B34A34131}"/>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141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E8E-6B16-4D1A-89CA-C8AC7AA63E3B}"/>
              </a:ext>
            </a:extLst>
          </p:cNvPr>
          <p:cNvSpPr>
            <a:spLocks noGrp="1"/>
          </p:cNvSpPr>
          <p:nvPr>
            <p:ph type="title"/>
          </p:nvPr>
        </p:nvSpPr>
        <p:spPr/>
        <p:txBody>
          <a:body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019C1E9F-F12B-CC40-BA2A-511122AF5A31}"/>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6" name="Straight Connector 5">
            <a:extLst>
              <a:ext uri="{FF2B5EF4-FFF2-40B4-BE49-F238E27FC236}">
                <a16:creationId xmlns:a16="http://schemas.microsoft.com/office/drawing/2014/main" id="{E00C3BC0-BFC8-5E4E-B211-F779A1B1653F}"/>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717D1-205A-2A4A-A230-7965F9CE0EAC}"/>
              </a:ext>
            </a:extLst>
          </p:cNvPr>
          <p:cNvGrpSpPr/>
          <p:nvPr userDrawn="1"/>
        </p:nvGrpSpPr>
        <p:grpSpPr>
          <a:xfrm>
            <a:off x="-3177" y="-3176"/>
            <a:ext cx="1486536" cy="1506797"/>
            <a:chOff x="-3178" y="-3176"/>
            <a:chExt cx="1646959" cy="1669406"/>
          </a:xfrm>
        </p:grpSpPr>
        <p:sp>
          <p:nvSpPr>
            <p:cNvPr id="8" name="Triangle 2">
              <a:extLst>
                <a:ext uri="{FF2B5EF4-FFF2-40B4-BE49-F238E27FC236}">
                  <a16:creationId xmlns:a16="http://schemas.microsoft.com/office/drawing/2014/main" id="{589C902A-4EB8-5240-BCF3-0BB8FC7B87F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D8F2384B-8766-C34C-92A4-888315CBCCE6}"/>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67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40153FC-A54E-874E-8EFA-851CBF037735}"/>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grpSp>
        <p:nvGrpSpPr>
          <p:cNvPr id="3" name="Group 2">
            <a:extLst>
              <a:ext uri="{FF2B5EF4-FFF2-40B4-BE49-F238E27FC236}">
                <a16:creationId xmlns:a16="http://schemas.microsoft.com/office/drawing/2014/main" id="{B4946678-FEEF-6846-AE20-21C18FB6BA9C}"/>
              </a:ext>
            </a:extLst>
          </p:cNvPr>
          <p:cNvGrpSpPr/>
          <p:nvPr userDrawn="1"/>
        </p:nvGrpSpPr>
        <p:grpSpPr>
          <a:xfrm>
            <a:off x="-3177" y="-3176"/>
            <a:ext cx="1486536" cy="1506797"/>
            <a:chOff x="-3178" y="-3176"/>
            <a:chExt cx="1646959" cy="1669406"/>
          </a:xfrm>
        </p:grpSpPr>
        <p:sp>
          <p:nvSpPr>
            <p:cNvPr id="5" name="Triangle 2">
              <a:extLst>
                <a:ext uri="{FF2B5EF4-FFF2-40B4-BE49-F238E27FC236}">
                  <a16:creationId xmlns:a16="http://schemas.microsoft.com/office/drawing/2014/main" id="{C6FB082E-F290-FA45-BBD7-FFEB222F21D5}"/>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2">
              <a:extLst>
                <a:ext uri="{FF2B5EF4-FFF2-40B4-BE49-F238E27FC236}">
                  <a16:creationId xmlns:a16="http://schemas.microsoft.com/office/drawing/2014/main" id="{3ED2CE7B-F051-2847-952F-0332C8B2E4E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64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912B-E769-445D-A6C5-06520D908A8C}"/>
              </a:ext>
            </a:extLst>
          </p:cNvPr>
          <p:cNvSpPr>
            <a:spLocks noGrp="1"/>
          </p:cNvSpPr>
          <p:nvPr>
            <p:ph type="title"/>
          </p:nvPr>
        </p:nvSpPr>
        <p:spPr>
          <a:xfrm>
            <a:off x="628650" y="2094614"/>
            <a:ext cx="7886700" cy="1573619"/>
          </a:xfrm>
        </p:spPr>
        <p:txBody>
          <a:bodyPr>
            <a:normAutofit/>
          </a:bodyPr>
          <a:lstStyle>
            <a:lvl1pPr algn="ctr">
              <a:defRPr sz="3200">
                <a:solidFill>
                  <a:schemeClr val="bg1"/>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F24FD113-387A-6844-BC4B-5AD58E4B3B87}"/>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bg1"/>
                </a:solidFill>
              </a:defRPr>
            </a:lvl1pPr>
          </a:lstStyle>
          <a:p>
            <a:r>
              <a:rPr lang="en-US" dirty="0"/>
              <a:t>ANRCB   |   </a:t>
            </a:r>
            <a:fld id="{D8FE707D-7EDD-4671-B995-A3FBECAF0B25}" type="slidenum">
              <a:rPr lang="en-US" b="1" smtClean="0"/>
              <a:pPr/>
              <a:t>‹#›</a:t>
            </a:fld>
            <a:endParaRPr lang="en-US" b="1" dirty="0"/>
          </a:p>
        </p:txBody>
      </p:sp>
      <p:cxnSp>
        <p:nvCxnSpPr>
          <p:cNvPr id="4" name="Straight Connector 3">
            <a:extLst>
              <a:ext uri="{FF2B5EF4-FFF2-40B4-BE49-F238E27FC236}">
                <a16:creationId xmlns:a16="http://schemas.microsoft.com/office/drawing/2014/main" id="{BB10EA11-3AC4-2846-B76F-3DF63C90B0C5}"/>
              </a:ext>
            </a:extLst>
          </p:cNvPr>
          <p:cNvCxnSpPr>
            <a:cxnSpLocks/>
          </p:cNvCxnSpPr>
          <p:nvPr userDrawn="1"/>
        </p:nvCxnSpPr>
        <p:spPr>
          <a:xfrm>
            <a:off x="628650" y="3678866"/>
            <a:ext cx="7886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riangle 2">
            <a:extLst>
              <a:ext uri="{FF2B5EF4-FFF2-40B4-BE49-F238E27FC236}">
                <a16:creationId xmlns:a16="http://schemas.microsoft.com/office/drawing/2014/main" id="{EEE38A5B-5A30-D844-AF78-6170B85E8655}"/>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50F924A2-E453-CA41-9199-01873DABBD18}"/>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7687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A299-9D74-4C65-97C9-8376FBB6A8C3}"/>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15FD8339-C764-4394-984C-4DEE2FF3C311}"/>
              </a:ext>
            </a:extLst>
          </p:cNvPr>
          <p:cNvSpPr>
            <a:spLocks noGrp="1"/>
          </p:cNvSpPr>
          <p:nvPr>
            <p:ph sz="quarter" idx="10"/>
          </p:nvPr>
        </p:nvSpPr>
        <p:spPr>
          <a:xfrm>
            <a:off x="628650" y="1490804"/>
            <a:ext cx="3805237" cy="4700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1A4F065B-EEB2-471E-A8FC-33594BB68122}"/>
              </a:ext>
            </a:extLst>
          </p:cNvPr>
          <p:cNvSpPr>
            <a:spLocks noGrp="1"/>
          </p:cNvSpPr>
          <p:nvPr>
            <p:ph sz="quarter" idx="11"/>
          </p:nvPr>
        </p:nvSpPr>
        <p:spPr>
          <a:xfrm>
            <a:off x="4710113" y="1501437"/>
            <a:ext cx="3805237" cy="4700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42166213-81E0-6C48-8659-AB983C98F310}"/>
              </a:ext>
            </a:extLst>
          </p:cNvPr>
          <p:cNvSpPr>
            <a:spLocks noGrp="1"/>
          </p:cNvSpPr>
          <p:nvPr>
            <p:ph type="sldNum" sz="quarter" idx="12"/>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8" name="Straight Connector 7">
            <a:extLst>
              <a:ext uri="{FF2B5EF4-FFF2-40B4-BE49-F238E27FC236}">
                <a16:creationId xmlns:a16="http://schemas.microsoft.com/office/drawing/2014/main" id="{9E4E409A-1C2D-9F4F-87EC-99732FC371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018150-0F49-854F-A06F-08EFCC2EFD6B}"/>
              </a:ext>
            </a:extLst>
          </p:cNvPr>
          <p:cNvGrpSpPr/>
          <p:nvPr userDrawn="1"/>
        </p:nvGrpSpPr>
        <p:grpSpPr>
          <a:xfrm>
            <a:off x="-3177" y="-3176"/>
            <a:ext cx="1486536" cy="1506797"/>
            <a:chOff x="-3178" y="-3176"/>
            <a:chExt cx="1646959" cy="1669406"/>
          </a:xfrm>
        </p:grpSpPr>
        <p:sp>
          <p:nvSpPr>
            <p:cNvPr id="10" name="Triangle 2">
              <a:extLst>
                <a:ext uri="{FF2B5EF4-FFF2-40B4-BE49-F238E27FC236}">
                  <a16:creationId xmlns:a16="http://schemas.microsoft.com/office/drawing/2014/main" id="{72FADDB8-FE99-5D44-99AA-76F492BDD3E0}"/>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8CFC0A85-51F6-184C-8900-EC3D23FB6AF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44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90156"/>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324702"/>
            <a:ext cx="3868340"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90156"/>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35334"/>
            <a:ext cx="3887391"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endParaRPr lang="en-US" dirty="0"/>
          </a:p>
        </p:txBody>
      </p:sp>
      <p:sp>
        <p:nvSpPr>
          <p:cNvPr id="8" name="Slide Number Placeholder 6">
            <a:extLst>
              <a:ext uri="{FF2B5EF4-FFF2-40B4-BE49-F238E27FC236}">
                <a16:creationId xmlns:a16="http://schemas.microsoft.com/office/drawing/2014/main" id="{1B656E0B-D609-4D44-85B0-4FCFA6F7CE3F}"/>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9" name="Straight Connector 8">
            <a:extLst>
              <a:ext uri="{FF2B5EF4-FFF2-40B4-BE49-F238E27FC236}">
                <a16:creationId xmlns:a16="http://schemas.microsoft.com/office/drawing/2014/main" id="{26340288-326B-3E48-BC8A-268E0F52FC0C}"/>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C58933B-4F4D-6642-92D6-DEF9A15FC59B}"/>
              </a:ext>
            </a:extLst>
          </p:cNvPr>
          <p:cNvGrpSpPr/>
          <p:nvPr userDrawn="1"/>
        </p:nvGrpSpPr>
        <p:grpSpPr>
          <a:xfrm>
            <a:off x="-3177" y="-3176"/>
            <a:ext cx="1486536" cy="1506797"/>
            <a:chOff x="-3178" y="-3176"/>
            <a:chExt cx="1646959" cy="1669406"/>
          </a:xfrm>
        </p:grpSpPr>
        <p:sp>
          <p:nvSpPr>
            <p:cNvPr id="11" name="Triangle 2">
              <a:extLst>
                <a:ext uri="{FF2B5EF4-FFF2-40B4-BE49-F238E27FC236}">
                  <a16:creationId xmlns:a16="http://schemas.microsoft.com/office/drawing/2014/main" id="{405B28D0-528D-2F4F-9C6C-B5547071032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2">
              <a:extLst>
                <a:ext uri="{FF2B5EF4-FFF2-40B4-BE49-F238E27FC236}">
                  <a16:creationId xmlns:a16="http://schemas.microsoft.com/office/drawing/2014/main" id="{A5AC2091-4B5C-684B-90C4-1BA18B60120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394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6858000"/>
          </a:xfrm>
          <a:prstGeom prst="rect">
            <a:avLst/>
          </a:prstGeom>
        </p:spPr>
        <p:txBody>
          <a:bodyPr anchor="ctr"/>
          <a:lstStyle>
            <a:lvl1pPr marL="0" indent="0" algn="ctr">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6119609"/>
            <a:ext cx="4063160" cy="179322"/>
          </a:xfrm>
          <a:prstGeom prst="rect">
            <a:avLst/>
          </a:prstGeom>
        </p:spPr>
        <p:txBody>
          <a:bodyPr lIns="0" tIns="0" rIns="0" bIns="0" anchor="b"/>
          <a:lstStyle>
            <a:lvl1pPr marL="0" indent="0">
              <a:buFont typeface="Arial" panose="020B0604020202020204" pitchFamily="34" charset="0"/>
              <a:buNone/>
              <a:defRPr sz="825"/>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108832"/>
            <a:ext cx="4191000" cy="914400"/>
          </a:xfrm>
          <a:prstGeom prst="rect">
            <a:avLst/>
          </a:prstGeom>
          <a:solidFill>
            <a:schemeClr val="bg1"/>
          </a:solidFill>
        </p:spPr>
        <p:txBody>
          <a:bodyPr lIns="365760" tIns="45720" bIns="0" anchor="ctr"/>
          <a:lstStyle>
            <a:lvl1pPr marL="0" indent="0">
              <a:buNone/>
              <a:defRPr sz="2700" b="0">
                <a:solidFill>
                  <a:schemeClr val="tx2"/>
                </a:solidFill>
                <a:latin typeface="Georgia" panose="02040502050405020303" pitchFamily="18" charset="0"/>
                <a:cs typeface="Arial" panose="020B0604020202020204" pitchFamily="34" charset="0"/>
              </a:defRPr>
            </a:lvl1pPr>
          </a:lstStyle>
          <a:p>
            <a:r>
              <a:rPr lang="en-US" dirty="0"/>
              <a:t>Photo Headline</a:t>
            </a:r>
          </a:p>
        </p:txBody>
      </p:sp>
      <p:grpSp>
        <p:nvGrpSpPr>
          <p:cNvPr id="8" name="Group 7">
            <a:extLst>
              <a:ext uri="{FF2B5EF4-FFF2-40B4-BE49-F238E27FC236}">
                <a16:creationId xmlns:a16="http://schemas.microsoft.com/office/drawing/2014/main" id="{044C7DBE-6011-FC43-B68E-60EF4B78E8F4}"/>
              </a:ext>
            </a:extLst>
          </p:cNvPr>
          <p:cNvGrpSpPr/>
          <p:nvPr userDrawn="1"/>
        </p:nvGrpSpPr>
        <p:grpSpPr>
          <a:xfrm>
            <a:off x="-3177" y="-3176"/>
            <a:ext cx="1486536" cy="1506797"/>
            <a:chOff x="-3178" y="-3176"/>
            <a:chExt cx="1646959" cy="1669406"/>
          </a:xfrm>
        </p:grpSpPr>
        <p:sp>
          <p:nvSpPr>
            <p:cNvPr id="9" name="Triangle 2">
              <a:extLst>
                <a:ext uri="{FF2B5EF4-FFF2-40B4-BE49-F238E27FC236}">
                  <a16:creationId xmlns:a16="http://schemas.microsoft.com/office/drawing/2014/main" id="{580A20C3-A958-5149-846C-17C31C465AF9}"/>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EDE8981D-E850-6746-9672-A856447819D4}"/>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597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28650" y="365126"/>
            <a:ext cx="7886700" cy="101710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28650" y="1488557"/>
            <a:ext cx="7886700" cy="46565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AF604E5E-5B3B-0242-BD0C-18D77113EC15}"/>
              </a:ext>
            </a:extLst>
          </p:cNvPr>
          <p:cNvSpPr>
            <a:spLocks noGrp="1"/>
          </p:cNvSpPr>
          <p:nvPr>
            <p:ph type="sldNum" sz="quarter" idx="4"/>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spTree>
    <p:extLst>
      <p:ext uri="{BB962C8B-B14F-4D97-AF65-F5344CB8AC3E}">
        <p14:creationId xmlns:p14="http://schemas.microsoft.com/office/powerpoint/2010/main" val="218626460"/>
      </p:ext>
    </p:extLst>
  </p:cSld>
  <p:clrMap bg1="lt1" tx1="dk1" bg2="lt2" tx2="dk2" accent1="accent1" accent2="accent2" accent3="accent3" accent4="accent4" accent5="accent5" accent6="accent6" hlink="hlink" folHlink="folHlink"/>
  <p:sldLayoutIdLst>
    <p:sldLayoutId id="2147484035" r:id="rId1"/>
    <p:sldLayoutId id="2147484042" r:id="rId2"/>
    <p:sldLayoutId id="2147484037" r:id="rId3"/>
    <p:sldLayoutId id="2147484043" r:id="rId4"/>
    <p:sldLayoutId id="2147484044" r:id="rId5"/>
    <p:sldLayoutId id="2147484046" r:id="rId6"/>
    <p:sldLayoutId id="2147484045" r:id="rId7"/>
    <p:sldLayoutId id="2147484028" r:id="rId8"/>
    <p:sldLayoutId id="2147484029" r:id="rId9"/>
    <p:sldLayoutId id="2147484041" r:id="rId10"/>
    <p:sldLayoutId id="2147484048" r:id="rId11"/>
    <p:sldLayoutId id="2147484049" r:id="rId12"/>
    <p:sldLayoutId id="2147484050" r:id="rId13"/>
    <p:sldLayoutId id="2147484051" r:id="rId14"/>
  </p:sldLayoutIdLst>
  <p:hf hdr="0" ftr="0" dt="0"/>
  <p:txStyles>
    <p:titleStyle>
      <a:lvl1pPr algn="l" defTabSz="685800" rtl="0" eaLnBrk="1" latinLnBrk="0" hangingPunct="1">
        <a:lnSpc>
          <a:spcPct val="90000"/>
        </a:lnSpc>
        <a:spcBef>
          <a:spcPct val="0"/>
        </a:spcBef>
        <a:buNone/>
        <a:defRPr sz="3200" b="0" kern="1200">
          <a:solidFill>
            <a:schemeClr val="tx2"/>
          </a:solidFill>
          <a:latin typeface="Georgia" panose="02040502050405020303" pitchFamily="18"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3.amazonaws.com/stripgenerator/strip/58/81/24/00/00/full.pn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youtu.be/pN0Y2EZuvT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8.png"/><Relationship Id="rId4" Type="http://schemas.openxmlformats.org/officeDocument/2006/relationships/notesSlide" Target="../notesSlides/notesSlide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450" y="435406"/>
            <a:ext cx="8368017" cy="2027494"/>
          </a:xfrm>
          <a:prstGeom prst="rect">
            <a:avLst/>
          </a:prstGeom>
        </p:spPr>
        <p:txBody>
          <a:bodyPr>
            <a:noAutofit/>
          </a:bodyPr>
          <a:lstStyle/>
          <a:p>
            <a:pPr algn="ctr"/>
            <a:r>
              <a:rPr lang="en-US" sz="3200" b="1" dirty="0">
                <a:latin typeface="Georgia"/>
                <a:cs typeface="Arial"/>
              </a:rPr>
              <a:t>Topic 11.4</a:t>
            </a:r>
            <a:br>
              <a:rPr lang="en-US" sz="3200" b="1" dirty="0">
                <a:latin typeface="Georgia"/>
                <a:cs typeface="Arial"/>
              </a:rPr>
            </a:br>
            <a:r>
              <a:rPr lang="en-US" sz="3200" b="1" dirty="0">
                <a:latin typeface="Georgia"/>
                <a:cs typeface="Arial"/>
              </a:rPr>
              <a:t>Behavior Change Models: </a:t>
            </a:r>
            <a:br>
              <a:rPr lang="en-US" sz="3200" b="1" dirty="0">
                <a:latin typeface="Georgia"/>
                <a:cs typeface="Arial"/>
              </a:rPr>
            </a:br>
            <a:r>
              <a:rPr lang="en-US" sz="3200" b="1" dirty="0">
                <a:latin typeface="Georgia"/>
                <a:cs typeface="Arial"/>
              </a:rPr>
              <a:t>Individual and Intrapersonal Levels</a:t>
            </a:r>
            <a:endParaRPr lang="en-US" sz="3200" dirty="0">
              <a:latin typeface="Georgia"/>
              <a:cs typeface="Arial"/>
            </a:endParaRPr>
          </a:p>
        </p:txBody>
      </p:sp>
      <p:sp>
        <p:nvSpPr>
          <p:cNvPr id="6" name="Subtitle 2">
            <a:extLst>
              <a:ext uri="{FF2B5EF4-FFF2-40B4-BE49-F238E27FC236}">
                <a16:creationId xmlns:a16="http://schemas.microsoft.com/office/drawing/2014/main" id="{12389880-AC48-A946-8EA9-A6F864B21918}"/>
              </a:ext>
            </a:extLst>
          </p:cNvPr>
          <p:cNvSpPr txBox="1">
            <a:spLocks/>
          </p:cNvSpPr>
          <p:nvPr/>
        </p:nvSpPr>
        <p:spPr>
          <a:xfrm>
            <a:off x="151279" y="6163738"/>
            <a:ext cx="8841441" cy="51771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sz="1200" dirty="0">
                <a:solidFill>
                  <a:schemeClr val="accent6"/>
                </a:solidFill>
                <a:latin typeface="Calibri" panose="020F0502020204030204" pitchFamily="34" charset="0"/>
                <a:cs typeface="Calibri" panose="020F0502020204030204" pitchFamily="34" charset="0"/>
              </a:rPr>
              <a:t>This work is made possible through support from USAID/Laos as a supplement to a USAID Cooperative Agreement #7200AA18CA00009 </a:t>
            </a:r>
            <a:br>
              <a:rPr lang="en-US" sz="1200" dirty="0">
                <a:solidFill>
                  <a:schemeClr val="accent6"/>
                </a:solidFill>
                <a:latin typeface="Calibri" panose="020F0502020204030204" pitchFamily="34" charset="0"/>
                <a:cs typeface="Calibri" panose="020F0502020204030204" pitchFamily="34" charset="0"/>
              </a:rPr>
            </a:br>
            <a:r>
              <a:rPr lang="en-US" sz="1200" dirty="0">
                <a:solidFill>
                  <a:schemeClr val="accent6"/>
                </a:solidFill>
                <a:latin typeface="Calibri" panose="020F0502020204030204" pitchFamily="34" charset="0"/>
                <a:cs typeface="Calibri" panose="020F0502020204030204" pitchFamily="34" charset="0"/>
              </a:rPr>
              <a:t>(LASER-PULSE) to Purdue University. Contents reflect the views of the author(s) and do not necessarily reflect those of USAID. </a:t>
            </a:r>
          </a:p>
          <a:p>
            <a:pPr>
              <a:lnSpc>
                <a:spcPct val="100000"/>
              </a:lnSpc>
              <a:spcBef>
                <a:spcPts val="0"/>
              </a:spcBef>
            </a:pPr>
            <a:r>
              <a:rPr lang="en-US" sz="1200" dirty="0">
                <a:solidFill>
                  <a:schemeClr val="accent6"/>
                </a:solidFill>
                <a:latin typeface="Calibri" panose="020F0502020204030204" pitchFamily="34" charset="0"/>
                <a:cs typeface="Calibri" panose="020F0502020204030204" pitchFamily="34" charset="0"/>
              </a:rPr>
              <a:t>For more information, please contact Catholic Relief Services Laos.</a:t>
            </a:r>
          </a:p>
        </p:txBody>
      </p:sp>
      <p:sp>
        <p:nvSpPr>
          <p:cNvPr id="5" name="Subtitle 2">
            <a:extLst>
              <a:ext uri="{FF2B5EF4-FFF2-40B4-BE49-F238E27FC236}">
                <a16:creationId xmlns:a16="http://schemas.microsoft.com/office/drawing/2014/main" id="{8CF39FA3-CA90-2A4E-8BB0-1016435EAEFC}"/>
              </a:ext>
            </a:extLst>
          </p:cNvPr>
          <p:cNvSpPr txBox="1">
            <a:spLocks/>
          </p:cNvSpPr>
          <p:nvPr/>
        </p:nvSpPr>
        <p:spPr>
          <a:xfrm>
            <a:off x="151279" y="4502593"/>
            <a:ext cx="8841441" cy="30581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sz="1200" dirty="0">
                <a:solidFill>
                  <a:schemeClr val="accent6"/>
                </a:solidFill>
                <a:latin typeface="Calibri" panose="020F0502020204030204" pitchFamily="34" charset="0"/>
                <a:cs typeface="Calibri" panose="020F0502020204030204" pitchFamily="34" charset="0"/>
              </a:rPr>
              <a:t>Training by Applied Nutrition Research Capacity Building (ANRCB), a project of the Lao American Nutrition Initiative (LANI)</a:t>
            </a:r>
          </a:p>
        </p:txBody>
      </p:sp>
      <p:sp>
        <p:nvSpPr>
          <p:cNvPr id="8" name="Subtitle 6">
            <a:extLst>
              <a:ext uri="{FF2B5EF4-FFF2-40B4-BE49-F238E27FC236}">
                <a16:creationId xmlns:a16="http://schemas.microsoft.com/office/drawing/2014/main" id="{9FEF09D7-1FA5-41DE-913A-D45D08A2AD44}"/>
              </a:ext>
            </a:extLst>
          </p:cNvPr>
          <p:cNvSpPr txBox="1">
            <a:spLocks/>
          </p:cNvSpPr>
          <p:nvPr/>
        </p:nvSpPr>
        <p:spPr>
          <a:xfrm>
            <a:off x="1299381" y="2592972"/>
            <a:ext cx="6545235" cy="163332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kern="1200">
                <a:solidFill>
                  <a:schemeClr val="bg1"/>
                </a:solidFill>
                <a:latin typeface="Calibri" panose="020F0502020204030204" pitchFamily="34" charset="0"/>
                <a:ea typeface="+mn-ea"/>
                <a:cs typeface="Calibri" panose="020F050202020403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2000" dirty="0"/>
              <a:t>Training developed by Kate Eddens, PhD, MPH </a:t>
            </a:r>
          </a:p>
          <a:p>
            <a:pPr algn="ctr"/>
            <a:r>
              <a:rPr lang="en-US" sz="2000" dirty="0"/>
              <a:t>Indiana University School of Public Health </a:t>
            </a:r>
          </a:p>
          <a:p>
            <a:pPr algn="ctr"/>
            <a:r>
              <a:rPr lang="en-US" sz="2000" dirty="0"/>
              <a:t>Department of Epidemiology and Biostatistics</a:t>
            </a:r>
          </a:p>
          <a:p>
            <a:pPr algn="ctr"/>
            <a:r>
              <a:rPr lang="en-US" sz="2000" dirty="0"/>
              <a:t>In collaboration with the Ministry of Health Lao PDR</a:t>
            </a:r>
          </a:p>
          <a:p>
            <a:endParaRPr lang="en-US" dirty="0"/>
          </a:p>
        </p:txBody>
      </p:sp>
    </p:spTree>
    <p:extLst>
      <p:ext uri="{BB962C8B-B14F-4D97-AF65-F5344CB8AC3E}">
        <p14:creationId xmlns:p14="http://schemas.microsoft.com/office/powerpoint/2010/main" val="1673900420"/>
      </p:ext>
    </p:extLst>
  </p:cSld>
  <p:clrMapOvr>
    <a:masterClrMapping/>
  </p:clrMapOvr>
  <mc:AlternateContent xmlns:mc="http://schemas.openxmlformats.org/markup-compatibility/2006" xmlns:p14="http://schemas.microsoft.com/office/powerpoint/2010/main">
    <mc:Choice Requires="p14">
      <p:transition spd="slow" p14:dur="2000" advTm="6751"/>
    </mc:Choice>
    <mc:Fallback xmlns="">
      <p:transition spd="slow" advTm="67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CA9ACF1-96A7-7994-7DFF-4201F4A622CB}"/>
              </a:ext>
            </a:extLst>
          </p:cNvPr>
          <p:cNvSpPr>
            <a:spLocks noGrp="1"/>
          </p:cNvSpPr>
          <p:nvPr>
            <p:ph type="title"/>
          </p:nvPr>
        </p:nvSpPr>
        <p:spPr/>
        <p:txBody>
          <a:bodyPr/>
          <a:lstStyle/>
          <a:p>
            <a:r>
              <a:rPr lang="en-US" altLang="en-US"/>
              <a:t>Transtheoretical Model of Change</a:t>
            </a:r>
          </a:p>
        </p:txBody>
      </p:sp>
      <p:sp>
        <p:nvSpPr>
          <p:cNvPr id="26626" name="Content Placeholder 2">
            <a:extLst>
              <a:ext uri="{FF2B5EF4-FFF2-40B4-BE49-F238E27FC236}">
                <a16:creationId xmlns:a16="http://schemas.microsoft.com/office/drawing/2014/main" id="{51A0A983-66F1-DC1E-FACB-338908E04AB4}"/>
              </a:ext>
            </a:extLst>
          </p:cNvPr>
          <p:cNvSpPr>
            <a:spLocks noGrp="1"/>
          </p:cNvSpPr>
          <p:nvPr>
            <p:ph sz="quarter" idx="10"/>
          </p:nvPr>
        </p:nvSpPr>
        <p:spPr/>
        <p:txBody>
          <a:bodyPr/>
          <a:lstStyle/>
          <a:p>
            <a:r>
              <a:rPr lang="en-US" altLang="en-US" sz="3200" dirty="0"/>
              <a:t>Stage 3: </a:t>
            </a:r>
            <a:r>
              <a:rPr lang="en-US" altLang="en-US" sz="3200" b="1" dirty="0"/>
              <a:t>Preparation</a:t>
            </a:r>
          </a:p>
          <a:p>
            <a:endParaRPr lang="en-US" altLang="en-US" sz="1200" b="1" dirty="0"/>
          </a:p>
          <a:p>
            <a:pPr lvl="1"/>
            <a:r>
              <a:rPr lang="en-US" altLang="en-US" sz="3200" dirty="0"/>
              <a:t>People </a:t>
            </a:r>
            <a:r>
              <a:rPr lang="en-US" altLang="en-US" sz="3200" i="1" dirty="0"/>
              <a:t>intend to adopt a new behavior </a:t>
            </a:r>
            <a:r>
              <a:rPr lang="en-US" altLang="en-US" sz="3200" dirty="0"/>
              <a:t>in the immediate future (usually defined as the next month)</a:t>
            </a:r>
          </a:p>
          <a:p>
            <a:pPr lvl="1"/>
            <a:endParaRPr lang="en-US" altLang="en-US" sz="1200" dirty="0"/>
          </a:p>
          <a:p>
            <a:pPr lvl="1"/>
            <a:r>
              <a:rPr lang="en-US" altLang="en-US" sz="3200" dirty="0"/>
              <a:t>Lasting change requires skills and resources, both of which take time to acquire.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08B2D71-F0C7-44AB-7758-B9FB85381B9C}"/>
              </a:ext>
            </a:extLst>
          </p:cNvPr>
          <p:cNvSpPr>
            <a:spLocks noGrp="1"/>
          </p:cNvSpPr>
          <p:nvPr>
            <p:ph type="title"/>
          </p:nvPr>
        </p:nvSpPr>
        <p:spPr/>
        <p:txBody>
          <a:bodyPr/>
          <a:lstStyle/>
          <a:p>
            <a:r>
              <a:rPr lang="en-US" altLang="en-US"/>
              <a:t>Transtheoretical Model of Change</a:t>
            </a:r>
          </a:p>
        </p:txBody>
      </p:sp>
      <p:sp>
        <p:nvSpPr>
          <p:cNvPr id="27650" name="Content Placeholder 2">
            <a:extLst>
              <a:ext uri="{FF2B5EF4-FFF2-40B4-BE49-F238E27FC236}">
                <a16:creationId xmlns:a16="http://schemas.microsoft.com/office/drawing/2014/main" id="{5AE07B9A-A7B1-0F0F-7E4F-4A147735439E}"/>
              </a:ext>
            </a:extLst>
          </p:cNvPr>
          <p:cNvSpPr>
            <a:spLocks noGrp="1"/>
          </p:cNvSpPr>
          <p:nvPr>
            <p:ph sz="quarter" idx="10"/>
          </p:nvPr>
        </p:nvSpPr>
        <p:spPr/>
        <p:txBody>
          <a:bodyPr/>
          <a:lstStyle/>
          <a:p>
            <a:r>
              <a:rPr lang="en-US" altLang="en-US" sz="3100" dirty="0"/>
              <a:t>Stage 4: </a:t>
            </a:r>
            <a:r>
              <a:rPr lang="en-US" altLang="en-US" sz="3100" b="1" dirty="0"/>
              <a:t>Action</a:t>
            </a:r>
          </a:p>
          <a:p>
            <a:pPr lvl="1"/>
            <a:r>
              <a:rPr lang="en-US" altLang="en-US" sz="3100" dirty="0"/>
              <a:t>People have </a:t>
            </a:r>
            <a:r>
              <a:rPr lang="en-US" altLang="en-US" sz="3100" i="1" dirty="0"/>
              <a:t>made specific overt modifications </a:t>
            </a:r>
            <a:r>
              <a:rPr lang="en-US" altLang="en-US" sz="3100" dirty="0"/>
              <a:t>in their lifestyles within the past six months.</a:t>
            </a:r>
          </a:p>
          <a:p>
            <a:pPr lvl="1"/>
            <a:r>
              <a:rPr lang="en-US" altLang="en-US" sz="3100" dirty="0"/>
              <a:t>Not all behavioral changes qualify as action.</a:t>
            </a:r>
          </a:p>
          <a:p>
            <a:pPr lvl="1"/>
            <a:r>
              <a:rPr lang="en-US" altLang="en-US" sz="3100" dirty="0"/>
              <a:t>The action criterion should reflect the degree of behavior change that is </a:t>
            </a:r>
            <a:r>
              <a:rPr lang="en-US" altLang="en-US" sz="3100" i="1" dirty="0"/>
              <a:t>significant from a public health (epidemiological) standpoint.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FF6CCEC-268A-6F77-28B9-64A5174920F9}"/>
              </a:ext>
            </a:extLst>
          </p:cNvPr>
          <p:cNvSpPr>
            <a:spLocks noGrp="1"/>
          </p:cNvSpPr>
          <p:nvPr>
            <p:ph type="title"/>
          </p:nvPr>
        </p:nvSpPr>
        <p:spPr/>
        <p:txBody>
          <a:bodyPr/>
          <a:lstStyle/>
          <a:p>
            <a:r>
              <a:rPr lang="en-US" altLang="en-US"/>
              <a:t>Transtheoretical Model of Change</a:t>
            </a:r>
          </a:p>
        </p:txBody>
      </p:sp>
      <p:sp>
        <p:nvSpPr>
          <p:cNvPr id="28674" name="Content Placeholder 2">
            <a:extLst>
              <a:ext uri="{FF2B5EF4-FFF2-40B4-BE49-F238E27FC236}">
                <a16:creationId xmlns:a16="http://schemas.microsoft.com/office/drawing/2014/main" id="{3886D9AD-8650-479D-F5CA-BBEE69182236}"/>
              </a:ext>
            </a:extLst>
          </p:cNvPr>
          <p:cNvSpPr>
            <a:spLocks noGrp="1"/>
          </p:cNvSpPr>
          <p:nvPr>
            <p:ph sz="quarter" idx="10"/>
          </p:nvPr>
        </p:nvSpPr>
        <p:spPr/>
        <p:txBody>
          <a:bodyPr/>
          <a:lstStyle/>
          <a:p>
            <a:r>
              <a:rPr lang="en-US" altLang="en-US" sz="3200" dirty="0"/>
              <a:t>Stage 5: </a:t>
            </a:r>
            <a:r>
              <a:rPr lang="en-US" altLang="en-US" sz="3200" b="1" dirty="0"/>
              <a:t>Maintenance</a:t>
            </a:r>
          </a:p>
          <a:p>
            <a:pPr lvl="1"/>
            <a:r>
              <a:rPr lang="en-US" altLang="en-US" sz="2900" i="1" dirty="0"/>
              <a:t>Sustaining specified behavior for 6 months </a:t>
            </a:r>
            <a:r>
              <a:rPr lang="en-US" altLang="en-US" sz="2900" dirty="0"/>
              <a:t>or longer</a:t>
            </a:r>
          </a:p>
          <a:p>
            <a:pPr lvl="1"/>
            <a:r>
              <a:rPr lang="en-US" altLang="en-US" sz="2900" dirty="0"/>
              <a:t>Work to prevent relapse</a:t>
            </a:r>
          </a:p>
          <a:p>
            <a:pPr lvl="1"/>
            <a:r>
              <a:rPr lang="en-US" altLang="en-US" sz="2900" dirty="0"/>
              <a:t>Don’t need to apply change processes as frequently as people in the action stage. </a:t>
            </a:r>
          </a:p>
          <a:p>
            <a:pPr lvl="1"/>
            <a:r>
              <a:rPr lang="en-US" altLang="en-US" sz="2900" dirty="0"/>
              <a:t>Less tempted to relapse</a:t>
            </a:r>
          </a:p>
          <a:p>
            <a:pPr lvl="1"/>
            <a:r>
              <a:rPr lang="en-US" altLang="en-US" sz="2900" dirty="0"/>
              <a:t>More confident in maintaining the change.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E763E513-3247-9FFD-C637-BBF4E3107695}"/>
              </a:ext>
            </a:extLst>
          </p:cNvPr>
          <p:cNvSpPr>
            <a:spLocks noGrp="1"/>
          </p:cNvSpPr>
          <p:nvPr>
            <p:ph type="title"/>
          </p:nvPr>
        </p:nvSpPr>
        <p:spPr/>
        <p:txBody>
          <a:bodyPr/>
          <a:lstStyle/>
          <a:p>
            <a:r>
              <a:rPr lang="en-US" altLang="en-US"/>
              <a:t>Transtheoretical Model of Change</a:t>
            </a:r>
          </a:p>
        </p:txBody>
      </p:sp>
      <p:sp>
        <p:nvSpPr>
          <p:cNvPr id="29698" name="Content Placeholder 2">
            <a:extLst>
              <a:ext uri="{FF2B5EF4-FFF2-40B4-BE49-F238E27FC236}">
                <a16:creationId xmlns:a16="http://schemas.microsoft.com/office/drawing/2014/main" id="{EA725C9A-8D23-2F2F-7E00-8C4A4E9766B1}"/>
              </a:ext>
            </a:extLst>
          </p:cNvPr>
          <p:cNvSpPr>
            <a:spLocks noGrp="1"/>
          </p:cNvSpPr>
          <p:nvPr>
            <p:ph sz="quarter" idx="10"/>
          </p:nvPr>
        </p:nvSpPr>
        <p:spPr/>
        <p:txBody>
          <a:bodyPr/>
          <a:lstStyle/>
          <a:p>
            <a:r>
              <a:rPr lang="en-US" altLang="en-US" b="1"/>
              <a:t>Time spent in each stage varies </a:t>
            </a:r>
            <a:r>
              <a:rPr lang="en-US" altLang="en-US"/>
              <a:t>across populations.</a:t>
            </a:r>
          </a:p>
          <a:p>
            <a:endParaRPr lang="en-US" altLang="en-US"/>
          </a:p>
          <a:p>
            <a:r>
              <a:rPr lang="en-US" altLang="en-US"/>
              <a:t>Progress may </a:t>
            </a:r>
            <a:r>
              <a:rPr lang="en-US" altLang="en-US" b="1"/>
              <a:t>not be linear </a:t>
            </a:r>
          </a:p>
          <a:p>
            <a:pPr lvl="1"/>
            <a:r>
              <a:rPr lang="en-US" altLang="en-US"/>
              <a:t>(e.g. relapse, cycling/recycling through stages).</a:t>
            </a:r>
          </a:p>
          <a:p>
            <a:pPr lvl="1"/>
            <a:endParaRPr lang="en-US" altLang="en-US"/>
          </a:p>
          <a:p>
            <a:r>
              <a:rPr lang="en-US" altLang="en-US" b="1"/>
              <a:t>Stage movement can be the goal </a:t>
            </a:r>
            <a:r>
              <a:rPr lang="en-US" altLang="en-US"/>
              <a:t>of health promotion efforts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A5098C95-AC90-1023-FD13-A6D05DCF4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0488"/>
            <a:ext cx="3886200" cy="66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4">
            <a:extLst>
              <a:ext uri="{FF2B5EF4-FFF2-40B4-BE49-F238E27FC236}">
                <a16:creationId xmlns:a16="http://schemas.microsoft.com/office/drawing/2014/main" id="{81776C8B-B18D-DC84-DE98-C789BFB2A0BA}"/>
              </a:ext>
            </a:extLst>
          </p:cNvPr>
          <p:cNvSpPr>
            <a:spLocks noGrp="1"/>
          </p:cNvSpPr>
          <p:nvPr>
            <p:ph type="title"/>
          </p:nvPr>
        </p:nvSpPr>
        <p:spPr>
          <a:xfrm>
            <a:off x="4572000" y="152400"/>
            <a:ext cx="4114800" cy="5867400"/>
          </a:xfrm>
        </p:spPr>
        <p:txBody>
          <a:bodyPr/>
          <a:lstStyle/>
          <a:p>
            <a:r>
              <a:rPr lang="en-US" altLang="en-US" dirty="0"/>
              <a:t>Stages of Change for Exercise </a:t>
            </a:r>
            <a:r>
              <a:rPr lang="en-US" altLang="en-US" dirty="0" err="1"/>
              <a:t>Beavior</a:t>
            </a:r>
            <a:endParaRPr lang="en-US" altLang="en-US" dirty="0"/>
          </a:p>
        </p:txBody>
      </p:sp>
      <p:pic>
        <p:nvPicPr>
          <p:cNvPr id="31747" name="Picture 3">
            <a:extLst>
              <a:ext uri="{FF2B5EF4-FFF2-40B4-BE49-F238E27FC236}">
                <a16:creationId xmlns:a16="http://schemas.microsoft.com/office/drawing/2014/main" id="{B7A84131-E92D-4BE4-4C68-2902028B4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096000"/>
            <a:ext cx="4519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prochascka_diclementi_cycle-of-change.png">
            <a:extLst>
              <a:ext uri="{FF2B5EF4-FFF2-40B4-BE49-F238E27FC236}">
                <a16:creationId xmlns:a16="http://schemas.microsoft.com/office/drawing/2014/main" id="{DD801DCA-17F1-7C98-4ACA-5118275F78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StagesofChange.JPG">
            <a:extLst>
              <a:ext uri="{FF2B5EF4-FFF2-40B4-BE49-F238E27FC236}">
                <a16:creationId xmlns:a16="http://schemas.microsoft.com/office/drawing/2014/main" id="{3FF98159-B5A6-BD3D-F041-DF9DC9548D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457200"/>
            <a:ext cx="8882062"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TMC-1.gif">
            <a:extLst>
              <a:ext uri="{FF2B5EF4-FFF2-40B4-BE49-F238E27FC236}">
                <a16:creationId xmlns:a16="http://schemas.microsoft.com/office/drawing/2014/main" id="{C750B634-A56B-BC70-19A3-B53AF75825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143000"/>
            <a:ext cx="8572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transtheoretical-change-model.png">
            <a:extLst>
              <a:ext uri="{FF2B5EF4-FFF2-40B4-BE49-F238E27FC236}">
                <a16:creationId xmlns:a16="http://schemas.microsoft.com/office/drawing/2014/main" id="{05C288E3-ED64-CAFD-4C9F-03D8261CFD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8361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7A753613-1785-8F82-1D25-A5C13DE1BD29}"/>
              </a:ext>
            </a:extLst>
          </p:cNvPr>
          <p:cNvSpPr>
            <a:spLocks noChangeArrowheads="1"/>
          </p:cNvSpPr>
          <p:nvPr/>
        </p:nvSpPr>
        <p:spPr bwMode="auto">
          <a:xfrm>
            <a:off x="2286000" y="3105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hlinkClick r:id="rId3"/>
              </a:rPr>
              <a:t>Gunther, The Diabetic Goat</a:t>
            </a:r>
            <a:endParaRPr lang="en-US" altLang="en-US" sz="1800"/>
          </a:p>
        </p:txBody>
      </p:sp>
      <p:pic>
        <p:nvPicPr>
          <p:cNvPr id="1026" name="Picture 2">
            <a:extLst>
              <a:ext uri="{FF2B5EF4-FFF2-40B4-BE49-F238E27FC236}">
                <a16:creationId xmlns:a16="http://schemas.microsoft.com/office/drawing/2014/main" id="{8AD59870-87BD-E3EB-3FD7-FEB873AD4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738" y="0"/>
            <a:ext cx="44545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A77B03C-28E4-B4B0-2086-0886A78EC700}"/>
              </a:ext>
            </a:extLst>
          </p:cNvPr>
          <p:cNvSpPr>
            <a:spLocks noGrp="1" noChangeArrowheads="1"/>
          </p:cNvSpPr>
          <p:nvPr>
            <p:ph type="title"/>
          </p:nvPr>
        </p:nvSpPr>
        <p:spPr/>
        <p:txBody>
          <a:bodyPr/>
          <a:lstStyle/>
          <a:p>
            <a:pPr eaLnBrk="1" hangingPunct="1"/>
            <a:r>
              <a:rPr lang="en-US" altLang="en-US"/>
              <a:t>Introduction</a:t>
            </a:r>
          </a:p>
        </p:txBody>
      </p:sp>
      <p:sp>
        <p:nvSpPr>
          <p:cNvPr id="16386" name="Rectangle 3">
            <a:extLst>
              <a:ext uri="{FF2B5EF4-FFF2-40B4-BE49-F238E27FC236}">
                <a16:creationId xmlns:a16="http://schemas.microsoft.com/office/drawing/2014/main" id="{D52920BB-7BFB-A72C-DD54-C2C42F67B772}"/>
              </a:ext>
            </a:extLst>
          </p:cNvPr>
          <p:cNvSpPr>
            <a:spLocks noGrp="1" noChangeArrowheads="1"/>
          </p:cNvSpPr>
          <p:nvPr>
            <p:ph sz="quarter" idx="10"/>
          </p:nvPr>
        </p:nvSpPr>
        <p:spPr/>
        <p:txBody>
          <a:bodyPr/>
          <a:lstStyle/>
          <a:p>
            <a:pPr eaLnBrk="1" hangingPunct="1">
              <a:lnSpc>
                <a:spcPct val="90000"/>
              </a:lnSpc>
            </a:pPr>
            <a:r>
              <a:rPr lang="en-US" altLang="en-US"/>
              <a:t>Stage theories are a subset of value-expectancy theories (described in Chapter 5).</a:t>
            </a:r>
          </a:p>
          <a:p>
            <a:pPr eaLnBrk="1" hangingPunct="1">
              <a:lnSpc>
                <a:spcPct val="90000"/>
              </a:lnSpc>
            </a:pPr>
            <a:r>
              <a:rPr lang="en-US" altLang="en-US"/>
              <a:t>There are two stage theories that predominate in health promotion research and practice: </a:t>
            </a:r>
          </a:p>
          <a:p>
            <a:pPr lvl="1" eaLnBrk="1" hangingPunct="1">
              <a:lnSpc>
                <a:spcPct val="90000"/>
              </a:lnSpc>
            </a:pPr>
            <a:r>
              <a:rPr lang="en-US" altLang="en-US" sz="3200"/>
              <a:t>Transtheoretical Model of Change (TMC) </a:t>
            </a:r>
          </a:p>
          <a:p>
            <a:pPr lvl="1" eaLnBrk="1" hangingPunct="1">
              <a:lnSpc>
                <a:spcPct val="90000"/>
              </a:lnSpc>
            </a:pPr>
            <a:r>
              <a:rPr lang="en-US" altLang="en-US" sz="3200"/>
              <a:t>Precaution Adoption Process Model (PAPM)</a:t>
            </a:r>
            <a:endParaRPr lang="en-US" altLang="en-US" sz="3200" i="1">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E5F3C7D-2B55-0B69-3264-A8815329784D}"/>
              </a:ext>
            </a:extLst>
          </p:cNvPr>
          <p:cNvSpPr>
            <a:spLocks noGrp="1"/>
          </p:cNvSpPr>
          <p:nvPr>
            <p:ph type="title"/>
          </p:nvPr>
        </p:nvSpPr>
        <p:spPr/>
        <p:txBody>
          <a:bodyPr/>
          <a:lstStyle/>
          <a:p>
            <a:r>
              <a:rPr lang="en-US" altLang="en-US"/>
              <a:t>Transtheoretical Model of Change</a:t>
            </a:r>
          </a:p>
        </p:txBody>
      </p:sp>
      <p:sp>
        <p:nvSpPr>
          <p:cNvPr id="38914" name="Content Placeholder 2">
            <a:extLst>
              <a:ext uri="{FF2B5EF4-FFF2-40B4-BE49-F238E27FC236}">
                <a16:creationId xmlns:a16="http://schemas.microsoft.com/office/drawing/2014/main" id="{3040080D-7166-5CA4-5BD5-BBA350800A1A}"/>
              </a:ext>
            </a:extLst>
          </p:cNvPr>
          <p:cNvSpPr>
            <a:spLocks noGrp="1"/>
          </p:cNvSpPr>
          <p:nvPr>
            <p:ph sz="quarter" idx="10"/>
          </p:nvPr>
        </p:nvSpPr>
        <p:spPr/>
        <p:txBody>
          <a:bodyPr/>
          <a:lstStyle/>
          <a:p>
            <a:r>
              <a:rPr lang="en-US" altLang="en-US" sz="3200" dirty="0"/>
              <a:t>Stage-matching</a:t>
            </a:r>
          </a:p>
          <a:p>
            <a:endParaRPr lang="en-US" altLang="en-US" dirty="0"/>
          </a:p>
          <a:p>
            <a:pPr lvl="1"/>
            <a:r>
              <a:rPr lang="en-US" altLang="en-US" sz="3200" dirty="0"/>
              <a:t>People can be “staged.”</a:t>
            </a:r>
          </a:p>
          <a:p>
            <a:pPr lvl="1"/>
            <a:endParaRPr lang="en-US" altLang="en-US" sz="3200" dirty="0"/>
          </a:p>
          <a:p>
            <a:pPr lvl="1"/>
            <a:r>
              <a:rPr lang="en-US" altLang="en-US" sz="3200" dirty="0"/>
              <a:t>Interventions can be tailored to stage</a:t>
            </a:r>
            <a:endParaRPr lang="en-US" altLang="en-US" sz="2400" dirty="0"/>
          </a:p>
          <a:p>
            <a:pPr lvl="1">
              <a:buFontTx/>
              <a:buNone/>
            </a:pP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959B14DC-B9E9-D6C3-5105-66A358CA47D1}"/>
              </a:ext>
            </a:extLst>
          </p:cNvPr>
          <p:cNvSpPr>
            <a:spLocks noGrp="1"/>
          </p:cNvSpPr>
          <p:nvPr>
            <p:ph type="title"/>
          </p:nvPr>
        </p:nvSpPr>
        <p:spPr/>
        <p:txBody>
          <a:bodyPr/>
          <a:lstStyle/>
          <a:p>
            <a:r>
              <a:rPr lang="en-US" altLang="en-US"/>
              <a:t>Transtheoretical Model of Change</a:t>
            </a:r>
          </a:p>
        </p:txBody>
      </p:sp>
      <p:sp>
        <p:nvSpPr>
          <p:cNvPr id="39939" name="Content Placeholder 7">
            <a:extLst>
              <a:ext uri="{FF2B5EF4-FFF2-40B4-BE49-F238E27FC236}">
                <a16:creationId xmlns:a16="http://schemas.microsoft.com/office/drawing/2014/main" id="{81219600-2AB6-D0B9-5699-45AC1F359F81}"/>
              </a:ext>
            </a:extLst>
          </p:cNvPr>
          <p:cNvSpPr>
            <a:spLocks noGrp="1"/>
          </p:cNvSpPr>
          <p:nvPr>
            <p:ph sz="quarter" idx="10"/>
          </p:nvPr>
        </p:nvSpPr>
        <p:spPr/>
        <p:txBody>
          <a:bodyPr/>
          <a:lstStyle/>
          <a:p>
            <a:r>
              <a:rPr lang="en-US" altLang="en-US" dirty="0"/>
              <a:t>How do you determine a person</a:t>
            </a:r>
            <a:r>
              <a:rPr lang="ja-JP" altLang="en-US" dirty="0"/>
              <a:t>’</a:t>
            </a:r>
            <a:r>
              <a:rPr lang="en-US" altLang="ja-JP" dirty="0"/>
              <a:t>s stage?</a:t>
            </a:r>
          </a:p>
          <a:p>
            <a:r>
              <a:rPr lang="en-US" altLang="en-US" dirty="0"/>
              <a:t>An example:</a:t>
            </a:r>
            <a:endParaRPr lang="en-US" altLang="en-US" sz="2800" dirty="0"/>
          </a:p>
          <a:p>
            <a:endParaRPr lang="en-US" altLang="en-US" dirty="0"/>
          </a:p>
        </p:txBody>
      </p:sp>
      <p:pic>
        <p:nvPicPr>
          <p:cNvPr id="39938" name="Picture 4">
            <a:extLst>
              <a:ext uri="{FF2B5EF4-FFF2-40B4-BE49-F238E27FC236}">
                <a16:creationId xmlns:a16="http://schemas.microsoft.com/office/drawing/2014/main" id="{8E70ABF8-5277-0C46-BA2F-49EA80CDA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291" y="2207057"/>
            <a:ext cx="6273417" cy="42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A7E807C-6688-D9AA-D6AA-9901D543C61C}"/>
              </a:ext>
            </a:extLst>
          </p:cNvPr>
          <p:cNvSpPr>
            <a:spLocks noGrp="1"/>
          </p:cNvSpPr>
          <p:nvPr>
            <p:ph type="title"/>
          </p:nvPr>
        </p:nvSpPr>
        <p:spPr/>
        <p:txBody>
          <a:bodyPr/>
          <a:lstStyle/>
          <a:p>
            <a:r>
              <a:rPr lang="en-US" altLang="en-US"/>
              <a:t>Transtheoretical Model of Change</a:t>
            </a:r>
          </a:p>
        </p:txBody>
      </p:sp>
      <p:sp>
        <p:nvSpPr>
          <p:cNvPr id="25603" name="Content Placeholder 2">
            <a:extLst>
              <a:ext uri="{FF2B5EF4-FFF2-40B4-BE49-F238E27FC236}">
                <a16:creationId xmlns:a16="http://schemas.microsoft.com/office/drawing/2014/main" id="{77A2286C-CC5F-CF47-A411-350780ADED98}"/>
              </a:ext>
            </a:extLst>
          </p:cNvPr>
          <p:cNvSpPr>
            <a:spLocks noGrp="1"/>
          </p:cNvSpPr>
          <p:nvPr>
            <p:ph sz="quarter" idx="10"/>
          </p:nvPr>
        </p:nvSpPr>
        <p:spPr/>
        <p:txBody>
          <a:bodyPr/>
          <a:lstStyle/>
          <a:p>
            <a:pPr marL="342900" lvl="1" indent="-342900">
              <a:buFontTx/>
              <a:buChar char="•"/>
              <a:defRPr/>
            </a:pPr>
            <a:r>
              <a:rPr lang="en-US" sz="3200" dirty="0">
                <a:ea typeface="ＭＳ Ｐゴシック" pitchFamily="34" charset="-128"/>
                <a:cs typeface="+mn-cs"/>
              </a:rPr>
              <a:t>The </a:t>
            </a:r>
            <a:r>
              <a:rPr lang="en-US" sz="3200" b="1" dirty="0">
                <a:ea typeface="ＭＳ Ｐゴシック" pitchFamily="34" charset="-128"/>
                <a:cs typeface="+mn-cs"/>
              </a:rPr>
              <a:t>5 stages </a:t>
            </a:r>
            <a:r>
              <a:rPr lang="en-US" sz="3200" dirty="0">
                <a:ea typeface="ＭＳ Ｐゴシック" pitchFamily="34" charset="-128"/>
                <a:cs typeface="+mn-cs"/>
              </a:rPr>
              <a:t>create at least </a:t>
            </a:r>
            <a:r>
              <a:rPr lang="en-US" sz="3200" b="1" dirty="0">
                <a:ea typeface="ＭＳ Ｐゴシック" pitchFamily="34" charset="-128"/>
                <a:cs typeface="+mn-cs"/>
              </a:rPr>
              <a:t>4</a:t>
            </a:r>
            <a:r>
              <a:rPr lang="en-US" sz="3200" dirty="0">
                <a:ea typeface="ＭＳ Ｐゴシック" pitchFamily="34" charset="-128"/>
                <a:cs typeface="+mn-cs"/>
              </a:rPr>
              <a:t> </a:t>
            </a:r>
            <a:r>
              <a:rPr lang="en-US" sz="3200" b="1" dirty="0">
                <a:ea typeface="ＭＳ Ｐゴシック" pitchFamily="34" charset="-128"/>
                <a:cs typeface="+mn-cs"/>
              </a:rPr>
              <a:t>distinct transition challenges</a:t>
            </a:r>
            <a:endParaRPr lang="en-US" sz="3200" dirty="0">
              <a:ea typeface="ＭＳ Ｐゴシック" pitchFamily="34" charset="-128"/>
              <a:cs typeface="+mn-cs"/>
            </a:endParaRPr>
          </a:p>
          <a:p>
            <a:pPr marL="742950" lvl="2" indent="-342900">
              <a:defRPr/>
            </a:pPr>
            <a:r>
              <a:rPr lang="en-US" sz="3200" dirty="0">
                <a:ea typeface="ＭＳ Ｐゴシック" pitchFamily="34" charset="-128"/>
                <a:cs typeface="+mn-cs"/>
              </a:rPr>
              <a:t>Understanding the </a:t>
            </a:r>
            <a:r>
              <a:rPr lang="en-US" sz="3200" i="1" dirty="0">
                <a:ea typeface="ＭＳ Ｐゴシック" pitchFamily="34" charset="-128"/>
                <a:cs typeface="+mn-cs"/>
              </a:rPr>
              <a:t>processes of change</a:t>
            </a:r>
            <a:r>
              <a:rPr lang="en-US" sz="3200" dirty="0">
                <a:ea typeface="ＭＳ Ｐゴシック" pitchFamily="34" charset="-128"/>
                <a:cs typeface="+mn-cs"/>
              </a:rPr>
              <a:t> is crucial.</a:t>
            </a:r>
          </a:p>
          <a:p>
            <a:pPr marL="342900" lvl="1" indent="-342900">
              <a:buFontTx/>
              <a:buChar char="•"/>
              <a:defRPr/>
            </a:pPr>
            <a:endParaRPr lang="en-US" sz="3200" dirty="0">
              <a:ea typeface="ＭＳ Ｐゴシック" pitchFamily="34" charset="-128"/>
              <a:cs typeface="+mn-cs"/>
            </a:endParaRPr>
          </a:p>
          <a:p>
            <a:pPr marL="342900" lvl="1" indent="-342900">
              <a:buFontTx/>
              <a:buChar char="•"/>
              <a:defRPr/>
            </a:pPr>
            <a:r>
              <a:rPr lang="en-US" sz="3200" b="1" dirty="0">
                <a:ea typeface="ＭＳ Ｐゴシック" pitchFamily="34" charset="-128"/>
              </a:rPr>
              <a:t>Processes of Change</a:t>
            </a:r>
            <a:r>
              <a:rPr lang="en-US" sz="3200" dirty="0">
                <a:ea typeface="ＭＳ Ｐゴシック" pitchFamily="34" charset="-128"/>
              </a:rPr>
              <a:t>: 10 essential principles that promote change.</a:t>
            </a:r>
            <a:endParaRPr lang="en-US" sz="2400" dirty="0">
              <a:ea typeface="ＭＳ Ｐゴシック" pitchFamily="34" charset="-128"/>
            </a:endParaRPr>
          </a:p>
          <a:p>
            <a:pPr lvl="1">
              <a:buFontTx/>
              <a:buNone/>
              <a:defRPr/>
            </a:pPr>
            <a:endParaRPr lang="en-US" sz="2400" dirty="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735CAE-189D-3E11-A4DC-7F87836A31BC}"/>
              </a:ext>
            </a:extLst>
          </p:cNvPr>
          <p:cNvGraphicFramePr>
            <a:graphicFrameLocks noGrp="1"/>
          </p:cNvGraphicFramePr>
          <p:nvPr/>
        </p:nvGraphicFramePr>
        <p:xfrm>
          <a:off x="838200" y="228600"/>
          <a:ext cx="7543800" cy="6172194"/>
        </p:xfrm>
        <a:graphic>
          <a:graphicData uri="http://schemas.openxmlformats.org/drawingml/2006/table">
            <a:tbl>
              <a:tblPr firstRow="1" bandRow="1">
                <a:tableStyleId>{284E427A-3D55-4303-BF80-6455036E1DE7}</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81994">
                <a:tc gridSpan="2">
                  <a:txBody>
                    <a:bodyPr/>
                    <a:lstStyle/>
                    <a:p>
                      <a:pPr algn="ctr"/>
                      <a:r>
                        <a:rPr lang="en-US" sz="3200" dirty="0">
                          <a:latin typeface="Arial"/>
                          <a:cs typeface="Arial"/>
                        </a:rPr>
                        <a:t>Processes of Change</a:t>
                      </a:r>
                    </a:p>
                  </a:txBody>
                  <a:tcPr/>
                </a:tc>
                <a:tc hMerge="1">
                  <a:txBody>
                    <a:bodyPr/>
                    <a:lstStyle/>
                    <a:p>
                      <a:endParaRPr lang="en-US"/>
                    </a:p>
                  </a:txBody>
                  <a:tcPr/>
                </a:tc>
                <a:extLst>
                  <a:ext uri="{0D108BD9-81ED-4DB2-BD59-A6C34878D82A}">
                    <a16:rowId xmlns:a16="http://schemas.microsoft.com/office/drawing/2014/main" val="10000"/>
                  </a:ext>
                </a:extLst>
              </a:tr>
              <a:tr h="465850">
                <a:tc gridSpan="2">
                  <a:txBody>
                    <a:bodyPr/>
                    <a:lstStyle/>
                    <a:p>
                      <a:pPr algn="ctr"/>
                      <a:r>
                        <a:rPr lang="en-US" sz="2000" b="1" dirty="0">
                          <a:latin typeface="Arial"/>
                          <a:cs typeface="Arial"/>
                        </a:rPr>
                        <a:t>Experiential</a:t>
                      </a:r>
                      <a:r>
                        <a:rPr lang="en-US" sz="2000" b="1" baseline="0" dirty="0">
                          <a:latin typeface="Arial"/>
                          <a:cs typeface="Arial"/>
                        </a:rPr>
                        <a:t> Processes</a:t>
                      </a:r>
                      <a:endParaRPr lang="en-US" sz="2000" b="1" dirty="0">
                        <a:latin typeface="Arial"/>
                        <a:cs typeface="Arial"/>
                      </a:endParaRPr>
                    </a:p>
                  </a:txBody>
                  <a:tcPr/>
                </a:tc>
                <a:tc hMerge="1">
                  <a:txBody>
                    <a:bodyPr/>
                    <a:lstStyle/>
                    <a:p>
                      <a:endParaRPr lang="en-US" dirty="0"/>
                    </a:p>
                  </a:txBody>
                  <a:tcPr/>
                </a:tc>
                <a:extLst>
                  <a:ext uri="{0D108BD9-81ED-4DB2-BD59-A6C34878D82A}">
                    <a16:rowId xmlns:a16="http://schemas.microsoft.com/office/drawing/2014/main" val="10001"/>
                  </a:ext>
                </a:extLst>
              </a:tr>
              <a:tr h="465850">
                <a:tc>
                  <a:txBody>
                    <a:bodyPr/>
                    <a:lstStyle/>
                    <a:p>
                      <a:r>
                        <a:rPr lang="en-US" sz="2000" dirty="0">
                          <a:latin typeface="Arial"/>
                          <a:cs typeface="Arial"/>
                        </a:rPr>
                        <a:t>Consciousness</a:t>
                      </a:r>
                      <a:r>
                        <a:rPr lang="en-US" sz="2000" baseline="0" dirty="0">
                          <a:latin typeface="Arial"/>
                          <a:cs typeface="Arial"/>
                        </a:rPr>
                        <a:t> Raising</a:t>
                      </a:r>
                      <a:endParaRPr lang="en-US" sz="2000" dirty="0">
                        <a:latin typeface="Arial"/>
                        <a:cs typeface="Arial"/>
                      </a:endParaRPr>
                    </a:p>
                  </a:txBody>
                  <a:tcPr>
                    <a:solidFill>
                      <a:schemeClr val="accent6">
                        <a:lumMod val="20000"/>
                        <a:lumOff val="80000"/>
                      </a:schemeClr>
                    </a:solidFill>
                  </a:tcPr>
                </a:tc>
                <a:tc>
                  <a:txBody>
                    <a:bodyPr/>
                    <a:lstStyle/>
                    <a:p>
                      <a:r>
                        <a:rPr lang="en-US" sz="2000" dirty="0">
                          <a:latin typeface="Arial"/>
                          <a:cs typeface="Arial"/>
                        </a:rPr>
                        <a:t>Get the Facts. </a:t>
                      </a:r>
                    </a:p>
                  </a:txBody>
                  <a:tcPr>
                    <a:solidFill>
                      <a:schemeClr val="accent6">
                        <a:lumMod val="20000"/>
                        <a:lumOff val="80000"/>
                      </a:schemeClr>
                    </a:solidFill>
                  </a:tcPr>
                </a:tc>
                <a:extLst>
                  <a:ext uri="{0D108BD9-81ED-4DB2-BD59-A6C34878D82A}">
                    <a16:rowId xmlns:a16="http://schemas.microsoft.com/office/drawing/2014/main" val="10002"/>
                  </a:ext>
                </a:extLst>
              </a:tr>
              <a:tr h="465850">
                <a:tc>
                  <a:txBody>
                    <a:bodyPr/>
                    <a:lstStyle/>
                    <a:p>
                      <a:r>
                        <a:rPr lang="en-US" sz="2000" dirty="0">
                          <a:latin typeface="Arial"/>
                          <a:cs typeface="Arial"/>
                        </a:rPr>
                        <a:t>Dramatic Relief</a:t>
                      </a:r>
                    </a:p>
                  </a:txBody>
                  <a:tcPr>
                    <a:solidFill>
                      <a:schemeClr val="accent6">
                        <a:lumMod val="20000"/>
                        <a:lumOff val="80000"/>
                      </a:schemeClr>
                    </a:solidFill>
                  </a:tcPr>
                </a:tc>
                <a:tc>
                  <a:txBody>
                    <a:bodyPr/>
                    <a:lstStyle/>
                    <a:p>
                      <a:r>
                        <a:rPr lang="en-US" sz="2000" dirty="0">
                          <a:latin typeface="Arial"/>
                          <a:cs typeface="Arial"/>
                        </a:rPr>
                        <a:t>Pay Attention to Feelings.</a:t>
                      </a:r>
                    </a:p>
                  </a:txBody>
                  <a:tcPr>
                    <a:solidFill>
                      <a:schemeClr val="accent6">
                        <a:lumMod val="20000"/>
                        <a:lumOff val="80000"/>
                      </a:schemeClr>
                    </a:solidFill>
                  </a:tcPr>
                </a:tc>
                <a:extLst>
                  <a:ext uri="{0D108BD9-81ED-4DB2-BD59-A6C34878D82A}">
                    <a16:rowId xmlns:a16="http://schemas.microsoft.com/office/drawing/2014/main" val="10003"/>
                  </a:ext>
                </a:extLst>
              </a:tr>
              <a:tr h="465850">
                <a:tc>
                  <a:txBody>
                    <a:bodyPr/>
                    <a:lstStyle/>
                    <a:p>
                      <a:r>
                        <a:rPr lang="en-US" sz="2000" dirty="0">
                          <a:latin typeface="Arial"/>
                          <a:cs typeface="Arial"/>
                        </a:rPr>
                        <a:t>Environmental</a:t>
                      </a:r>
                      <a:r>
                        <a:rPr lang="en-US" sz="2000" baseline="0" dirty="0">
                          <a:latin typeface="Arial"/>
                          <a:cs typeface="Arial"/>
                        </a:rPr>
                        <a:t> Reevaluation</a:t>
                      </a:r>
                      <a:endParaRPr lang="en-US" sz="2000" dirty="0">
                        <a:latin typeface="Arial"/>
                        <a:cs typeface="Arial"/>
                      </a:endParaRPr>
                    </a:p>
                  </a:txBody>
                  <a:tcPr>
                    <a:solidFill>
                      <a:schemeClr val="accent6">
                        <a:lumMod val="20000"/>
                        <a:lumOff val="80000"/>
                      </a:schemeClr>
                    </a:solidFill>
                  </a:tcPr>
                </a:tc>
                <a:tc>
                  <a:txBody>
                    <a:bodyPr/>
                    <a:lstStyle/>
                    <a:p>
                      <a:r>
                        <a:rPr lang="en-US" sz="2000" dirty="0">
                          <a:latin typeface="Arial"/>
                          <a:cs typeface="Arial"/>
                        </a:rPr>
                        <a:t>Notice</a:t>
                      </a:r>
                      <a:r>
                        <a:rPr lang="en-US" sz="2000" baseline="0" dirty="0">
                          <a:latin typeface="Arial"/>
                          <a:cs typeface="Arial"/>
                        </a:rPr>
                        <a:t> Your Effect on Others.</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4"/>
                  </a:ext>
                </a:extLst>
              </a:tr>
              <a:tr h="465850">
                <a:tc>
                  <a:txBody>
                    <a:bodyPr/>
                    <a:lstStyle/>
                    <a:p>
                      <a:r>
                        <a:rPr lang="en-US" sz="2000" dirty="0">
                          <a:latin typeface="Arial"/>
                          <a:cs typeface="Arial"/>
                        </a:rPr>
                        <a:t>Self-Reevaluation</a:t>
                      </a:r>
                    </a:p>
                  </a:txBody>
                  <a:tcPr>
                    <a:solidFill>
                      <a:schemeClr val="accent6">
                        <a:lumMod val="20000"/>
                        <a:lumOff val="80000"/>
                      </a:schemeClr>
                    </a:solidFill>
                  </a:tcPr>
                </a:tc>
                <a:tc>
                  <a:txBody>
                    <a:bodyPr/>
                    <a:lstStyle/>
                    <a:p>
                      <a:r>
                        <a:rPr lang="en-US" sz="2000" dirty="0">
                          <a:latin typeface="Arial"/>
                          <a:cs typeface="Arial"/>
                        </a:rPr>
                        <a:t>Create a</a:t>
                      </a:r>
                      <a:r>
                        <a:rPr lang="en-US" sz="2000" baseline="0" dirty="0">
                          <a:latin typeface="Arial"/>
                          <a:cs typeface="Arial"/>
                        </a:rPr>
                        <a:t> New Self-Image.</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5"/>
                  </a:ext>
                </a:extLst>
              </a:tr>
              <a:tr h="465850">
                <a:tc>
                  <a:txBody>
                    <a:bodyPr/>
                    <a:lstStyle/>
                    <a:p>
                      <a:r>
                        <a:rPr lang="en-US" sz="2000" dirty="0">
                          <a:latin typeface="Arial"/>
                          <a:cs typeface="Arial"/>
                        </a:rPr>
                        <a:t>Social Liberation</a:t>
                      </a:r>
                    </a:p>
                  </a:txBody>
                  <a:tcPr>
                    <a:solidFill>
                      <a:schemeClr val="accent6">
                        <a:lumMod val="20000"/>
                        <a:lumOff val="80000"/>
                      </a:schemeClr>
                    </a:solidFill>
                  </a:tcPr>
                </a:tc>
                <a:tc>
                  <a:txBody>
                    <a:bodyPr/>
                    <a:lstStyle/>
                    <a:p>
                      <a:r>
                        <a:rPr lang="en-US" sz="2000" dirty="0">
                          <a:latin typeface="Arial"/>
                          <a:cs typeface="Arial"/>
                        </a:rPr>
                        <a:t>Notice Social</a:t>
                      </a:r>
                      <a:r>
                        <a:rPr lang="en-US" sz="2000" baseline="0" dirty="0">
                          <a:latin typeface="Arial"/>
                          <a:cs typeface="Arial"/>
                        </a:rPr>
                        <a:t> Trends.</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6"/>
                  </a:ext>
                </a:extLst>
              </a:tr>
              <a:tr h="465850">
                <a:tc gridSpan="2">
                  <a:txBody>
                    <a:bodyPr/>
                    <a:lstStyle/>
                    <a:p>
                      <a:pPr algn="ctr"/>
                      <a:r>
                        <a:rPr lang="en-US" sz="2000" b="1" dirty="0">
                          <a:latin typeface="Arial"/>
                          <a:cs typeface="Arial"/>
                        </a:rPr>
                        <a:t>Behavioral Processes</a:t>
                      </a:r>
                    </a:p>
                  </a:txBody>
                  <a:tcPr/>
                </a:tc>
                <a:tc hMerge="1">
                  <a:txBody>
                    <a:bodyPr/>
                    <a:lstStyle/>
                    <a:p>
                      <a:endParaRPr lang="en-US" dirty="0"/>
                    </a:p>
                  </a:txBody>
                  <a:tcPr/>
                </a:tc>
                <a:extLst>
                  <a:ext uri="{0D108BD9-81ED-4DB2-BD59-A6C34878D82A}">
                    <a16:rowId xmlns:a16="http://schemas.microsoft.com/office/drawing/2014/main" val="10007"/>
                  </a:ext>
                </a:extLst>
              </a:tr>
              <a:tr h="465850">
                <a:tc>
                  <a:txBody>
                    <a:bodyPr/>
                    <a:lstStyle/>
                    <a:p>
                      <a:r>
                        <a:rPr lang="en-US" sz="2000" dirty="0">
                          <a:latin typeface="Arial"/>
                          <a:cs typeface="Arial"/>
                        </a:rPr>
                        <a:t>Self-Liberation</a:t>
                      </a:r>
                    </a:p>
                  </a:txBody>
                  <a:tcPr>
                    <a:solidFill>
                      <a:srgbClr val="CECEEF"/>
                    </a:solidFill>
                  </a:tcPr>
                </a:tc>
                <a:tc>
                  <a:txBody>
                    <a:bodyPr/>
                    <a:lstStyle/>
                    <a:p>
                      <a:r>
                        <a:rPr lang="en-US" sz="2000" dirty="0">
                          <a:latin typeface="Arial"/>
                          <a:cs typeface="Arial"/>
                        </a:rPr>
                        <a:t>Make a Commitment.</a:t>
                      </a:r>
                    </a:p>
                  </a:txBody>
                  <a:tcPr>
                    <a:solidFill>
                      <a:srgbClr val="CECEEF"/>
                    </a:solidFill>
                  </a:tcPr>
                </a:tc>
                <a:extLst>
                  <a:ext uri="{0D108BD9-81ED-4DB2-BD59-A6C34878D82A}">
                    <a16:rowId xmlns:a16="http://schemas.microsoft.com/office/drawing/2014/main" val="10008"/>
                  </a:ext>
                </a:extLst>
              </a:tr>
              <a:tr h="465850">
                <a:tc>
                  <a:txBody>
                    <a:bodyPr/>
                    <a:lstStyle/>
                    <a:p>
                      <a:r>
                        <a:rPr lang="en-US" sz="2000" dirty="0">
                          <a:latin typeface="Arial"/>
                          <a:cs typeface="Arial"/>
                        </a:rPr>
                        <a:t>Counter-Conditioning</a:t>
                      </a:r>
                    </a:p>
                  </a:txBody>
                  <a:tcPr>
                    <a:solidFill>
                      <a:srgbClr val="CECEEF"/>
                    </a:solidFill>
                  </a:tcPr>
                </a:tc>
                <a:tc>
                  <a:txBody>
                    <a:bodyPr/>
                    <a:lstStyle/>
                    <a:p>
                      <a:r>
                        <a:rPr lang="en-US" sz="2000" dirty="0">
                          <a:latin typeface="Arial"/>
                          <a:cs typeface="Arial"/>
                        </a:rPr>
                        <a:t>Use Substitutes.</a:t>
                      </a:r>
                    </a:p>
                  </a:txBody>
                  <a:tcPr>
                    <a:solidFill>
                      <a:srgbClr val="CECEEF"/>
                    </a:solidFill>
                  </a:tcPr>
                </a:tc>
                <a:extLst>
                  <a:ext uri="{0D108BD9-81ED-4DB2-BD59-A6C34878D82A}">
                    <a16:rowId xmlns:a16="http://schemas.microsoft.com/office/drawing/2014/main" val="10009"/>
                  </a:ext>
                </a:extLst>
              </a:tr>
              <a:tr h="465850">
                <a:tc>
                  <a:txBody>
                    <a:bodyPr/>
                    <a:lstStyle/>
                    <a:p>
                      <a:r>
                        <a:rPr lang="en-US" sz="2000" dirty="0">
                          <a:latin typeface="Arial"/>
                          <a:cs typeface="Arial"/>
                        </a:rPr>
                        <a:t>Helping Relationships</a:t>
                      </a:r>
                    </a:p>
                  </a:txBody>
                  <a:tcPr>
                    <a:solidFill>
                      <a:srgbClr val="CECEEF"/>
                    </a:solidFill>
                  </a:tcPr>
                </a:tc>
                <a:tc>
                  <a:txBody>
                    <a:bodyPr/>
                    <a:lstStyle/>
                    <a:p>
                      <a:r>
                        <a:rPr lang="en-US" sz="2000" dirty="0">
                          <a:latin typeface="Arial"/>
                          <a:cs typeface="Arial"/>
                        </a:rPr>
                        <a:t>Get Support.</a:t>
                      </a:r>
                    </a:p>
                  </a:txBody>
                  <a:tcPr>
                    <a:solidFill>
                      <a:srgbClr val="CECEEF"/>
                    </a:solidFill>
                  </a:tcPr>
                </a:tc>
                <a:extLst>
                  <a:ext uri="{0D108BD9-81ED-4DB2-BD59-A6C34878D82A}">
                    <a16:rowId xmlns:a16="http://schemas.microsoft.com/office/drawing/2014/main" val="10010"/>
                  </a:ext>
                </a:extLst>
              </a:tr>
              <a:tr h="465850">
                <a:tc>
                  <a:txBody>
                    <a:bodyPr/>
                    <a:lstStyle/>
                    <a:p>
                      <a:r>
                        <a:rPr lang="en-US" sz="2000" dirty="0">
                          <a:latin typeface="Arial"/>
                          <a:cs typeface="Arial"/>
                        </a:rPr>
                        <a:t>Reinforcement</a:t>
                      </a:r>
                      <a:r>
                        <a:rPr lang="en-US" sz="2000" baseline="0" dirty="0">
                          <a:latin typeface="Arial"/>
                          <a:cs typeface="Arial"/>
                        </a:rPr>
                        <a:t> Management</a:t>
                      </a:r>
                      <a:endParaRPr lang="en-US" sz="2000" dirty="0">
                        <a:latin typeface="Arial"/>
                        <a:cs typeface="Arial"/>
                      </a:endParaRPr>
                    </a:p>
                  </a:txBody>
                  <a:tcPr>
                    <a:solidFill>
                      <a:srgbClr val="CECEEF"/>
                    </a:solidFill>
                  </a:tcPr>
                </a:tc>
                <a:tc>
                  <a:txBody>
                    <a:bodyPr/>
                    <a:lstStyle/>
                    <a:p>
                      <a:r>
                        <a:rPr lang="en-US" sz="2000" dirty="0">
                          <a:latin typeface="Arial"/>
                          <a:cs typeface="Arial"/>
                        </a:rPr>
                        <a:t>Use Rewards.</a:t>
                      </a:r>
                    </a:p>
                  </a:txBody>
                  <a:tcPr>
                    <a:solidFill>
                      <a:srgbClr val="CECEEF"/>
                    </a:solidFill>
                  </a:tcPr>
                </a:tc>
                <a:extLst>
                  <a:ext uri="{0D108BD9-81ED-4DB2-BD59-A6C34878D82A}">
                    <a16:rowId xmlns:a16="http://schemas.microsoft.com/office/drawing/2014/main" val="10011"/>
                  </a:ext>
                </a:extLst>
              </a:tr>
              <a:tr h="465850">
                <a:tc>
                  <a:txBody>
                    <a:bodyPr/>
                    <a:lstStyle/>
                    <a:p>
                      <a:r>
                        <a:rPr lang="en-US" sz="2000" dirty="0">
                          <a:latin typeface="Arial"/>
                          <a:cs typeface="Arial"/>
                        </a:rPr>
                        <a:t>Stimulus Control </a:t>
                      </a:r>
                    </a:p>
                  </a:txBody>
                  <a:tcPr>
                    <a:solidFill>
                      <a:srgbClr val="CECEEF"/>
                    </a:solidFill>
                  </a:tcPr>
                </a:tc>
                <a:tc>
                  <a:txBody>
                    <a:bodyPr/>
                    <a:lstStyle/>
                    <a:p>
                      <a:r>
                        <a:rPr lang="en-US" sz="2000" dirty="0">
                          <a:latin typeface="Arial"/>
                          <a:cs typeface="Arial"/>
                        </a:rPr>
                        <a:t>Manage Your Environment.</a:t>
                      </a:r>
                    </a:p>
                  </a:txBody>
                  <a:tcPr>
                    <a:solidFill>
                      <a:srgbClr val="CECEE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0E1ACE6-752C-85DD-A0BA-290896DCC1F9}"/>
              </a:ext>
            </a:extLst>
          </p:cNvPr>
          <p:cNvSpPr>
            <a:spLocks noGrp="1"/>
          </p:cNvSpPr>
          <p:nvPr>
            <p:ph type="title"/>
          </p:nvPr>
        </p:nvSpPr>
        <p:spPr/>
        <p:txBody>
          <a:bodyPr/>
          <a:lstStyle/>
          <a:p>
            <a:r>
              <a:rPr lang="en-US" altLang="en-US"/>
              <a:t>Transtheoretical Model of Change</a:t>
            </a:r>
          </a:p>
        </p:txBody>
      </p:sp>
      <p:sp>
        <p:nvSpPr>
          <p:cNvPr id="44034" name="Content Placeholder 2">
            <a:extLst>
              <a:ext uri="{FF2B5EF4-FFF2-40B4-BE49-F238E27FC236}">
                <a16:creationId xmlns:a16="http://schemas.microsoft.com/office/drawing/2014/main" id="{4C8112E3-E146-26BD-AA6D-10B0E9284CC7}"/>
              </a:ext>
            </a:extLst>
          </p:cNvPr>
          <p:cNvSpPr>
            <a:spLocks noGrp="1"/>
          </p:cNvSpPr>
          <p:nvPr>
            <p:ph sz="quarter" idx="10"/>
          </p:nvPr>
        </p:nvSpPr>
        <p:spPr/>
        <p:txBody>
          <a:bodyPr/>
          <a:lstStyle/>
          <a:p>
            <a:pPr marL="342900" lvl="1" indent="-342900">
              <a:buFontTx/>
              <a:buChar char="•"/>
            </a:pPr>
            <a:r>
              <a:rPr lang="en-US" altLang="en-US" sz="3200" b="1"/>
              <a:t>Stage-Matched Interventions: </a:t>
            </a:r>
            <a:r>
              <a:rPr lang="en-US" altLang="en-US" sz="3200"/>
              <a:t>matching strategies that are most likely to produce movement through the stages of change </a:t>
            </a:r>
            <a:r>
              <a:rPr lang="en-US" altLang="en-US" sz="3200" i="1"/>
              <a:t>given the current level of a person</a:t>
            </a:r>
            <a:r>
              <a:rPr lang="ja-JP" altLang="en-US" sz="3200" i="1"/>
              <a:t>’</a:t>
            </a:r>
            <a:r>
              <a:rPr lang="en-US" altLang="ja-JP" sz="3200" i="1"/>
              <a:t>s readiness.</a:t>
            </a:r>
          </a:p>
          <a:p>
            <a:pPr marL="342900" lvl="1" indent="-342900">
              <a:buFontTx/>
              <a:buChar char="•"/>
            </a:pPr>
            <a:endParaRPr lang="en-US" altLang="ja-JP" sz="3200" i="1"/>
          </a:p>
          <a:p>
            <a:pPr marL="342900" lvl="1" indent="-342900">
              <a:buFontTx/>
              <a:buChar char="•"/>
            </a:pPr>
            <a:r>
              <a:rPr lang="en-US" altLang="en-US" sz="3200"/>
              <a:t>Important because change processes are not universally applicable across all stages. </a:t>
            </a:r>
          </a:p>
          <a:p>
            <a:pPr marL="342900" lvl="1" indent="-342900">
              <a:buFontTx/>
              <a:buNone/>
            </a:pPr>
            <a:endParaRPr lang="en-US"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CE1C1A24-D394-0FE6-D49D-5E74BA27381F}"/>
              </a:ext>
            </a:extLst>
          </p:cNvPr>
          <p:cNvSpPr>
            <a:spLocks noGrp="1"/>
          </p:cNvSpPr>
          <p:nvPr>
            <p:ph type="title"/>
          </p:nvPr>
        </p:nvSpPr>
        <p:spPr/>
        <p:txBody>
          <a:bodyPr/>
          <a:lstStyle/>
          <a:p>
            <a:r>
              <a:rPr lang="en-US" altLang="en-US"/>
              <a:t>Transtheoretical Model of Change</a:t>
            </a:r>
          </a:p>
        </p:txBody>
      </p:sp>
      <p:sp>
        <p:nvSpPr>
          <p:cNvPr id="43010" name="Content Placeholder 2">
            <a:extLst>
              <a:ext uri="{FF2B5EF4-FFF2-40B4-BE49-F238E27FC236}">
                <a16:creationId xmlns:a16="http://schemas.microsoft.com/office/drawing/2014/main" id="{95448CB8-786E-E450-BBAE-8E98DA9E5EDF}"/>
              </a:ext>
            </a:extLst>
          </p:cNvPr>
          <p:cNvSpPr>
            <a:spLocks noGrp="1"/>
          </p:cNvSpPr>
          <p:nvPr>
            <p:ph sz="quarter" idx="10"/>
          </p:nvPr>
        </p:nvSpPr>
        <p:spPr/>
        <p:txBody>
          <a:bodyPr/>
          <a:lstStyle/>
          <a:p>
            <a:pPr marL="0" lvl="1" indent="0">
              <a:buFontTx/>
              <a:buNone/>
              <a:defRPr/>
            </a:pPr>
            <a:r>
              <a:rPr lang="en-US" sz="3200" b="1" dirty="0">
                <a:ea typeface="ＭＳ Ｐゴシック" charset="0"/>
              </a:rPr>
              <a:t>Tailoring based on stage WORKS. </a:t>
            </a:r>
          </a:p>
          <a:p>
            <a:pPr marL="0" lvl="1" indent="0">
              <a:buFontTx/>
              <a:buNone/>
              <a:defRPr/>
            </a:pPr>
            <a:endParaRPr lang="en-US" sz="3200" b="1" dirty="0">
              <a:ea typeface="ＭＳ Ｐゴシック" charset="0"/>
            </a:endParaRPr>
          </a:p>
          <a:p>
            <a:pPr marL="0" lvl="1" indent="0">
              <a:buFontTx/>
              <a:buNone/>
              <a:defRPr/>
            </a:pPr>
            <a:r>
              <a:rPr lang="en-US" sz="3200" b="1" dirty="0" err="1">
                <a:ea typeface="ＭＳ Ｐゴシック" charset="0"/>
              </a:rPr>
              <a:t>Noar</a:t>
            </a:r>
            <a:r>
              <a:rPr lang="en-US" sz="3200" b="1" dirty="0">
                <a:ea typeface="ＭＳ Ｐゴシック" charset="0"/>
              </a:rPr>
              <a:t>, et al: </a:t>
            </a:r>
            <a:r>
              <a:rPr lang="en-US" sz="3200" dirty="0">
                <a:ea typeface="ＭＳ Ｐゴシック" charset="0"/>
              </a:rPr>
              <a:t>Meta-analyses of 57 studies </a:t>
            </a:r>
          </a:p>
          <a:p>
            <a:pPr marL="857250" lvl="2" indent="-457200">
              <a:defRPr/>
            </a:pPr>
            <a:r>
              <a:rPr lang="en-US" sz="2800" dirty="0">
                <a:ea typeface="ＭＳ Ｐゴシック" charset="0"/>
              </a:rPr>
              <a:t>Tailoring to TCM stages</a:t>
            </a:r>
          </a:p>
          <a:p>
            <a:pPr marL="857250" lvl="2" indent="-457200">
              <a:defRPr/>
            </a:pPr>
            <a:r>
              <a:rPr lang="en-US" sz="2800" dirty="0">
                <a:ea typeface="ＭＳ Ｐゴシック" charset="0"/>
              </a:rPr>
              <a:t>Tailoring to pros and cons </a:t>
            </a:r>
          </a:p>
          <a:p>
            <a:pPr marL="857250" lvl="2" indent="-457200">
              <a:defRPr/>
            </a:pPr>
            <a:r>
              <a:rPr lang="en-US" sz="2800" dirty="0">
                <a:ea typeface="ＭＳ Ｐゴシック" charset="0"/>
              </a:rPr>
              <a:t>Tailoring to self-efficacy</a:t>
            </a:r>
          </a:p>
          <a:p>
            <a:pPr marL="857250" lvl="2" indent="-457200">
              <a:defRPr/>
            </a:pPr>
            <a:r>
              <a:rPr lang="en-US" sz="2800" dirty="0">
                <a:ea typeface="ＭＳ Ｐゴシック" charset="0"/>
              </a:rPr>
              <a:t>Tailoring on processes of change</a:t>
            </a:r>
          </a:p>
          <a:p>
            <a:pPr marL="342900" lvl="1" indent="-342900">
              <a:buFontTx/>
              <a:buNone/>
              <a:defRPr/>
            </a:pPr>
            <a:endParaRPr lang="en-US" sz="2400" dirty="0">
              <a:ea typeface="ＭＳ Ｐゴシック" charset="0"/>
            </a:endParaRPr>
          </a:p>
        </p:txBody>
      </p:sp>
      <p:sp>
        <p:nvSpPr>
          <p:cNvPr id="46083" name="TextBox 1">
            <a:extLst>
              <a:ext uri="{FF2B5EF4-FFF2-40B4-BE49-F238E27FC236}">
                <a16:creationId xmlns:a16="http://schemas.microsoft.com/office/drawing/2014/main" id="{C33850EE-BB0F-E825-4BF3-8985DED2DEE8}"/>
              </a:ext>
            </a:extLst>
          </p:cNvPr>
          <p:cNvSpPr txBox="1">
            <a:spLocks noChangeArrowheads="1"/>
          </p:cNvSpPr>
          <p:nvPr/>
        </p:nvSpPr>
        <p:spPr bwMode="auto">
          <a:xfrm>
            <a:off x="228600" y="5867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 Noar SM, Benac CN, Harris MS. Does tailoring matter? Meta-analytic review of tailored print health behavior change interventions. </a:t>
            </a:r>
            <a:r>
              <a:rPr lang="en-US" altLang="en-US" sz="1200" i="1"/>
              <a:t>Psychological Bulletin. 2007;4:673-693</a:t>
            </a:r>
            <a:r>
              <a:rPr lang="en-US" altLang="en-US" sz="12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150B3B5-05F4-405D-B15C-EEBD640DDCB0}"/>
              </a:ext>
            </a:extLst>
          </p:cNvPr>
          <p:cNvSpPr>
            <a:spLocks noGrp="1"/>
          </p:cNvSpPr>
          <p:nvPr>
            <p:ph type="title"/>
          </p:nvPr>
        </p:nvSpPr>
        <p:spPr/>
        <p:txBody>
          <a:bodyPr/>
          <a:lstStyle/>
          <a:p>
            <a:r>
              <a:rPr lang="en-US" altLang="en-US"/>
              <a:t>Transtheoretical Model of Change</a:t>
            </a:r>
          </a:p>
        </p:txBody>
      </p:sp>
      <p:sp>
        <p:nvSpPr>
          <p:cNvPr id="2" name="Content Placeholder 1">
            <a:extLst>
              <a:ext uri="{FF2B5EF4-FFF2-40B4-BE49-F238E27FC236}">
                <a16:creationId xmlns:a16="http://schemas.microsoft.com/office/drawing/2014/main" id="{7118E0BE-9981-04D3-8CBA-C05DDBD99B7F}"/>
              </a:ext>
            </a:extLst>
          </p:cNvPr>
          <p:cNvSpPr>
            <a:spLocks noGrp="1"/>
          </p:cNvSpPr>
          <p:nvPr>
            <p:ph sz="quarter" idx="10"/>
          </p:nvPr>
        </p:nvSpPr>
        <p:spPr/>
        <p:txBody>
          <a:bodyPr/>
          <a:lstStyle/>
          <a:p>
            <a:endParaRPr lang="en-US"/>
          </a:p>
        </p:txBody>
      </p:sp>
      <p:pic>
        <p:nvPicPr>
          <p:cNvPr id="48130" name="Picture 3">
            <a:extLst>
              <a:ext uri="{FF2B5EF4-FFF2-40B4-BE49-F238E27FC236}">
                <a16:creationId xmlns:a16="http://schemas.microsoft.com/office/drawing/2014/main" id="{44602D3B-C68A-4ECA-573B-C63B83D83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914525"/>
            <a:ext cx="878363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87E8099-4EC4-6920-EF0D-BF32D4ACF423}"/>
              </a:ext>
            </a:extLst>
          </p:cNvPr>
          <p:cNvSpPr>
            <a:spLocks noGrp="1"/>
          </p:cNvSpPr>
          <p:nvPr>
            <p:ph type="title"/>
          </p:nvPr>
        </p:nvSpPr>
        <p:spPr/>
        <p:txBody>
          <a:bodyPr/>
          <a:lstStyle/>
          <a:p>
            <a:r>
              <a:rPr lang="en-US" altLang="en-US"/>
              <a:t>Transtheoretical Model of Change</a:t>
            </a:r>
          </a:p>
        </p:txBody>
      </p:sp>
      <p:sp>
        <p:nvSpPr>
          <p:cNvPr id="25603" name="Content Placeholder 2">
            <a:extLst>
              <a:ext uri="{FF2B5EF4-FFF2-40B4-BE49-F238E27FC236}">
                <a16:creationId xmlns:a16="http://schemas.microsoft.com/office/drawing/2014/main" id="{8F0B7ACF-6509-BADD-9226-C52082835541}"/>
              </a:ext>
            </a:extLst>
          </p:cNvPr>
          <p:cNvSpPr>
            <a:spLocks noGrp="1"/>
          </p:cNvSpPr>
          <p:nvPr>
            <p:ph sz="quarter" idx="10"/>
          </p:nvPr>
        </p:nvSpPr>
        <p:spPr/>
        <p:txBody>
          <a:bodyPr/>
          <a:lstStyle/>
          <a:p>
            <a:pPr marL="342900" lvl="1" indent="-342900">
              <a:buFontTx/>
              <a:buChar char="•"/>
              <a:defRPr/>
            </a:pPr>
            <a:r>
              <a:rPr lang="en-US" sz="3200" dirty="0">
                <a:ea typeface="ＭＳ Ｐゴシック" pitchFamily="34" charset="-128"/>
              </a:rPr>
              <a:t>Processes of change should not be conceptually equated with techniques used to promote change.</a:t>
            </a:r>
          </a:p>
          <a:p>
            <a:pPr marL="342900" lvl="1" indent="-342900">
              <a:buFontTx/>
              <a:buChar char="•"/>
              <a:defRPr/>
            </a:pPr>
            <a:r>
              <a:rPr lang="en-US" sz="3200" dirty="0">
                <a:ea typeface="ＭＳ Ｐゴシック" pitchFamily="34" charset="-128"/>
              </a:rPr>
              <a:t>Techniques are strategies, methods, or planned activities that are used to amplify a process of change.</a:t>
            </a:r>
          </a:p>
          <a:p>
            <a:pPr marL="342900" lvl="1" indent="-342900">
              <a:buFontTx/>
              <a:buChar char="•"/>
              <a:defRPr/>
            </a:pPr>
            <a:r>
              <a:rPr lang="en-US" sz="3200" dirty="0">
                <a:ea typeface="ＭＳ Ｐゴシック" pitchFamily="34" charset="-128"/>
              </a:rPr>
              <a:t>Examples of techniques that can be used to enhance each process of change can be found in Table 6-4.</a:t>
            </a:r>
          </a:p>
          <a:p>
            <a:pPr lvl="1">
              <a:buFontTx/>
              <a:buNone/>
              <a:defRPr/>
            </a:pPr>
            <a:endParaRPr lang="en-US" sz="2400" dirty="0">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3" descr="processes of change.tiff">
            <a:extLst>
              <a:ext uri="{FF2B5EF4-FFF2-40B4-BE49-F238E27FC236}">
                <a16:creationId xmlns:a16="http://schemas.microsoft.com/office/drawing/2014/main" id="{05E553DA-C493-E2A3-B977-B6B9E2C7A87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1693" r="-31693"/>
          <a:stretch>
            <a:fillRect/>
          </a:stretch>
        </p:blipFill>
        <p:spPr>
          <a:xfrm>
            <a:off x="-1563688" y="152400"/>
            <a:ext cx="12560301" cy="6629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6B7C69-18E3-F0A1-C2A8-B39F1E85833A}"/>
              </a:ext>
            </a:extLst>
          </p:cNvPr>
          <p:cNvGraphicFramePr>
            <a:graphicFrameLocks noGrp="1"/>
          </p:cNvGraphicFramePr>
          <p:nvPr/>
        </p:nvGraphicFramePr>
        <p:xfrm>
          <a:off x="838200" y="228600"/>
          <a:ext cx="7543800" cy="6172194"/>
        </p:xfrm>
        <a:graphic>
          <a:graphicData uri="http://schemas.openxmlformats.org/drawingml/2006/table">
            <a:tbl>
              <a:tblPr firstRow="1" bandRow="1">
                <a:tableStyleId>{284E427A-3D55-4303-BF80-6455036E1DE7}</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81994">
                <a:tc gridSpan="2">
                  <a:txBody>
                    <a:bodyPr/>
                    <a:lstStyle/>
                    <a:p>
                      <a:pPr algn="ctr"/>
                      <a:r>
                        <a:rPr lang="en-US" sz="3200" dirty="0">
                          <a:latin typeface="Arial"/>
                          <a:cs typeface="Arial"/>
                        </a:rPr>
                        <a:t>Processes of Change</a:t>
                      </a:r>
                    </a:p>
                  </a:txBody>
                  <a:tcPr/>
                </a:tc>
                <a:tc hMerge="1">
                  <a:txBody>
                    <a:bodyPr/>
                    <a:lstStyle/>
                    <a:p>
                      <a:endParaRPr lang="en-US"/>
                    </a:p>
                  </a:txBody>
                  <a:tcPr/>
                </a:tc>
                <a:extLst>
                  <a:ext uri="{0D108BD9-81ED-4DB2-BD59-A6C34878D82A}">
                    <a16:rowId xmlns:a16="http://schemas.microsoft.com/office/drawing/2014/main" val="10000"/>
                  </a:ext>
                </a:extLst>
              </a:tr>
              <a:tr h="465850">
                <a:tc gridSpan="2">
                  <a:txBody>
                    <a:bodyPr/>
                    <a:lstStyle/>
                    <a:p>
                      <a:pPr algn="ctr"/>
                      <a:r>
                        <a:rPr lang="en-US" sz="2000" b="1" dirty="0">
                          <a:latin typeface="Arial"/>
                          <a:cs typeface="Arial"/>
                        </a:rPr>
                        <a:t>Experiential</a:t>
                      </a:r>
                      <a:r>
                        <a:rPr lang="en-US" sz="2000" b="1" baseline="0" dirty="0">
                          <a:latin typeface="Arial"/>
                          <a:cs typeface="Arial"/>
                        </a:rPr>
                        <a:t> Processes</a:t>
                      </a:r>
                      <a:endParaRPr lang="en-US" sz="2000" b="1" dirty="0">
                        <a:latin typeface="Arial"/>
                        <a:cs typeface="Arial"/>
                      </a:endParaRPr>
                    </a:p>
                  </a:txBody>
                  <a:tcPr/>
                </a:tc>
                <a:tc hMerge="1">
                  <a:txBody>
                    <a:bodyPr/>
                    <a:lstStyle/>
                    <a:p>
                      <a:endParaRPr lang="en-US" dirty="0"/>
                    </a:p>
                  </a:txBody>
                  <a:tcPr/>
                </a:tc>
                <a:extLst>
                  <a:ext uri="{0D108BD9-81ED-4DB2-BD59-A6C34878D82A}">
                    <a16:rowId xmlns:a16="http://schemas.microsoft.com/office/drawing/2014/main" val="10001"/>
                  </a:ext>
                </a:extLst>
              </a:tr>
              <a:tr h="465850">
                <a:tc>
                  <a:txBody>
                    <a:bodyPr/>
                    <a:lstStyle/>
                    <a:p>
                      <a:r>
                        <a:rPr lang="en-US" sz="2000" dirty="0">
                          <a:latin typeface="Arial"/>
                          <a:cs typeface="Arial"/>
                        </a:rPr>
                        <a:t>Consciousness</a:t>
                      </a:r>
                      <a:r>
                        <a:rPr lang="en-US" sz="2000" baseline="0" dirty="0">
                          <a:latin typeface="Arial"/>
                          <a:cs typeface="Arial"/>
                        </a:rPr>
                        <a:t> Raising</a:t>
                      </a:r>
                      <a:endParaRPr lang="en-US" sz="2000" dirty="0">
                        <a:latin typeface="Arial"/>
                        <a:cs typeface="Arial"/>
                      </a:endParaRPr>
                    </a:p>
                  </a:txBody>
                  <a:tcPr>
                    <a:solidFill>
                      <a:schemeClr val="accent6">
                        <a:lumMod val="20000"/>
                        <a:lumOff val="80000"/>
                      </a:schemeClr>
                    </a:solidFill>
                  </a:tcPr>
                </a:tc>
                <a:tc>
                  <a:txBody>
                    <a:bodyPr/>
                    <a:lstStyle/>
                    <a:p>
                      <a:r>
                        <a:rPr lang="en-US" sz="2000" dirty="0">
                          <a:latin typeface="Arial"/>
                          <a:cs typeface="Arial"/>
                        </a:rPr>
                        <a:t>Get the Facts. </a:t>
                      </a:r>
                    </a:p>
                  </a:txBody>
                  <a:tcPr>
                    <a:solidFill>
                      <a:schemeClr val="accent6">
                        <a:lumMod val="20000"/>
                        <a:lumOff val="80000"/>
                      </a:schemeClr>
                    </a:solidFill>
                  </a:tcPr>
                </a:tc>
                <a:extLst>
                  <a:ext uri="{0D108BD9-81ED-4DB2-BD59-A6C34878D82A}">
                    <a16:rowId xmlns:a16="http://schemas.microsoft.com/office/drawing/2014/main" val="10002"/>
                  </a:ext>
                </a:extLst>
              </a:tr>
              <a:tr h="465850">
                <a:tc>
                  <a:txBody>
                    <a:bodyPr/>
                    <a:lstStyle/>
                    <a:p>
                      <a:r>
                        <a:rPr lang="en-US" sz="2000" dirty="0">
                          <a:latin typeface="Arial"/>
                          <a:cs typeface="Arial"/>
                        </a:rPr>
                        <a:t>Dramatic Relief</a:t>
                      </a:r>
                    </a:p>
                  </a:txBody>
                  <a:tcPr>
                    <a:solidFill>
                      <a:schemeClr val="accent6">
                        <a:lumMod val="20000"/>
                        <a:lumOff val="80000"/>
                      </a:schemeClr>
                    </a:solidFill>
                  </a:tcPr>
                </a:tc>
                <a:tc>
                  <a:txBody>
                    <a:bodyPr/>
                    <a:lstStyle/>
                    <a:p>
                      <a:r>
                        <a:rPr lang="en-US" sz="2000" dirty="0">
                          <a:latin typeface="Arial"/>
                          <a:cs typeface="Arial"/>
                        </a:rPr>
                        <a:t>Pay Attention to Feelings.</a:t>
                      </a:r>
                    </a:p>
                  </a:txBody>
                  <a:tcPr>
                    <a:solidFill>
                      <a:schemeClr val="accent6">
                        <a:lumMod val="20000"/>
                        <a:lumOff val="80000"/>
                      </a:schemeClr>
                    </a:solidFill>
                  </a:tcPr>
                </a:tc>
                <a:extLst>
                  <a:ext uri="{0D108BD9-81ED-4DB2-BD59-A6C34878D82A}">
                    <a16:rowId xmlns:a16="http://schemas.microsoft.com/office/drawing/2014/main" val="10003"/>
                  </a:ext>
                </a:extLst>
              </a:tr>
              <a:tr h="465850">
                <a:tc>
                  <a:txBody>
                    <a:bodyPr/>
                    <a:lstStyle/>
                    <a:p>
                      <a:r>
                        <a:rPr lang="en-US" sz="2000" dirty="0">
                          <a:latin typeface="Arial"/>
                          <a:cs typeface="Arial"/>
                        </a:rPr>
                        <a:t>Environmental</a:t>
                      </a:r>
                      <a:r>
                        <a:rPr lang="en-US" sz="2000" baseline="0" dirty="0">
                          <a:latin typeface="Arial"/>
                          <a:cs typeface="Arial"/>
                        </a:rPr>
                        <a:t> Reevaluation</a:t>
                      </a:r>
                      <a:endParaRPr lang="en-US" sz="2000" dirty="0">
                        <a:latin typeface="Arial"/>
                        <a:cs typeface="Arial"/>
                      </a:endParaRPr>
                    </a:p>
                  </a:txBody>
                  <a:tcPr>
                    <a:solidFill>
                      <a:schemeClr val="accent6">
                        <a:lumMod val="20000"/>
                        <a:lumOff val="80000"/>
                      </a:schemeClr>
                    </a:solidFill>
                  </a:tcPr>
                </a:tc>
                <a:tc>
                  <a:txBody>
                    <a:bodyPr/>
                    <a:lstStyle/>
                    <a:p>
                      <a:r>
                        <a:rPr lang="en-US" sz="2000" dirty="0">
                          <a:latin typeface="Arial"/>
                          <a:cs typeface="Arial"/>
                        </a:rPr>
                        <a:t>Notice</a:t>
                      </a:r>
                      <a:r>
                        <a:rPr lang="en-US" sz="2000" baseline="0" dirty="0">
                          <a:latin typeface="Arial"/>
                          <a:cs typeface="Arial"/>
                        </a:rPr>
                        <a:t> Your Effect on Others.</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4"/>
                  </a:ext>
                </a:extLst>
              </a:tr>
              <a:tr h="465850">
                <a:tc>
                  <a:txBody>
                    <a:bodyPr/>
                    <a:lstStyle/>
                    <a:p>
                      <a:r>
                        <a:rPr lang="en-US" sz="2000" dirty="0">
                          <a:latin typeface="Arial"/>
                          <a:cs typeface="Arial"/>
                        </a:rPr>
                        <a:t>Self-Reevaluation</a:t>
                      </a:r>
                    </a:p>
                  </a:txBody>
                  <a:tcPr>
                    <a:solidFill>
                      <a:schemeClr val="accent6">
                        <a:lumMod val="20000"/>
                        <a:lumOff val="80000"/>
                      </a:schemeClr>
                    </a:solidFill>
                  </a:tcPr>
                </a:tc>
                <a:tc>
                  <a:txBody>
                    <a:bodyPr/>
                    <a:lstStyle/>
                    <a:p>
                      <a:r>
                        <a:rPr lang="en-US" sz="2000" dirty="0">
                          <a:latin typeface="Arial"/>
                          <a:cs typeface="Arial"/>
                        </a:rPr>
                        <a:t>Create a</a:t>
                      </a:r>
                      <a:r>
                        <a:rPr lang="en-US" sz="2000" baseline="0" dirty="0">
                          <a:latin typeface="Arial"/>
                          <a:cs typeface="Arial"/>
                        </a:rPr>
                        <a:t> New Self-Image.</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5"/>
                  </a:ext>
                </a:extLst>
              </a:tr>
              <a:tr h="465850">
                <a:tc>
                  <a:txBody>
                    <a:bodyPr/>
                    <a:lstStyle/>
                    <a:p>
                      <a:r>
                        <a:rPr lang="en-US" sz="2000" dirty="0">
                          <a:latin typeface="Arial"/>
                          <a:cs typeface="Arial"/>
                        </a:rPr>
                        <a:t>Social Liberation</a:t>
                      </a:r>
                    </a:p>
                  </a:txBody>
                  <a:tcPr>
                    <a:solidFill>
                      <a:schemeClr val="accent6">
                        <a:lumMod val="20000"/>
                        <a:lumOff val="80000"/>
                      </a:schemeClr>
                    </a:solidFill>
                  </a:tcPr>
                </a:tc>
                <a:tc>
                  <a:txBody>
                    <a:bodyPr/>
                    <a:lstStyle/>
                    <a:p>
                      <a:r>
                        <a:rPr lang="en-US" sz="2000" dirty="0">
                          <a:latin typeface="Arial"/>
                          <a:cs typeface="Arial"/>
                        </a:rPr>
                        <a:t>Notice Social</a:t>
                      </a:r>
                      <a:r>
                        <a:rPr lang="en-US" sz="2000" baseline="0" dirty="0">
                          <a:latin typeface="Arial"/>
                          <a:cs typeface="Arial"/>
                        </a:rPr>
                        <a:t> Trends.</a:t>
                      </a:r>
                      <a:endParaRPr lang="en-US" sz="2000" dirty="0">
                        <a:latin typeface="Arial"/>
                        <a:cs typeface="Arial"/>
                      </a:endParaRPr>
                    </a:p>
                  </a:txBody>
                  <a:tcPr>
                    <a:solidFill>
                      <a:schemeClr val="accent6">
                        <a:lumMod val="20000"/>
                        <a:lumOff val="80000"/>
                      </a:schemeClr>
                    </a:solidFill>
                  </a:tcPr>
                </a:tc>
                <a:extLst>
                  <a:ext uri="{0D108BD9-81ED-4DB2-BD59-A6C34878D82A}">
                    <a16:rowId xmlns:a16="http://schemas.microsoft.com/office/drawing/2014/main" val="10006"/>
                  </a:ext>
                </a:extLst>
              </a:tr>
              <a:tr h="465850">
                <a:tc gridSpan="2">
                  <a:txBody>
                    <a:bodyPr/>
                    <a:lstStyle/>
                    <a:p>
                      <a:pPr algn="ctr"/>
                      <a:r>
                        <a:rPr lang="en-US" sz="2000" b="1" dirty="0">
                          <a:latin typeface="Arial"/>
                          <a:cs typeface="Arial"/>
                        </a:rPr>
                        <a:t>Behavioral Processes</a:t>
                      </a:r>
                    </a:p>
                  </a:txBody>
                  <a:tcPr/>
                </a:tc>
                <a:tc hMerge="1">
                  <a:txBody>
                    <a:bodyPr/>
                    <a:lstStyle/>
                    <a:p>
                      <a:endParaRPr lang="en-US" dirty="0"/>
                    </a:p>
                  </a:txBody>
                  <a:tcPr/>
                </a:tc>
                <a:extLst>
                  <a:ext uri="{0D108BD9-81ED-4DB2-BD59-A6C34878D82A}">
                    <a16:rowId xmlns:a16="http://schemas.microsoft.com/office/drawing/2014/main" val="10007"/>
                  </a:ext>
                </a:extLst>
              </a:tr>
              <a:tr h="465850">
                <a:tc>
                  <a:txBody>
                    <a:bodyPr/>
                    <a:lstStyle/>
                    <a:p>
                      <a:r>
                        <a:rPr lang="en-US" sz="2000" dirty="0">
                          <a:latin typeface="Arial"/>
                          <a:cs typeface="Arial"/>
                        </a:rPr>
                        <a:t>Self-Liberation</a:t>
                      </a:r>
                    </a:p>
                  </a:txBody>
                  <a:tcPr>
                    <a:solidFill>
                      <a:srgbClr val="CECEEF"/>
                    </a:solidFill>
                  </a:tcPr>
                </a:tc>
                <a:tc>
                  <a:txBody>
                    <a:bodyPr/>
                    <a:lstStyle/>
                    <a:p>
                      <a:r>
                        <a:rPr lang="en-US" sz="2000" dirty="0">
                          <a:latin typeface="Arial"/>
                          <a:cs typeface="Arial"/>
                        </a:rPr>
                        <a:t>Make a Commitment.</a:t>
                      </a:r>
                    </a:p>
                  </a:txBody>
                  <a:tcPr>
                    <a:solidFill>
                      <a:srgbClr val="CECEEF"/>
                    </a:solidFill>
                  </a:tcPr>
                </a:tc>
                <a:extLst>
                  <a:ext uri="{0D108BD9-81ED-4DB2-BD59-A6C34878D82A}">
                    <a16:rowId xmlns:a16="http://schemas.microsoft.com/office/drawing/2014/main" val="10008"/>
                  </a:ext>
                </a:extLst>
              </a:tr>
              <a:tr h="465850">
                <a:tc>
                  <a:txBody>
                    <a:bodyPr/>
                    <a:lstStyle/>
                    <a:p>
                      <a:r>
                        <a:rPr lang="en-US" sz="2000" dirty="0">
                          <a:latin typeface="Arial"/>
                          <a:cs typeface="Arial"/>
                        </a:rPr>
                        <a:t>Counter-Conditioning</a:t>
                      </a:r>
                    </a:p>
                  </a:txBody>
                  <a:tcPr>
                    <a:solidFill>
                      <a:srgbClr val="CECEEF"/>
                    </a:solidFill>
                  </a:tcPr>
                </a:tc>
                <a:tc>
                  <a:txBody>
                    <a:bodyPr/>
                    <a:lstStyle/>
                    <a:p>
                      <a:r>
                        <a:rPr lang="en-US" sz="2000" dirty="0">
                          <a:latin typeface="Arial"/>
                          <a:cs typeface="Arial"/>
                        </a:rPr>
                        <a:t>Use Substitutes.</a:t>
                      </a:r>
                    </a:p>
                  </a:txBody>
                  <a:tcPr>
                    <a:solidFill>
                      <a:srgbClr val="CECEEF"/>
                    </a:solidFill>
                  </a:tcPr>
                </a:tc>
                <a:extLst>
                  <a:ext uri="{0D108BD9-81ED-4DB2-BD59-A6C34878D82A}">
                    <a16:rowId xmlns:a16="http://schemas.microsoft.com/office/drawing/2014/main" val="10009"/>
                  </a:ext>
                </a:extLst>
              </a:tr>
              <a:tr h="465850">
                <a:tc>
                  <a:txBody>
                    <a:bodyPr/>
                    <a:lstStyle/>
                    <a:p>
                      <a:r>
                        <a:rPr lang="en-US" sz="2000" dirty="0">
                          <a:latin typeface="Arial"/>
                          <a:cs typeface="Arial"/>
                        </a:rPr>
                        <a:t>Helping Relationships</a:t>
                      </a:r>
                    </a:p>
                  </a:txBody>
                  <a:tcPr>
                    <a:solidFill>
                      <a:srgbClr val="CECEEF"/>
                    </a:solidFill>
                  </a:tcPr>
                </a:tc>
                <a:tc>
                  <a:txBody>
                    <a:bodyPr/>
                    <a:lstStyle/>
                    <a:p>
                      <a:r>
                        <a:rPr lang="en-US" sz="2000" dirty="0">
                          <a:latin typeface="Arial"/>
                          <a:cs typeface="Arial"/>
                        </a:rPr>
                        <a:t>Get Support.</a:t>
                      </a:r>
                    </a:p>
                  </a:txBody>
                  <a:tcPr>
                    <a:solidFill>
                      <a:srgbClr val="CECEEF"/>
                    </a:solidFill>
                  </a:tcPr>
                </a:tc>
                <a:extLst>
                  <a:ext uri="{0D108BD9-81ED-4DB2-BD59-A6C34878D82A}">
                    <a16:rowId xmlns:a16="http://schemas.microsoft.com/office/drawing/2014/main" val="10010"/>
                  </a:ext>
                </a:extLst>
              </a:tr>
              <a:tr h="465850">
                <a:tc>
                  <a:txBody>
                    <a:bodyPr/>
                    <a:lstStyle/>
                    <a:p>
                      <a:r>
                        <a:rPr lang="en-US" sz="2000" dirty="0">
                          <a:latin typeface="Arial"/>
                          <a:cs typeface="Arial"/>
                        </a:rPr>
                        <a:t>Reinforcement</a:t>
                      </a:r>
                      <a:r>
                        <a:rPr lang="en-US" sz="2000" baseline="0" dirty="0">
                          <a:latin typeface="Arial"/>
                          <a:cs typeface="Arial"/>
                        </a:rPr>
                        <a:t> Management</a:t>
                      </a:r>
                      <a:endParaRPr lang="en-US" sz="2000" dirty="0">
                        <a:latin typeface="Arial"/>
                        <a:cs typeface="Arial"/>
                      </a:endParaRPr>
                    </a:p>
                  </a:txBody>
                  <a:tcPr>
                    <a:solidFill>
                      <a:srgbClr val="CECEEF"/>
                    </a:solidFill>
                  </a:tcPr>
                </a:tc>
                <a:tc>
                  <a:txBody>
                    <a:bodyPr/>
                    <a:lstStyle/>
                    <a:p>
                      <a:r>
                        <a:rPr lang="en-US" sz="2000" dirty="0">
                          <a:latin typeface="Arial"/>
                          <a:cs typeface="Arial"/>
                        </a:rPr>
                        <a:t>Use Rewards.</a:t>
                      </a:r>
                    </a:p>
                  </a:txBody>
                  <a:tcPr>
                    <a:solidFill>
                      <a:srgbClr val="CECEEF"/>
                    </a:solidFill>
                  </a:tcPr>
                </a:tc>
                <a:extLst>
                  <a:ext uri="{0D108BD9-81ED-4DB2-BD59-A6C34878D82A}">
                    <a16:rowId xmlns:a16="http://schemas.microsoft.com/office/drawing/2014/main" val="10011"/>
                  </a:ext>
                </a:extLst>
              </a:tr>
              <a:tr h="465850">
                <a:tc>
                  <a:txBody>
                    <a:bodyPr/>
                    <a:lstStyle/>
                    <a:p>
                      <a:r>
                        <a:rPr lang="en-US" sz="2000" dirty="0">
                          <a:latin typeface="Arial"/>
                          <a:cs typeface="Arial"/>
                        </a:rPr>
                        <a:t>Stimulus Control </a:t>
                      </a:r>
                    </a:p>
                  </a:txBody>
                  <a:tcPr>
                    <a:solidFill>
                      <a:srgbClr val="CECEEF"/>
                    </a:solidFill>
                  </a:tcPr>
                </a:tc>
                <a:tc>
                  <a:txBody>
                    <a:bodyPr/>
                    <a:lstStyle/>
                    <a:p>
                      <a:r>
                        <a:rPr lang="en-US" sz="2000" dirty="0">
                          <a:latin typeface="Arial"/>
                          <a:cs typeface="Arial"/>
                        </a:rPr>
                        <a:t>Manage Your Environment.</a:t>
                      </a:r>
                    </a:p>
                  </a:txBody>
                  <a:tcPr>
                    <a:solidFill>
                      <a:srgbClr val="CECEE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0B815AF8-F5E3-8E20-E820-7A7A0067FAF4}"/>
              </a:ext>
            </a:extLst>
          </p:cNvPr>
          <p:cNvSpPr>
            <a:spLocks noGrp="1" noChangeArrowheads="1"/>
          </p:cNvSpPr>
          <p:nvPr>
            <p:ph type="title"/>
          </p:nvPr>
        </p:nvSpPr>
        <p:spPr/>
        <p:txBody>
          <a:bodyPr/>
          <a:lstStyle/>
          <a:p>
            <a:pPr eaLnBrk="1" hangingPunct="1"/>
            <a:r>
              <a:rPr lang="en-US" altLang="en-US"/>
              <a:t>Introduction</a:t>
            </a:r>
          </a:p>
        </p:txBody>
      </p:sp>
      <p:sp>
        <p:nvSpPr>
          <p:cNvPr id="17410" name="Rectangle 3">
            <a:extLst>
              <a:ext uri="{FF2B5EF4-FFF2-40B4-BE49-F238E27FC236}">
                <a16:creationId xmlns:a16="http://schemas.microsoft.com/office/drawing/2014/main" id="{478A321A-5DFC-77E4-7B44-6197D5315776}"/>
              </a:ext>
            </a:extLst>
          </p:cNvPr>
          <p:cNvSpPr>
            <a:spLocks noGrp="1" noChangeArrowheads="1"/>
          </p:cNvSpPr>
          <p:nvPr>
            <p:ph sz="quarter" idx="10"/>
          </p:nvPr>
        </p:nvSpPr>
        <p:spPr/>
        <p:txBody>
          <a:bodyPr/>
          <a:lstStyle/>
          <a:p>
            <a:pPr eaLnBrk="1" hangingPunct="1">
              <a:lnSpc>
                <a:spcPct val="90000"/>
              </a:lnSpc>
            </a:pPr>
            <a:r>
              <a:rPr lang="en-US" altLang="en-US" b="1"/>
              <a:t>Stage theories</a:t>
            </a:r>
            <a:r>
              <a:rPr lang="en-US" altLang="en-US"/>
              <a:t>: behavioral change occurs as a result of individuals passing through a </a:t>
            </a:r>
            <a:r>
              <a:rPr lang="en-US" altLang="en-US" u="sng"/>
              <a:t>series of sequential stages </a:t>
            </a:r>
          </a:p>
          <a:p>
            <a:pPr eaLnBrk="1" hangingPunct="1">
              <a:lnSpc>
                <a:spcPct val="90000"/>
              </a:lnSpc>
            </a:pPr>
            <a:endParaRPr lang="en-US" altLang="en-US"/>
          </a:p>
          <a:p>
            <a:pPr lvl="1" eaLnBrk="1" hangingPunct="1">
              <a:lnSpc>
                <a:spcPct val="90000"/>
              </a:lnSpc>
            </a:pPr>
            <a:r>
              <a:rPr lang="en-US" altLang="en-US" sz="3200"/>
              <a:t>culminate either in the elimination of a health-risk behavior (e.g., smoking) or </a:t>
            </a:r>
          </a:p>
          <a:p>
            <a:pPr lvl="1" eaLnBrk="1" hangingPunct="1">
              <a:lnSpc>
                <a:spcPct val="90000"/>
              </a:lnSpc>
            </a:pPr>
            <a:endParaRPr lang="en-US" altLang="en-US" sz="3200"/>
          </a:p>
          <a:p>
            <a:pPr lvl="1" eaLnBrk="1" hangingPunct="1">
              <a:lnSpc>
                <a:spcPct val="90000"/>
              </a:lnSpc>
            </a:pPr>
            <a:r>
              <a:rPr lang="en-US" altLang="en-US" sz="3200"/>
              <a:t>the long-term adoption of a health-protective behavior (e.g., adherence to a low-fat diet).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57A01F6F-5F88-A827-7E13-D993E639BFDD}"/>
              </a:ext>
            </a:extLst>
          </p:cNvPr>
          <p:cNvSpPr>
            <a:spLocks noGrp="1"/>
          </p:cNvSpPr>
          <p:nvPr>
            <p:ph type="title"/>
          </p:nvPr>
        </p:nvSpPr>
        <p:spPr/>
        <p:txBody>
          <a:bodyPr/>
          <a:lstStyle/>
          <a:p>
            <a:r>
              <a:rPr lang="en-US" altLang="en-US"/>
              <a:t>Transtheoretical Model of Change</a:t>
            </a:r>
          </a:p>
        </p:txBody>
      </p:sp>
      <p:sp>
        <p:nvSpPr>
          <p:cNvPr id="53250" name="Content Placeholder 2">
            <a:extLst>
              <a:ext uri="{FF2B5EF4-FFF2-40B4-BE49-F238E27FC236}">
                <a16:creationId xmlns:a16="http://schemas.microsoft.com/office/drawing/2014/main" id="{1EE07332-7E35-1222-812D-364FA5C7F058}"/>
              </a:ext>
            </a:extLst>
          </p:cNvPr>
          <p:cNvSpPr>
            <a:spLocks noGrp="1"/>
          </p:cNvSpPr>
          <p:nvPr>
            <p:ph sz="quarter" idx="10"/>
          </p:nvPr>
        </p:nvSpPr>
        <p:spPr/>
        <p:txBody>
          <a:bodyPr/>
          <a:lstStyle/>
          <a:p>
            <a:pPr marL="342900" lvl="1" indent="-342900">
              <a:buFontTx/>
              <a:buChar char="•"/>
            </a:pPr>
            <a:r>
              <a:rPr lang="en-US" altLang="en-US" sz="3200" b="1"/>
              <a:t>Decisional balance:</a:t>
            </a:r>
          </a:p>
          <a:p>
            <a:pPr marL="742950" lvl="2" indent="-342900"/>
            <a:r>
              <a:rPr lang="en-US" altLang="en-US" sz="3200"/>
              <a:t>Involves</a:t>
            </a:r>
            <a:r>
              <a:rPr lang="en-US" altLang="en-US" sz="3200" b="1"/>
              <a:t> </a:t>
            </a:r>
            <a:r>
              <a:rPr lang="en-US" altLang="en-US" sz="3200"/>
              <a:t>a </a:t>
            </a:r>
            <a:r>
              <a:rPr lang="ja-JP" altLang="en-US" sz="3200"/>
              <a:t>“</a:t>
            </a:r>
            <a:r>
              <a:rPr lang="en-US" altLang="ja-JP" sz="3200"/>
              <a:t>mental weighing</a:t>
            </a:r>
            <a:r>
              <a:rPr lang="ja-JP" altLang="en-US" sz="3200"/>
              <a:t>”</a:t>
            </a:r>
            <a:r>
              <a:rPr lang="en-US" altLang="ja-JP" sz="3200"/>
              <a:t> of the pros and cons associated with changing behavior.</a:t>
            </a:r>
          </a:p>
          <a:p>
            <a:pPr marL="742950" lvl="2" indent="-342900"/>
            <a:endParaRPr lang="en-US" altLang="en-US" sz="2800"/>
          </a:p>
          <a:p>
            <a:pPr marL="342900" lvl="1" indent="-342900"/>
            <a:r>
              <a:rPr lang="en-US" altLang="en-US" sz="3200"/>
              <a:t>The goal of intervention is to </a:t>
            </a:r>
            <a:r>
              <a:rPr lang="en-US" altLang="en-US" sz="3200" i="1"/>
              <a:t>maximize the pros </a:t>
            </a:r>
            <a:r>
              <a:rPr lang="en-US" altLang="en-US" sz="3200"/>
              <a:t>of adopting a new, healthier behavior or eliminating a health-threatening behavior, and </a:t>
            </a:r>
            <a:r>
              <a:rPr lang="en-US" altLang="en-US" sz="3200" i="1"/>
              <a:t>minimize the cons </a:t>
            </a:r>
            <a:r>
              <a:rPr lang="en-US" altLang="en-US" sz="3200"/>
              <a:t>associated with change. </a:t>
            </a:r>
          </a:p>
          <a:p>
            <a:pPr marL="342900" lvl="1" indent="-342900">
              <a:buFontTx/>
              <a:buNone/>
            </a:pPr>
            <a:endParaRPr lang="en-US"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EE5295F-5BC7-81DC-7DC6-5B2412BF1D3B}"/>
              </a:ext>
            </a:extLst>
          </p:cNvPr>
          <p:cNvSpPr>
            <a:spLocks noGrp="1"/>
          </p:cNvSpPr>
          <p:nvPr>
            <p:ph type="title"/>
          </p:nvPr>
        </p:nvSpPr>
        <p:spPr/>
        <p:txBody>
          <a:bodyPr/>
          <a:lstStyle/>
          <a:p>
            <a:r>
              <a:rPr lang="en-US" altLang="en-US"/>
              <a:t>Transtheoretical Model of Change</a:t>
            </a:r>
          </a:p>
        </p:txBody>
      </p:sp>
      <p:sp>
        <p:nvSpPr>
          <p:cNvPr id="55298" name="Content Placeholder 2">
            <a:extLst>
              <a:ext uri="{FF2B5EF4-FFF2-40B4-BE49-F238E27FC236}">
                <a16:creationId xmlns:a16="http://schemas.microsoft.com/office/drawing/2014/main" id="{D28129FF-4197-759A-1B9A-B9A1B936A390}"/>
              </a:ext>
            </a:extLst>
          </p:cNvPr>
          <p:cNvSpPr>
            <a:spLocks noGrp="1"/>
          </p:cNvSpPr>
          <p:nvPr>
            <p:ph sz="quarter" idx="10"/>
          </p:nvPr>
        </p:nvSpPr>
        <p:spPr/>
        <p:txBody>
          <a:bodyPr/>
          <a:lstStyle/>
          <a:p>
            <a:pPr marL="342900" lvl="1" indent="-342900">
              <a:buFontTx/>
              <a:buChar char="•"/>
            </a:pPr>
            <a:r>
              <a:rPr lang="en-US" altLang="en-US" sz="2900" b="1"/>
              <a:t>Resilient self-efficacy</a:t>
            </a:r>
            <a:r>
              <a:rPr lang="en-US" altLang="en-US" sz="2900"/>
              <a:t>: Confidence to cope with high-risk situations without relapsing and temptation </a:t>
            </a:r>
          </a:p>
          <a:p>
            <a:pPr marL="342900" lvl="1" indent="-342900">
              <a:buFontTx/>
              <a:buChar char="•"/>
            </a:pPr>
            <a:endParaRPr lang="en-US" altLang="en-US" sz="2900"/>
          </a:p>
          <a:p>
            <a:pPr marL="342900" lvl="1" indent="-342900">
              <a:buFontTx/>
              <a:buChar char="•"/>
            </a:pPr>
            <a:r>
              <a:rPr lang="en-US" altLang="en-US" sz="2900" i="1"/>
              <a:t>High confidence and low temptation </a:t>
            </a:r>
            <a:r>
              <a:rPr lang="en-US" altLang="en-US" sz="2900"/>
              <a:t>interact to provide optimal conditions favoring successful progress to lasting behavior change.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descr="examples of use of ttm.tiff">
            <a:extLst>
              <a:ext uri="{FF2B5EF4-FFF2-40B4-BE49-F238E27FC236}">
                <a16:creationId xmlns:a16="http://schemas.microsoft.com/office/drawing/2014/main" id="{898DE2D7-0FC2-65D8-28CD-655C7FAFDE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6865" r="-26865"/>
          <a:stretch>
            <a:fillRect/>
          </a:stretch>
        </p:blipFill>
        <p:spPr>
          <a:xfrm>
            <a:off x="-1471613" y="152400"/>
            <a:ext cx="12139613" cy="64071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Sasa-1.tiff">
            <a:extLst>
              <a:ext uri="{FF2B5EF4-FFF2-40B4-BE49-F238E27FC236}">
                <a16:creationId xmlns:a16="http://schemas.microsoft.com/office/drawing/2014/main" id="{D6664BF2-19E2-2F7B-0812-6BA8567D46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5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Sasa-2.tiff">
            <a:extLst>
              <a:ext uri="{FF2B5EF4-FFF2-40B4-BE49-F238E27FC236}">
                <a16:creationId xmlns:a16="http://schemas.microsoft.com/office/drawing/2014/main" id="{B1CA62FC-4801-0A5B-828F-F7AAD85D3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7007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Sasa-3.tiff">
            <a:extLst>
              <a:ext uri="{FF2B5EF4-FFF2-40B4-BE49-F238E27FC236}">
                <a16:creationId xmlns:a16="http://schemas.microsoft.com/office/drawing/2014/main" id="{0A447B43-1CCE-F486-019F-D47D3C11A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152400"/>
            <a:ext cx="907891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sasa-4.tiff">
            <a:extLst>
              <a:ext uri="{FF2B5EF4-FFF2-40B4-BE49-F238E27FC236}">
                <a16:creationId xmlns:a16="http://schemas.microsoft.com/office/drawing/2014/main" id="{514BCC11-6EC4-9386-9427-BA55879E1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0"/>
            <a:ext cx="5084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00239D54-2341-EDB8-3FF2-1A25A7287661}"/>
              </a:ext>
            </a:extLst>
          </p:cNvPr>
          <p:cNvSpPr>
            <a:spLocks noGrp="1"/>
          </p:cNvSpPr>
          <p:nvPr>
            <p:ph type="title"/>
          </p:nvPr>
        </p:nvSpPr>
        <p:spPr/>
        <p:txBody>
          <a:bodyPr/>
          <a:lstStyle/>
          <a:p>
            <a:r>
              <a:rPr lang="en-US" altLang="en-US"/>
              <a:t>Precaution Adoption Process Model</a:t>
            </a:r>
          </a:p>
        </p:txBody>
      </p:sp>
      <p:sp>
        <p:nvSpPr>
          <p:cNvPr id="62466" name="Content Placeholder 2">
            <a:extLst>
              <a:ext uri="{FF2B5EF4-FFF2-40B4-BE49-F238E27FC236}">
                <a16:creationId xmlns:a16="http://schemas.microsoft.com/office/drawing/2014/main" id="{B24AF1FA-0419-5368-D6E2-E3DBF8B8DB5F}"/>
              </a:ext>
            </a:extLst>
          </p:cNvPr>
          <p:cNvSpPr>
            <a:spLocks noGrp="1"/>
          </p:cNvSpPr>
          <p:nvPr>
            <p:ph sz="quarter" idx="10"/>
          </p:nvPr>
        </p:nvSpPr>
        <p:spPr/>
        <p:txBody>
          <a:bodyPr/>
          <a:lstStyle/>
          <a:p>
            <a:pPr marL="342900" lvl="1" indent="-342900">
              <a:buFontTx/>
              <a:buChar char="•"/>
            </a:pPr>
            <a:r>
              <a:rPr lang="en-US" altLang="en-US" sz="2900" dirty="0"/>
              <a:t>The PAPM is similar to the TMC but involves a more fine-grained approach to the concept of the 5 stages of change.</a:t>
            </a:r>
          </a:p>
        </p:txBody>
      </p:sp>
      <p:pic>
        <p:nvPicPr>
          <p:cNvPr id="62467" name="Picture 3">
            <a:extLst>
              <a:ext uri="{FF2B5EF4-FFF2-40B4-BE49-F238E27FC236}">
                <a16:creationId xmlns:a16="http://schemas.microsoft.com/office/drawing/2014/main" id="{CBD853A9-0123-2F04-2054-4D0AEF6DD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88392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a:extLst>
              <a:ext uri="{FF2B5EF4-FFF2-40B4-BE49-F238E27FC236}">
                <a16:creationId xmlns:a16="http://schemas.microsoft.com/office/drawing/2014/main" id="{A4256FD2-CB78-608D-691C-B87168F6F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4138"/>
            <a:ext cx="6629400"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51E7-7A6E-1398-0DED-BAAD88E530E1}"/>
              </a:ext>
            </a:extLst>
          </p:cNvPr>
          <p:cNvSpPr>
            <a:spLocks noGrp="1"/>
          </p:cNvSpPr>
          <p:nvPr>
            <p:ph type="title"/>
          </p:nvPr>
        </p:nvSpPr>
        <p:spPr/>
        <p:txBody>
          <a:bodyPr/>
          <a:lstStyle/>
          <a:p>
            <a:endParaRPr lang="en-US"/>
          </a:p>
        </p:txBody>
      </p:sp>
      <p:sp>
        <p:nvSpPr>
          <p:cNvPr id="55298" name="Content Placeholder 2">
            <a:extLst>
              <a:ext uri="{FF2B5EF4-FFF2-40B4-BE49-F238E27FC236}">
                <a16:creationId xmlns:a16="http://schemas.microsoft.com/office/drawing/2014/main" id="{8A8E766D-4855-7A66-38FA-B8DB72C1F96E}"/>
              </a:ext>
            </a:extLst>
          </p:cNvPr>
          <p:cNvSpPr>
            <a:spLocks noGrp="1"/>
          </p:cNvSpPr>
          <p:nvPr>
            <p:ph sz="quarter" idx="10"/>
          </p:nvPr>
        </p:nvSpPr>
        <p:spPr/>
        <p:txBody>
          <a:bodyPr/>
          <a:lstStyle/>
          <a:p>
            <a:pPr marL="0" lvl="1" indent="0">
              <a:buFontTx/>
              <a:buNone/>
            </a:pPr>
            <a:r>
              <a:rPr lang="en-US" altLang="en-US" sz="2900"/>
              <a:t>According to the PAPM, the TMC</a:t>
            </a:r>
            <a:r>
              <a:rPr lang="ja-JP" altLang="en-US" sz="2900"/>
              <a:t>’</a:t>
            </a:r>
            <a:r>
              <a:rPr lang="en-US" altLang="ja-JP" sz="2900"/>
              <a:t>s stage of Precontemplation comprises two stages: </a:t>
            </a:r>
          </a:p>
          <a:p>
            <a:pPr marL="914400" lvl="2" indent="-514350">
              <a:buFont typeface="Times New Roman" panose="02020603050405020304" pitchFamily="18" charset="0"/>
              <a:buAutoNum type="arabicPeriod"/>
            </a:pPr>
            <a:r>
              <a:rPr lang="en-US" altLang="en-US" sz="2900" i="1"/>
              <a:t>unaware</a:t>
            </a:r>
            <a:r>
              <a:rPr lang="en-US" altLang="en-US" sz="2900"/>
              <a:t> of the issue</a:t>
            </a:r>
          </a:p>
          <a:p>
            <a:pPr marL="914400" lvl="2" indent="-514350">
              <a:buFont typeface="Times New Roman" panose="02020603050405020304" pitchFamily="18" charset="0"/>
              <a:buAutoNum type="arabicPeriod"/>
            </a:pPr>
            <a:r>
              <a:rPr lang="en-US" altLang="en-US" sz="2900" i="1"/>
              <a:t>unengaged</a:t>
            </a:r>
            <a:r>
              <a:rPr lang="en-US" altLang="en-US" sz="2900"/>
              <a:t> by the issue</a:t>
            </a:r>
          </a:p>
          <a:p>
            <a:pPr marL="0" lvl="1" indent="0">
              <a:buFontTx/>
              <a:buNone/>
            </a:pPr>
            <a:r>
              <a:rPr lang="en-US" altLang="en-US" sz="2900"/>
              <a:t>People who are unengaged may have an </a:t>
            </a:r>
            <a:r>
              <a:rPr lang="en-US" altLang="en-US" sz="2900" b="1"/>
              <a:t>optimistic bias</a:t>
            </a:r>
            <a:r>
              <a:rPr lang="en-US" altLang="en-US" sz="2900"/>
              <a:t>: </a:t>
            </a:r>
          </a:p>
          <a:p>
            <a:pPr marL="914400" lvl="2" indent="-514350"/>
            <a:r>
              <a:rPr lang="en-US" altLang="en-US" sz="2800"/>
              <a:t>Don’t see themselves as being as vulnerable to the adverse consequences of health-risk behaviors as their peers, who engage in the same risk behaviors.</a:t>
            </a:r>
          </a:p>
          <a:p>
            <a:pPr marL="0" lvl="1" indent="0">
              <a:buFontTx/>
              <a:buNone/>
            </a:pPr>
            <a:endParaRPr lang="en-US" altLang="en-US"/>
          </a:p>
          <a:p>
            <a:pPr marL="0" lvl="1" indent="0">
              <a:buFontTx/>
              <a:buNone/>
            </a:pPr>
            <a:endParaRPr lang="en-US" altLang="en-US" sz="2400"/>
          </a:p>
        </p:txBody>
      </p:sp>
      <p:sp>
        <p:nvSpPr>
          <p:cNvPr id="64514" name="Title 1">
            <a:extLst>
              <a:ext uri="{FF2B5EF4-FFF2-40B4-BE49-F238E27FC236}">
                <a16:creationId xmlns:a16="http://schemas.microsoft.com/office/drawing/2014/main" id="{75F127D4-4B64-AC49-ABB3-3477E52A92ED}"/>
              </a:ext>
            </a:extLst>
          </p:cNvPr>
          <p:cNvSpPr txBox="1">
            <a:spLocks/>
          </p:cNvSpPr>
          <p:nvPr/>
        </p:nvSpPr>
        <p:spPr bwMode="auto">
          <a:xfrm>
            <a:off x="228600" y="152400"/>
            <a:ext cx="86868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solidFill>
                  <a:schemeClr val="tx2"/>
                </a:solidFill>
                <a:latin typeface="Georgia" panose="02040502050405020303" pitchFamily="18" charset="0"/>
              </a:rPr>
              <a:t>Precaution Adoption Process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B4A0F64-C4B9-5F1B-7F5C-2F0E4C8C8FD0}"/>
              </a:ext>
            </a:extLst>
          </p:cNvPr>
          <p:cNvSpPr>
            <a:spLocks noGrp="1" noChangeArrowheads="1"/>
          </p:cNvSpPr>
          <p:nvPr>
            <p:ph type="title"/>
          </p:nvPr>
        </p:nvSpPr>
        <p:spPr/>
        <p:txBody>
          <a:bodyPr/>
          <a:lstStyle/>
          <a:p>
            <a:pPr eaLnBrk="1" hangingPunct="1"/>
            <a:r>
              <a:rPr lang="en-US" altLang="en-US"/>
              <a:t>Introduction</a:t>
            </a:r>
          </a:p>
        </p:txBody>
      </p:sp>
      <p:sp>
        <p:nvSpPr>
          <p:cNvPr id="18434" name="Rectangle 3">
            <a:extLst>
              <a:ext uri="{FF2B5EF4-FFF2-40B4-BE49-F238E27FC236}">
                <a16:creationId xmlns:a16="http://schemas.microsoft.com/office/drawing/2014/main" id="{9060BE42-E337-53D0-D680-B8BD05E0C069}"/>
              </a:ext>
            </a:extLst>
          </p:cNvPr>
          <p:cNvSpPr>
            <a:spLocks noGrp="1" noChangeArrowheads="1"/>
          </p:cNvSpPr>
          <p:nvPr>
            <p:ph sz="quarter" idx="10"/>
          </p:nvPr>
        </p:nvSpPr>
        <p:spPr/>
        <p:txBody>
          <a:bodyPr/>
          <a:lstStyle/>
          <a:p>
            <a:pPr eaLnBrk="1" hangingPunct="1">
              <a:lnSpc>
                <a:spcPct val="90000"/>
              </a:lnSpc>
            </a:pPr>
            <a:r>
              <a:rPr lang="en-US" altLang="en-US" dirty="0"/>
              <a:t>Need to successfully complete each stage</a:t>
            </a:r>
          </a:p>
          <a:p>
            <a:pPr eaLnBrk="1" hangingPunct="1">
              <a:lnSpc>
                <a:spcPct val="90000"/>
              </a:lnSpc>
            </a:pPr>
            <a:endParaRPr lang="en-US" altLang="en-US" sz="1200" dirty="0"/>
          </a:p>
          <a:p>
            <a:pPr eaLnBrk="1" hangingPunct="1">
              <a:lnSpc>
                <a:spcPct val="90000"/>
              </a:lnSpc>
            </a:pPr>
            <a:r>
              <a:rPr lang="en-US" altLang="ja-JP" dirty="0"/>
              <a:t>Start where people are!</a:t>
            </a:r>
          </a:p>
          <a:p>
            <a:pPr eaLnBrk="1" hangingPunct="1">
              <a:lnSpc>
                <a:spcPct val="90000"/>
              </a:lnSpc>
            </a:pPr>
            <a:endParaRPr lang="en-US" altLang="ja-JP" sz="1200" dirty="0"/>
          </a:p>
          <a:p>
            <a:pPr eaLnBrk="1" hangingPunct="1">
              <a:lnSpc>
                <a:spcPct val="90000"/>
              </a:lnSpc>
            </a:pPr>
            <a:r>
              <a:rPr lang="en-US" altLang="en-US" dirty="0"/>
              <a:t>Intervention programs should</a:t>
            </a:r>
            <a:r>
              <a:rPr lang="en-US" altLang="ja-JP" dirty="0"/>
              <a:t> move individuals </a:t>
            </a:r>
            <a:r>
              <a:rPr lang="en-US" altLang="ja-JP" i="1" dirty="0"/>
              <a:t>one step (one stage) closer </a:t>
            </a:r>
            <a:r>
              <a:rPr lang="en-US" altLang="ja-JP" dirty="0"/>
              <a:t>to lasting behavior change.</a:t>
            </a:r>
          </a:p>
          <a:p>
            <a:pPr eaLnBrk="1" hangingPunct="1">
              <a:lnSpc>
                <a:spcPct val="90000"/>
              </a:lnSpc>
            </a:pPr>
            <a:endParaRPr lang="en-US" altLang="ja-JP" sz="1200" dirty="0"/>
          </a:p>
          <a:p>
            <a:pPr lvl="1" eaLnBrk="1" hangingPunct="1">
              <a:lnSpc>
                <a:spcPct val="90000"/>
              </a:lnSpc>
            </a:pPr>
            <a:r>
              <a:rPr lang="ja-JP" altLang="en-US" sz="3200" dirty="0"/>
              <a:t>“</a:t>
            </a:r>
            <a:r>
              <a:rPr lang="en-US" altLang="ja-JP" sz="3200" dirty="0"/>
              <a:t>Stage-matched or stage-targeted intervention</a:t>
            </a:r>
            <a:r>
              <a:rPr lang="ja-JP" altLang="en-US" sz="3200" dirty="0"/>
              <a:t>”</a:t>
            </a:r>
            <a:r>
              <a:rPr lang="en-US" altLang="ja-JP" sz="3200" dirty="0"/>
              <a:t> </a:t>
            </a:r>
            <a:endParaRPr lang="en-US" altLang="en-US"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B4B6C79-FE86-8605-4264-7A3626F61691}"/>
              </a:ext>
            </a:extLst>
          </p:cNvPr>
          <p:cNvSpPr>
            <a:spLocks noGrp="1"/>
          </p:cNvSpPr>
          <p:nvPr>
            <p:ph type="title"/>
          </p:nvPr>
        </p:nvSpPr>
        <p:spPr/>
        <p:txBody>
          <a:bodyPr/>
          <a:lstStyle/>
          <a:p>
            <a:r>
              <a:rPr lang="en-US" altLang="en-US"/>
              <a:t>Precaution Adoption Process Model</a:t>
            </a:r>
          </a:p>
        </p:txBody>
      </p:sp>
      <p:sp>
        <p:nvSpPr>
          <p:cNvPr id="57346" name="Content Placeholder 2">
            <a:extLst>
              <a:ext uri="{FF2B5EF4-FFF2-40B4-BE49-F238E27FC236}">
                <a16:creationId xmlns:a16="http://schemas.microsoft.com/office/drawing/2014/main" id="{FC6C243B-8CD8-248F-35E2-44165AED2892}"/>
              </a:ext>
            </a:extLst>
          </p:cNvPr>
          <p:cNvSpPr>
            <a:spLocks noGrp="1"/>
          </p:cNvSpPr>
          <p:nvPr>
            <p:ph sz="quarter" idx="10"/>
          </p:nvPr>
        </p:nvSpPr>
        <p:spPr/>
        <p:txBody>
          <a:bodyPr/>
          <a:lstStyle/>
          <a:p>
            <a:pPr marL="0" lvl="1" indent="0">
              <a:buFontTx/>
              <a:buNone/>
            </a:pPr>
            <a:r>
              <a:rPr lang="en-US" altLang="en-US" sz="3200"/>
              <a:t>The </a:t>
            </a:r>
            <a:r>
              <a:rPr lang="ja-JP" altLang="en-US" sz="3200"/>
              <a:t>‘</a:t>
            </a:r>
            <a:r>
              <a:rPr lang="en-US" altLang="ja-JP" sz="3200"/>
              <a:t>unaware</a:t>
            </a:r>
            <a:r>
              <a:rPr lang="ja-JP" altLang="en-US" sz="3200"/>
              <a:t>’</a:t>
            </a:r>
            <a:r>
              <a:rPr lang="en-US" altLang="ja-JP" sz="3200"/>
              <a:t> and </a:t>
            </a:r>
            <a:r>
              <a:rPr lang="ja-JP" altLang="en-US" sz="3200"/>
              <a:t>‘</a:t>
            </a:r>
            <a:r>
              <a:rPr lang="en-US" altLang="ja-JP" sz="3200"/>
              <a:t>unengaged</a:t>
            </a:r>
            <a:r>
              <a:rPr lang="ja-JP" altLang="en-US" sz="3200"/>
              <a:t>’</a:t>
            </a:r>
            <a:r>
              <a:rPr lang="en-US" altLang="ja-JP" sz="3200"/>
              <a:t> distinction has important implications for intervention.</a:t>
            </a:r>
          </a:p>
          <a:p>
            <a:pPr marL="0" lvl="1" indent="0">
              <a:buFontTx/>
              <a:buNone/>
            </a:pPr>
            <a:endParaRPr lang="en-US" altLang="ja-JP" sz="3200"/>
          </a:p>
          <a:p>
            <a:pPr marL="857250" lvl="2" indent="-457200"/>
            <a:r>
              <a:rPr lang="en-US" altLang="en-US" sz="3200"/>
              <a:t>Unaware </a:t>
            </a:r>
            <a:r>
              <a:rPr lang="en-US" altLang="en-US" sz="3200">
                <a:sym typeface="Wingdings" panose="05000000000000000000" pitchFamily="2" charset="2"/>
              </a:rPr>
              <a:t></a:t>
            </a:r>
            <a:r>
              <a:rPr lang="en-US" altLang="en-US" sz="3200"/>
              <a:t> awareness-raising interventions</a:t>
            </a:r>
          </a:p>
          <a:p>
            <a:pPr marL="857250" lvl="2" indent="-457200"/>
            <a:endParaRPr lang="en-US" altLang="en-US" sz="3200"/>
          </a:p>
          <a:p>
            <a:pPr marL="857250" lvl="2" indent="-457200"/>
            <a:r>
              <a:rPr lang="en-US" altLang="en-US" sz="3200"/>
              <a:t>Unengaged </a:t>
            </a:r>
            <a:r>
              <a:rPr lang="en-US" altLang="en-US" sz="3200">
                <a:sym typeface="Wingdings" panose="05000000000000000000" pitchFamily="2" charset="2"/>
              </a:rPr>
              <a:t></a:t>
            </a:r>
            <a:r>
              <a:rPr lang="en-US" altLang="en-US" sz="3200"/>
              <a:t> interventions that promote perceived susceptibility.</a:t>
            </a:r>
          </a:p>
          <a:p>
            <a:pPr marL="0" lvl="1" indent="0">
              <a:buFontTx/>
              <a:buNone/>
            </a:pPr>
            <a:endParaRPr lang="en-US" altLang="en-US" sz="3200"/>
          </a:p>
          <a:p>
            <a:pPr marL="0" lvl="1" indent="0">
              <a:buFontTx/>
              <a:buNone/>
            </a:pPr>
            <a:endParaRPr lang="en-US" altLang="en-US"/>
          </a:p>
          <a:p>
            <a:pPr marL="0" lvl="1" indent="0">
              <a:buFontTx/>
              <a:buNone/>
            </a:pPr>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1174FEB-C6B5-F6C6-DFE7-843222EF89F9}"/>
              </a:ext>
            </a:extLst>
          </p:cNvPr>
          <p:cNvSpPr>
            <a:spLocks noGrp="1"/>
          </p:cNvSpPr>
          <p:nvPr>
            <p:ph type="title"/>
          </p:nvPr>
        </p:nvSpPr>
        <p:spPr/>
        <p:txBody>
          <a:bodyPr/>
          <a:lstStyle/>
          <a:p>
            <a:r>
              <a:rPr lang="en-US" altLang="en-US"/>
              <a:t>Precaution Adoption Process Model</a:t>
            </a:r>
          </a:p>
        </p:txBody>
      </p:sp>
      <p:sp>
        <p:nvSpPr>
          <p:cNvPr id="59394" name="Content Placeholder 2">
            <a:extLst>
              <a:ext uri="{FF2B5EF4-FFF2-40B4-BE49-F238E27FC236}">
                <a16:creationId xmlns:a16="http://schemas.microsoft.com/office/drawing/2014/main" id="{21682FC3-BB8C-B11A-3808-995ACDEE96D4}"/>
              </a:ext>
            </a:extLst>
          </p:cNvPr>
          <p:cNvSpPr>
            <a:spLocks noGrp="1"/>
          </p:cNvSpPr>
          <p:nvPr>
            <p:ph sz="quarter" idx="10"/>
          </p:nvPr>
        </p:nvSpPr>
        <p:spPr/>
        <p:txBody>
          <a:bodyPr/>
          <a:lstStyle/>
          <a:p>
            <a:pPr marL="0" lvl="1" indent="0">
              <a:buFontTx/>
              <a:buNone/>
            </a:pPr>
            <a:r>
              <a:rPr lang="en-US" altLang="en-US" sz="3200"/>
              <a:t>Other important differences between the TMC and PAPM include:</a:t>
            </a:r>
          </a:p>
          <a:p>
            <a:pPr marL="0" lvl="1" indent="0">
              <a:buFontTx/>
              <a:buNone/>
            </a:pPr>
            <a:endParaRPr lang="en-US" altLang="en-US" sz="3200"/>
          </a:p>
          <a:p>
            <a:pPr marL="742950" lvl="2" indent="-342900"/>
            <a:r>
              <a:rPr lang="en-US" altLang="en-US" sz="3200"/>
              <a:t>The PAPM includes a stage for those who </a:t>
            </a:r>
            <a:r>
              <a:rPr lang="ja-JP" altLang="en-US" sz="3200"/>
              <a:t>‘</a:t>
            </a:r>
            <a:r>
              <a:rPr lang="en-US" altLang="ja-JP" sz="3200"/>
              <a:t>decide not to act</a:t>
            </a:r>
            <a:r>
              <a:rPr lang="ja-JP" altLang="en-US" sz="3200"/>
              <a:t>’</a:t>
            </a:r>
            <a:r>
              <a:rPr lang="en-US" altLang="ja-JP" sz="3200"/>
              <a:t>(TMC does not).</a:t>
            </a:r>
          </a:p>
          <a:p>
            <a:pPr marL="742950" lvl="2" indent="-342900"/>
            <a:endParaRPr lang="en-US" altLang="ja-JP" sz="3200"/>
          </a:p>
          <a:p>
            <a:pPr marL="742950" lvl="2" indent="-342900"/>
            <a:r>
              <a:rPr lang="en-US" altLang="en-US" sz="3200"/>
              <a:t>PAPM does not prescribe change processes.</a:t>
            </a:r>
          </a:p>
          <a:p>
            <a:pPr marL="742950" lvl="2" indent="-342900"/>
            <a:endParaRPr lang="en-US" altLang="en-US" sz="2800"/>
          </a:p>
          <a:p>
            <a:pPr marL="0" lvl="1" indent="0">
              <a:buFontTx/>
              <a:buNone/>
            </a:pPr>
            <a:endParaRPr lang="en-US" altLang="en-US" sz="3200"/>
          </a:p>
          <a:p>
            <a:pPr marL="0" lvl="1" indent="0">
              <a:buFontTx/>
              <a:buNone/>
            </a:pPr>
            <a:endParaRPr lang="en-US" altLang="en-US"/>
          </a:p>
          <a:p>
            <a:pPr marL="0" lvl="1" indent="0">
              <a:buFontTx/>
              <a:buNone/>
            </a:pPr>
            <a:endParaRPr lang="en-US"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a:extLst>
              <a:ext uri="{FF2B5EF4-FFF2-40B4-BE49-F238E27FC236}">
                <a16:creationId xmlns:a16="http://schemas.microsoft.com/office/drawing/2014/main" id="{234AEFFF-C881-022F-A248-215B708BA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14463"/>
            <a:ext cx="7504113"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1">
            <a:extLst>
              <a:ext uri="{FF2B5EF4-FFF2-40B4-BE49-F238E27FC236}">
                <a16:creationId xmlns:a16="http://schemas.microsoft.com/office/drawing/2014/main" id="{773EBB73-096E-F716-1617-59F973728964}"/>
              </a:ext>
            </a:extLst>
          </p:cNvPr>
          <p:cNvSpPr>
            <a:spLocks noGrp="1"/>
          </p:cNvSpPr>
          <p:nvPr>
            <p:ph type="title"/>
          </p:nvPr>
        </p:nvSpPr>
        <p:spPr>
          <a:xfrm>
            <a:off x="228600" y="152400"/>
            <a:ext cx="8686800" cy="1143000"/>
          </a:xfrm>
        </p:spPr>
        <p:txBody>
          <a:bodyPr/>
          <a:lstStyle/>
          <a:p>
            <a:r>
              <a:rPr lang="en-US" altLang="en-US"/>
              <a:t>Precaution Adoption Process Model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A1E16BD-4C7B-BCBF-11F3-29CC532F75B3}"/>
              </a:ext>
            </a:extLst>
          </p:cNvPr>
          <p:cNvSpPr>
            <a:spLocks noGrp="1"/>
          </p:cNvSpPr>
          <p:nvPr>
            <p:ph type="title"/>
          </p:nvPr>
        </p:nvSpPr>
        <p:spPr/>
        <p:txBody>
          <a:bodyPr/>
          <a:lstStyle/>
          <a:p>
            <a:r>
              <a:rPr lang="en-US" altLang="en-US"/>
              <a:t>Precaution Adoption Process Model</a:t>
            </a:r>
          </a:p>
        </p:txBody>
      </p:sp>
      <p:sp>
        <p:nvSpPr>
          <p:cNvPr id="71681" name="Content Placeholder 2">
            <a:extLst>
              <a:ext uri="{FF2B5EF4-FFF2-40B4-BE49-F238E27FC236}">
                <a16:creationId xmlns:a16="http://schemas.microsoft.com/office/drawing/2014/main" id="{F6F7A660-7C92-666B-4CA6-132A9187ED2D}"/>
              </a:ext>
            </a:extLst>
          </p:cNvPr>
          <p:cNvSpPr>
            <a:spLocks noGrp="1"/>
          </p:cNvSpPr>
          <p:nvPr>
            <p:ph sz="quarter" idx="10"/>
          </p:nvPr>
        </p:nvSpPr>
        <p:spPr/>
        <p:txBody>
          <a:bodyPr/>
          <a:lstStyle/>
          <a:p>
            <a:r>
              <a:rPr lang="en-US" altLang="en-US" sz="2800"/>
              <a:t>Stage theories are useful for designing </a:t>
            </a:r>
            <a:r>
              <a:rPr lang="en-US" altLang="en-US" sz="2800" b="1"/>
              <a:t>targeted and matched interventions</a:t>
            </a:r>
            <a:r>
              <a:rPr lang="en-US" altLang="en-US" sz="2800"/>
              <a:t> based on people’</a:t>
            </a:r>
            <a:r>
              <a:rPr lang="en-US" altLang="ja-JP" sz="2800"/>
              <a:t>s readiness to change their behavior.</a:t>
            </a:r>
          </a:p>
          <a:p>
            <a:r>
              <a:rPr lang="en-US" altLang="en-US" sz="2800"/>
              <a:t>The TMC has five stages that describe people</a:t>
            </a:r>
            <a:r>
              <a:rPr lang="ja-JP" altLang="en-US" sz="2800"/>
              <a:t>’</a:t>
            </a:r>
            <a:r>
              <a:rPr lang="en-US" altLang="ja-JP" sz="2800"/>
              <a:t>s intention to change behavior along with processes of change that facilitate progression through the stages and ultimately to behavior change. </a:t>
            </a:r>
          </a:p>
          <a:p>
            <a:r>
              <a:rPr lang="en-US" altLang="en-US" sz="2800"/>
              <a:t>The PAPM has similar stages to the TMC; however, it adds additional stages </a:t>
            </a:r>
            <a:r>
              <a:rPr lang="en-US" altLang="en-US"/>
              <a:t>and precision.</a:t>
            </a:r>
            <a:br>
              <a:rPr lang="en-US" altLang="en-US" u="sng"/>
            </a:br>
            <a:endParaRPr lang="en-US" altLang="en-US" sz="6000"/>
          </a:p>
          <a:p>
            <a:pPr marL="342900" lvl="1" indent="-342900">
              <a:buFontTx/>
              <a:buNone/>
            </a:pPr>
            <a:endParaRPr lang="en-US" altLang="en-US" sz="3200"/>
          </a:p>
          <a:p>
            <a:pPr marL="342900" lvl="1" indent="-342900">
              <a:buFontTx/>
              <a:buNone/>
            </a:pPr>
            <a:endParaRPr lang="en-US" altLang="en-US"/>
          </a:p>
          <a:p>
            <a:pPr marL="342900" lvl="1" indent="-342900">
              <a:buFontTx/>
              <a:buNone/>
            </a:pPr>
            <a:endParaRPr lang="en-US"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FBFB-E25F-BCBA-ABED-CBDFBD5AA6DB}"/>
              </a:ext>
            </a:extLst>
          </p:cNvPr>
          <p:cNvSpPr>
            <a:spLocks noGrp="1"/>
          </p:cNvSpPr>
          <p:nvPr>
            <p:ph type="title"/>
          </p:nvPr>
        </p:nvSpPr>
        <p:spPr/>
        <p:txBody>
          <a:bodyPr/>
          <a:lstStyle/>
          <a:p>
            <a:r>
              <a:rPr lang="en-US" dirty="0"/>
              <a:t>Social Cognitive Theory</a:t>
            </a:r>
          </a:p>
        </p:txBody>
      </p:sp>
      <p:sp>
        <p:nvSpPr>
          <p:cNvPr id="3" name="Slide Number Placeholder 2">
            <a:extLst>
              <a:ext uri="{FF2B5EF4-FFF2-40B4-BE49-F238E27FC236}">
                <a16:creationId xmlns:a16="http://schemas.microsoft.com/office/drawing/2014/main" id="{E74AA349-F2A0-E51B-9957-2A44CA60E353}"/>
              </a:ext>
            </a:extLst>
          </p:cNvPr>
          <p:cNvSpPr>
            <a:spLocks noGrp="1"/>
          </p:cNvSpPr>
          <p:nvPr>
            <p:ph type="sldNum" sz="quarter" idx="10"/>
          </p:nvPr>
        </p:nvSpPr>
        <p:spPr/>
        <p:txBody>
          <a:bodyPr/>
          <a:lstStyle/>
          <a:p>
            <a:r>
              <a:rPr lang="en-US"/>
              <a:t>ANRCB   |   </a:t>
            </a:r>
            <a:fld id="{D8FE707D-7EDD-4671-B995-A3FBECAF0B25}" type="slidenum">
              <a:rPr lang="en-US" b="1" smtClean="0"/>
              <a:pPr/>
              <a:t>44</a:t>
            </a:fld>
            <a:endParaRPr lang="en-US" b="1" dirty="0"/>
          </a:p>
        </p:txBody>
      </p:sp>
    </p:spTree>
    <p:extLst>
      <p:ext uri="{BB962C8B-B14F-4D97-AF65-F5344CB8AC3E}">
        <p14:creationId xmlns:p14="http://schemas.microsoft.com/office/powerpoint/2010/main" val="731089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2549CAA-9405-75E4-3437-860A30220594}"/>
              </a:ext>
            </a:extLst>
          </p:cNvPr>
          <p:cNvSpPr>
            <a:spLocks noGrp="1" noChangeArrowheads="1"/>
          </p:cNvSpPr>
          <p:nvPr>
            <p:ph type="title"/>
          </p:nvPr>
        </p:nvSpPr>
        <p:spPr/>
        <p:txBody>
          <a:bodyPr/>
          <a:lstStyle/>
          <a:p>
            <a:pPr eaLnBrk="1" hangingPunct="1"/>
            <a:r>
              <a:rPr lang="en-US" altLang="en-US"/>
              <a:t>Introduction</a:t>
            </a:r>
          </a:p>
        </p:txBody>
      </p:sp>
      <p:sp>
        <p:nvSpPr>
          <p:cNvPr id="15362" name="Rectangle 3">
            <a:extLst>
              <a:ext uri="{FF2B5EF4-FFF2-40B4-BE49-F238E27FC236}">
                <a16:creationId xmlns:a16="http://schemas.microsoft.com/office/drawing/2014/main" id="{A564EC2F-229A-FEEB-44EA-66BC465ABFA8}"/>
              </a:ext>
            </a:extLst>
          </p:cNvPr>
          <p:cNvSpPr>
            <a:spLocks noGrp="1" noChangeArrowheads="1"/>
          </p:cNvSpPr>
          <p:nvPr>
            <p:ph sz="quarter" idx="10"/>
          </p:nvPr>
        </p:nvSpPr>
        <p:spPr/>
        <p:txBody>
          <a:bodyPr/>
          <a:lstStyle/>
          <a:p>
            <a:pPr eaLnBrk="1" hangingPunct="1">
              <a:lnSpc>
                <a:spcPct val="90000"/>
              </a:lnSpc>
            </a:pPr>
            <a:r>
              <a:rPr lang="en-US" altLang="en-US" sz="2800"/>
              <a:t>Social Cognitive Theory (SCT) was developed and refined by Bandura</a:t>
            </a:r>
          </a:p>
          <a:p>
            <a:pPr lvl="1" eaLnBrk="1" hangingPunct="1">
              <a:lnSpc>
                <a:spcPct val="90000"/>
              </a:lnSpc>
            </a:pPr>
            <a:r>
              <a:rPr lang="en-US" altLang="en-US"/>
              <a:t>It asserts that the </a:t>
            </a:r>
            <a:r>
              <a:rPr lang="en-US" altLang="en-US" b="1"/>
              <a:t>social environment</a:t>
            </a:r>
            <a:r>
              <a:rPr lang="en-US" altLang="en-US"/>
              <a:t>, the </a:t>
            </a:r>
            <a:r>
              <a:rPr lang="en-US" altLang="en-US" b="1"/>
              <a:t>personal characteristics of the individual</a:t>
            </a:r>
            <a:r>
              <a:rPr lang="en-US" altLang="en-US"/>
              <a:t>, and </a:t>
            </a:r>
            <a:r>
              <a:rPr lang="en-US" altLang="en-US" b="1"/>
              <a:t>behavior</a:t>
            </a:r>
            <a:r>
              <a:rPr lang="en-US" altLang="en-US"/>
              <a:t> interact with and influence each other and that </a:t>
            </a:r>
            <a:r>
              <a:rPr lang="en-US" altLang="en-US" b="1"/>
              <a:t>behavior is influenced by the social environment</a:t>
            </a:r>
          </a:p>
          <a:p>
            <a:pPr eaLnBrk="1" hangingPunct="1">
              <a:lnSpc>
                <a:spcPct val="90000"/>
              </a:lnSpc>
              <a:buFontTx/>
              <a:buNone/>
            </a:pPr>
            <a:r>
              <a:rPr lang="en-US" altLang="en-US" sz="2800"/>
              <a:t>  </a:t>
            </a:r>
            <a:r>
              <a:rPr lang="ja-JP" altLang="en-US" sz="2800"/>
              <a:t>“</a:t>
            </a:r>
            <a:r>
              <a:rPr lang="en-US" altLang="ja-JP" sz="2800"/>
              <a:t>Human health is a social matter, not just an individual one. A comprehensive approach to health promotion also requires changing the practices of social systems that have widespread effects on human health</a:t>
            </a:r>
            <a:r>
              <a:rPr lang="ja-JP" altLang="en-US" sz="2800"/>
              <a:t>”</a:t>
            </a:r>
            <a:r>
              <a:rPr lang="en-US" altLang="ja-JP" sz="2800"/>
              <a:t> </a:t>
            </a:r>
            <a:endParaRPr lang="en-US"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83106A2-E9AF-D39E-B7F6-09E407C53ACB}"/>
              </a:ext>
            </a:extLst>
          </p:cNvPr>
          <p:cNvSpPr>
            <a:spLocks noGrp="1" noChangeArrowheads="1"/>
          </p:cNvSpPr>
          <p:nvPr>
            <p:ph type="title"/>
          </p:nvPr>
        </p:nvSpPr>
        <p:spPr/>
        <p:txBody>
          <a:bodyPr/>
          <a:lstStyle/>
          <a:p>
            <a:pPr eaLnBrk="1" hangingPunct="1"/>
            <a:r>
              <a:rPr lang="en-US" altLang="en-US"/>
              <a:t>Introduction</a:t>
            </a:r>
          </a:p>
        </p:txBody>
      </p:sp>
      <p:sp>
        <p:nvSpPr>
          <p:cNvPr id="5123" name="Rectangle 3">
            <a:extLst>
              <a:ext uri="{FF2B5EF4-FFF2-40B4-BE49-F238E27FC236}">
                <a16:creationId xmlns:a16="http://schemas.microsoft.com/office/drawing/2014/main" id="{723309AC-990A-F9E2-FAE0-841CF0284D89}"/>
              </a:ext>
            </a:extLst>
          </p:cNvPr>
          <p:cNvSpPr>
            <a:spLocks noGrp="1" noChangeArrowheads="1"/>
          </p:cNvSpPr>
          <p:nvPr>
            <p:ph sz="quarter" idx="10"/>
          </p:nvPr>
        </p:nvSpPr>
        <p:spPr/>
        <p:txBody>
          <a:bodyPr/>
          <a:lstStyle/>
          <a:p>
            <a:pPr eaLnBrk="1" hangingPunct="1">
              <a:lnSpc>
                <a:spcPct val="90000"/>
              </a:lnSpc>
            </a:pPr>
            <a:r>
              <a:rPr lang="en-US" altLang="en-US" sz="2800"/>
              <a:t>SCT evolved from Bandura</a:t>
            </a:r>
            <a:r>
              <a:rPr lang="ja-JP" altLang="en-US" sz="2800"/>
              <a:t>’</a:t>
            </a:r>
            <a:r>
              <a:rPr lang="en-US" altLang="ja-JP" sz="2800"/>
              <a:t>s Social Learning theory</a:t>
            </a:r>
          </a:p>
          <a:p>
            <a:pPr eaLnBrk="1" hangingPunct="1">
              <a:lnSpc>
                <a:spcPct val="90000"/>
              </a:lnSpc>
              <a:buFontTx/>
              <a:buNone/>
            </a:pPr>
            <a:endParaRPr lang="en-US" altLang="en-US" sz="2800"/>
          </a:p>
          <a:p>
            <a:pPr lvl="1" eaLnBrk="1" hangingPunct="1">
              <a:lnSpc>
                <a:spcPct val="90000"/>
              </a:lnSpc>
            </a:pPr>
            <a:r>
              <a:rPr lang="en-US" altLang="en-US"/>
              <a:t>Social Learning Theory was developed to explain how learning is a process that occurs within a social context and involves </a:t>
            </a:r>
            <a:r>
              <a:rPr lang="en-US" altLang="en-US" b="1"/>
              <a:t>observing</a:t>
            </a:r>
            <a:r>
              <a:rPr lang="en-US" altLang="en-US"/>
              <a:t> behaviors, </a:t>
            </a:r>
            <a:r>
              <a:rPr lang="en-US" altLang="en-US" b="1"/>
              <a:t>modeling</a:t>
            </a:r>
            <a:r>
              <a:rPr lang="en-US" altLang="en-US"/>
              <a:t> reinforcement, and </a:t>
            </a:r>
            <a:r>
              <a:rPr lang="en-US" altLang="en-US" b="1"/>
              <a:t>cognition</a:t>
            </a:r>
          </a:p>
          <a:p>
            <a:pPr lvl="1" eaLnBrk="1" hangingPunct="1">
              <a:lnSpc>
                <a:spcPct val="90000"/>
              </a:lnSpc>
            </a:pPr>
            <a:endParaRPr lang="en-US" altLang="en-US"/>
          </a:p>
          <a:p>
            <a:pPr lvl="1" eaLnBrk="1" hangingPunct="1">
              <a:lnSpc>
                <a:spcPct val="90000"/>
              </a:lnSpc>
            </a:pPr>
            <a:r>
              <a:rPr lang="en-US" altLang="en-US"/>
              <a:t>At the basic level, it suggests that people learn new behaviors through observing others, imitating their behaviors, and reinforcement through outcomes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1BA8A0F-5C1B-AF00-22FC-27C5FE97272C}"/>
              </a:ext>
            </a:extLst>
          </p:cNvPr>
          <p:cNvSpPr>
            <a:spLocks noGrp="1" noChangeArrowheads="1"/>
          </p:cNvSpPr>
          <p:nvPr>
            <p:ph type="title"/>
          </p:nvPr>
        </p:nvSpPr>
        <p:spPr/>
        <p:txBody>
          <a:bodyPr/>
          <a:lstStyle/>
          <a:p>
            <a:pPr eaLnBrk="1" hangingPunct="1"/>
            <a:r>
              <a:rPr lang="en-US" altLang="en-US"/>
              <a:t>Introduction</a:t>
            </a:r>
          </a:p>
        </p:txBody>
      </p:sp>
      <p:sp>
        <p:nvSpPr>
          <p:cNvPr id="17410" name="Rectangle 3">
            <a:extLst>
              <a:ext uri="{FF2B5EF4-FFF2-40B4-BE49-F238E27FC236}">
                <a16:creationId xmlns:a16="http://schemas.microsoft.com/office/drawing/2014/main" id="{6307DE82-CD6B-36CC-BA3B-7F18E95DAFDF}"/>
              </a:ext>
            </a:extLst>
          </p:cNvPr>
          <p:cNvSpPr>
            <a:spLocks noGrp="1" noChangeArrowheads="1"/>
          </p:cNvSpPr>
          <p:nvPr>
            <p:ph sz="quarter" idx="10"/>
          </p:nvPr>
        </p:nvSpPr>
        <p:spPr/>
        <p:txBody>
          <a:bodyPr/>
          <a:lstStyle/>
          <a:p>
            <a:pPr eaLnBrk="1" hangingPunct="1">
              <a:lnSpc>
                <a:spcPct val="90000"/>
              </a:lnSpc>
            </a:pPr>
            <a:r>
              <a:rPr lang="en-US" altLang="en-US"/>
              <a:t>Review the five key constructs of SCT</a:t>
            </a:r>
          </a:p>
          <a:p>
            <a:pPr eaLnBrk="1" hangingPunct="1">
              <a:lnSpc>
                <a:spcPct val="90000"/>
              </a:lnSpc>
            </a:pPr>
            <a:endParaRPr lang="en-US" altLang="en-US"/>
          </a:p>
          <a:p>
            <a:pPr eaLnBrk="1" hangingPunct="1">
              <a:lnSpc>
                <a:spcPct val="90000"/>
              </a:lnSpc>
            </a:pPr>
            <a:r>
              <a:rPr lang="en-US" altLang="en-US"/>
              <a:t>Explore how these constructs are related to interactions among person, environment, and behavior</a:t>
            </a:r>
          </a:p>
          <a:p>
            <a:pPr eaLnBrk="1" hangingPunct="1">
              <a:lnSpc>
                <a:spcPct val="90000"/>
              </a:lnSpc>
            </a:pPr>
            <a:endParaRPr lang="en-US" altLang="en-US"/>
          </a:p>
          <a:p>
            <a:pPr eaLnBrk="1" hangingPunct="1">
              <a:lnSpc>
                <a:spcPct val="90000"/>
              </a:lnSpc>
            </a:pPr>
            <a:r>
              <a:rPr lang="en-US" altLang="en-US"/>
              <a:t>Describe the process for implementing SCT in research</a:t>
            </a:r>
          </a:p>
          <a:p>
            <a:pPr eaLnBrk="1" hangingPunct="1">
              <a:lnSpc>
                <a:spcPct val="90000"/>
              </a:lnSpc>
            </a:pPr>
            <a:endParaRPr lang="en-US"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0AAE326-3D1F-8ED7-0762-59AA49F78B31}"/>
              </a:ext>
            </a:extLst>
          </p:cNvPr>
          <p:cNvSpPr>
            <a:spLocks noGrp="1"/>
          </p:cNvSpPr>
          <p:nvPr>
            <p:ph type="title"/>
          </p:nvPr>
        </p:nvSpPr>
        <p:spPr/>
        <p:txBody>
          <a:bodyPr/>
          <a:lstStyle/>
          <a:p>
            <a:r>
              <a:rPr lang="en-US" altLang="en-US"/>
              <a:t>SCT: Five Key Constructs</a:t>
            </a:r>
          </a:p>
        </p:txBody>
      </p:sp>
      <p:sp>
        <p:nvSpPr>
          <p:cNvPr id="18434" name="Content Placeholder 2">
            <a:extLst>
              <a:ext uri="{FF2B5EF4-FFF2-40B4-BE49-F238E27FC236}">
                <a16:creationId xmlns:a16="http://schemas.microsoft.com/office/drawing/2014/main" id="{0C896070-F755-A816-5714-5892D38BA65F}"/>
              </a:ext>
            </a:extLst>
          </p:cNvPr>
          <p:cNvSpPr>
            <a:spLocks noGrp="1"/>
          </p:cNvSpPr>
          <p:nvPr>
            <p:ph sz="quarter" idx="10"/>
          </p:nvPr>
        </p:nvSpPr>
        <p:spPr/>
        <p:txBody>
          <a:bodyPr/>
          <a:lstStyle/>
          <a:p>
            <a:r>
              <a:rPr lang="en-US" altLang="en-US"/>
              <a:t>While the SCT is broad in scope, it contains five key constructs:</a:t>
            </a:r>
          </a:p>
          <a:p>
            <a:pPr lvl="1"/>
            <a:r>
              <a:rPr lang="en-US" altLang="en-US" sz="3200"/>
              <a:t>Knowledge </a:t>
            </a:r>
          </a:p>
          <a:p>
            <a:pPr lvl="1"/>
            <a:r>
              <a:rPr lang="en-US" altLang="en-US" sz="3200"/>
              <a:t>Perceived self-efficacy</a:t>
            </a:r>
          </a:p>
          <a:p>
            <a:pPr lvl="1"/>
            <a:r>
              <a:rPr lang="en-US" altLang="en-US" sz="3200"/>
              <a:t>Outcome expectations</a:t>
            </a:r>
          </a:p>
          <a:p>
            <a:pPr lvl="1"/>
            <a:r>
              <a:rPr lang="en-US" altLang="en-US" sz="3200"/>
              <a:t>Goal formation </a:t>
            </a:r>
          </a:p>
          <a:p>
            <a:pPr lvl="1"/>
            <a:r>
              <a:rPr lang="en-US" altLang="en-US" sz="3200"/>
              <a:t>Sociostructural factors </a:t>
            </a:r>
          </a:p>
          <a:p>
            <a:pPr>
              <a:buFontTx/>
              <a:buNone/>
            </a:pPr>
            <a:endParaRPr lang="en-US" altLang="en-US" sz="2800"/>
          </a:p>
          <a:p>
            <a:endParaRPr lang="en-US"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A3B49B3-6B86-0E3A-9101-E6670A9AF07D}"/>
              </a:ext>
            </a:extLst>
          </p:cNvPr>
          <p:cNvSpPr>
            <a:spLocks noGrp="1"/>
          </p:cNvSpPr>
          <p:nvPr>
            <p:ph type="title"/>
          </p:nvPr>
        </p:nvSpPr>
        <p:spPr/>
        <p:txBody>
          <a:bodyPr/>
          <a:lstStyle/>
          <a:p>
            <a:r>
              <a:rPr lang="en-US" altLang="en-US"/>
              <a:t>SCT: Knowledge Construct</a:t>
            </a:r>
          </a:p>
        </p:txBody>
      </p:sp>
      <p:sp>
        <p:nvSpPr>
          <p:cNvPr id="19458" name="Content Placeholder 2">
            <a:extLst>
              <a:ext uri="{FF2B5EF4-FFF2-40B4-BE49-F238E27FC236}">
                <a16:creationId xmlns:a16="http://schemas.microsoft.com/office/drawing/2014/main" id="{B6D02617-AE92-BA4A-ABE2-220736442CD0}"/>
              </a:ext>
            </a:extLst>
          </p:cNvPr>
          <p:cNvSpPr>
            <a:spLocks noGrp="1"/>
          </p:cNvSpPr>
          <p:nvPr>
            <p:ph sz="quarter" idx="10"/>
          </p:nvPr>
        </p:nvSpPr>
        <p:spPr/>
        <p:txBody>
          <a:bodyPr/>
          <a:lstStyle/>
          <a:p>
            <a:r>
              <a:rPr lang="en-US" altLang="en-US" sz="2800"/>
              <a:t>According to Bandura, </a:t>
            </a:r>
            <a:r>
              <a:rPr lang="en-US" altLang="en-US" sz="2800" b="1"/>
              <a:t>knowledge </a:t>
            </a:r>
            <a:r>
              <a:rPr lang="en-US" altLang="en-US" sz="2800"/>
              <a:t>is a precondition for behavior change, a </a:t>
            </a:r>
            <a:r>
              <a:rPr lang="ja-JP" altLang="en-US" sz="2800"/>
              <a:t>“</a:t>
            </a:r>
            <a:r>
              <a:rPr lang="en-US" altLang="ja-JP" sz="2800"/>
              <a:t>gateway</a:t>
            </a:r>
            <a:r>
              <a:rPr lang="ja-JP" altLang="en-US" sz="2800"/>
              <a:t>”</a:t>
            </a:r>
            <a:r>
              <a:rPr lang="en-US" altLang="ja-JP" sz="2800"/>
              <a:t> for it</a:t>
            </a:r>
          </a:p>
          <a:p>
            <a:pPr algn="ctr">
              <a:buFontTx/>
              <a:buNone/>
            </a:pPr>
            <a:r>
              <a:rPr lang="ja-JP" altLang="en-US" sz="2800" i="1"/>
              <a:t>“</a:t>
            </a:r>
            <a:r>
              <a:rPr lang="en-US" altLang="ja-JP" sz="2800" i="1"/>
              <a:t>Knowledge is a necessary, but not sufficient, </a:t>
            </a:r>
          </a:p>
          <a:p>
            <a:pPr algn="ctr">
              <a:buFontTx/>
              <a:buNone/>
            </a:pPr>
            <a:r>
              <a:rPr lang="en-US" altLang="en-US" sz="2800" i="1"/>
              <a:t>basis for behavior change</a:t>
            </a:r>
            <a:r>
              <a:rPr lang="ja-JP" altLang="en-US" sz="2800" i="1"/>
              <a:t>”</a:t>
            </a:r>
            <a:r>
              <a:rPr lang="en-US" altLang="ja-JP" sz="2800" i="1"/>
              <a:t> </a:t>
            </a:r>
          </a:p>
          <a:p>
            <a:r>
              <a:rPr lang="en-US" altLang="en-US" sz="2800" b="1"/>
              <a:t>Content knowledge</a:t>
            </a:r>
            <a:r>
              <a:rPr lang="en-US" altLang="en-US" sz="2800"/>
              <a:t> involves understanding the advantages and drawbacks of a health behavior</a:t>
            </a:r>
          </a:p>
          <a:p>
            <a:r>
              <a:rPr lang="en-US" altLang="en-US" sz="2800" b="1"/>
              <a:t>Procedural knowledge</a:t>
            </a:r>
            <a:r>
              <a:rPr lang="en-US" altLang="en-US" sz="2800"/>
              <a:t> involves understanding how to engage in a given health behavior</a:t>
            </a:r>
          </a:p>
          <a:p>
            <a:pPr algn="ctr">
              <a:buFontTx/>
              <a:buNone/>
            </a:pPr>
            <a:r>
              <a:rPr lang="en-US" altLang="en-US" sz="2800" i="1"/>
              <a:t>Knowing how to do something &amp; doing it are different</a:t>
            </a:r>
          </a:p>
          <a:p>
            <a:pPr>
              <a:buFontTx/>
              <a:buNone/>
            </a:pP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A0DD-826B-971A-8A6A-6ACFB95C38FC}"/>
              </a:ext>
            </a:extLst>
          </p:cNvPr>
          <p:cNvSpPr>
            <a:spLocks noGrp="1"/>
          </p:cNvSpPr>
          <p:nvPr>
            <p:ph type="title"/>
          </p:nvPr>
        </p:nvSpPr>
        <p:spPr/>
        <p:txBody>
          <a:bodyPr/>
          <a:lstStyle/>
          <a:p>
            <a:r>
              <a:rPr lang="en-US" dirty="0"/>
              <a:t>Stage Models</a:t>
            </a:r>
          </a:p>
        </p:txBody>
      </p:sp>
      <p:sp>
        <p:nvSpPr>
          <p:cNvPr id="3" name="Slide Number Placeholder 2">
            <a:extLst>
              <a:ext uri="{FF2B5EF4-FFF2-40B4-BE49-F238E27FC236}">
                <a16:creationId xmlns:a16="http://schemas.microsoft.com/office/drawing/2014/main" id="{FECACDE7-8D8D-61E1-9856-EBA5424F86F0}"/>
              </a:ext>
            </a:extLst>
          </p:cNvPr>
          <p:cNvSpPr>
            <a:spLocks noGrp="1"/>
          </p:cNvSpPr>
          <p:nvPr>
            <p:ph type="sldNum" sz="quarter" idx="10"/>
          </p:nvPr>
        </p:nvSpPr>
        <p:spPr/>
        <p:txBody>
          <a:bodyPr/>
          <a:lstStyle/>
          <a:p>
            <a:r>
              <a:rPr lang="en-US"/>
              <a:t>ANRCB   |   </a:t>
            </a:r>
            <a:fld id="{D8FE707D-7EDD-4671-B995-A3FBECAF0B25}" type="slidenum">
              <a:rPr lang="en-US" b="1" smtClean="0"/>
              <a:pPr/>
              <a:t>5</a:t>
            </a:fld>
            <a:endParaRPr lang="en-US" b="1" dirty="0"/>
          </a:p>
        </p:txBody>
      </p:sp>
    </p:spTree>
    <p:extLst>
      <p:ext uri="{BB962C8B-B14F-4D97-AF65-F5344CB8AC3E}">
        <p14:creationId xmlns:p14="http://schemas.microsoft.com/office/powerpoint/2010/main" val="802445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D28AFE3-95FB-E6D4-2DE1-7C0B33002FE1}"/>
              </a:ext>
            </a:extLst>
          </p:cNvPr>
          <p:cNvSpPr>
            <a:spLocks noGrp="1"/>
          </p:cNvSpPr>
          <p:nvPr>
            <p:ph type="title"/>
          </p:nvPr>
        </p:nvSpPr>
        <p:spPr/>
        <p:txBody>
          <a:bodyPr/>
          <a:lstStyle/>
          <a:p>
            <a:r>
              <a:rPr lang="en-US" altLang="en-US"/>
              <a:t>SCT: Self-Efficacy Construct</a:t>
            </a:r>
          </a:p>
        </p:txBody>
      </p:sp>
      <p:sp>
        <p:nvSpPr>
          <p:cNvPr id="20482" name="Content Placeholder 2">
            <a:extLst>
              <a:ext uri="{FF2B5EF4-FFF2-40B4-BE49-F238E27FC236}">
                <a16:creationId xmlns:a16="http://schemas.microsoft.com/office/drawing/2014/main" id="{1C5BB27D-5F06-458C-E221-06C410518268}"/>
              </a:ext>
            </a:extLst>
          </p:cNvPr>
          <p:cNvSpPr>
            <a:spLocks noGrp="1"/>
          </p:cNvSpPr>
          <p:nvPr>
            <p:ph sz="quarter" idx="10"/>
          </p:nvPr>
        </p:nvSpPr>
        <p:spPr/>
        <p:txBody>
          <a:bodyPr/>
          <a:lstStyle/>
          <a:p>
            <a:r>
              <a:rPr lang="en-US" altLang="en-US" sz="2800" b="1"/>
              <a:t>Perceived self-efficacy</a:t>
            </a:r>
            <a:r>
              <a:rPr lang="en-US" altLang="en-US" sz="2800"/>
              <a:t> is a person</a:t>
            </a:r>
            <a:r>
              <a:rPr lang="ja-JP" altLang="en-US" sz="2800"/>
              <a:t>’</a:t>
            </a:r>
            <a:r>
              <a:rPr lang="en-US" altLang="ja-JP" sz="2800"/>
              <a:t>s perception of his or her ability to perform a specific behavior</a:t>
            </a:r>
          </a:p>
          <a:p>
            <a:pPr lvl="1"/>
            <a:r>
              <a:rPr lang="en-US" altLang="en-US"/>
              <a:t>Is </a:t>
            </a:r>
            <a:r>
              <a:rPr lang="en-US" altLang="en-US" b="1"/>
              <a:t>task-specific</a:t>
            </a:r>
            <a:r>
              <a:rPr lang="en-US" altLang="en-US"/>
              <a:t>, someone’s self-efficacy may be strong for one task but weak for another</a:t>
            </a:r>
          </a:p>
          <a:p>
            <a:pPr lvl="1"/>
            <a:r>
              <a:rPr lang="en-US" altLang="en-US"/>
              <a:t>Is a </a:t>
            </a:r>
            <a:r>
              <a:rPr lang="en-US" altLang="en-US" b="1"/>
              <a:t>perception</a:t>
            </a:r>
            <a:endParaRPr lang="en-US" altLang="en-US"/>
          </a:p>
          <a:p>
            <a:r>
              <a:rPr lang="en-US" altLang="en-US" sz="2800"/>
              <a:t>Low self-efficacy generates fleeting or no efforts to perform a behavior. On the other hand, </a:t>
            </a:r>
            <a:r>
              <a:rPr lang="en-US" altLang="en-US" sz="2800" b="1"/>
              <a:t>resilient self-efficacy</a:t>
            </a:r>
            <a:r>
              <a:rPr lang="en-US" altLang="en-US" sz="2800"/>
              <a:t> is the concept of perseverance even when conditions are not ideal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9DF942EC-A375-78C3-9CA5-16C8E1A325B6}"/>
              </a:ext>
            </a:extLst>
          </p:cNvPr>
          <p:cNvSpPr>
            <a:spLocks noGrp="1"/>
          </p:cNvSpPr>
          <p:nvPr>
            <p:ph type="title"/>
          </p:nvPr>
        </p:nvSpPr>
        <p:spPr/>
        <p:txBody>
          <a:bodyPr/>
          <a:lstStyle/>
          <a:p>
            <a:r>
              <a:rPr lang="en-US" altLang="en-US"/>
              <a:t>SCT: Self-Efficacy Construct</a:t>
            </a:r>
          </a:p>
        </p:txBody>
      </p:sp>
      <p:sp>
        <p:nvSpPr>
          <p:cNvPr id="21506" name="Content Placeholder 2">
            <a:extLst>
              <a:ext uri="{FF2B5EF4-FFF2-40B4-BE49-F238E27FC236}">
                <a16:creationId xmlns:a16="http://schemas.microsoft.com/office/drawing/2014/main" id="{2E5F4F3B-5451-7DAE-CF20-32570E2C5667}"/>
              </a:ext>
            </a:extLst>
          </p:cNvPr>
          <p:cNvSpPr>
            <a:spLocks noGrp="1"/>
          </p:cNvSpPr>
          <p:nvPr>
            <p:ph sz="quarter" idx="10"/>
          </p:nvPr>
        </p:nvSpPr>
        <p:spPr/>
        <p:txBody>
          <a:bodyPr/>
          <a:lstStyle/>
          <a:p>
            <a:r>
              <a:rPr lang="en-US" altLang="en-US" sz="2800"/>
              <a:t>According to SCT, people can increase perceptions of self-efficacy based on four methods of learning:</a:t>
            </a:r>
          </a:p>
        </p:txBody>
      </p:sp>
      <p:pic>
        <p:nvPicPr>
          <p:cNvPr id="10244" name="Picture 4">
            <a:extLst>
              <a:ext uri="{FF2B5EF4-FFF2-40B4-BE49-F238E27FC236}">
                <a16:creationId xmlns:a16="http://schemas.microsoft.com/office/drawing/2014/main" id="{562409AE-C335-F188-97D8-AFB536DC3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459788" cy="2705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F43EA1A-E4A6-00D4-5817-EE4DD2ED16B1}"/>
              </a:ext>
            </a:extLst>
          </p:cNvPr>
          <p:cNvSpPr>
            <a:spLocks noGrp="1"/>
          </p:cNvSpPr>
          <p:nvPr>
            <p:ph type="title"/>
          </p:nvPr>
        </p:nvSpPr>
        <p:spPr/>
        <p:txBody>
          <a:bodyPr/>
          <a:lstStyle/>
          <a:p>
            <a:r>
              <a:rPr lang="en-US" altLang="en-US"/>
              <a:t>SCT: Self-Efficacy Construct</a:t>
            </a:r>
          </a:p>
        </p:txBody>
      </p:sp>
      <p:sp>
        <p:nvSpPr>
          <p:cNvPr id="10243" name="Content Placeholder 2">
            <a:extLst>
              <a:ext uri="{FF2B5EF4-FFF2-40B4-BE49-F238E27FC236}">
                <a16:creationId xmlns:a16="http://schemas.microsoft.com/office/drawing/2014/main" id="{D212AEBD-CAED-F3B8-103A-E738C1A06620}"/>
              </a:ext>
            </a:extLst>
          </p:cNvPr>
          <p:cNvSpPr>
            <a:spLocks noGrp="1"/>
          </p:cNvSpPr>
          <p:nvPr>
            <p:ph sz="quarter" idx="10"/>
          </p:nvPr>
        </p:nvSpPr>
        <p:spPr/>
        <p:txBody>
          <a:bodyPr/>
          <a:lstStyle/>
          <a:p>
            <a:r>
              <a:rPr lang="en-US" altLang="en-US" sz="2800"/>
              <a:t>According to SCT, people can increase perceptions of self-efficacy based on four methods of learning:</a:t>
            </a:r>
          </a:p>
          <a:p>
            <a:endParaRPr lang="en-US" altLang="en-US" sz="2800"/>
          </a:p>
          <a:p>
            <a:pPr>
              <a:buFont typeface="Times New Roman" panose="02020603050405020304" pitchFamily="18" charset="0"/>
              <a:buAutoNum type="arabicPeriod" startAt="4"/>
            </a:pPr>
            <a:r>
              <a:rPr lang="en-US" altLang="en-US" sz="2800"/>
              <a:t>Physiological state – diminish fear and other negative emotions</a:t>
            </a:r>
          </a:p>
          <a:p>
            <a:pPr marL="914400" lvl="1" indent="-514350"/>
            <a:r>
              <a:rPr lang="en-US" altLang="en-US" sz="2400"/>
              <a:t>You rely on somatic/emotional states to gauge capability</a:t>
            </a:r>
          </a:p>
          <a:p>
            <a:pPr marL="914400" lvl="1" indent="-514350"/>
            <a:r>
              <a:rPr lang="en-US" altLang="en-US" sz="2400"/>
              <a:t>Anxiety is interpreted as vulnerability to poor performance</a:t>
            </a:r>
          </a:p>
          <a:p>
            <a:pPr marL="914400" lvl="1" indent="-514350"/>
            <a:r>
              <a:rPr lang="en-US" altLang="en-US" sz="2400"/>
              <a:t>Positive mood enhances self-efficacy</a:t>
            </a:r>
          </a:p>
          <a:p>
            <a:pPr marL="914400" lvl="1" indent="-514350"/>
            <a:r>
              <a:rPr lang="en-US" altLang="en-US" sz="2400"/>
              <a:t>Is the weakest source of self-efficacy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a:extLst>
              <a:ext uri="{FF2B5EF4-FFF2-40B4-BE49-F238E27FC236}">
                <a16:creationId xmlns:a16="http://schemas.microsoft.com/office/drawing/2014/main" id="{46D79DCB-AAE3-4AA4-1042-358449E02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254000"/>
            <a:ext cx="62738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a:extLst>
              <a:ext uri="{FF2B5EF4-FFF2-40B4-BE49-F238E27FC236}">
                <a16:creationId xmlns:a16="http://schemas.microsoft.com/office/drawing/2014/main" id="{E2D66B80-02EB-AA64-0448-C4F8504E85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600200"/>
            <a:ext cx="8407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a:extLst>
              <a:ext uri="{FF2B5EF4-FFF2-40B4-BE49-F238E27FC236}">
                <a16:creationId xmlns:a16="http://schemas.microsoft.com/office/drawing/2014/main" id="{665012B8-1473-2851-64FC-3F187E2CDF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9225"/>
            <a:ext cx="5257800"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5925A28-EFF4-2597-E4F5-931034BFAEB2}"/>
              </a:ext>
            </a:extLst>
          </p:cNvPr>
          <p:cNvSpPr>
            <a:spLocks noGrp="1"/>
          </p:cNvSpPr>
          <p:nvPr>
            <p:ph type="title"/>
          </p:nvPr>
        </p:nvSpPr>
        <p:spPr/>
        <p:txBody>
          <a:bodyPr/>
          <a:lstStyle/>
          <a:p>
            <a:r>
              <a:rPr lang="en-US" altLang="en-US"/>
              <a:t>SCT: Self-Efficacy Construct</a:t>
            </a:r>
          </a:p>
        </p:txBody>
      </p:sp>
      <p:sp>
        <p:nvSpPr>
          <p:cNvPr id="23554" name="Content Placeholder 2">
            <a:extLst>
              <a:ext uri="{FF2B5EF4-FFF2-40B4-BE49-F238E27FC236}">
                <a16:creationId xmlns:a16="http://schemas.microsoft.com/office/drawing/2014/main" id="{4CF60920-3A28-CFA0-3961-745CB0571732}"/>
              </a:ext>
            </a:extLst>
          </p:cNvPr>
          <p:cNvSpPr>
            <a:spLocks noGrp="1"/>
          </p:cNvSpPr>
          <p:nvPr>
            <p:ph sz="quarter" idx="10"/>
          </p:nvPr>
        </p:nvSpPr>
        <p:spPr/>
        <p:txBody>
          <a:bodyPr/>
          <a:lstStyle/>
          <a:p>
            <a:pPr marL="514350" indent="-514350">
              <a:buFont typeface="Times New Roman" panose="02020603050405020304" pitchFamily="18" charset="0"/>
              <a:buAutoNum type="arabicPeriod" startAt="3"/>
            </a:pPr>
            <a:r>
              <a:rPr lang="en-US" altLang="en-US" sz="2800"/>
              <a:t>Verbal persuasion – convince people they can perform the behavior</a:t>
            </a:r>
          </a:p>
          <a:p>
            <a:pPr marL="914400" lvl="1" indent="-514350"/>
            <a:endParaRPr lang="en-US" altLang="en-US" sz="2400"/>
          </a:p>
          <a:p>
            <a:pPr marL="914400" lvl="1" indent="-514350"/>
            <a:r>
              <a:rPr lang="en-US" altLang="en-US" sz="2400"/>
              <a:t>You can do it! </a:t>
            </a:r>
          </a:p>
          <a:p>
            <a:pPr marL="914400" lvl="1" indent="-514350"/>
            <a:r>
              <a:rPr lang="en-US" altLang="en-US" sz="2400"/>
              <a:t>Needs to reflect actual ability</a:t>
            </a:r>
          </a:p>
          <a:p>
            <a:pPr marL="914400" lvl="1" indent="-514350"/>
            <a:r>
              <a:rPr lang="en-US" altLang="en-US" sz="2400"/>
              <a:t>Must be believable and delivered by someone trustworthy</a:t>
            </a:r>
          </a:p>
          <a:p>
            <a:pPr marL="914400" lvl="1" indent="-514350"/>
            <a:endParaRPr lang="en-US" altLang="en-US" sz="2400"/>
          </a:p>
          <a:p>
            <a:pPr marL="914400" lvl="1" indent="-514350"/>
            <a:r>
              <a:rPr lang="en-US" altLang="en-US" sz="2400"/>
              <a:t>http://youtu.be/VZ2HcRl4wSk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DB8AA9D-8B0C-8DA2-AA5F-0D69B8F341B1}"/>
              </a:ext>
            </a:extLst>
          </p:cNvPr>
          <p:cNvSpPr>
            <a:spLocks noGrp="1"/>
          </p:cNvSpPr>
          <p:nvPr>
            <p:ph type="title"/>
          </p:nvPr>
        </p:nvSpPr>
        <p:spPr/>
        <p:txBody>
          <a:bodyPr/>
          <a:lstStyle/>
          <a:p>
            <a:r>
              <a:rPr lang="en-US" altLang="en-US"/>
              <a:t>SCT: Self-Efficacy Construct</a:t>
            </a:r>
          </a:p>
        </p:txBody>
      </p:sp>
      <p:sp>
        <p:nvSpPr>
          <p:cNvPr id="24578" name="Content Placeholder 2">
            <a:extLst>
              <a:ext uri="{FF2B5EF4-FFF2-40B4-BE49-F238E27FC236}">
                <a16:creationId xmlns:a16="http://schemas.microsoft.com/office/drawing/2014/main" id="{BEE03518-3D15-7269-D549-8D6545156EF1}"/>
              </a:ext>
            </a:extLst>
          </p:cNvPr>
          <p:cNvSpPr>
            <a:spLocks noGrp="1"/>
          </p:cNvSpPr>
          <p:nvPr>
            <p:ph sz="quarter" idx="10"/>
          </p:nvPr>
        </p:nvSpPr>
        <p:spPr/>
        <p:txBody>
          <a:bodyPr/>
          <a:lstStyle/>
          <a:p>
            <a:pPr marL="514350" indent="-514350">
              <a:buFont typeface="Times New Roman" panose="02020603050405020304" pitchFamily="18" charset="0"/>
              <a:buAutoNum type="arabicPeriod" startAt="2"/>
            </a:pPr>
            <a:r>
              <a:rPr lang="en-US" altLang="en-US" sz="2800"/>
              <a:t>Vicarious experience – learn by watching others</a:t>
            </a:r>
          </a:p>
          <a:p>
            <a:pPr marL="914400" lvl="1" indent="-514350"/>
            <a:endParaRPr lang="en-US" altLang="en-US" sz="2400"/>
          </a:p>
          <a:p>
            <a:pPr marL="914400" lvl="1" indent="-514350"/>
            <a:r>
              <a:rPr lang="en-US" altLang="en-US" sz="2400"/>
              <a:t>You, okay?! I learned it by watching you!</a:t>
            </a:r>
          </a:p>
          <a:p>
            <a:pPr marL="914400" lvl="1" indent="-514350"/>
            <a:r>
              <a:rPr lang="en-US" altLang="en-US" sz="2400"/>
              <a:t>Observe </a:t>
            </a:r>
            <a:r>
              <a:rPr lang="en-US" altLang="en-US" sz="2400" i="1"/>
              <a:t>someone similar to themselves </a:t>
            </a:r>
            <a:r>
              <a:rPr lang="en-US" altLang="en-US" sz="2400"/>
              <a:t>successfully performing a behavior</a:t>
            </a:r>
          </a:p>
          <a:p>
            <a:pPr marL="914400" lvl="1" indent="-514350"/>
            <a:r>
              <a:rPr lang="en-US" altLang="en-US" sz="2400"/>
              <a:t>Someone who has struggled imperfectly but ultimately succeeded in a similar task</a:t>
            </a:r>
          </a:p>
          <a:p>
            <a:pPr marL="914400" lvl="1" indent="-514350"/>
            <a:endParaRPr lang="en-US" altLang="en-US" sz="2400"/>
          </a:p>
          <a:p>
            <a:pPr marL="914400" lvl="1" indent="-514350"/>
            <a:r>
              <a:rPr lang="en-US" altLang="en-US" sz="2400"/>
              <a:t>http://youtu.be/CFl4Yse0xuI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7A77A93-5A5D-3357-B7F7-049A6DEE48F5}"/>
              </a:ext>
            </a:extLst>
          </p:cNvPr>
          <p:cNvSpPr>
            <a:spLocks noGrp="1"/>
          </p:cNvSpPr>
          <p:nvPr>
            <p:ph type="title"/>
          </p:nvPr>
        </p:nvSpPr>
        <p:spPr/>
        <p:txBody>
          <a:bodyPr/>
          <a:lstStyle/>
          <a:p>
            <a:r>
              <a:rPr lang="en-US" altLang="en-US"/>
              <a:t>SCT: Self-Efficacy Construct</a:t>
            </a:r>
          </a:p>
        </p:txBody>
      </p:sp>
      <p:sp>
        <p:nvSpPr>
          <p:cNvPr id="25602" name="Content Placeholder 2">
            <a:extLst>
              <a:ext uri="{FF2B5EF4-FFF2-40B4-BE49-F238E27FC236}">
                <a16:creationId xmlns:a16="http://schemas.microsoft.com/office/drawing/2014/main" id="{11A09882-FB7E-E8A0-B9BF-19F484A73F5E}"/>
              </a:ext>
            </a:extLst>
          </p:cNvPr>
          <p:cNvSpPr>
            <a:spLocks noGrp="1"/>
          </p:cNvSpPr>
          <p:nvPr>
            <p:ph sz="quarter" idx="10"/>
          </p:nvPr>
        </p:nvSpPr>
        <p:spPr/>
        <p:txBody>
          <a:bodyPr/>
          <a:lstStyle/>
          <a:p>
            <a:pPr marL="514350" indent="-514350">
              <a:buFont typeface="Times New Roman" panose="02020603050405020304" pitchFamily="18" charset="0"/>
              <a:buAutoNum type="arabicPeriod"/>
            </a:pPr>
            <a:r>
              <a:rPr lang="en-US" altLang="en-US" sz="2800"/>
              <a:t>Enactive attainment – physically guiding or coaching someone through the behaviors</a:t>
            </a:r>
          </a:p>
          <a:p>
            <a:pPr marL="914400" lvl="1" indent="-514350"/>
            <a:r>
              <a:rPr lang="en-US" altLang="en-US" sz="2400"/>
              <a:t>I’ll show you; now you show me. You have what it takes!</a:t>
            </a:r>
          </a:p>
          <a:p>
            <a:pPr marL="914400" lvl="1" indent="-514350"/>
            <a:r>
              <a:rPr lang="en-US" altLang="en-US" sz="2400"/>
              <a:t>Walk someone through the process and provide feedback along the way</a:t>
            </a:r>
          </a:p>
          <a:p>
            <a:pPr marL="914400" lvl="1" indent="-514350"/>
            <a:r>
              <a:rPr lang="en-US" altLang="en-US" sz="2400"/>
              <a:t>Avoid the experience of repeated failure</a:t>
            </a:r>
          </a:p>
          <a:p>
            <a:pPr marL="914400" lvl="1" indent="-514350"/>
            <a:r>
              <a:rPr lang="en-US" altLang="en-US" sz="2400"/>
              <a:t>Break down difficult steps into small steps that are relatively easy </a:t>
            </a:r>
            <a:r>
              <a:rPr lang="en-US" altLang="en-US"/>
              <a:t> </a:t>
            </a:r>
          </a:p>
          <a:p>
            <a:pPr marL="914400" lvl="1" indent="-514350"/>
            <a:r>
              <a:rPr lang="en-US" altLang="en-US" sz="2400"/>
              <a:t>Is the strongest and most effective source. </a:t>
            </a:r>
          </a:p>
          <a:p>
            <a:pPr marL="914400" lvl="1" indent="-514350"/>
            <a:r>
              <a:rPr lang="en-US" altLang="en-US" sz="2400">
                <a:hlinkClick r:id="rId3"/>
              </a:rPr>
              <a:t>http://youtu.be/pN0Y2EZuvTU</a:t>
            </a:r>
            <a:r>
              <a:rPr lang="en-US" altLang="en-US" sz="2400"/>
              <a:t> (okay, not really)</a:t>
            </a:r>
          </a:p>
          <a:p>
            <a:pPr marL="914400" lvl="1" indent="-514350"/>
            <a:endParaRPr lang="en-US" alt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EF15237-0EED-00DE-DA1B-DCBB27C24601}"/>
              </a:ext>
            </a:extLst>
          </p:cNvPr>
          <p:cNvSpPr>
            <a:spLocks noGrp="1"/>
          </p:cNvSpPr>
          <p:nvPr>
            <p:ph type="title"/>
          </p:nvPr>
        </p:nvSpPr>
        <p:spPr/>
        <p:txBody>
          <a:bodyPr/>
          <a:lstStyle/>
          <a:p>
            <a:r>
              <a:rPr lang="en-US" altLang="en-US"/>
              <a:t>SCT: Self-Efficacy Construct</a:t>
            </a:r>
          </a:p>
        </p:txBody>
      </p:sp>
      <p:sp>
        <p:nvSpPr>
          <p:cNvPr id="26626" name="Content Placeholder 2">
            <a:extLst>
              <a:ext uri="{FF2B5EF4-FFF2-40B4-BE49-F238E27FC236}">
                <a16:creationId xmlns:a16="http://schemas.microsoft.com/office/drawing/2014/main" id="{7C7EFD15-00E2-4231-C865-278F9B6F14ED}"/>
              </a:ext>
            </a:extLst>
          </p:cNvPr>
          <p:cNvSpPr>
            <a:spLocks noGrp="1"/>
          </p:cNvSpPr>
          <p:nvPr>
            <p:ph sz="quarter" idx="10"/>
          </p:nvPr>
        </p:nvSpPr>
        <p:spPr/>
        <p:txBody>
          <a:bodyPr/>
          <a:lstStyle/>
          <a:p>
            <a:r>
              <a:rPr lang="en-US" altLang="en-US" sz="3000" b="1"/>
              <a:t>Behavioral capacity</a:t>
            </a:r>
            <a:r>
              <a:rPr lang="en-US" altLang="en-US" sz="3000"/>
              <a:t> is the actual ability a person has to perform a given behavior </a:t>
            </a:r>
          </a:p>
          <a:p>
            <a:pPr lvl="1"/>
            <a:r>
              <a:rPr lang="en-US" altLang="en-US" sz="2600"/>
              <a:t>can include whether the environment provides opportunity for the behavior</a:t>
            </a:r>
          </a:p>
          <a:p>
            <a:r>
              <a:rPr lang="en-US" altLang="en-US" sz="3000"/>
              <a:t>Interventions </a:t>
            </a:r>
            <a:r>
              <a:rPr lang="en-US" altLang="en-US" sz="3000">
                <a:sym typeface="Wingdings" panose="05000000000000000000" pitchFamily="2" charset="2"/>
              </a:rPr>
              <a:t> </a:t>
            </a:r>
            <a:r>
              <a:rPr lang="en-US" altLang="en-US" sz="3000"/>
              <a:t>increase both self-efficacy &amp; behavioral capacity</a:t>
            </a:r>
          </a:p>
          <a:p>
            <a:r>
              <a:rPr lang="en-US" altLang="en-US" sz="3000"/>
              <a:t>The initial adoption of a behavior is a </a:t>
            </a:r>
            <a:r>
              <a:rPr lang="ja-JP" altLang="en-US" sz="3000"/>
              <a:t>“</a:t>
            </a:r>
            <a:r>
              <a:rPr lang="en-US" altLang="ja-JP" sz="3000"/>
              <a:t>fragile period</a:t>
            </a:r>
            <a:r>
              <a:rPr lang="ja-JP" altLang="en-US" sz="3000"/>
              <a:t>”</a:t>
            </a:r>
            <a:endParaRPr lang="en-US"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BFBFAA2-A7D1-2326-DA37-04D7556E8E03}"/>
              </a:ext>
            </a:extLst>
          </p:cNvPr>
          <p:cNvSpPr>
            <a:spLocks noGrp="1"/>
          </p:cNvSpPr>
          <p:nvPr>
            <p:ph type="title"/>
          </p:nvPr>
        </p:nvSpPr>
        <p:spPr/>
        <p:txBody>
          <a:bodyPr/>
          <a:lstStyle/>
          <a:p>
            <a:r>
              <a:rPr lang="en-US" altLang="en-US"/>
              <a:t>Transtheoretical Model of Change</a:t>
            </a:r>
          </a:p>
        </p:txBody>
      </p:sp>
      <p:sp>
        <p:nvSpPr>
          <p:cNvPr id="20482" name="Content Placeholder 2">
            <a:extLst>
              <a:ext uri="{FF2B5EF4-FFF2-40B4-BE49-F238E27FC236}">
                <a16:creationId xmlns:a16="http://schemas.microsoft.com/office/drawing/2014/main" id="{D1EDEB2D-9121-C067-69B5-9EDC79D5914D}"/>
              </a:ext>
            </a:extLst>
          </p:cNvPr>
          <p:cNvSpPr>
            <a:spLocks noGrp="1"/>
          </p:cNvSpPr>
          <p:nvPr>
            <p:ph sz="quarter" idx="10"/>
          </p:nvPr>
        </p:nvSpPr>
        <p:spPr/>
        <p:txBody>
          <a:bodyPr/>
          <a:lstStyle/>
          <a:p>
            <a:r>
              <a:rPr lang="en-US" altLang="en-US" sz="3200" dirty="0"/>
              <a:t>The Transtheoretical Model of Change (TMC) describes </a:t>
            </a:r>
            <a:r>
              <a:rPr lang="en-US" altLang="en-US" sz="3200" b="1" dirty="0"/>
              <a:t>how</a:t>
            </a:r>
            <a:r>
              <a:rPr lang="en-US" altLang="en-US" sz="3200" dirty="0"/>
              <a:t> people change their behavior.</a:t>
            </a:r>
          </a:p>
          <a:p>
            <a:endParaRPr lang="en-US" altLang="en-US" sz="1200" dirty="0"/>
          </a:p>
          <a:p>
            <a:pPr lvl="1"/>
            <a:r>
              <a:rPr lang="en-US" altLang="en-US" sz="3200" b="1" dirty="0"/>
              <a:t>Stages of change</a:t>
            </a:r>
            <a:r>
              <a:rPr lang="en-US" altLang="en-US" sz="3200" dirty="0"/>
              <a:t>: phases that people go through </a:t>
            </a:r>
          </a:p>
          <a:p>
            <a:pPr lvl="1"/>
            <a:endParaRPr lang="en-US" altLang="en-US" sz="1200" dirty="0"/>
          </a:p>
          <a:p>
            <a:pPr lvl="1"/>
            <a:r>
              <a:rPr lang="en-US" altLang="en-US" sz="3200" b="1" dirty="0"/>
              <a:t>Processes of change</a:t>
            </a:r>
            <a:r>
              <a:rPr lang="en-US" altLang="en-US" sz="3200" dirty="0"/>
              <a:t>: mechanisms that people use</a:t>
            </a:r>
            <a:r>
              <a:rPr lang="en-US" altLang="en-US" sz="3200" i="1" dirty="0"/>
              <a:t>, </a:t>
            </a:r>
            <a:r>
              <a:rPr lang="en-US" altLang="en-US" sz="3200" dirty="0"/>
              <a:t>e.g., decisional balance, efficacy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FB852EE-4CAD-2135-8B9F-F30AE7498F04}"/>
              </a:ext>
            </a:extLst>
          </p:cNvPr>
          <p:cNvSpPr>
            <a:spLocks noGrp="1"/>
          </p:cNvSpPr>
          <p:nvPr>
            <p:ph type="title"/>
          </p:nvPr>
        </p:nvSpPr>
        <p:spPr/>
        <p:txBody>
          <a:bodyPr/>
          <a:lstStyle/>
          <a:p>
            <a:r>
              <a:rPr lang="en-US" altLang="en-US"/>
              <a:t>SCT: Outcome Expectations</a:t>
            </a:r>
          </a:p>
        </p:txBody>
      </p:sp>
      <p:sp>
        <p:nvSpPr>
          <p:cNvPr id="27650" name="Content Placeholder 2">
            <a:extLst>
              <a:ext uri="{FF2B5EF4-FFF2-40B4-BE49-F238E27FC236}">
                <a16:creationId xmlns:a16="http://schemas.microsoft.com/office/drawing/2014/main" id="{D6D3D59A-AC00-DD50-BA35-199B908998F0}"/>
              </a:ext>
            </a:extLst>
          </p:cNvPr>
          <p:cNvSpPr>
            <a:spLocks noGrp="1"/>
          </p:cNvSpPr>
          <p:nvPr>
            <p:ph sz="quarter" idx="10"/>
          </p:nvPr>
        </p:nvSpPr>
        <p:spPr/>
        <p:txBody>
          <a:bodyPr/>
          <a:lstStyle/>
          <a:p>
            <a:r>
              <a:rPr lang="en-US" altLang="en-US" sz="3000" b="1"/>
              <a:t>Outcome expectations:</a:t>
            </a:r>
            <a:r>
              <a:rPr lang="en-US" altLang="en-US" sz="3000"/>
              <a:t> the anticipated outcomes that stem from engaging in the behavior </a:t>
            </a:r>
          </a:p>
          <a:p>
            <a:pPr marL="342900" lvl="1" indent="-342900">
              <a:buFontTx/>
              <a:buChar char="•"/>
            </a:pPr>
            <a:r>
              <a:rPr lang="en-US" altLang="en-US" sz="3000"/>
              <a:t>Must be a belief that the behavior will </a:t>
            </a:r>
            <a:r>
              <a:rPr lang="ja-JP" altLang="en-US" sz="3000"/>
              <a:t>“</a:t>
            </a:r>
            <a:r>
              <a:rPr lang="en-US" altLang="ja-JP" sz="3000"/>
              <a:t>pay off</a:t>
            </a:r>
            <a:r>
              <a:rPr lang="ja-JP" altLang="en-US" sz="3000"/>
              <a:t>”</a:t>
            </a:r>
            <a:endParaRPr lang="en-US" altLang="ja-JP" sz="3000"/>
          </a:p>
          <a:p>
            <a:pPr marL="342900" lvl="1" indent="-342900">
              <a:buFontTx/>
              <a:buChar char="•"/>
            </a:pPr>
            <a:endParaRPr lang="en-US" altLang="en-US" sz="3000"/>
          </a:p>
          <a:p>
            <a:pPr marL="342900" lvl="1" indent="-342900"/>
            <a:r>
              <a:rPr lang="en-US" altLang="en-US"/>
              <a:t>Prevention paradox: difficult to convince people that their actions are paying off because seemingly nothing (as in no heart attack or stroke) is happening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F1749B4B-CA78-8E83-CDF4-A82F17A8921D}"/>
              </a:ext>
            </a:extLst>
          </p:cNvPr>
          <p:cNvSpPr>
            <a:spLocks noGrp="1"/>
          </p:cNvSpPr>
          <p:nvPr>
            <p:ph type="title"/>
          </p:nvPr>
        </p:nvSpPr>
        <p:spPr/>
        <p:txBody>
          <a:bodyPr/>
          <a:lstStyle/>
          <a:p>
            <a:r>
              <a:rPr lang="en-US" altLang="en-US"/>
              <a:t>SCT: Outcome Expectations</a:t>
            </a:r>
          </a:p>
        </p:txBody>
      </p:sp>
      <p:sp>
        <p:nvSpPr>
          <p:cNvPr id="28674" name="Content Placeholder 2">
            <a:extLst>
              <a:ext uri="{FF2B5EF4-FFF2-40B4-BE49-F238E27FC236}">
                <a16:creationId xmlns:a16="http://schemas.microsoft.com/office/drawing/2014/main" id="{4CBA1DA6-5ABC-A22D-8389-171C0CC8A4B2}"/>
              </a:ext>
            </a:extLst>
          </p:cNvPr>
          <p:cNvSpPr>
            <a:spLocks noGrp="1"/>
          </p:cNvSpPr>
          <p:nvPr>
            <p:ph sz="quarter" idx="10"/>
          </p:nvPr>
        </p:nvSpPr>
        <p:spPr/>
        <p:txBody>
          <a:bodyPr/>
          <a:lstStyle/>
          <a:p>
            <a:r>
              <a:rPr lang="en-US" altLang="en-US" sz="2800"/>
              <a:t>Outcomes thought of along a range of </a:t>
            </a:r>
            <a:r>
              <a:rPr lang="en-US" altLang="en-US" sz="2800" b="1"/>
              <a:t>observability &amp; a level of immediacy</a:t>
            </a:r>
          </a:p>
          <a:p>
            <a:pPr lvl="1"/>
            <a:r>
              <a:rPr lang="en-US" altLang="en-US" b="1"/>
              <a:t>Observability</a:t>
            </a:r>
            <a:r>
              <a:rPr lang="en-US" altLang="en-US"/>
              <a:t>: the ability to learn through watching others (vicarious learning), as well as learning directly through personal experience </a:t>
            </a:r>
          </a:p>
          <a:p>
            <a:pPr lvl="1"/>
            <a:r>
              <a:rPr lang="en-US" altLang="en-US" b="1"/>
              <a:t>Level of immediacy</a:t>
            </a:r>
            <a:r>
              <a:rPr lang="en-US" altLang="en-US"/>
              <a:t>: short-term to long-term</a:t>
            </a:r>
          </a:p>
          <a:p>
            <a:r>
              <a:rPr lang="en-US" altLang="en-US" sz="2800"/>
              <a:t>Outcome expectations can range from highly observable and immediate (ideal for behavior change) to not observable and long-term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B08FE4EE-D286-17BE-2319-361AE637F597}"/>
              </a:ext>
            </a:extLst>
          </p:cNvPr>
          <p:cNvSpPr>
            <a:spLocks noGrp="1"/>
          </p:cNvSpPr>
          <p:nvPr>
            <p:ph type="title"/>
          </p:nvPr>
        </p:nvSpPr>
        <p:spPr/>
        <p:txBody>
          <a:bodyPr/>
          <a:lstStyle/>
          <a:p>
            <a:r>
              <a:rPr lang="en-US" altLang="en-US"/>
              <a:t>SCT: Outcome Expectations</a:t>
            </a:r>
          </a:p>
        </p:txBody>
      </p:sp>
      <p:sp>
        <p:nvSpPr>
          <p:cNvPr id="29698" name="Content Placeholder 2">
            <a:extLst>
              <a:ext uri="{FF2B5EF4-FFF2-40B4-BE49-F238E27FC236}">
                <a16:creationId xmlns:a16="http://schemas.microsoft.com/office/drawing/2014/main" id="{A182F509-D4A0-72EA-B932-AEF5C22A637C}"/>
              </a:ext>
            </a:extLst>
          </p:cNvPr>
          <p:cNvSpPr>
            <a:spLocks noGrp="1"/>
          </p:cNvSpPr>
          <p:nvPr>
            <p:ph sz="quarter" idx="10"/>
          </p:nvPr>
        </p:nvSpPr>
        <p:spPr/>
        <p:txBody>
          <a:bodyPr/>
          <a:lstStyle/>
          <a:p>
            <a:pPr>
              <a:buFontTx/>
              <a:buNone/>
            </a:pPr>
            <a:endParaRPr lang="en-US" altLang="en-US" sz="2800"/>
          </a:p>
          <a:p>
            <a:pPr>
              <a:buFontTx/>
              <a:buNone/>
            </a:pPr>
            <a:endParaRPr lang="en-US" altLang="en-US" sz="2800"/>
          </a:p>
          <a:p>
            <a:pPr>
              <a:buFontTx/>
              <a:buNone/>
            </a:pPr>
            <a:endParaRPr lang="en-US" altLang="en-US" sz="2800"/>
          </a:p>
          <a:p>
            <a:pPr>
              <a:buFontTx/>
              <a:buNone/>
            </a:pPr>
            <a:endParaRPr lang="en-US" altLang="en-US" sz="2800"/>
          </a:p>
          <a:p>
            <a:pPr>
              <a:buFontTx/>
              <a:buNone/>
            </a:pPr>
            <a:endParaRPr lang="en-US" altLang="en-US" sz="2800"/>
          </a:p>
          <a:p>
            <a:pPr>
              <a:buFontTx/>
              <a:buNone/>
            </a:pPr>
            <a:endParaRPr lang="en-US" altLang="en-US" sz="2800"/>
          </a:p>
          <a:p>
            <a:pPr algn="ctr">
              <a:buFontTx/>
              <a:buNone/>
            </a:pPr>
            <a:r>
              <a:rPr lang="en-US" altLang="en-US" sz="2800"/>
              <a:t>Health promotion efforts can create shorter-term, highly observable substitutes to long-term, elusive outcomes</a:t>
            </a:r>
          </a:p>
        </p:txBody>
      </p:sp>
      <p:pic>
        <p:nvPicPr>
          <p:cNvPr id="14340" name="Picture 4">
            <a:extLst>
              <a:ext uri="{FF2B5EF4-FFF2-40B4-BE49-F238E27FC236}">
                <a16:creationId xmlns:a16="http://schemas.microsoft.com/office/drawing/2014/main" id="{272D5F19-92B2-8F82-364A-C697BA73C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8" y="1676400"/>
            <a:ext cx="6858000" cy="286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6F879F3-7BC4-7FC8-0555-2EDB6C27B9F1}"/>
              </a:ext>
            </a:extLst>
          </p:cNvPr>
          <p:cNvSpPr>
            <a:spLocks noGrp="1"/>
          </p:cNvSpPr>
          <p:nvPr>
            <p:ph type="title"/>
          </p:nvPr>
        </p:nvSpPr>
        <p:spPr/>
        <p:txBody>
          <a:bodyPr>
            <a:normAutofit fontScale="90000"/>
          </a:bodyPr>
          <a:lstStyle/>
          <a:p>
            <a:r>
              <a:rPr lang="en-US" altLang="en-US" sz="4200"/>
              <a:t>SCT: Expectancies vs. Expectations</a:t>
            </a:r>
          </a:p>
        </p:txBody>
      </p:sp>
      <p:sp>
        <p:nvSpPr>
          <p:cNvPr id="30722" name="Content Placeholder 2">
            <a:extLst>
              <a:ext uri="{FF2B5EF4-FFF2-40B4-BE49-F238E27FC236}">
                <a16:creationId xmlns:a16="http://schemas.microsoft.com/office/drawing/2014/main" id="{4458540A-56A1-C4D8-586D-C7EF7BE25220}"/>
              </a:ext>
            </a:extLst>
          </p:cNvPr>
          <p:cNvSpPr>
            <a:spLocks noGrp="1"/>
          </p:cNvSpPr>
          <p:nvPr>
            <p:ph sz="quarter" idx="10"/>
          </p:nvPr>
        </p:nvSpPr>
        <p:spPr/>
        <p:txBody>
          <a:bodyPr/>
          <a:lstStyle/>
          <a:p>
            <a:pPr marL="342900" lvl="1" indent="-342900">
              <a:buFontTx/>
              <a:buChar char="•"/>
            </a:pPr>
            <a:r>
              <a:rPr lang="en-US" altLang="en-US" b="1"/>
              <a:t>Expectancies:</a:t>
            </a:r>
            <a:r>
              <a:rPr lang="en-US" altLang="en-US"/>
              <a:t> include the personal evaluation of anticipated outcome </a:t>
            </a:r>
          </a:p>
          <a:p>
            <a:r>
              <a:rPr lang="en-US" altLang="en-US" sz="2800"/>
              <a:t>Therefore, while outcome expectations are value-free, outcome expectancies are </a:t>
            </a:r>
            <a:r>
              <a:rPr lang="en-US" altLang="en-US" sz="2800" b="1"/>
              <a:t>value-laden</a:t>
            </a:r>
          </a:p>
          <a:p>
            <a:r>
              <a:rPr lang="en-US" altLang="en-US" sz="2800"/>
              <a:t>Y will occur following X (expectation), and a positive or negative value is attached to Y (expectancy)</a:t>
            </a:r>
          </a:p>
          <a:p>
            <a:pPr marL="342900" lvl="1" indent="-342900" algn="ctr">
              <a:buFontTx/>
              <a:buNone/>
            </a:pPr>
            <a:r>
              <a:rPr lang="en-US" altLang="en-US" i="1"/>
              <a:t>The last several letters in the term expecta</a:t>
            </a:r>
            <a:r>
              <a:rPr lang="en-US" altLang="en-US" b="1" i="1"/>
              <a:t>ncies</a:t>
            </a:r>
            <a:r>
              <a:rPr lang="en-US" altLang="en-US" i="1"/>
              <a:t> </a:t>
            </a:r>
            <a:r>
              <a:rPr lang="ja-JP" altLang="en-US" i="1"/>
              <a:t>“</a:t>
            </a:r>
            <a:r>
              <a:rPr lang="en-US" altLang="ja-JP" i="1"/>
              <a:t>ncies</a:t>
            </a:r>
            <a:r>
              <a:rPr lang="ja-JP" altLang="en-US" i="1"/>
              <a:t>”</a:t>
            </a:r>
            <a:r>
              <a:rPr lang="en-US" altLang="ja-JP" i="1"/>
              <a:t> can be made into the word </a:t>
            </a:r>
            <a:r>
              <a:rPr lang="ja-JP" altLang="en-US" i="1"/>
              <a:t>“</a:t>
            </a:r>
            <a:r>
              <a:rPr lang="en-US" altLang="ja-JP" i="1"/>
              <a:t>nices</a:t>
            </a:r>
            <a:r>
              <a:rPr lang="ja-JP" altLang="en-US" i="1"/>
              <a:t>”</a:t>
            </a:r>
            <a:r>
              <a:rPr lang="en-US" altLang="ja-JP" i="1"/>
              <a:t>. If something is considered </a:t>
            </a:r>
            <a:r>
              <a:rPr lang="ja-JP" altLang="en-US" i="1"/>
              <a:t>“</a:t>
            </a:r>
            <a:r>
              <a:rPr lang="en-US" altLang="ja-JP" i="1"/>
              <a:t>nice</a:t>
            </a:r>
            <a:r>
              <a:rPr lang="ja-JP" altLang="en-US" i="1"/>
              <a:t>”</a:t>
            </a:r>
            <a:r>
              <a:rPr lang="en-US" altLang="ja-JP" i="1"/>
              <a:t>, then there is a value attached </a:t>
            </a:r>
          </a:p>
          <a:p>
            <a:pPr>
              <a:buFontTx/>
              <a:buNone/>
            </a:pPr>
            <a:endParaRPr lang="en-US" altLang="en-US" sz="28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15D0269-9720-54B6-30B9-C8AB652A7AA7}"/>
              </a:ext>
            </a:extLst>
          </p:cNvPr>
          <p:cNvSpPr>
            <a:spLocks noGrp="1"/>
          </p:cNvSpPr>
          <p:nvPr>
            <p:ph type="title"/>
          </p:nvPr>
        </p:nvSpPr>
        <p:spPr/>
        <p:txBody>
          <a:bodyPr>
            <a:normAutofit fontScale="90000"/>
          </a:bodyPr>
          <a:lstStyle/>
          <a:p>
            <a:r>
              <a:rPr lang="en-US" altLang="en-US" sz="4200"/>
              <a:t>SCT: Expectancies vs. Expectations</a:t>
            </a:r>
          </a:p>
        </p:txBody>
      </p:sp>
      <p:sp>
        <p:nvSpPr>
          <p:cNvPr id="31746" name="Content Placeholder 2">
            <a:extLst>
              <a:ext uri="{FF2B5EF4-FFF2-40B4-BE49-F238E27FC236}">
                <a16:creationId xmlns:a16="http://schemas.microsoft.com/office/drawing/2014/main" id="{32430D4D-8D5B-AC1D-5AFC-511BF7F1FC83}"/>
              </a:ext>
            </a:extLst>
          </p:cNvPr>
          <p:cNvSpPr>
            <a:spLocks noGrp="1"/>
          </p:cNvSpPr>
          <p:nvPr>
            <p:ph sz="quarter" idx="10"/>
          </p:nvPr>
        </p:nvSpPr>
        <p:spPr/>
        <p:txBody>
          <a:bodyPr/>
          <a:lstStyle/>
          <a:p>
            <a:r>
              <a:rPr lang="en-US" altLang="en-US" sz="2800"/>
              <a:t>Expectancies is relevant to the concept of </a:t>
            </a:r>
            <a:r>
              <a:rPr lang="en-US" altLang="en-US" sz="2800" b="1"/>
              <a:t>reinforcement</a:t>
            </a:r>
            <a:r>
              <a:rPr lang="en-US" altLang="en-US" sz="2800"/>
              <a:t>- which can take the form of adding something good (</a:t>
            </a:r>
            <a:r>
              <a:rPr lang="en-US" altLang="en-US" sz="2800" b="1"/>
              <a:t>positive</a:t>
            </a:r>
            <a:r>
              <a:rPr lang="en-US" altLang="en-US" sz="2800"/>
              <a:t>) or subtracting something bad (</a:t>
            </a:r>
            <a:r>
              <a:rPr lang="en-US" altLang="en-US" sz="2800" b="1"/>
              <a:t>negative</a:t>
            </a:r>
            <a:r>
              <a:rPr lang="en-US" altLang="en-US" sz="2800"/>
              <a:t>)</a:t>
            </a:r>
          </a:p>
          <a:p>
            <a:r>
              <a:rPr lang="en-US" altLang="en-US" sz="2800"/>
              <a:t>Reinforcement always involves an increase in behavior</a:t>
            </a:r>
          </a:p>
          <a:p>
            <a:r>
              <a:rPr lang="en-US" altLang="en-US" sz="2800"/>
              <a:t>When reinforcements are socially structured, they are termed </a:t>
            </a:r>
            <a:r>
              <a:rPr lang="en-US" altLang="en-US" sz="2800" b="1"/>
              <a:t>extrinsic</a:t>
            </a:r>
          </a:p>
          <a:p>
            <a:r>
              <a:rPr lang="en-US" altLang="en-US" sz="2800"/>
              <a:t>If not socially structured, reinforcements are </a:t>
            </a:r>
            <a:r>
              <a:rPr lang="en-US" altLang="en-US" sz="2800" b="1"/>
              <a:t>intrinsic</a:t>
            </a:r>
            <a:endParaRPr lang="en-US" altLang="en-US"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AED7D83-6D19-4E46-9650-E82491117143}"/>
              </a:ext>
            </a:extLst>
          </p:cNvPr>
          <p:cNvSpPr>
            <a:spLocks noGrp="1"/>
          </p:cNvSpPr>
          <p:nvPr>
            <p:ph type="title"/>
          </p:nvPr>
        </p:nvSpPr>
        <p:spPr/>
        <p:txBody>
          <a:bodyPr>
            <a:normAutofit fontScale="90000"/>
          </a:bodyPr>
          <a:lstStyle/>
          <a:p>
            <a:r>
              <a:rPr lang="en-US" altLang="en-US" sz="4200"/>
              <a:t>SCT: Outcome Expectancies &amp; </a:t>
            </a:r>
            <a:br>
              <a:rPr lang="en-US" altLang="en-US" sz="4200"/>
            </a:br>
            <a:r>
              <a:rPr lang="en-US" altLang="en-US" sz="4200"/>
              <a:t>Self-Efficacy</a:t>
            </a:r>
          </a:p>
        </p:txBody>
      </p:sp>
      <p:sp>
        <p:nvSpPr>
          <p:cNvPr id="32770" name="Content Placeholder 2">
            <a:extLst>
              <a:ext uri="{FF2B5EF4-FFF2-40B4-BE49-F238E27FC236}">
                <a16:creationId xmlns:a16="http://schemas.microsoft.com/office/drawing/2014/main" id="{6E1B63E9-66C8-27C7-2CEC-3C77A84B0E16}"/>
              </a:ext>
            </a:extLst>
          </p:cNvPr>
          <p:cNvSpPr>
            <a:spLocks noGrp="1"/>
          </p:cNvSpPr>
          <p:nvPr>
            <p:ph sz="quarter" idx="10"/>
          </p:nvPr>
        </p:nvSpPr>
        <p:spPr/>
        <p:txBody>
          <a:bodyPr/>
          <a:lstStyle/>
          <a:p>
            <a:r>
              <a:rPr lang="en-US" altLang="en-US" sz="2800"/>
              <a:t>These two constructs work together to determine the </a:t>
            </a:r>
            <a:r>
              <a:rPr lang="en-US" altLang="en-US" sz="2800" b="1"/>
              <a:t>level of motivation</a:t>
            </a:r>
            <a:r>
              <a:rPr lang="en-US" altLang="en-US" sz="2800" b="1" i="1"/>
              <a:t> </a:t>
            </a:r>
            <a:r>
              <a:rPr lang="en-US" altLang="en-US" sz="2800"/>
              <a:t>a person may have towards adopting a health-protective behavior. </a:t>
            </a:r>
          </a:p>
          <a:p>
            <a:r>
              <a:rPr lang="en-US" altLang="en-US" sz="2800"/>
              <a:t>Motivation is the product of expectancies &amp; self-efficacy. It involves answering two questions:</a:t>
            </a:r>
          </a:p>
          <a:p>
            <a:pPr lvl="1">
              <a:buFontTx/>
              <a:buNone/>
            </a:pPr>
            <a:r>
              <a:rPr lang="en-US" altLang="en-US"/>
              <a:t>	(1) Will adopting the health-protective behavior reliably lead to a valued outcome?</a:t>
            </a:r>
          </a:p>
          <a:p>
            <a:pPr lvl="1">
              <a:buFontTx/>
              <a:buNone/>
            </a:pPr>
            <a:r>
              <a:rPr lang="en-US" altLang="en-US"/>
              <a:t>	(2) Can I realistically perform the necessary behaviors?</a:t>
            </a:r>
          </a:p>
          <a:p>
            <a:endParaRPr lang="en-US" altLang="en-US"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44C1392C-6A02-D50D-064E-F352F0921161}"/>
              </a:ext>
            </a:extLst>
          </p:cNvPr>
          <p:cNvSpPr>
            <a:spLocks noGrp="1"/>
          </p:cNvSpPr>
          <p:nvPr>
            <p:ph type="title"/>
          </p:nvPr>
        </p:nvSpPr>
        <p:spPr/>
        <p:txBody>
          <a:bodyPr/>
          <a:lstStyle/>
          <a:p>
            <a:r>
              <a:rPr lang="en-US" altLang="en-US"/>
              <a:t>SCT: Goal Formation</a:t>
            </a:r>
          </a:p>
        </p:txBody>
      </p:sp>
      <p:sp>
        <p:nvSpPr>
          <p:cNvPr id="33794" name="Content Placeholder 2">
            <a:extLst>
              <a:ext uri="{FF2B5EF4-FFF2-40B4-BE49-F238E27FC236}">
                <a16:creationId xmlns:a16="http://schemas.microsoft.com/office/drawing/2014/main" id="{13E272CD-47EA-A569-655D-979A021334ED}"/>
              </a:ext>
            </a:extLst>
          </p:cNvPr>
          <p:cNvSpPr>
            <a:spLocks noGrp="1"/>
          </p:cNvSpPr>
          <p:nvPr>
            <p:ph sz="quarter" idx="10"/>
          </p:nvPr>
        </p:nvSpPr>
        <p:spPr/>
        <p:txBody>
          <a:bodyPr/>
          <a:lstStyle/>
          <a:p>
            <a:r>
              <a:rPr lang="en-US" altLang="en-US" sz="2800"/>
              <a:t>According to SCT, behavior change is best achieved by </a:t>
            </a:r>
            <a:r>
              <a:rPr lang="en-US" altLang="en-US" sz="2800" b="1"/>
              <a:t>breaking goals down</a:t>
            </a:r>
            <a:r>
              <a:rPr lang="en-US" altLang="en-US" sz="2800"/>
              <a:t> into progressive series of sub-goals </a:t>
            </a:r>
          </a:p>
          <a:p>
            <a:r>
              <a:rPr lang="en-US" altLang="en-US" sz="2800" b="1"/>
              <a:t>Well-defined and easy-to-measure </a:t>
            </a:r>
            <a:r>
              <a:rPr lang="en-US" altLang="en-US" sz="2800"/>
              <a:t>behaviors should be the sub-goals that lead to a grander (but perhaps elusive) behavioral change goal </a:t>
            </a:r>
          </a:p>
          <a:p>
            <a:r>
              <a:rPr lang="en-US" altLang="en-US" sz="2800"/>
              <a:t>The sub-goals may just </a:t>
            </a:r>
            <a:r>
              <a:rPr lang="en-US" altLang="en-US" sz="2800" b="1"/>
              <a:t>enhance self-efficacy &amp; expectancies</a:t>
            </a:r>
            <a:r>
              <a:rPr lang="en-US" altLang="en-US" sz="2800"/>
              <a:t>, thus motivating the continued behavior that will eventually lead to clinically meaningful outcomes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1ECF5AB-24E6-04BC-39FF-4F9B3958E735}"/>
              </a:ext>
            </a:extLst>
          </p:cNvPr>
          <p:cNvSpPr>
            <a:spLocks noGrp="1"/>
          </p:cNvSpPr>
          <p:nvPr>
            <p:ph type="title"/>
          </p:nvPr>
        </p:nvSpPr>
        <p:spPr/>
        <p:txBody>
          <a:bodyPr/>
          <a:lstStyle/>
          <a:p>
            <a:r>
              <a:rPr lang="en-US" altLang="en-US"/>
              <a:t>SCT: Sociostructural Factors</a:t>
            </a:r>
          </a:p>
        </p:txBody>
      </p:sp>
      <p:sp>
        <p:nvSpPr>
          <p:cNvPr id="34818" name="Content Placeholder 2">
            <a:extLst>
              <a:ext uri="{FF2B5EF4-FFF2-40B4-BE49-F238E27FC236}">
                <a16:creationId xmlns:a16="http://schemas.microsoft.com/office/drawing/2014/main" id="{8558F8C0-E97F-8B36-9779-16E3364F2706}"/>
              </a:ext>
            </a:extLst>
          </p:cNvPr>
          <p:cNvSpPr>
            <a:spLocks noGrp="1"/>
          </p:cNvSpPr>
          <p:nvPr>
            <p:ph sz="quarter" idx="10"/>
          </p:nvPr>
        </p:nvSpPr>
        <p:spPr/>
        <p:txBody>
          <a:bodyPr/>
          <a:lstStyle/>
          <a:p>
            <a:r>
              <a:rPr lang="en-US" altLang="en-US" sz="2800"/>
              <a:t>Goal attainment through motivated behavior is a function of the supporting factors, as well as the impeding factors, of a person</a:t>
            </a:r>
            <a:r>
              <a:rPr lang="ja-JP" altLang="en-US" sz="2800"/>
              <a:t>’</a:t>
            </a:r>
            <a:r>
              <a:rPr lang="en-US" altLang="ja-JP" sz="2800"/>
              <a:t>s environment</a:t>
            </a:r>
          </a:p>
          <a:p>
            <a:endParaRPr lang="en-US" altLang="en-US" sz="2800"/>
          </a:p>
          <a:p>
            <a:r>
              <a:rPr lang="en-US" altLang="en-US" sz="2800" i="1"/>
              <a:t>The world people live in enables and limits their ability to effectively engage in goal-directed behavior</a:t>
            </a:r>
          </a:p>
          <a:p>
            <a:endParaRPr lang="en-US" altLang="en-US" sz="2800" i="1"/>
          </a:p>
          <a:p>
            <a:r>
              <a:rPr lang="en-US" altLang="en-US" sz="2800"/>
              <a:t>Parallel to the concept of perceived behavioral control in the Theory of Planned Behavior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BE197E6A-8DCD-4AB2-E950-8F8E62FD1F02}"/>
              </a:ext>
            </a:extLst>
          </p:cNvPr>
          <p:cNvSpPr>
            <a:spLocks noGrp="1"/>
          </p:cNvSpPr>
          <p:nvPr>
            <p:ph type="title"/>
          </p:nvPr>
        </p:nvSpPr>
        <p:spPr/>
        <p:txBody>
          <a:bodyPr/>
          <a:lstStyle/>
          <a:p>
            <a:r>
              <a:rPr lang="en-US" altLang="en-US"/>
              <a:t>SCT: Reciprocal Triadic Causation</a:t>
            </a:r>
          </a:p>
        </p:txBody>
      </p:sp>
      <p:sp>
        <p:nvSpPr>
          <p:cNvPr id="35842" name="Content Placeholder 2">
            <a:extLst>
              <a:ext uri="{FF2B5EF4-FFF2-40B4-BE49-F238E27FC236}">
                <a16:creationId xmlns:a16="http://schemas.microsoft.com/office/drawing/2014/main" id="{8E15B119-4850-7FEA-62B7-8E05C7A6AA03}"/>
              </a:ext>
            </a:extLst>
          </p:cNvPr>
          <p:cNvSpPr>
            <a:spLocks noGrp="1"/>
          </p:cNvSpPr>
          <p:nvPr>
            <p:ph sz="quarter" idx="10"/>
          </p:nvPr>
        </p:nvSpPr>
        <p:spPr/>
        <p:txBody>
          <a:bodyPr/>
          <a:lstStyle/>
          <a:p>
            <a:r>
              <a:rPr lang="en-US" altLang="en-US" sz="2800" b="1"/>
              <a:t>Reciprocal triadic causation: </a:t>
            </a:r>
            <a:r>
              <a:rPr lang="en-US" altLang="en-US" sz="2800"/>
              <a:t>relationships between individuals’ cognitions, behaviors, and environment are reciprocal. </a:t>
            </a:r>
          </a:p>
        </p:txBody>
      </p:sp>
      <p:pic>
        <p:nvPicPr>
          <p:cNvPr id="20484" name="Picture 4">
            <a:extLst>
              <a:ext uri="{FF2B5EF4-FFF2-40B4-BE49-F238E27FC236}">
                <a16:creationId xmlns:a16="http://schemas.microsoft.com/office/drawing/2014/main" id="{F7141445-875C-8DBD-905C-B82356541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2895600"/>
            <a:ext cx="3895725" cy="277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9765D16-3ECD-8FB6-A7ED-046B7BB66F77}"/>
              </a:ext>
            </a:extLst>
          </p:cNvPr>
          <p:cNvSpPr>
            <a:spLocks noGrp="1"/>
          </p:cNvSpPr>
          <p:nvPr>
            <p:ph type="title"/>
          </p:nvPr>
        </p:nvSpPr>
        <p:spPr/>
        <p:txBody>
          <a:bodyPr/>
          <a:lstStyle/>
          <a:p>
            <a:r>
              <a:rPr lang="en-US" altLang="en-US"/>
              <a:t>SCT: Reciprocal Triadic Causation</a:t>
            </a:r>
          </a:p>
        </p:txBody>
      </p:sp>
      <p:sp>
        <p:nvSpPr>
          <p:cNvPr id="36866" name="Content Placeholder 2">
            <a:extLst>
              <a:ext uri="{FF2B5EF4-FFF2-40B4-BE49-F238E27FC236}">
                <a16:creationId xmlns:a16="http://schemas.microsoft.com/office/drawing/2014/main" id="{AB66D94B-A936-D6D5-671D-B20A4FEE713E}"/>
              </a:ext>
            </a:extLst>
          </p:cNvPr>
          <p:cNvSpPr>
            <a:spLocks noGrp="1"/>
          </p:cNvSpPr>
          <p:nvPr>
            <p:ph sz="quarter" idx="10"/>
          </p:nvPr>
        </p:nvSpPr>
        <p:spPr/>
        <p:txBody>
          <a:bodyPr/>
          <a:lstStyle/>
          <a:p>
            <a:r>
              <a:rPr lang="en-US" altLang="en-US" sz="2800" b="1"/>
              <a:t>Person</a:t>
            </a:r>
            <a:r>
              <a:rPr lang="en-US" altLang="en-US" sz="2800"/>
              <a:t> in the triad represents the sum of all cognitive attributes (e.g., self-efficacy, outcome expectations, outcome expectancies, etc.) </a:t>
            </a:r>
          </a:p>
          <a:p>
            <a:r>
              <a:rPr lang="en-US" altLang="en-US" sz="2800"/>
              <a:t>Considering the relationship of person to environment, person is usually conceptualized as the collective cognitions of a community that define the sociocultural environment</a:t>
            </a:r>
          </a:p>
          <a:p>
            <a:r>
              <a:rPr lang="en-US" altLang="en-US" sz="2800" b="1"/>
              <a:t>Collective self-efficacy </a:t>
            </a:r>
            <a:r>
              <a:rPr lang="en-US" altLang="en-US" sz="2800"/>
              <a:t>is a community</a:t>
            </a:r>
            <a:r>
              <a:rPr lang="ja-JP" altLang="en-US" sz="2800"/>
              <a:t>’</a:t>
            </a:r>
            <a:r>
              <a:rPr lang="en-US" altLang="ja-JP" sz="2800"/>
              <a:t>s perceived ability to shape the environment</a:t>
            </a:r>
          </a:p>
          <a:p>
            <a:endParaRPr lang="en-US"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E2C3FF7-F1AB-8105-E9A4-EBEB7FF519F5}"/>
              </a:ext>
            </a:extLst>
          </p:cNvPr>
          <p:cNvSpPr>
            <a:spLocks noGrp="1"/>
          </p:cNvSpPr>
          <p:nvPr>
            <p:ph type="title"/>
          </p:nvPr>
        </p:nvSpPr>
        <p:spPr/>
        <p:txBody>
          <a:bodyPr/>
          <a:lstStyle/>
          <a:p>
            <a:r>
              <a:rPr lang="en-US" altLang="en-US"/>
              <a:t>Transtheoretical Model of Change</a:t>
            </a:r>
          </a:p>
        </p:txBody>
      </p:sp>
      <p:sp>
        <p:nvSpPr>
          <p:cNvPr id="22530" name="Content Placeholder 2">
            <a:extLst>
              <a:ext uri="{FF2B5EF4-FFF2-40B4-BE49-F238E27FC236}">
                <a16:creationId xmlns:a16="http://schemas.microsoft.com/office/drawing/2014/main" id="{B14B07BC-EB8B-404D-7946-7E6299383372}"/>
              </a:ext>
            </a:extLst>
          </p:cNvPr>
          <p:cNvSpPr>
            <a:spLocks noGrp="1"/>
          </p:cNvSpPr>
          <p:nvPr>
            <p:ph sz="quarter" idx="10"/>
          </p:nvPr>
        </p:nvSpPr>
        <p:spPr/>
        <p:txBody>
          <a:bodyPr/>
          <a:lstStyle/>
          <a:p>
            <a:r>
              <a:rPr lang="en-US" altLang="en-US" sz="3200" dirty="0"/>
              <a:t>The model assumes that there are 5 stages of change:</a:t>
            </a:r>
          </a:p>
          <a:p>
            <a:pPr lvl="1"/>
            <a:r>
              <a:rPr lang="en-US" altLang="en-US" sz="3200" dirty="0"/>
              <a:t>Precontemplation </a:t>
            </a:r>
          </a:p>
          <a:p>
            <a:pPr lvl="1"/>
            <a:r>
              <a:rPr lang="en-US" altLang="en-US" sz="3200" dirty="0"/>
              <a:t>Contemplation </a:t>
            </a:r>
          </a:p>
          <a:p>
            <a:pPr lvl="1"/>
            <a:r>
              <a:rPr lang="en-US" altLang="en-US" sz="3200" dirty="0"/>
              <a:t>Preparation </a:t>
            </a:r>
          </a:p>
          <a:p>
            <a:pPr lvl="1"/>
            <a:r>
              <a:rPr lang="en-US" altLang="en-US" sz="3200" dirty="0"/>
              <a:t>Action </a:t>
            </a:r>
          </a:p>
          <a:p>
            <a:pPr lvl="1"/>
            <a:r>
              <a:rPr lang="en-US" altLang="en-US" sz="3200" dirty="0"/>
              <a:t>Maintenance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901B173-3D63-9535-2753-60F7B8859014}"/>
              </a:ext>
            </a:extLst>
          </p:cNvPr>
          <p:cNvSpPr>
            <a:spLocks noGrp="1"/>
          </p:cNvSpPr>
          <p:nvPr>
            <p:ph type="title"/>
          </p:nvPr>
        </p:nvSpPr>
        <p:spPr/>
        <p:txBody>
          <a:bodyPr/>
          <a:lstStyle/>
          <a:p>
            <a:r>
              <a:rPr lang="en-US" altLang="en-US"/>
              <a:t>SCT: Levels of Readiness</a:t>
            </a:r>
          </a:p>
        </p:txBody>
      </p:sp>
      <p:sp>
        <p:nvSpPr>
          <p:cNvPr id="37890" name="Content Placeholder 2">
            <a:extLst>
              <a:ext uri="{FF2B5EF4-FFF2-40B4-BE49-F238E27FC236}">
                <a16:creationId xmlns:a16="http://schemas.microsoft.com/office/drawing/2014/main" id="{8B9FFD95-03B2-0064-FC31-50422B754047}"/>
              </a:ext>
            </a:extLst>
          </p:cNvPr>
          <p:cNvSpPr>
            <a:spLocks noGrp="1"/>
          </p:cNvSpPr>
          <p:nvPr>
            <p:ph sz="quarter" idx="10"/>
          </p:nvPr>
        </p:nvSpPr>
        <p:spPr/>
        <p:txBody>
          <a:bodyPr/>
          <a:lstStyle/>
          <a:p>
            <a:r>
              <a:rPr lang="en-US" altLang="en-US"/>
              <a:t>Bandura distinguished three levels of readiness to adopt a given health behavior</a:t>
            </a:r>
          </a:p>
          <a:p>
            <a:r>
              <a:rPr lang="en-US" altLang="en-US"/>
              <a:t>These are centered upon self-efficacy and outcome expectations, making them different from the other stage models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237433B-489D-B931-EEE0-13030B0F5080}"/>
              </a:ext>
            </a:extLst>
          </p:cNvPr>
          <p:cNvSpPr>
            <a:spLocks noGrp="1"/>
          </p:cNvSpPr>
          <p:nvPr>
            <p:ph type="title"/>
          </p:nvPr>
        </p:nvSpPr>
        <p:spPr/>
        <p:txBody>
          <a:bodyPr/>
          <a:lstStyle/>
          <a:p>
            <a:r>
              <a:rPr lang="en-US" altLang="en-US"/>
              <a:t>SCT: Levels of Readiness</a:t>
            </a:r>
          </a:p>
        </p:txBody>
      </p:sp>
      <p:sp>
        <p:nvSpPr>
          <p:cNvPr id="38914" name="Content Placeholder 2">
            <a:extLst>
              <a:ext uri="{FF2B5EF4-FFF2-40B4-BE49-F238E27FC236}">
                <a16:creationId xmlns:a16="http://schemas.microsoft.com/office/drawing/2014/main" id="{20A442F2-6D89-2769-49CB-635A016F650F}"/>
              </a:ext>
            </a:extLst>
          </p:cNvPr>
          <p:cNvSpPr>
            <a:spLocks noGrp="1"/>
          </p:cNvSpPr>
          <p:nvPr>
            <p:ph sz="quarter" idx="10"/>
          </p:nvPr>
        </p:nvSpPr>
        <p:spPr/>
        <p:txBody>
          <a:bodyPr/>
          <a:lstStyle/>
          <a:p>
            <a:r>
              <a:rPr lang="en-US" altLang="en-US" sz="2800" b="1" u="sng"/>
              <a:t>Level 1</a:t>
            </a:r>
            <a:r>
              <a:rPr lang="en-US" altLang="en-US" sz="2800" b="1"/>
              <a:t>: High self-efficacy &amp; strong outcome expectations</a:t>
            </a:r>
            <a:r>
              <a:rPr lang="en-US" altLang="en-US" sz="2800"/>
              <a:t>. Little, if any, intervention is needed</a:t>
            </a:r>
          </a:p>
          <a:p>
            <a:r>
              <a:rPr lang="en-US" altLang="en-US" sz="2800" b="1" u="sng"/>
              <a:t>Level 2</a:t>
            </a:r>
            <a:r>
              <a:rPr lang="en-US" altLang="en-US" sz="2800" b="1"/>
              <a:t>: Doubts about self-efficacy &amp; weak outcome expectations</a:t>
            </a:r>
            <a:r>
              <a:rPr lang="en-US" altLang="en-US" sz="2800"/>
              <a:t>. Multiple intervention points will be required to move them to level one so they can progress to behavior change</a:t>
            </a:r>
          </a:p>
          <a:p>
            <a:r>
              <a:rPr lang="en-US" altLang="en-US" sz="2800" b="1" u="sng"/>
              <a:t>Level 3</a:t>
            </a:r>
            <a:r>
              <a:rPr lang="en-US" altLang="en-US" sz="2800" b="1"/>
              <a:t>: Belief that personal control over behavior is lacking. </a:t>
            </a:r>
            <a:r>
              <a:rPr lang="en-US" altLang="en-US" sz="2800"/>
              <a:t>Intensive intervention required, the goal involves </a:t>
            </a:r>
            <a:r>
              <a:rPr lang="en-US" altLang="en-US" sz="2800" i="1"/>
              <a:t>personal agency</a:t>
            </a:r>
            <a:r>
              <a:rPr lang="en-US" altLang="en-US" sz="2800"/>
              <a:t>- the perception of having any control in performing the behavior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F92B8DE-3D9D-5433-EF5A-63F8BC2A87C4}"/>
              </a:ext>
            </a:extLst>
          </p:cNvPr>
          <p:cNvSpPr>
            <a:spLocks noGrp="1"/>
          </p:cNvSpPr>
          <p:nvPr>
            <p:ph type="title"/>
          </p:nvPr>
        </p:nvSpPr>
        <p:spPr/>
        <p:txBody>
          <a:bodyPr/>
          <a:lstStyle/>
          <a:p>
            <a:r>
              <a:rPr lang="en-US" altLang="en-US"/>
              <a:t>SCT &amp; Research</a:t>
            </a:r>
          </a:p>
        </p:txBody>
      </p:sp>
      <p:sp>
        <p:nvSpPr>
          <p:cNvPr id="39938" name="Content Placeholder 2">
            <a:extLst>
              <a:ext uri="{FF2B5EF4-FFF2-40B4-BE49-F238E27FC236}">
                <a16:creationId xmlns:a16="http://schemas.microsoft.com/office/drawing/2014/main" id="{0FC3FFE9-299B-75A3-D8E2-EB700FD67312}"/>
              </a:ext>
            </a:extLst>
          </p:cNvPr>
          <p:cNvSpPr>
            <a:spLocks noGrp="1"/>
          </p:cNvSpPr>
          <p:nvPr>
            <p:ph sz="quarter" idx="10"/>
          </p:nvPr>
        </p:nvSpPr>
        <p:spPr/>
        <p:txBody>
          <a:bodyPr/>
          <a:lstStyle/>
          <a:p>
            <a:r>
              <a:rPr lang="en-US" altLang="en-US" sz="2800"/>
              <a:t>A common misuse of SCT is to use isolated parts and pieces of the theory instead of using it as a whole</a:t>
            </a:r>
          </a:p>
          <a:p>
            <a:r>
              <a:rPr lang="en-US" altLang="en-US" sz="2800"/>
              <a:t>SCT can be seen as a set of principles for designing a health promotion program </a:t>
            </a:r>
          </a:p>
          <a:p>
            <a:pPr lvl="1"/>
            <a:r>
              <a:rPr lang="en-US" altLang="en-US"/>
              <a:t>Use the five constructs (</a:t>
            </a:r>
            <a:r>
              <a:rPr lang="en-US" altLang="en-US" i="1"/>
              <a:t>including sociostructural</a:t>
            </a:r>
            <a:r>
              <a:rPr lang="en-US" altLang="en-US"/>
              <a:t>) to achieve adoption of a specific health behavior</a:t>
            </a:r>
          </a:p>
          <a:p>
            <a:pPr lvl="1"/>
            <a:r>
              <a:rPr lang="en-US" altLang="en-US"/>
              <a:t>Address self-efficacy building and outcome expectations for those at </a:t>
            </a:r>
            <a:r>
              <a:rPr lang="ja-JP" altLang="en-US"/>
              <a:t>“</a:t>
            </a:r>
            <a:r>
              <a:rPr lang="en-US" altLang="ja-JP"/>
              <a:t>level 2</a:t>
            </a:r>
            <a:r>
              <a:rPr lang="ja-JP" altLang="en-US"/>
              <a:t>”</a:t>
            </a:r>
            <a:r>
              <a:rPr lang="en-US" altLang="ja-JP"/>
              <a:t> and </a:t>
            </a:r>
            <a:r>
              <a:rPr lang="ja-JP" altLang="en-US"/>
              <a:t>“</a:t>
            </a:r>
            <a:r>
              <a:rPr lang="en-US" altLang="ja-JP"/>
              <a:t>level 3</a:t>
            </a:r>
            <a:r>
              <a:rPr lang="ja-JP" altLang="en-US"/>
              <a:t>”</a:t>
            </a:r>
            <a:r>
              <a:rPr lang="en-US" altLang="ja-JP"/>
              <a:t> </a:t>
            </a:r>
          </a:p>
          <a:p>
            <a:pPr lvl="1"/>
            <a:r>
              <a:rPr lang="en-US" altLang="en-US"/>
              <a:t>Devote time to knowledge and developing goals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a:extLst>
              <a:ext uri="{FF2B5EF4-FFF2-40B4-BE49-F238E27FC236}">
                <a16:creationId xmlns:a16="http://schemas.microsoft.com/office/drawing/2014/main" id="{75001ACA-5711-6320-C24B-4C9E23D592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98500"/>
            <a:ext cx="8128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82CB021-685E-5AA9-4810-A6F082A41C5E}"/>
              </a:ext>
            </a:extLst>
          </p:cNvPr>
          <p:cNvSpPr>
            <a:spLocks noGrp="1"/>
          </p:cNvSpPr>
          <p:nvPr>
            <p:ph type="title"/>
          </p:nvPr>
        </p:nvSpPr>
        <p:spPr/>
        <p:txBody>
          <a:bodyPr>
            <a:normAutofit fontScale="90000"/>
          </a:bodyPr>
          <a:lstStyle/>
          <a:p>
            <a:r>
              <a:rPr lang="en-US" altLang="en-US" sz="4000" dirty="0"/>
              <a:t>Group exercise – choose a health behavior</a:t>
            </a:r>
          </a:p>
        </p:txBody>
      </p:sp>
      <p:pic>
        <p:nvPicPr>
          <p:cNvPr id="5" name="Content Placeholder 4">
            <a:extLst>
              <a:ext uri="{FF2B5EF4-FFF2-40B4-BE49-F238E27FC236}">
                <a16:creationId xmlns:a16="http://schemas.microsoft.com/office/drawing/2014/main" id="{A51B2616-4245-527C-5D39-BCA2C1CB4E2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a:xfrm>
            <a:off x="1608570" y="4666918"/>
            <a:ext cx="2963430" cy="21084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0962" name="Content Placeholder 3">
            <a:extLst>
              <a:ext uri="{FF2B5EF4-FFF2-40B4-BE49-F238E27FC236}">
                <a16:creationId xmlns:a16="http://schemas.microsoft.com/office/drawing/2014/main" id="{A5E39F22-0DDA-FE3A-C3BA-E60CD5403EE6}"/>
              </a:ext>
            </a:extLst>
          </p:cNvPr>
          <p:cNvSpPr>
            <a:spLocks noGrp="1"/>
          </p:cNvSpPr>
          <p:nvPr>
            <p:ph sz="half" idx="4294967295"/>
          </p:nvPr>
        </p:nvSpPr>
        <p:spPr>
          <a:xfrm>
            <a:off x="4310062" y="1538229"/>
            <a:ext cx="4495800" cy="4343400"/>
          </a:xfrm>
        </p:spPr>
        <p:txBody>
          <a:bodyPr/>
          <a:lstStyle/>
          <a:p>
            <a:r>
              <a:rPr lang="en-US" altLang="en-US" dirty="0"/>
              <a:t>Outcome expectations and expectancies</a:t>
            </a:r>
          </a:p>
          <a:p>
            <a:pPr lvl="1"/>
            <a:r>
              <a:rPr lang="en-US" altLang="en-US" dirty="0"/>
              <a:t>Observability &amp; immediacy</a:t>
            </a:r>
          </a:p>
          <a:p>
            <a:pPr lvl="1"/>
            <a:r>
              <a:rPr lang="en-US" altLang="en-US" dirty="0"/>
              <a:t>Reinforcement </a:t>
            </a:r>
          </a:p>
          <a:p>
            <a:pPr lvl="1"/>
            <a:r>
              <a:rPr lang="en-US" altLang="en-US" dirty="0"/>
              <a:t>Level of motivation</a:t>
            </a:r>
          </a:p>
          <a:p>
            <a:r>
              <a:rPr lang="en-US" altLang="en-US" dirty="0"/>
              <a:t>Goal formation </a:t>
            </a:r>
          </a:p>
          <a:p>
            <a:pPr lvl="1"/>
            <a:r>
              <a:rPr lang="en-US" altLang="en-US" dirty="0"/>
              <a:t>Well-defined and easy to measure </a:t>
            </a:r>
          </a:p>
          <a:p>
            <a:r>
              <a:rPr lang="en-US" altLang="en-US" dirty="0" err="1"/>
              <a:t>Sociostructural</a:t>
            </a:r>
            <a:r>
              <a:rPr lang="en-US" altLang="en-US" dirty="0"/>
              <a:t> factors</a:t>
            </a:r>
          </a:p>
          <a:p>
            <a:pPr lvl="1"/>
            <a:r>
              <a:rPr lang="en-US" altLang="en-US" dirty="0"/>
              <a:t>Identify factors that may enhance or impede adoption of a behavior </a:t>
            </a:r>
          </a:p>
          <a:p>
            <a:endParaRPr lang="en-US" altLang="en-US" dirty="0"/>
          </a:p>
        </p:txBody>
      </p:sp>
      <p:sp>
        <p:nvSpPr>
          <p:cNvPr id="40964" name="Rectangle 5">
            <a:extLst>
              <a:ext uri="{FF2B5EF4-FFF2-40B4-BE49-F238E27FC236}">
                <a16:creationId xmlns:a16="http://schemas.microsoft.com/office/drawing/2014/main" id="{E2B7C327-EDDA-2048-1AE6-E2695B6E0E4C}"/>
              </a:ext>
            </a:extLst>
          </p:cNvPr>
          <p:cNvSpPr>
            <a:spLocks noChangeArrowheads="1"/>
          </p:cNvSpPr>
          <p:nvPr/>
        </p:nvSpPr>
        <p:spPr bwMode="auto">
          <a:xfrm>
            <a:off x="338137" y="1558685"/>
            <a:ext cx="4572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800" dirty="0">
                <a:latin typeface="Times New Roman" panose="02020603050405020304" pitchFamily="18" charset="0"/>
              </a:rPr>
              <a:t>Knowledge</a:t>
            </a:r>
          </a:p>
          <a:p>
            <a:pPr lvl="1" eaLnBrk="1" hangingPunct="1">
              <a:buFont typeface="Arial" panose="020B0604020202020204" pitchFamily="34" charset="0"/>
              <a:buChar char="•"/>
            </a:pPr>
            <a:r>
              <a:rPr lang="en-US" altLang="en-US" dirty="0">
                <a:latin typeface="Times New Roman" panose="02020603050405020304" pitchFamily="18" charset="0"/>
              </a:rPr>
              <a:t>Content</a:t>
            </a:r>
          </a:p>
          <a:p>
            <a:pPr lvl="1" eaLnBrk="1" hangingPunct="1">
              <a:buFont typeface="Arial" panose="020B0604020202020204" pitchFamily="34" charset="0"/>
              <a:buChar char="•"/>
            </a:pPr>
            <a:r>
              <a:rPr lang="en-US" altLang="en-US" dirty="0">
                <a:latin typeface="Times New Roman" panose="02020603050405020304" pitchFamily="18" charset="0"/>
              </a:rPr>
              <a:t>Procedural </a:t>
            </a:r>
          </a:p>
          <a:p>
            <a:pPr eaLnBrk="1" hangingPunct="1">
              <a:buFont typeface="Arial" panose="020B0604020202020204" pitchFamily="34" charset="0"/>
              <a:buChar char="•"/>
            </a:pPr>
            <a:r>
              <a:rPr lang="en-US" altLang="en-US" sz="2800" dirty="0">
                <a:latin typeface="Times New Roman" panose="02020603050405020304" pitchFamily="18" charset="0"/>
              </a:rPr>
              <a:t>Perceived self-efficacy</a:t>
            </a:r>
          </a:p>
          <a:p>
            <a:pPr lvl="1" eaLnBrk="1" hangingPunct="1">
              <a:buFont typeface="Arial" panose="020B0604020202020204" pitchFamily="34" charset="0"/>
              <a:buChar char="•"/>
            </a:pPr>
            <a:r>
              <a:rPr lang="en-US" altLang="en-US" dirty="0">
                <a:latin typeface="Times New Roman" panose="02020603050405020304" pitchFamily="18" charset="0"/>
              </a:rPr>
              <a:t>Physiological state</a:t>
            </a:r>
          </a:p>
          <a:p>
            <a:pPr lvl="1" eaLnBrk="1" hangingPunct="1">
              <a:buFont typeface="Arial" panose="020B0604020202020204" pitchFamily="34" charset="0"/>
              <a:buChar char="•"/>
            </a:pPr>
            <a:r>
              <a:rPr lang="en-US" altLang="en-US" dirty="0">
                <a:latin typeface="Times New Roman" panose="02020603050405020304" pitchFamily="18" charset="0"/>
              </a:rPr>
              <a:t>Verbal persuasion</a:t>
            </a:r>
          </a:p>
          <a:p>
            <a:pPr lvl="1" eaLnBrk="1" hangingPunct="1">
              <a:buFont typeface="Arial" panose="020B0604020202020204" pitchFamily="34" charset="0"/>
              <a:buChar char="•"/>
            </a:pPr>
            <a:r>
              <a:rPr lang="en-US" altLang="en-US" dirty="0">
                <a:latin typeface="Times New Roman" panose="02020603050405020304" pitchFamily="18" charset="0"/>
              </a:rPr>
              <a:t>Vicarious experience</a:t>
            </a:r>
          </a:p>
          <a:p>
            <a:pPr lvl="1" eaLnBrk="1" hangingPunct="1">
              <a:buFont typeface="Arial" panose="020B0604020202020204" pitchFamily="34" charset="0"/>
              <a:buChar char="•"/>
            </a:pPr>
            <a:r>
              <a:rPr lang="en-US" altLang="en-US" dirty="0">
                <a:latin typeface="Times New Roman" panose="02020603050405020304" pitchFamily="18" charset="0"/>
              </a:rPr>
              <a:t>Enactive attainment</a:t>
            </a:r>
          </a:p>
          <a:p>
            <a:pPr eaLnBrk="1" hangingPunct="1">
              <a:buFont typeface="Times New Roman" panose="02020603050405020304" pitchFamily="18" charset="0"/>
              <a:buAutoNum type="arabicPeriod"/>
            </a:pPr>
            <a:endParaRPr lang="en-US" altLang="en-US" sz="1800" dirty="0">
              <a:latin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A0DD-826B-971A-8A6A-6ACFB95C38FC}"/>
              </a:ext>
            </a:extLst>
          </p:cNvPr>
          <p:cNvSpPr>
            <a:spLocks noGrp="1"/>
          </p:cNvSpPr>
          <p:nvPr>
            <p:ph type="title"/>
          </p:nvPr>
        </p:nvSpPr>
        <p:spPr/>
        <p:txBody>
          <a:bodyPr/>
          <a:lstStyle/>
          <a:p>
            <a:r>
              <a:rPr lang="en-US"/>
              <a:t>Atomic Habits</a:t>
            </a:r>
            <a:endParaRPr lang="en-US" dirty="0"/>
          </a:p>
        </p:txBody>
      </p:sp>
      <p:sp>
        <p:nvSpPr>
          <p:cNvPr id="3" name="Slide Number Placeholder 2">
            <a:extLst>
              <a:ext uri="{FF2B5EF4-FFF2-40B4-BE49-F238E27FC236}">
                <a16:creationId xmlns:a16="http://schemas.microsoft.com/office/drawing/2014/main" id="{FECACDE7-8D8D-61E1-9856-EBA5424F86F0}"/>
              </a:ext>
            </a:extLst>
          </p:cNvPr>
          <p:cNvSpPr>
            <a:spLocks noGrp="1"/>
          </p:cNvSpPr>
          <p:nvPr>
            <p:ph type="sldNum" sz="quarter" idx="10"/>
          </p:nvPr>
        </p:nvSpPr>
        <p:spPr/>
        <p:txBody>
          <a:bodyPr/>
          <a:lstStyle/>
          <a:p>
            <a:r>
              <a:rPr lang="en-US"/>
              <a:t>ANRCB   |   </a:t>
            </a:r>
            <a:fld id="{D8FE707D-7EDD-4671-B995-A3FBECAF0B25}" type="slidenum">
              <a:rPr lang="en-US" b="1" smtClean="0"/>
              <a:pPr/>
              <a:t>75</a:t>
            </a:fld>
            <a:endParaRPr lang="en-US" b="1" dirty="0"/>
          </a:p>
        </p:txBody>
      </p:sp>
    </p:spTree>
    <p:extLst>
      <p:ext uri="{BB962C8B-B14F-4D97-AF65-F5344CB8AC3E}">
        <p14:creationId xmlns:p14="http://schemas.microsoft.com/office/powerpoint/2010/main" val="3961005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D27E8-85A6-0A4E-A64C-887F4118B78B}"/>
              </a:ext>
            </a:extLst>
          </p:cNvPr>
          <p:cNvSpPr>
            <a:spLocks noGrp="1"/>
          </p:cNvSpPr>
          <p:nvPr>
            <p:ph type="ctrTitle"/>
          </p:nvPr>
        </p:nvSpPr>
        <p:spPr>
          <a:xfrm>
            <a:off x="1143000" y="1922979"/>
            <a:ext cx="6858000" cy="2387600"/>
          </a:xfrm>
        </p:spPr>
        <p:txBody>
          <a:bodyPr>
            <a:noAutofit/>
          </a:bodyPr>
          <a:lstStyle/>
          <a:p>
            <a:r>
              <a:rPr lang="en-US" sz="2800" dirty="0"/>
              <a:t>Final Thoughts: </a:t>
            </a:r>
            <a:br>
              <a:rPr lang="en-US" sz="2800" dirty="0"/>
            </a:br>
            <a:br>
              <a:rPr lang="en-US" sz="2800" dirty="0"/>
            </a:br>
            <a:br>
              <a:rPr lang="en-US" sz="2800" dirty="0"/>
            </a:br>
            <a:r>
              <a:rPr lang="en-US" sz="2800" dirty="0"/>
              <a:t>Thank you!</a:t>
            </a:r>
          </a:p>
        </p:txBody>
      </p:sp>
      <p:pic>
        <p:nvPicPr>
          <p:cNvPr id="2" name="Audio 1">
            <a:hlinkClick r:id="" action="ppaction://media"/>
            <a:extLst>
              <a:ext uri="{FF2B5EF4-FFF2-40B4-BE49-F238E27FC236}">
                <a16:creationId xmlns:a16="http://schemas.microsoft.com/office/drawing/2014/main" id="{B7BC701B-F5CA-3DBA-736A-959710DA5C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extLst>
      <p:ext uri="{BB962C8B-B14F-4D97-AF65-F5344CB8AC3E}">
        <p14:creationId xmlns:p14="http://schemas.microsoft.com/office/powerpoint/2010/main" val="3793482313"/>
      </p:ext>
    </p:extLst>
  </p:cSld>
  <p:clrMapOvr>
    <a:masterClrMapping/>
  </p:clrMapOvr>
  <mc:AlternateContent xmlns:mc="http://schemas.openxmlformats.org/markup-compatibility/2006" xmlns:p14="http://schemas.microsoft.com/office/powerpoint/2010/main">
    <mc:Choice Requires="p14">
      <p:transition spd="slow" p14:dur="2000" advTm="17215"/>
    </mc:Choice>
    <mc:Fallback xmlns="">
      <p:transition spd="slow" advTm="17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A80EEB5-E4DF-BCEA-C228-C031DA0DCA10}"/>
              </a:ext>
            </a:extLst>
          </p:cNvPr>
          <p:cNvSpPr>
            <a:spLocks noGrp="1"/>
          </p:cNvSpPr>
          <p:nvPr>
            <p:ph type="title"/>
          </p:nvPr>
        </p:nvSpPr>
        <p:spPr/>
        <p:txBody>
          <a:bodyPr/>
          <a:lstStyle/>
          <a:p>
            <a:r>
              <a:rPr lang="en-US" altLang="en-US"/>
              <a:t>Transtheoretical Model of Change</a:t>
            </a:r>
          </a:p>
        </p:txBody>
      </p:sp>
      <p:sp>
        <p:nvSpPr>
          <p:cNvPr id="22531" name="Content Placeholder 2">
            <a:extLst>
              <a:ext uri="{FF2B5EF4-FFF2-40B4-BE49-F238E27FC236}">
                <a16:creationId xmlns:a16="http://schemas.microsoft.com/office/drawing/2014/main" id="{0D9C779C-691B-DECA-2072-4476192875AF}"/>
              </a:ext>
            </a:extLst>
          </p:cNvPr>
          <p:cNvSpPr>
            <a:spLocks noGrp="1"/>
          </p:cNvSpPr>
          <p:nvPr>
            <p:ph sz="quarter" idx="10"/>
          </p:nvPr>
        </p:nvSpPr>
        <p:spPr/>
        <p:txBody>
          <a:bodyPr/>
          <a:lstStyle/>
          <a:p>
            <a:pPr>
              <a:defRPr/>
            </a:pPr>
            <a:r>
              <a:rPr lang="en-US" sz="3000" dirty="0">
                <a:ea typeface="ＭＳ Ｐゴシック" pitchFamily="34" charset="-128"/>
                <a:cs typeface="+mn-cs"/>
              </a:rPr>
              <a:t>Stage 1: </a:t>
            </a:r>
            <a:r>
              <a:rPr lang="en-US" sz="3000" b="1" dirty="0" err="1">
                <a:ea typeface="ＭＳ Ｐゴシック" pitchFamily="34" charset="-128"/>
                <a:cs typeface="+mn-cs"/>
              </a:rPr>
              <a:t>Precontemplation</a:t>
            </a:r>
            <a:endParaRPr lang="en-US" sz="3000" b="1" dirty="0">
              <a:ea typeface="ＭＳ Ｐゴシック" pitchFamily="34" charset="-128"/>
              <a:cs typeface="+mn-cs"/>
            </a:endParaRPr>
          </a:p>
          <a:p>
            <a:pPr lvl="1">
              <a:defRPr/>
            </a:pPr>
            <a:r>
              <a:rPr lang="en-US" sz="3000" i="1" dirty="0">
                <a:ea typeface="ＭＳ Ｐゴシック" pitchFamily="34" charset="-128"/>
              </a:rPr>
              <a:t>No intention to take action </a:t>
            </a:r>
            <a:r>
              <a:rPr lang="en-US" sz="3000" dirty="0">
                <a:ea typeface="ＭＳ Ｐゴシック" pitchFamily="34" charset="-128"/>
              </a:rPr>
              <a:t>in the foreseeable future (usually defined as the next six months)</a:t>
            </a:r>
          </a:p>
          <a:p>
            <a:pPr lvl="1">
              <a:defRPr/>
            </a:pPr>
            <a:r>
              <a:rPr lang="en-US" sz="3000" dirty="0">
                <a:ea typeface="ＭＳ Ｐゴシック" pitchFamily="34" charset="-128"/>
                <a:cs typeface="+mn-cs"/>
              </a:rPr>
              <a:t>May be:</a:t>
            </a:r>
          </a:p>
          <a:p>
            <a:pPr lvl="2">
              <a:defRPr/>
            </a:pPr>
            <a:r>
              <a:rPr lang="en-US" sz="2800" dirty="0">
                <a:ea typeface="ＭＳ Ｐゴシック" pitchFamily="34" charset="-128"/>
                <a:cs typeface="+mn-cs"/>
              </a:rPr>
              <a:t>uninformed or under-informed</a:t>
            </a:r>
          </a:p>
          <a:p>
            <a:pPr lvl="2">
              <a:defRPr/>
            </a:pPr>
            <a:r>
              <a:rPr lang="en-US" sz="2800" dirty="0">
                <a:ea typeface="ＭＳ Ｐゴシック" pitchFamily="34" charset="-128"/>
                <a:cs typeface="+mn-cs"/>
              </a:rPr>
              <a:t>tried to change but became demoralized </a:t>
            </a:r>
          </a:p>
          <a:p>
            <a:pPr lvl="2">
              <a:defRPr/>
            </a:pPr>
            <a:r>
              <a:rPr lang="en-US" sz="2800" dirty="0">
                <a:ea typeface="ＭＳ Ｐゴシック" pitchFamily="34" charset="-128"/>
                <a:cs typeface="+mn-cs"/>
              </a:rPr>
              <a:t>may not recognize they need to change behavior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90979C1-0E95-3EC7-1BDF-C012A2CCB937}"/>
              </a:ext>
            </a:extLst>
          </p:cNvPr>
          <p:cNvSpPr>
            <a:spLocks noGrp="1"/>
          </p:cNvSpPr>
          <p:nvPr>
            <p:ph type="title"/>
          </p:nvPr>
        </p:nvSpPr>
        <p:spPr/>
        <p:txBody>
          <a:bodyPr/>
          <a:lstStyle/>
          <a:p>
            <a:r>
              <a:rPr lang="en-US" altLang="en-US"/>
              <a:t>Transtheoretical Model of Change</a:t>
            </a:r>
          </a:p>
        </p:txBody>
      </p:sp>
      <p:sp>
        <p:nvSpPr>
          <p:cNvPr id="25602" name="Content Placeholder 2">
            <a:extLst>
              <a:ext uri="{FF2B5EF4-FFF2-40B4-BE49-F238E27FC236}">
                <a16:creationId xmlns:a16="http://schemas.microsoft.com/office/drawing/2014/main" id="{1522EC55-4747-569B-4F46-7AD0C2C83FE1}"/>
              </a:ext>
            </a:extLst>
          </p:cNvPr>
          <p:cNvSpPr>
            <a:spLocks noGrp="1"/>
          </p:cNvSpPr>
          <p:nvPr>
            <p:ph sz="quarter" idx="10"/>
          </p:nvPr>
        </p:nvSpPr>
        <p:spPr/>
        <p:txBody>
          <a:bodyPr/>
          <a:lstStyle/>
          <a:p>
            <a:r>
              <a:rPr lang="en-US" altLang="en-US" sz="3200" dirty="0"/>
              <a:t>Stage 2: </a:t>
            </a:r>
            <a:r>
              <a:rPr lang="en-US" altLang="en-US" sz="3200" b="1" dirty="0"/>
              <a:t>Contemplation</a:t>
            </a:r>
          </a:p>
          <a:p>
            <a:endParaRPr lang="en-US" altLang="en-US" sz="1400" b="1" dirty="0"/>
          </a:p>
          <a:p>
            <a:pPr lvl="1"/>
            <a:r>
              <a:rPr lang="en-US" altLang="en-US" sz="3200" dirty="0"/>
              <a:t>People engage in cognitive processes about the behavior.</a:t>
            </a:r>
          </a:p>
          <a:p>
            <a:pPr lvl="1"/>
            <a:endParaRPr lang="en-US" altLang="en-US" sz="1400" dirty="0"/>
          </a:p>
          <a:p>
            <a:pPr lvl="1"/>
            <a:r>
              <a:rPr lang="en-US" altLang="en-US" sz="3200" i="1" dirty="0"/>
              <a:t>Decisional balance</a:t>
            </a:r>
            <a:r>
              <a:rPr lang="en-US" altLang="en-US" sz="3200" dirty="0"/>
              <a:t>: </a:t>
            </a:r>
            <a:r>
              <a:rPr lang="ja-JP" altLang="en-US" sz="3200" dirty="0"/>
              <a:t>“</a:t>
            </a:r>
            <a:r>
              <a:rPr lang="en-US" altLang="ja-JP" sz="3200" dirty="0"/>
              <a:t>mental weighing</a:t>
            </a:r>
            <a:r>
              <a:rPr lang="ja-JP" altLang="en-US" sz="3200" dirty="0"/>
              <a:t>”</a:t>
            </a:r>
            <a:r>
              <a:rPr lang="en-US" altLang="ja-JP" sz="3200" dirty="0"/>
              <a:t> of pros and cons associated with changing behavior.</a:t>
            </a:r>
            <a:endParaRPr lang="en-US" altLang="en-US" sz="3200" dirty="0"/>
          </a:p>
        </p:txBody>
      </p:sp>
    </p:spTree>
  </p:cSld>
  <p:clrMapOvr>
    <a:masterClrMapping/>
  </p:clrMapOvr>
  <p:transition/>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RCB TEMPLATE" id="{0EC71E97-8FA2-4B5F-AC24-44C3F03835AA}" vid="{46FB6BCA-E9FE-4217-9BEF-CD6BDB5EB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9DD0B6094BCF4FB93A35D0152A1812" ma:contentTypeVersion="22" ma:contentTypeDescription="Create a new document." ma:contentTypeScope="" ma:versionID="3522945aae1883f66969de7df2474017">
  <xsd:schema xmlns:xsd="http://www.w3.org/2001/XMLSchema" xmlns:xs="http://www.w3.org/2001/XMLSchema" xmlns:p="http://schemas.microsoft.com/office/2006/metadata/properties" xmlns:ns2="d6596b82-1850-46b7-8677-7476bdde78e6" xmlns:ns3="53c17ed5-55f5-48da-bce3-199d61b38c9a" xmlns:ns4="b2594ab3-d42a-4e76-bde3-98c81b560ae9" targetNamespace="http://schemas.microsoft.com/office/2006/metadata/properties" ma:root="true" ma:fieldsID="c2757e4bd85873b2f775858b870b4c6b" ns2:_="" ns3:_="" ns4:_="">
    <xsd:import namespace="d6596b82-1850-46b7-8677-7476bdde78e6"/>
    <xsd:import namespace="53c17ed5-55f5-48da-bce3-199d61b38c9a"/>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96b82-1850-46b7-8677-7476bdde7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c17ed5-55f5-48da-bce3-199d61b38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64136f9-62dd-445b-bfda-eba738955f35}" ma:internalName="TaxCatchAll" ma:showField="CatchAllData" ma:web="53c17ed5-55f5-48da-bce3-199d61b38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lcf76f155ced4ddcb4097134ff3c332f xmlns="d6596b82-1850-46b7-8677-7476bdde78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161C77-4666-4246-BBCD-C34F72AD3419}">
  <ds:schemaRefs>
    <ds:schemaRef ds:uri="http://schemas.microsoft.com/sharepoint/v3/contenttype/forms"/>
  </ds:schemaRefs>
</ds:datastoreItem>
</file>

<file path=customXml/itemProps2.xml><?xml version="1.0" encoding="utf-8"?>
<ds:datastoreItem xmlns:ds="http://schemas.openxmlformats.org/officeDocument/2006/customXml" ds:itemID="{1A302515-84E9-406F-9CB1-3CA8698669DF}"/>
</file>

<file path=customXml/itemProps3.xml><?xml version="1.0" encoding="utf-8"?>
<ds:datastoreItem xmlns:ds="http://schemas.openxmlformats.org/officeDocument/2006/customXml" ds:itemID="{A3EDAF73-4893-4F4B-B2AD-01C785BB3A4F}">
  <ds:schemaRefs>
    <ds:schemaRef ds:uri="http://schemas.microsoft.com/office/2006/documentManagement/types"/>
    <ds:schemaRef ds:uri="http://schemas.openxmlformats.org/package/2006/metadata/core-properties"/>
    <ds:schemaRef ds:uri="d6596b82-1850-46b7-8677-7476bdde78e6"/>
    <ds:schemaRef ds:uri="http://purl.org/dc/elements/1.1/"/>
    <ds:schemaRef ds:uri="http://www.w3.org/XML/1998/namespace"/>
    <ds:schemaRef ds:uri="http://purl.org/dc/terms/"/>
    <ds:schemaRef ds:uri="http://purl.org/dc/dcmitype/"/>
    <ds:schemaRef ds:uri="http://schemas.microsoft.com/office/infopath/2007/PartnerControls"/>
    <ds:schemaRef ds:uri="53c17ed5-55f5-48da-bce3-199d61b38c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22893</TotalTime>
  <Words>3563</Words>
  <Application>Microsoft Office PowerPoint</Application>
  <PresentationFormat>On-screen Show (4:3)</PresentationFormat>
  <Paragraphs>417</Paragraphs>
  <Slides>76</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ＭＳ Ｐゴシック</vt:lpstr>
      <vt:lpstr>Arial</vt:lpstr>
      <vt:lpstr>Calibri</vt:lpstr>
      <vt:lpstr>Georgia</vt:lpstr>
      <vt:lpstr>Times New Roman</vt:lpstr>
      <vt:lpstr>Wingdings</vt:lpstr>
      <vt:lpstr>CRS_2020_PPT</vt:lpstr>
      <vt:lpstr>Topic 11.4 Behavior Change Models:  Individual and Intrapersonal Levels</vt:lpstr>
      <vt:lpstr>Introduction</vt:lpstr>
      <vt:lpstr>Introduction</vt:lpstr>
      <vt:lpstr>Introduction</vt:lpstr>
      <vt:lpstr>Stage Models</vt:lpstr>
      <vt:lpstr>Transtheoretical Model of Change</vt:lpstr>
      <vt:lpstr>Transtheoretical Model of Change</vt:lpstr>
      <vt:lpstr>Transtheoretical Model of Change</vt:lpstr>
      <vt:lpstr>Transtheoretical Model of Change</vt:lpstr>
      <vt:lpstr>Transtheoretical Model of Change</vt:lpstr>
      <vt:lpstr>Transtheoretical Model of Change</vt:lpstr>
      <vt:lpstr>Transtheoretical Model of Change</vt:lpstr>
      <vt:lpstr>Transtheoretical Model of Change</vt:lpstr>
      <vt:lpstr>Stages of Change for Exercise Beavior</vt:lpstr>
      <vt:lpstr>PowerPoint Presentation</vt:lpstr>
      <vt:lpstr>PowerPoint Presentation</vt:lpstr>
      <vt:lpstr>PowerPoint Presentation</vt:lpstr>
      <vt:lpstr>PowerPoint Presentation</vt:lpstr>
      <vt:lpstr>PowerPoint Presentation</vt:lpstr>
      <vt:lpstr>Transtheoretical Model of Change</vt:lpstr>
      <vt:lpstr>Transtheoretical Model of Change</vt:lpstr>
      <vt:lpstr>Transtheoretical Model of Change</vt:lpstr>
      <vt:lpstr>PowerPoint Presentation</vt:lpstr>
      <vt:lpstr>Transtheoretical Model of Change</vt:lpstr>
      <vt:lpstr>Transtheoretical Model of Change</vt:lpstr>
      <vt:lpstr>Transtheoretical Model of Change</vt:lpstr>
      <vt:lpstr>Transtheoretical Model of Change</vt:lpstr>
      <vt:lpstr>PowerPoint Presentation</vt:lpstr>
      <vt:lpstr>PowerPoint Presentation</vt:lpstr>
      <vt:lpstr>Transtheoretical Model of Change</vt:lpstr>
      <vt:lpstr>Transtheoretical Model of Change</vt:lpstr>
      <vt:lpstr>PowerPoint Presentation</vt:lpstr>
      <vt:lpstr>PowerPoint Presentation</vt:lpstr>
      <vt:lpstr>PowerPoint Presentation</vt:lpstr>
      <vt:lpstr>PowerPoint Presentation</vt:lpstr>
      <vt:lpstr>PowerPoint Presentation</vt:lpstr>
      <vt:lpstr>Precaution Adoption Process Model</vt:lpstr>
      <vt:lpstr>PowerPoint Presentation</vt:lpstr>
      <vt:lpstr>PowerPoint Presentation</vt:lpstr>
      <vt:lpstr>Precaution Adoption Process Model</vt:lpstr>
      <vt:lpstr>Precaution Adoption Process Model</vt:lpstr>
      <vt:lpstr>Precaution Adoption Process Model</vt:lpstr>
      <vt:lpstr>Precaution Adoption Process Model</vt:lpstr>
      <vt:lpstr>Social Cognitive Theory</vt:lpstr>
      <vt:lpstr>Introduction</vt:lpstr>
      <vt:lpstr>Introduction</vt:lpstr>
      <vt:lpstr>Introduction</vt:lpstr>
      <vt:lpstr>SCT: Five Key Constructs</vt:lpstr>
      <vt:lpstr>SCT: Knowledge Construct</vt:lpstr>
      <vt:lpstr>SCT: Self-Efficacy Construct</vt:lpstr>
      <vt:lpstr>SCT: Self-Efficacy Construct</vt:lpstr>
      <vt:lpstr>SCT: Self-Efficacy Construct</vt:lpstr>
      <vt:lpstr>PowerPoint Presentation</vt:lpstr>
      <vt:lpstr>PowerPoint Presentation</vt:lpstr>
      <vt:lpstr>PowerPoint Presentation</vt:lpstr>
      <vt:lpstr>SCT: Self-Efficacy Construct</vt:lpstr>
      <vt:lpstr>SCT: Self-Efficacy Construct</vt:lpstr>
      <vt:lpstr>SCT: Self-Efficacy Construct</vt:lpstr>
      <vt:lpstr>SCT: Self-Efficacy Construct</vt:lpstr>
      <vt:lpstr>SCT: Outcome Expectations</vt:lpstr>
      <vt:lpstr>SCT: Outcome Expectations</vt:lpstr>
      <vt:lpstr>SCT: Outcome Expectations</vt:lpstr>
      <vt:lpstr>SCT: Expectancies vs. Expectations</vt:lpstr>
      <vt:lpstr>SCT: Expectancies vs. Expectations</vt:lpstr>
      <vt:lpstr>SCT: Outcome Expectancies &amp;  Self-Efficacy</vt:lpstr>
      <vt:lpstr>SCT: Goal Formation</vt:lpstr>
      <vt:lpstr>SCT: Sociostructural Factors</vt:lpstr>
      <vt:lpstr>SCT: Reciprocal Triadic Causation</vt:lpstr>
      <vt:lpstr>SCT: Reciprocal Triadic Causation</vt:lpstr>
      <vt:lpstr>SCT: Levels of Readiness</vt:lpstr>
      <vt:lpstr>SCT: Levels of Readiness</vt:lpstr>
      <vt:lpstr>SCT &amp; Research</vt:lpstr>
      <vt:lpstr>PowerPoint Presentation</vt:lpstr>
      <vt:lpstr>Group exercise – choose a health behavior</vt:lpstr>
      <vt:lpstr>Atomic Habits</vt:lpstr>
      <vt:lpstr>Final Thoughts: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6.5 Statistical Design and Planning: Sample Size and Statistical Power</dc:title>
  <dc:creator>Eddens, Kate</dc:creator>
  <cp:lastModifiedBy>Eddens, Kate</cp:lastModifiedBy>
  <cp:revision>149</cp:revision>
  <dcterms:created xsi:type="dcterms:W3CDTF">2022-05-10T17:09:17Z</dcterms:created>
  <dcterms:modified xsi:type="dcterms:W3CDTF">2024-08-20T15:42:53Z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0x010100789DD0B6094BCF4FB93A35D0152A1812</vt:lpwstr>
  </property>
  <property fmtid="{D5CDD505-2E9C-101B-9397-08002B2CF9AE}" pid="3" name="MediaServiceImageTags">
    <vt:lpwstr/>
  </property>
</Properties>
</file>