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87"/>
  </p:notesMasterIdLst>
  <p:sldIdLst>
    <p:sldId id="291" r:id="rId5"/>
    <p:sldId id="1084" r:id="rId6"/>
    <p:sldId id="1041" r:id="rId7"/>
    <p:sldId id="264" r:id="rId8"/>
    <p:sldId id="411" r:id="rId9"/>
    <p:sldId id="413" r:id="rId10"/>
    <p:sldId id="414" r:id="rId11"/>
    <p:sldId id="691" r:id="rId12"/>
    <p:sldId id="692" r:id="rId13"/>
    <p:sldId id="693" r:id="rId14"/>
    <p:sldId id="269" r:id="rId15"/>
    <p:sldId id="265" r:id="rId16"/>
    <p:sldId id="682" r:id="rId17"/>
    <p:sldId id="686" r:id="rId18"/>
    <p:sldId id="656" r:id="rId19"/>
    <p:sldId id="461" r:id="rId20"/>
    <p:sldId id="696" r:id="rId21"/>
    <p:sldId id="463" r:id="rId22"/>
    <p:sldId id="464" r:id="rId23"/>
    <p:sldId id="679" r:id="rId24"/>
    <p:sldId id="348" r:id="rId25"/>
    <p:sldId id="1114" r:id="rId26"/>
    <p:sldId id="694" r:id="rId27"/>
    <p:sldId id="695" r:id="rId28"/>
    <p:sldId id="542" r:id="rId29"/>
    <p:sldId id="587" r:id="rId30"/>
    <p:sldId id="602" r:id="rId31"/>
    <p:sldId id="604" r:id="rId32"/>
    <p:sldId id="416" r:id="rId33"/>
    <p:sldId id="678" r:id="rId34"/>
    <p:sldId id="271" r:id="rId35"/>
    <p:sldId id="660" r:id="rId36"/>
    <p:sldId id="661" r:id="rId37"/>
    <p:sldId id="662" r:id="rId38"/>
    <p:sldId id="663" r:id="rId39"/>
    <p:sldId id="664" r:id="rId40"/>
    <p:sldId id="665" r:id="rId41"/>
    <p:sldId id="666" r:id="rId42"/>
    <p:sldId id="667" r:id="rId43"/>
    <p:sldId id="668" r:id="rId44"/>
    <p:sldId id="346" r:id="rId45"/>
    <p:sldId id="626" r:id="rId46"/>
    <p:sldId id="628" r:id="rId47"/>
    <p:sldId id="625" r:id="rId48"/>
    <p:sldId id="624" r:id="rId49"/>
    <p:sldId id="670" r:id="rId50"/>
    <p:sldId id="361" r:id="rId51"/>
    <p:sldId id="362" r:id="rId52"/>
    <p:sldId id="363" r:id="rId53"/>
    <p:sldId id="364" r:id="rId54"/>
    <p:sldId id="376" r:id="rId55"/>
    <p:sldId id="365" r:id="rId56"/>
    <p:sldId id="366" r:id="rId57"/>
    <p:sldId id="367" r:id="rId58"/>
    <p:sldId id="377" r:id="rId59"/>
    <p:sldId id="379" r:id="rId60"/>
    <p:sldId id="369" r:id="rId61"/>
    <p:sldId id="371" r:id="rId62"/>
    <p:sldId id="380" r:id="rId63"/>
    <p:sldId id="381" r:id="rId64"/>
    <p:sldId id="382" r:id="rId65"/>
    <p:sldId id="384" r:id="rId66"/>
    <p:sldId id="383" r:id="rId67"/>
    <p:sldId id="374" r:id="rId68"/>
    <p:sldId id="388" r:id="rId69"/>
    <p:sldId id="389" r:id="rId70"/>
    <p:sldId id="468" r:id="rId71"/>
    <p:sldId id="469" r:id="rId72"/>
    <p:sldId id="470" r:id="rId73"/>
    <p:sldId id="471" r:id="rId74"/>
    <p:sldId id="472" r:id="rId75"/>
    <p:sldId id="391" r:id="rId76"/>
    <p:sldId id="394" r:id="rId77"/>
    <p:sldId id="474" r:id="rId78"/>
    <p:sldId id="398" r:id="rId79"/>
    <p:sldId id="399" r:id="rId80"/>
    <p:sldId id="400" r:id="rId81"/>
    <p:sldId id="475" r:id="rId82"/>
    <p:sldId id="401" r:id="rId83"/>
    <p:sldId id="402" r:id="rId84"/>
    <p:sldId id="467" r:id="rId85"/>
    <p:sldId id="26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91"/>
            <p14:sldId id="1084"/>
            <p14:sldId id="1041"/>
            <p14:sldId id="264"/>
            <p14:sldId id="411"/>
            <p14:sldId id="413"/>
            <p14:sldId id="414"/>
            <p14:sldId id="691"/>
            <p14:sldId id="692"/>
            <p14:sldId id="693"/>
            <p14:sldId id="269"/>
            <p14:sldId id="265"/>
            <p14:sldId id="682"/>
            <p14:sldId id="686"/>
            <p14:sldId id="656"/>
            <p14:sldId id="461"/>
            <p14:sldId id="696"/>
            <p14:sldId id="463"/>
            <p14:sldId id="464"/>
            <p14:sldId id="679"/>
            <p14:sldId id="348"/>
            <p14:sldId id="1114"/>
            <p14:sldId id="694"/>
            <p14:sldId id="695"/>
            <p14:sldId id="542"/>
            <p14:sldId id="587"/>
            <p14:sldId id="602"/>
            <p14:sldId id="604"/>
            <p14:sldId id="416"/>
            <p14:sldId id="678"/>
            <p14:sldId id="271"/>
            <p14:sldId id="660"/>
            <p14:sldId id="661"/>
            <p14:sldId id="662"/>
            <p14:sldId id="663"/>
            <p14:sldId id="664"/>
            <p14:sldId id="665"/>
            <p14:sldId id="666"/>
            <p14:sldId id="667"/>
            <p14:sldId id="668"/>
            <p14:sldId id="346"/>
            <p14:sldId id="626"/>
            <p14:sldId id="628"/>
            <p14:sldId id="625"/>
            <p14:sldId id="624"/>
            <p14:sldId id="670"/>
            <p14:sldId id="361"/>
            <p14:sldId id="362"/>
            <p14:sldId id="363"/>
            <p14:sldId id="364"/>
            <p14:sldId id="376"/>
            <p14:sldId id="365"/>
            <p14:sldId id="366"/>
            <p14:sldId id="367"/>
            <p14:sldId id="377"/>
            <p14:sldId id="379"/>
            <p14:sldId id="369"/>
            <p14:sldId id="371"/>
            <p14:sldId id="380"/>
            <p14:sldId id="381"/>
            <p14:sldId id="382"/>
            <p14:sldId id="384"/>
            <p14:sldId id="383"/>
            <p14:sldId id="374"/>
            <p14:sldId id="388"/>
            <p14:sldId id="389"/>
            <p14:sldId id="468"/>
            <p14:sldId id="469"/>
            <p14:sldId id="470"/>
            <p14:sldId id="471"/>
            <p14:sldId id="472"/>
            <p14:sldId id="391"/>
            <p14:sldId id="394"/>
            <p14:sldId id="474"/>
            <p14:sldId id="398"/>
            <p14:sldId id="399"/>
            <p14:sldId id="400"/>
            <p14:sldId id="475"/>
            <p14:sldId id="401"/>
            <p14:sldId id="402"/>
            <p14:sldId id="467"/>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1D2ED"/>
    <a:srgbClr val="292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165DB-E8A5-46F2-AF7C-E7AAD5673C28}" v="9" dt="2024-08-22T00:04:39.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11" autoAdjust="0"/>
    <p:restoredTop sz="71706" autoAdjust="0"/>
  </p:normalViewPr>
  <p:slideViewPr>
    <p:cSldViewPr snapToGrid="0" snapToObjects="1">
      <p:cViewPr varScale="1">
        <p:scale>
          <a:sx n="56" d="100"/>
          <a:sy n="56" d="100"/>
        </p:scale>
        <p:origin x="444"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DDD165DB-E8A5-46F2-AF7C-E7AAD5673C28}"/>
    <pc:docChg chg="undo redo custSel addSld delSld modSld modSection">
      <pc:chgData name="Eddens, Kate" userId="2768510e-2308-47b1-8f2d-3734854ccbd3" providerId="ADAL" clId="{DDD165DB-E8A5-46F2-AF7C-E7AAD5673C28}" dt="2024-08-22T08:17:14.239" v="568" actId="47"/>
      <pc:docMkLst>
        <pc:docMk/>
      </pc:docMkLst>
      <pc:sldChg chg="add del setBg">
        <pc:chgData name="Eddens, Kate" userId="2768510e-2308-47b1-8f2d-3734854ccbd3" providerId="ADAL" clId="{DDD165DB-E8A5-46F2-AF7C-E7AAD5673C28}" dt="2024-08-21T00:43:23.506" v="362" actId="47"/>
        <pc:sldMkLst>
          <pc:docMk/>
          <pc:sldMk cId="0" sldId="257"/>
        </pc:sldMkLst>
      </pc:sldChg>
      <pc:sldChg chg="add del">
        <pc:chgData name="Eddens, Kate" userId="2768510e-2308-47b1-8f2d-3734854ccbd3" providerId="ADAL" clId="{DDD165DB-E8A5-46F2-AF7C-E7AAD5673C28}" dt="2024-08-21T00:43:36.756" v="363" actId="47"/>
        <pc:sldMkLst>
          <pc:docMk/>
          <pc:sldMk cId="0" sldId="258"/>
        </pc:sldMkLst>
      </pc:sldChg>
      <pc:sldChg chg="add del">
        <pc:chgData name="Eddens, Kate" userId="2768510e-2308-47b1-8f2d-3734854ccbd3" providerId="ADAL" clId="{DDD165DB-E8A5-46F2-AF7C-E7AAD5673C28}" dt="2024-08-21T00:43:36.756" v="363" actId="47"/>
        <pc:sldMkLst>
          <pc:docMk/>
          <pc:sldMk cId="0" sldId="259"/>
        </pc:sldMkLst>
      </pc:sldChg>
      <pc:sldChg chg="add del">
        <pc:chgData name="Eddens, Kate" userId="2768510e-2308-47b1-8f2d-3734854ccbd3" providerId="ADAL" clId="{DDD165DB-E8A5-46F2-AF7C-E7AAD5673C28}" dt="2024-08-21T00:43:36.756" v="363" actId="47"/>
        <pc:sldMkLst>
          <pc:docMk/>
          <pc:sldMk cId="0" sldId="260"/>
        </pc:sldMkLst>
      </pc:sldChg>
      <pc:sldChg chg="add del">
        <pc:chgData name="Eddens, Kate" userId="2768510e-2308-47b1-8f2d-3734854ccbd3" providerId="ADAL" clId="{DDD165DB-E8A5-46F2-AF7C-E7AAD5673C28}" dt="2024-08-21T00:43:36.756" v="363" actId="47"/>
        <pc:sldMkLst>
          <pc:docMk/>
          <pc:sldMk cId="0" sldId="261"/>
        </pc:sldMkLst>
      </pc:sldChg>
      <pc:sldChg chg="add del">
        <pc:chgData name="Eddens, Kate" userId="2768510e-2308-47b1-8f2d-3734854ccbd3" providerId="ADAL" clId="{DDD165DB-E8A5-46F2-AF7C-E7AAD5673C28}" dt="2024-08-21T00:43:36.756" v="363" actId="47"/>
        <pc:sldMkLst>
          <pc:docMk/>
          <pc:sldMk cId="0" sldId="262"/>
        </pc:sldMkLst>
      </pc:sldChg>
      <pc:sldChg chg="add del">
        <pc:chgData name="Eddens, Kate" userId="2768510e-2308-47b1-8f2d-3734854ccbd3" providerId="ADAL" clId="{DDD165DB-E8A5-46F2-AF7C-E7AAD5673C28}" dt="2024-08-21T00:43:36.756" v="363" actId="47"/>
        <pc:sldMkLst>
          <pc:docMk/>
          <pc:sldMk cId="0" sldId="263"/>
        </pc:sldMkLst>
      </pc:sldChg>
      <pc:sldChg chg="modSp add mod">
        <pc:chgData name="Eddens, Kate" userId="2768510e-2308-47b1-8f2d-3734854ccbd3" providerId="ADAL" clId="{DDD165DB-E8A5-46F2-AF7C-E7AAD5673C28}" dt="2024-08-21T01:20:42.812" v="365" actId="27636"/>
        <pc:sldMkLst>
          <pc:docMk/>
          <pc:sldMk cId="2160011435" sldId="264"/>
        </pc:sldMkLst>
        <pc:spChg chg="mod">
          <ac:chgData name="Eddens, Kate" userId="2768510e-2308-47b1-8f2d-3734854ccbd3" providerId="ADAL" clId="{DDD165DB-E8A5-46F2-AF7C-E7AAD5673C28}" dt="2024-08-21T01:20:42.812" v="365" actId="27636"/>
          <ac:spMkLst>
            <pc:docMk/>
            <pc:sldMk cId="2160011435" sldId="264"/>
            <ac:spMk id="2" creationId="{00000000-0000-0000-0000-000000000000}"/>
          </ac:spMkLst>
        </pc:spChg>
        <pc:spChg chg="add mod ord">
          <ac:chgData name="Eddens, Kate" userId="2768510e-2308-47b1-8f2d-3734854ccbd3" providerId="ADAL" clId="{DDD165DB-E8A5-46F2-AF7C-E7AAD5673C28}" dt="2024-08-22T00:04:09.613" v="546" actId="700"/>
          <ac:spMkLst>
            <pc:docMk/>
            <pc:sldMk cId="2160011435" sldId="264"/>
            <ac:spMk id="35" creationId="{C410E14A-08E5-8B00-A596-2512F4071B68}"/>
          </ac:spMkLst>
        </pc:spChg>
      </pc:sldChg>
      <pc:sldChg chg="add">
        <pc:chgData name="Eddens, Kate" userId="2768510e-2308-47b1-8f2d-3734854ccbd3" providerId="ADAL" clId="{DDD165DB-E8A5-46F2-AF7C-E7AAD5673C28}" dt="2024-08-21T01:20:42.712" v="364"/>
        <pc:sldMkLst>
          <pc:docMk/>
          <pc:sldMk cId="3459037766" sldId="265"/>
        </pc:sldMkLst>
      </pc:sldChg>
      <pc:sldChg chg="add del">
        <pc:chgData name="Eddens, Kate" userId="2768510e-2308-47b1-8f2d-3734854ccbd3" providerId="ADAL" clId="{DDD165DB-E8A5-46F2-AF7C-E7AAD5673C28}" dt="2024-08-21T00:43:36.756" v="363" actId="47"/>
        <pc:sldMkLst>
          <pc:docMk/>
          <pc:sldMk cId="0" sldId="267"/>
        </pc:sldMkLst>
      </pc:sldChg>
      <pc:sldChg chg="add del">
        <pc:chgData name="Eddens, Kate" userId="2768510e-2308-47b1-8f2d-3734854ccbd3" providerId="ADAL" clId="{DDD165DB-E8A5-46F2-AF7C-E7AAD5673C28}" dt="2024-08-21T00:43:36.756" v="363" actId="47"/>
        <pc:sldMkLst>
          <pc:docMk/>
          <pc:sldMk cId="0" sldId="268"/>
        </pc:sldMkLst>
      </pc:sldChg>
      <pc:sldChg chg="add">
        <pc:chgData name="Eddens, Kate" userId="2768510e-2308-47b1-8f2d-3734854ccbd3" providerId="ADAL" clId="{DDD165DB-E8A5-46F2-AF7C-E7AAD5673C28}" dt="2024-08-21T01:20:42.712" v="364"/>
        <pc:sldMkLst>
          <pc:docMk/>
          <pc:sldMk cId="3540406469" sldId="269"/>
        </pc:sldMkLst>
        <pc:spChg chg="mod">
          <ac:chgData name="Eddens, Kate" userId="2768510e-2308-47b1-8f2d-3734854ccbd3" providerId="ADAL" clId="{DDD165DB-E8A5-46F2-AF7C-E7AAD5673C28}" dt="2024-08-18T08:04:22.951" v="131" actId="27636"/>
          <ac:spMkLst>
            <pc:docMk/>
            <pc:sldMk cId="3540406469" sldId="269"/>
            <ac:spMk id="30721" creationId="{56F879F3-7BC4-7FC8-0555-2EDB6C27B9F1}"/>
          </ac:spMkLst>
        </pc:spChg>
      </pc:sldChg>
      <pc:sldChg chg="modSp add del mod">
        <pc:chgData name="Eddens, Kate" userId="2768510e-2308-47b1-8f2d-3734854ccbd3" providerId="ADAL" clId="{DDD165DB-E8A5-46F2-AF7C-E7AAD5673C28}" dt="2024-08-21T00:43:36.756" v="363" actId="47"/>
        <pc:sldMkLst>
          <pc:docMk/>
          <pc:sldMk cId="0" sldId="270"/>
        </pc:sldMkLst>
        <pc:spChg chg="mod">
          <ac:chgData name="Eddens, Kate" userId="2768510e-2308-47b1-8f2d-3734854ccbd3" providerId="ADAL" clId="{DDD165DB-E8A5-46F2-AF7C-E7AAD5673C28}" dt="2024-08-18T08:04:22.983" v="132" actId="27636"/>
          <ac:spMkLst>
            <pc:docMk/>
            <pc:sldMk cId="0" sldId="270"/>
            <ac:spMk id="31745" creationId="{A15D0269-9720-54B6-30B9-C8AB652A7AA7}"/>
          </ac:spMkLst>
        </pc:spChg>
      </pc:sldChg>
      <pc:sldChg chg="modSp add mod">
        <pc:chgData name="Eddens, Kate" userId="2768510e-2308-47b1-8f2d-3734854ccbd3" providerId="ADAL" clId="{DDD165DB-E8A5-46F2-AF7C-E7AAD5673C28}" dt="2024-08-21T01:22:19.812" v="382" actId="27636"/>
        <pc:sldMkLst>
          <pc:docMk/>
          <pc:sldMk cId="4092158556" sldId="271"/>
        </pc:sldMkLst>
        <pc:spChg chg="add mod ord">
          <ac:chgData name="Eddens, Kate" userId="2768510e-2308-47b1-8f2d-3734854ccbd3" providerId="ADAL" clId="{DDD165DB-E8A5-46F2-AF7C-E7AAD5673C28}" dt="2024-08-22T00:03:13.173" v="543" actId="700"/>
          <ac:spMkLst>
            <pc:docMk/>
            <pc:sldMk cId="4092158556" sldId="271"/>
            <ac:spMk id="3" creationId="{8CA5DE6E-7D91-9FC2-A8F0-CFB3C67DA7A3}"/>
          </ac:spMkLst>
        </pc:spChg>
        <pc:spChg chg="mod">
          <ac:chgData name="Eddens, Kate" userId="2768510e-2308-47b1-8f2d-3734854ccbd3" providerId="ADAL" clId="{DDD165DB-E8A5-46F2-AF7C-E7AAD5673C28}" dt="2024-08-21T01:22:19.812" v="382" actId="27636"/>
          <ac:spMkLst>
            <pc:docMk/>
            <pc:sldMk cId="4092158556" sldId="271"/>
            <ac:spMk id="37" creationId="{00000000-0000-0000-0000-000000000000}"/>
          </ac:spMkLst>
        </pc:spChg>
      </pc:sldChg>
      <pc:sldChg chg="modSp add del mod">
        <pc:chgData name="Eddens, Kate" userId="2768510e-2308-47b1-8f2d-3734854ccbd3" providerId="ADAL" clId="{DDD165DB-E8A5-46F2-AF7C-E7AAD5673C28}" dt="2024-08-21T00:43:36.756" v="363" actId="47"/>
        <pc:sldMkLst>
          <pc:docMk/>
          <pc:sldMk cId="0" sldId="272"/>
        </pc:sldMkLst>
        <pc:spChg chg="mod">
          <ac:chgData name="Eddens, Kate" userId="2768510e-2308-47b1-8f2d-3734854ccbd3" providerId="ADAL" clId="{DDD165DB-E8A5-46F2-AF7C-E7AAD5673C28}" dt="2024-08-18T08:04:22.997" v="133" actId="27636"/>
          <ac:spMkLst>
            <pc:docMk/>
            <pc:sldMk cId="0" sldId="272"/>
            <ac:spMk id="32769" creationId="{3AED7D83-6D19-4E46-9650-E82491117143}"/>
          </ac:spMkLst>
        </pc:spChg>
      </pc:sldChg>
      <pc:sldChg chg="add del">
        <pc:chgData name="Eddens, Kate" userId="2768510e-2308-47b1-8f2d-3734854ccbd3" providerId="ADAL" clId="{DDD165DB-E8A5-46F2-AF7C-E7AAD5673C28}" dt="2024-08-21T00:43:36.756" v="363" actId="47"/>
        <pc:sldMkLst>
          <pc:docMk/>
          <pc:sldMk cId="0" sldId="273"/>
        </pc:sldMkLst>
      </pc:sldChg>
      <pc:sldChg chg="add del">
        <pc:chgData name="Eddens, Kate" userId="2768510e-2308-47b1-8f2d-3734854ccbd3" providerId="ADAL" clId="{DDD165DB-E8A5-46F2-AF7C-E7AAD5673C28}" dt="2024-08-22T00:30:47.974" v="553" actId="2696"/>
        <pc:sldMkLst>
          <pc:docMk/>
          <pc:sldMk cId="2110308728" sldId="274"/>
        </pc:sldMkLst>
      </pc:sldChg>
      <pc:sldChg chg="add">
        <pc:chgData name="Eddens, Kate" userId="2768510e-2308-47b1-8f2d-3734854ccbd3" providerId="ADAL" clId="{DDD165DB-E8A5-46F2-AF7C-E7AAD5673C28}" dt="2024-08-21T01:32:52.640" v="411"/>
        <pc:sldMkLst>
          <pc:docMk/>
          <pc:sldMk cId="4051564405" sldId="275"/>
        </pc:sldMkLst>
      </pc:sldChg>
      <pc:sldChg chg="add del">
        <pc:chgData name="Eddens, Kate" userId="2768510e-2308-47b1-8f2d-3734854ccbd3" providerId="ADAL" clId="{DDD165DB-E8A5-46F2-AF7C-E7AAD5673C28}" dt="2024-08-22T00:30:47.974" v="553" actId="2696"/>
        <pc:sldMkLst>
          <pc:docMk/>
          <pc:sldMk cId="3312605422" sldId="276"/>
        </pc:sldMkLst>
        <pc:spChg chg="mod">
          <ac:chgData name="Eddens, Kate" userId="2768510e-2308-47b1-8f2d-3734854ccbd3" providerId="ADAL" clId="{DDD165DB-E8A5-46F2-AF7C-E7AAD5673C28}" dt="2024-08-21T01:33:14.594" v="413" actId="27636"/>
          <ac:spMkLst>
            <pc:docMk/>
            <pc:sldMk cId="3312605422" sldId="276"/>
            <ac:spMk id="2" creationId="{00000000-0000-0000-0000-000000000000}"/>
          </ac:spMkLst>
        </pc:spChg>
      </pc:sldChg>
      <pc:sldChg chg="modSp add mod">
        <pc:chgData name="Eddens, Kate" userId="2768510e-2308-47b1-8f2d-3734854ccbd3" providerId="ADAL" clId="{DDD165DB-E8A5-46F2-AF7C-E7AAD5673C28}" dt="2024-08-21T01:33:14.606" v="414" actId="27636"/>
        <pc:sldMkLst>
          <pc:docMk/>
          <pc:sldMk cId="3794062212" sldId="277"/>
        </pc:sldMkLst>
        <pc:spChg chg="mod">
          <ac:chgData name="Eddens, Kate" userId="2768510e-2308-47b1-8f2d-3734854ccbd3" providerId="ADAL" clId="{DDD165DB-E8A5-46F2-AF7C-E7AAD5673C28}" dt="2024-08-21T01:33:14.606" v="414" actId="27636"/>
          <ac:spMkLst>
            <pc:docMk/>
            <pc:sldMk cId="3794062212" sldId="277"/>
            <ac:spMk id="2" creationId="{00000000-0000-0000-0000-000000000000}"/>
          </ac:spMkLst>
        </pc:spChg>
      </pc:sldChg>
      <pc:sldChg chg="modSp add mod">
        <pc:chgData name="Eddens, Kate" userId="2768510e-2308-47b1-8f2d-3734854ccbd3" providerId="ADAL" clId="{DDD165DB-E8A5-46F2-AF7C-E7AAD5673C28}" dt="2024-08-21T01:33:14.606" v="415" actId="27636"/>
        <pc:sldMkLst>
          <pc:docMk/>
          <pc:sldMk cId="2429728357" sldId="278"/>
        </pc:sldMkLst>
        <pc:spChg chg="mod">
          <ac:chgData name="Eddens, Kate" userId="2768510e-2308-47b1-8f2d-3734854ccbd3" providerId="ADAL" clId="{DDD165DB-E8A5-46F2-AF7C-E7AAD5673C28}" dt="2024-08-21T01:33:14.606" v="415" actId="27636"/>
          <ac:spMkLst>
            <pc:docMk/>
            <pc:sldMk cId="2429728357" sldId="278"/>
            <ac:spMk id="2" creationId="{00000000-0000-0000-0000-000000000000}"/>
          </ac:spMkLst>
        </pc:spChg>
        <pc:spChg chg="mod ord">
          <ac:chgData name="Eddens, Kate" userId="2768510e-2308-47b1-8f2d-3734854ccbd3" providerId="ADAL" clId="{DDD165DB-E8A5-46F2-AF7C-E7AAD5673C28}" dt="2024-08-22T00:05:22.394" v="552" actId="700"/>
          <ac:spMkLst>
            <pc:docMk/>
            <pc:sldMk cId="2429728357" sldId="278"/>
            <ac:spMk id="3" creationId="{00000000-0000-0000-0000-000000000000}"/>
          </ac:spMkLst>
        </pc:spChg>
      </pc:sldChg>
      <pc:sldChg chg="add del">
        <pc:chgData name="Eddens, Kate" userId="2768510e-2308-47b1-8f2d-3734854ccbd3" providerId="ADAL" clId="{DDD165DB-E8A5-46F2-AF7C-E7AAD5673C28}" dt="2024-08-22T00:30:47.974" v="553" actId="2696"/>
        <pc:sldMkLst>
          <pc:docMk/>
          <pc:sldMk cId="3123878516" sldId="279"/>
        </pc:sldMkLst>
      </pc:sldChg>
      <pc:sldChg chg="modSp add del mod">
        <pc:chgData name="Eddens, Kate" userId="2768510e-2308-47b1-8f2d-3734854ccbd3" providerId="ADAL" clId="{DDD165DB-E8A5-46F2-AF7C-E7AAD5673C28}" dt="2024-08-22T00:30:47.974" v="553" actId="2696"/>
        <pc:sldMkLst>
          <pc:docMk/>
          <pc:sldMk cId="1833522236" sldId="280"/>
        </pc:sldMkLst>
        <pc:spChg chg="mod">
          <ac:chgData name="Eddens, Kate" userId="2768510e-2308-47b1-8f2d-3734854ccbd3" providerId="ADAL" clId="{DDD165DB-E8A5-46F2-AF7C-E7AAD5673C28}" dt="2024-08-21T01:33:14.642" v="416" actId="27636"/>
          <ac:spMkLst>
            <pc:docMk/>
            <pc:sldMk cId="1833522236" sldId="280"/>
            <ac:spMk id="3" creationId="{00000000-0000-0000-0000-000000000000}"/>
          </ac:spMkLst>
        </pc:spChg>
      </pc:sldChg>
      <pc:sldChg chg="add">
        <pc:chgData name="Eddens, Kate" userId="2768510e-2308-47b1-8f2d-3734854ccbd3" providerId="ADAL" clId="{DDD165DB-E8A5-46F2-AF7C-E7AAD5673C28}" dt="2024-08-21T01:33:14.528" v="412"/>
        <pc:sldMkLst>
          <pc:docMk/>
          <pc:sldMk cId="1573418892" sldId="281"/>
        </pc:sldMkLst>
      </pc:sldChg>
      <pc:sldChg chg="add">
        <pc:chgData name="Eddens, Kate" userId="2768510e-2308-47b1-8f2d-3734854ccbd3" providerId="ADAL" clId="{DDD165DB-E8A5-46F2-AF7C-E7AAD5673C28}" dt="2024-08-21T01:33:14.528" v="412"/>
        <pc:sldMkLst>
          <pc:docMk/>
          <pc:sldMk cId="4282747183" sldId="282"/>
        </pc:sldMkLst>
      </pc:sldChg>
      <pc:sldChg chg="add del">
        <pc:chgData name="Eddens, Kate" userId="2768510e-2308-47b1-8f2d-3734854ccbd3" providerId="ADAL" clId="{DDD165DB-E8A5-46F2-AF7C-E7AAD5673C28}" dt="2024-08-22T00:30:47.974" v="553" actId="2696"/>
        <pc:sldMkLst>
          <pc:docMk/>
          <pc:sldMk cId="1506655806" sldId="283"/>
        </pc:sldMkLst>
      </pc:sldChg>
      <pc:sldChg chg="add">
        <pc:chgData name="Eddens, Kate" userId="2768510e-2308-47b1-8f2d-3734854ccbd3" providerId="ADAL" clId="{DDD165DB-E8A5-46F2-AF7C-E7AAD5673C28}" dt="2024-08-21T01:33:14.528" v="412"/>
        <pc:sldMkLst>
          <pc:docMk/>
          <pc:sldMk cId="2512403528" sldId="284"/>
        </pc:sldMkLst>
      </pc:sldChg>
      <pc:sldChg chg="add del">
        <pc:chgData name="Eddens, Kate" userId="2768510e-2308-47b1-8f2d-3734854ccbd3" providerId="ADAL" clId="{DDD165DB-E8A5-46F2-AF7C-E7AAD5673C28}" dt="2024-08-22T00:32:53.286" v="554" actId="2696"/>
        <pc:sldMkLst>
          <pc:docMk/>
          <pc:sldMk cId="3465078433" sldId="285"/>
        </pc:sldMkLst>
      </pc:sldChg>
      <pc:sldChg chg="add del">
        <pc:chgData name="Eddens, Kate" userId="2768510e-2308-47b1-8f2d-3734854ccbd3" providerId="ADAL" clId="{DDD165DB-E8A5-46F2-AF7C-E7AAD5673C28}" dt="2024-08-22T00:32:53.286" v="554" actId="2696"/>
        <pc:sldMkLst>
          <pc:docMk/>
          <pc:sldMk cId="950201151" sldId="286"/>
        </pc:sldMkLst>
      </pc:sldChg>
      <pc:sldChg chg="add del">
        <pc:chgData name="Eddens, Kate" userId="2768510e-2308-47b1-8f2d-3734854ccbd3" providerId="ADAL" clId="{DDD165DB-E8A5-46F2-AF7C-E7AAD5673C28}" dt="2024-08-22T00:32:53.286" v="554" actId="2696"/>
        <pc:sldMkLst>
          <pc:docMk/>
          <pc:sldMk cId="3060013359" sldId="287"/>
        </pc:sldMkLst>
      </pc:sldChg>
      <pc:sldChg chg="add">
        <pc:chgData name="Eddens, Kate" userId="2768510e-2308-47b1-8f2d-3734854ccbd3" providerId="ADAL" clId="{DDD165DB-E8A5-46F2-AF7C-E7AAD5673C28}" dt="2024-08-21T01:23:32.627" v="383"/>
        <pc:sldMkLst>
          <pc:docMk/>
          <pc:sldMk cId="745495178" sldId="288"/>
        </pc:sldMkLst>
      </pc:sldChg>
      <pc:sldChg chg="add del">
        <pc:chgData name="Eddens, Kate" userId="2768510e-2308-47b1-8f2d-3734854ccbd3" providerId="ADAL" clId="{DDD165DB-E8A5-46F2-AF7C-E7AAD5673C28}" dt="2024-08-22T00:32:53.286" v="554" actId="2696"/>
        <pc:sldMkLst>
          <pc:docMk/>
          <pc:sldMk cId="4087351989" sldId="289"/>
        </pc:sldMkLst>
      </pc:sldChg>
      <pc:sldChg chg="modSp add del mod">
        <pc:chgData name="Eddens, Kate" userId="2768510e-2308-47b1-8f2d-3734854ccbd3" providerId="ADAL" clId="{DDD165DB-E8A5-46F2-AF7C-E7AAD5673C28}" dt="2024-08-22T00:32:53.286" v="554" actId="2696"/>
        <pc:sldMkLst>
          <pc:docMk/>
          <pc:sldMk cId="3324810920" sldId="290"/>
        </pc:sldMkLst>
        <pc:spChg chg="mod">
          <ac:chgData name="Eddens, Kate" userId="2768510e-2308-47b1-8f2d-3734854ccbd3" providerId="ADAL" clId="{DDD165DB-E8A5-46F2-AF7C-E7AAD5673C28}" dt="2024-08-18T08:04:23.043" v="134" actId="27636"/>
          <ac:spMkLst>
            <pc:docMk/>
            <pc:sldMk cId="3324810920" sldId="290"/>
            <ac:spMk id="40961" creationId="{082CB021-685E-5AA9-4810-A6F082A41C5E}"/>
          </ac:spMkLst>
        </pc:spChg>
      </pc:sldChg>
      <pc:sldChg chg="modSp mod">
        <pc:chgData name="Eddens, Kate" userId="2768510e-2308-47b1-8f2d-3734854ccbd3" providerId="ADAL" clId="{DDD165DB-E8A5-46F2-AF7C-E7AAD5673C28}" dt="2024-07-01T18:23:20.743" v="52" actId="20577"/>
        <pc:sldMkLst>
          <pc:docMk/>
          <pc:sldMk cId="1673900420" sldId="291"/>
        </pc:sldMkLst>
        <pc:spChg chg="mod">
          <ac:chgData name="Eddens, Kate" userId="2768510e-2308-47b1-8f2d-3734854ccbd3" providerId="ADAL" clId="{DDD165DB-E8A5-46F2-AF7C-E7AAD5673C28}" dt="2024-07-01T18:23:20.743" v="52" actId="20577"/>
          <ac:spMkLst>
            <pc:docMk/>
            <pc:sldMk cId="1673900420" sldId="291"/>
            <ac:spMk id="2" creationId="{00000000-0000-0000-0000-000000000000}"/>
          </ac:spMkLst>
        </pc:spChg>
      </pc:sldChg>
      <pc:sldChg chg="add del">
        <pc:chgData name="Eddens, Kate" userId="2768510e-2308-47b1-8f2d-3734854ccbd3" providerId="ADAL" clId="{DDD165DB-E8A5-46F2-AF7C-E7AAD5673C28}" dt="2024-08-22T00:32:53.286" v="554" actId="2696"/>
        <pc:sldMkLst>
          <pc:docMk/>
          <pc:sldMk cId="1651518171" sldId="292"/>
        </pc:sldMkLst>
      </pc:sldChg>
      <pc:sldChg chg="add del">
        <pc:chgData name="Eddens, Kate" userId="2768510e-2308-47b1-8f2d-3734854ccbd3" providerId="ADAL" clId="{DDD165DB-E8A5-46F2-AF7C-E7AAD5673C28}" dt="2024-08-22T00:30:47.974" v="553" actId="2696"/>
        <pc:sldMkLst>
          <pc:docMk/>
          <pc:sldMk cId="3906827033" sldId="293"/>
        </pc:sldMkLst>
      </pc:sldChg>
      <pc:sldChg chg="add del">
        <pc:chgData name="Eddens, Kate" userId="2768510e-2308-47b1-8f2d-3734854ccbd3" providerId="ADAL" clId="{DDD165DB-E8A5-46F2-AF7C-E7AAD5673C28}" dt="2024-08-22T00:30:47.974" v="553" actId="2696"/>
        <pc:sldMkLst>
          <pc:docMk/>
          <pc:sldMk cId="4081993020" sldId="294"/>
        </pc:sldMkLst>
      </pc:sldChg>
      <pc:sldChg chg="add del">
        <pc:chgData name="Eddens, Kate" userId="2768510e-2308-47b1-8f2d-3734854ccbd3" providerId="ADAL" clId="{DDD165DB-E8A5-46F2-AF7C-E7AAD5673C28}" dt="2024-08-22T00:30:47.974" v="553" actId="2696"/>
        <pc:sldMkLst>
          <pc:docMk/>
          <pc:sldMk cId="309130746" sldId="295"/>
        </pc:sldMkLst>
      </pc:sldChg>
      <pc:sldChg chg="add del">
        <pc:chgData name="Eddens, Kate" userId="2768510e-2308-47b1-8f2d-3734854ccbd3" providerId="ADAL" clId="{DDD165DB-E8A5-46F2-AF7C-E7AAD5673C28}" dt="2024-08-22T00:30:47.974" v="553" actId="2696"/>
        <pc:sldMkLst>
          <pc:docMk/>
          <pc:sldMk cId="3592549111" sldId="296"/>
        </pc:sldMkLst>
      </pc:sldChg>
      <pc:sldChg chg="add del">
        <pc:chgData name="Eddens, Kate" userId="2768510e-2308-47b1-8f2d-3734854ccbd3" providerId="ADAL" clId="{DDD165DB-E8A5-46F2-AF7C-E7AAD5673C28}" dt="2024-08-22T00:30:47.974" v="553" actId="2696"/>
        <pc:sldMkLst>
          <pc:docMk/>
          <pc:sldMk cId="2677403928" sldId="297"/>
        </pc:sldMkLst>
      </pc:sldChg>
      <pc:sldChg chg="add del">
        <pc:chgData name="Eddens, Kate" userId="2768510e-2308-47b1-8f2d-3734854ccbd3" providerId="ADAL" clId="{DDD165DB-E8A5-46F2-AF7C-E7AAD5673C28}" dt="2024-08-22T00:30:47.974" v="553" actId="2696"/>
        <pc:sldMkLst>
          <pc:docMk/>
          <pc:sldMk cId="3931813924" sldId="298"/>
        </pc:sldMkLst>
      </pc:sldChg>
      <pc:sldChg chg="add del">
        <pc:chgData name="Eddens, Kate" userId="2768510e-2308-47b1-8f2d-3734854ccbd3" providerId="ADAL" clId="{DDD165DB-E8A5-46F2-AF7C-E7AAD5673C28}" dt="2024-08-22T00:30:47.974" v="553" actId="2696"/>
        <pc:sldMkLst>
          <pc:docMk/>
          <pc:sldMk cId="1740519052" sldId="299"/>
        </pc:sldMkLst>
      </pc:sldChg>
      <pc:sldChg chg="add del">
        <pc:chgData name="Eddens, Kate" userId="2768510e-2308-47b1-8f2d-3734854ccbd3" providerId="ADAL" clId="{DDD165DB-E8A5-46F2-AF7C-E7AAD5673C28}" dt="2024-08-22T00:30:47.974" v="553" actId="2696"/>
        <pc:sldMkLst>
          <pc:docMk/>
          <pc:sldMk cId="1015521944" sldId="305"/>
        </pc:sldMkLst>
      </pc:sldChg>
      <pc:sldChg chg="add del">
        <pc:chgData name="Eddens, Kate" userId="2768510e-2308-47b1-8f2d-3734854ccbd3" providerId="ADAL" clId="{DDD165DB-E8A5-46F2-AF7C-E7AAD5673C28}" dt="2024-08-22T00:30:47.974" v="553" actId="2696"/>
        <pc:sldMkLst>
          <pc:docMk/>
          <pc:sldMk cId="3884985798" sldId="310"/>
        </pc:sldMkLst>
      </pc:sldChg>
      <pc:sldChg chg="add del">
        <pc:chgData name="Eddens, Kate" userId="2768510e-2308-47b1-8f2d-3734854ccbd3" providerId="ADAL" clId="{DDD165DB-E8A5-46F2-AF7C-E7AAD5673C28}" dt="2024-08-22T00:30:47.974" v="553" actId="2696"/>
        <pc:sldMkLst>
          <pc:docMk/>
          <pc:sldMk cId="537714698" sldId="320"/>
        </pc:sldMkLst>
      </pc:sldChg>
      <pc:sldChg chg="add del">
        <pc:chgData name="Eddens, Kate" userId="2768510e-2308-47b1-8f2d-3734854ccbd3" providerId="ADAL" clId="{DDD165DB-E8A5-46F2-AF7C-E7AAD5673C28}" dt="2024-08-22T00:30:47.974" v="553" actId="2696"/>
        <pc:sldMkLst>
          <pc:docMk/>
          <pc:sldMk cId="1842770331" sldId="322"/>
        </pc:sldMkLst>
      </pc:sldChg>
      <pc:sldChg chg="add del">
        <pc:chgData name="Eddens, Kate" userId="2768510e-2308-47b1-8f2d-3734854ccbd3" providerId="ADAL" clId="{DDD165DB-E8A5-46F2-AF7C-E7AAD5673C28}" dt="2024-08-22T00:30:47.974" v="553" actId="2696"/>
        <pc:sldMkLst>
          <pc:docMk/>
          <pc:sldMk cId="1067526596" sldId="327"/>
        </pc:sldMkLst>
      </pc:sldChg>
      <pc:sldChg chg="add del">
        <pc:chgData name="Eddens, Kate" userId="2768510e-2308-47b1-8f2d-3734854ccbd3" providerId="ADAL" clId="{DDD165DB-E8A5-46F2-AF7C-E7AAD5673C28}" dt="2024-08-22T00:30:47.974" v="553" actId="2696"/>
        <pc:sldMkLst>
          <pc:docMk/>
          <pc:sldMk cId="3161301338" sldId="331"/>
        </pc:sldMkLst>
      </pc:sldChg>
      <pc:sldChg chg="modSp add del mod">
        <pc:chgData name="Eddens, Kate" userId="2768510e-2308-47b1-8f2d-3734854ccbd3" providerId="ADAL" clId="{DDD165DB-E8A5-46F2-AF7C-E7AAD5673C28}" dt="2024-08-22T00:30:47.974" v="553" actId="2696"/>
        <pc:sldMkLst>
          <pc:docMk/>
          <pc:sldMk cId="3272022935" sldId="334"/>
        </pc:sldMkLst>
        <pc:spChg chg="mod">
          <ac:chgData name="Eddens, Kate" userId="2768510e-2308-47b1-8f2d-3734854ccbd3" providerId="ADAL" clId="{DDD165DB-E8A5-46F2-AF7C-E7AAD5673C28}" dt="2024-08-21T01:33:14.658" v="418" actId="27636"/>
          <ac:spMkLst>
            <pc:docMk/>
            <pc:sldMk cId="3272022935" sldId="334"/>
            <ac:spMk id="2" creationId="{00000000-0000-0000-0000-000000000000}"/>
          </ac:spMkLst>
        </pc:spChg>
      </pc:sldChg>
      <pc:sldChg chg="add del">
        <pc:chgData name="Eddens, Kate" userId="2768510e-2308-47b1-8f2d-3734854ccbd3" providerId="ADAL" clId="{DDD165DB-E8A5-46F2-AF7C-E7AAD5673C28}" dt="2024-08-22T00:30:47.974" v="553" actId="2696"/>
        <pc:sldMkLst>
          <pc:docMk/>
          <pc:sldMk cId="1239009780" sldId="337"/>
        </pc:sldMkLst>
      </pc:sldChg>
      <pc:sldChg chg="add mod chgLayout">
        <pc:chgData name="Eddens, Kate" userId="2768510e-2308-47b1-8f2d-3734854ccbd3" providerId="ADAL" clId="{DDD165DB-E8A5-46F2-AF7C-E7AAD5673C28}" dt="2024-08-22T00:02:36.905" v="541" actId="700"/>
        <pc:sldMkLst>
          <pc:docMk/>
          <pc:sldMk cId="3244075011" sldId="346"/>
        </pc:sldMkLst>
      </pc:sldChg>
      <pc:sldChg chg="modSp add del mod">
        <pc:chgData name="Eddens, Kate" userId="2768510e-2308-47b1-8f2d-3734854ccbd3" providerId="ADAL" clId="{DDD165DB-E8A5-46F2-AF7C-E7AAD5673C28}" dt="2024-08-22T00:33:41.007" v="557" actId="47"/>
        <pc:sldMkLst>
          <pc:docMk/>
          <pc:sldMk cId="1705007728" sldId="347"/>
        </pc:sldMkLst>
        <pc:spChg chg="mod">
          <ac:chgData name="Eddens, Kate" userId="2768510e-2308-47b1-8f2d-3734854ccbd3" providerId="ADAL" clId="{DDD165DB-E8A5-46F2-AF7C-E7AAD5673C28}" dt="2024-08-21T01:20:43.067" v="374" actId="27636"/>
          <ac:spMkLst>
            <pc:docMk/>
            <pc:sldMk cId="1705007728" sldId="347"/>
            <ac:spMk id="2" creationId="{00000000-0000-0000-0000-000000000000}"/>
          </ac:spMkLst>
        </pc:spChg>
        <pc:spChg chg="mod">
          <ac:chgData name="Eddens, Kate" userId="2768510e-2308-47b1-8f2d-3734854ccbd3" providerId="ADAL" clId="{DDD165DB-E8A5-46F2-AF7C-E7AAD5673C28}" dt="2024-08-21T01:20:43.082" v="375" actId="27636"/>
          <ac:spMkLst>
            <pc:docMk/>
            <pc:sldMk cId="1705007728" sldId="347"/>
            <ac:spMk id="4" creationId="{00000000-0000-0000-0000-000000000000}"/>
          </ac:spMkLst>
        </pc:spChg>
      </pc:sldChg>
      <pc:sldChg chg="delSp modSp add mod">
        <pc:chgData name="Eddens, Kate" userId="2768510e-2308-47b1-8f2d-3734854ccbd3" providerId="ADAL" clId="{DDD165DB-E8A5-46F2-AF7C-E7AAD5673C28}" dt="2024-08-22T00:33:51.300" v="558" actId="478"/>
        <pc:sldMkLst>
          <pc:docMk/>
          <pc:sldMk cId="3165931154" sldId="348"/>
        </pc:sldMkLst>
        <pc:spChg chg="mod">
          <ac:chgData name="Eddens, Kate" userId="2768510e-2308-47b1-8f2d-3734854ccbd3" providerId="ADAL" clId="{DDD165DB-E8A5-46F2-AF7C-E7AAD5673C28}" dt="2024-08-21T01:20:43.085" v="377" actId="27636"/>
          <ac:spMkLst>
            <pc:docMk/>
            <pc:sldMk cId="3165931154" sldId="348"/>
            <ac:spMk id="2" creationId="{00000000-0000-0000-0000-000000000000}"/>
          </ac:spMkLst>
        </pc:spChg>
        <pc:spChg chg="mod">
          <ac:chgData name="Eddens, Kate" userId="2768510e-2308-47b1-8f2d-3734854ccbd3" providerId="ADAL" clId="{DDD165DB-E8A5-46F2-AF7C-E7AAD5673C28}" dt="2024-08-21T01:20:43.085" v="376" actId="27636"/>
          <ac:spMkLst>
            <pc:docMk/>
            <pc:sldMk cId="3165931154" sldId="348"/>
            <ac:spMk id="4" creationId="{00000000-0000-0000-0000-000000000000}"/>
          </ac:spMkLst>
        </pc:spChg>
        <pc:spChg chg="mod">
          <ac:chgData name="Eddens, Kate" userId="2768510e-2308-47b1-8f2d-3734854ccbd3" providerId="ADAL" clId="{DDD165DB-E8A5-46F2-AF7C-E7AAD5673C28}" dt="2024-08-22T00:01:19.139" v="494" actId="1076"/>
          <ac:spMkLst>
            <pc:docMk/>
            <pc:sldMk cId="3165931154" sldId="348"/>
            <ac:spMk id="6" creationId="{00000000-0000-0000-0000-000000000000}"/>
          </ac:spMkLst>
        </pc:spChg>
        <pc:spChg chg="del mod">
          <ac:chgData name="Eddens, Kate" userId="2768510e-2308-47b1-8f2d-3734854ccbd3" providerId="ADAL" clId="{DDD165DB-E8A5-46F2-AF7C-E7AAD5673C28}" dt="2024-08-22T00:00:07.158" v="421" actId="478"/>
          <ac:spMkLst>
            <pc:docMk/>
            <pc:sldMk cId="3165931154" sldId="348"/>
            <ac:spMk id="14"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18"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27"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29"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30"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31"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32" creationId="{00000000-0000-0000-0000-000000000000}"/>
          </ac:spMkLst>
        </pc:spChg>
        <pc:spChg chg="del mod">
          <ac:chgData name="Eddens, Kate" userId="2768510e-2308-47b1-8f2d-3734854ccbd3" providerId="ADAL" clId="{DDD165DB-E8A5-46F2-AF7C-E7AAD5673C28}" dt="2024-08-22T00:33:51.300" v="558" actId="478"/>
          <ac:spMkLst>
            <pc:docMk/>
            <pc:sldMk cId="3165931154" sldId="348"/>
            <ac:spMk id="33" creationId="{00000000-0000-0000-0000-000000000000}"/>
          </ac:spMkLst>
        </pc:spChg>
      </pc:sldChg>
      <pc:sldChg chg="add del">
        <pc:chgData name="Eddens, Kate" userId="2768510e-2308-47b1-8f2d-3734854ccbd3" providerId="ADAL" clId="{DDD165DB-E8A5-46F2-AF7C-E7AAD5673C28}" dt="2024-08-22T00:30:47.974" v="553" actId="2696"/>
        <pc:sldMkLst>
          <pc:docMk/>
          <pc:sldMk cId="890406923" sldId="352"/>
        </pc:sldMkLst>
      </pc:sldChg>
      <pc:sldChg chg="add del">
        <pc:chgData name="Eddens, Kate" userId="2768510e-2308-47b1-8f2d-3734854ccbd3" providerId="ADAL" clId="{DDD165DB-E8A5-46F2-AF7C-E7AAD5673C28}" dt="2024-08-22T00:30:47.974" v="553" actId="2696"/>
        <pc:sldMkLst>
          <pc:docMk/>
          <pc:sldMk cId="4054766767" sldId="353"/>
        </pc:sldMkLst>
      </pc:sldChg>
      <pc:sldChg chg="add del">
        <pc:chgData name="Eddens, Kate" userId="2768510e-2308-47b1-8f2d-3734854ccbd3" providerId="ADAL" clId="{DDD165DB-E8A5-46F2-AF7C-E7AAD5673C28}" dt="2024-08-22T00:30:47.974" v="553" actId="2696"/>
        <pc:sldMkLst>
          <pc:docMk/>
          <pc:sldMk cId="2693744358" sldId="354"/>
        </pc:sldMkLst>
      </pc:sldChg>
      <pc:sldChg chg="add del">
        <pc:chgData name="Eddens, Kate" userId="2768510e-2308-47b1-8f2d-3734854ccbd3" providerId="ADAL" clId="{DDD165DB-E8A5-46F2-AF7C-E7AAD5673C28}" dt="2024-08-22T00:30:47.974" v="553" actId="2696"/>
        <pc:sldMkLst>
          <pc:docMk/>
          <pc:sldMk cId="341612576" sldId="355"/>
        </pc:sldMkLst>
      </pc:sldChg>
      <pc:sldChg chg="modSp add mod">
        <pc:chgData name="Eddens, Kate" userId="2768510e-2308-47b1-8f2d-3734854ccbd3" providerId="ADAL" clId="{DDD165DB-E8A5-46F2-AF7C-E7AAD5673C28}" dt="2024-08-21T01:23:32.745" v="384" actId="27636"/>
        <pc:sldMkLst>
          <pc:docMk/>
          <pc:sldMk cId="1486015154" sldId="361"/>
        </pc:sldMkLst>
        <pc:spChg chg="mod">
          <ac:chgData name="Eddens, Kate" userId="2768510e-2308-47b1-8f2d-3734854ccbd3" providerId="ADAL" clId="{DDD165DB-E8A5-46F2-AF7C-E7AAD5673C28}" dt="2024-08-21T01:23:32.745" v="384" actId="27636"/>
          <ac:spMkLst>
            <pc:docMk/>
            <pc:sldMk cId="1486015154" sldId="361"/>
            <ac:spMk id="4" creationId="{00000000-0000-0000-0000-000000000000}"/>
          </ac:spMkLst>
        </pc:spChg>
      </pc:sldChg>
      <pc:sldChg chg="add">
        <pc:chgData name="Eddens, Kate" userId="2768510e-2308-47b1-8f2d-3734854ccbd3" providerId="ADAL" clId="{DDD165DB-E8A5-46F2-AF7C-E7AAD5673C28}" dt="2024-08-21T01:23:32.627" v="383"/>
        <pc:sldMkLst>
          <pc:docMk/>
          <pc:sldMk cId="748193179" sldId="362"/>
        </pc:sldMkLst>
      </pc:sldChg>
      <pc:sldChg chg="add">
        <pc:chgData name="Eddens, Kate" userId="2768510e-2308-47b1-8f2d-3734854ccbd3" providerId="ADAL" clId="{DDD165DB-E8A5-46F2-AF7C-E7AAD5673C28}" dt="2024-08-21T01:23:32.627" v="383"/>
        <pc:sldMkLst>
          <pc:docMk/>
          <pc:sldMk cId="738039123" sldId="363"/>
        </pc:sldMkLst>
      </pc:sldChg>
      <pc:sldChg chg="add">
        <pc:chgData name="Eddens, Kate" userId="2768510e-2308-47b1-8f2d-3734854ccbd3" providerId="ADAL" clId="{DDD165DB-E8A5-46F2-AF7C-E7AAD5673C28}" dt="2024-08-21T01:23:32.627" v="383"/>
        <pc:sldMkLst>
          <pc:docMk/>
          <pc:sldMk cId="889151300" sldId="364"/>
        </pc:sldMkLst>
      </pc:sldChg>
      <pc:sldChg chg="add">
        <pc:chgData name="Eddens, Kate" userId="2768510e-2308-47b1-8f2d-3734854ccbd3" providerId="ADAL" clId="{DDD165DB-E8A5-46F2-AF7C-E7AAD5673C28}" dt="2024-08-21T01:23:32.627" v="383"/>
        <pc:sldMkLst>
          <pc:docMk/>
          <pc:sldMk cId="1156386682" sldId="365"/>
        </pc:sldMkLst>
      </pc:sldChg>
      <pc:sldChg chg="add">
        <pc:chgData name="Eddens, Kate" userId="2768510e-2308-47b1-8f2d-3734854ccbd3" providerId="ADAL" clId="{DDD165DB-E8A5-46F2-AF7C-E7AAD5673C28}" dt="2024-08-21T01:23:32.627" v="383"/>
        <pc:sldMkLst>
          <pc:docMk/>
          <pc:sldMk cId="1985156657" sldId="366"/>
        </pc:sldMkLst>
      </pc:sldChg>
      <pc:sldChg chg="add">
        <pc:chgData name="Eddens, Kate" userId="2768510e-2308-47b1-8f2d-3734854ccbd3" providerId="ADAL" clId="{DDD165DB-E8A5-46F2-AF7C-E7AAD5673C28}" dt="2024-08-21T01:23:32.627" v="383"/>
        <pc:sldMkLst>
          <pc:docMk/>
          <pc:sldMk cId="3431708739" sldId="367"/>
        </pc:sldMkLst>
      </pc:sldChg>
      <pc:sldChg chg="add del setBg modNotes">
        <pc:chgData name="Eddens, Kate" userId="2768510e-2308-47b1-8f2d-3734854ccbd3" providerId="ADAL" clId="{DDD165DB-E8A5-46F2-AF7C-E7AAD5673C28}" dt="2024-08-22T00:30:47.974" v="553" actId="2696"/>
        <pc:sldMkLst>
          <pc:docMk/>
          <pc:sldMk cId="2790189619" sldId="368"/>
        </pc:sldMkLst>
      </pc:sldChg>
      <pc:sldChg chg="add">
        <pc:chgData name="Eddens, Kate" userId="2768510e-2308-47b1-8f2d-3734854ccbd3" providerId="ADAL" clId="{DDD165DB-E8A5-46F2-AF7C-E7AAD5673C28}" dt="2024-08-21T01:23:32.627" v="383"/>
        <pc:sldMkLst>
          <pc:docMk/>
          <pc:sldMk cId="2576043381" sldId="369"/>
        </pc:sldMkLst>
      </pc:sldChg>
      <pc:sldChg chg="add del">
        <pc:chgData name="Eddens, Kate" userId="2768510e-2308-47b1-8f2d-3734854ccbd3" providerId="ADAL" clId="{DDD165DB-E8A5-46F2-AF7C-E7AAD5673C28}" dt="2024-08-22T00:30:47.974" v="553" actId="2696"/>
        <pc:sldMkLst>
          <pc:docMk/>
          <pc:sldMk cId="1586381590" sldId="370"/>
        </pc:sldMkLst>
      </pc:sldChg>
      <pc:sldChg chg="add">
        <pc:chgData name="Eddens, Kate" userId="2768510e-2308-47b1-8f2d-3734854ccbd3" providerId="ADAL" clId="{DDD165DB-E8A5-46F2-AF7C-E7AAD5673C28}" dt="2024-08-21T01:23:32.627" v="383"/>
        <pc:sldMkLst>
          <pc:docMk/>
          <pc:sldMk cId="936145207" sldId="371"/>
        </pc:sldMkLst>
      </pc:sldChg>
      <pc:sldChg chg="add del setBg modNotes">
        <pc:chgData name="Eddens, Kate" userId="2768510e-2308-47b1-8f2d-3734854ccbd3" providerId="ADAL" clId="{DDD165DB-E8A5-46F2-AF7C-E7AAD5673C28}" dt="2024-08-22T00:30:47.974" v="553" actId="2696"/>
        <pc:sldMkLst>
          <pc:docMk/>
          <pc:sldMk cId="312481596" sldId="373"/>
        </pc:sldMkLst>
      </pc:sldChg>
      <pc:sldChg chg="add">
        <pc:chgData name="Eddens, Kate" userId="2768510e-2308-47b1-8f2d-3734854ccbd3" providerId="ADAL" clId="{DDD165DB-E8A5-46F2-AF7C-E7AAD5673C28}" dt="2024-08-21T01:23:32.627" v="383"/>
        <pc:sldMkLst>
          <pc:docMk/>
          <pc:sldMk cId="4292061166" sldId="374"/>
        </pc:sldMkLst>
      </pc:sldChg>
      <pc:sldChg chg="add">
        <pc:chgData name="Eddens, Kate" userId="2768510e-2308-47b1-8f2d-3734854ccbd3" providerId="ADAL" clId="{DDD165DB-E8A5-46F2-AF7C-E7AAD5673C28}" dt="2024-08-21T01:23:32.627" v="383"/>
        <pc:sldMkLst>
          <pc:docMk/>
          <pc:sldMk cId="170722648" sldId="376"/>
        </pc:sldMkLst>
      </pc:sldChg>
      <pc:sldChg chg="add">
        <pc:chgData name="Eddens, Kate" userId="2768510e-2308-47b1-8f2d-3734854ccbd3" providerId="ADAL" clId="{DDD165DB-E8A5-46F2-AF7C-E7AAD5673C28}" dt="2024-08-21T01:23:32.627" v="383"/>
        <pc:sldMkLst>
          <pc:docMk/>
          <pc:sldMk cId="2307752947" sldId="377"/>
        </pc:sldMkLst>
      </pc:sldChg>
      <pc:sldChg chg="add">
        <pc:chgData name="Eddens, Kate" userId="2768510e-2308-47b1-8f2d-3734854ccbd3" providerId="ADAL" clId="{DDD165DB-E8A5-46F2-AF7C-E7AAD5673C28}" dt="2024-08-21T01:23:32.627" v="383"/>
        <pc:sldMkLst>
          <pc:docMk/>
          <pc:sldMk cId="2980712208" sldId="379"/>
        </pc:sldMkLst>
      </pc:sldChg>
      <pc:sldChg chg="add">
        <pc:chgData name="Eddens, Kate" userId="2768510e-2308-47b1-8f2d-3734854ccbd3" providerId="ADAL" clId="{DDD165DB-E8A5-46F2-AF7C-E7AAD5673C28}" dt="2024-08-21T01:23:32.627" v="383"/>
        <pc:sldMkLst>
          <pc:docMk/>
          <pc:sldMk cId="3908722987" sldId="380"/>
        </pc:sldMkLst>
      </pc:sldChg>
      <pc:sldChg chg="modSp add mod">
        <pc:chgData name="Eddens, Kate" userId="2768510e-2308-47b1-8f2d-3734854ccbd3" providerId="ADAL" clId="{DDD165DB-E8A5-46F2-AF7C-E7AAD5673C28}" dt="2024-08-21T01:23:32.777" v="386" actId="27636"/>
        <pc:sldMkLst>
          <pc:docMk/>
          <pc:sldMk cId="829044207" sldId="381"/>
        </pc:sldMkLst>
        <pc:spChg chg="mod">
          <ac:chgData name="Eddens, Kate" userId="2768510e-2308-47b1-8f2d-3734854ccbd3" providerId="ADAL" clId="{DDD165DB-E8A5-46F2-AF7C-E7AAD5673C28}" dt="2024-08-21T01:23:32.777" v="385" actId="27636"/>
          <ac:spMkLst>
            <pc:docMk/>
            <pc:sldMk cId="829044207" sldId="381"/>
            <ac:spMk id="2" creationId="{00000000-0000-0000-0000-000000000000}"/>
          </ac:spMkLst>
        </pc:spChg>
        <pc:spChg chg="mod">
          <ac:chgData name="Eddens, Kate" userId="2768510e-2308-47b1-8f2d-3734854ccbd3" providerId="ADAL" clId="{DDD165DB-E8A5-46F2-AF7C-E7AAD5673C28}" dt="2024-08-21T01:23:32.777" v="386" actId="27636"/>
          <ac:spMkLst>
            <pc:docMk/>
            <pc:sldMk cId="829044207" sldId="381"/>
            <ac:spMk id="3" creationId="{00000000-0000-0000-0000-000000000000}"/>
          </ac:spMkLst>
        </pc:spChg>
      </pc:sldChg>
      <pc:sldChg chg="modSp add mod">
        <pc:chgData name="Eddens, Kate" userId="2768510e-2308-47b1-8f2d-3734854ccbd3" providerId="ADAL" clId="{DDD165DB-E8A5-46F2-AF7C-E7AAD5673C28}" dt="2024-08-21T01:23:32.793" v="388" actId="27636"/>
        <pc:sldMkLst>
          <pc:docMk/>
          <pc:sldMk cId="362204897" sldId="382"/>
        </pc:sldMkLst>
        <pc:spChg chg="mod">
          <ac:chgData name="Eddens, Kate" userId="2768510e-2308-47b1-8f2d-3734854ccbd3" providerId="ADAL" clId="{DDD165DB-E8A5-46F2-AF7C-E7AAD5673C28}" dt="2024-08-21T01:23:32.793" v="388" actId="27636"/>
          <ac:spMkLst>
            <pc:docMk/>
            <pc:sldMk cId="362204897" sldId="382"/>
            <ac:spMk id="2" creationId="{00000000-0000-0000-0000-000000000000}"/>
          </ac:spMkLst>
        </pc:spChg>
        <pc:spChg chg="mod">
          <ac:chgData name="Eddens, Kate" userId="2768510e-2308-47b1-8f2d-3734854ccbd3" providerId="ADAL" clId="{DDD165DB-E8A5-46F2-AF7C-E7AAD5673C28}" dt="2024-08-21T01:23:32.793" v="387" actId="27636"/>
          <ac:spMkLst>
            <pc:docMk/>
            <pc:sldMk cId="362204897" sldId="382"/>
            <ac:spMk id="3" creationId="{00000000-0000-0000-0000-000000000000}"/>
          </ac:spMkLst>
        </pc:spChg>
      </pc:sldChg>
      <pc:sldChg chg="modSp add mod">
        <pc:chgData name="Eddens, Kate" userId="2768510e-2308-47b1-8f2d-3734854ccbd3" providerId="ADAL" clId="{DDD165DB-E8A5-46F2-AF7C-E7AAD5673C28}" dt="2024-08-21T01:23:32.808" v="392" actId="27636"/>
        <pc:sldMkLst>
          <pc:docMk/>
          <pc:sldMk cId="3306080634" sldId="383"/>
        </pc:sldMkLst>
        <pc:spChg chg="mod">
          <ac:chgData name="Eddens, Kate" userId="2768510e-2308-47b1-8f2d-3734854ccbd3" providerId="ADAL" clId="{DDD165DB-E8A5-46F2-AF7C-E7AAD5673C28}" dt="2024-08-21T01:23:32.808" v="391" actId="27636"/>
          <ac:spMkLst>
            <pc:docMk/>
            <pc:sldMk cId="3306080634" sldId="383"/>
            <ac:spMk id="2" creationId="{00000000-0000-0000-0000-000000000000}"/>
          </ac:spMkLst>
        </pc:spChg>
        <pc:spChg chg="mod">
          <ac:chgData name="Eddens, Kate" userId="2768510e-2308-47b1-8f2d-3734854ccbd3" providerId="ADAL" clId="{DDD165DB-E8A5-46F2-AF7C-E7AAD5673C28}" dt="2024-08-21T01:23:32.808" v="392" actId="27636"/>
          <ac:spMkLst>
            <pc:docMk/>
            <pc:sldMk cId="3306080634" sldId="383"/>
            <ac:spMk id="3" creationId="{00000000-0000-0000-0000-000000000000}"/>
          </ac:spMkLst>
        </pc:spChg>
      </pc:sldChg>
      <pc:sldChg chg="modSp add mod">
        <pc:chgData name="Eddens, Kate" userId="2768510e-2308-47b1-8f2d-3734854ccbd3" providerId="ADAL" clId="{DDD165DB-E8A5-46F2-AF7C-E7AAD5673C28}" dt="2024-08-21T01:23:32.808" v="390" actId="27636"/>
        <pc:sldMkLst>
          <pc:docMk/>
          <pc:sldMk cId="1073991477" sldId="384"/>
        </pc:sldMkLst>
        <pc:spChg chg="mod">
          <ac:chgData name="Eddens, Kate" userId="2768510e-2308-47b1-8f2d-3734854ccbd3" providerId="ADAL" clId="{DDD165DB-E8A5-46F2-AF7C-E7AAD5673C28}" dt="2024-08-21T01:23:32.793" v="389" actId="27636"/>
          <ac:spMkLst>
            <pc:docMk/>
            <pc:sldMk cId="1073991477" sldId="384"/>
            <ac:spMk id="2" creationId="{00000000-0000-0000-0000-000000000000}"/>
          </ac:spMkLst>
        </pc:spChg>
        <pc:spChg chg="mod">
          <ac:chgData name="Eddens, Kate" userId="2768510e-2308-47b1-8f2d-3734854ccbd3" providerId="ADAL" clId="{DDD165DB-E8A5-46F2-AF7C-E7AAD5673C28}" dt="2024-08-21T01:23:32.808" v="390" actId="27636"/>
          <ac:spMkLst>
            <pc:docMk/>
            <pc:sldMk cId="1073991477" sldId="384"/>
            <ac:spMk id="3" creationId="{00000000-0000-0000-0000-000000000000}"/>
          </ac:spMkLst>
        </pc:spChg>
      </pc:sldChg>
      <pc:sldChg chg="add del setBg modNotes">
        <pc:chgData name="Eddens, Kate" userId="2768510e-2308-47b1-8f2d-3734854ccbd3" providerId="ADAL" clId="{DDD165DB-E8A5-46F2-AF7C-E7AAD5673C28}" dt="2024-08-22T00:30:47.974" v="553" actId="2696"/>
        <pc:sldMkLst>
          <pc:docMk/>
          <pc:sldMk cId="1561910595" sldId="385"/>
        </pc:sldMkLst>
      </pc:sldChg>
      <pc:sldChg chg="add">
        <pc:chgData name="Eddens, Kate" userId="2768510e-2308-47b1-8f2d-3734854ccbd3" providerId="ADAL" clId="{DDD165DB-E8A5-46F2-AF7C-E7AAD5673C28}" dt="2024-08-21T01:23:32.627" v="383"/>
        <pc:sldMkLst>
          <pc:docMk/>
          <pc:sldMk cId="314065866" sldId="388"/>
        </pc:sldMkLst>
      </pc:sldChg>
      <pc:sldChg chg="add">
        <pc:chgData name="Eddens, Kate" userId="2768510e-2308-47b1-8f2d-3734854ccbd3" providerId="ADAL" clId="{DDD165DB-E8A5-46F2-AF7C-E7AAD5673C28}" dt="2024-08-21T01:23:32.627" v="383"/>
        <pc:sldMkLst>
          <pc:docMk/>
          <pc:sldMk cId="168972302" sldId="389"/>
        </pc:sldMkLst>
      </pc:sldChg>
      <pc:sldChg chg="add">
        <pc:chgData name="Eddens, Kate" userId="2768510e-2308-47b1-8f2d-3734854ccbd3" providerId="ADAL" clId="{DDD165DB-E8A5-46F2-AF7C-E7AAD5673C28}" dt="2024-08-21T01:23:32.627" v="383"/>
        <pc:sldMkLst>
          <pc:docMk/>
          <pc:sldMk cId="2015893938" sldId="391"/>
        </pc:sldMkLst>
      </pc:sldChg>
      <pc:sldChg chg="add">
        <pc:chgData name="Eddens, Kate" userId="2768510e-2308-47b1-8f2d-3734854ccbd3" providerId="ADAL" clId="{DDD165DB-E8A5-46F2-AF7C-E7AAD5673C28}" dt="2024-08-21T01:23:32.627" v="383"/>
        <pc:sldMkLst>
          <pc:docMk/>
          <pc:sldMk cId="4205627159" sldId="394"/>
        </pc:sldMkLst>
      </pc:sldChg>
      <pc:sldChg chg="modSp add mod">
        <pc:chgData name="Eddens, Kate" userId="2768510e-2308-47b1-8f2d-3734854ccbd3" providerId="ADAL" clId="{DDD165DB-E8A5-46F2-AF7C-E7AAD5673C28}" dt="2024-08-21T01:23:32.845" v="393" actId="27636"/>
        <pc:sldMkLst>
          <pc:docMk/>
          <pc:sldMk cId="116286149" sldId="398"/>
        </pc:sldMkLst>
        <pc:spChg chg="mod">
          <ac:chgData name="Eddens, Kate" userId="2768510e-2308-47b1-8f2d-3734854ccbd3" providerId="ADAL" clId="{DDD165DB-E8A5-46F2-AF7C-E7AAD5673C28}" dt="2024-08-21T01:23:32.845" v="393" actId="27636"/>
          <ac:spMkLst>
            <pc:docMk/>
            <pc:sldMk cId="116286149" sldId="398"/>
            <ac:spMk id="2" creationId="{00000000-0000-0000-0000-000000000000}"/>
          </ac:spMkLst>
        </pc:spChg>
      </pc:sldChg>
      <pc:sldChg chg="modSp add mod">
        <pc:chgData name="Eddens, Kate" userId="2768510e-2308-47b1-8f2d-3734854ccbd3" providerId="ADAL" clId="{DDD165DB-E8A5-46F2-AF7C-E7AAD5673C28}" dt="2024-08-21T01:23:32.845" v="394" actId="27636"/>
        <pc:sldMkLst>
          <pc:docMk/>
          <pc:sldMk cId="2827797530" sldId="399"/>
        </pc:sldMkLst>
        <pc:spChg chg="mod">
          <ac:chgData name="Eddens, Kate" userId="2768510e-2308-47b1-8f2d-3734854ccbd3" providerId="ADAL" clId="{DDD165DB-E8A5-46F2-AF7C-E7AAD5673C28}" dt="2024-08-21T01:23:32.845" v="394" actId="27636"/>
          <ac:spMkLst>
            <pc:docMk/>
            <pc:sldMk cId="2827797530" sldId="399"/>
            <ac:spMk id="2" creationId="{00000000-0000-0000-0000-000000000000}"/>
          </ac:spMkLst>
        </pc:spChg>
      </pc:sldChg>
      <pc:sldChg chg="modSp add mod">
        <pc:chgData name="Eddens, Kate" userId="2768510e-2308-47b1-8f2d-3734854ccbd3" providerId="ADAL" clId="{DDD165DB-E8A5-46F2-AF7C-E7AAD5673C28}" dt="2024-08-21T01:23:32.861" v="395" actId="27636"/>
        <pc:sldMkLst>
          <pc:docMk/>
          <pc:sldMk cId="259611355" sldId="400"/>
        </pc:sldMkLst>
        <pc:spChg chg="mod">
          <ac:chgData name="Eddens, Kate" userId="2768510e-2308-47b1-8f2d-3734854ccbd3" providerId="ADAL" clId="{DDD165DB-E8A5-46F2-AF7C-E7AAD5673C28}" dt="2024-08-21T01:23:32.861" v="395" actId="27636"/>
          <ac:spMkLst>
            <pc:docMk/>
            <pc:sldMk cId="259611355" sldId="400"/>
            <ac:spMk id="2" creationId="{00000000-0000-0000-0000-000000000000}"/>
          </ac:spMkLst>
        </pc:spChg>
      </pc:sldChg>
      <pc:sldChg chg="modSp add mod">
        <pc:chgData name="Eddens, Kate" userId="2768510e-2308-47b1-8f2d-3734854ccbd3" providerId="ADAL" clId="{DDD165DB-E8A5-46F2-AF7C-E7AAD5673C28}" dt="2024-08-21T01:23:32.873" v="397" actId="27636"/>
        <pc:sldMkLst>
          <pc:docMk/>
          <pc:sldMk cId="2542641843" sldId="401"/>
        </pc:sldMkLst>
        <pc:spChg chg="mod">
          <ac:chgData name="Eddens, Kate" userId="2768510e-2308-47b1-8f2d-3734854ccbd3" providerId="ADAL" clId="{DDD165DB-E8A5-46F2-AF7C-E7AAD5673C28}" dt="2024-08-21T01:23:32.873" v="397" actId="27636"/>
          <ac:spMkLst>
            <pc:docMk/>
            <pc:sldMk cId="2542641843" sldId="401"/>
            <ac:spMk id="2" creationId="{00000000-0000-0000-0000-000000000000}"/>
          </ac:spMkLst>
        </pc:spChg>
      </pc:sldChg>
      <pc:sldChg chg="modSp add mod">
        <pc:chgData name="Eddens, Kate" userId="2768510e-2308-47b1-8f2d-3734854ccbd3" providerId="ADAL" clId="{DDD165DB-E8A5-46F2-AF7C-E7AAD5673C28}" dt="2024-08-21T01:23:32.873" v="398" actId="27636"/>
        <pc:sldMkLst>
          <pc:docMk/>
          <pc:sldMk cId="1238379902" sldId="402"/>
        </pc:sldMkLst>
        <pc:spChg chg="mod">
          <ac:chgData name="Eddens, Kate" userId="2768510e-2308-47b1-8f2d-3734854ccbd3" providerId="ADAL" clId="{DDD165DB-E8A5-46F2-AF7C-E7AAD5673C28}" dt="2024-08-21T01:23:32.873" v="398" actId="27636"/>
          <ac:spMkLst>
            <pc:docMk/>
            <pc:sldMk cId="1238379902" sldId="402"/>
            <ac:spMk id="2" creationId="{00000000-0000-0000-0000-000000000000}"/>
          </ac:spMkLst>
        </pc:spChg>
      </pc:sldChg>
      <pc:sldChg chg="addSp delSp modSp add mod modClrScheme chgLayout">
        <pc:chgData name="Eddens, Kate" userId="2768510e-2308-47b1-8f2d-3734854ccbd3" providerId="ADAL" clId="{DDD165DB-E8A5-46F2-AF7C-E7AAD5673C28}" dt="2024-08-22T00:04:39.149" v="550"/>
        <pc:sldMkLst>
          <pc:docMk/>
          <pc:sldMk cId="3573449637" sldId="411"/>
        </pc:sldMkLst>
        <pc:spChg chg="add del mod ord">
          <ac:chgData name="Eddens, Kate" userId="2768510e-2308-47b1-8f2d-3734854ccbd3" providerId="ADAL" clId="{DDD165DB-E8A5-46F2-AF7C-E7AAD5673C28}" dt="2024-08-22T00:04:17.527" v="547" actId="478"/>
          <ac:spMkLst>
            <pc:docMk/>
            <pc:sldMk cId="3573449637" sldId="411"/>
            <ac:spMk id="2" creationId="{04F94098-A877-0C69-419F-9BF5648C61A5}"/>
          </ac:spMkLst>
        </pc:spChg>
        <pc:spChg chg="add del mod ord">
          <ac:chgData name="Eddens, Kate" userId="2768510e-2308-47b1-8f2d-3734854ccbd3" providerId="ADAL" clId="{DDD165DB-E8A5-46F2-AF7C-E7AAD5673C28}" dt="2024-08-22T00:04:27.392" v="549" actId="478"/>
          <ac:spMkLst>
            <pc:docMk/>
            <pc:sldMk cId="3573449637" sldId="411"/>
            <ac:spMk id="3" creationId="{9ED2F037-C5E9-7D36-80F3-F484F831DD19}"/>
          </ac:spMkLst>
        </pc:spChg>
        <pc:spChg chg="del">
          <ac:chgData name="Eddens, Kate" userId="2768510e-2308-47b1-8f2d-3734854ccbd3" providerId="ADAL" clId="{DDD165DB-E8A5-46F2-AF7C-E7AAD5673C28}" dt="2024-08-22T00:04:22.125" v="548" actId="478"/>
          <ac:spMkLst>
            <pc:docMk/>
            <pc:sldMk cId="3573449637" sldId="411"/>
            <ac:spMk id="7" creationId="{00000000-0000-0000-0000-000000000000}"/>
          </ac:spMkLst>
        </pc:spChg>
        <pc:spChg chg="add mod">
          <ac:chgData name="Eddens, Kate" userId="2768510e-2308-47b1-8f2d-3734854ccbd3" providerId="ADAL" clId="{DDD165DB-E8A5-46F2-AF7C-E7AAD5673C28}" dt="2024-08-22T00:04:39.149" v="550"/>
          <ac:spMkLst>
            <pc:docMk/>
            <pc:sldMk cId="3573449637" sldId="411"/>
            <ac:spMk id="8" creationId="{B2973769-9142-EE25-3B4A-9C503B05FC32}"/>
          </ac:spMkLst>
        </pc:spChg>
      </pc:sldChg>
      <pc:sldChg chg="addSp modSp add del mod modClrScheme chgLayout">
        <pc:chgData name="Eddens, Kate" userId="2768510e-2308-47b1-8f2d-3734854ccbd3" providerId="ADAL" clId="{DDD165DB-E8A5-46F2-AF7C-E7AAD5673C28}" dt="2024-08-22T00:33:17.408" v="555" actId="47"/>
        <pc:sldMkLst>
          <pc:docMk/>
          <pc:sldMk cId="2829407031" sldId="412"/>
        </pc:sldMkLst>
        <pc:spChg chg="mod ord">
          <ac:chgData name="Eddens, Kate" userId="2768510e-2308-47b1-8f2d-3734854ccbd3" providerId="ADAL" clId="{DDD165DB-E8A5-46F2-AF7C-E7AAD5673C28}" dt="2024-08-22T00:04:09.613" v="546" actId="700"/>
          <ac:spMkLst>
            <pc:docMk/>
            <pc:sldMk cId="2829407031" sldId="412"/>
            <ac:spMk id="2" creationId="{00000000-0000-0000-0000-000000000000}"/>
          </ac:spMkLst>
        </pc:spChg>
        <pc:spChg chg="add mod ord">
          <ac:chgData name="Eddens, Kate" userId="2768510e-2308-47b1-8f2d-3734854ccbd3" providerId="ADAL" clId="{DDD165DB-E8A5-46F2-AF7C-E7AAD5673C28}" dt="2024-08-22T00:04:09.613" v="546" actId="700"/>
          <ac:spMkLst>
            <pc:docMk/>
            <pc:sldMk cId="2829407031" sldId="412"/>
            <ac:spMk id="7" creationId="{B0D5E592-2A2E-14DF-C913-216283E56FE9}"/>
          </ac:spMkLst>
        </pc:spChg>
      </pc:sldChg>
      <pc:sldChg chg="modSp add mod modClrScheme chgLayout">
        <pc:chgData name="Eddens, Kate" userId="2768510e-2308-47b1-8f2d-3734854ccbd3" providerId="ADAL" clId="{DDD165DB-E8A5-46F2-AF7C-E7AAD5673C28}" dt="2024-08-22T00:04:09.613" v="546" actId="700"/>
        <pc:sldMkLst>
          <pc:docMk/>
          <pc:sldMk cId="863054157" sldId="413"/>
        </pc:sldMkLst>
        <pc:spChg chg="mod ord">
          <ac:chgData name="Eddens, Kate" userId="2768510e-2308-47b1-8f2d-3734854ccbd3" providerId="ADAL" clId="{DDD165DB-E8A5-46F2-AF7C-E7AAD5673C28}" dt="2024-08-22T00:04:09.613" v="546" actId="700"/>
          <ac:spMkLst>
            <pc:docMk/>
            <pc:sldMk cId="863054157" sldId="413"/>
            <ac:spMk id="3" creationId="{00000000-0000-0000-0000-000000000000}"/>
          </ac:spMkLst>
        </pc:spChg>
        <pc:spChg chg="mod ord">
          <ac:chgData name="Eddens, Kate" userId="2768510e-2308-47b1-8f2d-3734854ccbd3" providerId="ADAL" clId="{DDD165DB-E8A5-46F2-AF7C-E7AAD5673C28}" dt="2024-08-22T00:04:09.613" v="546" actId="700"/>
          <ac:spMkLst>
            <pc:docMk/>
            <pc:sldMk cId="863054157" sldId="413"/>
            <ac:spMk id="4" creationId="{00000000-0000-0000-0000-000000000000}"/>
          </ac:spMkLst>
        </pc:spChg>
      </pc:sldChg>
      <pc:sldChg chg="add">
        <pc:chgData name="Eddens, Kate" userId="2768510e-2308-47b1-8f2d-3734854ccbd3" providerId="ADAL" clId="{DDD165DB-E8A5-46F2-AF7C-E7AAD5673C28}" dt="2024-08-21T01:20:42.712" v="364"/>
        <pc:sldMkLst>
          <pc:docMk/>
          <pc:sldMk cId="3552730676" sldId="414"/>
        </pc:sldMkLst>
      </pc:sldChg>
      <pc:sldChg chg="add">
        <pc:chgData name="Eddens, Kate" userId="2768510e-2308-47b1-8f2d-3734854ccbd3" providerId="ADAL" clId="{DDD165DB-E8A5-46F2-AF7C-E7AAD5673C28}" dt="2024-08-21T01:22:04.643" v="379"/>
        <pc:sldMkLst>
          <pc:docMk/>
          <pc:sldMk cId="3519054331" sldId="416"/>
        </pc:sldMkLst>
      </pc:sldChg>
      <pc:sldChg chg="add del">
        <pc:chgData name="Eddens, Kate" userId="2768510e-2308-47b1-8f2d-3734854ccbd3" providerId="ADAL" clId="{DDD165DB-E8A5-46F2-AF7C-E7AAD5673C28}" dt="2024-08-22T00:30:47.974" v="553" actId="2696"/>
        <pc:sldMkLst>
          <pc:docMk/>
          <pc:sldMk cId="1309983920" sldId="430"/>
        </pc:sldMkLst>
      </pc:sldChg>
      <pc:sldChg chg="add del">
        <pc:chgData name="Eddens, Kate" userId="2768510e-2308-47b1-8f2d-3734854ccbd3" providerId="ADAL" clId="{DDD165DB-E8A5-46F2-AF7C-E7AAD5673C28}" dt="2024-08-22T00:30:47.974" v="553" actId="2696"/>
        <pc:sldMkLst>
          <pc:docMk/>
          <pc:sldMk cId="3896669603" sldId="431"/>
        </pc:sldMkLst>
      </pc:sldChg>
      <pc:sldChg chg="add del">
        <pc:chgData name="Eddens, Kate" userId="2768510e-2308-47b1-8f2d-3734854ccbd3" providerId="ADAL" clId="{DDD165DB-E8A5-46F2-AF7C-E7AAD5673C28}" dt="2024-08-22T00:30:47.974" v="553" actId="2696"/>
        <pc:sldMkLst>
          <pc:docMk/>
          <pc:sldMk cId="2350658590" sldId="432"/>
        </pc:sldMkLst>
      </pc:sldChg>
      <pc:sldChg chg="add del">
        <pc:chgData name="Eddens, Kate" userId="2768510e-2308-47b1-8f2d-3734854ccbd3" providerId="ADAL" clId="{DDD165DB-E8A5-46F2-AF7C-E7AAD5673C28}" dt="2024-08-22T00:30:47.974" v="553" actId="2696"/>
        <pc:sldMkLst>
          <pc:docMk/>
          <pc:sldMk cId="117350933" sldId="433"/>
        </pc:sldMkLst>
      </pc:sldChg>
      <pc:sldChg chg="add del">
        <pc:chgData name="Eddens, Kate" userId="2768510e-2308-47b1-8f2d-3734854ccbd3" providerId="ADAL" clId="{DDD165DB-E8A5-46F2-AF7C-E7AAD5673C28}" dt="2024-08-22T00:30:47.974" v="553" actId="2696"/>
        <pc:sldMkLst>
          <pc:docMk/>
          <pc:sldMk cId="4039366927" sldId="434"/>
        </pc:sldMkLst>
      </pc:sldChg>
      <pc:sldChg chg="add del">
        <pc:chgData name="Eddens, Kate" userId="2768510e-2308-47b1-8f2d-3734854ccbd3" providerId="ADAL" clId="{DDD165DB-E8A5-46F2-AF7C-E7AAD5673C28}" dt="2024-08-22T00:30:47.974" v="553" actId="2696"/>
        <pc:sldMkLst>
          <pc:docMk/>
          <pc:sldMk cId="3882381194" sldId="435"/>
        </pc:sldMkLst>
      </pc:sldChg>
      <pc:sldChg chg="add del">
        <pc:chgData name="Eddens, Kate" userId="2768510e-2308-47b1-8f2d-3734854ccbd3" providerId="ADAL" clId="{DDD165DB-E8A5-46F2-AF7C-E7AAD5673C28}" dt="2024-08-22T00:30:47.974" v="553" actId="2696"/>
        <pc:sldMkLst>
          <pc:docMk/>
          <pc:sldMk cId="2258523185" sldId="436"/>
        </pc:sldMkLst>
      </pc:sldChg>
      <pc:sldChg chg="add del">
        <pc:chgData name="Eddens, Kate" userId="2768510e-2308-47b1-8f2d-3734854ccbd3" providerId="ADAL" clId="{DDD165DB-E8A5-46F2-AF7C-E7AAD5673C28}" dt="2024-08-22T00:30:47.974" v="553" actId="2696"/>
        <pc:sldMkLst>
          <pc:docMk/>
          <pc:sldMk cId="946368436" sldId="437"/>
        </pc:sldMkLst>
      </pc:sldChg>
      <pc:sldChg chg="add del">
        <pc:chgData name="Eddens, Kate" userId="2768510e-2308-47b1-8f2d-3734854ccbd3" providerId="ADAL" clId="{DDD165DB-E8A5-46F2-AF7C-E7AAD5673C28}" dt="2024-08-22T00:30:47.974" v="553" actId="2696"/>
        <pc:sldMkLst>
          <pc:docMk/>
          <pc:sldMk cId="452366234" sldId="439"/>
        </pc:sldMkLst>
      </pc:sldChg>
      <pc:sldChg chg="add del">
        <pc:chgData name="Eddens, Kate" userId="2768510e-2308-47b1-8f2d-3734854ccbd3" providerId="ADAL" clId="{DDD165DB-E8A5-46F2-AF7C-E7AAD5673C28}" dt="2024-08-22T00:30:47.974" v="553" actId="2696"/>
        <pc:sldMkLst>
          <pc:docMk/>
          <pc:sldMk cId="2120658826" sldId="440"/>
        </pc:sldMkLst>
      </pc:sldChg>
      <pc:sldChg chg="add del">
        <pc:chgData name="Eddens, Kate" userId="2768510e-2308-47b1-8f2d-3734854ccbd3" providerId="ADAL" clId="{DDD165DB-E8A5-46F2-AF7C-E7AAD5673C28}" dt="2024-08-22T00:30:47.974" v="553" actId="2696"/>
        <pc:sldMkLst>
          <pc:docMk/>
          <pc:sldMk cId="2441274288" sldId="442"/>
        </pc:sldMkLst>
      </pc:sldChg>
      <pc:sldChg chg="add del">
        <pc:chgData name="Eddens, Kate" userId="2768510e-2308-47b1-8f2d-3734854ccbd3" providerId="ADAL" clId="{DDD165DB-E8A5-46F2-AF7C-E7AAD5673C28}" dt="2024-08-22T00:30:47.974" v="553" actId="2696"/>
        <pc:sldMkLst>
          <pc:docMk/>
          <pc:sldMk cId="1195332452" sldId="444"/>
        </pc:sldMkLst>
      </pc:sldChg>
      <pc:sldChg chg="add del">
        <pc:chgData name="Eddens, Kate" userId="2768510e-2308-47b1-8f2d-3734854ccbd3" providerId="ADAL" clId="{DDD165DB-E8A5-46F2-AF7C-E7AAD5673C28}" dt="2024-08-22T00:30:47.974" v="553" actId="2696"/>
        <pc:sldMkLst>
          <pc:docMk/>
          <pc:sldMk cId="1245236520" sldId="445"/>
        </pc:sldMkLst>
      </pc:sldChg>
      <pc:sldChg chg="add del">
        <pc:chgData name="Eddens, Kate" userId="2768510e-2308-47b1-8f2d-3734854ccbd3" providerId="ADAL" clId="{DDD165DB-E8A5-46F2-AF7C-E7AAD5673C28}" dt="2024-08-22T00:30:47.974" v="553" actId="2696"/>
        <pc:sldMkLst>
          <pc:docMk/>
          <pc:sldMk cId="225714944" sldId="446"/>
        </pc:sldMkLst>
      </pc:sldChg>
      <pc:sldChg chg="add del">
        <pc:chgData name="Eddens, Kate" userId="2768510e-2308-47b1-8f2d-3734854ccbd3" providerId="ADAL" clId="{DDD165DB-E8A5-46F2-AF7C-E7AAD5673C28}" dt="2024-08-22T00:30:47.974" v="553" actId="2696"/>
        <pc:sldMkLst>
          <pc:docMk/>
          <pc:sldMk cId="2286427162" sldId="447"/>
        </pc:sldMkLst>
      </pc:sldChg>
      <pc:sldChg chg="add del">
        <pc:chgData name="Eddens, Kate" userId="2768510e-2308-47b1-8f2d-3734854ccbd3" providerId="ADAL" clId="{DDD165DB-E8A5-46F2-AF7C-E7AAD5673C28}" dt="2024-08-22T00:30:47.974" v="553" actId="2696"/>
        <pc:sldMkLst>
          <pc:docMk/>
          <pc:sldMk cId="4278668796" sldId="449"/>
        </pc:sldMkLst>
      </pc:sldChg>
      <pc:sldChg chg="add del">
        <pc:chgData name="Eddens, Kate" userId="2768510e-2308-47b1-8f2d-3734854ccbd3" providerId="ADAL" clId="{DDD165DB-E8A5-46F2-AF7C-E7AAD5673C28}" dt="2024-08-22T00:30:47.974" v="553" actId="2696"/>
        <pc:sldMkLst>
          <pc:docMk/>
          <pc:sldMk cId="2786275572" sldId="450"/>
        </pc:sldMkLst>
      </pc:sldChg>
      <pc:sldChg chg="add del">
        <pc:chgData name="Eddens, Kate" userId="2768510e-2308-47b1-8f2d-3734854ccbd3" providerId="ADAL" clId="{DDD165DB-E8A5-46F2-AF7C-E7AAD5673C28}" dt="2024-08-22T00:30:47.974" v="553" actId="2696"/>
        <pc:sldMkLst>
          <pc:docMk/>
          <pc:sldMk cId="2454323831" sldId="451"/>
        </pc:sldMkLst>
      </pc:sldChg>
      <pc:sldChg chg="add del">
        <pc:chgData name="Eddens, Kate" userId="2768510e-2308-47b1-8f2d-3734854ccbd3" providerId="ADAL" clId="{DDD165DB-E8A5-46F2-AF7C-E7AAD5673C28}" dt="2024-08-22T00:30:47.974" v="553" actId="2696"/>
        <pc:sldMkLst>
          <pc:docMk/>
          <pc:sldMk cId="1209584024" sldId="452"/>
        </pc:sldMkLst>
      </pc:sldChg>
      <pc:sldChg chg="add del">
        <pc:chgData name="Eddens, Kate" userId="2768510e-2308-47b1-8f2d-3734854ccbd3" providerId="ADAL" clId="{DDD165DB-E8A5-46F2-AF7C-E7AAD5673C28}" dt="2024-08-22T00:30:47.974" v="553" actId="2696"/>
        <pc:sldMkLst>
          <pc:docMk/>
          <pc:sldMk cId="2807512349" sldId="453"/>
        </pc:sldMkLst>
      </pc:sldChg>
      <pc:sldChg chg="modSp add mod modClrScheme chgLayout">
        <pc:chgData name="Eddens, Kate" userId="2768510e-2308-47b1-8f2d-3734854ccbd3" providerId="ADAL" clId="{DDD165DB-E8A5-46F2-AF7C-E7AAD5673C28}" dt="2024-08-22T00:03:51.753" v="545" actId="700"/>
        <pc:sldMkLst>
          <pc:docMk/>
          <pc:sldMk cId="469850108" sldId="461"/>
        </pc:sldMkLst>
        <pc:spChg chg="mod ord">
          <ac:chgData name="Eddens, Kate" userId="2768510e-2308-47b1-8f2d-3734854ccbd3" providerId="ADAL" clId="{DDD165DB-E8A5-46F2-AF7C-E7AAD5673C28}" dt="2024-08-22T00:03:51.753" v="545" actId="700"/>
          <ac:spMkLst>
            <pc:docMk/>
            <pc:sldMk cId="469850108" sldId="461"/>
            <ac:spMk id="3" creationId="{00000000-0000-0000-0000-000000000000}"/>
          </ac:spMkLst>
        </pc:spChg>
        <pc:spChg chg="mod ord">
          <ac:chgData name="Eddens, Kate" userId="2768510e-2308-47b1-8f2d-3734854ccbd3" providerId="ADAL" clId="{DDD165DB-E8A5-46F2-AF7C-E7AAD5673C28}" dt="2024-08-22T00:03:51.753" v="545" actId="700"/>
          <ac:spMkLst>
            <pc:docMk/>
            <pc:sldMk cId="469850108" sldId="461"/>
            <ac:spMk id="4" creationId="{00000000-0000-0000-0000-000000000000}"/>
          </ac:spMkLst>
        </pc:spChg>
      </pc:sldChg>
      <pc:sldChg chg="modSp add mod modClrScheme chgLayout">
        <pc:chgData name="Eddens, Kate" userId="2768510e-2308-47b1-8f2d-3734854ccbd3" providerId="ADAL" clId="{DDD165DB-E8A5-46F2-AF7C-E7AAD5673C28}" dt="2024-08-22T00:03:51.753" v="545" actId="700"/>
        <pc:sldMkLst>
          <pc:docMk/>
          <pc:sldMk cId="1673672662" sldId="463"/>
        </pc:sldMkLst>
        <pc:spChg chg="mod ord">
          <ac:chgData name="Eddens, Kate" userId="2768510e-2308-47b1-8f2d-3734854ccbd3" providerId="ADAL" clId="{DDD165DB-E8A5-46F2-AF7C-E7AAD5673C28}" dt="2024-08-22T00:03:51.753" v="545" actId="700"/>
          <ac:spMkLst>
            <pc:docMk/>
            <pc:sldMk cId="1673672662" sldId="463"/>
            <ac:spMk id="3" creationId="{00000000-0000-0000-0000-000000000000}"/>
          </ac:spMkLst>
        </pc:spChg>
        <pc:spChg chg="mod ord">
          <ac:chgData name="Eddens, Kate" userId="2768510e-2308-47b1-8f2d-3734854ccbd3" providerId="ADAL" clId="{DDD165DB-E8A5-46F2-AF7C-E7AAD5673C28}" dt="2024-08-22T00:03:51.753" v="545" actId="700"/>
          <ac:spMkLst>
            <pc:docMk/>
            <pc:sldMk cId="1673672662" sldId="463"/>
            <ac:spMk id="4" creationId="{00000000-0000-0000-0000-000000000000}"/>
          </ac:spMkLst>
        </pc:spChg>
      </pc:sldChg>
      <pc:sldChg chg="modSp add mod">
        <pc:chgData name="Eddens, Kate" userId="2768510e-2308-47b1-8f2d-3734854ccbd3" providerId="ADAL" clId="{DDD165DB-E8A5-46F2-AF7C-E7AAD5673C28}" dt="2024-08-21T01:20:43.041" v="372" actId="27636"/>
        <pc:sldMkLst>
          <pc:docMk/>
          <pc:sldMk cId="1253566774" sldId="464"/>
        </pc:sldMkLst>
        <pc:spChg chg="mod">
          <ac:chgData name="Eddens, Kate" userId="2768510e-2308-47b1-8f2d-3734854ccbd3" providerId="ADAL" clId="{DDD165DB-E8A5-46F2-AF7C-E7AAD5673C28}" dt="2024-08-21T01:20:43.041" v="372" actId="27636"/>
          <ac:spMkLst>
            <pc:docMk/>
            <pc:sldMk cId="1253566774" sldId="464"/>
            <ac:spMk id="4" creationId="{00000000-0000-0000-0000-000000000000}"/>
          </ac:spMkLst>
        </pc:spChg>
      </pc:sldChg>
      <pc:sldChg chg="add">
        <pc:chgData name="Eddens, Kate" userId="2768510e-2308-47b1-8f2d-3734854ccbd3" providerId="ADAL" clId="{DDD165DB-E8A5-46F2-AF7C-E7AAD5673C28}" dt="2024-08-21T01:23:32.627" v="383"/>
        <pc:sldMkLst>
          <pc:docMk/>
          <pc:sldMk cId="1773934168" sldId="467"/>
        </pc:sldMkLst>
      </pc:sldChg>
      <pc:sldChg chg="add">
        <pc:chgData name="Eddens, Kate" userId="2768510e-2308-47b1-8f2d-3734854ccbd3" providerId="ADAL" clId="{DDD165DB-E8A5-46F2-AF7C-E7AAD5673C28}" dt="2024-08-21T01:23:32.627" v="383"/>
        <pc:sldMkLst>
          <pc:docMk/>
          <pc:sldMk cId="525918334" sldId="468"/>
        </pc:sldMkLst>
      </pc:sldChg>
      <pc:sldChg chg="add">
        <pc:chgData name="Eddens, Kate" userId="2768510e-2308-47b1-8f2d-3734854ccbd3" providerId="ADAL" clId="{DDD165DB-E8A5-46F2-AF7C-E7AAD5673C28}" dt="2024-08-21T01:23:32.627" v="383"/>
        <pc:sldMkLst>
          <pc:docMk/>
          <pc:sldMk cId="179523724" sldId="469"/>
        </pc:sldMkLst>
      </pc:sldChg>
      <pc:sldChg chg="add">
        <pc:chgData name="Eddens, Kate" userId="2768510e-2308-47b1-8f2d-3734854ccbd3" providerId="ADAL" clId="{DDD165DB-E8A5-46F2-AF7C-E7AAD5673C28}" dt="2024-08-21T01:23:32.627" v="383"/>
        <pc:sldMkLst>
          <pc:docMk/>
          <pc:sldMk cId="3632896669" sldId="470"/>
        </pc:sldMkLst>
      </pc:sldChg>
      <pc:sldChg chg="add">
        <pc:chgData name="Eddens, Kate" userId="2768510e-2308-47b1-8f2d-3734854ccbd3" providerId="ADAL" clId="{DDD165DB-E8A5-46F2-AF7C-E7AAD5673C28}" dt="2024-08-21T01:23:32.627" v="383"/>
        <pc:sldMkLst>
          <pc:docMk/>
          <pc:sldMk cId="3404077693" sldId="471"/>
        </pc:sldMkLst>
      </pc:sldChg>
      <pc:sldChg chg="add">
        <pc:chgData name="Eddens, Kate" userId="2768510e-2308-47b1-8f2d-3734854ccbd3" providerId="ADAL" clId="{DDD165DB-E8A5-46F2-AF7C-E7AAD5673C28}" dt="2024-08-21T01:23:32.627" v="383"/>
        <pc:sldMkLst>
          <pc:docMk/>
          <pc:sldMk cId="1135827028" sldId="472"/>
        </pc:sldMkLst>
      </pc:sldChg>
      <pc:sldChg chg="add">
        <pc:chgData name="Eddens, Kate" userId="2768510e-2308-47b1-8f2d-3734854ccbd3" providerId="ADAL" clId="{DDD165DB-E8A5-46F2-AF7C-E7AAD5673C28}" dt="2024-08-21T01:23:32.627" v="383"/>
        <pc:sldMkLst>
          <pc:docMk/>
          <pc:sldMk cId="3514011230" sldId="474"/>
        </pc:sldMkLst>
      </pc:sldChg>
      <pc:sldChg chg="modSp add mod">
        <pc:chgData name="Eddens, Kate" userId="2768510e-2308-47b1-8f2d-3734854ccbd3" providerId="ADAL" clId="{DDD165DB-E8A5-46F2-AF7C-E7AAD5673C28}" dt="2024-08-21T01:23:32.861" v="396" actId="27636"/>
        <pc:sldMkLst>
          <pc:docMk/>
          <pc:sldMk cId="1209016736" sldId="475"/>
        </pc:sldMkLst>
        <pc:spChg chg="mod">
          <ac:chgData name="Eddens, Kate" userId="2768510e-2308-47b1-8f2d-3734854ccbd3" providerId="ADAL" clId="{DDD165DB-E8A5-46F2-AF7C-E7AAD5673C28}" dt="2024-08-21T01:23:32.861" v="396" actId="27636"/>
          <ac:spMkLst>
            <pc:docMk/>
            <pc:sldMk cId="1209016736" sldId="475"/>
            <ac:spMk id="2" creationId="{00000000-0000-0000-0000-000000000000}"/>
          </ac:spMkLst>
        </pc:spChg>
      </pc:sldChg>
      <pc:sldChg chg="add del">
        <pc:chgData name="Eddens, Kate" userId="2768510e-2308-47b1-8f2d-3734854ccbd3" providerId="ADAL" clId="{DDD165DB-E8A5-46F2-AF7C-E7AAD5673C28}" dt="2024-08-22T00:30:47.974" v="553" actId="2696"/>
        <pc:sldMkLst>
          <pc:docMk/>
          <pc:sldMk cId="1141018029" sldId="495"/>
        </pc:sldMkLst>
      </pc:sldChg>
      <pc:sldChg chg="add del">
        <pc:chgData name="Eddens, Kate" userId="2768510e-2308-47b1-8f2d-3734854ccbd3" providerId="ADAL" clId="{DDD165DB-E8A5-46F2-AF7C-E7AAD5673C28}" dt="2024-08-22T00:30:47.974" v="553" actId="2696"/>
        <pc:sldMkLst>
          <pc:docMk/>
          <pc:sldMk cId="1768998265" sldId="496"/>
        </pc:sldMkLst>
      </pc:sldChg>
      <pc:sldChg chg="add del">
        <pc:chgData name="Eddens, Kate" userId="2768510e-2308-47b1-8f2d-3734854ccbd3" providerId="ADAL" clId="{DDD165DB-E8A5-46F2-AF7C-E7AAD5673C28}" dt="2024-08-22T00:30:47.974" v="553" actId="2696"/>
        <pc:sldMkLst>
          <pc:docMk/>
          <pc:sldMk cId="3544008953" sldId="497"/>
        </pc:sldMkLst>
      </pc:sldChg>
      <pc:sldChg chg="modSp add del mod">
        <pc:chgData name="Eddens, Kate" userId="2768510e-2308-47b1-8f2d-3734854ccbd3" providerId="ADAL" clId="{DDD165DB-E8A5-46F2-AF7C-E7AAD5673C28}" dt="2024-08-22T00:30:47.974" v="553" actId="2696"/>
        <pc:sldMkLst>
          <pc:docMk/>
          <pc:sldMk cId="3286234630" sldId="498"/>
        </pc:sldMkLst>
        <pc:spChg chg="mod">
          <ac:chgData name="Eddens, Kate" userId="2768510e-2308-47b1-8f2d-3734854ccbd3" providerId="ADAL" clId="{DDD165DB-E8A5-46F2-AF7C-E7AAD5673C28}" dt="2024-08-21T01:33:14.658" v="417" actId="27636"/>
          <ac:spMkLst>
            <pc:docMk/>
            <pc:sldMk cId="3286234630" sldId="498"/>
            <ac:spMk id="3" creationId="{00000000-0000-0000-0000-000000000000}"/>
          </ac:spMkLst>
        </pc:spChg>
      </pc:sldChg>
      <pc:sldChg chg="add">
        <pc:chgData name="Eddens, Kate" userId="2768510e-2308-47b1-8f2d-3734854ccbd3" providerId="ADAL" clId="{DDD165DB-E8A5-46F2-AF7C-E7AAD5673C28}" dt="2024-08-21T01:22:04.643" v="379"/>
        <pc:sldMkLst>
          <pc:docMk/>
          <pc:sldMk cId="1381097967" sldId="542"/>
        </pc:sldMkLst>
      </pc:sldChg>
      <pc:sldChg chg="add">
        <pc:chgData name="Eddens, Kate" userId="2768510e-2308-47b1-8f2d-3734854ccbd3" providerId="ADAL" clId="{DDD165DB-E8A5-46F2-AF7C-E7AAD5673C28}" dt="2024-08-21T01:22:04.643" v="379"/>
        <pc:sldMkLst>
          <pc:docMk/>
          <pc:sldMk cId="1929469677" sldId="587"/>
        </pc:sldMkLst>
      </pc:sldChg>
      <pc:sldChg chg="add">
        <pc:chgData name="Eddens, Kate" userId="2768510e-2308-47b1-8f2d-3734854ccbd3" providerId="ADAL" clId="{DDD165DB-E8A5-46F2-AF7C-E7AAD5673C28}" dt="2024-08-21T01:22:04.643" v="379"/>
        <pc:sldMkLst>
          <pc:docMk/>
          <pc:sldMk cId="1444158983" sldId="602"/>
        </pc:sldMkLst>
      </pc:sldChg>
      <pc:sldChg chg="add">
        <pc:chgData name="Eddens, Kate" userId="2768510e-2308-47b1-8f2d-3734854ccbd3" providerId="ADAL" clId="{DDD165DB-E8A5-46F2-AF7C-E7AAD5673C28}" dt="2024-08-21T01:22:04.643" v="379"/>
        <pc:sldMkLst>
          <pc:docMk/>
          <pc:sldMk cId="116591833" sldId="604"/>
        </pc:sldMkLst>
      </pc:sldChg>
      <pc:sldChg chg="add mod chgLayout">
        <pc:chgData name="Eddens, Kate" userId="2768510e-2308-47b1-8f2d-3734854ccbd3" providerId="ADAL" clId="{DDD165DB-E8A5-46F2-AF7C-E7AAD5673C28}" dt="2024-08-22T00:02:36.905" v="541" actId="700"/>
        <pc:sldMkLst>
          <pc:docMk/>
          <pc:sldMk cId="271221307" sldId="624"/>
        </pc:sldMkLst>
      </pc:sldChg>
      <pc:sldChg chg="add mod chgLayout">
        <pc:chgData name="Eddens, Kate" userId="2768510e-2308-47b1-8f2d-3734854ccbd3" providerId="ADAL" clId="{DDD165DB-E8A5-46F2-AF7C-E7AAD5673C28}" dt="2024-08-22T00:02:36.905" v="541" actId="700"/>
        <pc:sldMkLst>
          <pc:docMk/>
          <pc:sldMk cId="1240435755" sldId="625"/>
        </pc:sldMkLst>
      </pc:sldChg>
      <pc:sldChg chg="add mod chgLayout">
        <pc:chgData name="Eddens, Kate" userId="2768510e-2308-47b1-8f2d-3734854ccbd3" providerId="ADAL" clId="{DDD165DB-E8A5-46F2-AF7C-E7AAD5673C28}" dt="2024-08-22T00:02:36.905" v="541" actId="700"/>
        <pc:sldMkLst>
          <pc:docMk/>
          <pc:sldMk cId="326356450" sldId="626"/>
        </pc:sldMkLst>
      </pc:sldChg>
      <pc:sldChg chg="add mod chgLayout">
        <pc:chgData name="Eddens, Kate" userId="2768510e-2308-47b1-8f2d-3734854ccbd3" providerId="ADAL" clId="{DDD165DB-E8A5-46F2-AF7C-E7AAD5673C28}" dt="2024-08-22T00:02:36.905" v="541" actId="700"/>
        <pc:sldMkLst>
          <pc:docMk/>
          <pc:sldMk cId="4240694710" sldId="628"/>
        </pc:sldMkLst>
      </pc:sldChg>
      <pc:sldChg chg="add del">
        <pc:chgData name="Eddens, Kate" userId="2768510e-2308-47b1-8f2d-3734854ccbd3" providerId="ADAL" clId="{DDD165DB-E8A5-46F2-AF7C-E7AAD5673C28}" dt="2024-08-22T00:30:47.974" v="553" actId="2696"/>
        <pc:sldMkLst>
          <pc:docMk/>
          <pc:sldMk cId="3132185479" sldId="634"/>
        </pc:sldMkLst>
      </pc:sldChg>
      <pc:sldChg chg="add del">
        <pc:chgData name="Eddens, Kate" userId="2768510e-2308-47b1-8f2d-3734854ccbd3" providerId="ADAL" clId="{DDD165DB-E8A5-46F2-AF7C-E7AAD5673C28}" dt="2024-08-22T00:30:47.974" v="553" actId="2696"/>
        <pc:sldMkLst>
          <pc:docMk/>
          <pc:sldMk cId="686286788" sldId="643"/>
        </pc:sldMkLst>
      </pc:sldChg>
      <pc:sldChg chg="add del">
        <pc:chgData name="Eddens, Kate" userId="2768510e-2308-47b1-8f2d-3734854ccbd3" providerId="ADAL" clId="{DDD165DB-E8A5-46F2-AF7C-E7AAD5673C28}" dt="2024-08-22T00:30:47.974" v="553" actId="2696"/>
        <pc:sldMkLst>
          <pc:docMk/>
          <pc:sldMk cId="2783131152" sldId="648"/>
        </pc:sldMkLst>
      </pc:sldChg>
      <pc:sldChg chg="add del">
        <pc:chgData name="Eddens, Kate" userId="2768510e-2308-47b1-8f2d-3734854ccbd3" providerId="ADAL" clId="{DDD165DB-E8A5-46F2-AF7C-E7AAD5673C28}" dt="2024-08-22T00:30:47.974" v="553" actId="2696"/>
        <pc:sldMkLst>
          <pc:docMk/>
          <pc:sldMk cId="2325078794" sldId="653"/>
        </pc:sldMkLst>
      </pc:sldChg>
      <pc:sldChg chg="add del">
        <pc:chgData name="Eddens, Kate" userId="2768510e-2308-47b1-8f2d-3734854ccbd3" providerId="ADAL" clId="{DDD165DB-E8A5-46F2-AF7C-E7AAD5673C28}" dt="2024-08-22T00:30:47.974" v="553" actId="2696"/>
        <pc:sldMkLst>
          <pc:docMk/>
          <pc:sldMk cId="526848386" sldId="654"/>
        </pc:sldMkLst>
      </pc:sldChg>
      <pc:sldChg chg="modSp add mod modClrScheme chgLayout">
        <pc:chgData name="Eddens, Kate" userId="2768510e-2308-47b1-8f2d-3734854ccbd3" providerId="ADAL" clId="{DDD165DB-E8A5-46F2-AF7C-E7AAD5673C28}" dt="2024-08-22T00:03:51.753" v="545" actId="700"/>
        <pc:sldMkLst>
          <pc:docMk/>
          <pc:sldMk cId="2034684194" sldId="656"/>
        </pc:sldMkLst>
        <pc:spChg chg="mod ord">
          <ac:chgData name="Eddens, Kate" userId="2768510e-2308-47b1-8f2d-3734854ccbd3" providerId="ADAL" clId="{DDD165DB-E8A5-46F2-AF7C-E7AAD5673C28}" dt="2024-08-22T00:03:51.753" v="545" actId="700"/>
          <ac:spMkLst>
            <pc:docMk/>
            <pc:sldMk cId="2034684194" sldId="656"/>
            <ac:spMk id="2" creationId="{00000000-0000-0000-0000-000000000000}"/>
          </ac:spMkLst>
        </pc:spChg>
        <pc:spChg chg="mod ord">
          <ac:chgData name="Eddens, Kate" userId="2768510e-2308-47b1-8f2d-3734854ccbd3" providerId="ADAL" clId="{DDD165DB-E8A5-46F2-AF7C-E7AAD5673C28}" dt="2024-08-22T00:03:51.753" v="545" actId="700"/>
          <ac:spMkLst>
            <pc:docMk/>
            <pc:sldMk cId="2034684194" sldId="656"/>
            <ac:spMk id="3" creationId="{00000000-0000-0000-0000-000000000000}"/>
          </ac:spMkLst>
        </pc:spChg>
      </pc:sldChg>
      <pc:sldChg chg="delSp add mod">
        <pc:chgData name="Eddens, Kate" userId="2768510e-2308-47b1-8f2d-3734854ccbd3" providerId="ADAL" clId="{DDD165DB-E8A5-46F2-AF7C-E7AAD5673C28}" dt="2024-08-21T01:31:41.994" v="399" actId="478"/>
        <pc:sldMkLst>
          <pc:docMk/>
          <pc:sldMk cId="3236725216" sldId="660"/>
        </pc:sldMkLst>
        <pc:spChg chg="del">
          <ac:chgData name="Eddens, Kate" userId="2768510e-2308-47b1-8f2d-3734854ccbd3" providerId="ADAL" clId="{DDD165DB-E8A5-46F2-AF7C-E7AAD5673C28}" dt="2024-08-21T01:31:41.994" v="399" actId="478"/>
          <ac:spMkLst>
            <pc:docMk/>
            <pc:sldMk cId="3236725216" sldId="660"/>
            <ac:spMk id="4"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465136285" sldId="661"/>
        </pc:sldMkLst>
        <pc:spChg chg="mod ord">
          <ac:chgData name="Eddens, Kate" userId="2768510e-2308-47b1-8f2d-3734854ccbd3" providerId="ADAL" clId="{DDD165DB-E8A5-46F2-AF7C-E7AAD5673C28}" dt="2024-08-22T00:02:50.783" v="542" actId="700"/>
          <ac:spMkLst>
            <pc:docMk/>
            <pc:sldMk cId="465136285" sldId="661"/>
            <ac:spMk id="2" creationId="{00000000-0000-0000-0000-000000000000}"/>
          </ac:spMkLst>
        </pc:spChg>
        <pc:spChg chg="mod ord">
          <ac:chgData name="Eddens, Kate" userId="2768510e-2308-47b1-8f2d-3734854ccbd3" providerId="ADAL" clId="{DDD165DB-E8A5-46F2-AF7C-E7AAD5673C28}" dt="2024-08-22T00:02:50.783" v="542" actId="700"/>
          <ac:spMkLst>
            <pc:docMk/>
            <pc:sldMk cId="465136285" sldId="661"/>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3117603054" sldId="662"/>
        </pc:sldMkLst>
        <pc:spChg chg="mod ord">
          <ac:chgData name="Eddens, Kate" userId="2768510e-2308-47b1-8f2d-3734854ccbd3" providerId="ADAL" clId="{DDD165DB-E8A5-46F2-AF7C-E7AAD5673C28}" dt="2024-08-22T00:02:50.783" v="542" actId="700"/>
          <ac:spMkLst>
            <pc:docMk/>
            <pc:sldMk cId="3117603054" sldId="662"/>
            <ac:spMk id="2" creationId="{00000000-0000-0000-0000-000000000000}"/>
          </ac:spMkLst>
        </pc:spChg>
        <pc:spChg chg="mod ord">
          <ac:chgData name="Eddens, Kate" userId="2768510e-2308-47b1-8f2d-3734854ccbd3" providerId="ADAL" clId="{DDD165DB-E8A5-46F2-AF7C-E7AAD5673C28}" dt="2024-08-22T00:02:50.783" v="542" actId="700"/>
          <ac:spMkLst>
            <pc:docMk/>
            <pc:sldMk cId="3117603054" sldId="662"/>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1037457725" sldId="663"/>
        </pc:sldMkLst>
        <pc:spChg chg="mod ord">
          <ac:chgData name="Eddens, Kate" userId="2768510e-2308-47b1-8f2d-3734854ccbd3" providerId="ADAL" clId="{DDD165DB-E8A5-46F2-AF7C-E7AAD5673C28}" dt="2024-08-22T00:02:50.783" v="542" actId="700"/>
          <ac:spMkLst>
            <pc:docMk/>
            <pc:sldMk cId="1037457725" sldId="663"/>
            <ac:spMk id="2" creationId="{00000000-0000-0000-0000-000000000000}"/>
          </ac:spMkLst>
        </pc:spChg>
        <pc:spChg chg="mod ord">
          <ac:chgData name="Eddens, Kate" userId="2768510e-2308-47b1-8f2d-3734854ccbd3" providerId="ADAL" clId="{DDD165DB-E8A5-46F2-AF7C-E7AAD5673C28}" dt="2024-08-22T00:02:50.783" v="542" actId="700"/>
          <ac:spMkLst>
            <pc:docMk/>
            <pc:sldMk cId="1037457725" sldId="663"/>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194664019" sldId="664"/>
        </pc:sldMkLst>
        <pc:spChg chg="mod ord">
          <ac:chgData name="Eddens, Kate" userId="2768510e-2308-47b1-8f2d-3734854ccbd3" providerId="ADAL" clId="{DDD165DB-E8A5-46F2-AF7C-E7AAD5673C28}" dt="2024-08-22T00:02:50.783" v="542" actId="700"/>
          <ac:spMkLst>
            <pc:docMk/>
            <pc:sldMk cId="194664019" sldId="664"/>
            <ac:spMk id="2" creationId="{00000000-0000-0000-0000-000000000000}"/>
          </ac:spMkLst>
        </pc:spChg>
        <pc:spChg chg="mod ord">
          <ac:chgData name="Eddens, Kate" userId="2768510e-2308-47b1-8f2d-3734854ccbd3" providerId="ADAL" clId="{DDD165DB-E8A5-46F2-AF7C-E7AAD5673C28}" dt="2024-08-22T00:02:50.783" v="542" actId="700"/>
          <ac:spMkLst>
            <pc:docMk/>
            <pc:sldMk cId="194664019" sldId="664"/>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2024212200" sldId="665"/>
        </pc:sldMkLst>
        <pc:spChg chg="mod ord">
          <ac:chgData name="Eddens, Kate" userId="2768510e-2308-47b1-8f2d-3734854ccbd3" providerId="ADAL" clId="{DDD165DB-E8A5-46F2-AF7C-E7AAD5673C28}" dt="2024-08-22T00:02:50.783" v="542" actId="700"/>
          <ac:spMkLst>
            <pc:docMk/>
            <pc:sldMk cId="2024212200" sldId="665"/>
            <ac:spMk id="2" creationId="{00000000-0000-0000-0000-000000000000}"/>
          </ac:spMkLst>
        </pc:spChg>
        <pc:spChg chg="mod ord">
          <ac:chgData name="Eddens, Kate" userId="2768510e-2308-47b1-8f2d-3734854ccbd3" providerId="ADAL" clId="{DDD165DB-E8A5-46F2-AF7C-E7AAD5673C28}" dt="2024-08-22T00:02:50.783" v="542" actId="700"/>
          <ac:spMkLst>
            <pc:docMk/>
            <pc:sldMk cId="2024212200" sldId="665"/>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201496830" sldId="666"/>
        </pc:sldMkLst>
        <pc:spChg chg="mod ord">
          <ac:chgData name="Eddens, Kate" userId="2768510e-2308-47b1-8f2d-3734854ccbd3" providerId="ADAL" clId="{DDD165DB-E8A5-46F2-AF7C-E7AAD5673C28}" dt="2024-08-22T00:02:50.783" v="542" actId="700"/>
          <ac:spMkLst>
            <pc:docMk/>
            <pc:sldMk cId="201496830" sldId="666"/>
            <ac:spMk id="2" creationId="{00000000-0000-0000-0000-000000000000}"/>
          </ac:spMkLst>
        </pc:spChg>
        <pc:spChg chg="mod ord">
          <ac:chgData name="Eddens, Kate" userId="2768510e-2308-47b1-8f2d-3734854ccbd3" providerId="ADAL" clId="{DDD165DB-E8A5-46F2-AF7C-E7AAD5673C28}" dt="2024-08-22T00:02:50.783" v="542" actId="700"/>
          <ac:spMkLst>
            <pc:docMk/>
            <pc:sldMk cId="201496830" sldId="666"/>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2425444431" sldId="667"/>
        </pc:sldMkLst>
        <pc:spChg chg="mod ord">
          <ac:chgData name="Eddens, Kate" userId="2768510e-2308-47b1-8f2d-3734854ccbd3" providerId="ADAL" clId="{DDD165DB-E8A5-46F2-AF7C-E7AAD5673C28}" dt="2024-08-22T00:02:50.783" v="542" actId="700"/>
          <ac:spMkLst>
            <pc:docMk/>
            <pc:sldMk cId="2425444431" sldId="667"/>
            <ac:spMk id="2" creationId="{00000000-0000-0000-0000-000000000000}"/>
          </ac:spMkLst>
        </pc:spChg>
        <pc:spChg chg="mod ord">
          <ac:chgData name="Eddens, Kate" userId="2768510e-2308-47b1-8f2d-3734854ccbd3" providerId="ADAL" clId="{DDD165DB-E8A5-46F2-AF7C-E7AAD5673C28}" dt="2024-08-22T00:02:50.783" v="542" actId="700"/>
          <ac:spMkLst>
            <pc:docMk/>
            <pc:sldMk cId="2425444431" sldId="667"/>
            <ac:spMk id="3" creationId="{00000000-0000-0000-0000-000000000000}"/>
          </ac:spMkLst>
        </pc:spChg>
      </pc:sldChg>
      <pc:sldChg chg="modSp add mod modClrScheme chgLayout">
        <pc:chgData name="Eddens, Kate" userId="2768510e-2308-47b1-8f2d-3734854ccbd3" providerId="ADAL" clId="{DDD165DB-E8A5-46F2-AF7C-E7AAD5673C28}" dt="2024-08-22T00:02:50.783" v="542" actId="700"/>
        <pc:sldMkLst>
          <pc:docMk/>
          <pc:sldMk cId="1930714789" sldId="668"/>
        </pc:sldMkLst>
        <pc:spChg chg="mod ord">
          <ac:chgData name="Eddens, Kate" userId="2768510e-2308-47b1-8f2d-3734854ccbd3" providerId="ADAL" clId="{DDD165DB-E8A5-46F2-AF7C-E7AAD5673C28}" dt="2024-08-22T00:02:50.783" v="542" actId="700"/>
          <ac:spMkLst>
            <pc:docMk/>
            <pc:sldMk cId="1930714789" sldId="668"/>
            <ac:spMk id="2" creationId="{00000000-0000-0000-0000-000000000000}"/>
          </ac:spMkLst>
        </pc:spChg>
        <pc:spChg chg="mod ord">
          <ac:chgData name="Eddens, Kate" userId="2768510e-2308-47b1-8f2d-3734854ccbd3" providerId="ADAL" clId="{DDD165DB-E8A5-46F2-AF7C-E7AAD5673C28}" dt="2024-08-22T00:02:50.783" v="542" actId="700"/>
          <ac:spMkLst>
            <pc:docMk/>
            <pc:sldMk cId="1930714789" sldId="668"/>
            <ac:spMk id="38" creationId="{00000000-0000-0000-0000-000000000000}"/>
          </ac:spMkLst>
        </pc:spChg>
      </pc:sldChg>
      <pc:sldChg chg="add">
        <pc:chgData name="Eddens, Kate" userId="2768510e-2308-47b1-8f2d-3734854ccbd3" providerId="ADAL" clId="{DDD165DB-E8A5-46F2-AF7C-E7AAD5673C28}" dt="2024-08-21T01:23:32.627" v="383"/>
        <pc:sldMkLst>
          <pc:docMk/>
          <pc:sldMk cId="3579975780" sldId="670"/>
        </pc:sldMkLst>
      </pc:sldChg>
      <pc:sldChg chg="modSp add mod modClrScheme chgLayout">
        <pc:chgData name="Eddens, Kate" userId="2768510e-2308-47b1-8f2d-3734854ccbd3" providerId="ADAL" clId="{DDD165DB-E8A5-46F2-AF7C-E7AAD5673C28}" dt="2024-08-22T00:03:13.173" v="543" actId="700"/>
        <pc:sldMkLst>
          <pc:docMk/>
          <pc:sldMk cId="3238770288" sldId="678"/>
        </pc:sldMkLst>
        <pc:spChg chg="mod ord">
          <ac:chgData name="Eddens, Kate" userId="2768510e-2308-47b1-8f2d-3734854ccbd3" providerId="ADAL" clId="{DDD165DB-E8A5-46F2-AF7C-E7AAD5673C28}" dt="2024-08-22T00:03:13.173" v="543" actId="700"/>
          <ac:spMkLst>
            <pc:docMk/>
            <pc:sldMk cId="3238770288" sldId="678"/>
            <ac:spMk id="2" creationId="{00000000-0000-0000-0000-000000000000}"/>
          </ac:spMkLst>
        </pc:spChg>
        <pc:spChg chg="mod ord">
          <ac:chgData name="Eddens, Kate" userId="2768510e-2308-47b1-8f2d-3734854ccbd3" providerId="ADAL" clId="{DDD165DB-E8A5-46F2-AF7C-E7AAD5673C28}" dt="2024-08-22T00:03:13.173" v="543" actId="700"/>
          <ac:spMkLst>
            <pc:docMk/>
            <pc:sldMk cId="3238770288" sldId="678"/>
            <ac:spMk id="3" creationId="{00000000-0000-0000-0000-000000000000}"/>
          </ac:spMkLst>
        </pc:spChg>
      </pc:sldChg>
      <pc:sldChg chg="modSp add mod modClrScheme chgLayout">
        <pc:chgData name="Eddens, Kate" userId="2768510e-2308-47b1-8f2d-3734854ccbd3" providerId="ADAL" clId="{DDD165DB-E8A5-46F2-AF7C-E7AAD5673C28}" dt="2024-08-22T00:03:38.492" v="544" actId="700"/>
        <pc:sldMkLst>
          <pc:docMk/>
          <pc:sldMk cId="4254008113" sldId="679"/>
        </pc:sldMkLst>
        <pc:spChg chg="mod ord">
          <ac:chgData name="Eddens, Kate" userId="2768510e-2308-47b1-8f2d-3734854ccbd3" providerId="ADAL" clId="{DDD165DB-E8A5-46F2-AF7C-E7AAD5673C28}" dt="2024-08-22T00:03:38.492" v="544" actId="700"/>
          <ac:spMkLst>
            <pc:docMk/>
            <pc:sldMk cId="4254008113" sldId="679"/>
            <ac:spMk id="2" creationId="{00000000-0000-0000-0000-000000000000}"/>
          </ac:spMkLst>
        </pc:spChg>
        <pc:spChg chg="mod ord">
          <ac:chgData name="Eddens, Kate" userId="2768510e-2308-47b1-8f2d-3734854ccbd3" providerId="ADAL" clId="{DDD165DB-E8A5-46F2-AF7C-E7AAD5673C28}" dt="2024-08-22T00:03:38.492" v="544" actId="700"/>
          <ac:spMkLst>
            <pc:docMk/>
            <pc:sldMk cId="4254008113" sldId="679"/>
            <ac:spMk id="3" creationId="{00000000-0000-0000-0000-000000000000}"/>
          </ac:spMkLst>
        </pc:spChg>
      </pc:sldChg>
      <pc:sldChg chg="add">
        <pc:chgData name="Eddens, Kate" userId="2768510e-2308-47b1-8f2d-3734854ccbd3" providerId="ADAL" clId="{DDD165DB-E8A5-46F2-AF7C-E7AAD5673C28}" dt="2024-08-21T01:20:42.712" v="364"/>
        <pc:sldMkLst>
          <pc:docMk/>
          <pc:sldMk cId="3636642452" sldId="682"/>
        </pc:sldMkLst>
      </pc:sldChg>
      <pc:sldChg chg="add">
        <pc:chgData name="Eddens, Kate" userId="2768510e-2308-47b1-8f2d-3734854ccbd3" providerId="ADAL" clId="{DDD165DB-E8A5-46F2-AF7C-E7AAD5673C28}" dt="2024-08-21T01:20:42.712" v="364"/>
        <pc:sldMkLst>
          <pc:docMk/>
          <pc:sldMk cId="1923329785" sldId="686"/>
        </pc:sldMkLst>
      </pc:sldChg>
      <pc:sldChg chg="add">
        <pc:chgData name="Eddens, Kate" userId="2768510e-2308-47b1-8f2d-3734854ccbd3" providerId="ADAL" clId="{DDD165DB-E8A5-46F2-AF7C-E7AAD5673C28}" dt="2024-08-21T01:20:42.712" v="364"/>
        <pc:sldMkLst>
          <pc:docMk/>
          <pc:sldMk cId="1676971164" sldId="691"/>
        </pc:sldMkLst>
      </pc:sldChg>
      <pc:sldChg chg="add">
        <pc:chgData name="Eddens, Kate" userId="2768510e-2308-47b1-8f2d-3734854ccbd3" providerId="ADAL" clId="{DDD165DB-E8A5-46F2-AF7C-E7AAD5673C28}" dt="2024-08-21T01:20:42.712" v="364"/>
        <pc:sldMkLst>
          <pc:docMk/>
          <pc:sldMk cId="2649231755" sldId="692"/>
        </pc:sldMkLst>
      </pc:sldChg>
      <pc:sldChg chg="add">
        <pc:chgData name="Eddens, Kate" userId="2768510e-2308-47b1-8f2d-3734854ccbd3" providerId="ADAL" clId="{DDD165DB-E8A5-46F2-AF7C-E7AAD5673C28}" dt="2024-08-21T01:20:42.712" v="364"/>
        <pc:sldMkLst>
          <pc:docMk/>
          <pc:sldMk cId="2261515664" sldId="693"/>
        </pc:sldMkLst>
      </pc:sldChg>
      <pc:sldChg chg="modSp add mod modClrScheme chgLayout">
        <pc:chgData name="Eddens, Kate" userId="2768510e-2308-47b1-8f2d-3734854ccbd3" providerId="ADAL" clId="{DDD165DB-E8A5-46F2-AF7C-E7AAD5673C28}" dt="2024-08-22T00:34:19.233" v="562" actId="700"/>
        <pc:sldMkLst>
          <pc:docMk/>
          <pc:sldMk cId="175848228" sldId="694"/>
        </pc:sldMkLst>
        <pc:spChg chg="mod ord">
          <ac:chgData name="Eddens, Kate" userId="2768510e-2308-47b1-8f2d-3734854ccbd3" providerId="ADAL" clId="{DDD165DB-E8A5-46F2-AF7C-E7AAD5673C28}" dt="2024-08-22T00:34:19.233" v="562" actId="700"/>
          <ac:spMkLst>
            <pc:docMk/>
            <pc:sldMk cId="175848228" sldId="694"/>
            <ac:spMk id="2" creationId="{00000000-0000-0000-0000-000000000000}"/>
          </ac:spMkLst>
        </pc:spChg>
        <pc:spChg chg="mod ord">
          <ac:chgData name="Eddens, Kate" userId="2768510e-2308-47b1-8f2d-3734854ccbd3" providerId="ADAL" clId="{DDD165DB-E8A5-46F2-AF7C-E7AAD5673C28}" dt="2024-08-22T00:34:19.233" v="562" actId="700"/>
          <ac:spMkLst>
            <pc:docMk/>
            <pc:sldMk cId="175848228" sldId="694"/>
            <ac:spMk id="3" creationId="{00000000-0000-0000-0000-000000000000}"/>
          </ac:spMkLst>
        </pc:spChg>
      </pc:sldChg>
      <pc:sldChg chg="add">
        <pc:chgData name="Eddens, Kate" userId="2768510e-2308-47b1-8f2d-3734854ccbd3" providerId="ADAL" clId="{DDD165DB-E8A5-46F2-AF7C-E7AAD5673C28}" dt="2024-08-21T01:20:42.712" v="364"/>
        <pc:sldMkLst>
          <pc:docMk/>
          <pc:sldMk cId="2018103976" sldId="695"/>
        </pc:sldMkLst>
      </pc:sldChg>
      <pc:sldChg chg="addSp modSp add mod modClrScheme chgLayout">
        <pc:chgData name="Eddens, Kate" userId="2768510e-2308-47b1-8f2d-3734854ccbd3" providerId="ADAL" clId="{DDD165DB-E8A5-46F2-AF7C-E7AAD5673C28}" dt="2024-08-22T00:03:51.753" v="545" actId="700"/>
        <pc:sldMkLst>
          <pc:docMk/>
          <pc:sldMk cId="575666396" sldId="696"/>
        </pc:sldMkLst>
        <pc:spChg chg="mod ord">
          <ac:chgData name="Eddens, Kate" userId="2768510e-2308-47b1-8f2d-3734854ccbd3" providerId="ADAL" clId="{DDD165DB-E8A5-46F2-AF7C-E7AAD5673C28}" dt="2024-08-22T00:03:51.753" v="545" actId="700"/>
          <ac:spMkLst>
            <pc:docMk/>
            <pc:sldMk cId="575666396" sldId="696"/>
            <ac:spMk id="2" creationId="{00000000-0000-0000-0000-000000000000}"/>
          </ac:spMkLst>
        </pc:spChg>
        <pc:spChg chg="add mod ord">
          <ac:chgData name="Eddens, Kate" userId="2768510e-2308-47b1-8f2d-3734854ccbd3" providerId="ADAL" clId="{DDD165DB-E8A5-46F2-AF7C-E7AAD5673C28}" dt="2024-08-22T00:03:51.753" v="545" actId="700"/>
          <ac:spMkLst>
            <pc:docMk/>
            <pc:sldMk cId="575666396" sldId="696"/>
            <ac:spMk id="3" creationId="{C109D87E-4ACA-964C-04A0-B2020C570F34}"/>
          </ac:spMkLst>
        </pc:spChg>
      </pc:sldChg>
      <pc:sldChg chg="modSp mod">
        <pc:chgData name="Eddens, Kate" userId="2768510e-2308-47b1-8f2d-3734854ccbd3" providerId="ADAL" clId="{DDD165DB-E8A5-46F2-AF7C-E7AAD5673C28}" dt="2024-07-01T18:24:26.481" v="102" actId="20577"/>
        <pc:sldMkLst>
          <pc:docMk/>
          <pc:sldMk cId="802445354" sldId="1041"/>
        </pc:sldMkLst>
        <pc:spChg chg="mod">
          <ac:chgData name="Eddens, Kate" userId="2768510e-2308-47b1-8f2d-3734854ccbd3" providerId="ADAL" clId="{DDD165DB-E8A5-46F2-AF7C-E7AAD5673C28}" dt="2024-07-01T18:24:26.481" v="102" actId="20577"/>
          <ac:spMkLst>
            <pc:docMk/>
            <pc:sldMk cId="802445354" sldId="1041"/>
            <ac:spMk id="2" creationId="{8891A0DD-826B-971A-8A6A-6ACFB95C38FC}"/>
          </ac:spMkLst>
        </pc:spChg>
      </pc:sldChg>
      <pc:sldChg chg="modSp mod modNotesTx">
        <pc:chgData name="Eddens, Kate" userId="2768510e-2308-47b1-8f2d-3734854ccbd3" providerId="ADAL" clId="{DDD165DB-E8A5-46F2-AF7C-E7AAD5673C28}" dt="2024-08-21T00:42:48.435" v="361"/>
        <pc:sldMkLst>
          <pc:docMk/>
          <pc:sldMk cId="1817274989" sldId="1084"/>
        </pc:sldMkLst>
        <pc:spChg chg="mod">
          <ac:chgData name="Eddens, Kate" userId="2768510e-2308-47b1-8f2d-3734854ccbd3" providerId="ADAL" clId="{DDD165DB-E8A5-46F2-AF7C-E7AAD5673C28}" dt="2024-08-21T00:42:46.846" v="360" actId="27636"/>
          <ac:spMkLst>
            <pc:docMk/>
            <pc:sldMk cId="1817274989" sldId="1084"/>
            <ac:spMk id="3" creationId="{D5654E9E-DA03-9654-DDA2-0F34441C1F4D}"/>
          </ac:spMkLst>
        </pc:spChg>
      </pc:sldChg>
      <pc:sldChg chg="del">
        <pc:chgData name="Eddens, Kate" userId="2768510e-2308-47b1-8f2d-3734854ccbd3" providerId="ADAL" clId="{DDD165DB-E8A5-46F2-AF7C-E7AAD5673C28}" dt="2024-08-22T08:13:02.186" v="566" actId="47"/>
        <pc:sldMkLst>
          <pc:docMk/>
          <pc:sldMk cId="0" sldId="1110"/>
        </pc:sldMkLst>
      </pc:sldChg>
      <pc:sldChg chg="modSp del mod">
        <pc:chgData name="Eddens, Kate" userId="2768510e-2308-47b1-8f2d-3734854ccbd3" providerId="ADAL" clId="{DDD165DB-E8A5-46F2-AF7C-E7AAD5673C28}" dt="2024-08-22T08:17:13.541" v="567" actId="47"/>
        <pc:sldMkLst>
          <pc:docMk/>
          <pc:sldMk cId="3212669501" sldId="1111"/>
        </pc:sldMkLst>
        <pc:spChg chg="mod">
          <ac:chgData name="Eddens, Kate" userId="2768510e-2308-47b1-8f2d-3734854ccbd3" providerId="ADAL" clId="{DDD165DB-E8A5-46F2-AF7C-E7AAD5673C28}" dt="2024-08-21T01:32:49.490" v="410" actId="20577"/>
          <ac:spMkLst>
            <pc:docMk/>
            <pc:sldMk cId="3212669501" sldId="1111"/>
            <ac:spMk id="2" creationId="{8891A0DD-826B-971A-8A6A-6ACFB95C38FC}"/>
          </ac:spMkLst>
        </pc:spChg>
      </pc:sldChg>
      <pc:sldChg chg="add">
        <pc:chgData name="Eddens, Kate" userId="2768510e-2308-47b1-8f2d-3734854ccbd3" providerId="ADAL" clId="{DDD165DB-E8A5-46F2-AF7C-E7AAD5673C28}" dt="2024-08-21T01:23:32.627" v="383"/>
        <pc:sldMkLst>
          <pc:docMk/>
          <pc:sldMk cId="3321835605" sldId="1112"/>
        </pc:sldMkLst>
      </pc:sldChg>
      <pc:sldChg chg="del">
        <pc:chgData name="Eddens, Kate" userId="2768510e-2308-47b1-8f2d-3734854ccbd3" providerId="ADAL" clId="{DDD165DB-E8A5-46F2-AF7C-E7AAD5673C28}" dt="2024-07-01T18:24:39.248" v="129" actId="47"/>
        <pc:sldMkLst>
          <pc:docMk/>
          <pc:sldMk cId="3961005218" sldId="1112"/>
        </pc:sldMkLst>
      </pc:sldChg>
      <pc:sldChg chg="add del">
        <pc:chgData name="Eddens, Kate" userId="2768510e-2308-47b1-8f2d-3734854ccbd3" providerId="ADAL" clId="{DDD165DB-E8A5-46F2-AF7C-E7AAD5673C28}" dt="2024-08-22T08:13:02.186" v="566" actId="47"/>
        <pc:sldMkLst>
          <pc:docMk/>
          <pc:sldMk cId="3130391538" sldId="1113"/>
        </pc:sldMkLst>
      </pc:sldChg>
      <pc:sldChg chg="add del">
        <pc:chgData name="Eddens, Kate" userId="2768510e-2308-47b1-8f2d-3734854ccbd3" providerId="ADAL" clId="{DDD165DB-E8A5-46F2-AF7C-E7AAD5673C28}" dt="2024-08-22T00:30:47.974" v="553" actId="2696"/>
        <pc:sldMkLst>
          <pc:docMk/>
          <pc:sldMk cId="55570444" sldId="1114"/>
        </pc:sldMkLst>
      </pc:sldChg>
      <pc:sldChg chg="add">
        <pc:chgData name="Eddens, Kate" userId="2768510e-2308-47b1-8f2d-3734854ccbd3" providerId="ADAL" clId="{DDD165DB-E8A5-46F2-AF7C-E7AAD5673C28}" dt="2024-08-22T00:33:35.477" v="556" actId="2890"/>
        <pc:sldMkLst>
          <pc:docMk/>
          <pc:sldMk cId="555970631" sldId="1114"/>
        </pc:sldMkLst>
      </pc:sldChg>
      <pc:sldChg chg="addSp delSp new del mod">
        <pc:chgData name="Eddens, Kate" userId="2768510e-2308-47b1-8f2d-3734854ccbd3" providerId="ADAL" clId="{DDD165DB-E8A5-46F2-AF7C-E7AAD5673C28}" dt="2024-08-22T08:17:14.239" v="568" actId="47"/>
        <pc:sldMkLst>
          <pc:docMk/>
          <pc:sldMk cId="1846604721" sldId="1115"/>
        </pc:sldMkLst>
        <pc:spChg chg="add del">
          <ac:chgData name="Eddens, Kate" userId="2768510e-2308-47b1-8f2d-3734854ccbd3" providerId="ADAL" clId="{DDD165DB-E8A5-46F2-AF7C-E7AAD5673C28}" dt="2024-08-22T01:54:22.577" v="565" actId="478"/>
          <ac:spMkLst>
            <pc:docMk/>
            <pc:sldMk cId="1846604721" sldId="1115"/>
            <ac:spMk id="4" creationId="{2DB660A7-49E7-3176-B574-4D596197272D}"/>
          </ac:spMkLst>
        </pc:spChg>
      </pc:sldChg>
      <pc:sldChg chg="add del">
        <pc:chgData name="Eddens, Kate" userId="2768510e-2308-47b1-8f2d-3734854ccbd3" providerId="ADAL" clId="{DDD165DB-E8A5-46F2-AF7C-E7AAD5673C28}" dt="2024-08-22T00:30:47.974" v="553" actId="2696"/>
        <pc:sldMkLst>
          <pc:docMk/>
          <pc:sldMk cId="3659955234" sldId="1115"/>
        </pc:sldMkLst>
      </pc:sldChg>
      <pc:sldChg chg="add del">
        <pc:chgData name="Eddens, Kate" userId="2768510e-2308-47b1-8f2d-3734854ccbd3" providerId="ADAL" clId="{DDD165DB-E8A5-46F2-AF7C-E7AAD5673C28}" dt="2024-08-22T00:30:47.974" v="553" actId="2696"/>
        <pc:sldMkLst>
          <pc:docMk/>
          <pc:sldMk cId="1762386709" sldId="1116"/>
        </pc:sldMkLst>
      </pc:sldChg>
      <pc:sldChg chg="add del">
        <pc:chgData name="Eddens, Kate" userId="2768510e-2308-47b1-8f2d-3734854ccbd3" providerId="ADAL" clId="{DDD165DB-E8A5-46F2-AF7C-E7AAD5673C28}" dt="2024-08-22T00:30:47.974" v="553" actId="2696"/>
        <pc:sldMkLst>
          <pc:docMk/>
          <pc:sldMk cId="1730442757" sldId="1117"/>
        </pc:sldMkLst>
      </pc:sldChg>
      <pc:sldChg chg="add del">
        <pc:chgData name="Eddens, Kate" userId="2768510e-2308-47b1-8f2d-3734854ccbd3" providerId="ADAL" clId="{DDD165DB-E8A5-46F2-AF7C-E7AAD5673C28}" dt="2024-08-22T00:30:47.974" v="553" actId="2696"/>
        <pc:sldMkLst>
          <pc:docMk/>
          <pc:sldMk cId="2424193242" sldId="1118"/>
        </pc:sldMkLst>
      </pc:sldChg>
      <pc:sldChg chg="add del">
        <pc:chgData name="Eddens, Kate" userId="2768510e-2308-47b1-8f2d-3734854ccbd3" providerId="ADAL" clId="{DDD165DB-E8A5-46F2-AF7C-E7AAD5673C28}" dt="2024-08-22T00:30:47.974" v="553" actId="2696"/>
        <pc:sldMkLst>
          <pc:docMk/>
          <pc:sldMk cId="1979291062" sldId="1119"/>
        </pc:sldMkLst>
      </pc:sldChg>
      <pc:sldChg chg="add del">
        <pc:chgData name="Eddens, Kate" userId="2768510e-2308-47b1-8f2d-3734854ccbd3" providerId="ADAL" clId="{DDD165DB-E8A5-46F2-AF7C-E7AAD5673C28}" dt="2024-08-22T00:30:47.974" v="553" actId="2696"/>
        <pc:sldMkLst>
          <pc:docMk/>
          <pc:sldMk cId="4097397856" sldId="1120"/>
        </pc:sldMkLst>
      </pc:sldChg>
      <pc:sldChg chg="add del">
        <pc:chgData name="Eddens, Kate" userId="2768510e-2308-47b1-8f2d-3734854ccbd3" providerId="ADAL" clId="{DDD165DB-E8A5-46F2-AF7C-E7AAD5673C28}" dt="2024-08-22T00:30:47.974" v="553" actId="2696"/>
        <pc:sldMkLst>
          <pc:docMk/>
          <pc:sldMk cId="2358923489" sldId="1121"/>
        </pc:sldMkLst>
      </pc:sldChg>
      <pc:sldChg chg="add del">
        <pc:chgData name="Eddens, Kate" userId="2768510e-2308-47b1-8f2d-3734854ccbd3" providerId="ADAL" clId="{DDD165DB-E8A5-46F2-AF7C-E7AAD5673C28}" dt="2024-08-22T00:30:47.974" v="553" actId="2696"/>
        <pc:sldMkLst>
          <pc:docMk/>
          <pc:sldMk cId="802886728" sldId="1122"/>
        </pc:sldMkLst>
      </pc:sldChg>
      <pc:sldChg chg="add del">
        <pc:chgData name="Eddens, Kate" userId="2768510e-2308-47b1-8f2d-3734854ccbd3" providerId="ADAL" clId="{DDD165DB-E8A5-46F2-AF7C-E7AAD5673C28}" dt="2024-08-22T00:30:47.974" v="553" actId="2696"/>
        <pc:sldMkLst>
          <pc:docMk/>
          <pc:sldMk cId="1973052251" sldId="1123"/>
        </pc:sldMkLst>
      </pc:sldChg>
      <pc:sldChg chg="add del">
        <pc:chgData name="Eddens, Kate" userId="2768510e-2308-47b1-8f2d-3734854ccbd3" providerId="ADAL" clId="{DDD165DB-E8A5-46F2-AF7C-E7AAD5673C28}" dt="2024-08-22T00:30:47.974" v="553" actId="2696"/>
        <pc:sldMkLst>
          <pc:docMk/>
          <pc:sldMk cId="0" sldId="1124"/>
        </pc:sldMkLst>
      </pc:sldChg>
      <pc:sldChg chg="add del">
        <pc:chgData name="Eddens, Kate" userId="2768510e-2308-47b1-8f2d-3734854ccbd3" providerId="ADAL" clId="{DDD165DB-E8A5-46F2-AF7C-E7AAD5673C28}" dt="2024-08-22T00:30:47.974" v="553" actId="2696"/>
        <pc:sldMkLst>
          <pc:docMk/>
          <pc:sldMk cId="688843204" sldId="1125"/>
        </pc:sldMkLst>
      </pc:sldChg>
      <pc:sldMasterChg chg="delSldLayout">
        <pc:chgData name="Eddens, Kate" userId="2768510e-2308-47b1-8f2d-3734854ccbd3" providerId="ADAL" clId="{DDD165DB-E8A5-46F2-AF7C-E7AAD5673C28}" dt="2024-08-22T00:30:47.974" v="553" actId="2696"/>
        <pc:sldMasterMkLst>
          <pc:docMk/>
          <pc:sldMasterMk cId="218626460" sldId="2147484034"/>
        </pc:sldMasterMkLst>
        <pc:sldLayoutChg chg="del">
          <pc:chgData name="Eddens, Kate" userId="2768510e-2308-47b1-8f2d-3734854ccbd3" providerId="ADAL" clId="{DDD165DB-E8A5-46F2-AF7C-E7AAD5673C28}" dt="2024-08-21T00:43:36.756" v="363" actId="47"/>
          <pc:sldLayoutMkLst>
            <pc:docMk/>
            <pc:sldMasterMk cId="218626460" sldId="2147484034"/>
            <pc:sldLayoutMk cId="1501512914" sldId="2147484048"/>
          </pc:sldLayoutMkLst>
        </pc:sldLayoutChg>
        <pc:sldLayoutChg chg="del">
          <pc:chgData name="Eddens, Kate" userId="2768510e-2308-47b1-8f2d-3734854ccbd3" providerId="ADAL" clId="{DDD165DB-E8A5-46F2-AF7C-E7AAD5673C28}" dt="2024-08-22T00:30:47.974" v="553" actId="2696"/>
          <pc:sldLayoutMkLst>
            <pc:docMk/>
            <pc:sldMasterMk cId="218626460" sldId="2147484034"/>
            <pc:sldLayoutMk cId="1837130791" sldId="2147484054"/>
          </pc:sldLayoutMkLst>
        </pc:sldLayoutChg>
        <pc:sldLayoutChg chg="del">
          <pc:chgData name="Eddens, Kate" userId="2768510e-2308-47b1-8f2d-3734854ccbd3" providerId="ADAL" clId="{DDD165DB-E8A5-46F2-AF7C-E7AAD5673C28}" dt="2024-08-22T00:30:47.974" v="553" actId="2696"/>
          <pc:sldLayoutMkLst>
            <pc:docMk/>
            <pc:sldMasterMk cId="218626460" sldId="2147484034"/>
            <pc:sldLayoutMk cId="3954498219" sldId="21474840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403C9-BE78-C248-9F0D-AD25E852175D}" type="doc">
      <dgm:prSet loTypeId="urn:microsoft.com/office/officeart/2005/8/layout/venn2" loCatId="" qsTypeId="urn:microsoft.com/office/officeart/2005/8/quickstyle/simple4" qsCatId="simple" csTypeId="urn:microsoft.com/office/officeart/2005/8/colors/colorful1" csCatId="colorful" phldr="1"/>
      <dgm:spPr/>
      <dgm:t>
        <a:bodyPr/>
        <a:lstStyle/>
        <a:p>
          <a:endParaRPr lang="en-US"/>
        </a:p>
      </dgm:t>
    </dgm:pt>
    <dgm:pt modelId="{3EA1D62E-85A3-5344-BA3B-7A58157EEF21}">
      <dgm:prSet phldrT="[Text]" custT="1"/>
      <dgm:spPr/>
      <dgm:t>
        <a:bodyPr/>
        <a:lstStyle/>
        <a:p>
          <a:r>
            <a:rPr lang="en-US" sz="2800" dirty="0">
              <a:solidFill>
                <a:srgbClr val="000000"/>
              </a:solidFill>
            </a:rPr>
            <a:t>Society</a:t>
          </a:r>
        </a:p>
      </dgm:t>
    </dgm:pt>
    <dgm:pt modelId="{35F8535E-D715-3B4A-94E7-5031542A9373}" type="parTrans" cxnId="{2B63E575-EB3E-1844-A9CD-22E94E43080C}">
      <dgm:prSet/>
      <dgm:spPr/>
      <dgm:t>
        <a:bodyPr/>
        <a:lstStyle/>
        <a:p>
          <a:endParaRPr lang="en-US"/>
        </a:p>
      </dgm:t>
    </dgm:pt>
    <dgm:pt modelId="{8FD93DF6-F861-E040-B42A-0FD39F950A36}" type="sibTrans" cxnId="{2B63E575-EB3E-1844-A9CD-22E94E43080C}">
      <dgm:prSet/>
      <dgm:spPr/>
      <dgm:t>
        <a:bodyPr/>
        <a:lstStyle/>
        <a:p>
          <a:endParaRPr lang="en-US"/>
        </a:p>
      </dgm:t>
    </dgm:pt>
    <dgm:pt modelId="{27BED553-134D-6944-8CB3-C6822F36376F}">
      <dgm:prSet phldrT="[Text]" custT="1"/>
      <dgm:spPr/>
      <dgm:t>
        <a:bodyPr/>
        <a:lstStyle/>
        <a:p>
          <a:r>
            <a:rPr lang="en-US" sz="2000" dirty="0">
              <a:solidFill>
                <a:srgbClr val="000000"/>
              </a:solidFill>
            </a:rPr>
            <a:t>Community, institutions</a:t>
          </a:r>
        </a:p>
      </dgm:t>
    </dgm:pt>
    <dgm:pt modelId="{32B6FD86-5B80-EC46-8467-ADE6754BA383}" type="parTrans" cxnId="{AD81E619-F993-2941-A5D1-3C3EF41EF817}">
      <dgm:prSet/>
      <dgm:spPr/>
      <dgm:t>
        <a:bodyPr/>
        <a:lstStyle/>
        <a:p>
          <a:endParaRPr lang="en-US"/>
        </a:p>
      </dgm:t>
    </dgm:pt>
    <dgm:pt modelId="{558C8F72-1E16-5748-8EB2-E39B43A68A83}" type="sibTrans" cxnId="{AD81E619-F993-2941-A5D1-3C3EF41EF817}">
      <dgm:prSet/>
      <dgm:spPr/>
      <dgm:t>
        <a:bodyPr/>
        <a:lstStyle/>
        <a:p>
          <a:endParaRPr lang="en-US"/>
        </a:p>
      </dgm:t>
    </dgm:pt>
    <dgm:pt modelId="{7B5D643D-6DC6-8347-88F4-5E395BA6F606}">
      <dgm:prSet phldrT="[Text]" custT="1"/>
      <dgm:spPr/>
      <dgm:t>
        <a:bodyPr/>
        <a:lstStyle/>
        <a:p>
          <a:r>
            <a:rPr lang="en-US" sz="2400" dirty="0">
              <a:solidFill>
                <a:srgbClr val="000000"/>
              </a:solidFill>
            </a:rPr>
            <a:t>Social networks</a:t>
          </a:r>
        </a:p>
      </dgm:t>
    </dgm:pt>
    <dgm:pt modelId="{E1D0CE80-227E-494B-967E-74C8A5B588E2}" type="parTrans" cxnId="{B285E152-1FEA-5C4C-8D3F-5E5B9E3AB52B}">
      <dgm:prSet/>
      <dgm:spPr/>
      <dgm:t>
        <a:bodyPr/>
        <a:lstStyle/>
        <a:p>
          <a:endParaRPr lang="en-US"/>
        </a:p>
      </dgm:t>
    </dgm:pt>
    <dgm:pt modelId="{24148F45-E221-3B44-AE9F-2AB4A093C871}" type="sibTrans" cxnId="{B285E152-1FEA-5C4C-8D3F-5E5B9E3AB52B}">
      <dgm:prSet/>
      <dgm:spPr/>
      <dgm:t>
        <a:bodyPr/>
        <a:lstStyle/>
        <a:p>
          <a:endParaRPr lang="en-US"/>
        </a:p>
      </dgm:t>
    </dgm:pt>
    <dgm:pt modelId="{8AECE377-EDCD-3049-9484-89A746E723DE}">
      <dgm:prSet phldrT="[Text]" custT="1"/>
      <dgm:spPr/>
      <dgm:t>
        <a:bodyPr/>
        <a:lstStyle/>
        <a:p>
          <a:r>
            <a:rPr lang="en-US" sz="4800" dirty="0">
              <a:solidFill>
                <a:schemeClr val="tx1"/>
              </a:solidFill>
            </a:rPr>
            <a:t>You</a:t>
          </a:r>
        </a:p>
      </dgm:t>
    </dgm:pt>
    <dgm:pt modelId="{6317EDD7-F01C-2C40-9A9B-62E586924B1D}" type="parTrans" cxnId="{C6FCF808-7B03-244A-8DD5-6D273AAA863F}">
      <dgm:prSet/>
      <dgm:spPr/>
      <dgm:t>
        <a:bodyPr/>
        <a:lstStyle/>
        <a:p>
          <a:endParaRPr lang="en-US"/>
        </a:p>
      </dgm:t>
    </dgm:pt>
    <dgm:pt modelId="{1933294E-497E-9440-AC74-A3E42B74372D}" type="sibTrans" cxnId="{C6FCF808-7B03-244A-8DD5-6D273AAA863F}">
      <dgm:prSet/>
      <dgm:spPr/>
      <dgm:t>
        <a:bodyPr/>
        <a:lstStyle/>
        <a:p>
          <a:endParaRPr lang="en-US"/>
        </a:p>
      </dgm:t>
    </dgm:pt>
    <dgm:pt modelId="{099F173A-98F7-404A-AA33-E0927F6929AC}" type="pres">
      <dgm:prSet presAssocID="{733403C9-BE78-C248-9F0D-AD25E852175D}" presName="Name0" presStyleCnt="0">
        <dgm:presLayoutVars>
          <dgm:chMax val="7"/>
          <dgm:resizeHandles val="exact"/>
        </dgm:presLayoutVars>
      </dgm:prSet>
      <dgm:spPr/>
    </dgm:pt>
    <dgm:pt modelId="{E5F2C82A-232B-D341-A4E6-9EE3B5F8FF62}" type="pres">
      <dgm:prSet presAssocID="{733403C9-BE78-C248-9F0D-AD25E852175D}" presName="comp1" presStyleCnt="0"/>
      <dgm:spPr/>
    </dgm:pt>
    <dgm:pt modelId="{625C0819-51F1-F240-9DE4-2B6E5F21CF95}" type="pres">
      <dgm:prSet presAssocID="{733403C9-BE78-C248-9F0D-AD25E852175D}" presName="circle1" presStyleLbl="node1" presStyleIdx="0" presStyleCnt="4"/>
      <dgm:spPr/>
    </dgm:pt>
    <dgm:pt modelId="{32A3EFD7-77FF-7B47-AD39-C34B1DE7BEBB}" type="pres">
      <dgm:prSet presAssocID="{733403C9-BE78-C248-9F0D-AD25E852175D}" presName="c1text" presStyleLbl="node1" presStyleIdx="0" presStyleCnt="4">
        <dgm:presLayoutVars>
          <dgm:bulletEnabled val="1"/>
        </dgm:presLayoutVars>
      </dgm:prSet>
      <dgm:spPr/>
    </dgm:pt>
    <dgm:pt modelId="{5909B85D-B48C-594A-A413-09298DE7C28D}" type="pres">
      <dgm:prSet presAssocID="{733403C9-BE78-C248-9F0D-AD25E852175D}" presName="comp2" presStyleCnt="0"/>
      <dgm:spPr/>
    </dgm:pt>
    <dgm:pt modelId="{2E8065C3-D001-9045-9C5C-95FFC5B3B884}" type="pres">
      <dgm:prSet presAssocID="{733403C9-BE78-C248-9F0D-AD25E852175D}" presName="circle2" presStyleLbl="node1" presStyleIdx="1" presStyleCnt="4"/>
      <dgm:spPr/>
    </dgm:pt>
    <dgm:pt modelId="{E47006D9-ABAF-2844-8EB3-D5E9512960B4}" type="pres">
      <dgm:prSet presAssocID="{733403C9-BE78-C248-9F0D-AD25E852175D}" presName="c2text" presStyleLbl="node1" presStyleIdx="1" presStyleCnt="4">
        <dgm:presLayoutVars>
          <dgm:bulletEnabled val="1"/>
        </dgm:presLayoutVars>
      </dgm:prSet>
      <dgm:spPr/>
    </dgm:pt>
    <dgm:pt modelId="{684BE487-D8CC-DB49-AF4D-EB878BCF6AB0}" type="pres">
      <dgm:prSet presAssocID="{733403C9-BE78-C248-9F0D-AD25E852175D}" presName="comp3" presStyleCnt="0"/>
      <dgm:spPr/>
    </dgm:pt>
    <dgm:pt modelId="{2000DF1C-8806-2347-BEC5-289E7C144A9A}" type="pres">
      <dgm:prSet presAssocID="{733403C9-BE78-C248-9F0D-AD25E852175D}" presName="circle3" presStyleLbl="node1" presStyleIdx="2" presStyleCnt="4"/>
      <dgm:spPr/>
    </dgm:pt>
    <dgm:pt modelId="{222BB26D-954D-7543-936C-961903825057}" type="pres">
      <dgm:prSet presAssocID="{733403C9-BE78-C248-9F0D-AD25E852175D}" presName="c3text" presStyleLbl="node1" presStyleIdx="2" presStyleCnt="4">
        <dgm:presLayoutVars>
          <dgm:bulletEnabled val="1"/>
        </dgm:presLayoutVars>
      </dgm:prSet>
      <dgm:spPr/>
    </dgm:pt>
    <dgm:pt modelId="{56A42FA6-02E7-6141-9625-FD3C01A5F86D}" type="pres">
      <dgm:prSet presAssocID="{733403C9-BE78-C248-9F0D-AD25E852175D}" presName="comp4" presStyleCnt="0"/>
      <dgm:spPr/>
    </dgm:pt>
    <dgm:pt modelId="{D7C7EB08-6EFD-834E-B34A-4A4B653CFE17}" type="pres">
      <dgm:prSet presAssocID="{733403C9-BE78-C248-9F0D-AD25E852175D}" presName="circle4" presStyleLbl="node1" presStyleIdx="3" presStyleCnt="4"/>
      <dgm:spPr/>
    </dgm:pt>
    <dgm:pt modelId="{BB425A26-F0D6-C74F-A6B8-8958A40823AA}" type="pres">
      <dgm:prSet presAssocID="{733403C9-BE78-C248-9F0D-AD25E852175D}" presName="c4text" presStyleLbl="node1" presStyleIdx="3" presStyleCnt="4">
        <dgm:presLayoutVars>
          <dgm:bulletEnabled val="1"/>
        </dgm:presLayoutVars>
      </dgm:prSet>
      <dgm:spPr/>
    </dgm:pt>
  </dgm:ptLst>
  <dgm:cxnLst>
    <dgm:cxn modelId="{661C1A01-1E1E-B344-9D65-4394C0A4D9A2}" type="presOf" srcId="{8AECE377-EDCD-3049-9484-89A746E723DE}" destId="{BB425A26-F0D6-C74F-A6B8-8958A40823AA}" srcOrd="1" destOrd="0" presId="urn:microsoft.com/office/officeart/2005/8/layout/venn2"/>
    <dgm:cxn modelId="{C6FCF808-7B03-244A-8DD5-6D273AAA863F}" srcId="{733403C9-BE78-C248-9F0D-AD25E852175D}" destId="{8AECE377-EDCD-3049-9484-89A746E723DE}" srcOrd="3" destOrd="0" parTransId="{6317EDD7-F01C-2C40-9A9B-62E586924B1D}" sibTransId="{1933294E-497E-9440-AC74-A3E42B74372D}"/>
    <dgm:cxn modelId="{AD81E619-F993-2941-A5D1-3C3EF41EF817}" srcId="{733403C9-BE78-C248-9F0D-AD25E852175D}" destId="{27BED553-134D-6944-8CB3-C6822F36376F}" srcOrd="1" destOrd="0" parTransId="{32B6FD86-5B80-EC46-8467-ADE6754BA383}" sibTransId="{558C8F72-1E16-5748-8EB2-E39B43A68A83}"/>
    <dgm:cxn modelId="{532F1920-BF3A-7547-955B-0846D2BCA6FC}" type="presOf" srcId="{27BED553-134D-6944-8CB3-C6822F36376F}" destId="{E47006D9-ABAF-2844-8EB3-D5E9512960B4}" srcOrd="1" destOrd="0" presId="urn:microsoft.com/office/officeart/2005/8/layout/venn2"/>
    <dgm:cxn modelId="{9AE77F31-2600-2545-9992-0D545AE23C55}" type="presOf" srcId="{3EA1D62E-85A3-5344-BA3B-7A58157EEF21}" destId="{625C0819-51F1-F240-9DE4-2B6E5F21CF95}" srcOrd="0" destOrd="0" presId="urn:microsoft.com/office/officeart/2005/8/layout/venn2"/>
    <dgm:cxn modelId="{F0034C6B-ECBE-B041-942D-2A3CE1AFA301}" type="presOf" srcId="{733403C9-BE78-C248-9F0D-AD25E852175D}" destId="{099F173A-98F7-404A-AA33-E0927F6929AC}" srcOrd="0" destOrd="0" presId="urn:microsoft.com/office/officeart/2005/8/layout/venn2"/>
    <dgm:cxn modelId="{B285E152-1FEA-5C4C-8D3F-5E5B9E3AB52B}" srcId="{733403C9-BE78-C248-9F0D-AD25E852175D}" destId="{7B5D643D-6DC6-8347-88F4-5E395BA6F606}" srcOrd="2" destOrd="0" parTransId="{E1D0CE80-227E-494B-967E-74C8A5B588E2}" sibTransId="{24148F45-E221-3B44-AE9F-2AB4A093C871}"/>
    <dgm:cxn modelId="{2B63E575-EB3E-1844-A9CD-22E94E43080C}" srcId="{733403C9-BE78-C248-9F0D-AD25E852175D}" destId="{3EA1D62E-85A3-5344-BA3B-7A58157EEF21}" srcOrd="0" destOrd="0" parTransId="{35F8535E-D715-3B4A-94E7-5031542A9373}" sibTransId="{8FD93DF6-F861-E040-B42A-0FD39F950A36}"/>
    <dgm:cxn modelId="{9D93AA76-4CB5-D147-A548-FF02F75519AA}" type="presOf" srcId="{8AECE377-EDCD-3049-9484-89A746E723DE}" destId="{D7C7EB08-6EFD-834E-B34A-4A4B653CFE17}" srcOrd="0" destOrd="0" presId="urn:microsoft.com/office/officeart/2005/8/layout/venn2"/>
    <dgm:cxn modelId="{4DB4C595-F60D-D041-A75C-FA8FC871B307}" type="presOf" srcId="{7B5D643D-6DC6-8347-88F4-5E395BA6F606}" destId="{2000DF1C-8806-2347-BEC5-289E7C144A9A}" srcOrd="0" destOrd="0" presId="urn:microsoft.com/office/officeart/2005/8/layout/venn2"/>
    <dgm:cxn modelId="{9ED607C5-0DCF-0546-9B20-80D7CA0E3DFC}" type="presOf" srcId="{7B5D643D-6DC6-8347-88F4-5E395BA6F606}" destId="{222BB26D-954D-7543-936C-961903825057}" srcOrd="1" destOrd="0" presId="urn:microsoft.com/office/officeart/2005/8/layout/venn2"/>
    <dgm:cxn modelId="{65B4EAD4-A1CF-1249-BA83-CFD942ECBE93}" type="presOf" srcId="{3EA1D62E-85A3-5344-BA3B-7A58157EEF21}" destId="{32A3EFD7-77FF-7B47-AD39-C34B1DE7BEBB}" srcOrd="1" destOrd="0" presId="urn:microsoft.com/office/officeart/2005/8/layout/venn2"/>
    <dgm:cxn modelId="{5E381ED7-27F3-DA44-AE2F-82924AECA4BD}" type="presOf" srcId="{27BED553-134D-6944-8CB3-C6822F36376F}" destId="{2E8065C3-D001-9045-9C5C-95FFC5B3B884}" srcOrd="0" destOrd="0" presId="urn:microsoft.com/office/officeart/2005/8/layout/venn2"/>
    <dgm:cxn modelId="{43200187-A279-A140-8188-A1D4C25B4651}" type="presParOf" srcId="{099F173A-98F7-404A-AA33-E0927F6929AC}" destId="{E5F2C82A-232B-D341-A4E6-9EE3B5F8FF62}" srcOrd="0" destOrd="0" presId="urn:microsoft.com/office/officeart/2005/8/layout/venn2"/>
    <dgm:cxn modelId="{55DD8803-1651-3246-85A0-0642EAB0CBA9}" type="presParOf" srcId="{E5F2C82A-232B-D341-A4E6-9EE3B5F8FF62}" destId="{625C0819-51F1-F240-9DE4-2B6E5F21CF95}" srcOrd="0" destOrd="0" presId="urn:microsoft.com/office/officeart/2005/8/layout/venn2"/>
    <dgm:cxn modelId="{16BC4976-911F-944B-A81B-224966C6414E}" type="presParOf" srcId="{E5F2C82A-232B-D341-A4E6-9EE3B5F8FF62}" destId="{32A3EFD7-77FF-7B47-AD39-C34B1DE7BEBB}" srcOrd="1" destOrd="0" presId="urn:microsoft.com/office/officeart/2005/8/layout/venn2"/>
    <dgm:cxn modelId="{B9AF6D6D-90CB-F647-91EF-262865818FD6}" type="presParOf" srcId="{099F173A-98F7-404A-AA33-E0927F6929AC}" destId="{5909B85D-B48C-594A-A413-09298DE7C28D}" srcOrd="1" destOrd="0" presId="urn:microsoft.com/office/officeart/2005/8/layout/venn2"/>
    <dgm:cxn modelId="{B147FE17-AD7E-FC40-B236-3249312EDD1D}" type="presParOf" srcId="{5909B85D-B48C-594A-A413-09298DE7C28D}" destId="{2E8065C3-D001-9045-9C5C-95FFC5B3B884}" srcOrd="0" destOrd="0" presId="urn:microsoft.com/office/officeart/2005/8/layout/venn2"/>
    <dgm:cxn modelId="{FA7EE369-73F3-3543-9058-68CFDB4F7686}" type="presParOf" srcId="{5909B85D-B48C-594A-A413-09298DE7C28D}" destId="{E47006D9-ABAF-2844-8EB3-D5E9512960B4}" srcOrd="1" destOrd="0" presId="urn:microsoft.com/office/officeart/2005/8/layout/venn2"/>
    <dgm:cxn modelId="{9D467BB0-3876-BA48-8618-85ABFD08F46C}" type="presParOf" srcId="{099F173A-98F7-404A-AA33-E0927F6929AC}" destId="{684BE487-D8CC-DB49-AF4D-EB878BCF6AB0}" srcOrd="2" destOrd="0" presId="urn:microsoft.com/office/officeart/2005/8/layout/venn2"/>
    <dgm:cxn modelId="{4C1865EC-C37D-5A47-95F5-BD32C9F8D750}" type="presParOf" srcId="{684BE487-D8CC-DB49-AF4D-EB878BCF6AB0}" destId="{2000DF1C-8806-2347-BEC5-289E7C144A9A}" srcOrd="0" destOrd="0" presId="urn:microsoft.com/office/officeart/2005/8/layout/venn2"/>
    <dgm:cxn modelId="{763A3E1D-D027-354F-9DCC-FE346B0DA41C}" type="presParOf" srcId="{684BE487-D8CC-DB49-AF4D-EB878BCF6AB0}" destId="{222BB26D-954D-7543-936C-961903825057}" srcOrd="1" destOrd="0" presId="urn:microsoft.com/office/officeart/2005/8/layout/venn2"/>
    <dgm:cxn modelId="{CDD883F1-B511-D64E-AEB0-4DCBF864C774}" type="presParOf" srcId="{099F173A-98F7-404A-AA33-E0927F6929AC}" destId="{56A42FA6-02E7-6141-9625-FD3C01A5F86D}" srcOrd="3" destOrd="0" presId="urn:microsoft.com/office/officeart/2005/8/layout/venn2"/>
    <dgm:cxn modelId="{E99AF05C-9AF9-164D-97BA-B23E26DA66C6}" type="presParOf" srcId="{56A42FA6-02E7-6141-9625-FD3C01A5F86D}" destId="{D7C7EB08-6EFD-834E-B34A-4A4B653CFE17}" srcOrd="0" destOrd="0" presId="urn:microsoft.com/office/officeart/2005/8/layout/venn2"/>
    <dgm:cxn modelId="{3970C920-2D69-A34A-8E32-CF77D5577500}" type="presParOf" srcId="{56A42FA6-02E7-6141-9625-FD3C01A5F86D}" destId="{BB425A26-F0D6-C74F-A6B8-8958A40823A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E529B-57EE-934F-AA28-4020512C702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F622F30-5947-7F42-A309-0DB01AB95245}">
      <dgm:prSet phldrT="[Text]" custT="1"/>
      <dgm:spPr>
        <a:solidFill>
          <a:srgbClr val="5DA4D7"/>
        </a:solidFill>
        <a:ln w="63500">
          <a:noFill/>
        </a:ln>
      </dgm:spPr>
      <dgm:t>
        <a:bodyPr/>
        <a:lstStyle/>
        <a:p>
          <a:r>
            <a:rPr lang="en-US" sz="2400" b="0" dirty="0"/>
            <a:t>Social</a:t>
          </a:r>
          <a:r>
            <a:rPr lang="en-US" sz="2000" b="0" dirty="0"/>
            <a:t> </a:t>
          </a:r>
          <a:r>
            <a:rPr lang="en-US" sz="2400" b="0" dirty="0"/>
            <a:t>Conditions</a:t>
          </a:r>
          <a:endParaRPr lang="en-US" sz="2000" b="0" dirty="0"/>
        </a:p>
      </dgm:t>
    </dgm:pt>
    <dgm:pt modelId="{616D6E22-E37B-164B-A5E3-1AE198EEF1E6}" type="parTrans" cxnId="{BC98E1F1-C978-5F42-B242-9038B29819A0}">
      <dgm:prSet/>
      <dgm:spPr/>
      <dgm:t>
        <a:bodyPr/>
        <a:lstStyle/>
        <a:p>
          <a:endParaRPr lang="en-US"/>
        </a:p>
      </dgm:t>
    </dgm:pt>
    <dgm:pt modelId="{A32B9721-7EB5-7048-9363-BFF86E0C3C7B}" type="sibTrans" cxnId="{BC98E1F1-C978-5F42-B242-9038B29819A0}">
      <dgm:prSet/>
      <dgm:spPr>
        <a:solidFill>
          <a:schemeClr val="accent4"/>
        </a:solidFill>
      </dgm:spPr>
      <dgm:t>
        <a:bodyPr/>
        <a:lstStyle/>
        <a:p>
          <a:endParaRPr lang="en-US">
            <a:solidFill>
              <a:srgbClr val="660066"/>
            </a:solidFill>
          </a:endParaRPr>
        </a:p>
      </dgm:t>
    </dgm:pt>
    <dgm:pt modelId="{3314763F-8318-9E49-8B40-77ED07D0CF9D}">
      <dgm:prSet phldrT="[Text]" custT="1"/>
      <dgm:spPr>
        <a:solidFill>
          <a:srgbClr val="5DA4D7"/>
        </a:solidFill>
      </dgm:spPr>
      <dgm:t>
        <a:bodyPr/>
        <a:lstStyle/>
        <a:p>
          <a:r>
            <a:rPr lang="en-US" sz="2400" dirty="0"/>
            <a:t>Social Networks</a:t>
          </a:r>
        </a:p>
      </dgm:t>
    </dgm:pt>
    <dgm:pt modelId="{DD40EBF7-39E1-E242-BCD4-4AB531613EB9}" type="parTrans" cxnId="{B3A74D6F-57E8-2A4D-8ADE-6C57C769FF4F}">
      <dgm:prSet/>
      <dgm:spPr/>
      <dgm:t>
        <a:bodyPr/>
        <a:lstStyle/>
        <a:p>
          <a:endParaRPr lang="en-US"/>
        </a:p>
      </dgm:t>
    </dgm:pt>
    <dgm:pt modelId="{C348216B-19A4-604B-B86C-612D520CAE8F}" type="sibTrans" cxnId="{B3A74D6F-57E8-2A4D-8ADE-6C57C769FF4F}">
      <dgm:prSet/>
      <dgm:spPr>
        <a:solidFill>
          <a:schemeClr val="accent4"/>
        </a:solidFill>
      </dgm:spPr>
      <dgm:t>
        <a:bodyPr/>
        <a:lstStyle/>
        <a:p>
          <a:endParaRPr lang="en-US">
            <a:solidFill>
              <a:srgbClr val="660066"/>
            </a:solidFill>
          </a:endParaRPr>
        </a:p>
      </dgm:t>
    </dgm:pt>
    <dgm:pt modelId="{9A545D03-B357-D943-B901-7578E9932325}">
      <dgm:prSet phldrT="[Text]" custT="1"/>
      <dgm:spPr>
        <a:solidFill>
          <a:srgbClr val="5DA4D7"/>
        </a:solidFill>
      </dgm:spPr>
      <dgm:t>
        <a:bodyPr/>
        <a:lstStyle/>
        <a:p>
          <a:r>
            <a:rPr lang="en-US" sz="2000" dirty="0"/>
            <a:t>Support</a:t>
          </a:r>
        </a:p>
        <a:p>
          <a:r>
            <a:rPr lang="en-US" sz="2000" dirty="0"/>
            <a:t>Resources</a:t>
          </a:r>
        </a:p>
        <a:p>
          <a:r>
            <a:rPr lang="en-US" sz="2000" dirty="0"/>
            <a:t>Information</a:t>
          </a:r>
        </a:p>
      </dgm:t>
    </dgm:pt>
    <dgm:pt modelId="{4226EE40-71B4-FE4E-B556-6FF31449AB96}" type="parTrans" cxnId="{85F252E1-EAC3-804B-B6CE-F7D05EE7AF92}">
      <dgm:prSet/>
      <dgm:spPr/>
      <dgm:t>
        <a:bodyPr/>
        <a:lstStyle/>
        <a:p>
          <a:endParaRPr lang="en-US"/>
        </a:p>
      </dgm:t>
    </dgm:pt>
    <dgm:pt modelId="{667B9D9E-4671-834A-A3EF-5434C671E815}" type="sibTrans" cxnId="{85F252E1-EAC3-804B-B6CE-F7D05EE7AF92}">
      <dgm:prSet/>
      <dgm:spPr>
        <a:solidFill>
          <a:schemeClr val="accent4"/>
        </a:solidFill>
      </dgm:spPr>
      <dgm:t>
        <a:bodyPr/>
        <a:lstStyle/>
        <a:p>
          <a:endParaRPr lang="en-US">
            <a:solidFill>
              <a:srgbClr val="660066"/>
            </a:solidFill>
          </a:endParaRPr>
        </a:p>
      </dgm:t>
    </dgm:pt>
    <dgm:pt modelId="{708B3DAF-6244-4B47-994F-65592C700D1B}">
      <dgm:prSet phldrT="[Text]" custT="1"/>
      <dgm:spPr>
        <a:solidFill>
          <a:srgbClr val="5DA4D7"/>
        </a:solidFill>
      </dgm:spPr>
      <dgm:t>
        <a:bodyPr/>
        <a:lstStyle/>
        <a:p>
          <a:r>
            <a:rPr lang="en-US" sz="2000" dirty="0"/>
            <a:t>Health Outcomes</a:t>
          </a:r>
        </a:p>
      </dgm:t>
    </dgm:pt>
    <dgm:pt modelId="{01730C5C-9F28-3A4E-98F4-4E0FBEED0825}" type="parTrans" cxnId="{135D457C-BB58-F34E-BE04-4D37B255F3EC}">
      <dgm:prSet/>
      <dgm:spPr/>
      <dgm:t>
        <a:bodyPr/>
        <a:lstStyle/>
        <a:p>
          <a:endParaRPr lang="en-US"/>
        </a:p>
      </dgm:t>
    </dgm:pt>
    <dgm:pt modelId="{4F5E0B0F-ECC9-F044-844F-EB705B46C794}" type="sibTrans" cxnId="{135D457C-BB58-F34E-BE04-4D37B255F3EC}">
      <dgm:prSet/>
      <dgm:spPr/>
      <dgm:t>
        <a:bodyPr/>
        <a:lstStyle/>
        <a:p>
          <a:endParaRPr lang="en-US"/>
        </a:p>
      </dgm:t>
    </dgm:pt>
    <dgm:pt modelId="{2996C84B-0343-214E-9C1C-AF3F1DEB5B78}" type="pres">
      <dgm:prSet presAssocID="{2E9E529B-57EE-934F-AA28-4020512C7026}" presName="Name0" presStyleCnt="0">
        <dgm:presLayoutVars>
          <dgm:dir/>
          <dgm:resizeHandles val="exact"/>
        </dgm:presLayoutVars>
      </dgm:prSet>
      <dgm:spPr/>
    </dgm:pt>
    <dgm:pt modelId="{F812DD76-4D0C-504C-A846-103168BA85D3}" type="pres">
      <dgm:prSet presAssocID="{5F622F30-5947-7F42-A309-0DB01AB95245}" presName="node" presStyleLbl="node1" presStyleIdx="0" presStyleCnt="4" custScaleX="107431" custScaleY="118870">
        <dgm:presLayoutVars>
          <dgm:bulletEnabled val="1"/>
        </dgm:presLayoutVars>
      </dgm:prSet>
      <dgm:spPr/>
    </dgm:pt>
    <dgm:pt modelId="{F1CF513D-6563-4846-89C1-029ED0746281}" type="pres">
      <dgm:prSet presAssocID="{A32B9721-7EB5-7048-9363-BFF86E0C3C7B}" presName="sibTrans" presStyleLbl="sibTrans2D1" presStyleIdx="0" presStyleCnt="3" custScaleX="167019" custScaleY="124427"/>
      <dgm:spPr/>
    </dgm:pt>
    <dgm:pt modelId="{53658FDF-FA9B-FC4C-B21B-3AD8B194BA61}" type="pres">
      <dgm:prSet presAssocID="{A32B9721-7EB5-7048-9363-BFF86E0C3C7B}" presName="connectorText" presStyleLbl="sibTrans2D1" presStyleIdx="0" presStyleCnt="3"/>
      <dgm:spPr/>
    </dgm:pt>
    <dgm:pt modelId="{F9755864-4F8C-F34E-923D-8DB8A6C82346}" type="pres">
      <dgm:prSet presAssocID="{3314763F-8318-9E49-8B40-77ED07D0CF9D}" presName="node" presStyleLbl="node1" presStyleIdx="1" presStyleCnt="4" custScaleY="118870">
        <dgm:presLayoutVars>
          <dgm:bulletEnabled val="1"/>
        </dgm:presLayoutVars>
      </dgm:prSet>
      <dgm:spPr/>
    </dgm:pt>
    <dgm:pt modelId="{33224C9E-D7F5-864E-8945-AB4813DA3E0F}" type="pres">
      <dgm:prSet presAssocID="{C348216B-19A4-604B-B86C-612D520CAE8F}" presName="sibTrans" presStyleLbl="sibTrans2D1" presStyleIdx="1" presStyleCnt="3" custScaleX="168083" custScaleY="141016"/>
      <dgm:spPr/>
    </dgm:pt>
    <dgm:pt modelId="{71837BDD-B274-BB48-ACEF-24281627F544}" type="pres">
      <dgm:prSet presAssocID="{C348216B-19A4-604B-B86C-612D520CAE8F}" presName="connectorText" presStyleLbl="sibTrans2D1" presStyleIdx="1" presStyleCnt="3"/>
      <dgm:spPr/>
    </dgm:pt>
    <dgm:pt modelId="{1C8BAF9A-DE15-6949-B779-1E3207261C3E}" type="pres">
      <dgm:prSet presAssocID="{9A545D03-B357-D943-B901-7578E9932325}" presName="node" presStyleLbl="node1" presStyleIdx="2" presStyleCnt="4" custScaleX="103370" custScaleY="118870">
        <dgm:presLayoutVars>
          <dgm:bulletEnabled val="1"/>
        </dgm:presLayoutVars>
      </dgm:prSet>
      <dgm:spPr/>
    </dgm:pt>
    <dgm:pt modelId="{6B0A3204-8A78-D64D-9192-98B0445786E0}" type="pres">
      <dgm:prSet presAssocID="{667B9D9E-4671-834A-A3EF-5434C671E815}" presName="sibTrans" presStyleLbl="sibTrans2D1" presStyleIdx="2" presStyleCnt="3" custScaleX="159443" custScaleY="157607"/>
      <dgm:spPr/>
    </dgm:pt>
    <dgm:pt modelId="{1A6A2DA6-A175-E143-B03C-82AFF1F76FBA}" type="pres">
      <dgm:prSet presAssocID="{667B9D9E-4671-834A-A3EF-5434C671E815}" presName="connectorText" presStyleLbl="sibTrans2D1" presStyleIdx="2" presStyleCnt="3"/>
      <dgm:spPr/>
    </dgm:pt>
    <dgm:pt modelId="{73CB4379-C4E9-7340-850E-CBFF7EC55F1B}" type="pres">
      <dgm:prSet presAssocID="{708B3DAF-6244-4B47-994F-65592C700D1B}" presName="node" presStyleLbl="node1" presStyleIdx="3" presStyleCnt="4" custScaleY="118870">
        <dgm:presLayoutVars>
          <dgm:bulletEnabled val="1"/>
        </dgm:presLayoutVars>
      </dgm:prSet>
      <dgm:spPr/>
    </dgm:pt>
  </dgm:ptLst>
  <dgm:cxnLst>
    <dgm:cxn modelId="{93DE1702-5F72-464A-882B-EC1F4CE7891B}" type="presOf" srcId="{708B3DAF-6244-4B47-994F-65592C700D1B}" destId="{73CB4379-C4E9-7340-850E-CBFF7EC55F1B}" srcOrd="0" destOrd="0" presId="urn:microsoft.com/office/officeart/2005/8/layout/process1"/>
    <dgm:cxn modelId="{A3E80E08-1278-8349-930F-C984562C1CF8}" type="presOf" srcId="{A32B9721-7EB5-7048-9363-BFF86E0C3C7B}" destId="{53658FDF-FA9B-FC4C-B21B-3AD8B194BA61}" srcOrd="1" destOrd="0" presId="urn:microsoft.com/office/officeart/2005/8/layout/process1"/>
    <dgm:cxn modelId="{E738B82F-2AAD-4E49-BD9D-1C76751786FF}" type="presOf" srcId="{667B9D9E-4671-834A-A3EF-5434C671E815}" destId="{6B0A3204-8A78-D64D-9192-98B0445786E0}" srcOrd="0" destOrd="0" presId="urn:microsoft.com/office/officeart/2005/8/layout/process1"/>
    <dgm:cxn modelId="{4B2B3860-1440-4D4E-9EB9-E69E901F9A1B}" type="presOf" srcId="{A32B9721-7EB5-7048-9363-BFF86E0C3C7B}" destId="{F1CF513D-6563-4846-89C1-029ED0746281}" srcOrd="0" destOrd="0" presId="urn:microsoft.com/office/officeart/2005/8/layout/process1"/>
    <dgm:cxn modelId="{08EB9C4C-879A-C248-9898-4D1AE09A428B}" type="presOf" srcId="{C348216B-19A4-604B-B86C-612D520CAE8F}" destId="{71837BDD-B274-BB48-ACEF-24281627F544}" srcOrd="1" destOrd="0" presId="urn:microsoft.com/office/officeart/2005/8/layout/process1"/>
    <dgm:cxn modelId="{B3A74D6F-57E8-2A4D-8ADE-6C57C769FF4F}" srcId="{2E9E529B-57EE-934F-AA28-4020512C7026}" destId="{3314763F-8318-9E49-8B40-77ED07D0CF9D}" srcOrd="1" destOrd="0" parTransId="{DD40EBF7-39E1-E242-BCD4-4AB531613EB9}" sibTransId="{C348216B-19A4-604B-B86C-612D520CAE8F}"/>
    <dgm:cxn modelId="{51624C54-018F-2D44-A14E-97AC71029BCF}" type="presOf" srcId="{5F622F30-5947-7F42-A309-0DB01AB95245}" destId="{F812DD76-4D0C-504C-A846-103168BA85D3}" srcOrd="0" destOrd="0" presId="urn:microsoft.com/office/officeart/2005/8/layout/process1"/>
    <dgm:cxn modelId="{8AC17679-B04D-3D41-8FBA-B9EEF246AA71}" type="presOf" srcId="{C348216B-19A4-604B-B86C-612D520CAE8F}" destId="{33224C9E-D7F5-864E-8945-AB4813DA3E0F}" srcOrd="0" destOrd="0" presId="urn:microsoft.com/office/officeart/2005/8/layout/process1"/>
    <dgm:cxn modelId="{135D457C-BB58-F34E-BE04-4D37B255F3EC}" srcId="{2E9E529B-57EE-934F-AA28-4020512C7026}" destId="{708B3DAF-6244-4B47-994F-65592C700D1B}" srcOrd="3" destOrd="0" parTransId="{01730C5C-9F28-3A4E-98F4-4E0FBEED0825}" sibTransId="{4F5E0B0F-ECC9-F044-844F-EB705B46C794}"/>
    <dgm:cxn modelId="{DC747285-80E6-8145-BF39-90AC5911584E}" type="presOf" srcId="{667B9D9E-4671-834A-A3EF-5434C671E815}" destId="{1A6A2DA6-A175-E143-B03C-82AFF1F76FBA}" srcOrd="1" destOrd="0" presId="urn:microsoft.com/office/officeart/2005/8/layout/process1"/>
    <dgm:cxn modelId="{0FEDD3D6-5580-AB43-8EFB-547D2E8A3EEB}" type="presOf" srcId="{3314763F-8318-9E49-8B40-77ED07D0CF9D}" destId="{F9755864-4F8C-F34E-923D-8DB8A6C82346}" srcOrd="0" destOrd="0" presId="urn:microsoft.com/office/officeart/2005/8/layout/process1"/>
    <dgm:cxn modelId="{6BF4FFDC-8D8E-604C-881C-ED360B9BC9D0}" type="presOf" srcId="{9A545D03-B357-D943-B901-7578E9932325}" destId="{1C8BAF9A-DE15-6949-B779-1E3207261C3E}" srcOrd="0" destOrd="0" presId="urn:microsoft.com/office/officeart/2005/8/layout/process1"/>
    <dgm:cxn modelId="{85F252E1-EAC3-804B-B6CE-F7D05EE7AF92}" srcId="{2E9E529B-57EE-934F-AA28-4020512C7026}" destId="{9A545D03-B357-D943-B901-7578E9932325}" srcOrd="2" destOrd="0" parTransId="{4226EE40-71B4-FE4E-B556-6FF31449AB96}" sibTransId="{667B9D9E-4671-834A-A3EF-5434C671E815}"/>
    <dgm:cxn modelId="{BC98E1F1-C978-5F42-B242-9038B29819A0}" srcId="{2E9E529B-57EE-934F-AA28-4020512C7026}" destId="{5F622F30-5947-7F42-A309-0DB01AB95245}" srcOrd="0" destOrd="0" parTransId="{616D6E22-E37B-164B-A5E3-1AE198EEF1E6}" sibTransId="{A32B9721-7EB5-7048-9363-BFF86E0C3C7B}"/>
    <dgm:cxn modelId="{8C101AF8-E5CE-A045-A9D2-C06EDC4F23F4}" type="presOf" srcId="{2E9E529B-57EE-934F-AA28-4020512C7026}" destId="{2996C84B-0343-214E-9C1C-AF3F1DEB5B78}" srcOrd="0" destOrd="0" presId="urn:microsoft.com/office/officeart/2005/8/layout/process1"/>
    <dgm:cxn modelId="{B4375936-4E2C-184D-87EF-C0DE2B6B5D4C}" type="presParOf" srcId="{2996C84B-0343-214E-9C1C-AF3F1DEB5B78}" destId="{F812DD76-4D0C-504C-A846-103168BA85D3}" srcOrd="0" destOrd="0" presId="urn:microsoft.com/office/officeart/2005/8/layout/process1"/>
    <dgm:cxn modelId="{C3278542-7D20-AE4E-B533-023A6D9F654D}" type="presParOf" srcId="{2996C84B-0343-214E-9C1C-AF3F1DEB5B78}" destId="{F1CF513D-6563-4846-89C1-029ED0746281}" srcOrd="1" destOrd="0" presId="urn:microsoft.com/office/officeart/2005/8/layout/process1"/>
    <dgm:cxn modelId="{7DCB7C70-4596-2441-93CE-85C44EE0FA55}" type="presParOf" srcId="{F1CF513D-6563-4846-89C1-029ED0746281}" destId="{53658FDF-FA9B-FC4C-B21B-3AD8B194BA61}" srcOrd="0" destOrd="0" presId="urn:microsoft.com/office/officeart/2005/8/layout/process1"/>
    <dgm:cxn modelId="{506C9C95-12A3-F04E-ADA8-08DA919CB389}" type="presParOf" srcId="{2996C84B-0343-214E-9C1C-AF3F1DEB5B78}" destId="{F9755864-4F8C-F34E-923D-8DB8A6C82346}" srcOrd="2" destOrd="0" presId="urn:microsoft.com/office/officeart/2005/8/layout/process1"/>
    <dgm:cxn modelId="{31068978-4EC6-DF44-8EF1-CAD9EE3C163A}" type="presParOf" srcId="{2996C84B-0343-214E-9C1C-AF3F1DEB5B78}" destId="{33224C9E-D7F5-864E-8945-AB4813DA3E0F}" srcOrd="3" destOrd="0" presId="urn:microsoft.com/office/officeart/2005/8/layout/process1"/>
    <dgm:cxn modelId="{BC504037-A1D1-1241-BF2C-2E24FB6FC4F3}" type="presParOf" srcId="{33224C9E-D7F5-864E-8945-AB4813DA3E0F}" destId="{71837BDD-B274-BB48-ACEF-24281627F544}" srcOrd="0" destOrd="0" presId="urn:microsoft.com/office/officeart/2005/8/layout/process1"/>
    <dgm:cxn modelId="{548ED963-D225-534E-AD5C-E951A203E466}" type="presParOf" srcId="{2996C84B-0343-214E-9C1C-AF3F1DEB5B78}" destId="{1C8BAF9A-DE15-6949-B779-1E3207261C3E}" srcOrd="4" destOrd="0" presId="urn:microsoft.com/office/officeart/2005/8/layout/process1"/>
    <dgm:cxn modelId="{02C7D1CA-6FD9-BD44-862C-47C25171EFD9}" type="presParOf" srcId="{2996C84B-0343-214E-9C1C-AF3F1DEB5B78}" destId="{6B0A3204-8A78-D64D-9192-98B0445786E0}" srcOrd="5" destOrd="0" presId="urn:microsoft.com/office/officeart/2005/8/layout/process1"/>
    <dgm:cxn modelId="{D81077D7-026A-1547-B7FA-A64943083516}" type="presParOf" srcId="{6B0A3204-8A78-D64D-9192-98B0445786E0}" destId="{1A6A2DA6-A175-E143-B03C-82AFF1F76FBA}" srcOrd="0" destOrd="0" presId="urn:microsoft.com/office/officeart/2005/8/layout/process1"/>
    <dgm:cxn modelId="{4BC7F535-7BA8-A44E-87DC-23E70A87CAB8}" type="presParOf" srcId="{2996C84B-0343-214E-9C1C-AF3F1DEB5B78}" destId="{73CB4379-C4E9-7340-850E-CBFF7EC55F1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E529B-57EE-934F-AA28-4020512C702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F622F30-5947-7F42-A309-0DB01AB95245}">
      <dgm:prSet phldrT="[Text]" custT="1"/>
      <dgm:spPr>
        <a:solidFill>
          <a:srgbClr val="5DA4D7"/>
        </a:solidFill>
        <a:ln w="63500">
          <a:noFill/>
        </a:ln>
      </dgm:spPr>
      <dgm:t>
        <a:bodyPr/>
        <a:lstStyle/>
        <a:p>
          <a:r>
            <a:rPr lang="en-US" sz="2400" b="0" dirty="0"/>
            <a:t>Social</a:t>
          </a:r>
          <a:r>
            <a:rPr lang="en-US" sz="2000" b="0" dirty="0"/>
            <a:t> </a:t>
          </a:r>
          <a:r>
            <a:rPr lang="en-US" sz="2400" b="0" dirty="0"/>
            <a:t>Conditions</a:t>
          </a:r>
          <a:endParaRPr lang="en-US" sz="2000" b="0" dirty="0"/>
        </a:p>
      </dgm:t>
    </dgm:pt>
    <dgm:pt modelId="{616D6E22-E37B-164B-A5E3-1AE198EEF1E6}" type="parTrans" cxnId="{BC98E1F1-C978-5F42-B242-9038B29819A0}">
      <dgm:prSet/>
      <dgm:spPr/>
      <dgm:t>
        <a:bodyPr/>
        <a:lstStyle/>
        <a:p>
          <a:endParaRPr lang="en-US"/>
        </a:p>
      </dgm:t>
    </dgm:pt>
    <dgm:pt modelId="{A32B9721-7EB5-7048-9363-BFF86E0C3C7B}" type="sibTrans" cxnId="{BC98E1F1-C978-5F42-B242-9038B29819A0}">
      <dgm:prSet/>
      <dgm:spPr>
        <a:solidFill>
          <a:schemeClr val="accent4"/>
        </a:solidFill>
      </dgm:spPr>
      <dgm:t>
        <a:bodyPr/>
        <a:lstStyle/>
        <a:p>
          <a:endParaRPr lang="en-US">
            <a:solidFill>
              <a:srgbClr val="660066"/>
            </a:solidFill>
          </a:endParaRPr>
        </a:p>
      </dgm:t>
    </dgm:pt>
    <dgm:pt modelId="{3314763F-8318-9E49-8B40-77ED07D0CF9D}">
      <dgm:prSet phldrT="[Text]" custT="1"/>
      <dgm:spPr>
        <a:solidFill>
          <a:srgbClr val="5DA4D7"/>
        </a:solidFill>
      </dgm:spPr>
      <dgm:t>
        <a:bodyPr/>
        <a:lstStyle/>
        <a:p>
          <a:r>
            <a:rPr lang="en-US" sz="2400" dirty="0"/>
            <a:t>Social Networks</a:t>
          </a:r>
        </a:p>
      </dgm:t>
    </dgm:pt>
    <dgm:pt modelId="{DD40EBF7-39E1-E242-BCD4-4AB531613EB9}" type="parTrans" cxnId="{B3A74D6F-57E8-2A4D-8ADE-6C57C769FF4F}">
      <dgm:prSet/>
      <dgm:spPr/>
      <dgm:t>
        <a:bodyPr/>
        <a:lstStyle/>
        <a:p>
          <a:endParaRPr lang="en-US"/>
        </a:p>
      </dgm:t>
    </dgm:pt>
    <dgm:pt modelId="{C348216B-19A4-604B-B86C-612D520CAE8F}" type="sibTrans" cxnId="{B3A74D6F-57E8-2A4D-8ADE-6C57C769FF4F}">
      <dgm:prSet/>
      <dgm:spPr>
        <a:solidFill>
          <a:schemeClr val="accent4"/>
        </a:solidFill>
      </dgm:spPr>
      <dgm:t>
        <a:bodyPr/>
        <a:lstStyle/>
        <a:p>
          <a:endParaRPr lang="en-US">
            <a:solidFill>
              <a:srgbClr val="660066"/>
            </a:solidFill>
          </a:endParaRPr>
        </a:p>
      </dgm:t>
    </dgm:pt>
    <dgm:pt modelId="{9A545D03-B357-D943-B901-7578E9932325}">
      <dgm:prSet phldrT="[Text]" custT="1"/>
      <dgm:spPr>
        <a:solidFill>
          <a:srgbClr val="5DA4D7"/>
        </a:solidFill>
      </dgm:spPr>
      <dgm:t>
        <a:bodyPr/>
        <a:lstStyle/>
        <a:p>
          <a:r>
            <a:rPr lang="en-US" sz="2000" dirty="0"/>
            <a:t>Support</a:t>
          </a:r>
        </a:p>
        <a:p>
          <a:r>
            <a:rPr lang="en-US" sz="2000" dirty="0"/>
            <a:t>Resources</a:t>
          </a:r>
        </a:p>
        <a:p>
          <a:r>
            <a:rPr lang="en-US" sz="2000" dirty="0"/>
            <a:t>Information</a:t>
          </a:r>
        </a:p>
      </dgm:t>
    </dgm:pt>
    <dgm:pt modelId="{4226EE40-71B4-FE4E-B556-6FF31449AB96}" type="parTrans" cxnId="{85F252E1-EAC3-804B-B6CE-F7D05EE7AF92}">
      <dgm:prSet/>
      <dgm:spPr/>
      <dgm:t>
        <a:bodyPr/>
        <a:lstStyle/>
        <a:p>
          <a:endParaRPr lang="en-US"/>
        </a:p>
      </dgm:t>
    </dgm:pt>
    <dgm:pt modelId="{667B9D9E-4671-834A-A3EF-5434C671E815}" type="sibTrans" cxnId="{85F252E1-EAC3-804B-B6CE-F7D05EE7AF92}">
      <dgm:prSet/>
      <dgm:spPr>
        <a:solidFill>
          <a:schemeClr val="accent4"/>
        </a:solidFill>
      </dgm:spPr>
      <dgm:t>
        <a:bodyPr/>
        <a:lstStyle/>
        <a:p>
          <a:endParaRPr lang="en-US">
            <a:solidFill>
              <a:srgbClr val="660066"/>
            </a:solidFill>
          </a:endParaRPr>
        </a:p>
      </dgm:t>
    </dgm:pt>
    <dgm:pt modelId="{708B3DAF-6244-4B47-994F-65592C700D1B}">
      <dgm:prSet phldrT="[Text]" custT="1"/>
      <dgm:spPr>
        <a:solidFill>
          <a:srgbClr val="5DA4D7"/>
        </a:solidFill>
      </dgm:spPr>
      <dgm:t>
        <a:bodyPr/>
        <a:lstStyle/>
        <a:p>
          <a:r>
            <a:rPr lang="en-US" sz="2000" dirty="0"/>
            <a:t>Health Outcomes</a:t>
          </a:r>
        </a:p>
      </dgm:t>
    </dgm:pt>
    <dgm:pt modelId="{01730C5C-9F28-3A4E-98F4-4E0FBEED0825}" type="parTrans" cxnId="{135D457C-BB58-F34E-BE04-4D37B255F3EC}">
      <dgm:prSet/>
      <dgm:spPr/>
      <dgm:t>
        <a:bodyPr/>
        <a:lstStyle/>
        <a:p>
          <a:endParaRPr lang="en-US"/>
        </a:p>
      </dgm:t>
    </dgm:pt>
    <dgm:pt modelId="{4F5E0B0F-ECC9-F044-844F-EB705B46C794}" type="sibTrans" cxnId="{135D457C-BB58-F34E-BE04-4D37B255F3EC}">
      <dgm:prSet/>
      <dgm:spPr/>
      <dgm:t>
        <a:bodyPr/>
        <a:lstStyle/>
        <a:p>
          <a:endParaRPr lang="en-US"/>
        </a:p>
      </dgm:t>
    </dgm:pt>
    <dgm:pt modelId="{2996C84B-0343-214E-9C1C-AF3F1DEB5B78}" type="pres">
      <dgm:prSet presAssocID="{2E9E529B-57EE-934F-AA28-4020512C7026}" presName="Name0" presStyleCnt="0">
        <dgm:presLayoutVars>
          <dgm:dir/>
          <dgm:resizeHandles val="exact"/>
        </dgm:presLayoutVars>
      </dgm:prSet>
      <dgm:spPr/>
    </dgm:pt>
    <dgm:pt modelId="{F812DD76-4D0C-504C-A846-103168BA85D3}" type="pres">
      <dgm:prSet presAssocID="{5F622F30-5947-7F42-A309-0DB01AB95245}" presName="node" presStyleLbl="node1" presStyleIdx="0" presStyleCnt="4" custScaleX="107431" custScaleY="118870">
        <dgm:presLayoutVars>
          <dgm:bulletEnabled val="1"/>
        </dgm:presLayoutVars>
      </dgm:prSet>
      <dgm:spPr/>
    </dgm:pt>
    <dgm:pt modelId="{F1CF513D-6563-4846-89C1-029ED0746281}" type="pres">
      <dgm:prSet presAssocID="{A32B9721-7EB5-7048-9363-BFF86E0C3C7B}" presName="sibTrans" presStyleLbl="sibTrans2D1" presStyleIdx="0" presStyleCnt="3" custScaleX="167019" custScaleY="124427"/>
      <dgm:spPr/>
    </dgm:pt>
    <dgm:pt modelId="{53658FDF-FA9B-FC4C-B21B-3AD8B194BA61}" type="pres">
      <dgm:prSet presAssocID="{A32B9721-7EB5-7048-9363-BFF86E0C3C7B}" presName="connectorText" presStyleLbl="sibTrans2D1" presStyleIdx="0" presStyleCnt="3"/>
      <dgm:spPr/>
    </dgm:pt>
    <dgm:pt modelId="{F9755864-4F8C-F34E-923D-8DB8A6C82346}" type="pres">
      <dgm:prSet presAssocID="{3314763F-8318-9E49-8B40-77ED07D0CF9D}" presName="node" presStyleLbl="node1" presStyleIdx="1" presStyleCnt="4" custScaleY="118870">
        <dgm:presLayoutVars>
          <dgm:bulletEnabled val="1"/>
        </dgm:presLayoutVars>
      </dgm:prSet>
      <dgm:spPr/>
    </dgm:pt>
    <dgm:pt modelId="{33224C9E-D7F5-864E-8945-AB4813DA3E0F}" type="pres">
      <dgm:prSet presAssocID="{C348216B-19A4-604B-B86C-612D520CAE8F}" presName="sibTrans" presStyleLbl="sibTrans2D1" presStyleIdx="1" presStyleCnt="3" custScaleX="168083" custScaleY="141016"/>
      <dgm:spPr/>
    </dgm:pt>
    <dgm:pt modelId="{71837BDD-B274-BB48-ACEF-24281627F544}" type="pres">
      <dgm:prSet presAssocID="{C348216B-19A4-604B-B86C-612D520CAE8F}" presName="connectorText" presStyleLbl="sibTrans2D1" presStyleIdx="1" presStyleCnt="3"/>
      <dgm:spPr/>
    </dgm:pt>
    <dgm:pt modelId="{1C8BAF9A-DE15-6949-B779-1E3207261C3E}" type="pres">
      <dgm:prSet presAssocID="{9A545D03-B357-D943-B901-7578E9932325}" presName="node" presStyleLbl="node1" presStyleIdx="2" presStyleCnt="4" custScaleX="103370" custScaleY="118870">
        <dgm:presLayoutVars>
          <dgm:bulletEnabled val="1"/>
        </dgm:presLayoutVars>
      </dgm:prSet>
      <dgm:spPr/>
    </dgm:pt>
    <dgm:pt modelId="{6B0A3204-8A78-D64D-9192-98B0445786E0}" type="pres">
      <dgm:prSet presAssocID="{667B9D9E-4671-834A-A3EF-5434C671E815}" presName="sibTrans" presStyleLbl="sibTrans2D1" presStyleIdx="2" presStyleCnt="3" custScaleX="159443" custScaleY="157607"/>
      <dgm:spPr/>
    </dgm:pt>
    <dgm:pt modelId="{1A6A2DA6-A175-E143-B03C-82AFF1F76FBA}" type="pres">
      <dgm:prSet presAssocID="{667B9D9E-4671-834A-A3EF-5434C671E815}" presName="connectorText" presStyleLbl="sibTrans2D1" presStyleIdx="2" presStyleCnt="3"/>
      <dgm:spPr/>
    </dgm:pt>
    <dgm:pt modelId="{73CB4379-C4E9-7340-850E-CBFF7EC55F1B}" type="pres">
      <dgm:prSet presAssocID="{708B3DAF-6244-4B47-994F-65592C700D1B}" presName="node" presStyleLbl="node1" presStyleIdx="3" presStyleCnt="4" custScaleY="118870">
        <dgm:presLayoutVars>
          <dgm:bulletEnabled val="1"/>
        </dgm:presLayoutVars>
      </dgm:prSet>
      <dgm:spPr/>
    </dgm:pt>
  </dgm:ptLst>
  <dgm:cxnLst>
    <dgm:cxn modelId="{2AEBA029-36D9-7743-A4DB-2061F79D00DA}" type="presOf" srcId="{708B3DAF-6244-4B47-994F-65592C700D1B}" destId="{73CB4379-C4E9-7340-850E-CBFF7EC55F1B}" srcOrd="0" destOrd="0" presId="urn:microsoft.com/office/officeart/2005/8/layout/process1"/>
    <dgm:cxn modelId="{ADC2FC67-A638-5749-81C0-76AB96A7424C}" type="presOf" srcId="{A32B9721-7EB5-7048-9363-BFF86E0C3C7B}" destId="{53658FDF-FA9B-FC4C-B21B-3AD8B194BA61}" srcOrd="1" destOrd="0" presId="urn:microsoft.com/office/officeart/2005/8/layout/process1"/>
    <dgm:cxn modelId="{B3A74D6F-57E8-2A4D-8ADE-6C57C769FF4F}" srcId="{2E9E529B-57EE-934F-AA28-4020512C7026}" destId="{3314763F-8318-9E49-8B40-77ED07D0CF9D}" srcOrd="1" destOrd="0" parTransId="{DD40EBF7-39E1-E242-BCD4-4AB531613EB9}" sibTransId="{C348216B-19A4-604B-B86C-612D520CAE8F}"/>
    <dgm:cxn modelId="{EA11FB54-EDEF-994D-BB53-22AC37465642}" type="presOf" srcId="{5F622F30-5947-7F42-A309-0DB01AB95245}" destId="{F812DD76-4D0C-504C-A846-103168BA85D3}" srcOrd="0" destOrd="0" presId="urn:microsoft.com/office/officeart/2005/8/layout/process1"/>
    <dgm:cxn modelId="{3A011755-0E94-F34D-A7EF-B333AEDE8435}" type="presOf" srcId="{9A545D03-B357-D943-B901-7578E9932325}" destId="{1C8BAF9A-DE15-6949-B779-1E3207261C3E}" srcOrd="0" destOrd="0" presId="urn:microsoft.com/office/officeart/2005/8/layout/process1"/>
    <dgm:cxn modelId="{135D457C-BB58-F34E-BE04-4D37B255F3EC}" srcId="{2E9E529B-57EE-934F-AA28-4020512C7026}" destId="{708B3DAF-6244-4B47-994F-65592C700D1B}" srcOrd="3" destOrd="0" parTransId="{01730C5C-9F28-3A4E-98F4-4E0FBEED0825}" sibTransId="{4F5E0B0F-ECC9-F044-844F-EB705B46C794}"/>
    <dgm:cxn modelId="{8A68E68B-ADB9-544E-AADB-E0B1D1C6BAF4}" type="presOf" srcId="{2E9E529B-57EE-934F-AA28-4020512C7026}" destId="{2996C84B-0343-214E-9C1C-AF3F1DEB5B78}" srcOrd="0" destOrd="0" presId="urn:microsoft.com/office/officeart/2005/8/layout/process1"/>
    <dgm:cxn modelId="{5D4D059B-9C4B-214D-B818-78D70E8024FE}" type="presOf" srcId="{A32B9721-7EB5-7048-9363-BFF86E0C3C7B}" destId="{F1CF513D-6563-4846-89C1-029ED0746281}" srcOrd="0" destOrd="0" presId="urn:microsoft.com/office/officeart/2005/8/layout/process1"/>
    <dgm:cxn modelId="{9BA1F69F-580B-0840-812C-E434DA08CC1B}" type="presOf" srcId="{667B9D9E-4671-834A-A3EF-5434C671E815}" destId="{1A6A2DA6-A175-E143-B03C-82AFF1F76FBA}" srcOrd="1" destOrd="0" presId="urn:microsoft.com/office/officeart/2005/8/layout/process1"/>
    <dgm:cxn modelId="{42D3A5B1-74DD-0544-841C-E024200AEA9F}" type="presOf" srcId="{3314763F-8318-9E49-8B40-77ED07D0CF9D}" destId="{F9755864-4F8C-F34E-923D-8DB8A6C82346}" srcOrd="0" destOrd="0" presId="urn:microsoft.com/office/officeart/2005/8/layout/process1"/>
    <dgm:cxn modelId="{00B5ACB5-67B5-9F44-87D4-9FE2881D3E47}" type="presOf" srcId="{667B9D9E-4671-834A-A3EF-5434C671E815}" destId="{6B0A3204-8A78-D64D-9192-98B0445786E0}" srcOrd="0" destOrd="0" presId="urn:microsoft.com/office/officeart/2005/8/layout/process1"/>
    <dgm:cxn modelId="{13C5CCB5-4EF2-9A4B-9C05-9F0E08A6E050}" type="presOf" srcId="{C348216B-19A4-604B-B86C-612D520CAE8F}" destId="{33224C9E-D7F5-864E-8945-AB4813DA3E0F}" srcOrd="0" destOrd="0" presId="urn:microsoft.com/office/officeart/2005/8/layout/process1"/>
    <dgm:cxn modelId="{85F252E1-EAC3-804B-B6CE-F7D05EE7AF92}" srcId="{2E9E529B-57EE-934F-AA28-4020512C7026}" destId="{9A545D03-B357-D943-B901-7578E9932325}" srcOrd="2" destOrd="0" parTransId="{4226EE40-71B4-FE4E-B556-6FF31449AB96}" sibTransId="{667B9D9E-4671-834A-A3EF-5434C671E815}"/>
    <dgm:cxn modelId="{BC98E1F1-C978-5F42-B242-9038B29819A0}" srcId="{2E9E529B-57EE-934F-AA28-4020512C7026}" destId="{5F622F30-5947-7F42-A309-0DB01AB95245}" srcOrd="0" destOrd="0" parTransId="{616D6E22-E37B-164B-A5E3-1AE198EEF1E6}" sibTransId="{A32B9721-7EB5-7048-9363-BFF86E0C3C7B}"/>
    <dgm:cxn modelId="{B2C365FE-864C-744D-A373-23A690A385A3}" type="presOf" srcId="{C348216B-19A4-604B-B86C-612D520CAE8F}" destId="{71837BDD-B274-BB48-ACEF-24281627F544}" srcOrd="1" destOrd="0" presId="urn:microsoft.com/office/officeart/2005/8/layout/process1"/>
    <dgm:cxn modelId="{7EC9C5E8-A7F1-D742-B489-CBCF0410E750}" type="presParOf" srcId="{2996C84B-0343-214E-9C1C-AF3F1DEB5B78}" destId="{F812DD76-4D0C-504C-A846-103168BA85D3}" srcOrd="0" destOrd="0" presId="urn:microsoft.com/office/officeart/2005/8/layout/process1"/>
    <dgm:cxn modelId="{59224801-867B-244A-A6AE-629752CFD659}" type="presParOf" srcId="{2996C84B-0343-214E-9C1C-AF3F1DEB5B78}" destId="{F1CF513D-6563-4846-89C1-029ED0746281}" srcOrd="1" destOrd="0" presId="urn:microsoft.com/office/officeart/2005/8/layout/process1"/>
    <dgm:cxn modelId="{339A60A1-F861-B54A-8213-52EE92B61546}" type="presParOf" srcId="{F1CF513D-6563-4846-89C1-029ED0746281}" destId="{53658FDF-FA9B-FC4C-B21B-3AD8B194BA61}" srcOrd="0" destOrd="0" presId="urn:microsoft.com/office/officeart/2005/8/layout/process1"/>
    <dgm:cxn modelId="{7AD75811-66DA-4D40-9E1D-FC3099496734}" type="presParOf" srcId="{2996C84B-0343-214E-9C1C-AF3F1DEB5B78}" destId="{F9755864-4F8C-F34E-923D-8DB8A6C82346}" srcOrd="2" destOrd="0" presId="urn:microsoft.com/office/officeart/2005/8/layout/process1"/>
    <dgm:cxn modelId="{EA82E816-AB73-9A4F-9AF2-25CD7621DA7C}" type="presParOf" srcId="{2996C84B-0343-214E-9C1C-AF3F1DEB5B78}" destId="{33224C9E-D7F5-864E-8945-AB4813DA3E0F}" srcOrd="3" destOrd="0" presId="urn:microsoft.com/office/officeart/2005/8/layout/process1"/>
    <dgm:cxn modelId="{16FC3BF1-3913-8544-919E-59693ABFF567}" type="presParOf" srcId="{33224C9E-D7F5-864E-8945-AB4813DA3E0F}" destId="{71837BDD-B274-BB48-ACEF-24281627F544}" srcOrd="0" destOrd="0" presId="urn:microsoft.com/office/officeart/2005/8/layout/process1"/>
    <dgm:cxn modelId="{1B08A1C6-9687-BF42-936D-E6397F558B88}" type="presParOf" srcId="{2996C84B-0343-214E-9C1C-AF3F1DEB5B78}" destId="{1C8BAF9A-DE15-6949-B779-1E3207261C3E}" srcOrd="4" destOrd="0" presId="urn:microsoft.com/office/officeart/2005/8/layout/process1"/>
    <dgm:cxn modelId="{46E2214E-1AF3-C541-871A-FC8A3FC46D07}" type="presParOf" srcId="{2996C84B-0343-214E-9C1C-AF3F1DEB5B78}" destId="{6B0A3204-8A78-D64D-9192-98B0445786E0}" srcOrd="5" destOrd="0" presId="urn:microsoft.com/office/officeart/2005/8/layout/process1"/>
    <dgm:cxn modelId="{C8F23BD8-51B1-E44F-820E-F7A95720F9F6}" type="presParOf" srcId="{6B0A3204-8A78-D64D-9192-98B0445786E0}" destId="{1A6A2DA6-A175-E143-B03C-82AFF1F76FBA}" srcOrd="0" destOrd="0" presId="urn:microsoft.com/office/officeart/2005/8/layout/process1"/>
    <dgm:cxn modelId="{7FB1C5D0-B802-2A4E-9C83-BC53ADD57C5B}" type="presParOf" srcId="{2996C84B-0343-214E-9C1C-AF3F1DEB5B78}" destId="{73CB4379-C4E9-7340-850E-CBFF7EC55F1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9E529B-57EE-934F-AA28-4020512C702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F622F30-5947-7F42-A309-0DB01AB95245}">
      <dgm:prSet phldrT="[Text]" custT="1"/>
      <dgm:spPr>
        <a:solidFill>
          <a:srgbClr val="5DA4D7"/>
        </a:solidFill>
        <a:ln w="63500">
          <a:noFill/>
        </a:ln>
      </dgm:spPr>
      <dgm:t>
        <a:bodyPr/>
        <a:lstStyle/>
        <a:p>
          <a:r>
            <a:rPr lang="en-US" sz="2400" b="0" dirty="0"/>
            <a:t>Social</a:t>
          </a:r>
          <a:r>
            <a:rPr lang="en-US" sz="2000" b="0" dirty="0"/>
            <a:t> </a:t>
          </a:r>
          <a:r>
            <a:rPr lang="en-US" sz="2400" b="0" dirty="0"/>
            <a:t>Conditions</a:t>
          </a:r>
          <a:endParaRPr lang="en-US" sz="2000" b="0" dirty="0"/>
        </a:p>
      </dgm:t>
    </dgm:pt>
    <dgm:pt modelId="{616D6E22-E37B-164B-A5E3-1AE198EEF1E6}" type="parTrans" cxnId="{BC98E1F1-C978-5F42-B242-9038B29819A0}">
      <dgm:prSet/>
      <dgm:spPr/>
      <dgm:t>
        <a:bodyPr/>
        <a:lstStyle/>
        <a:p>
          <a:endParaRPr lang="en-US"/>
        </a:p>
      </dgm:t>
    </dgm:pt>
    <dgm:pt modelId="{A32B9721-7EB5-7048-9363-BFF86E0C3C7B}" type="sibTrans" cxnId="{BC98E1F1-C978-5F42-B242-9038B29819A0}">
      <dgm:prSet/>
      <dgm:spPr>
        <a:solidFill>
          <a:schemeClr val="accent4"/>
        </a:solidFill>
      </dgm:spPr>
      <dgm:t>
        <a:bodyPr/>
        <a:lstStyle/>
        <a:p>
          <a:endParaRPr lang="en-US">
            <a:solidFill>
              <a:srgbClr val="660066"/>
            </a:solidFill>
          </a:endParaRPr>
        </a:p>
      </dgm:t>
    </dgm:pt>
    <dgm:pt modelId="{3314763F-8318-9E49-8B40-77ED07D0CF9D}">
      <dgm:prSet phldrT="[Text]" custT="1"/>
      <dgm:spPr>
        <a:solidFill>
          <a:srgbClr val="5DA4D7"/>
        </a:solidFill>
      </dgm:spPr>
      <dgm:t>
        <a:bodyPr/>
        <a:lstStyle/>
        <a:p>
          <a:r>
            <a:rPr lang="en-US" sz="2400" dirty="0"/>
            <a:t>Social Networks</a:t>
          </a:r>
        </a:p>
      </dgm:t>
    </dgm:pt>
    <dgm:pt modelId="{DD40EBF7-39E1-E242-BCD4-4AB531613EB9}" type="parTrans" cxnId="{B3A74D6F-57E8-2A4D-8ADE-6C57C769FF4F}">
      <dgm:prSet/>
      <dgm:spPr/>
      <dgm:t>
        <a:bodyPr/>
        <a:lstStyle/>
        <a:p>
          <a:endParaRPr lang="en-US"/>
        </a:p>
      </dgm:t>
    </dgm:pt>
    <dgm:pt modelId="{C348216B-19A4-604B-B86C-612D520CAE8F}" type="sibTrans" cxnId="{B3A74D6F-57E8-2A4D-8ADE-6C57C769FF4F}">
      <dgm:prSet/>
      <dgm:spPr>
        <a:solidFill>
          <a:schemeClr val="accent4"/>
        </a:solidFill>
      </dgm:spPr>
      <dgm:t>
        <a:bodyPr/>
        <a:lstStyle/>
        <a:p>
          <a:endParaRPr lang="en-US">
            <a:solidFill>
              <a:srgbClr val="660066"/>
            </a:solidFill>
          </a:endParaRPr>
        </a:p>
      </dgm:t>
    </dgm:pt>
    <dgm:pt modelId="{9A545D03-B357-D943-B901-7578E9932325}">
      <dgm:prSet phldrT="[Text]" custT="1"/>
      <dgm:spPr>
        <a:solidFill>
          <a:srgbClr val="5DA4D7"/>
        </a:solidFill>
        <a:ln w="38100" cmpd="sng">
          <a:solidFill>
            <a:schemeClr val="tx1"/>
          </a:solidFill>
        </a:ln>
      </dgm:spPr>
      <dgm:t>
        <a:bodyPr/>
        <a:lstStyle/>
        <a:p>
          <a:r>
            <a:rPr lang="en-US" sz="2000" dirty="0"/>
            <a:t>Support</a:t>
          </a:r>
        </a:p>
        <a:p>
          <a:r>
            <a:rPr lang="en-US" sz="2000" dirty="0"/>
            <a:t>Resources</a:t>
          </a:r>
        </a:p>
        <a:p>
          <a:r>
            <a:rPr lang="en-US" sz="2000" dirty="0"/>
            <a:t>Information</a:t>
          </a:r>
        </a:p>
      </dgm:t>
    </dgm:pt>
    <dgm:pt modelId="{4226EE40-71B4-FE4E-B556-6FF31449AB96}" type="parTrans" cxnId="{85F252E1-EAC3-804B-B6CE-F7D05EE7AF92}">
      <dgm:prSet/>
      <dgm:spPr/>
      <dgm:t>
        <a:bodyPr/>
        <a:lstStyle/>
        <a:p>
          <a:endParaRPr lang="en-US"/>
        </a:p>
      </dgm:t>
    </dgm:pt>
    <dgm:pt modelId="{667B9D9E-4671-834A-A3EF-5434C671E815}" type="sibTrans" cxnId="{85F252E1-EAC3-804B-B6CE-F7D05EE7AF92}">
      <dgm:prSet/>
      <dgm:spPr>
        <a:solidFill>
          <a:schemeClr val="accent4"/>
        </a:solidFill>
      </dgm:spPr>
      <dgm:t>
        <a:bodyPr/>
        <a:lstStyle/>
        <a:p>
          <a:endParaRPr lang="en-US">
            <a:solidFill>
              <a:srgbClr val="660066"/>
            </a:solidFill>
          </a:endParaRPr>
        </a:p>
      </dgm:t>
    </dgm:pt>
    <dgm:pt modelId="{708B3DAF-6244-4B47-994F-65592C700D1B}">
      <dgm:prSet phldrT="[Text]" custT="1"/>
      <dgm:spPr>
        <a:solidFill>
          <a:srgbClr val="5DA4D7"/>
        </a:solidFill>
      </dgm:spPr>
      <dgm:t>
        <a:bodyPr/>
        <a:lstStyle/>
        <a:p>
          <a:r>
            <a:rPr lang="en-US" sz="2000" dirty="0"/>
            <a:t>Health Outcomes</a:t>
          </a:r>
        </a:p>
      </dgm:t>
    </dgm:pt>
    <dgm:pt modelId="{01730C5C-9F28-3A4E-98F4-4E0FBEED0825}" type="parTrans" cxnId="{135D457C-BB58-F34E-BE04-4D37B255F3EC}">
      <dgm:prSet/>
      <dgm:spPr/>
      <dgm:t>
        <a:bodyPr/>
        <a:lstStyle/>
        <a:p>
          <a:endParaRPr lang="en-US"/>
        </a:p>
      </dgm:t>
    </dgm:pt>
    <dgm:pt modelId="{4F5E0B0F-ECC9-F044-844F-EB705B46C794}" type="sibTrans" cxnId="{135D457C-BB58-F34E-BE04-4D37B255F3EC}">
      <dgm:prSet/>
      <dgm:spPr/>
      <dgm:t>
        <a:bodyPr/>
        <a:lstStyle/>
        <a:p>
          <a:endParaRPr lang="en-US"/>
        </a:p>
      </dgm:t>
    </dgm:pt>
    <dgm:pt modelId="{2996C84B-0343-214E-9C1C-AF3F1DEB5B78}" type="pres">
      <dgm:prSet presAssocID="{2E9E529B-57EE-934F-AA28-4020512C7026}" presName="Name0" presStyleCnt="0">
        <dgm:presLayoutVars>
          <dgm:dir/>
          <dgm:resizeHandles val="exact"/>
        </dgm:presLayoutVars>
      </dgm:prSet>
      <dgm:spPr/>
    </dgm:pt>
    <dgm:pt modelId="{F812DD76-4D0C-504C-A846-103168BA85D3}" type="pres">
      <dgm:prSet presAssocID="{5F622F30-5947-7F42-A309-0DB01AB95245}" presName="node" presStyleLbl="node1" presStyleIdx="0" presStyleCnt="4" custScaleX="107431" custScaleY="118870">
        <dgm:presLayoutVars>
          <dgm:bulletEnabled val="1"/>
        </dgm:presLayoutVars>
      </dgm:prSet>
      <dgm:spPr/>
    </dgm:pt>
    <dgm:pt modelId="{F1CF513D-6563-4846-89C1-029ED0746281}" type="pres">
      <dgm:prSet presAssocID="{A32B9721-7EB5-7048-9363-BFF86E0C3C7B}" presName="sibTrans" presStyleLbl="sibTrans2D1" presStyleIdx="0" presStyleCnt="3" custScaleX="167019" custScaleY="124427"/>
      <dgm:spPr/>
    </dgm:pt>
    <dgm:pt modelId="{53658FDF-FA9B-FC4C-B21B-3AD8B194BA61}" type="pres">
      <dgm:prSet presAssocID="{A32B9721-7EB5-7048-9363-BFF86E0C3C7B}" presName="connectorText" presStyleLbl="sibTrans2D1" presStyleIdx="0" presStyleCnt="3"/>
      <dgm:spPr/>
    </dgm:pt>
    <dgm:pt modelId="{F9755864-4F8C-F34E-923D-8DB8A6C82346}" type="pres">
      <dgm:prSet presAssocID="{3314763F-8318-9E49-8B40-77ED07D0CF9D}" presName="node" presStyleLbl="node1" presStyleIdx="1" presStyleCnt="4" custScaleY="118870">
        <dgm:presLayoutVars>
          <dgm:bulletEnabled val="1"/>
        </dgm:presLayoutVars>
      </dgm:prSet>
      <dgm:spPr/>
    </dgm:pt>
    <dgm:pt modelId="{33224C9E-D7F5-864E-8945-AB4813DA3E0F}" type="pres">
      <dgm:prSet presAssocID="{C348216B-19A4-604B-B86C-612D520CAE8F}" presName="sibTrans" presStyleLbl="sibTrans2D1" presStyleIdx="1" presStyleCnt="3" custScaleX="168083" custScaleY="141016"/>
      <dgm:spPr/>
    </dgm:pt>
    <dgm:pt modelId="{71837BDD-B274-BB48-ACEF-24281627F544}" type="pres">
      <dgm:prSet presAssocID="{C348216B-19A4-604B-B86C-612D520CAE8F}" presName="connectorText" presStyleLbl="sibTrans2D1" presStyleIdx="1" presStyleCnt="3"/>
      <dgm:spPr/>
    </dgm:pt>
    <dgm:pt modelId="{1C8BAF9A-DE15-6949-B779-1E3207261C3E}" type="pres">
      <dgm:prSet presAssocID="{9A545D03-B357-D943-B901-7578E9932325}" presName="node" presStyleLbl="node1" presStyleIdx="2" presStyleCnt="4" custScaleX="103370" custScaleY="118870">
        <dgm:presLayoutVars>
          <dgm:bulletEnabled val="1"/>
        </dgm:presLayoutVars>
      </dgm:prSet>
      <dgm:spPr/>
    </dgm:pt>
    <dgm:pt modelId="{6B0A3204-8A78-D64D-9192-98B0445786E0}" type="pres">
      <dgm:prSet presAssocID="{667B9D9E-4671-834A-A3EF-5434C671E815}" presName="sibTrans" presStyleLbl="sibTrans2D1" presStyleIdx="2" presStyleCnt="3" custScaleX="159443" custScaleY="157607"/>
      <dgm:spPr/>
    </dgm:pt>
    <dgm:pt modelId="{1A6A2DA6-A175-E143-B03C-82AFF1F76FBA}" type="pres">
      <dgm:prSet presAssocID="{667B9D9E-4671-834A-A3EF-5434C671E815}" presName="connectorText" presStyleLbl="sibTrans2D1" presStyleIdx="2" presStyleCnt="3"/>
      <dgm:spPr/>
    </dgm:pt>
    <dgm:pt modelId="{73CB4379-C4E9-7340-850E-CBFF7EC55F1B}" type="pres">
      <dgm:prSet presAssocID="{708B3DAF-6244-4B47-994F-65592C700D1B}" presName="node" presStyleLbl="node1" presStyleIdx="3" presStyleCnt="4" custScaleY="118870">
        <dgm:presLayoutVars>
          <dgm:bulletEnabled val="1"/>
        </dgm:presLayoutVars>
      </dgm:prSet>
      <dgm:spPr/>
    </dgm:pt>
  </dgm:ptLst>
  <dgm:cxnLst>
    <dgm:cxn modelId="{78091512-C31A-034E-92EB-46FFF09CF1D1}" type="presOf" srcId="{A32B9721-7EB5-7048-9363-BFF86E0C3C7B}" destId="{53658FDF-FA9B-FC4C-B21B-3AD8B194BA61}" srcOrd="1" destOrd="0" presId="urn:microsoft.com/office/officeart/2005/8/layout/process1"/>
    <dgm:cxn modelId="{90A54866-2A0A-7048-AA09-13DB9B5E64CC}" type="presOf" srcId="{2E9E529B-57EE-934F-AA28-4020512C7026}" destId="{2996C84B-0343-214E-9C1C-AF3F1DEB5B78}" srcOrd="0" destOrd="0" presId="urn:microsoft.com/office/officeart/2005/8/layout/process1"/>
    <dgm:cxn modelId="{2F67BD6E-E3B8-9D46-9A06-E1D67EA7EF65}" type="presOf" srcId="{667B9D9E-4671-834A-A3EF-5434C671E815}" destId="{1A6A2DA6-A175-E143-B03C-82AFF1F76FBA}" srcOrd="1" destOrd="0" presId="urn:microsoft.com/office/officeart/2005/8/layout/process1"/>
    <dgm:cxn modelId="{B3A74D6F-57E8-2A4D-8ADE-6C57C769FF4F}" srcId="{2E9E529B-57EE-934F-AA28-4020512C7026}" destId="{3314763F-8318-9E49-8B40-77ED07D0CF9D}" srcOrd="1" destOrd="0" parTransId="{DD40EBF7-39E1-E242-BCD4-4AB531613EB9}" sibTransId="{C348216B-19A4-604B-B86C-612D520CAE8F}"/>
    <dgm:cxn modelId="{19B84F52-E9F2-D84B-BD1A-7DB904768FB6}" type="presOf" srcId="{A32B9721-7EB5-7048-9363-BFF86E0C3C7B}" destId="{F1CF513D-6563-4846-89C1-029ED0746281}" srcOrd="0" destOrd="0" presId="urn:microsoft.com/office/officeart/2005/8/layout/process1"/>
    <dgm:cxn modelId="{DB7D985A-1E14-1B4D-9A77-5EFA767D4D9D}" type="presOf" srcId="{9A545D03-B357-D943-B901-7578E9932325}" destId="{1C8BAF9A-DE15-6949-B779-1E3207261C3E}" srcOrd="0" destOrd="0" presId="urn:microsoft.com/office/officeart/2005/8/layout/process1"/>
    <dgm:cxn modelId="{135D457C-BB58-F34E-BE04-4D37B255F3EC}" srcId="{2E9E529B-57EE-934F-AA28-4020512C7026}" destId="{708B3DAF-6244-4B47-994F-65592C700D1B}" srcOrd="3" destOrd="0" parTransId="{01730C5C-9F28-3A4E-98F4-4E0FBEED0825}" sibTransId="{4F5E0B0F-ECC9-F044-844F-EB705B46C794}"/>
    <dgm:cxn modelId="{D9A7F0A4-3D08-404F-B3F1-1C39294E82A5}" type="presOf" srcId="{C348216B-19A4-604B-B86C-612D520CAE8F}" destId="{71837BDD-B274-BB48-ACEF-24281627F544}" srcOrd="1" destOrd="0" presId="urn:microsoft.com/office/officeart/2005/8/layout/process1"/>
    <dgm:cxn modelId="{50DE79AA-C99B-994C-91A9-075FFFF9EB68}" type="presOf" srcId="{708B3DAF-6244-4B47-994F-65592C700D1B}" destId="{73CB4379-C4E9-7340-850E-CBFF7EC55F1B}" srcOrd="0" destOrd="0" presId="urn:microsoft.com/office/officeart/2005/8/layout/process1"/>
    <dgm:cxn modelId="{272197C5-72D7-0C45-8BA6-562E11D8E433}" type="presOf" srcId="{3314763F-8318-9E49-8B40-77ED07D0CF9D}" destId="{F9755864-4F8C-F34E-923D-8DB8A6C82346}" srcOrd="0" destOrd="0" presId="urn:microsoft.com/office/officeart/2005/8/layout/process1"/>
    <dgm:cxn modelId="{85F252E1-EAC3-804B-B6CE-F7D05EE7AF92}" srcId="{2E9E529B-57EE-934F-AA28-4020512C7026}" destId="{9A545D03-B357-D943-B901-7578E9932325}" srcOrd="2" destOrd="0" parTransId="{4226EE40-71B4-FE4E-B556-6FF31449AB96}" sibTransId="{667B9D9E-4671-834A-A3EF-5434C671E815}"/>
    <dgm:cxn modelId="{738DF2E1-7F01-A844-B560-E777D005CCCB}" type="presOf" srcId="{667B9D9E-4671-834A-A3EF-5434C671E815}" destId="{6B0A3204-8A78-D64D-9192-98B0445786E0}" srcOrd="0" destOrd="0" presId="urn:microsoft.com/office/officeart/2005/8/layout/process1"/>
    <dgm:cxn modelId="{BC98E1F1-C978-5F42-B242-9038B29819A0}" srcId="{2E9E529B-57EE-934F-AA28-4020512C7026}" destId="{5F622F30-5947-7F42-A309-0DB01AB95245}" srcOrd="0" destOrd="0" parTransId="{616D6E22-E37B-164B-A5E3-1AE198EEF1E6}" sibTransId="{A32B9721-7EB5-7048-9363-BFF86E0C3C7B}"/>
    <dgm:cxn modelId="{B10C18F2-2683-E745-B07D-966797820AA1}" type="presOf" srcId="{5F622F30-5947-7F42-A309-0DB01AB95245}" destId="{F812DD76-4D0C-504C-A846-103168BA85D3}" srcOrd="0" destOrd="0" presId="urn:microsoft.com/office/officeart/2005/8/layout/process1"/>
    <dgm:cxn modelId="{F85ECFFF-C7AB-FE42-8A02-E0297C9724F6}" type="presOf" srcId="{C348216B-19A4-604B-B86C-612D520CAE8F}" destId="{33224C9E-D7F5-864E-8945-AB4813DA3E0F}" srcOrd="0" destOrd="0" presId="urn:microsoft.com/office/officeart/2005/8/layout/process1"/>
    <dgm:cxn modelId="{ADFE8906-5351-2D40-B9A6-0CE865CE08EB}" type="presParOf" srcId="{2996C84B-0343-214E-9C1C-AF3F1DEB5B78}" destId="{F812DD76-4D0C-504C-A846-103168BA85D3}" srcOrd="0" destOrd="0" presId="urn:microsoft.com/office/officeart/2005/8/layout/process1"/>
    <dgm:cxn modelId="{AE7FDDBD-05AA-1448-9E1C-3D8439A0E110}" type="presParOf" srcId="{2996C84B-0343-214E-9C1C-AF3F1DEB5B78}" destId="{F1CF513D-6563-4846-89C1-029ED0746281}" srcOrd="1" destOrd="0" presId="urn:microsoft.com/office/officeart/2005/8/layout/process1"/>
    <dgm:cxn modelId="{FF5FE8E3-5BC9-0248-A529-872B5154CB86}" type="presParOf" srcId="{F1CF513D-6563-4846-89C1-029ED0746281}" destId="{53658FDF-FA9B-FC4C-B21B-3AD8B194BA61}" srcOrd="0" destOrd="0" presId="urn:microsoft.com/office/officeart/2005/8/layout/process1"/>
    <dgm:cxn modelId="{EB3F6E16-87FD-D14E-99C5-3E2F5F395FC0}" type="presParOf" srcId="{2996C84B-0343-214E-9C1C-AF3F1DEB5B78}" destId="{F9755864-4F8C-F34E-923D-8DB8A6C82346}" srcOrd="2" destOrd="0" presId="urn:microsoft.com/office/officeart/2005/8/layout/process1"/>
    <dgm:cxn modelId="{A1D8FA28-0214-1F44-AAC4-6BF85644424C}" type="presParOf" srcId="{2996C84B-0343-214E-9C1C-AF3F1DEB5B78}" destId="{33224C9E-D7F5-864E-8945-AB4813DA3E0F}" srcOrd="3" destOrd="0" presId="urn:microsoft.com/office/officeart/2005/8/layout/process1"/>
    <dgm:cxn modelId="{3380B679-65F1-394F-A7A4-7B9E905E14C4}" type="presParOf" srcId="{33224C9E-D7F5-864E-8945-AB4813DA3E0F}" destId="{71837BDD-B274-BB48-ACEF-24281627F544}" srcOrd="0" destOrd="0" presId="urn:microsoft.com/office/officeart/2005/8/layout/process1"/>
    <dgm:cxn modelId="{2C41C6D6-F735-A240-8B7C-4FC4D9576497}" type="presParOf" srcId="{2996C84B-0343-214E-9C1C-AF3F1DEB5B78}" destId="{1C8BAF9A-DE15-6949-B779-1E3207261C3E}" srcOrd="4" destOrd="0" presId="urn:microsoft.com/office/officeart/2005/8/layout/process1"/>
    <dgm:cxn modelId="{73A6BE51-83A3-8147-B9D8-E81B77108941}" type="presParOf" srcId="{2996C84B-0343-214E-9C1C-AF3F1DEB5B78}" destId="{6B0A3204-8A78-D64D-9192-98B0445786E0}" srcOrd="5" destOrd="0" presId="urn:microsoft.com/office/officeart/2005/8/layout/process1"/>
    <dgm:cxn modelId="{850837B9-B00D-8944-B6AA-592A17443CA3}" type="presParOf" srcId="{6B0A3204-8A78-D64D-9192-98B0445786E0}" destId="{1A6A2DA6-A175-E143-B03C-82AFF1F76FBA}" srcOrd="0" destOrd="0" presId="urn:microsoft.com/office/officeart/2005/8/layout/process1"/>
    <dgm:cxn modelId="{B7A6265D-1ADA-8241-BF88-C8B0E09E17E0}" type="presParOf" srcId="{2996C84B-0343-214E-9C1C-AF3F1DEB5B78}" destId="{73CB4379-C4E9-7340-850E-CBFF7EC55F1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9E529B-57EE-934F-AA28-4020512C702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F622F30-5947-7F42-A309-0DB01AB95245}">
      <dgm:prSet phldrT="[Text]" custT="1"/>
      <dgm:spPr>
        <a:solidFill>
          <a:srgbClr val="5DA4D7"/>
        </a:solidFill>
        <a:ln w="63500">
          <a:noFill/>
        </a:ln>
      </dgm:spPr>
      <dgm:t>
        <a:bodyPr/>
        <a:lstStyle/>
        <a:p>
          <a:r>
            <a:rPr lang="en-US" sz="2400" b="0" dirty="0"/>
            <a:t>Social</a:t>
          </a:r>
          <a:r>
            <a:rPr lang="en-US" sz="2000" b="0" dirty="0"/>
            <a:t> </a:t>
          </a:r>
          <a:r>
            <a:rPr lang="en-US" sz="2400" b="0" dirty="0"/>
            <a:t>Conditions</a:t>
          </a:r>
          <a:endParaRPr lang="en-US" sz="2000" b="0" dirty="0"/>
        </a:p>
      </dgm:t>
    </dgm:pt>
    <dgm:pt modelId="{616D6E22-E37B-164B-A5E3-1AE198EEF1E6}" type="parTrans" cxnId="{BC98E1F1-C978-5F42-B242-9038B29819A0}">
      <dgm:prSet/>
      <dgm:spPr/>
      <dgm:t>
        <a:bodyPr/>
        <a:lstStyle/>
        <a:p>
          <a:endParaRPr lang="en-US"/>
        </a:p>
      </dgm:t>
    </dgm:pt>
    <dgm:pt modelId="{A32B9721-7EB5-7048-9363-BFF86E0C3C7B}" type="sibTrans" cxnId="{BC98E1F1-C978-5F42-B242-9038B29819A0}">
      <dgm:prSet/>
      <dgm:spPr>
        <a:solidFill>
          <a:schemeClr val="accent4"/>
        </a:solidFill>
      </dgm:spPr>
      <dgm:t>
        <a:bodyPr/>
        <a:lstStyle/>
        <a:p>
          <a:endParaRPr lang="en-US">
            <a:solidFill>
              <a:srgbClr val="660066"/>
            </a:solidFill>
          </a:endParaRPr>
        </a:p>
      </dgm:t>
    </dgm:pt>
    <dgm:pt modelId="{3314763F-8318-9E49-8B40-77ED07D0CF9D}">
      <dgm:prSet phldrT="[Text]" custT="1"/>
      <dgm:spPr>
        <a:solidFill>
          <a:srgbClr val="5DA4D7"/>
        </a:solidFill>
      </dgm:spPr>
      <dgm:t>
        <a:bodyPr/>
        <a:lstStyle/>
        <a:p>
          <a:r>
            <a:rPr lang="en-US" sz="2400" dirty="0"/>
            <a:t>Social Networks</a:t>
          </a:r>
        </a:p>
      </dgm:t>
    </dgm:pt>
    <dgm:pt modelId="{DD40EBF7-39E1-E242-BCD4-4AB531613EB9}" type="parTrans" cxnId="{B3A74D6F-57E8-2A4D-8ADE-6C57C769FF4F}">
      <dgm:prSet/>
      <dgm:spPr/>
      <dgm:t>
        <a:bodyPr/>
        <a:lstStyle/>
        <a:p>
          <a:endParaRPr lang="en-US"/>
        </a:p>
      </dgm:t>
    </dgm:pt>
    <dgm:pt modelId="{C348216B-19A4-604B-B86C-612D520CAE8F}" type="sibTrans" cxnId="{B3A74D6F-57E8-2A4D-8ADE-6C57C769FF4F}">
      <dgm:prSet/>
      <dgm:spPr>
        <a:solidFill>
          <a:schemeClr val="accent4"/>
        </a:solidFill>
      </dgm:spPr>
      <dgm:t>
        <a:bodyPr/>
        <a:lstStyle/>
        <a:p>
          <a:endParaRPr lang="en-US">
            <a:solidFill>
              <a:srgbClr val="660066"/>
            </a:solidFill>
          </a:endParaRPr>
        </a:p>
      </dgm:t>
    </dgm:pt>
    <dgm:pt modelId="{9A545D03-B357-D943-B901-7578E9932325}">
      <dgm:prSet phldrT="[Text]" custT="1"/>
      <dgm:spPr>
        <a:solidFill>
          <a:srgbClr val="5DA4D7"/>
        </a:solidFill>
        <a:ln w="38100" cmpd="sng">
          <a:noFill/>
        </a:ln>
      </dgm:spPr>
      <dgm:t>
        <a:bodyPr/>
        <a:lstStyle/>
        <a:p>
          <a:r>
            <a:rPr lang="en-US" sz="2000" dirty="0"/>
            <a:t>Support</a:t>
          </a:r>
        </a:p>
        <a:p>
          <a:r>
            <a:rPr lang="en-US" sz="2000" dirty="0"/>
            <a:t>Resources</a:t>
          </a:r>
        </a:p>
        <a:p>
          <a:r>
            <a:rPr lang="en-US" sz="2000" dirty="0"/>
            <a:t>Information</a:t>
          </a:r>
        </a:p>
      </dgm:t>
    </dgm:pt>
    <dgm:pt modelId="{4226EE40-71B4-FE4E-B556-6FF31449AB96}" type="parTrans" cxnId="{85F252E1-EAC3-804B-B6CE-F7D05EE7AF92}">
      <dgm:prSet/>
      <dgm:spPr/>
      <dgm:t>
        <a:bodyPr/>
        <a:lstStyle/>
        <a:p>
          <a:endParaRPr lang="en-US"/>
        </a:p>
      </dgm:t>
    </dgm:pt>
    <dgm:pt modelId="{667B9D9E-4671-834A-A3EF-5434C671E815}" type="sibTrans" cxnId="{85F252E1-EAC3-804B-B6CE-F7D05EE7AF92}">
      <dgm:prSet/>
      <dgm:spPr>
        <a:solidFill>
          <a:schemeClr val="accent4"/>
        </a:solidFill>
      </dgm:spPr>
      <dgm:t>
        <a:bodyPr/>
        <a:lstStyle/>
        <a:p>
          <a:endParaRPr lang="en-US">
            <a:solidFill>
              <a:srgbClr val="660066"/>
            </a:solidFill>
          </a:endParaRPr>
        </a:p>
      </dgm:t>
    </dgm:pt>
    <dgm:pt modelId="{708B3DAF-6244-4B47-994F-65592C700D1B}">
      <dgm:prSet phldrT="[Text]" custT="1"/>
      <dgm:spPr>
        <a:solidFill>
          <a:srgbClr val="5DA4D7"/>
        </a:solidFill>
      </dgm:spPr>
      <dgm:t>
        <a:bodyPr/>
        <a:lstStyle/>
        <a:p>
          <a:r>
            <a:rPr lang="en-US" sz="2000" dirty="0"/>
            <a:t>Health Outcomes</a:t>
          </a:r>
        </a:p>
      </dgm:t>
    </dgm:pt>
    <dgm:pt modelId="{01730C5C-9F28-3A4E-98F4-4E0FBEED0825}" type="parTrans" cxnId="{135D457C-BB58-F34E-BE04-4D37B255F3EC}">
      <dgm:prSet/>
      <dgm:spPr/>
      <dgm:t>
        <a:bodyPr/>
        <a:lstStyle/>
        <a:p>
          <a:endParaRPr lang="en-US"/>
        </a:p>
      </dgm:t>
    </dgm:pt>
    <dgm:pt modelId="{4F5E0B0F-ECC9-F044-844F-EB705B46C794}" type="sibTrans" cxnId="{135D457C-BB58-F34E-BE04-4D37B255F3EC}">
      <dgm:prSet/>
      <dgm:spPr/>
      <dgm:t>
        <a:bodyPr/>
        <a:lstStyle/>
        <a:p>
          <a:endParaRPr lang="en-US"/>
        </a:p>
      </dgm:t>
    </dgm:pt>
    <dgm:pt modelId="{2996C84B-0343-214E-9C1C-AF3F1DEB5B78}" type="pres">
      <dgm:prSet presAssocID="{2E9E529B-57EE-934F-AA28-4020512C7026}" presName="Name0" presStyleCnt="0">
        <dgm:presLayoutVars>
          <dgm:dir/>
          <dgm:resizeHandles val="exact"/>
        </dgm:presLayoutVars>
      </dgm:prSet>
      <dgm:spPr/>
    </dgm:pt>
    <dgm:pt modelId="{F812DD76-4D0C-504C-A846-103168BA85D3}" type="pres">
      <dgm:prSet presAssocID="{5F622F30-5947-7F42-A309-0DB01AB95245}" presName="node" presStyleLbl="node1" presStyleIdx="0" presStyleCnt="4" custScaleX="107431" custScaleY="118870">
        <dgm:presLayoutVars>
          <dgm:bulletEnabled val="1"/>
        </dgm:presLayoutVars>
      </dgm:prSet>
      <dgm:spPr/>
    </dgm:pt>
    <dgm:pt modelId="{F1CF513D-6563-4846-89C1-029ED0746281}" type="pres">
      <dgm:prSet presAssocID="{A32B9721-7EB5-7048-9363-BFF86E0C3C7B}" presName="sibTrans" presStyleLbl="sibTrans2D1" presStyleIdx="0" presStyleCnt="3" custScaleX="167019" custScaleY="124427"/>
      <dgm:spPr/>
    </dgm:pt>
    <dgm:pt modelId="{53658FDF-FA9B-FC4C-B21B-3AD8B194BA61}" type="pres">
      <dgm:prSet presAssocID="{A32B9721-7EB5-7048-9363-BFF86E0C3C7B}" presName="connectorText" presStyleLbl="sibTrans2D1" presStyleIdx="0" presStyleCnt="3"/>
      <dgm:spPr/>
    </dgm:pt>
    <dgm:pt modelId="{F9755864-4F8C-F34E-923D-8DB8A6C82346}" type="pres">
      <dgm:prSet presAssocID="{3314763F-8318-9E49-8B40-77ED07D0CF9D}" presName="node" presStyleLbl="node1" presStyleIdx="1" presStyleCnt="4" custScaleY="118870">
        <dgm:presLayoutVars>
          <dgm:bulletEnabled val="1"/>
        </dgm:presLayoutVars>
      </dgm:prSet>
      <dgm:spPr/>
    </dgm:pt>
    <dgm:pt modelId="{33224C9E-D7F5-864E-8945-AB4813DA3E0F}" type="pres">
      <dgm:prSet presAssocID="{C348216B-19A4-604B-B86C-612D520CAE8F}" presName="sibTrans" presStyleLbl="sibTrans2D1" presStyleIdx="1" presStyleCnt="3" custScaleX="168083" custScaleY="141016"/>
      <dgm:spPr/>
    </dgm:pt>
    <dgm:pt modelId="{71837BDD-B274-BB48-ACEF-24281627F544}" type="pres">
      <dgm:prSet presAssocID="{C348216B-19A4-604B-B86C-612D520CAE8F}" presName="connectorText" presStyleLbl="sibTrans2D1" presStyleIdx="1" presStyleCnt="3"/>
      <dgm:spPr/>
    </dgm:pt>
    <dgm:pt modelId="{1C8BAF9A-DE15-6949-B779-1E3207261C3E}" type="pres">
      <dgm:prSet presAssocID="{9A545D03-B357-D943-B901-7578E9932325}" presName="node" presStyleLbl="node1" presStyleIdx="2" presStyleCnt="4" custScaleX="103370" custScaleY="118870">
        <dgm:presLayoutVars>
          <dgm:bulletEnabled val="1"/>
        </dgm:presLayoutVars>
      </dgm:prSet>
      <dgm:spPr/>
    </dgm:pt>
    <dgm:pt modelId="{6B0A3204-8A78-D64D-9192-98B0445786E0}" type="pres">
      <dgm:prSet presAssocID="{667B9D9E-4671-834A-A3EF-5434C671E815}" presName="sibTrans" presStyleLbl="sibTrans2D1" presStyleIdx="2" presStyleCnt="3" custScaleX="159443" custScaleY="157607"/>
      <dgm:spPr/>
    </dgm:pt>
    <dgm:pt modelId="{1A6A2DA6-A175-E143-B03C-82AFF1F76FBA}" type="pres">
      <dgm:prSet presAssocID="{667B9D9E-4671-834A-A3EF-5434C671E815}" presName="connectorText" presStyleLbl="sibTrans2D1" presStyleIdx="2" presStyleCnt="3"/>
      <dgm:spPr/>
    </dgm:pt>
    <dgm:pt modelId="{73CB4379-C4E9-7340-850E-CBFF7EC55F1B}" type="pres">
      <dgm:prSet presAssocID="{708B3DAF-6244-4B47-994F-65592C700D1B}" presName="node" presStyleLbl="node1" presStyleIdx="3" presStyleCnt="4" custScaleY="118870">
        <dgm:presLayoutVars>
          <dgm:bulletEnabled val="1"/>
        </dgm:presLayoutVars>
      </dgm:prSet>
      <dgm:spPr/>
    </dgm:pt>
  </dgm:ptLst>
  <dgm:cxnLst>
    <dgm:cxn modelId="{B9288E16-F0F4-B245-A42C-509D05C09C7E}" type="presOf" srcId="{C348216B-19A4-604B-B86C-612D520CAE8F}" destId="{33224C9E-D7F5-864E-8945-AB4813DA3E0F}" srcOrd="0" destOrd="0" presId="urn:microsoft.com/office/officeart/2005/8/layout/process1"/>
    <dgm:cxn modelId="{8EE3541A-5951-BA48-8693-FC4B7FC8AD7B}" type="presOf" srcId="{2E9E529B-57EE-934F-AA28-4020512C7026}" destId="{2996C84B-0343-214E-9C1C-AF3F1DEB5B78}" srcOrd="0" destOrd="0" presId="urn:microsoft.com/office/officeart/2005/8/layout/process1"/>
    <dgm:cxn modelId="{3AE09760-004A-CD48-8F3D-B67E3190F8F5}" type="presOf" srcId="{A32B9721-7EB5-7048-9363-BFF86E0C3C7B}" destId="{F1CF513D-6563-4846-89C1-029ED0746281}" srcOrd="0" destOrd="0" presId="urn:microsoft.com/office/officeart/2005/8/layout/process1"/>
    <dgm:cxn modelId="{E692024A-444C-894A-A86A-5246B439BA28}" type="presOf" srcId="{C348216B-19A4-604B-B86C-612D520CAE8F}" destId="{71837BDD-B274-BB48-ACEF-24281627F544}" srcOrd="1" destOrd="0" presId="urn:microsoft.com/office/officeart/2005/8/layout/process1"/>
    <dgm:cxn modelId="{7A3EA44A-A2FE-B84D-926B-DA76F9E2B7B0}" type="presOf" srcId="{A32B9721-7EB5-7048-9363-BFF86E0C3C7B}" destId="{53658FDF-FA9B-FC4C-B21B-3AD8B194BA61}" srcOrd="1" destOrd="0" presId="urn:microsoft.com/office/officeart/2005/8/layout/process1"/>
    <dgm:cxn modelId="{B3A74D6F-57E8-2A4D-8ADE-6C57C769FF4F}" srcId="{2E9E529B-57EE-934F-AA28-4020512C7026}" destId="{3314763F-8318-9E49-8B40-77ED07D0CF9D}" srcOrd="1" destOrd="0" parTransId="{DD40EBF7-39E1-E242-BCD4-4AB531613EB9}" sibTransId="{C348216B-19A4-604B-B86C-612D520CAE8F}"/>
    <dgm:cxn modelId="{D8A8C45A-E35E-C749-82EE-00C17083D841}" type="presOf" srcId="{667B9D9E-4671-834A-A3EF-5434C671E815}" destId="{6B0A3204-8A78-D64D-9192-98B0445786E0}" srcOrd="0" destOrd="0" presId="urn:microsoft.com/office/officeart/2005/8/layout/process1"/>
    <dgm:cxn modelId="{135D457C-BB58-F34E-BE04-4D37B255F3EC}" srcId="{2E9E529B-57EE-934F-AA28-4020512C7026}" destId="{708B3DAF-6244-4B47-994F-65592C700D1B}" srcOrd="3" destOrd="0" parTransId="{01730C5C-9F28-3A4E-98F4-4E0FBEED0825}" sibTransId="{4F5E0B0F-ECC9-F044-844F-EB705B46C794}"/>
    <dgm:cxn modelId="{64B4948A-4705-A543-91EC-76C3E51F8E64}" type="presOf" srcId="{9A545D03-B357-D943-B901-7578E9932325}" destId="{1C8BAF9A-DE15-6949-B779-1E3207261C3E}" srcOrd="0" destOrd="0" presId="urn:microsoft.com/office/officeart/2005/8/layout/process1"/>
    <dgm:cxn modelId="{2590F0A8-0B1E-2D48-9D64-C6DB717B90AD}" type="presOf" srcId="{5F622F30-5947-7F42-A309-0DB01AB95245}" destId="{F812DD76-4D0C-504C-A846-103168BA85D3}" srcOrd="0" destOrd="0" presId="urn:microsoft.com/office/officeart/2005/8/layout/process1"/>
    <dgm:cxn modelId="{FE6220AE-A787-5C44-A744-3381E5B814C4}" type="presOf" srcId="{667B9D9E-4671-834A-A3EF-5434C671E815}" destId="{1A6A2DA6-A175-E143-B03C-82AFF1F76FBA}" srcOrd="1" destOrd="0" presId="urn:microsoft.com/office/officeart/2005/8/layout/process1"/>
    <dgm:cxn modelId="{85F252E1-EAC3-804B-B6CE-F7D05EE7AF92}" srcId="{2E9E529B-57EE-934F-AA28-4020512C7026}" destId="{9A545D03-B357-D943-B901-7578E9932325}" srcOrd="2" destOrd="0" parTransId="{4226EE40-71B4-FE4E-B556-6FF31449AB96}" sibTransId="{667B9D9E-4671-834A-A3EF-5434C671E815}"/>
    <dgm:cxn modelId="{BC98E1F1-C978-5F42-B242-9038B29819A0}" srcId="{2E9E529B-57EE-934F-AA28-4020512C7026}" destId="{5F622F30-5947-7F42-A309-0DB01AB95245}" srcOrd="0" destOrd="0" parTransId="{616D6E22-E37B-164B-A5E3-1AE198EEF1E6}" sibTransId="{A32B9721-7EB5-7048-9363-BFF86E0C3C7B}"/>
    <dgm:cxn modelId="{D48EE3F3-9B43-5D4A-AC00-C504C8FD9152}" type="presOf" srcId="{708B3DAF-6244-4B47-994F-65592C700D1B}" destId="{73CB4379-C4E9-7340-850E-CBFF7EC55F1B}" srcOrd="0" destOrd="0" presId="urn:microsoft.com/office/officeart/2005/8/layout/process1"/>
    <dgm:cxn modelId="{714E6FF6-A008-5B4E-B319-A8444A0D79A5}" type="presOf" srcId="{3314763F-8318-9E49-8B40-77ED07D0CF9D}" destId="{F9755864-4F8C-F34E-923D-8DB8A6C82346}" srcOrd="0" destOrd="0" presId="urn:microsoft.com/office/officeart/2005/8/layout/process1"/>
    <dgm:cxn modelId="{4DCB9D9C-794B-9948-9CF0-47DB378C3661}" type="presParOf" srcId="{2996C84B-0343-214E-9C1C-AF3F1DEB5B78}" destId="{F812DD76-4D0C-504C-A846-103168BA85D3}" srcOrd="0" destOrd="0" presId="urn:microsoft.com/office/officeart/2005/8/layout/process1"/>
    <dgm:cxn modelId="{6017384B-C8ED-2741-A8C7-D4C461C19331}" type="presParOf" srcId="{2996C84B-0343-214E-9C1C-AF3F1DEB5B78}" destId="{F1CF513D-6563-4846-89C1-029ED0746281}" srcOrd="1" destOrd="0" presId="urn:microsoft.com/office/officeart/2005/8/layout/process1"/>
    <dgm:cxn modelId="{F6851BA2-93B8-B344-B37F-271B0E68F3B2}" type="presParOf" srcId="{F1CF513D-6563-4846-89C1-029ED0746281}" destId="{53658FDF-FA9B-FC4C-B21B-3AD8B194BA61}" srcOrd="0" destOrd="0" presId="urn:microsoft.com/office/officeart/2005/8/layout/process1"/>
    <dgm:cxn modelId="{5DB5DDA4-E2A1-194C-8CAA-DB8FD3F6601D}" type="presParOf" srcId="{2996C84B-0343-214E-9C1C-AF3F1DEB5B78}" destId="{F9755864-4F8C-F34E-923D-8DB8A6C82346}" srcOrd="2" destOrd="0" presId="urn:microsoft.com/office/officeart/2005/8/layout/process1"/>
    <dgm:cxn modelId="{8B91804D-C299-1945-8755-2C84A1CBE2BC}" type="presParOf" srcId="{2996C84B-0343-214E-9C1C-AF3F1DEB5B78}" destId="{33224C9E-D7F5-864E-8945-AB4813DA3E0F}" srcOrd="3" destOrd="0" presId="urn:microsoft.com/office/officeart/2005/8/layout/process1"/>
    <dgm:cxn modelId="{FE147B71-5AEF-A842-894B-928625434140}" type="presParOf" srcId="{33224C9E-D7F5-864E-8945-AB4813DA3E0F}" destId="{71837BDD-B274-BB48-ACEF-24281627F544}" srcOrd="0" destOrd="0" presId="urn:microsoft.com/office/officeart/2005/8/layout/process1"/>
    <dgm:cxn modelId="{7F89DA56-3122-FB44-9C51-65D14FA56127}" type="presParOf" srcId="{2996C84B-0343-214E-9C1C-AF3F1DEB5B78}" destId="{1C8BAF9A-DE15-6949-B779-1E3207261C3E}" srcOrd="4" destOrd="0" presId="urn:microsoft.com/office/officeart/2005/8/layout/process1"/>
    <dgm:cxn modelId="{475A5FA9-57A9-8049-9FEF-FC0F97B6E503}" type="presParOf" srcId="{2996C84B-0343-214E-9C1C-AF3F1DEB5B78}" destId="{6B0A3204-8A78-D64D-9192-98B0445786E0}" srcOrd="5" destOrd="0" presId="urn:microsoft.com/office/officeart/2005/8/layout/process1"/>
    <dgm:cxn modelId="{C8A147EA-BF22-E44C-94F2-CFE59223EA83}" type="presParOf" srcId="{6B0A3204-8A78-D64D-9192-98B0445786E0}" destId="{1A6A2DA6-A175-E143-B03C-82AFF1F76FBA}" srcOrd="0" destOrd="0" presId="urn:microsoft.com/office/officeart/2005/8/layout/process1"/>
    <dgm:cxn modelId="{FC97F728-5ABD-C348-8D43-47C3AA08587A}" type="presParOf" srcId="{2996C84B-0343-214E-9C1C-AF3F1DEB5B78}" destId="{73CB4379-C4E9-7340-850E-CBFF7EC55F1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9E529B-57EE-934F-AA28-4020512C7026}"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5F622F30-5947-7F42-A309-0DB01AB95245}">
      <dgm:prSet phldrT="[Text]" custT="1"/>
      <dgm:spPr>
        <a:solidFill>
          <a:srgbClr val="5DA4D7"/>
        </a:solidFill>
      </dgm:spPr>
      <dgm:t>
        <a:bodyPr/>
        <a:lstStyle/>
        <a:p>
          <a:r>
            <a:rPr lang="en-US" sz="2000" b="0" dirty="0"/>
            <a:t>Social Conditions</a:t>
          </a:r>
        </a:p>
      </dgm:t>
    </dgm:pt>
    <dgm:pt modelId="{616D6E22-E37B-164B-A5E3-1AE198EEF1E6}" type="parTrans" cxnId="{BC98E1F1-C978-5F42-B242-9038B29819A0}">
      <dgm:prSet/>
      <dgm:spPr/>
      <dgm:t>
        <a:bodyPr/>
        <a:lstStyle/>
        <a:p>
          <a:endParaRPr lang="en-US"/>
        </a:p>
      </dgm:t>
    </dgm:pt>
    <dgm:pt modelId="{A32B9721-7EB5-7048-9363-BFF86E0C3C7B}" type="sibTrans" cxnId="{BC98E1F1-C978-5F42-B242-9038B29819A0}">
      <dgm:prSet/>
      <dgm:spPr>
        <a:solidFill>
          <a:schemeClr val="accent4"/>
        </a:solidFill>
      </dgm:spPr>
      <dgm:t>
        <a:bodyPr/>
        <a:lstStyle/>
        <a:p>
          <a:endParaRPr lang="en-US">
            <a:solidFill>
              <a:srgbClr val="660066"/>
            </a:solidFill>
          </a:endParaRPr>
        </a:p>
      </dgm:t>
    </dgm:pt>
    <dgm:pt modelId="{3314763F-8318-9E49-8B40-77ED07D0CF9D}">
      <dgm:prSet phldrT="[Text]" custT="1"/>
      <dgm:spPr>
        <a:solidFill>
          <a:srgbClr val="5DA4D7"/>
        </a:solidFill>
      </dgm:spPr>
      <dgm:t>
        <a:bodyPr/>
        <a:lstStyle/>
        <a:p>
          <a:r>
            <a:rPr lang="en-US" sz="2400" dirty="0"/>
            <a:t>Social Networks</a:t>
          </a:r>
        </a:p>
      </dgm:t>
    </dgm:pt>
    <dgm:pt modelId="{DD40EBF7-39E1-E242-BCD4-4AB531613EB9}" type="parTrans" cxnId="{B3A74D6F-57E8-2A4D-8ADE-6C57C769FF4F}">
      <dgm:prSet/>
      <dgm:spPr/>
      <dgm:t>
        <a:bodyPr/>
        <a:lstStyle/>
        <a:p>
          <a:endParaRPr lang="en-US"/>
        </a:p>
      </dgm:t>
    </dgm:pt>
    <dgm:pt modelId="{C348216B-19A4-604B-B86C-612D520CAE8F}" type="sibTrans" cxnId="{B3A74D6F-57E8-2A4D-8ADE-6C57C769FF4F}">
      <dgm:prSet/>
      <dgm:spPr>
        <a:solidFill>
          <a:schemeClr val="accent4"/>
        </a:solidFill>
      </dgm:spPr>
      <dgm:t>
        <a:bodyPr/>
        <a:lstStyle/>
        <a:p>
          <a:endParaRPr lang="en-US">
            <a:solidFill>
              <a:srgbClr val="660066"/>
            </a:solidFill>
          </a:endParaRPr>
        </a:p>
      </dgm:t>
    </dgm:pt>
    <dgm:pt modelId="{9A545D03-B357-D943-B901-7578E9932325}">
      <dgm:prSet phldrT="[Text]" custT="1"/>
      <dgm:spPr>
        <a:solidFill>
          <a:srgbClr val="5DA4D7"/>
        </a:solidFill>
      </dgm:spPr>
      <dgm:t>
        <a:bodyPr/>
        <a:lstStyle/>
        <a:p>
          <a:r>
            <a:rPr lang="en-US" sz="2400" dirty="0"/>
            <a:t>Support</a:t>
          </a:r>
        </a:p>
        <a:p>
          <a:r>
            <a:rPr lang="en-US" sz="2400" dirty="0"/>
            <a:t>Resources</a:t>
          </a:r>
        </a:p>
        <a:p>
          <a:r>
            <a:rPr lang="en-US" sz="2400" dirty="0"/>
            <a:t>Information</a:t>
          </a:r>
        </a:p>
      </dgm:t>
    </dgm:pt>
    <dgm:pt modelId="{4226EE40-71B4-FE4E-B556-6FF31449AB96}" type="parTrans" cxnId="{85F252E1-EAC3-804B-B6CE-F7D05EE7AF92}">
      <dgm:prSet/>
      <dgm:spPr/>
      <dgm:t>
        <a:bodyPr/>
        <a:lstStyle/>
        <a:p>
          <a:endParaRPr lang="en-US"/>
        </a:p>
      </dgm:t>
    </dgm:pt>
    <dgm:pt modelId="{667B9D9E-4671-834A-A3EF-5434C671E815}" type="sibTrans" cxnId="{85F252E1-EAC3-804B-B6CE-F7D05EE7AF92}">
      <dgm:prSet/>
      <dgm:spPr>
        <a:solidFill>
          <a:schemeClr val="accent4"/>
        </a:solidFill>
      </dgm:spPr>
      <dgm:t>
        <a:bodyPr/>
        <a:lstStyle/>
        <a:p>
          <a:endParaRPr lang="en-US">
            <a:solidFill>
              <a:srgbClr val="660066"/>
            </a:solidFill>
          </a:endParaRPr>
        </a:p>
      </dgm:t>
    </dgm:pt>
    <dgm:pt modelId="{708B3DAF-6244-4B47-994F-65592C700D1B}">
      <dgm:prSet phldrT="[Text]" custT="1"/>
      <dgm:spPr>
        <a:solidFill>
          <a:srgbClr val="5DA4D7"/>
        </a:solidFill>
      </dgm:spPr>
      <dgm:t>
        <a:bodyPr/>
        <a:lstStyle/>
        <a:p>
          <a:r>
            <a:rPr lang="en-US" sz="2000" dirty="0"/>
            <a:t>Health Outcomes</a:t>
          </a:r>
        </a:p>
      </dgm:t>
    </dgm:pt>
    <dgm:pt modelId="{01730C5C-9F28-3A4E-98F4-4E0FBEED0825}" type="parTrans" cxnId="{135D457C-BB58-F34E-BE04-4D37B255F3EC}">
      <dgm:prSet/>
      <dgm:spPr/>
      <dgm:t>
        <a:bodyPr/>
        <a:lstStyle/>
        <a:p>
          <a:endParaRPr lang="en-US"/>
        </a:p>
      </dgm:t>
    </dgm:pt>
    <dgm:pt modelId="{4F5E0B0F-ECC9-F044-844F-EB705B46C794}" type="sibTrans" cxnId="{135D457C-BB58-F34E-BE04-4D37B255F3EC}">
      <dgm:prSet/>
      <dgm:spPr/>
      <dgm:t>
        <a:bodyPr/>
        <a:lstStyle/>
        <a:p>
          <a:endParaRPr lang="en-US"/>
        </a:p>
      </dgm:t>
    </dgm:pt>
    <dgm:pt modelId="{2996C84B-0343-214E-9C1C-AF3F1DEB5B78}" type="pres">
      <dgm:prSet presAssocID="{2E9E529B-57EE-934F-AA28-4020512C7026}" presName="Name0" presStyleCnt="0">
        <dgm:presLayoutVars>
          <dgm:dir/>
          <dgm:resizeHandles val="exact"/>
        </dgm:presLayoutVars>
      </dgm:prSet>
      <dgm:spPr/>
    </dgm:pt>
    <dgm:pt modelId="{F812DD76-4D0C-504C-A846-103168BA85D3}" type="pres">
      <dgm:prSet presAssocID="{5F622F30-5947-7F42-A309-0DB01AB95245}" presName="node" presStyleLbl="node1" presStyleIdx="0" presStyleCnt="4" custScaleX="107431" custScaleY="75205">
        <dgm:presLayoutVars>
          <dgm:bulletEnabled val="1"/>
        </dgm:presLayoutVars>
      </dgm:prSet>
      <dgm:spPr/>
    </dgm:pt>
    <dgm:pt modelId="{F1CF513D-6563-4846-89C1-029ED0746281}" type="pres">
      <dgm:prSet presAssocID="{A32B9721-7EB5-7048-9363-BFF86E0C3C7B}" presName="sibTrans" presStyleLbl="sibTrans2D1" presStyleIdx="0" presStyleCnt="3" custScaleX="167019" custScaleY="124427"/>
      <dgm:spPr/>
    </dgm:pt>
    <dgm:pt modelId="{53658FDF-FA9B-FC4C-B21B-3AD8B194BA61}" type="pres">
      <dgm:prSet presAssocID="{A32B9721-7EB5-7048-9363-BFF86E0C3C7B}" presName="connectorText" presStyleLbl="sibTrans2D1" presStyleIdx="0" presStyleCnt="3"/>
      <dgm:spPr/>
    </dgm:pt>
    <dgm:pt modelId="{F9755864-4F8C-F34E-923D-8DB8A6C82346}" type="pres">
      <dgm:prSet presAssocID="{3314763F-8318-9E49-8B40-77ED07D0CF9D}" presName="node" presStyleLbl="node1" presStyleIdx="1" presStyleCnt="4" custScaleX="123185" custScaleY="135987">
        <dgm:presLayoutVars>
          <dgm:bulletEnabled val="1"/>
        </dgm:presLayoutVars>
      </dgm:prSet>
      <dgm:spPr/>
    </dgm:pt>
    <dgm:pt modelId="{33224C9E-D7F5-864E-8945-AB4813DA3E0F}" type="pres">
      <dgm:prSet presAssocID="{C348216B-19A4-604B-B86C-612D520CAE8F}" presName="sibTrans" presStyleLbl="sibTrans2D1" presStyleIdx="1" presStyleCnt="3" custScaleX="168083" custScaleY="141016"/>
      <dgm:spPr/>
    </dgm:pt>
    <dgm:pt modelId="{71837BDD-B274-BB48-ACEF-24281627F544}" type="pres">
      <dgm:prSet presAssocID="{C348216B-19A4-604B-B86C-612D520CAE8F}" presName="connectorText" presStyleLbl="sibTrans2D1" presStyleIdx="1" presStyleCnt="3"/>
      <dgm:spPr/>
    </dgm:pt>
    <dgm:pt modelId="{1C8BAF9A-DE15-6949-B779-1E3207261C3E}" type="pres">
      <dgm:prSet presAssocID="{9A545D03-B357-D943-B901-7578E9932325}" presName="node" presStyleLbl="node1" presStyleIdx="2" presStyleCnt="4" custScaleX="149142" custScaleY="147516">
        <dgm:presLayoutVars>
          <dgm:bulletEnabled val="1"/>
        </dgm:presLayoutVars>
      </dgm:prSet>
      <dgm:spPr/>
    </dgm:pt>
    <dgm:pt modelId="{6B0A3204-8A78-D64D-9192-98B0445786E0}" type="pres">
      <dgm:prSet presAssocID="{667B9D9E-4671-834A-A3EF-5434C671E815}" presName="sibTrans" presStyleLbl="sibTrans2D1" presStyleIdx="2" presStyleCnt="3" custScaleX="159443" custScaleY="157607"/>
      <dgm:spPr/>
    </dgm:pt>
    <dgm:pt modelId="{1A6A2DA6-A175-E143-B03C-82AFF1F76FBA}" type="pres">
      <dgm:prSet presAssocID="{667B9D9E-4671-834A-A3EF-5434C671E815}" presName="connectorText" presStyleLbl="sibTrans2D1" presStyleIdx="2" presStyleCnt="3"/>
      <dgm:spPr/>
    </dgm:pt>
    <dgm:pt modelId="{73CB4379-C4E9-7340-850E-CBFF7EC55F1B}" type="pres">
      <dgm:prSet presAssocID="{708B3DAF-6244-4B47-994F-65592C700D1B}" presName="node" presStyleLbl="node1" presStyleIdx="3" presStyleCnt="4" custScaleY="72595">
        <dgm:presLayoutVars>
          <dgm:bulletEnabled val="1"/>
        </dgm:presLayoutVars>
      </dgm:prSet>
      <dgm:spPr/>
    </dgm:pt>
  </dgm:ptLst>
  <dgm:cxnLst>
    <dgm:cxn modelId="{DF4A7310-B5A1-BB44-99A7-2A182D7A1D6A}" type="presOf" srcId="{9A545D03-B357-D943-B901-7578E9932325}" destId="{1C8BAF9A-DE15-6949-B779-1E3207261C3E}" srcOrd="0" destOrd="0" presId="urn:microsoft.com/office/officeart/2005/8/layout/process1"/>
    <dgm:cxn modelId="{0FE82C5E-3B43-2F41-8EB4-6C162703926F}" type="presOf" srcId="{A32B9721-7EB5-7048-9363-BFF86E0C3C7B}" destId="{F1CF513D-6563-4846-89C1-029ED0746281}" srcOrd="0" destOrd="0" presId="urn:microsoft.com/office/officeart/2005/8/layout/process1"/>
    <dgm:cxn modelId="{9B5A2142-25E4-1F42-B295-4BFE29E8380F}" type="presOf" srcId="{708B3DAF-6244-4B47-994F-65592C700D1B}" destId="{73CB4379-C4E9-7340-850E-CBFF7EC55F1B}" srcOrd="0" destOrd="0" presId="urn:microsoft.com/office/officeart/2005/8/layout/process1"/>
    <dgm:cxn modelId="{EB151B6F-80CD-674D-8D57-6385FFC84C23}" type="presOf" srcId="{C348216B-19A4-604B-B86C-612D520CAE8F}" destId="{71837BDD-B274-BB48-ACEF-24281627F544}" srcOrd="1" destOrd="0" presId="urn:microsoft.com/office/officeart/2005/8/layout/process1"/>
    <dgm:cxn modelId="{B3A74D6F-57E8-2A4D-8ADE-6C57C769FF4F}" srcId="{2E9E529B-57EE-934F-AA28-4020512C7026}" destId="{3314763F-8318-9E49-8B40-77ED07D0CF9D}" srcOrd="1" destOrd="0" parTransId="{DD40EBF7-39E1-E242-BCD4-4AB531613EB9}" sibTransId="{C348216B-19A4-604B-B86C-612D520CAE8F}"/>
    <dgm:cxn modelId="{E9CA1F75-FED4-DD4C-BDC5-E22D8A672829}" type="presOf" srcId="{2E9E529B-57EE-934F-AA28-4020512C7026}" destId="{2996C84B-0343-214E-9C1C-AF3F1DEB5B78}" srcOrd="0" destOrd="0" presId="urn:microsoft.com/office/officeart/2005/8/layout/process1"/>
    <dgm:cxn modelId="{135D457C-BB58-F34E-BE04-4D37B255F3EC}" srcId="{2E9E529B-57EE-934F-AA28-4020512C7026}" destId="{708B3DAF-6244-4B47-994F-65592C700D1B}" srcOrd="3" destOrd="0" parTransId="{01730C5C-9F28-3A4E-98F4-4E0FBEED0825}" sibTransId="{4F5E0B0F-ECC9-F044-844F-EB705B46C794}"/>
    <dgm:cxn modelId="{CEB2A684-DBA2-6F4D-B7AB-6AD3C97B35EA}" type="presOf" srcId="{3314763F-8318-9E49-8B40-77ED07D0CF9D}" destId="{F9755864-4F8C-F34E-923D-8DB8A6C82346}" srcOrd="0" destOrd="0" presId="urn:microsoft.com/office/officeart/2005/8/layout/process1"/>
    <dgm:cxn modelId="{240D1986-9111-9040-A567-D69C776DA419}" type="presOf" srcId="{A32B9721-7EB5-7048-9363-BFF86E0C3C7B}" destId="{53658FDF-FA9B-FC4C-B21B-3AD8B194BA61}" srcOrd="1" destOrd="0" presId="urn:microsoft.com/office/officeart/2005/8/layout/process1"/>
    <dgm:cxn modelId="{4F0DD09A-1D0B-764E-8CDF-15F6FA376822}" type="presOf" srcId="{667B9D9E-4671-834A-A3EF-5434C671E815}" destId="{1A6A2DA6-A175-E143-B03C-82AFF1F76FBA}" srcOrd="1" destOrd="0" presId="urn:microsoft.com/office/officeart/2005/8/layout/process1"/>
    <dgm:cxn modelId="{99B74CCB-E8AB-3146-8440-89D89F7EEAF8}" type="presOf" srcId="{667B9D9E-4671-834A-A3EF-5434C671E815}" destId="{6B0A3204-8A78-D64D-9192-98B0445786E0}" srcOrd="0" destOrd="0" presId="urn:microsoft.com/office/officeart/2005/8/layout/process1"/>
    <dgm:cxn modelId="{F65BCACB-DF12-D743-8205-599E73D184A7}" type="presOf" srcId="{C348216B-19A4-604B-B86C-612D520CAE8F}" destId="{33224C9E-D7F5-864E-8945-AB4813DA3E0F}" srcOrd="0" destOrd="0" presId="urn:microsoft.com/office/officeart/2005/8/layout/process1"/>
    <dgm:cxn modelId="{85F252E1-EAC3-804B-B6CE-F7D05EE7AF92}" srcId="{2E9E529B-57EE-934F-AA28-4020512C7026}" destId="{9A545D03-B357-D943-B901-7578E9932325}" srcOrd="2" destOrd="0" parTransId="{4226EE40-71B4-FE4E-B556-6FF31449AB96}" sibTransId="{667B9D9E-4671-834A-A3EF-5434C671E815}"/>
    <dgm:cxn modelId="{BC98E1F1-C978-5F42-B242-9038B29819A0}" srcId="{2E9E529B-57EE-934F-AA28-4020512C7026}" destId="{5F622F30-5947-7F42-A309-0DB01AB95245}" srcOrd="0" destOrd="0" parTransId="{616D6E22-E37B-164B-A5E3-1AE198EEF1E6}" sibTransId="{A32B9721-7EB5-7048-9363-BFF86E0C3C7B}"/>
    <dgm:cxn modelId="{9388C7F7-AF67-7D42-A1AB-5CA8C359A071}" type="presOf" srcId="{5F622F30-5947-7F42-A309-0DB01AB95245}" destId="{F812DD76-4D0C-504C-A846-103168BA85D3}" srcOrd="0" destOrd="0" presId="urn:microsoft.com/office/officeart/2005/8/layout/process1"/>
    <dgm:cxn modelId="{F0624220-287F-6442-947D-DD22C9E642CB}" type="presParOf" srcId="{2996C84B-0343-214E-9C1C-AF3F1DEB5B78}" destId="{F812DD76-4D0C-504C-A846-103168BA85D3}" srcOrd="0" destOrd="0" presId="urn:microsoft.com/office/officeart/2005/8/layout/process1"/>
    <dgm:cxn modelId="{B2DAC345-362F-8349-B6D8-1414E06ED369}" type="presParOf" srcId="{2996C84B-0343-214E-9C1C-AF3F1DEB5B78}" destId="{F1CF513D-6563-4846-89C1-029ED0746281}" srcOrd="1" destOrd="0" presId="urn:microsoft.com/office/officeart/2005/8/layout/process1"/>
    <dgm:cxn modelId="{86C3B9B4-8105-7A46-8FA3-40AFDE32C85D}" type="presParOf" srcId="{F1CF513D-6563-4846-89C1-029ED0746281}" destId="{53658FDF-FA9B-FC4C-B21B-3AD8B194BA61}" srcOrd="0" destOrd="0" presId="urn:microsoft.com/office/officeart/2005/8/layout/process1"/>
    <dgm:cxn modelId="{4F32C0DB-E328-CB48-9F76-138C97094C95}" type="presParOf" srcId="{2996C84B-0343-214E-9C1C-AF3F1DEB5B78}" destId="{F9755864-4F8C-F34E-923D-8DB8A6C82346}" srcOrd="2" destOrd="0" presId="urn:microsoft.com/office/officeart/2005/8/layout/process1"/>
    <dgm:cxn modelId="{AF08959A-5028-C74E-A857-E43025F886CE}" type="presParOf" srcId="{2996C84B-0343-214E-9C1C-AF3F1DEB5B78}" destId="{33224C9E-D7F5-864E-8945-AB4813DA3E0F}" srcOrd="3" destOrd="0" presId="urn:microsoft.com/office/officeart/2005/8/layout/process1"/>
    <dgm:cxn modelId="{824CC63C-0781-8642-B24D-D3121D407A2A}" type="presParOf" srcId="{33224C9E-D7F5-864E-8945-AB4813DA3E0F}" destId="{71837BDD-B274-BB48-ACEF-24281627F544}" srcOrd="0" destOrd="0" presId="urn:microsoft.com/office/officeart/2005/8/layout/process1"/>
    <dgm:cxn modelId="{FCBE2FEC-EA50-E044-81E0-805D43E7A3A4}" type="presParOf" srcId="{2996C84B-0343-214E-9C1C-AF3F1DEB5B78}" destId="{1C8BAF9A-DE15-6949-B779-1E3207261C3E}" srcOrd="4" destOrd="0" presId="urn:microsoft.com/office/officeart/2005/8/layout/process1"/>
    <dgm:cxn modelId="{5717C0B8-EA14-0548-A301-D7DA7385B917}" type="presParOf" srcId="{2996C84B-0343-214E-9C1C-AF3F1DEB5B78}" destId="{6B0A3204-8A78-D64D-9192-98B0445786E0}" srcOrd="5" destOrd="0" presId="urn:microsoft.com/office/officeart/2005/8/layout/process1"/>
    <dgm:cxn modelId="{459CA2E3-6579-2844-9AEB-773801EEA95F}" type="presParOf" srcId="{6B0A3204-8A78-D64D-9192-98B0445786E0}" destId="{1A6A2DA6-A175-E143-B03C-82AFF1F76FBA}" srcOrd="0" destOrd="0" presId="urn:microsoft.com/office/officeart/2005/8/layout/process1"/>
    <dgm:cxn modelId="{BD3189B1-C0BC-F84B-914F-AD14B83DC7C6}" type="presParOf" srcId="{2996C84B-0343-214E-9C1C-AF3F1DEB5B78}" destId="{73CB4379-C4E9-7340-850E-CBFF7EC55F1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C0819-51F1-F240-9DE4-2B6E5F21CF95}">
      <dsp:nvSpPr>
        <dsp:cNvPr id="0" name=""/>
        <dsp:cNvSpPr/>
      </dsp:nvSpPr>
      <dsp:spPr>
        <a:xfrm>
          <a:off x="1037166" y="0"/>
          <a:ext cx="5748867" cy="574886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00"/>
              </a:solidFill>
            </a:rPr>
            <a:t>Society</a:t>
          </a:r>
        </a:p>
      </dsp:txBody>
      <dsp:txXfrm>
        <a:off x="3107908" y="287443"/>
        <a:ext cx="1607383" cy="862330"/>
      </dsp:txXfrm>
    </dsp:sp>
    <dsp:sp modelId="{2E8065C3-D001-9045-9C5C-95FFC5B3B884}">
      <dsp:nvSpPr>
        <dsp:cNvPr id="0" name=""/>
        <dsp:cNvSpPr/>
      </dsp:nvSpPr>
      <dsp:spPr>
        <a:xfrm>
          <a:off x="1612053" y="1149773"/>
          <a:ext cx="4599093" cy="459909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Community, institutions</a:t>
          </a:r>
        </a:p>
      </dsp:txBody>
      <dsp:txXfrm>
        <a:off x="3107908" y="1425719"/>
        <a:ext cx="1607383" cy="827836"/>
      </dsp:txXfrm>
    </dsp:sp>
    <dsp:sp modelId="{2000DF1C-8806-2347-BEC5-289E7C144A9A}">
      <dsp:nvSpPr>
        <dsp:cNvPr id="0" name=""/>
        <dsp:cNvSpPr/>
      </dsp:nvSpPr>
      <dsp:spPr>
        <a:xfrm>
          <a:off x="2186940" y="2299546"/>
          <a:ext cx="3449320" cy="344932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Social networks</a:t>
          </a:r>
        </a:p>
      </dsp:txBody>
      <dsp:txXfrm>
        <a:off x="3107908" y="2558245"/>
        <a:ext cx="1607383" cy="776097"/>
      </dsp:txXfrm>
    </dsp:sp>
    <dsp:sp modelId="{D7C7EB08-6EFD-834E-B34A-4A4B653CFE17}">
      <dsp:nvSpPr>
        <dsp:cNvPr id="0" name=""/>
        <dsp:cNvSpPr/>
      </dsp:nvSpPr>
      <dsp:spPr>
        <a:xfrm>
          <a:off x="2761827" y="3449320"/>
          <a:ext cx="2299546" cy="229954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tx1"/>
              </a:solidFill>
            </a:rPr>
            <a:t>You</a:t>
          </a:r>
        </a:p>
      </dsp:txBody>
      <dsp:txXfrm>
        <a:off x="3098587" y="4024206"/>
        <a:ext cx="1626025" cy="1149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2DD76-4D0C-504C-A846-103168BA85D3}">
      <dsp:nvSpPr>
        <dsp:cNvPr id="0" name=""/>
        <dsp:cNvSpPr/>
      </dsp:nvSpPr>
      <dsp:spPr>
        <a:xfrm>
          <a:off x="3766" y="2125736"/>
          <a:ext cx="1770341" cy="1505860"/>
        </a:xfrm>
        <a:prstGeom prst="roundRect">
          <a:avLst>
            <a:gd name="adj" fmla="val 10000"/>
          </a:avLst>
        </a:prstGeom>
        <a:solidFill>
          <a:srgbClr val="5DA4D7"/>
        </a:solidFill>
        <a:ln w="635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Social</a:t>
          </a:r>
          <a:r>
            <a:rPr lang="en-US" sz="2000" b="0" kern="1200" dirty="0"/>
            <a:t> </a:t>
          </a:r>
          <a:r>
            <a:rPr lang="en-US" sz="2400" b="0" kern="1200" dirty="0"/>
            <a:t>Conditions</a:t>
          </a:r>
          <a:endParaRPr lang="en-US" sz="2000" b="0" kern="1200" dirty="0"/>
        </a:p>
      </dsp:txBody>
      <dsp:txXfrm>
        <a:off x="47871" y="2169841"/>
        <a:ext cx="1682131" cy="1417650"/>
      </dsp:txXfrm>
    </dsp:sp>
    <dsp:sp modelId="{F1CF513D-6563-4846-89C1-029ED0746281}">
      <dsp:nvSpPr>
        <dsp:cNvPr id="0" name=""/>
        <dsp:cNvSpPr/>
      </dsp:nvSpPr>
      <dsp:spPr>
        <a:xfrm>
          <a:off x="1821830" y="2624414"/>
          <a:ext cx="583484" cy="508503"/>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660066"/>
            </a:solidFill>
          </a:endParaRPr>
        </a:p>
      </dsp:txBody>
      <dsp:txXfrm>
        <a:off x="1821830" y="2726115"/>
        <a:ext cx="430933" cy="305101"/>
      </dsp:txXfrm>
    </dsp:sp>
    <dsp:sp modelId="{F9755864-4F8C-F34E-923D-8DB8A6C82346}">
      <dsp:nvSpPr>
        <dsp:cNvPr id="0" name=""/>
        <dsp:cNvSpPr/>
      </dsp:nvSpPr>
      <dsp:spPr>
        <a:xfrm>
          <a:off x="2433262"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Networks</a:t>
          </a:r>
        </a:p>
      </dsp:txBody>
      <dsp:txXfrm>
        <a:off x="2477367" y="2169841"/>
        <a:ext cx="1559677" cy="1417650"/>
      </dsp:txXfrm>
    </dsp:sp>
    <dsp:sp modelId="{33224C9E-D7F5-864E-8945-AB4813DA3E0F}">
      <dsp:nvSpPr>
        <dsp:cNvPr id="0" name=""/>
        <dsp:cNvSpPr/>
      </dsp:nvSpPr>
      <dsp:spPr>
        <a:xfrm>
          <a:off x="4127013" y="2590517"/>
          <a:ext cx="587201" cy="576298"/>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660066"/>
            </a:solidFill>
          </a:endParaRPr>
        </a:p>
      </dsp:txBody>
      <dsp:txXfrm>
        <a:off x="4127013" y="2705777"/>
        <a:ext cx="414312" cy="345778"/>
      </dsp:txXfrm>
    </dsp:sp>
    <dsp:sp modelId="{1C8BAF9A-DE15-6949-B779-1E3207261C3E}">
      <dsp:nvSpPr>
        <dsp:cNvPr id="0" name=""/>
        <dsp:cNvSpPr/>
      </dsp:nvSpPr>
      <dsp:spPr>
        <a:xfrm>
          <a:off x="4740304" y="2125736"/>
          <a:ext cx="1703420"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a:t>
          </a:r>
        </a:p>
        <a:p>
          <a:pPr marL="0" lvl="0" indent="0" algn="ctr" defTabSz="889000">
            <a:lnSpc>
              <a:spcPct val="90000"/>
            </a:lnSpc>
            <a:spcBef>
              <a:spcPct val="0"/>
            </a:spcBef>
            <a:spcAft>
              <a:spcPct val="35000"/>
            </a:spcAft>
            <a:buNone/>
          </a:pPr>
          <a:r>
            <a:rPr lang="en-US" sz="2000" kern="1200" dirty="0"/>
            <a:t>Resources</a:t>
          </a:r>
        </a:p>
        <a:p>
          <a:pPr marL="0" lvl="0" indent="0" algn="ctr" defTabSz="889000">
            <a:lnSpc>
              <a:spcPct val="90000"/>
            </a:lnSpc>
            <a:spcBef>
              <a:spcPct val="0"/>
            </a:spcBef>
            <a:spcAft>
              <a:spcPct val="35000"/>
            </a:spcAft>
            <a:buNone/>
          </a:pPr>
          <a:r>
            <a:rPr lang="en-US" sz="2000" kern="1200" dirty="0"/>
            <a:t>Information</a:t>
          </a:r>
        </a:p>
      </dsp:txBody>
      <dsp:txXfrm>
        <a:off x="4784409" y="2169841"/>
        <a:ext cx="1615210" cy="1417650"/>
      </dsp:txXfrm>
    </dsp:sp>
    <dsp:sp modelId="{6B0A3204-8A78-D64D-9192-98B0445786E0}">
      <dsp:nvSpPr>
        <dsp:cNvPr id="0" name=""/>
        <dsp:cNvSpPr/>
      </dsp:nvSpPr>
      <dsp:spPr>
        <a:xfrm>
          <a:off x="6504681" y="2556615"/>
          <a:ext cx="557017" cy="644101"/>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solidFill>
              <a:srgbClr val="660066"/>
            </a:solidFill>
          </a:endParaRPr>
        </a:p>
      </dsp:txBody>
      <dsp:txXfrm>
        <a:off x="6504681" y="2685435"/>
        <a:ext cx="389912" cy="386461"/>
      </dsp:txXfrm>
    </dsp:sp>
    <dsp:sp modelId="{73CB4379-C4E9-7340-850E-CBFF7EC55F1B}">
      <dsp:nvSpPr>
        <dsp:cNvPr id="0" name=""/>
        <dsp:cNvSpPr/>
      </dsp:nvSpPr>
      <dsp:spPr>
        <a:xfrm>
          <a:off x="7102880"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Outcomes</a:t>
          </a:r>
        </a:p>
      </dsp:txBody>
      <dsp:txXfrm>
        <a:off x="7146985" y="2169841"/>
        <a:ext cx="1559677" cy="1417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2DD76-4D0C-504C-A846-103168BA85D3}">
      <dsp:nvSpPr>
        <dsp:cNvPr id="0" name=""/>
        <dsp:cNvSpPr/>
      </dsp:nvSpPr>
      <dsp:spPr>
        <a:xfrm>
          <a:off x="3766" y="2125736"/>
          <a:ext cx="1770341" cy="1505860"/>
        </a:xfrm>
        <a:prstGeom prst="roundRect">
          <a:avLst>
            <a:gd name="adj" fmla="val 10000"/>
          </a:avLst>
        </a:prstGeom>
        <a:solidFill>
          <a:srgbClr val="5DA4D7"/>
        </a:solidFill>
        <a:ln w="635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Social</a:t>
          </a:r>
          <a:r>
            <a:rPr lang="en-US" sz="2000" b="0" kern="1200" dirty="0"/>
            <a:t> </a:t>
          </a:r>
          <a:r>
            <a:rPr lang="en-US" sz="2400" b="0" kern="1200" dirty="0"/>
            <a:t>Conditions</a:t>
          </a:r>
          <a:endParaRPr lang="en-US" sz="2000" b="0" kern="1200" dirty="0"/>
        </a:p>
      </dsp:txBody>
      <dsp:txXfrm>
        <a:off x="47871" y="2169841"/>
        <a:ext cx="1682131" cy="1417650"/>
      </dsp:txXfrm>
    </dsp:sp>
    <dsp:sp modelId="{F1CF513D-6563-4846-89C1-029ED0746281}">
      <dsp:nvSpPr>
        <dsp:cNvPr id="0" name=""/>
        <dsp:cNvSpPr/>
      </dsp:nvSpPr>
      <dsp:spPr>
        <a:xfrm>
          <a:off x="1821830" y="2624414"/>
          <a:ext cx="583484" cy="508503"/>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660066"/>
            </a:solidFill>
          </a:endParaRPr>
        </a:p>
      </dsp:txBody>
      <dsp:txXfrm>
        <a:off x="1821830" y="2726115"/>
        <a:ext cx="430933" cy="305101"/>
      </dsp:txXfrm>
    </dsp:sp>
    <dsp:sp modelId="{F9755864-4F8C-F34E-923D-8DB8A6C82346}">
      <dsp:nvSpPr>
        <dsp:cNvPr id="0" name=""/>
        <dsp:cNvSpPr/>
      </dsp:nvSpPr>
      <dsp:spPr>
        <a:xfrm>
          <a:off x="2433262"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Networks</a:t>
          </a:r>
        </a:p>
      </dsp:txBody>
      <dsp:txXfrm>
        <a:off x="2477367" y="2169841"/>
        <a:ext cx="1559677" cy="1417650"/>
      </dsp:txXfrm>
    </dsp:sp>
    <dsp:sp modelId="{33224C9E-D7F5-864E-8945-AB4813DA3E0F}">
      <dsp:nvSpPr>
        <dsp:cNvPr id="0" name=""/>
        <dsp:cNvSpPr/>
      </dsp:nvSpPr>
      <dsp:spPr>
        <a:xfrm>
          <a:off x="4127013" y="2590517"/>
          <a:ext cx="587201" cy="576298"/>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660066"/>
            </a:solidFill>
          </a:endParaRPr>
        </a:p>
      </dsp:txBody>
      <dsp:txXfrm>
        <a:off x="4127013" y="2705777"/>
        <a:ext cx="414312" cy="345778"/>
      </dsp:txXfrm>
    </dsp:sp>
    <dsp:sp modelId="{1C8BAF9A-DE15-6949-B779-1E3207261C3E}">
      <dsp:nvSpPr>
        <dsp:cNvPr id="0" name=""/>
        <dsp:cNvSpPr/>
      </dsp:nvSpPr>
      <dsp:spPr>
        <a:xfrm>
          <a:off x="4740304" y="2125736"/>
          <a:ext cx="1703420"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a:t>
          </a:r>
        </a:p>
        <a:p>
          <a:pPr marL="0" lvl="0" indent="0" algn="ctr" defTabSz="889000">
            <a:lnSpc>
              <a:spcPct val="90000"/>
            </a:lnSpc>
            <a:spcBef>
              <a:spcPct val="0"/>
            </a:spcBef>
            <a:spcAft>
              <a:spcPct val="35000"/>
            </a:spcAft>
            <a:buNone/>
          </a:pPr>
          <a:r>
            <a:rPr lang="en-US" sz="2000" kern="1200" dirty="0"/>
            <a:t>Resources</a:t>
          </a:r>
        </a:p>
        <a:p>
          <a:pPr marL="0" lvl="0" indent="0" algn="ctr" defTabSz="889000">
            <a:lnSpc>
              <a:spcPct val="90000"/>
            </a:lnSpc>
            <a:spcBef>
              <a:spcPct val="0"/>
            </a:spcBef>
            <a:spcAft>
              <a:spcPct val="35000"/>
            </a:spcAft>
            <a:buNone/>
          </a:pPr>
          <a:r>
            <a:rPr lang="en-US" sz="2000" kern="1200" dirty="0"/>
            <a:t>Information</a:t>
          </a:r>
        </a:p>
      </dsp:txBody>
      <dsp:txXfrm>
        <a:off x="4784409" y="2169841"/>
        <a:ext cx="1615210" cy="1417650"/>
      </dsp:txXfrm>
    </dsp:sp>
    <dsp:sp modelId="{6B0A3204-8A78-D64D-9192-98B0445786E0}">
      <dsp:nvSpPr>
        <dsp:cNvPr id="0" name=""/>
        <dsp:cNvSpPr/>
      </dsp:nvSpPr>
      <dsp:spPr>
        <a:xfrm>
          <a:off x="6504681" y="2556615"/>
          <a:ext cx="557017" cy="644101"/>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solidFill>
              <a:srgbClr val="660066"/>
            </a:solidFill>
          </a:endParaRPr>
        </a:p>
      </dsp:txBody>
      <dsp:txXfrm>
        <a:off x="6504681" y="2685435"/>
        <a:ext cx="389912" cy="386461"/>
      </dsp:txXfrm>
    </dsp:sp>
    <dsp:sp modelId="{73CB4379-C4E9-7340-850E-CBFF7EC55F1B}">
      <dsp:nvSpPr>
        <dsp:cNvPr id="0" name=""/>
        <dsp:cNvSpPr/>
      </dsp:nvSpPr>
      <dsp:spPr>
        <a:xfrm>
          <a:off x="7102880"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Outcomes</a:t>
          </a:r>
        </a:p>
      </dsp:txBody>
      <dsp:txXfrm>
        <a:off x="7146985" y="2169841"/>
        <a:ext cx="1559677" cy="1417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2DD76-4D0C-504C-A846-103168BA85D3}">
      <dsp:nvSpPr>
        <dsp:cNvPr id="0" name=""/>
        <dsp:cNvSpPr/>
      </dsp:nvSpPr>
      <dsp:spPr>
        <a:xfrm>
          <a:off x="3766" y="2125736"/>
          <a:ext cx="1770341" cy="1505860"/>
        </a:xfrm>
        <a:prstGeom prst="roundRect">
          <a:avLst>
            <a:gd name="adj" fmla="val 10000"/>
          </a:avLst>
        </a:prstGeom>
        <a:solidFill>
          <a:srgbClr val="5DA4D7"/>
        </a:solidFill>
        <a:ln w="635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Social</a:t>
          </a:r>
          <a:r>
            <a:rPr lang="en-US" sz="2000" b="0" kern="1200" dirty="0"/>
            <a:t> </a:t>
          </a:r>
          <a:r>
            <a:rPr lang="en-US" sz="2400" b="0" kern="1200" dirty="0"/>
            <a:t>Conditions</a:t>
          </a:r>
          <a:endParaRPr lang="en-US" sz="2000" b="0" kern="1200" dirty="0"/>
        </a:p>
      </dsp:txBody>
      <dsp:txXfrm>
        <a:off x="47871" y="2169841"/>
        <a:ext cx="1682131" cy="1417650"/>
      </dsp:txXfrm>
    </dsp:sp>
    <dsp:sp modelId="{F1CF513D-6563-4846-89C1-029ED0746281}">
      <dsp:nvSpPr>
        <dsp:cNvPr id="0" name=""/>
        <dsp:cNvSpPr/>
      </dsp:nvSpPr>
      <dsp:spPr>
        <a:xfrm>
          <a:off x="1821830" y="2624414"/>
          <a:ext cx="583484" cy="508503"/>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660066"/>
            </a:solidFill>
          </a:endParaRPr>
        </a:p>
      </dsp:txBody>
      <dsp:txXfrm>
        <a:off x="1821830" y="2726115"/>
        <a:ext cx="430933" cy="305101"/>
      </dsp:txXfrm>
    </dsp:sp>
    <dsp:sp modelId="{F9755864-4F8C-F34E-923D-8DB8A6C82346}">
      <dsp:nvSpPr>
        <dsp:cNvPr id="0" name=""/>
        <dsp:cNvSpPr/>
      </dsp:nvSpPr>
      <dsp:spPr>
        <a:xfrm>
          <a:off x="2433262"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Networks</a:t>
          </a:r>
        </a:p>
      </dsp:txBody>
      <dsp:txXfrm>
        <a:off x="2477367" y="2169841"/>
        <a:ext cx="1559677" cy="1417650"/>
      </dsp:txXfrm>
    </dsp:sp>
    <dsp:sp modelId="{33224C9E-D7F5-864E-8945-AB4813DA3E0F}">
      <dsp:nvSpPr>
        <dsp:cNvPr id="0" name=""/>
        <dsp:cNvSpPr/>
      </dsp:nvSpPr>
      <dsp:spPr>
        <a:xfrm>
          <a:off x="4127013" y="2590517"/>
          <a:ext cx="587201" cy="576298"/>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660066"/>
            </a:solidFill>
          </a:endParaRPr>
        </a:p>
      </dsp:txBody>
      <dsp:txXfrm>
        <a:off x="4127013" y="2705777"/>
        <a:ext cx="414312" cy="345778"/>
      </dsp:txXfrm>
    </dsp:sp>
    <dsp:sp modelId="{1C8BAF9A-DE15-6949-B779-1E3207261C3E}">
      <dsp:nvSpPr>
        <dsp:cNvPr id="0" name=""/>
        <dsp:cNvSpPr/>
      </dsp:nvSpPr>
      <dsp:spPr>
        <a:xfrm>
          <a:off x="4740304" y="2125736"/>
          <a:ext cx="1703420" cy="1505860"/>
        </a:xfrm>
        <a:prstGeom prst="roundRect">
          <a:avLst>
            <a:gd name="adj" fmla="val 10000"/>
          </a:avLst>
        </a:prstGeom>
        <a:solidFill>
          <a:srgbClr val="5DA4D7"/>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a:t>
          </a:r>
        </a:p>
        <a:p>
          <a:pPr marL="0" lvl="0" indent="0" algn="ctr" defTabSz="889000">
            <a:lnSpc>
              <a:spcPct val="90000"/>
            </a:lnSpc>
            <a:spcBef>
              <a:spcPct val="0"/>
            </a:spcBef>
            <a:spcAft>
              <a:spcPct val="35000"/>
            </a:spcAft>
            <a:buNone/>
          </a:pPr>
          <a:r>
            <a:rPr lang="en-US" sz="2000" kern="1200" dirty="0"/>
            <a:t>Resources</a:t>
          </a:r>
        </a:p>
        <a:p>
          <a:pPr marL="0" lvl="0" indent="0" algn="ctr" defTabSz="889000">
            <a:lnSpc>
              <a:spcPct val="90000"/>
            </a:lnSpc>
            <a:spcBef>
              <a:spcPct val="0"/>
            </a:spcBef>
            <a:spcAft>
              <a:spcPct val="35000"/>
            </a:spcAft>
            <a:buNone/>
          </a:pPr>
          <a:r>
            <a:rPr lang="en-US" sz="2000" kern="1200" dirty="0"/>
            <a:t>Information</a:t>
          </a:r>
        </a:p>
      </dsp:txBody>
      <dsp:txXfrm>
        <a:off x="4784409" y="2169841"/>
        <a:ext cx="1615210" cy="1417650"/>
      </dsp:txXfrm>
    </dsp:sp>
    <dsp:sp modelId="{6B0A3204-8A78-D64D-9192-98B0445786E0}">
      <dsp:nvSpPr>
        <dsp:cNvPr id="0" name=""/>
        <dsp:cNvSpPr/>
      </dsp:nvSpPr>
      <dsp:spPr>
        <a:xfrm>
          <a:off x="6504681" y="2556615"/>
          <a:ext cx="557017" cy="644101"/>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solidFill>
              <a:srgbClr val="660066"/>
            </a:solidFill>
          </a:endParaRPr>
        </a:p>
      </dsp:txBody>
      <dsp:txXfrm>
        <a:off x="6504681" y="2685435"/>
        <a:ext cx="389912" cy="386461"/>
      </dsp:txXfrm>
    </dsp:sp>
    <dsp:sp modelId="{73CB4379-C4E9-7340-850E-CBFF7EC55F1B}">
      <dsp:nvSpPr>
        <dsp:cNvPr id="0" name=""/>
        <dsp:cNvSpPr/>
      </dsp:nvSpPr>
      <dsp:spPr>
        <a:xfrm>
          <a:off x="7102880"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Outcomes</a:t>
          </a:r>
        </a:p>
      </dsp:txBody>
      <dsp:txXfrm>
        <a:off x="7146985" y="2169841"/>
        <a:ext cx="1559677" cy="1417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2DD76-4D0C-504C-A846-103168BA85D3}">
      <dsp:nvSpPr>
        <dsp:cNvPr id="0" name=""/>
        <dsp:cNvSpPr/>
      </dsp:nvSpPr>
      <dsp:spPr>
        <a:xfrm>
          <a:off x="3766" y="2125736"/>
          <a:ext cx="1770341" cy="1505860"/>
        </a:xfrm>
        <a:prstGeom prst="roundRect">
          <a:avLst>
            <a:gd name="adj" fmla="val 10000"/>
          </a:avLst>
        </a:prstGeom>
        <a:solidFill>
          <a:srgbClr val="5DA4D7"/>
        </a:solidFill>
        <a:ln w="635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t>Social</a:t>
          </a:r>
          <a:r>
            <a:rPr lang="en-US" sz="2000" b="0" kern="1200" dirty="0"/>
            <a:t> </a:t>
          </a:r>
          <a:r>
            <a:rPr lang="en-US" sz="2400" b="0" kern="1200" dirty="0"/>
            <a:t>Conditions</a:t>
          </a:r>
          <a:endParaRPr lang="en-US" sz="2000" b="0" kern="1200" dirty="0"/>
        </a:p>
      </dsp:txBody>
      <dsp:txXfrm>
        <a:off x="47871" y="2169841"/>
        <a:ext cx="1682131" cy="1417650"/>
      </dsp:txXfrm>
    </dsp:sp>
    <dsp:sp modelId="{F1CF513D-6563-4846-89C1-029ED0746281}">
      <dsp:nvSpPr>
        <dsp:cNvPr id="0" name=""/>
        <dsp:cNvSpPr/>
      </dsp:nvSpPr>
      <dsp:spPr>
        <a:xfrm>
          <a:off x="1821830" y="2624414"/>
          <a:ext cx="583484" cy="508503"/>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660066"/>
            </a:solidFill>
          </a:endParaRPr>
        </a:p>
      </dsp:txBody>
      <dsp:txXfrm>
        <a:off x="1821830" y="2726115"/>
        <a:ext cx="430933" cy="305101"/>
      </dsp:txXfrm>
    </dsp:sp>
    <dsp:sp modelId="{F9755864-4F8C-F34E-923D-8DB8A6C82346}">
      <dsp:nvSpPr>
        <dsp:cNvPr id="0" name=""/>
        <dsp:cNvSpPr/>
      </dsp:nvSpPr>
      <dsp:spPr>
        <a:xfrm>
          <a:off x="2433262"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Networks</a:t>
          </a:r>
        </a:p>
      </dsp:txBody>
      <dsp:txXfrm>
        <a:off x="2477367" y="2169841"/>
        <a:ext cx="1559677" cy="1417650"/>
      </dsp:txXfrm>
    </dsp:sp>
    <dsp:sp modelId="{33224C9E-D7F5-864E-8945-AB4813DA3E0F}">
      <dsp:nvSpPr>
        <dsp:cNvPr id="0" name=""/>
        <dsp:cNvSpPr/>
      </dsp:nvSpPr>
      <dsp:spPr>
        <a:xfrm>
          <a:off x="4127013" y="2590517"/>
          <a:ext cx="587201" cy="576298"/>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660066"/>
            </a:solidFill>
          </a:endParaRPr>
        </a:p>
      </dsp:txBody>
      <dsp:txXfrm>
        <a:off x="4127013" y="2705777"/>
        <a:ext cx="414312" cy="345778"/>
      </dsp:txXfrm>
    </dsp:sp>
    <dsp:sp modelId="{1C8BAF9A-DE15-6949-B779-1E3207261C3E}">
      <dsp:nvSpPr>
        <dsp:cNvPr id="0" name=""/>
        <dsp:cNvSpPr/>
      </dsp:nvSpPr>
      <dsp:spPr>
        <a:xfrm>
          <a:off x="4740304" y="2125736"/>
          <a:ext cx="1703420" cy="1505860"/>
        </a:xfrm>
        <a:prstGeom prst="roundRect">
          <a:avLst>
            <a:gd name="adj" fmla="val 10000"/>
          </a:avLst>
        </a:prstGeom>
        <a:solidFill>
          <a:srgbClr val="5DA4D7"/>
        </a:solidFill>
        <a:ln w="38100" cmpd="sng">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a:t>
          </a:r>
        </a:p>
        <a:p>
          <a:pPr marL="0" lvl="0" indent="0" algn="ctr" defTabSz="889000">
            <a:lnSpc>
              <a:spcPct val="90000"/>
            </a:lnSpc>
            <a:spcBef>
              <a:spcPct val="0"/>
            </a:spcBef>
            <a:spcAft>
              <a:spcPct val="35000"/>
            </a:spcAft>
            <a:buNone/>
          </a:pPr>
          <a:r>
            <a:rPr lang="en-US" sz="2000" kern="1200" dirty="0"/>
            <a:t>Resources</a:t>
          </a:r>
        </a:p>
        <a:p>
          <a:pPr marL="0" lvl="0" indent="0" algn="ctr" defTabSz="889000">
            <a:lnSpc>
              <a:spcPct val="90000"/>
            </a:lnSpc>
            <a:spcBef>
              <a:spcPct val="0"/>
            </a:spcBef>
            <a:spcAft>
              <a:spcPct val="35000"/>
            </a:spcAft>
            <a:buNone/>
          </a:pPr>
          <a:r>
            <a:rPr lang="en-US" sz="2000" kern="1200" dirty="0"/>
            <a:t>Information</a:t>
          </a:r>
        </a:p>
      </dsp:txBody>
      <dsp:txXfrm>
        <a:off x="4784409" y="2169841"/>
        <a:ext cx="1615210" cy="1417650"/>
      </dsp:txXfrm>
    </dsp:sp>
    <dsp:sp modelId="{6B0A3204-8A78-D64D-9192-98B0445786E0}">
      <dsp:nvSpPr>
        <dsp:cNvPr id="0" name=""/>
        <dsp:cNvSpPr/>
      </dsp:nvSpPr>
      <dsp:spPr>
        <a:xfrm>
          <a:off x="6504681" y="2556615"/>
          <a:ext cx="557017" cy="644101"/>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solidFill>
              <a:srgbClr val="660066"/>
            </a:solidFill>
          </a:endParaRPr>
        </a:p>
      </dsp:txBody>
      <dsp:txXfrm>
        <a:off x="6504681" y="2685435"/>
        <a:ext cx="389912" cy="386461"/>
      </dsp:txXfrm>
    </dsp:sp>
    <dsp:sp modelId="{73CB4379-C4E9-7340-850E-CBFF7EC55F1B}">
      <dsp:nvSpPr>
        <dsp:cNvPr id="0" name=""/>
        <dsp:cNvSpPr/>
      </dsp:nvSpPr>
      <dsp:spPr>
        <a:xfrm>
          <a:off x="7102880" y="2125736"/>
          <a:ext cx="1647887" cy="1505860"/>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Outcomes</a:t>
          </a:r>
        </a:p>
      </dsp:txBody>
      <dsp:txXfrm>
        <a:off x="7146985" y="2169841"/>
        <a:ext cx="1559677" cy="1417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2DD76-4D0C-504C-A846-103168BA85D3}">
      <dsp:nvSpPr>
        <dsp:cNvPr id="0" name=""/>
        <dsp:cNvSpPr/>
      </dsp:nvSpPr>
      <dsp:spPr>
        <a:xfrm>
          <a:off x="10307" y="2298049"/>
          <a:ext cx="1564453" cy="1161234"/>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Social Conditions</a:t>
          </a:r>
        </a:p>
      </dsp:txBody>
      <dsp:txXfrm>
        <a:off x="44318" y="2332060"/>
        <a:ext cx="1496431" cy="1093212"/>
      </dsp:txXfrm>
    </dsp:sp>
    <dsp:sp modelId="{F1CF513D-6563-4846-89C1-029ED0746281}">
      <dsp:nvSpPr>
        <dsp:cNvPr id="0" name=""/>
        <dsp:cNvSpPr/>
      </dsp:nvSpPr>
      <dsp:spPr>
        <a:xfrm>
          <a:off x="1616933" y="2653983"/>
          <a:ext cx="515626" cy="449365"/>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rgbClr val="660066"/>
            </a:solidFill>
          </a:endParaRPr>
        </a:p>
      </dsp:txBody>
      <dsp:txXfrm>
        <a:off x="1616933" y="2743856"/>
        <a:ext cx="380817" cy="269619"/>
      </dsp:txXfrm>
    </dsp:sp>
    <dsp:sp modelId="{F9755864-4F8C-F34E-923D-8DB8A6C82346}">
      <dsp:nvSpPr>
        <dsp:cNvPr id="0" name=""/>
        <dsp:cNvSpPr/>
      </dsp:nvSpPr>
      <dsp:spPr>
        <a:xfrm>
          <a:off x="2157257" y="1828784"/>
          <a:ext cx="1793869" cy="2099764"/>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Networks</a:t>
          </a:r>
        </a:p>
      </dsp:txBody>
      <dsp:txXfrm>
        <a:off x="2209798" y="1881325"/>
        <a:ext cx="1688787" cy="1994682"/>
      </dsp:txXfrm>
    </dsp:sp>
    <dsp:sp modelId="{33224C9E-D7F5-864E-8945-AB4813DA3E0F}">
      <dsp:nvSpPr>
        <dsp:cNvPr id="0" name=""/>
        <dsp:cNvSpPr/>
      </dsp:nvSpPr>
      <dsp:spPr>
        <a:xfrm>
          <a:off x="3991657" y="2624028"/>
          <a:ext cx="518910" cy="509275"/>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660066"/>
            </a:solidFill>
          </a:endParaRPr>
        </a:p>
      </dsp:txBody>
      <dsp:txXfrm>
        <a:off x="3991657" y="2725883"/>
        <a:ext cx="366128" cy="305565"/>
      </dsp:txXfrm>
    </dsp:sp>
    <dsp:sp modelId="{1C8BAF9A-DE15-6949-B779-1E3207261C3E}">
      <dsp:nvSpPr>
        <dsp:cNvPr id="0" name=""/>
        <dsp:cNvSpPr/>
      </dsp:nvSpPr>
      <dsp:spPr>
        <a:xfrm>
          <a:off x="4533623" y="1739775"/>
          <a:ext cx="2171866" cy="2277782"/>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Support</a:t>
          </a:r>
        </a:p>
        <a:p>
          <a:pPr marL="0" lvl="0" indent="0" algn="ctr" defTabSz="1066800">
            <a:lnSpc>
              <a:spcPct val="90000"/>
            </a:lnSpc>
            <a:spcBef>
              <a:spcPct val="0"/>
            </a:spcBef>
            <a:spcAft>
              <a:spcPct val="35000"/>
            </a:spcAft>
            <a:buNone/>
          </a:pPr>
          <a:r>
            <a:rPr lang="en-US" sz="2400" kern="1200" dirty="0"/>
            <a:t>Resources</a:t>
          </a:r>
        </a:p>
        <a:p>
          <a:pPr marL="0" lvl="0" indent="0" algn="ctr" defTabSz="1066800">
            <a:lnSpc>
              <a:spcPct val="90000"/>
            </a:lnSpc>
            <a:spcBef>
              <a:spcPct val="0"/>
            </a:spcBef>
            <a:spcAft>
              <a:spcPct val="35000"/>
            </a:spcAft>
            <a:buNone/>
          </a:pPr>
          <a:r>
            <a:rPr lang="en-US" sz="2400" kern="1200" dirty="0"/>
            <a:t>Information</a:t>
          </a:r>
        </a:p>
      </dsp:txBody>
      <dsp:txXfrm>
        <a:off x="4597235" y="1803387"/>
        <a:ext cx="2044642" cy="2150558"/>
      </dsp:txXfrm>
    </dsp:sp>
    <dsp:sp modelId="{6B0A3204-8A78-D64D-9192-98B0445786E0}">
      <dsp:nvSpPr>
        <dsp:cNvPr id="0" name=""/>
        <dsp:cNvSpPr/>
      </dsp:nvSpPr>
      <dsp:spPr>
        <a:xfrm>
          <a:off x="6759356" y="2594069"/>
          <a:ext cx="492237" cy="569194"/>
        </a:xfrm>
        <a:prstGeom prst="rightArrow">
          <a:avLst>
            <a:gd name="adj1" fmla="val 60000"/>
            <a:gd name="adj2" fmla="val 5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660066"/>
            </a:solidFill>
          </a:endParaRPr>
        </a:p>
      </dsp:txBody>
      <dsp:txXfrm>
        <a:off x="6759356" y="2707908"/>
        <a:ext cx="344566" cy="341516"/>
      </dsp:txXfrm>
    </dsp:sp>
    <dsp:sp modelId="{73CB4379-C4E9-7340-850E-CBFF7EC55F1B}">
      <dsp:nvSpPr>
        <dsp:cNvPr id="0" name=""/>
        <dsp:cNvSpPr/>
      </dsp:nvSpPr>
      <dsp:spPr>
        <a:xfrm>
          <a:off x="7287986" y="2318199"/>
          <a:ext cx="1456240" cy="1120933"/>
        </a:xfrm>
        <a:prstGeom prst="roundRect">
          <a:avLst>
            <a:gd name="adj" fmla="val 10000"/>
          </a:avLst>
        </a:prstGeom>
        <a:solidFill>
          <a:srgbClr val="5DA4D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 Outcomes</a:t>
          </a:r>
        </a:p>
      </dsp:txBody>
      <dsp:txXfrm>
        <a:off x="7320817" y="2351030"/>
        <a:ext cx="1390578" cy="105527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8/21/2024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354422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However, this doesn’t work equally for everybody. Social</a:t>
            </a:r>
            <a:r>
              <a:rPr lang="en-US" sz="1400" baseline="0" dirty="0"/>
              <a:t> conditions like racism, geographic isolation, war, sexism, or poverty can make some people’s networks (click) smaller, or constrained, or tight-knit and comprised of people who are pretty much just like them. (click) This is sometimes very helpful for when you need social support and emotional support, but not great when you need the opportunity to access new information and resources that are different then what everyone in your network already has or knows. When the norms, values, or beliefs of most of your network are harmful -- such as believing a vaccine doesn’t work, or when everyone you know smokes cigarettes – this can have a negative influence on your behavior or can create barriers to your ability to hold differing beliefs or to engage in different behaviors that would be healthier for you. We will talk more about the aspects of this part of the model – what your network provides – later in this presentation. And finally (click), this network support and access to resources and information then greatly influences your health behaviors, your health risks, and both psychological and physiologic aspects of health, like stress or malnutrition. </a:t>
            </a:r>
            <a:endParaRPr lang="en-US"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r>
              <a:rPr lang="en-US" sz="1400" b="1" dirty="0"/>
              <a:t>If your network is healthy and filled with lots of diverse</a:t>
            </a:r>
            <a:r>
              <a:rPr lang="en-US" sz="1400" b="1" baseline="0" dirty="0"/>
              <a:t> people who give you support and access to new information and opportunities so that you’re constantly evolving, great! If you don’t have a network like that, it can really hurt your opportunities to be healthy. </a:t>
            </a:r>
            <a:endParaRPr lang="en-US" sz="1400" b="1" dirty="0"/>
          </a:p>
        </p:txBody>
      </p:sp>
      <p:sp>
        <p:nvSpPr>
          <p:cNvPr id="4" name="Slide Number Placeholder 3"/>
          <p:cNvSpPr>
            <a:spLocks noGrp="1"/>
          </p:cNvSpPr>
          <p:nvPr>
            <p:ph type="sldNum" sz="quarter" idx="5"/>
          </p:nvPr>
        </p:nvSpPr>
        <p:spPr/>
        <p:txBody>
          <a:bodyPr/>
          <a:lstStyle/>
          <a:p>
            <a:pPr>
              <a:defRPr/>
            </a:pPr>
            <a:fld id="{74F310B1-741D-4A11-977D-AED45A1A5BC3}"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I view health inequities through a lens that is derived from Berkman and Glass’s model of social determinants and health coupled with Ackerson and Viswanath’s Structural Information Model of Communication. Essentially,  that social conditions shape our social networks, which then create differential opportunities to be exposed to, access, and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Our social networks and our environment are powerful influences on what we know, what we think, what we have, and what we do.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a:p>
        </p:txBody>
      </p:sp>
      <p:sp>
        <p:nvSpPr>
          <p:cNvPr id="4" name="Slide Number Placeholder 3"/>
          <p:cNvSpPr>
            <a:spLocks noGrp="1"/>
          </p:cNvSpPr>
          <p:nvPr>
            <p:ph type="sldNum" sz="quarter" idx="5"/>
          </p:nvPr>
        </p:nvSpPr>
        <p:spPr/>
        <p:txBody>
          <a:bodyPr/>
          <a:lstStyle/>
          <a:p>
            <a:pPr>
              <a:defRPr/>
            </a:pPr>
            <a:fld id="{74F310B1-741D-4A11-977D-AED45A1A5BC3}" type="slidenum">
              <a:rPr lang="en-US" smtClean="0"/>
              <a:pPr>
                <a:defRPr/>
              </a:pPr>
              <a:t>12</a:t>
            </a:fld>
            <a:endParaRPr lang="en-US" dirty="0"/>
          </a:p>
        </p:txBody>
      </p:sp>
    </p:spTree>
    <p:extLst>
      <p:ext uri="{BB962C8B-B14F-4D97-AF65-F5344CB8AC3E}">
        <p14:creationId xmlns:p14="http://schemas.microsoft.com/office/powerpoint/2010/main" val="1039166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aseline="0" dirty="0"/>
              <a:t>Many people are also unaware of resources embedded in their networks or environment and how they can leverage these resources to support their physical and mental health and well-being. When we think about social capital, for instance, there are three conditions that need to be met: You must HAVE the resources in your network, KNOW those resources exist, and then ACTIVATE them. With my health communication background, I was trained to address health inequities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p>
          <a:p>
            <a:endParaRPr lang="en-US" sz="1400" b="1" dirty="0"/>
          </a:p>
        </p:txBody>
      </p:sp>
      <p:sp>
        <p:nvSpPr>
          <p:cNvPr id="4" name="Slide Number Placeholder 3"/>
          <p:cNvSpPr>
            <a:spLocks noGrp="1"/>
          </p:cNvSpPr>
          <p:nvPr>
            <p:ph type="sldNum" sz="quarter" idx="5"/>
          </p:nvPr>
        </p:nvSpPr>
        <p:spPr/>
        <p:txBody>
          <a:bodyPr/>
          <a:lstStyle/>
          <a:p>
            <a:pPr>
              <a:defRPr/>
            </a:pPr>
            <a:fld id="{74F310B1-741D-4A11-977D-AED45A1A5BC3}"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Reach, effectiveness, and connections. The key to this approach is that in order for communication to address health inequities, we have to do a better job of reaching populations affected by inequities, providing information that is meaningful for people in the context of their lives (which is effectiveness), and then go beyond providing information to connect people to services and solutions.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p>
          <a:p>
            <a:endParaRPr lang="en-US" sz="1400" b="1" dirty="0"/>
          </a:p>
        </p:txBody>
      </p:sp>
      <p:sp>
        <p:nvSpPr>
          <p:cNvPr id="4" name="Slide Number Placeholder 3"/>
          <p:cNvSpPr>
            <a:spLocks noGrp="1"/>
          </p:cNvSpPr>
          <p:nvPr>
            <p:ph type="sldNum" sz="quarter" idx="5"/>
          </p:nvPr>
        </p:nvSpPr>
        <p:spPr/>
        <p:txBody>
          <a:bodyPr/>
          <a:lstStyle/>
          <a:p>
            <a:pPr>
              <a:defRPr/>
            </a:pPr>
            <a:fld id="{74F310B1-741D-4A11-977D-AED45A1A5BC3}"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72" charset="0"/>
              </a:rPr>
              <a:t>field of science that studies the nature of complex systems in nature, society, and science.</a:t>
            </a:r>
          </a:p>
          <a:p>
            <a:endParaRPr lang="en-US" dirty="0">
              <a:latin typeface="Arial" pitchFamily="-72" charset="0"/>
            </a:endParaRPr>
          </a:p>
          <a:p>
            <a:r>
              <a:rPr lang="en-US" sz="1000" dirty="0">
                <a:latin typeface="Arial" pitchFamily="-72" charset="0"/>
              </a:rPr>
              <a:t>individuals shape their networks, and their networks shape them</a:t>
            </a:r>
          </a:p>
          <a:p>
            <a:endParaRPr lang="en-US" sz="1000" dirty="0">
              <a:latin typeface="Arial" pitchFamily="-72" charset="0"/>
            </a:endParaRPr>
          </a:p>
          <a:p>
            <a:r>
              <a:rPr lang="en-US" sz="1000" dirty="0">
                <a:latin typeface="Arial" pitchFamily="-72" charset="0"/>
              </a:rPr>
              <a:t>it matters who is in your network</a:t>
            </a:r>
          </a:p>
          <a:p>
            <a:endParaRPr lang="en-US" sz="1000" dirty="0">
              <a:latin typeface="Arial" pitchFamily="-72" charset="0"/>
            </a:endParaRPr>
          </a:p>
          <a:p>
            <a:pPr lvl="2" eaLnBrk="1" hangingPunct="1"/>
            <a:r>
              <a:rPr lang="en-US" sz="1000" dirty="0">
                <a:latin typeface="Arial" pitchFamily="-72" charset="0"/>
              </a:rPr>
              <a:t>Social networks are not random, particular structures allow or inhibit certain effects</a:t>
            </a:r>
          </a:p>
          <a:p>
            <a:pPr lvl="2" eaLnBrk="1" hangingPunct="1"/>
            <a:r>
              <a:rPr lang="en-US" sz="1000" dirty="0">
                <a:latin typeface="Arial" pitchFamily="-72" charset="0"/>
              </a:rPr>
              <a:t>Transmission, adaptation, binding, exclusion</a:t>
            </a:r>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15</a:t>
            </a:fld>
            <a:endParaRPr lang="en-US"/>
          </a:p>
        </p:txBody>
      </p:sp>
    </p:spTree>
    <p:extLst>
      <p:ext uri="{BB962C8B-B14F-4D97-AF65-F5344CB8AC3E}">
        <p14:creationId xmlns:p14="http://schemas.microsoft.com/office/powerpoint/2010/main" val="1626449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16</a:t>
            </a:fld>
            <a:endParaRPr lang="en-US"/>
          </a:p>
        </p:txBody>
      </p:sp>
    </p:spTree>
    <p:extLst>
      <p:ext uri="{BB962C8B-B14F-4D97-AF65-F5344CB8AC3E}">
        <p14:creationId xmlns:p14="http://schemas.microsoft.com/office/powerpoint/2010/main" val="353299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sz="1200" dirty="0"/>
              <a:t>Similarities – how nodes are alike</a:t>
            </a:r>
          </a:p>
          <a:p>
            <a:pPr marL="800100" lvl="1" indent="-342900">
              <a:buAutoNum type="arabicParenR"/>
            </a:pPr>
            <a:r>
              <a:rPr lang="en-US" sz="1200" dirty="0"/>
              <a:t>Duration</a:t>
            </a:r>
            <a:r>
              <a:rPr lang="en-US" sz="1200" baseline="0" dirty="0"/>
              <a:t> of relationship and reciprocity</a:t>
            </a:r>
            <a:endParaRPr lang="en-US" sz="1200" dirty="0"/>
          </a:p>
          <a:p>
            <a:pPr marL="342900" indent="-342900">
              <a:buAutoNum type="arabicParenR"/>
            </a:pPr>
            <a:r>
              <a:rPr lang="en-US" sz="1200" dirty="0"/>
              <a:t>Social relations – what type of relationship characterizes the dyad</a:t>
            </a:r>
          </a:p>
          <a:p>
            <a:pPr marL="342900" indent="-342900">
              <a:buAutoNum type="arabicParenR"/>
            </a:pPr>
            <a:r>
              <a:rPr lang="en-US" sz="1200" dirty="0"/>
              <a:t>Interactions – what actions occur between the nodes</a:t>
            </a:r>
          </a:p>
          <a:p>
            <a:pPr marL="800100" lvl="1" indent="-342900">
              <a:buAutoNum type="arabicParenR"/>
            </a:pPr>
            <a:r>
              <a:rPr lang="en-US" sz="1200" dirty="0"/>
              <a:t>Frequency and duration of interaction</a:t>
            </a:r>
          </a:p>
          <a:p>
            <a:pPr marL="342900" indent="-342900">
              <a:buAutoNum type="arabicParenR"/>
            </a:pPr>
            <a:r>
              <a:rPr lang="en-US" sz="1200" dirty="0"/>
              <a:t>Flows – what is transmitted between the nodes</a:t>
            </a:r>
          </a:p>
          <a:p>
            <a:pPr marL="800100" lvl="1" indent="-342900">
              <a:buAutoNum type="arabicParenR"/>
            </a:pPr>
            <a:r>
              <a:rPr lang="en-US" sz="1200" dirty="0"/>
              <a:t>Varying amounts</a:t>
            </a:r>
          </a:p>
          <a:p>
            <a:pPr marL="800100" lvl="1" indent="-342900">
              <a:buAutoNum type="arabicParenR"/>
            </a:pPr>
            <a:endParaRPr lang="en-US" sz="1200" dirty="0"/>
          </a:p>
          <a:p>
            <a:pPr marL="342900" lvl="0" indent="-342900">
              <a:buAutoNum type="arabicParenR"/>
            </a:pPr>
            <a:endParaRPr lang="en-US" sz="1200" dirty="0"/>
          </a:p>
          <a:p>
            <a:pPr marL="0" lvl="0" indent="0">
              <a:buNone/>
            </a:pPr>
            <a:r>
              <a:rPr lang="en-US" sz="1200" dirty="0" err="1"/>
              <a:t>Multiplexity</a:t>
            </a:r>
            <a:endParaRPr lang="en-US" sz="1200" dirty="0"/>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17</a:t>
            </a:fld>
            <a:endParaRPr lang="en-US"/>
          </a:p>
        </p:txBody>
      </p:sp>
    </p:spTree>
    <p:extLst>
      <p:ext uri="{BB962C8B-B14F-4D97-AF65-F5344CB8AC3E}">
        <p14:creationId xmlns:p14="http://schemas.microsoft.com/office/powerpoint/2010/main" val="255980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18</a:t>
            </a:fld>
            <a:endParaRPr lang="en-US"/>
          </a:p>
        </p:txBody>
      </p:sp>
    </p:spTree>
    <p:extLst>
      <p:ext uri="{BB962C8B-B14F-4D97-AF65-F5344CB8AC3E}">
        <p14:creationId xmlns:p14="http://schemas.microsoft.com/office/powerpoint/2010/main" val="3099188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19</a:t>
            </a:fld>
            <a:endParaRPr lang="en-US"/>
          </a:p>
        </p:txBody>
      </p:sp>
    </p:spTree>
    <p:extLst>
      <p:ext uri="{BB962C8B-B14F-4D97-AF65-F5344CB8AC3E}">
        <p14:creationId xmlns:p14="http://schemas.microsoft.com/office/powerpoint/2010/main" val="1833095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20</a:t>
            </a:fld>
            <a:endParaRPr lang="en-US"/>
          </a:p>
        </p:txBody>
      </p:sp>
    </p:spTree>
    <p:extLst>
      <p:ext uri="{BB962C8B-B14F-4D97-AF65-F5344CB8AC3E}">
        <p14:creationId xmlns:p14="http://schemas.microsoft.com/office/powerpoint/2010/main" val="324943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Arial" panose="020B0604020202020204" pitchFamily="34" charset="0"/>
              </a:rPr>
              <a:t>Use de la Haye dietary intervention? </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Arial" panose="020B0604020202020204" pitchFamily="34" charset="0"/>
              </a:rPr>
              <a:t>Exercise: draw your eating network</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255675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21</a:t>
            </a:fld>
            <a:endParaRPr lang="en-US"/>
          </a:p>
        </p:txBody>
      </p:sp>
    </p:spTree>
    <p:extLst>
      <p:ext uri="{BB962C8B-B14F-4D97-AF65-F5344CB8AC3E}">
        <p14:creationId xmlns:p14="http://schemas.microsoft.com/office/powerpoint/2010/main" val="3624611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22</a:t>
            </a:fld>
            <a:endParaRPr lang="en-US"/>
          </a:p>
        </p:txBody>
      </p:sp>
    </p:spTree>
    <p:extLst>
      <p:ext uri="{BB962C8B-B14F-4D97-AF65-F5344CB8AC3E}">
        <p14:creationId xmlns:p14="http://schemas.microsoft.com/office/powerpoint/2010/main" val="448187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framework</a:t>
            </a:r>
            <a:r>
              <a:rPr lang="en-US" baseline="0" dirty="0"/>
              <a:t> looks at how at every level of influence on health, there are networks </a:t>
            </a:r>
            <a:endParaRPr lang="en-US" dirty="0"/>
          </a:p>
        </p:txBody>
      </p:sp>
      <p:sp>
        <p:nvSpPr>
          <p:cNvPr id="4" name="Slide Number Placeholder 3"/>
          <p:cNvSpPr>
            <a:spLocks noGrp="1"/>
          </p:cNvSpPr>
          <p:nvPr>
            <p:ph type="sldNum" sz="quarter" idx="10"/>
          </p:nvPr>
        </p:nvSpPr>
        <p:spPr/>
        <p:txBody>
          <a:bodyPr/>
          <a:lstStyle/>
          <a:p>
            <a:fld id="{824330AC-8497-4D40-9984-EA678D0012D0}" type="slidenum">
              <a:rPr lang="en-US" smtClean="0"/>
              <a:t>24</a:t>
            </a:fld>
            <a:endParaRPr lang="en-US"/>
          </a:p>
        </p:txBody>
      </p:sp>
    </p:spTree>
    <p:extLst>
      <p:ext uri="{BB962C8B-B14F-4D97-AF65-F5344CB8AC3E}">
        <p14:creationId xmlns:p14="http://schemas.microsoft.com/office/powerpoint/2010/main" val="20192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this is through communication materials….sometimes through more direct referrals….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led</a:t>
            </a:r>
            <a:r>
              <a:rPr lang="en-US" baseline="0" dirty="0"/>
              <a:t> three projects that focused primarily on increasing the reach and effectiveness of cancer </a:t>
            </a:r>
            <a:r>
              <a:rPr lang="en-US" baseline="0" dirty="0" err="1"/>
              <a:t>communitcation</a:t>
            </a:r>
            <a:r>
              <a:rPr lang="en-US" baseline="0" dirty="0"/>
              <a:t> to </a:t>
            </a:r>
            <a:r>
              <a:rPr lang="en-US" baseline="0" dirty="0" err="1"/>
              <a:t>raciela</a:t>
            </a:r>
            <a:r>
              <a:rPr lang="en-US" baseline="0" dirty="0"/>
              <a:t> </a:t>
            </a:r>
            <a:r>
              <a:rPr lang="en-US" baseline="0" dirty="0" err="1"/>
              <a:t>dn</a:t>
            </a:r>
            <a:r>
              <a:rPr lang="en-US" baseline="0" dirty="0"/>
              <a:t> ethnic </a:t>
            </a:r>
            <a:r>
              <a:rPr lang="en-US" baseline="0" dirty="0" err="1"/>
              <a:t>minorties</a:t>
            </a:r>
            <a:r>
              <a:rPr lang="en-US" baseline="0" dirty="0"/>
              <a:t> and low-income </a:t>
            </a:r>
            <a:r>
              <a:rPr lang="en-US" baseline="0" dirty="0" err="1"/>
              <a:t>popualtions</a:t>
            </a:r>
            <a:r>
              <a:rPr lang="en-US" baseline="0" dirty="0"/>
              <a:t> in </a:t>
            </a:r>
            <a:r>
              <a:rPr lang="en-US" baseline="0" dirty="0" err="1"/>
              <a:t>missouri</a:t>
            </a:r>
            <a:endParaRPr lang="en-US" dirty="0"/>
          </a:p>
          <a:p>
            <a:endParaRPr lang="en-US" dirty="0"/>
          </a:p>
          <a:p>
            <a:r>
              <a:rPr lang="en-US" baseline="0" dirty="0"/>
              <a:t>randomized intervention trial with united way 2-1-1 </a:t>
            </a:r>
            <a:r>
              <a:rPr lang="en-US" baseline="0" dirty="0" err="1"/>
              <a:t>missouri</a:t>
            </a:r>
            <a:r>
              <a:rPr lang="en-US" baseline="0" dirty="0"/>
              <a:t> to understand whether we could deliver cancer control referrals through 2-1-1, and how much of an intervention was needed to get callers to act on the referrals. </a:t>
            </a:r>
            <a:endParaRPr lang="en-US" dirty="0"/>
          </a:p>
          <a:p>
            <a:endParaRPr lang="en-US" baseline="0" dirty="0"/>
          </a:p>
          <a:p>
            <a:r>
              <a:rPr lang="en-US" baseline="0" dirty="0"/>
              <a:t>The importance of developing the partnership, </a:t>
            </a:r>
            <a:r>
              <a:rPr lang="en-US" baseline="0" dirty="0" err="1"/>
              <a:t>etc</a:t>
            </a:r>
            <a:r>
              <a:rPr lang="en-US" baseline="0" dirty="0"/>
              <a:t>, but one of the most important outcomes of the study is that callers who had the reason they called 20101 resolved had higher odds of contacting the received referrals to cancer prevention and control services. Which leads me back to the idea that it’s challenging and sometimes impossible for people to take care of their health when their basic needs – instrumental and emotional – are not being met. </a:t>
            </a:r>
            <a:endParaRPr lang="en-US" dirty="0"/>
          </a:p>
        </p:txBody>
      </p:sp>
      <p:sp>
        <p:nvSpPr>
          <p:cNvPr id="4" name="Slide Number Placeholder 3"/>
          <p:cNvSpPr>
            <a:spLocks noGrp="1"/>
          </p:cNvSpPr>
          <p:nvPr>
            <p:ph type="sldNum" sz="quarter" idx="10"/>
          </p:nvPr>
        </p:nvSpPr>
        <p:spPr/>
        <p:txBody>
          <a:bodyPr/>
          <a:lstStyle/>
          <a:p>
            <a:fld id="{65C3FF1F-3EB6-D94B-B502-C2F7CD68B05C}" type="slidenum">
              <a:rPr lang="en-US" smtClean="0"/>
              <a:t>25</a:t>
            </a:fld>
            <a:endParaRPr lang="en-US"/>
          </a:p>
        </p:txBody>
      </p:sp>
    </p:spTree>
    <p:extLst>
      <p:ext uri="{BB962C8B-B14F-4D97-AF65-F5344CB8AC3E}">
        <p14:creationId xmlns:p14="http://schemas.microsoft.com/office/powerpoint/2010/main" val="3452277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but one of the most important outcomes of the study is that callers who had the reason they called 20101 resolved had higher odds of contacting the received referrals to cancer prevention and control services. Which leads me back to the idea that it’s challenging and sometimes impossible for people to take care of their health when their basic needs – instrumental and emotional – are not being met. </a:t>
            </a:r>
            <a:r>
              <a:rPr lang="en-US" dirty="0"/>
              <a:t>In</a:t>
            </a:r>
            <a:r>
              <a:rPr lang="en-US" baseline="0" dirty="0"/>
              <a:t> fact, in the 211 RCT we found that those who had all of their needs resolved had higher odds of contacting referrals than those who did not have all their needs resolved. And, those who were in the navigator condition had higher odds of contacting referrals than those who were in the tailored materials or referral only conditions. </a:t>
            </a:r>
            <a:endParaRPr lang="en-US" dirty="0"/>
          </a:p>
          <a:p>
            <a:endParaRPr lang="en-US" dirty="0"/>
          </a:p>
        </p:txBody>
      </p:sp>
      <p:sp>
        <p:nvSpPr>
          <p:cNvPr id="4" name="Slide Number Placeholder 3"/>
          <p:cNvSpPr>
            <a:spLocks noGrp="1"/>
          </p:cNvSpPr>
          <p:nvPr>
            <p:ph type="sldNum" sz="quarter" idx="10"/>
          </p:nvPr>
        </p:nvSpPr>
        <p:spPr/>
        <p:txBody>
          <a:bodyPr/>
          <a:lstStyle/>
          <a:p>
            <a:fld id="{65C3FF1F-3EB6-D94B-B502-C2F7CD68B05C}" type="slidenum">
              <a:rPr lang="en-US" smtClean="0"/>
              <a:t>26</a:t>
            </a:fld>
            <a:endParaRPr lang="en-US"/>
          </a:p>
        </p:txBody>
      </p:sp>
    </p:spTree>
    <p:extLst>
      <p:ext uri="{BB962C8B-B14F-4D97-AF65-F5344CB8AC3E}">
        <p14:creationId xmlns:p14="http://schemas.microsoft.com/office/powerpoint/2010/main" val="3452277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navigation arm was </a:t>
            </a:r>
            <a:r>
              <a:rPr lang="en-US" i="1" baseline="0" dirty="0"/>
              <a:t>most </a:t>
            </a:r>
            <a:r>
              <a:rPr lang="en-US" baseline="0" dirty="0"/>
              <a:t>important for those with a high number of unmet basic needs, with low social support, and who did not receive a provider recommendation. This is important as a network person – people who have low network support and network resources (in provider recs) need the navigator to act on these referrals. this indicates to me that the navigator is serving a role in the participant’s social network – they need this extra help that may not exist in their network.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C3FF1F-3EB6-D94B-B502-C2F7CD68B05C}" type="slidenum">
              <a:rPr lang="en-US" smtClean="0"/>
              <a:t>27</a:t>
            </a:fld>
            <a:endParaRPr lang="en-US"/>
          </a:p>
        </p:txBody>
      </p:sp>
    </p:spTree>
    <p:extLst>
      <p:ext uri="{BB962C8B-B14F-4D97-AF65-F5344CB8AC3E}">
        <p14:creationId xmlns:p14="http://schemas.microsoft.com/office/powerpoint/2010/main" val="3452277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navigation arm was </a:t>
            </a:r>
            <a:r>
              <a:rPr lang="en-US" i="1" baseline="0" dirty="0"/>
              <a:t>most </a:t>
            </a:r>
            <a:r>
              <a:rPr lang="en-US" baseline="0" dirty="0"/>
              <a:t>important for those with a high number of unmet basic needs, with low social support, and who did not receive a provider recommendation. This is important as a network person – people who have low network support and network resources (in provider recs) need the navigator to act on these referrals. this indicates to me that the navigator is serving a role in the participant’s social network – they need this extra help that may not exist in their network.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5C3FF1F-3EB6-D94B-B502-C2F7CD68B05C}" type="slidenum">
              <a:rPr lang="en-US" smtClean="0"/>
              <a:t>28</a:t>
            </a:fld>
            <a:endParaRPr lang="en-US"/>
          </a:p>
        </p:txBody>
      </p:sp>
    </p:spTree>
    <p:extLst>
      <p:ext uri="{BB962C8B-B14F-4D97-AF65-F5344CB8AC3E}">
        <p14:creationId xmlns:p14="http://schemas.microsoft.com/office/powerpoint/2010/main" val="3452277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IF we revisit this</a:t>
            </a:r>
            <a:r>
              <a:rPr lang="en-US" baseline="0" dirty="0">
                <a:latin typeface="Arial" charset="0"/>
                <a:ea typeface="ＭＳ Ｐゴシック" charset="0"/>
                <a:cs typeface="ＭＳ Ｐゴシック" charset="0"/>
              </a:rPr>
              <a:t> model, the 2-1-1 studies focused on reach by integrating referrals into an existing system that already reaches people in need. Social services can be effective ways to reach low-income populations. Reaching populations, particularly women – through services such as food stamps, WIC, or unemployment office can be very effective. Then we can immediately connect these folks to cancer prevention and control services. If you’d like to hear about other interventions using social services, please contact me. </a:t>
            </a:r>
            <a:endParaRPr lang="en-US" dirty="0"/>
          </a:p>
        </p:txBody>
      </p:sp>
      <p:sp>
        <p:nvSpPr>
          <p:cNvPr id="4" name="Slide Number Placeholder 3"/>
          <p:cNvSpPr>
            <a:spLocks noGrp="1"/>
          </p:cNvSpPr>
          <p:nvPr>
            <p:ph type="sldNum" sz="quarter" idx="10"/>
          </p:nvPr>
        </p:nvSpPr>
        <p:spPr/>
        <p:txBody>
          <a:bodyPr/>
          <a:lstStyle/>
          <a:p>
            <a:fld id="{5CCB3EE7-94C6-F645-BBCF-4862C57A1DE4}" type="slidenum">
              <a:rPr lang="en-US" smtClean="0"/>
              <a:t>29</a:t>
            </a:fld>
            <a:endParaRPr lang="en-US"/>
          </a:p>
        </p:txBody>
      </p:sp>
    </p:spTree>
    <p:extLst>
      <p:ext uri="{BB962C8B-B14F-4D97-AF65-F5344CB8AC3E}">
        <p14:creationId xmlns:p14="http://schemas.microsoft.com/office/powerpoint/2010/main" val="2690604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a:t>
            </a:r>
            <a:r>
              <a:rPr lang="en-US" baseline="0" dirty="0"/>
              <a:t> 1979 and 2010, there were at least 17 </a:t>
            </a:r>
            <a:r>
              <a:rPr lang="en-US" baseline="0" dirty="0" err="1"/>
              <a:t>prospecitve</a:t>
            </a:r>
            <a:r>
              <a:rPr lang="en-US" baseline="0" dirty="0"/>
              <a:t> cohort studies inking social isolation and all-cause mortality, and many more showing increased risk of mortality from CVD, stroke, diabetes, cancer, and more. Most used the </a:t>
            </a:r>
            <a:r>
              <a:rPr lang="en-US" baseline="0" dirty="0" err="1"/>
              <a:t>Berkman-Syme</a:t>
            </a:r>
            <a:r>
              <a:rPr lang="en-US" baseline="0" dirty="0"/>
              <a:t> Social </a:t>
            </a:r>
            <a:r>
              <a:rPr lang="en-US" baseline="0" dirty="0" err="1"/>
              <a:t>Netowrk</a:t>
            </a:r>
            <a:r>
              <a:rPr lang="en-US" baseline="0" dirty="0"/>
              <a:t> Index, which is really a measure of social support and connections with organizations.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30</a:t>
            </a:fld>
            <a:endParaRPr lang="en-US"/>
          </a:p>
        </p:txBody>
      </p:sp>
    </p:spTree>
    <p:extLst>
      <p:ext uri="{BB962C8B-B14F-4D97-AF65-F5344CB8AC3E}">
        <p14:creationId xmlns:p14="http://schemas.microsoft.com/office/powerpoint/2010/main" val="1737940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32</a:t>
            </a:fld>
            <a:endParaRPr lang="en-US"/>
          </a:p>
        </p:txBody>
      </p:sp>
    </p:spTree>
    <p:extLst>
      <p:ext uri="{BB962C8B-B14F-4D97-AF65-F5344CB8AC3E}">
        <p14:creationId xmlns:p14="http://schemas.microsoft.com/office/powerpoint/2010/main" val="222383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t>Networks are an important component of understanding both problems and solutions in public health. We use networks to understand transmission of infectious diseases (click) such as this network of the first cases of HIV in North America, or the spread of behaviors or risks (click) such as this network tracing obesity in participants in the Framingham Heart Study. We can also use networks to understand social support and social resources (click) such as this network of important people in the life of a stroke patient, or (click) this network of trusted sources of health information among men and women in rural Kentucky, USA. </a:t>
            </a:r>
          </a:p>
        </p:txBody>
      </p:sp>
      <p:sp>
        <p:nvSpPr>
          <p:cNvPr id="4" name="Slide Number Placeholder 3"/>
          <p:cNvSpPr>
            <a:spLocks noGrp="1"/>
          </p:cNvSpPr>
          <p:nvPr>
            <p:ph type="sldNum" sz="quarter" idx="10"/>
          </p:nvPr>
        </p:nvSpPr>
        <p:spPr/>
        <p:txBody>
          <a:bodyPr/>
          <a:lstStyle/>
          <a:p>
            <a:fld id="{5CCB3EE7-94C6-F645-BBCF-4862C57A1DE4}" type="slidenum">
              <a:rPr lang="en-US" smtClean="0"/>
              <a:t>4</a:t>
            </a:fld>
            <a:endParaRPr lang="en-US"/>
          </a:p>
        </p:txBody>
      </p:sp>
    </p:spTree>
    <p:extLst>
      <p:ext uri="{BB962C8B-B14F-4D97-AF65-F5344CB8AC3E}">
        <p14:creationId xmlns:p14="http://schemas.microsoft.com/office/powerpoint/2010/main" val="1002970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33</a:t>
            </a:fld>
            <a:endParaRPr lang="en-US"/>
          </a:p>
        </p:txBody>
      </p:sp>
    </p:spTree>
    <p:extLst>
      <p:ext uri="{BB962C8B-B14F-4D97-AF65-F5344CB8AC3E}">
        <p14:creationId xmlns:p14="http://schemas.microsoft.com/office/powerpoint/2010/main" val="370933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Size, or the number of people in a network;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34</a:t>
            </a:fld>
            <a:endParaRPr lang="en-US"/>
          </a:p>
        </p:txBody>
      </p:sp>
    </p:spTree>
    <p:extLst>
      <p:ext uri="{BB962C8B-B14F-4D97-AF65-F5344CB8AC3E}">
        <p14:creationId xmlns:p14="http://schemas.microsoft.com/office/powerpoint/2010/main" val="385830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35</a:t>
            </a:fld>
            <a:endParaRPr lang="en-US"/>
          </a:p>
        </p:txBody>
      </p:sp>
    </p:spTree>
    <p:extLst>
      <p:ext uri="{BB962C8B-B14F-4D97-AF65-F5344CB8AC3E}">
        <p14:creationId xmlns:p14="http://schemas.microsoft.com/office/powerpoint/2010/main" val="4092598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36</a:t>
            </a:fld>
            <a:endParaRPr lang="en-US"/>
          </a:p>
        </p:txBody>
      </p:sp>
    </p:spTree>
    <p:extLst>
      <p:ext uri="{BB962C8B-B14F-4D97-AF65-F5344CB8AC3E}">
        <p14:creationId xmlns:p14="http://schemas.microsoft.com/office/powerpoint/2010/main" val="2728115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37</a:t>
            </a:fld>
            <a:endParaRPr lang="en-US"/>
          </a:p>
        </p:txBody>
      </p:sp>
    </p:spTree>
    <p:extLst>
      <p:ext uri="{BB962C8B-B14F-4D97-AF65-F5344CB8AC3E}">
        <p14:creationId xmlns:p14="http://schemas.microsoft.com/office/powerpoint/2010/main" val="3540192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38</a:t>
            </a:fld>
            <a:endParaRPr lang="en-US"/>
          </a:p>
        </p:txBody>
      </p:sp>
    </p:spTree>
    <p:extLst>
      <p:ext uri="{BB962C8B-B14F-4D97-AF65-F5344CB8AC3E}">
        <p14:creationId xmlns:p14="http://schemas.microsoft.com/office/powerpoint/2010/main" val="325968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39</a:t>
            </a:fld>
            <a:endParaRPr lang="en-US"/>
          </a:p>
        </p:txBody>
      </p:sp>
    </p:spTree>
    <p:extLst>
      <p:ext uri="{BB962C8B-B14F-4D97-AF65-F5344CB8AC3E}">
        <p14:creationId xmlns:p14="http://schemas.microsoft.com/office/powerpoint/2010/main" val="1202539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40</a:t>
            </a:fld>
            <a:endParaRPr lang="en-US"/>
          </a:p>
        </p:txBody>
      </p:sp>
    </p:spTree>
    <p:extLst>
      <p:ext uri="{BB962C8B-B14F-4D97-AF65-F5344CB8AC3E}">
        <p14:creationId xmlns:p14="http://schemas.microsoft.com/office/powerpoint/2010/main" val="2338542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egocentric/ego networks/personal networks you start with one person, who is the ego </a:t>
            </a:r>
          </a:p>
        </p:txBody>
      </p:sp>
      <p:sp>
        <p:nvSpPr>
          <p:cNvPr id="4" name="Slide Number Placeholder 3"/>
          <p:cNvSpPr>
            <a:spLocks noGrp="1"/>
          </p:cNvSpPr>
          <p:nvPr>
            <p:ph type="sldNum" sz="quarter" idx="5"/>
          </p:nvPr>
        </p:nvSpPr>
        <p:spPr/>
        <p:txBody>
          <a:bodyPr/>
          <a:lstStyle/>
          <a:p>
            <a:fld id="{E91D4724-56D5-4719-B595-98C436B14AA3}" type="slidenum">
              <a:rPr lang="en-US" smtClean="0"/>
              <a:t>41</a:t>
            </a:fld>
            <a:endParaRPr lang="en-US"/>
          </a:p>
        </p:txBody>
      </p:sp>
    </p:spTree>
    <p:extLst>
      <p:ext uri="{BB962C8B-B14F-4D97-AF65-F5344CB8AC3E}">
        <p14:creationId xmlns:p14="http://schemas.microsoft.com/office/powerpoint/2010/main" val="1795828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ask them to name people in their network, called alters. Using a name generator question</a:t>
            </a:r>
          </a:p>
        </p:txBody>
      </p:sp>
      <p:sp>
        <p:nvSpPr>
          <p:cNvPr id="4" name="Slide Number Placeholder 3"/>
          <p:cNvSpPr>
            <a:spLocks noGrp="1"/>
          </p:cNvSpPr>
          <p:nvPr>
            <p:ph type="sldNum" sz="quarter" idx="5"/>
          </p:nvPr>
        </p:nvSpPr>
        <p:spPr/>
        <p:txBody>
          <a:bodyPr/>
          <a:lstStyle/>
          <a:p>
            <a:fld id="{E91D4724-56D5-4719-B595-98C436B14AA3}" type="slidenum">
              <a:rPr lang="en-US" smtClean="0"/>
              <a:t>42</a:t>
            </a:fld>
            <a:endParaRPr lang="en-US"/>
          </a:p>
        </p:txBody>
      </p:sp>
    </p:spTree>
    <p:extLst>
      <p:ext uri="{BB962C8B-B14F-4D97-AF65-F5344CB8AC3E}">
        <p14:creationId xmlns:p14="http://schemas.microsoft.com/office/powerpoint/2010/main" val="91193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While we use network to understand transmission networks, social networks, and organizational networks in public health…</a:t>
            </a:r>
          </a:p>
        </p:txBody>
      </p:sp>
      <p:sp>
        <p:nvSpPr>
          <p:cNvPr id="4" name="Slide Number Placeholder 3"/>
          <p:cNvSpPr>
            <a:spLocks noGrp="1"/>
          </p:cNvSpPr>
          <p:nvPr>
            <p:ph type="sldNum" sz="quarter" idx="10"/>
          </p:nvPr>
        </p:nvSpPr>
        <p:spPr/>
        <p:txBody>
          <a:bodyPr/>
          <a:lstStyle/>
          <a:p>
            <a:fld id="{6F3EE508-D938-9A47-B17E-F0311132CBD8}" type="slidenum">
              <a:rPr lang="en-US" smtClean="0"/>
              <a:t>5</a:t>
            </a:fld>
            <a:endParaRPr lang="en-US"/>
          </a:p>
        </p:txBody>
      </p:sp>
    </p:spTree>
    <p:extLst>
      <p:ext uri="{BB962C8B-B14F-4D97-AF65-F5344CB8AC3E}">
        <p14:creationId xmlns:p14="http://schemas.microsoft.com/office/powerpoint/2010/main" val="251165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ask about the ego’s ties to the alters, which usually represent some kind of relationship or transaction</a:t>
            </a:r>
          </a:p>
        </p:txBody>
      </p:sp>
      <p:sp>
        <p:nvSpPr>
          <p:cNvPr id="4" name="Slide Number Placeholder 3"/>
          <p:cNvSpPr>
            <a:spLocks noGrp="1"/>
          </p:cNvSpPr>
          <p:nvPr>
            <p:ph type="sldNum" sz="quarter" idx="5"/>
          </p:nvPr>
        </p:nvSpPr>
        <p:spPr/>
        <p:txBody>
          <a:bodyPr/>
          <a:lstStyle/>
          <a:p>
            <a:fld id="{E91D4724-56D5-4719-B595-98C436B14AA3}" type="slidenum">
              <a:rPr lang="en-US" smtClean="0"/>
              <a:t>43</a:t>
            </a:fld>
            <a:endParaRPr lang="en-US"/>
          </a:p>
        </p:txBody>
      </p:sp>
    </p:spTree>
    <p:extLst>
      <p:ext uri="{BB962C8B-B14F-4D97-AF65-F5344CB8AC3E}">
        <p14:creationId xmlns:p14="http://schemas.microsoft.com/office/powerpoint/2010/main" val="3276694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ask about the ties </a:t>
            </a:r>
            <a:r>
              <a:rPr lang="en-US" i="1" dirty="0"/>
              <a:t>between</a:t>
            </a:r>
            <a:r>
              <a:rPr lang="en-US" i="0" dirty="0"/>
              <a:t> alters in the network, or how the people you know </a:t>
            </a:r>
            <a:r>
              <a:rPr lang="en-US" i="0" dirty="0" err="1"/>
              <a:t>know</a:t>
            </a:r>
            <a:r>
              <a:rPr lang="en-US" i="0" dirty="0"/>
              <a:t> one another</a:t>
            </a:r>
            <a:endParaRPr lang="en-US" dirty="0"/>
          </a:p>
        </p:txBody>
      </p:sp>
      <p:sp>
        <p:nvSpPr>
          <p:cNvPr id="4" name="Slide Number Placeholder 3"/>
          <p:cNvSpPr>
            <a:spLocks noGrp="1"/>
          </p:cNvSpPr>
          <p:nvPr>
            <p:ph type="sldNum" sz="quarter" idx="5"/>
          </p:nvPr>
        </p:nvSpPr>
        <p:spPr/>
        <p:txBody>
          <a:bodyPr/>
          <a:lstStyle/>
          <a:p>
            <a:fld id="{E91D4724-56D5-4719-B595-98C436B14AA3}" type="slidenum">
              <a:rPr lang="en-US" smtClean="0"/>
              <a:t>44</a:t>
            </a:fld>
            <a:endParaRPr lang="en-US"/>
          </a:p>
        </p:txBody>
      </p:sp>
    </p:spTree>
    <p:extLst>
      <p:ext uri="{BB962C8B-B14F-4D97-AF65-F5344CB8AC3E}">
        <p14:creationId xmlns:p14="http://schemas.microsoft.com/office/powerpoint/2010/main" val="1288214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results is a personal network or ego network. You can ask questions to further characterize the people in the network as well as the relationships, and then look at how these network members affect the ego in some way</a:t>
            </a:r>
          </a:p>
        </p:txBody>
      </p:sp>
      <p:sp>
        <p:nvSpPr>
          <p:cNvPr id="4" name="Slide Number Placeholder 3"/>
          <p:cNvSpPr>
            <a:spLocks noGrp="1"/>
          </p:cNvSpPr>
          <p:nvPr>
            <p:ph type="sldNum" sz="quarter" idx="5"/>
          </p:nvPr>
        </p:nvSpPr>
        <p:spPr/>
        <p:txBody>
          <a:bodyPr/>
          <a:lstStyle/>
          <a:p>
            <a:fld id="{E91D4724-56D5-4719-B595-98C436B14AA3}" type="slidenum">
              <a:rPr lang="en-US" smtClean="0"/>
              <a:t>45</a:t>
            </a:fld>
            <a:endParaRPr lang="en-US"/>
          </a:p>
        </p:txBody>
      </p:sp>
    </p:spTree>
    <p:extLst>
      <p:ext uri="{BB962C8B-B14F-4D97-AF65-F5344CB8AC3E}">
        <p14:creationId xmlns:p14="http://schemas.microsoft.com/office/powerpoint/2010/main" val="2688195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46</a:t>
            </a:fld>
            <a:endParaRPr lang="en-US"/>
          </a:p>
        </p:txBody>
      </p:sp>
    </p:spTree>
    <p:extLst>
      <p:ext uri="{BB962C8B-B14F-4D97-AF65-F5344CB8AC3E}">
        <p14:creationId xmlns:p14="http://schemas.microsoft.com/office/powerpoint/2010/main" val="3194381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47</a:t>
            </a:fld>
            <a:endParaRPr lang="en-US"/>
          </a:p>
        </p:txBody>
      </p:sp>
    </p:spTree>
    <p:extLst>
      <p:ext uri="{BB962C8B-B14F-4D97-AF65-F5344CB8AC3E}">
        <p14:creationId xmlns:p14="http://schemas.microsoft.com/office/powerpoint/2010/main" val="1350145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72" charset="0"/>
              </a:rPr>
              <a:t>Health communication disparities in access, understanding, generation, manipulation, and distribution of info, as well as access to and ability to take advantage of info</a:t>
            </a:r>
          </a:p>
        </p:txBody>
      </p:sp>
      <p:sp>
        <p:nvSpPr>
          <p:cNvPr id="4" name="Slide Number Placeholder 3"/>
          <p:cNvSpPr>
            <a:spLocks noGrp="1"/>
          </p:cNvSpPr>
          <p:nvPr>
            <p:ph type="sldNum" sz="quarter" idx="10"/>
          </p:nvPr>
        </p:nvSpPr>
        <p:spPr/>
        <p:txBody>
          <a:bodyPr/>
          <a:lstStyle/>
          <a:p>
            <a:fld id="{6F3EE508-D938-9A47-B17E-F0311132CBD8}" type="slidenum">
              <a:rPr lang="en-US" smtClean="0"/>
              <a:t>48</a:t>
            </a:fld>
            <a:endParaRPr lang="en-US"/>
          </a:p>
        </p:txBody>
      </p:sp>
    </p:spTree>
    <p:extLst>
      <p:ext uri="{BB962C8B-B14F-4D97-AF65-F5344CB8AC3E}">
        <p14:creationId xmlns:p14="http://schemas.microsoft.com/office/powerpoint/2010/main" val="4221067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p>
            <a:fld id="{6100A340-B235-4418-9957-7D60C53F8739}" type="slidenum">
              <a:rPr lang="en-US">
                <a:latin typeface="Arial" pitchFamily="-72" charset="0"/>
                <a:ea typeface="ＭＳ Ｐゴシック" pitchFamily="-72" charset="-128"/>
                <a:cs typeface="ＭＳ Ｐゴシック" pitchFamily="-72" charset="-128"/>
              </a:rPr>
              <a:pPr/>
              <a:t>49</a:t>
            </a:fld>
            <a:endParaRPr lang="en-US">
              <a:latin typeface="Arial" pitchFamily="-72" charset="0"/>
              <a:ea typeface="ＭＳ Ｐゴシック" pitchFamily="-72" charset="-128"/>
              <a:cs typeface="ＭＳ Ｐゴシック" pitchFamily="-72" charset="-128"/>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pPr eaLnBrk="1" hangingPunct="1"/>
            <a:r>
              <a:rPr lang="en-US" dirty="0">
                <a:latin typeface="Arial" pitchFamily="-72" charset="0"/>
              </a:rPr>
              <a:t>Most early social network and mortality studies are actually measuring social support. </a:t>
            </a:r>
          </a:p>
          <a:p>
            <a:pPr eaLnBrk="1" hangingPunct="1"/>
            <a:endParaRPr lang="en-US" dirty="0">
              <a:latin typeface="Arial" pitchFamily="-72" charset="0"/>
            </a:endParaRPr>
          </a:p>
          <a:p>
            <a:pPr eaLnBrk="1" hangingPunct="1"/>
            <a:r>
              <a:rPr lang="en-US" dirty="0">
                <a:latin typeface="Arial" pitchFamily="-72" charset="0"/>
              </a:rPr>
              <a:t>SS – individual level support from friends, family members</a:t>
            </a:r>
          </a:p>
          <a:p>
            <a:pPr eaLnBrk="1" hangingPunct="1">
              <a:lnSpc>
                <a:spcPct val="120000"/>
              </a:lnSpc>
            </a:pPr>
            <a:r>
              <a:rPr lang="en-US" sz="2800" dirty="0"/>
              <a:t>How social structure and relationships act to promote or influence health and health behavior</a:t>
            </a:r>
          </a:p>
          <a:p>
            <a:pPr lvl="1" eaLnBrk="1" hangingPunct="1">
              <a:lnSpc>
                <a:spcPct val="120000"/>
              </a:lnSpc>
              <a:buFont typeface="Times" pitchFamily="-72" charset="0"/>
              <a:buChar char="•"/>
            </a:pPr>
            <a:r>
              <a:rPr lang="en-US" sz="3200" dirty="0"/>
              <a:t>Social Support </a:t>
            </a:r>
          </a:p>
          <a:p>
            <a:pPr lvl="1" eaLnBrk="1" hangingPunct="1">
              <a:lnSpc>
                <a:spcPct val="120000"/>
              </a:lnSpc>
              <a:buFont typeface="Times" pitchFamily="-72" charset="0"/>
              <a:buChar char="•"/>
            </a:pPr>
            <a:r>
              <a:rPr lang="en-US" sz="3200" dirty="0"/>
              <a:t>Social Capital </a:t>
            </a:r>
          </a:p>
          <a:p>
            <a:pPr eaLnBrk="1" hangingPunct="1"/>
            <a:endParaRPr lang="en-US" dirty="0">
              <a:latin typeface="Arial" pitchFamily="-72" charset="0"/>
            </a:endParaRPr>
          </a:p>
          <a:p>
            <a:pPr eaLnBrk="1" hangingPunct="1"/>
            <a:endParaRPr lang="en-US" dirty="0">
              <a:latin typeface="Arial" pitchFamily="-72" charset="0"/>
            </a:endParaRPr>
          </a:p>
          <a:p>
            <a:pPr eaLnBrk="1" hangingPunct="1"/>
            <a:r>
              <a:rPr lang="en-US" dirty="0">
                <a:latin typeface="Arial" pitchFamily="-72" charset="0"/>
              </a:rPr>
              <a:t>SC -- membership in larger social networks that facilitate access to resources (church, neighborhood, community, state, </a:t>
            </a:r>
            <a:r>
              <a:rPr lang="en-US" dirty="0" err="1">
                <a:latin typeface="Arial" pitchFamily="-72" charset="0"/>
              </a:rPr>
              <a:t>etc</a:t>
            </a:r>
            <a:r>
              <a:rPr lang="en-US" dirty="0">
                <a:latin typeface="Arial" pitchFamily="-72" charset="0"/>
              </a:rPr>
              <a:t>)</a:t>
            </a:r>
          </a:p>
        </p:txBody>
      </p:sp>
    </p:spTree>
    <p:extLst>
      <p:ext uri="{BB962C8B-B14F-4D97-AF65-F5344CB8AC3E}">
        <p14:creationId xmlns:p14="http://schemas.microsoft.com/office/powerpoint/2010/main" val="109157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Placeholder 2"/>
          <p:cNvSpPr>
            <a:spLocks noGrp="1" noRot="1" noChangeAspect="1" noChangeArrowheads="1" noTextEdit="1"/>
          </p:cNvSpPr>
          <p:nvPr>
            <p:ph type="sldImg"/>
          </p:nvPr>
        </p:nvSpPr>
        <p:spPr>
          <a:ln/>
        </p:spPr>
      </p:sp>
      <p:sp>
        <p:nvSpPr>
          <p:cNvPr id="248834" name="Rectangle 3"/>
          <p:cNvSpPr>
            <a:spLocks noGrp="1" noChangeArrowheads="1"/>
          </p:cNvSpPr>
          <p:nvPr>
            <p:ph type="body" idx="1"/>
          </p:nvPr>
        </p:nvSpPr>
        <p:spPr>
          <a:noFill/>
          <a:ln/>
        </p:spPr>
        <p:txBody>
          <a:bodyPr/>
          <a:lstStyle/>
          <a:p>
            <a:r>
              <a:rPr lang="en-US">
                <a:latin typeface="Cambria" pitchFamily="-72" charset="0"/>
              </a:rPr>
              <a:t>1) emotional support providing love, caring, and understanding; 2) instrumental support, providing assistance with tangible needs such as transportation, money, or other aid; 3) appraisal support, or help in decision making and feedback; and 4) information support, or giving information and advice for particular needs</a:t>
            </a:r>
          </a:p>
        </p:txBody>
      </p:sp>
    </p:spTree>
    <p:extLst>
      <p:ext uri="{BB962C8B-B14F-4D97-AF65-F5344CB8AC3E}">
        <p14:creationId xmlns:p14="http://schemas.microsoft.com/office/powerpoint/2010/main" val="1192924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Placeholder 2"/>
          <p:cNvSpPr>
            <a:spLocks noGrp="1" noRot="1" noChangeAspect="1" noChangeArrowheads="1" noTextEdit="1"/>
          </p:cNvSpPr>
          <p:nvPr>
            <p:ph type="sldImg"/>
          </p:nvPr>
        </p:nvSpPr>
        <p:spPr>
          <a:ln/>
        </p:spPr>
      </p:sp>
      <p:sp>
        <p:nvSpPr>
          <p:cNvPr id="248834" name="Rectangle 3"/>
          <p:cNvSpPr>
            <a:spLocks noGrp="1" noChangeArrowheads="1"/>
          </p:cNvSpPr>
          <p:nvPr>
            <p:ph type="body" idx="1"/>
          </p:nvPr>
        </p:nvSpPr>
        <p:spPr>
          <a:noFill/>
          <a:ln/>
        </p:spPr>
        <p:txBody>
          <a:bodyPr/>
          <a:lstStyle/>
          <a:p>
            <a:r>
              <a:rPr lang="en-US">
                <a:latin typeface="Cambria" pitchFamily="-72" charset="0"/>
              </a:rPr>
              <a:t>1) emotional support providing love, caring, and understanding; 2) instrumental support, providing assistance with tangible needs such as transportation, money, or other aid; 3) appraisal support, or help in decision making and feedback; and 4) information support, or giving information and advice for particular needs</a:t>
            </a:r>
          </a:p>
        </p:txBody>
      </p:sp>
    </p:spTree>
    <p:extLst>
      <p:ext uri="{BB962C8B-B14F-4D97-AF65-F5344CB8AC3E}">
        <p14:creationId xmlns:p14="http://schemas.microsoft.com/office/powerpoint/2010/main" val="4155682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p>
            <a:fld id="{51C347B9-AA3E-4475-AA83-A23EFA60A7BE}" type="slidenum">
              <a:rPr lang="en-US">
                <a:latin typeface="Arial" pitchFamily="-72" charset="0"/>
                <a:ea typeface="ＭＳ Ｐゴシック" pitchFamily="-72" charset="-128"/>
                <a:cs typeface="ＭＳ Ｐゴシック" pitchFamily="-72" charset="-128"/>
              </a:rPr>
              <a:pPr/>
              <a:t>52</a:t>
            </a:fld>
            <a:endParaRPr lang="en-US">
              <a:latin typeface="Arial" pitchFamily="-72" charset="0"/>
              <a:ea typeface="ＭＳ Ｐゴシック" pitchFamily="-72" charset="-128"/>
              <a:cs typeface="ＭＳ Ｐゴシック" pitchFamily="-72" charset="-128"/>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p:spPr>
        <p:txBody>
          <a:bodyPr/>
          <a:lstStyle/>
          <a:p>
            <a:pPr lvl="1" eaLnBrk="1" hangingPunct="1"/>
            <a:r>
              <a:rPr lang="en-US" sz="2400" dirty="0"/>
              <a:t>Risk of death was 2.3 times higher for men and 2.8 times higher for women considered “isolated” by limited ties (</a:t>
            </a:r>
            <a:r>
              <a:rPr lang="en-US" sz="2400" dirty="0" err="1"/>
              <a:t>Berkman</a:t>
            </a:r>
            <a:r>
              <a:rPr lang="en-US" sz="2400" dirty="0"/>
              <a:t> &amp; </a:t>
            </a:r>
            <a:r>
              <a:rPr lang="en-US" sz="2400" dirty="0" err="1"/>
              <a:t>Syme</a:t>
            </a:r>
            <a:r>
              <a:rPr lang="en-US" sz="2400" dirty="0"/>
              <a:t>, 1979)</a:t>
            </a:r>
          </a:p>
          <a:p>
            <a:pPr lvl="1" eaLnBrk="1" hangingPunct="1"/>
            <a:r>
              <a:rPr lang="en-US" sz="2400" dirty="0"/>
              <a:t>Having a large social network reduced the risk of family homelessness for low-income single mothers (</a:t>
            </a:r>
            <a:r>
              <a:rPr lang="en-US" sz="2400" dirty="0" err="1"/>
              <a:t>Bassuk</a:t>
            </a:r>
            <a:r>
              <a:rPr lang="en-US" sz="2400" dirty="0"/>
              <a:t> et al, 1997)</a:t>
            </a:r>
          </a:p>
          <a:p>
            <a:pPr eaLnBrk="1" hangingPunct="1"/>
            <a:r>
              <a:rPr lang="en-US" dirty="0">
                <a:latin typeface="Arial" pitchFamily="-72" charset="0"/>
              </a:rPr>
              <a:t>Couples – spouses mortality</a:t>
            </a:r>
            <a:r>
              <a:rPr lang="en-US" baseline="0" dirty="0">
                <a:latin typeface="Arial" pitchFamily="-72" charset="0"/>
              </a:rPr>
              <a:t>/ morbidity after partner death, also depression</a:t>
            </a:r>
            <a:endParaRPr lang="en-US" dirty="0">
              <a:latin typeface="Arial" pitchFamily="-72" charset="0"/>
            </a:endParaRPr>
          </a:p>
          <a:p>
            <a:pPr eaLnBrk="1" hangingPunct="1"/>
            <a:r>
              <a:rPr lang="en-US" dirty="0">
                <a:latin typeface="Arial" pitchFamily="-72" charset="0"/>
              </a:rPr>
              <a:t>Dynamic process…</a:t>
            </a:r>
          </a:p>
          <a:p>
            <a:pPr eaLnBrk="1" hangingPunct="1"/>
            <a:endParaRPr lang="en-US" dirty="0">
              <a:latin typeface="Arial" pitchFamily="-72" charset="0"/>
            </a:endParaRPr>
          </a:p>
        </p:txBody>
      </p:sp>
    </p:spTree>
    <p:extLst>
      <p:ext uri="{BB962C8B-B14F-4D97-AF65-F5344CB8AC3E}">
        <p14:creationId xmlns:p14="http://schemas.microsoft.com/office/powerpoint/2010/main" val="407287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One of the most important points to remember in the role of networks in public health are that structure matters! A node in network terms is usually a person, or an organization, and the node’s position in the network determines the opportunities and constraints that it encounters, which play an important role in the node’s outcomes. In our field, this means where a person is in their network and what their network looks like play are an important influence on our health outcomes. </a:t>
            </a:r>
          </a:p>
        </p:txBody>
      </p:sp>
      <p:sp>
        <p:nvSpPr>
          <p:cNvPr id="4" name="Slide Number Placeholder 3"/>
          <p:cNvSpPr>
            <a:spLocks noGrp="1"/>
          </p:cNvSpPr>
          <p:nvPr>
            <p:ph type="sldNum" sz="quarter" idx="10"/>
          </p:nvPr>
        </p:nvSpPr>
        <p:spPr/>
        <p:txBody>
          <a:bodyPr/>
          <a:lstStyle/>
          <a:p>
            <a:fld id="{6F3EE508-D938-9A47-B17E-F0311132CBD8}" type="slidenum">
              <a:rPr lang="en-US" smtClean="0"/>
              <a:t>6</a:t>
            </a:fld>
            <a:endParaRPr lang="en-US"/>
          </a:p>
        </p:txBody>
      </p:sp>
    </p:spTree>
    <p:extLst>
      <p:ext uri="{BB962C8B-B14F-4D97-AF65-F5344CB8AC3E}">
        <p14:creationId xmlns:p14="http://schemas.microsoft.com/office/powerpoint/2010/main" val="3331229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05511C37-597E-405A-B21C-9C06B8914B25}" type="slidenum">
              <a:rPr lang="en-US">
                <a:latin typeface="Arial" pitchFamily="-72" charset="0"/>
                <a:ea typeface="ＭＳ Ｐゴシック" pitchFamily="-72" charset="-128"/>
                <a:cs typeface="ＭＳ Ｐゴシック" pitchFamily="-72" charset="-128"/>
              </a:rPr>
              <a:pPr/>
              <a:t>53</a:t>
            </a:fld>
            <a:endParaRPr lang="en-US">
              <a:latin typeface="Arial" pitchFamily="-72" charset="0"/>
              <a:ea typeface="ＭＳ Ｐゴシック" pitchFamily="-72" charset="-128"/>
              <a:cs typeface="ＭＳ Ｐゴシック" pitchFamily="-72" charset="-128"/>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pPr eaLnBrk="1" hangingPunct="1">
              <a:lnSpc>
                <a:spcPct val="90000"/>
              </a:lnSpc>
            </a:pPr>
            <a:r>
              <a:rPr lang="en-US" sz="1400" dirty="0">
                <a:latin typeface="Arial" pitchFamily="-72" charset="0"/>
              </a:rPr>
              <a:t>Individuals experiencing mental and physical health problems have disadvantaged networks: </a:t>
            </a:r>
            <a:r>
              <a:rPr lang="en-US" sz="2800" dirty="0"/>
              <a:t>Burn-out: </a:t>
            </a:r>
          </a:p>
          <a:p>
            <a:pPr lvl="1" eaLnBrk="1" hangingPunct="1">
              <a:lnSpc>
                <a:spcPct val="90000"/>
              </a:lnSpc>
            </a:pPr>
            <a:r>
              <a:rPr lang="en-US" sz="2400" dirty="0"/>
              <a:t>Social support networks for mental health patients “burn out” over time (</a:t>
            </a:r>
            <a:r>
              <a:rPr lang="en-US" sz="2400" dirty="0" err="1"/>
              <a:t>Biegel</a:t>
            </a:r>
            <a:r>
              <a:rPr lang="en-US" sz="2400" dirty="0"/>
              <a:t> et al, 1995)</a:t>
            </a:r>
          </a:p>
          <a:p>
            <a:pPr eaLnBrk="1" hangingPunct="1">
              <a:lnSpc>
                <a:spcPct val="90000"/>
              </a:lnSpc>
            </a:pPr>
            <a:r>
              <a:rPr lang="en-US" sz="2800" dirty="0"/>
              <a:t>Size: </a:t>
            </a:r>
          </a:p>
          <a:p>
            <a:pPr lvl="1" eaLnBrk="1" hangingPunct="1">
              <a:lnSpc>
                <a:spcPct val="90000"/>
              </a:lnSpc>
            </a:pPr>
            <a:r>
              <a:rPr lang="en-US" sz="2400" dirty="0"/>
              <a:t>Social support networks for HIV patients are smaller than for other groups (Shelley et all, 1995)</a:t>
            </a:r>
          </a:p>
          <a:p>
            <a:pPr eaLnBrk="1" hangingPunct="1">
              <a:lnSpc>
                <a:spcPct val="90000"/>
              </a:lnSpc>
            </a:pPr>
            <a:r>
              <a:rPr lang="en-US" sz="2800" dirty="0"/>
              <a:t>Homogeneity: </a:t>
            </a:r>
          </a:p>
          <a:p>
            <a:pPr lvl="1" eaLnBrk="1" hangingPunct="1">
              <a:lnSpc>
                <a:spcPct val="90000"/>
              </a:lnSpc>
            </a:pPr>
            <a:r>
              <a:rPr lang="en-US" sz="2400" dirty="0"/>
              <a:t>Networks of low-income HIV+ IDUs consist primarily of other low-income HIV+ IDUs (Knowlton, 2003)</a:t>
            </a:r>
            <a:endParaRPr lang="en-US" sz="2100" dirty="0"/>
          </a:p>
          <a:p>
            <a:pPr eaLnBrk="1" hangingPunct="1"/>
            <a:endParaRPr lang="en-US" sz="1400" dirty="0">
              <a:latin typeface="Arial" pitchFamily="-72" charset="0"/>
            </a:endParaRPr>
          </a:p>
        </p:txBody>
      </p:sp>
    </p:spTree>
    <p:extLst>
      <p:ext uri="{BB962C8B-B14F-4D97-AF65-F5344CB8AC3E}">
        <p14:creationId xmlns:p14="http://schemas.microsoft.com/office/powerpoint/2010/main" val="2900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Placeholder 2"/>
          <p:cNvSpPr>
            <a:spLocks noGrp="1" noRot="1" noChangeAspect="1" noChangeArrowheads="1" noTextEdit="1"/>
          </p:cNvSpPr>
          <p:nvPr>
            <p:ph type="sldImg"/>
          </p:nvPr>
        </p:nvSpPr>
        <p:spPr>
          <a:ln/>
        </p:spPr>
      </p:sp>
      <p:sp>
        <p:nvSpPr>
          <p:cNvPr id="254978" name="Rectangle 3"/>
          <p:cNvSpPr>
            <a:spLocks noGrp="1" noChangeArrowheads="1"/>
          </p:cNvSpPr>
          <p:nvPr>
            <p:ph type="body" idx="1"/>
          </p:nvPr>
        </p:nvSpPr>
        <p:spPr>
          <a:noFill/>
          <a:ln/>
        </p:spPr>
        <p:txBody>
          <a:bodyPr/>
          <a:lstStyle/>
          <a:p>
            <a:r>
              <a:rPr lang="en-US" dirty="0">
                <a:latin typeface="Cambria" pitchFamily="-72" charset="0"/>
              </a:rPr>
              <a:t>Cognitive components include norms, values, trust, obligations, reciprocity, attitudes and beliefs</a:t>
            </a:r>
          </a:p>
          <a:p>
            <a:r>
              <a:rPr lang="en-US" dirty="0">
                <a:latin typeface="Cambria" pitchFamily="-72" charset="0"/>
              </a:rPr>
              <a:t>Structural components include visible aspects, such as density of social networks, civic associations, and patterns of civil engagement.</a:t>
            </a:r>
            <a:r>
              <a:rPr baseline="30000" noProof="1">
                <a:latin typeface="Cambria" pitchFamily="-72" charset="0"/>
              </a:rPr>
              <a:t>55</a:t>
            </a:r>
            <a:r>
              <a:rPr lang="en-US" dirty="0">
                <a:latin typeface="Cambria" pitchFamily="-72" charset="0"/>
              </a:rPr>
              <a:t> </a:t>
            </a:r>
          </a:p>
          <a:p>
            <a:r>
              <a:rPr lang="en-US" dirty="0">
                <a:latin typeface="Cambria" pitchFamily="-72" charset="0"/>
              </a:rPr>
              <a:t>Cognitive social capital is thought affect health by shaping behavioral norms through controlling risk behavior, and the mutual exchange of information, aid, and support.</a:t>
            </a:r>
            <a:r>
              <a:rPr baseline="30000" noProof="1">
                <a:latin typeface="Cambria" pitchFamily="-72" charset="0"/>
              </a:rPr>
              <a:t>55, 56</a:t>
            </a:r>
            <a:r>
              <a:rPr lang="en-US" dirty="0">
                <a:latin typeface="Cambria" pitchFamily="-72" charset="0"/>
              </a:rPr>
              <a:t> </a:t>
            </a:r>
          </a:p>
          <a:p>
            <a:endParaRPr lang="en-US" dirty="0">
              <a:latin typeface="Cambria" pitchFamily="-72" charset="0"/>
            </a:endParaRPr>
          </a:p>
          <a:p>
            <a:r>
              <a:rPr lang="en-US" dirty="0">
                <a:latin typeface="Cambria" pitchFamily="-72" charset="0"/>
              </a:rPr>
              <a:t>Structural social capital, in turn, is shaped by macro-level policies, institutions and culture.</a:t>
            </a:r>
          </a:p>
        </p:txBody>
      </p:sp>
    </p:spTree>
    <p:extLst>
      <p:ext uri="{BB962C8B-B14F-4D97-AF65-F5344CB8AC3E}">
        <p14:creationId xmlns:p14="http://schemas.microsoft.com/office/powerpoint/2010/main" val="2948308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Placeholder 2"/>
          <p:cNvSpPr>
            <a:spLocks noGrp="1" noRot="1" noChangeAspect="1" noChangeArrowheads="1" noTextEdit="1"/>
          </p:cNvSpPr>
          <p:nvPr>
            <p:ph type="sldImg"/>
          </p:nvPr>
        </p:nvSpPr>
        <p:spPr>
          <a:ln/>
        </p:spPr>
      </p:sp>
      <p:sp>
        <p:nvSpPr>
          <p:cNvPr id="254978" name="Rectangle 3"/>
          <p:cNvSpPr>
            <a:spLocks noGrp="1" noChangeArrowheads="1"/>
          </p:cNvSpPr>
          <p:nvPr>
            <p:ph type="body" idx="1"/>
          </p:nvPr>
        </p:nvSpPr>
        <p:spPr>
          <a:noFill/>
          <a:ln/>
        </p:spPr>
        <p:txBody>
          <a:bodyPr/>
          <a:lstStyle/>
          <a:p>
            <a:r>
              <a:rPr lang="en-US" dirty="0">
                <a:latin typeface="Cambria" pitchFamily="-72" charset="0"/>
              </a:rPr>
              <a:t>Cognitive components include norms, values, trust, obligations, reciprocity, attitudes and beliefs</a:t>
            </a:r>
          </a:p>
          <a:p>
            <a:r>
              <a:rPr lang="en-US" dirty="0">
                <a:latin typeface="Cambria" pitchFamily="-72" charset="0"/>
              </a:rPr>
              <a:t>Structural components include visible aspects, such as density of social networks, civic associations, and patterns of civil engagement.</a:t>
            </a:r>
            <a:r>
              <a:rPr baseline="30000" noProof="1">
                <a:latin typeface="Cambria" pitchFamily="-72" charset="0"/>
              </a:rPr>
              <a:t>55</a:t>
            </a:r>
            <a:r>
              <a:rPr lang="en-US" dirty="0">
                <a:latin typeface="Cambria" pitchFamily="-72" charset="0"/>
              </a:rPr>
              <a:t> </a:t>
            </a:r>
          </a:p>
          <a:p>
            <a:r>
              <a:rPr lang="en-US" dirty="0">
                <a:latin typeface="Cambria" pitchFamily="-72" charset="0"/>
              </a:rPr>
              <a:t>Cognitive social capital is thought affect health by shaping behavioral norms through controlling risk behavior, and the mutual exchange of information, aid, and support.</a:t>
            </a:r>
            <a:r>
              <a:rPr baseline="30000" noProof="1">
                <a:latin typeface="Cambria" pitchFamily="-72" charset="0"/>
              </a:rPr>
              <a:t>55, 56</a:t>
            </a:r>
            <a:r>
              <a:rPr lang="en-US" dirty="0">
                <a:latin typeface="Cambria" pitchFamily="-72" charset="0"/>
              </a:rPr>
              <a:t> </a:t>
            </a:r>
          </a:p>
          <a:p>
            <a:endParaRPr lang="en-US" dirty="0">
              <a:latin typeface="Cambria" pitchFamily="-72" charset="0"/>
            </a:endParaRPr>
          </a:p>
          <a:p>
            <a:r>
              <a:rPr lang="en-US" dirty="0">
                <a:latin typeface="Cambria" pitchFamily="-72" charset="0"/>
              </a:rPr>
              <a:t>Structural social capital, in turn, is shaped by macro-level policies, institutions and culture.</a:t>
            </a:r>
          </a:p>
        </p:txBody>
      </p:sp>
    </p:spTree>
    <p:extLst>
      <p:ext uri="{BB962C8B-B14F-4D97-AF65-F5344CB8AC3E}">
        <p14:creationId xmlns:p14="http://schemas.microsoft.com/office/powerpoint/2010/main" val="3759901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Placeholder 2"/>
          <p:cNvSpPr>
            <a:spLocks noGrp="1" noRot="1" noChangeAspect="1" noChangeArrowheads="1" noTextEdit="1"/>
          </p:cNvSpPr>
          <p:nvPr>
            <p:ph type="sldImg"/>
          </p:nvPr>
        </p:nvSpPr>
        <p:spPr>
          <a:ln/>
        </p:spPr>
      </p:sp>
      <p:sp>
        <p:nvSpPr>
          <p:cNvPr id="254978" name="Rectangle 3"/>
          <p:cNvSpPr>
            <a:spLocks noGrp="1" noChangeArrowheads="1"/>
          </p:cNvSpPr>
          <p:nvPr>
            <p:ph type="body" idx="1"/>
          </p:nvPr>
        </p:nvSpPr>
        <p:spPr>
          <a:noFill/>
          <a:ln/>
        </p:spPr>
        <p:txBody>
          <a:bodyPr/>
          <a:lstStyle/>
          <a:p>
            <a:r>
              <a:rPr lang="en-US" dirty="0">
                <a:latin typeface="Cambria" pitchFamily="-72" charset="0"/>
              </a:rPr>
              <a:t>Cognitive components include norms, values, trust, obligations, reciprocity, attitudes and beliefs</a:t>
            </a:r>
          </a:p>
          <a:p>
            <a:r>
              <a:rPr lang="en-US" dirty="0">
                <a:latin typeface="Cambria" pitchFamily="-72" charset="0"/>
              </a:rPr>
              <a:t>Structural components include visible aspects, such as density of social networks, civic associations, and patterns of civil engagement.</a:t>
            </a:r>
            <a:r>
              <a:rPr baseline="30000" noProof="1">
                <a:latin typeface="Cambria" pitchFamily="-72" charset="0"/>
              </a:rPr>
              <a:t>55</a:t>
            </a:r>
            <a:r>
              <a:rPr lang="en-US" dirty="0">
                <a:latin typeface="Cambria" pitchFamily="-72" charset="0"/>
              </a:rPr>
              <a:t> </a:t>
            </a:r>
          </a:p>
          <a:p>
            <a:r>
              <a:rPr lang="en-US" dirty="0">
                <a:latin typeface="Cambria" pitchFamily="-72" charset="0"/>
              </a:rPr>
              <a:t>Cognitive social capital is thought affect health by shaping behavioral norms through controlling risk behavior, and the mutual exchange of information, aid, and support.</a:t>
            </a:r>
            <a:r>
              <a:rPr baseline="30000" noProof="1">
                <a:latin typeface="Cambria" pitchFamily="-72" charset="0"/>
              </a:rPr>
              <a:t>55, 56</a:t>
            </a:r>
            <a:r>
              <a:rPr lang="en-US" dirty="0">
                <a:latin typeface="Cambria" pitchFamily="-72" charset="0"/>
              </a:rPr>
              <a:t> </a:t>
            </a:r>
          </a:p>
          <a:p>
            <a:endParaRPr lang="en-US" dirty="0">
              <a:latin typeface="Cambria" pitchFamily="-72" charset="0"/>
            </a:endParaRPr>
          </a:p>
          <a:p>
            <a:r>
              <a:rPr lang="en-US" dirty="0">
                <a:latin typeface="Cambria" pitchFamily="-72" charset="0"/>
              </a:rPr>
              <a:t>Structural social capital, in turn, is shaped by macro-level policies, institutions and culture.</a:t>
            </a:r>
          </a:p>
        </p:txBody>
      </p:sp>
    </p:spTree>
    <p:extLst>
      <p:ext uri="{BB962C8B-B14F-4D97-AF65-F5344CB8AC3E}">
        <p14:creationId xmlns:p14="http://schemas.microsoft.com/office/powerpoint/2010/main" val="3598875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p:spPr>
        <p:txBody>
          <a:bodyPr/>
          <a:lstStyle/>
          <a:p>
            <a:fld id="{AE84AC07-E6E5-4376-9DC9-C3D0EF717A86}" type="slidenum">
              <a:rPr lang="en-US">
                <a:latin typeface="Arial" pitchFamily="-72" charset="0"/>
                <a:ea typeface="ＭＳ Ｐゴシック" pitchFamily="-72" charset="-128"/>
                <a:cs typeface="ＭＳ Ｐゴシック" pitchFamily="-72" charset="-128"/>
              </a:rPr>
              <a:pPr/>
              <a:t>57</a:t>
            </a:fld>
            <a:endParaRPr lang="en-US">
              <a:latin typeface="Arial" pitchFamily="-72" charset="0"/>
              <a:ea typeface="ＭＳ Ｐゴシック" pitchFamily="-72" charset="-128"/>
              <a:cs typeface="ＭＳ Ｐゴシック" pitchFamily="-72" charset="-128"/>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p:spPr>
        <p:txBody>
          <a:bodyPr/>
          <a:lstStyle/>
          <a:p>
            <a:pPr eaLnBrk="1" hangingPunct="1"/>
            <a:r>
              <a:rPr lang="en-US">
                <a:latin typeface="Arial" pitchFamily="-72" charset="0"/>
              </a:rPr>
              <a:t>Broken windows theory; social capital leads to more advocacy, leads to better access to health like clinics, etc. </a:t>
            </a:r>
          </a:p>
        </p:txBody>
      </p:sp>
    </p:spTree>
    <p:extLst>
      <p:ext uri="{BB962C8B-B14F-4D97-AF65-F5344CB8AC3E}">
        <p14:creationId xmlns:p14="http://schemas.microsoft.com/office/powerpoint/2010/main" val="2500190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3EE508-D938-9A47-B17E-F0311132CBD8}" type="slidenum">
              <a:rPr lang="en-US" smtClean="0"/>
              <a:t>58</a:t>
            </a:fld>
            <a:endParaRPr lang="en-US"/>
          </a:p>
        </p:txBody>
      </p:sp>
    </p:spTree>
    <p:extLst>
      <p:ext uri="{BB962C8B-B14F-4D97-AF65-F5344CB8AC3E}">
        <p14:creationId xmlns:p14="http://schemas.microsoft.com/office/powerpoint/2010/main" val="878335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p>
            <a:fld id="{6100A340-B235-4418-9957-7D60C53F8739}" type="slidenum">
              <a:rPr lang="en-US">
                <a:latin typeface="Arial" pitchFamily="-72" charset="0"/>
                <a:ea typeface="ＭＳ Ｐゴシック" pitchFamily="-72" charset="-128"/>
                <a:cs typeface="ＭＳ Ｐゴシック" pitchFamily="-72" charset="-128"/>
              </a:rPr>
              <a:pPr/>
              <a:t>59</a:t>
            </a:fld>
            <a:endParaRPr lang="en-US">
              <a:latin typeface="Arial" pitchFamily="-72" charset="0"/>
              <a:ea typeface="ＭＳ Ｐゴシック" pitchFamily="-72" charset="-128"/>
              <a:cs typeface="ＭＳ Ｐゴシック" pitchFamily="-72" charset="-128"/>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pPr eaLnBrk="1" hangingPunct="1"/>
            <a:r>
              <a:rPr lang="en-US" dirty="0">
                <a:latin typeface="Arial" pitchFamily="-72" charset="0"/>
              </a:rPr>
              <a:t>Most early social network and mortality studies are actually measuring social support. </a:t>
            </a:r>
          </a:p>
          <a:p>
            <a:pPr eaLnBrk="1" hangingPunct="1"/>
            <a:endParaRPr lang="en-US" dirty="0">
              <a:latin typeface="Arial" pitchFamily="-72" charset="0"/>
            </a:endParaRPr>
          </a:p>
          <a:p>
            <a:pPr eaLnBrk="1" hangingPunct="1"/>
            <a:r>
              <a:rPr lang="en-US" dirty="0">
                <a:latin typeface="Arial" pitchFamily="-72" charset="0"/>
              </a:rPr>
              <a:t>SS – individual level support from friends, family members</a:t>
            </a:r>
          </a:p>
          <a:p>
            <a:pPr eaLnBrk="1" hangingPunct="1">
              <a:lnSpc>
                <a:spcPct val="120000"/>
              </a:lnSpc>
            </a:pPr>
            <a:r>
              <a:rPr lang="en-US" sz="2800" dirty="0"/>
              <a:t>How social structure and relationships act to promote or influence health and health behavior</a:t>
            </a:r>
          </a:p>
          <a:p>
            <a:pPr lvl="1" eaLnBrk="1" hangingPunct="1">
              <a:lnSpc>
                <a:spcPct val="120000"/>
              </a:lnSpc>
              <a:buFont typeface="Times" pitchFamily="-72" charset="0"/>
              <a:buChar char="•"/>
            </a:pPr>
            <a:r>
              <a:rPr lang="en-US" sz="3200" dirty="0"/>
              <a:t>Social Support </a:t>
            </a:r>
          </a:p>
          <a:p>
            <a:pPr lvl="1" eaLnBrk="1" hangingPunct="1">
              <a:lnSpc>
                <a:spcPct val="120000"/>
              </a:lnSpc>
              <a:buFont typeface="Times" pitchFamily="-72" charset="0"/>
              <a:buChar char="•"/>
            </a:pPr>
            <a:r>
              <a:rPr lang="en-US" sz="3200" dirty="0"/>
              <a:t>Social Capital </a:t>
            </a:r>
          </a:p>
          <a:p>
            <a:pPr eaLnBrk="1" hangingPunct="1"/>
            <a:endParaRPr lang="en-US" dirty="0">
              <a:latin typeface="Arial" pitchFamily="-72" charset="0"/>
            </a:endParaRPr>
          </a:p>
          <a:p>
            <a:pPr eaLnBrk="1" hangingPunct="1"/>
            <a:endParaRPr lang="en-US" dirty="0">
              <a:latin typeface="Arial" pitchFamily="-72" charset="0"/>
            </a:endParaRPr>
          </a:p>
          <a:p>
            <a:pPr eaLnBrk="1" hangingPunct="1"/>
            <a:r>
              <a:rPr lang="en-US" dirty="0">
                <a:latin typeface="Arial" pitchFamily="-72" charset="0"/>
              </a:rPr>
              <a:t>SC -- membership in larger social networks that facilitate access to resources (church, neighborhood, community, state, </a:t>
            </a:r>
            <a:r>
              <a:rPr lang="en-US" dirty="0" err="1">
                <a:latin typeface="Arial" pitchFamily="-72" charset="0"/>
              </a:rPr>
              <a:t>etc</a:t>
            </a:r>
            <a:r>
              <a:rPr lang="en-US" dirty="0">
                <a:latin typeface="Arial" pitchFamily="-72" charset="0"/>
              </a:rPr>
              <a:t>)</a:t>
            </a:r>
          </a:p>
        </p:txBody>
      </p:sp>
    </p:spTree>
    <p:extLst>
      <p:ext uri="{BB962C8B-B14F-4D97-AF65-F5344CB8AC3E}">
        <p14:creationId xmlns:p14="http://schemas.microsoft.com/office/powerpoint/2010/main" val="464235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Network variables explain individual behavior as mediator between non-network variables and behavior change. SO, non-network INDIVIDUAL</a:t>
            </a:r>
            <a:r>
              <a:rPr lang="en-US" baseline="0" dirty="0"/>
              <a:t> </a:t>
            </a:r>
            <a:r>
              <a:rPr lang="en-US" dirty="0"/>
              <a:t>variables like age,</a:t>
            </a:r>
            <a:r>
              <a:rPr lang="en-US" baseline="0" dirty="0"/>
              <a:t> or SES and characteristics of the network links (such as spatial distance or homophily) are 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One’s personal communication network forms a social environment that influences the individual’s behavior. Specifically:</a:t>
            </a:r>
            <a:endParaRPr lang="en-US" dirty="0"/>
          </a:p>
          <a:p>
            <a:r>
              <a:rPr lang="en-US" dirty="0"/>
              <a:t>-Individual Connectedness positively related to behavior change</a:t>
            </a:r>
          </a:p>
          <a:p>
            <a:r>
              <a:rPr lang="en-US" dirty="0"/>
              <a:t>-Individual</a:t>
            </a:r>
            <a:r>
              <a:rPr lang="en-US" baseline="0" dirty="0"/>
              <a:t> i</a:t>
            </a:r>
            <a:r>
              <a:rPr lang="en-US" dirty="0"/>
              <a:t>ntegration is positively related to individual behavior change</a:t>
            </a:r>
          </a:p>
          <a:p>
            <a:r>
              <a:rPr lang="en-US" dirty="0"/>
              <a:t>-Individual Diversity is </a:t>
            </a:r>
            <a:r>
              <a:rPr lang="en-US" dirty="0" err="1"/>
              <a:t>postively</a:t>
            </a:r>
            <a:r>
              <a:rPr lang="en-US" dirty="0"/>
              <a:t> related to behavior change</a:t>
            </a:r>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60</a:t>
            </a:fld>
            <a:endParaRPr lang="en-US"/>
          </a:p>
        </p:txBody>
      </p:sp>
    </p:spTree>
    <p:extLst>
      <p:ext uri="{BB962C8B-B14F-4D97-AF65-F5344CB8AC3E}">
        <p14:creationId xmlns:p14="http://schemas.microsoft.com/office/powerpoint/2010/main" val="3909200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Radial networks...</a:t>
            </a:r>
          </a:p>
        </p:txBody>
      </p:sp>
      <p:sp>
        <p:nvSpPr>
          <p:cNvPr id="4" name="Slide Number Placeholder 3"/>
          <p:cNvSpPr>
            <a:spLocks noGrp="1"/>
          </p:cNvSpPr>
          <p:nvPr>
            <p:ph type="sldNum" sz="quarter" idx="10"/>
          </p:nvPr>
        </p:nvSpPr>
        <p:spPr/>
        <p:txBody>
          <a:bodyPr/>
          <a:lstStyle/>
          <a:p>
            <a:fld id="{6F3EE508-D938-9A47-B17E-F0311132CBD8}" type="slidenum">
              <a:rPr lang="en-US" smtClean="0"/>
              <a:t>61</a:t>
            </a:fld>
            <a:endParaRPr lang="en-US"/>
          </a:p>
        </p:txBody>
      </p:sp>
    </p:spTree>
    <p:extLst>
      <p:ext uri="{BB962C8B-B14F-4D97-AF65-F5344CB8AC3E}">
        <p14:creationId xmlns:p14="http://schemas.microsoft.com/office/powerpoint/2010/main" val="48793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star, with ties to others but not between those one others, are information rich.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62</a:t>
            </a:fld>
            <a:endParaRPr lang="en-US"/>
          </a:p>
        </p:txBody>
      </p:sp>
    </p:spTree>
    <p:extLst>
      <p:ext uri="{BB962C8B-B14F-4D97-AF65-F5344CB8AC3E}">
        <p14:creationId xmlns:p14="http://schemas.microsoft.com/office/powerpoint/2010/main" val="80026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Placeholder 2"/>
          <p:cNvSpPr>
            <a:spLocks noGrp="1" noRot="1" noChangeAspect="1" noChangeArrowheads="1" noTextEdit="1"/>
          </p:cNvSpPr>
          <p:nvPr>
            <p:ph type="sldImg"/>
          </p:nvPr>
        </p:nvSpPr>
        <p:spPr>
          <a:xfrm>
            <a:off x="1143000" y="685800"/>
            <a:ext cx="4572000" cy="3429000"/>
          </a:xfrm>
          <a:ln/>
        </p:spPr>
      </p:sp>
      <p:sp>
        <p:nvSpPr>
          <p:cNvPr id="75778" name="Rectangle 3"/>
          <p:cNvSpPr>
            <a:spLocks noGrp="1" noChangeArrowheads="1"/>
          </p:cNvSpPr>
          <p:nvPr>
            <p:ph type="body" idx="1"/>
          </p:nvPr>
        </p:nvSpPr>
        <p:spPr>
          <a:noFill/>
          <a:ln/>
        </p:spPr>
        <p:txBody>
          <a:bodyPr/>
          <a:lstStyle/>
          <a:p>
            <a:r>
              <a:rPr lang="en-US" dirty="0">
                <a:latin typeface="Cambria" pitchFamily="-72" charset="0"/>
              </a:rPr>
              <a:t>This is a model of social determinants of health outcomes by Lisa Berkman and XXX Glass. The model shows that upstream factors such as our </a:t>
            </a:r>
            <a:r>
              <a:rPr lang="en-US" dirty="0" err="1">
                <a:latin typeface="Cambria" pitchFamily="-72" charset="0"/>
              </a:rPr>
              <a:t>sociostrucural</a:t>
            </a:r>
            <a:r>
              <a:rPr lang="en-US" dirty="0">
                <a:latin typeface="Cambria" pitchFamily="-72" charset="0"/>
              </a:rPr>
              <a:t> conditions condition the extent, shape, and nature of our social networks, which provide opportunities for psychosocial mechanisms to impact our health through multiple pathways. Networks operate on health behavior through several pathways: 1) provision of social support, 2) social influence, 3) social engagement and attachment, 4) person-to-person contact, and 5) access to resources and material goods.</a:t>
            </a:r>
          </a:p>
          <a:p>
            <a:endParaRPr lang="en-US" dirty="0">
              <a:latin typeface="Cambria" pitchFamily="-72" charset="0"/>
            </a:endParaRPr>
          </a:p>
          <a:p>
            <a:endParaRPr lang="en-US" dirty="0">
              <a:latin typeface="Cambria" pitchFamily="-72"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Interlocking networks, with</a:t>
            </a:r>
            <a:r>
              <a:rPr lang="en-US" baseline="0" dirty="0"/>
              <a:t> dense ties connecting everyone to one another, are influential.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63</a:t>
            </a:fld>
            <a:endParaRPr lang="en-US"/>
          </a:p>
        </p:txBody>
      </p:sp>
    </p:spTree>
    <p:extLst>
      <p:ext uri="{BB962C8B-B14F-4D97-AF65-F5344CB8AC3E}">
        <p14:creationId xmlns:p14="http://schemas.microsoft.com/office/powerpoint/2010/main" val="818660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p:spPr>
        <p:txBody>
          <a:bodyPr/>
          <a:lstStyle/>
          <a:p>
            <a:fld id="{AC3A533C-B4B9-4893-9BCE-CC9A0B84F94B}" type="slidenum">
              <a:rPr lang="en-US">
                <a:latin typeface="Arial" pitchFamily="-72" charset="0"/>
                <a:ea typeface="ＭＳ Ｐゴシック" pitchFamily="-72" charset="-128"/>
                <a:cs typeface="ＭＳ Ｐゴシック" pitchFamily="-72" charset="-128"/>
              </a:rPr>
              <a:pPr/>
              <a:t>64</a:t>
            </a:fld>
            <a:endParaRPr lang="en-US">
              <a:latin typeface="Arial" pitchFamily="-72" charset="0"/>
              <a:ea typeface="ＭＳ Ｐゴシック" pitchFamily="-72" charset="-128"/>
              <a:cs typeface="ＭＳ Ｐゴシック" pitchFamily="-72" charset="-128"/>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p:spPr>
        <p:txBody>
          <a:bodyPr/>
          <a:lstStyle/>
          <a:p>
            <a:r>
              <a:rPr lang="en-US" sz="1200" kern="1200" dirty="0">
                <a:solidFill>
                  <a:schemeClr val="tx1"/>
                </a:solidFill>
                <a:effectLst/>
                <a:latin typeface="+mn-lt"/>
                <a:ea typeface="+mn-ea"/>
                <a:cs typeface="+mn-cs"/>
              </a:rPr>
              <a:t>Position of an individual within their social network is associated with their health behavior:</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Adolescents in isolated positions have higher odds of smoking (</a:t>
            </a:r>
            <a:r>
              <a:rPr lang="en-US" sz="1200" kern="1200" dirty="0" err="1">
                <a:solidFill>
                  <a:schemeClr val="tx1"/>
                </a:solidFill>
                <a:effectLst/>
                <a:latin typeface="+mn-lt"/>
                <a:ea typeface="+mn-ea"/>
                <a:cs typeface="+mn-cs"/>
              </a:rPr>
              <a:t>Ennett</a:t>
            </a:r>
            <a:r>
              <a:rPr lang="en-US" sz="1200" kern="1200" dirty="0">
                <a:solidFill>
                  <a:schemeClr val="tx1"/>
                </a:solidFill>
                <a:effectLst/>
                <a:latin typeface="+mn-lt"/>
                <a:ea typeface="+mn-ea"/>
                <a:cs typeface="+mn-cs"/>
              </a:rPr>
              <a:t> &amp; Bauman, 1993), </a:t>
            </a:r>
            <a:r>
              <a:rPr lang="en-US" sz="2800" dirty="0"/>
              <a:t>Smoking, alcohol</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Popular students (in cliques) were more likely to follow the behavioral norms of the school (Alexander et al, 2001), and membership in cliques is influential on behavior </a:t>
            </a:r>
            <a:r>
              <a:rPr lang="en-US" sz="1200" i="1" kern="1200" dirty="0">
                <a:solidFill>
                  <a:schemeClr val="tx1"/>
                </a:solidFill>
                <a:effectLst/>
                <a:latin typeface="+mn-lt"/>
                <a:ea typeface="+mn-ea"/>
                <a:cs typeface="+mn-cs"/>
              </a:rPr>
              <a:t>IF</a:t>
            </a:r>
            <a:r>
              <a:rPr lang="en-US" sz="1200" kern="1200" dirty="0">
                <a:solidFill>
                  <a:schemeClr val="tx1"/>
                </a:solidFill>
                <a:effectLst/>
                <a:latin typeface="+mn-lt"/>
                <a:ea typeface="+mn-ea"/>
                <a:cs typeface="+mn-cs"/>
              </a:rPr>
              <a:t> membership in that clique is important to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Threshold effect</a:t>
            </a:r>
            <a:r>
              <a:rPr lang="en-US" sz="1200" kern="1200" baseline="0" dirty="0">
                <a:solidFill>
                  <a:schemeClr val="tx1"/>
                </a:solidFill>
                <a:effectLst/>
                <a:latin typeface="+mn-lt"/>
                <a:ea typeface="+mn-ea"/>
                <a:cs typeface="+mn-cs"/>
              </a:rPr>
              <a:t> – you won’t </a:t>
            </a:r>
            <a:r>
              <a:rPr lang="en-US" sz="1200" kern="1200" baseline="0" dirty="0" err="1">
                <a:solidFill>
                  <a:schemeClr val="tx1"/>
                </a:solidFill>
                <a:effectLst/>
                <a:latin typeface="+mn-lt"/>
                <a:ea typeface="+mn-ea"/>
                <a:cs typeface="+mn-cs"/>
              </a:rPr>
              <a:t>chang</a:t>
            </a:r>
            <a:r>
              <a:rPr lang="en-US" sz="1200" kern="1200" baseline="0" dirty="0">
                <a:solidFill>
                  <a:schemeClr val="tx1"/>
                </a:solidFill>
                <a:effectLst/>
                <a:latin typeface="+mn-lt"/>
                <a:ea typeface="+mn-ea"/>
                <a:cs typeface="+mn-cs"/>
              </a:rPr>
              <a:t> your behavior until enough others in your network do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Individuals in cliques or in bridge positions were less likely to use condoms than isolates because they perceived a lower level of risk (</a:t>
            </a:r>
            <a:r>
              <a:rPr lang="en-US" sz="1200" kern="1200" dirty="0" err="1">
                <a:solidFill>
                  <a:schemeClr val="tx1"/>
                </a:solidFill>
                <a:effectLst/>
                <a:latin typeface="+mn-lt"/>
                <a:ea typeface="+mn-ea"/>
                <a:cs typeface="+mn-cs"/>
              </a:rPr>
              <a:t>Bettinger</a:t>
            </a:r>
            <a:r>
              <a:rPr lang="en-US" sz="1200" kern="1200" dirty="0">
                <a:solidFill>
                  <a:schemeClr val="tx1"/>
                </a:solidFill>
                <a:effectLst/>
                <a:latin typeface="+mn-lt"/>
                <a:ea typeface="+mn-ea"/>
                <a:cs typeface="+mn-cs"/>
              </a:rPr>
              <a:t> et al, 2004)</a:t>
            </a:r>
          </a:p>
          <a:p>
            <a:r>
              <a:rPr lang="en-US" sz="1200" kern="1200" dirty="0">
                <a:solidFill>
                  <a:schemeClr val="tx1"/>
                </a:solidFill>
                <a:effectLst/>
                <a:latin typeface="+mn-lt"/>
                <a:ea typeface="+mn-ea"/>
                <a:cs typeface="+mn-cs"/>
              </a:rPr>
              <a:t>Women whose social groups consider mammograms as normative are more likely to have mammograms (Allen et al, 1999)</a:t>
            </a:r>
          </a:p>
          <a:p>
            <a:pPr marL="37931725" lvl="1" indent="-37474525" eaLnBrk="1" hangingPunct="1">
              <a:lnSpc>
                <a:spcPct val="80000"/>
              </a:lnSpc>
            </a:pPr>
            <a:endParaRPr lang="en-US" sz="1000" dirty="0">
              <a:latin typeface="Arial" pitchFamily="-72" charset="0"/>
            </a:endParaRPr>
          </a:p>
        </p:txBody>
      </p:sp>
    </p:spTree>
    <p:extLst>
      <p:ext uri="{BB962C8B-B14F-4D97-AF65-F5344CB8AC3E}">
        <p14:creationId xmlns:p14="http://schemas.microsoft.com/office/powerpoint/2010/main" val="3972445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65</a:t>
            </a:fld>
            <a:endParaRPr lang="en-US"/>
          </a:p>
        </p:txBody>
      </p:sp>
    </p:spTree>
    <p:extLst>
      <p:ext uri="{BB962C8B-B14F-4D97-AF65-F5344CB8AC3E}">
        <p14:creationId xmlns:p14="http://schemas.microsoft.com/office/powerpoint/2010/main" val="665820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r>
              <a:rPr lang="en-US" baseline="0" dirty="0"/>
              <a:t> results for alcohol, risk-taking, and obesity. BUT, less so if you don’t care what other people think, and also, smoking status is more important in CHOOSING friends than in maintaining friends. </a:t>
            </a:r>
          </a:p>
          <a:p>
            <a:endParaRPr lang="en-US" baseline="0" dirty="0"/>
          </a:p>
          <a:p>
            <a:r>
              <a:rPr lang="en-US" baseline="0" dirty="0"/>
              <a:t>Similar results in adults for weight-loss. Interventions in individuals trigger weight loss in friends, and peer norms are important predictors od health behaviors in adulthood. This is important when you think of what norms are in select groups. For example African Americans were less likely to know someone who had knee replacement surgery, and were less likely to think this surgery was beneficial.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BOTH are evident, both are important</a:t>
            </a:r>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66</a:t>
            </a:fld>
            <a:endParaRPr lang="en-US"/>
          </a:p>
        </p:txBody>
      </p:sp>
    </p:spTree>
    <p:extLst>
      <p:ext uri="{BB962C8B-B14F-4D97-AF65-F5344CB8AC3E}">
        <p14:creationId xmlns:p14="http://schemas.microsoft.com/office/powerpoint/2010/main" val="3675423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Risky</a:t>
            </a:r>
            <a:r>
              <a:rPr lang="en-US" baseline="0" dirty="0"/>
              <a:t> behaviors = tobacco and ETOH use, physical inactivity, obesity</a:t>
            </a:r>
          </a:p>
          <a:p>
            <a:endParaRPr lang="en-US" baseline="0" dirty="0"/>
          </a:p>
          <a:p>
            <a:r>
              <a:rPr lang="en-US" baseline="0" dirty="0"/>
              <a:t>Health promoting behaviors such as exercise and smoking cessation</a:t>
            </a:r>
          </a:p>
          <a:p>
            <a:endParaRPr lang="en-US" baseline="0" dirty="0"/>
          </a:p>
          <a:p>
            <a:r>
              <a:rPr lang="en-US" baseline="0" dirty="0"/>
              <a:t>And social position – being central to a network, being a bridge or a broker, </a:t>
            </a:r>
            <a:r>
              <a:rPr lang="en-US" baseline="0" dirty="0" err="1"/>
              <a:t>etc</a:t>
            </a:r>
            <a:r>
              <a:rPr lang="en-US" baseline="0" dirty="0"/>
              <a:t> --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67</a:t>
            </a:fld>
            <a:endParaRPr lang="en-US"/>
          </a:p>
        </p:txBody>
      </p:sp>
    </p:spTree>
    <p:extLst>
      <p:ext uri="{BB962C8B-B14F-4D97-AF65-F5344CB8AC3E}">
        <p14:creationId xmlns:p14="http://schemas.microsoft.com/office/powerpoint/2010/main" val="572496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primarily cross-sectional and longitudinal studies of adolescents, we see that the behavior of adolescents’ friends influence the initiation, continuation, and cessation behavior for tobacco and alcohol use.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68</a:t>
            </a:fld>
            <a:endParaRPr lang="en-US"/>
          </a:p>
        </p:txBody>
      </p:sp>
    </p:spTree>
    <p:extLst>
      <p:ext uri="{BB962C8B-B14F-4D97-AF65-F5344CB8AC3E}">
        <p14:creationId xmlns:p14="http://schemas.microsoft.com/office/powerpoint/2010/main" val="24217016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looking at primarily longitudinal</a:t>
            </a:r>
            <a:r>
              <a:rPr lang="en-US" baseline="0" dirty="0"/>
              <a:t> studies, we find that there is evidence for social selection as well as social influence. Both matter when looking at peer group smoking homogeneity.</a:t>
            </a:r>
          </a:p>
          <a:p>
            <a:r>
              <a:rPr lang="en-US" baseline="0" dirty="0"/>
              <a:t>Similarity in smoking status is more important in choosing friends than in maintaining friendships.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There is similar evidence of peer influence in bullying and weight gain/loss.</a:t>
            </a:r>
          </a:p>
          <a:p>
            <a:endParaRPr lang="en-US" baseline="0" dirty="0"/>
          </a:p>
          <a:p>
            <a:r>
              <a:rPr lang="en-US" baseline="0" dirty="0"/>
              <a:t>It’s still difficult to discern social influence and social selection, but as SNA techniques progress, we’re able to find more reliable methods of network modeling and using longitudinal sociometric data. </a:t>
            </a:r>
          </a:p>
        </p:txBody>
      </p:sp>
      <p:sp>
        <p:nvSpPr>
          <p:cNvPr id="4" name="Slide Number Placeholder 3"/>
          <p:cNvSpPr>
            <a:spLocks noGrp="1"/>
          </p:cNvSpPr>
          <p:nvPr>
            <p:ph type="sldNum" sz="quarter" idx="10"/>
          </p:nvPr>
        </p:nvSpPr>
        <p:spPr/>
        <p:txBody>
          <a:bodyPr/>
          <a:lstStyle/>
          <a:p>
            <a:fld id="{6F3EE508-D938-9A47-B17E-F0311132CBD8}" type="slidenum">
              <a:rPr lang="en-US" smtClean="0"/>
              <a:t>69</a:t>
            </a:fld>
            <a:endParaRPr lang="en-US"/>
          </a:p>
        </p:txBody>
      </p:sp>
    </p:spTree>
    <p:extLst>
      <p:ext uri="{BB962C8B-B14F-4D97-AF65-F5344CB8AC3E}">
        <p14:creationId xmlns:p14="http://schemas.microsoft.com/office/powerpoint/2010/main" val="3105869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interventions designed to change the norms of an individual's network or to increase involvement in a network that supports the target norm may be more effective in influencing that individual’s behavior in adolescents. </a:t>
            </a:r>
          </a:p>
        </p:txBody>
      </p:sp>
      <p:sp>
        <p:nvSpPr>
          <p:cNvPr id="4" name="Slide Number Placeholder 3"/>
          <p:cNvSpPr>
            <a:spLocks noGrp="1"/>
          </p:cNvSpPr>
          <p:nvPr>
            <p:ph type="sldNum" sz="quarter" idx="10"/>
          </p:nvPr>
        </p:nvSpPr>
        <p:spPr/>
        <p:txBody>
          <a:bodyPr/>
          <a:lstStyle/>
          <a:p>
            <a:fld id="{6F3EE508-D938-9A47-B17E-F0311132CBD8}" type="slidenum">
              <a:rPr lang="en-US" smtClean="0"/>
              <a:t>70</a:t>
            </a:fld>
            <a:endParaRPr lang="en-US"/>
          </a:p>
        </p:txBody>
      </p:sp>
    </p:spTree>
    <p:extLst>
      <p:ext uri="{BB962C8B-B14F-4D97-AF65-F5344CB8AC3E}">
        <p14:creationId xmlns:p14="http://schemas.microsoft.com/office/powerpoint/2010/main" val="27723324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see similar results in adults. In a meta-analysis of weight-loss interventions in adults, interventions in individuals have been shown to trigger weight loss in friends. Another review of weight-loss literature found </a:t>
            </a:r>
            <a:r>
              <a:rPr lang="en-US" baseline="0" dirty="0" err="1"/>
              <a:t>intervnetions</a:t>
            </a:r>
            <a:r>
              <a:rPr lang="en-US" baseline="0" dirty="0"/>
              <a:t> targeted to social networks are more effective than those that target individuals. </a:t>
            </a:r>
          </a:p>
          <a:p>
            <a:endParaRPr lang="en-US" baseline="0" dirty="0"/>
          </a:p>
          <a:p>
            <a:r>
              <a:rPr lang="en-US" baseline="0" dirty="0"/>
              <a:t>There are sibling effects of alcohol and tobacco use that are independent of genetic risk, and non-supportive family members can hinder an individual’s efforts to engage in healthy behaviors. </a:t>
            </a:r>
          </a:p>
          <a:p>
            <a:endParaRPr lang="en-US" baseline="0" dirty="0"/>
          </a:p>
          <a:p>
            <a:r>
              <a:rPr lang="en-US" baseline="0" dirty="0"/>
              <a:t>In a worksite based cross-sectional study, peer perception of breast cancer screening as the norm was predictive of regular screening, and in a network study of low-income, older Mexican-American women, the number of close friends was the most important predictor of mammography. </a:t>
            </a:r>
          </a:p>
          <a:p>
            <a:r>
              <a:rPr lang="en-US" baseline="0" dirty="0"/>
              <a:t>Finally, a sample of African Americans, who were less likely to know someone with a hip or knee replacement, were less likely to believe these surgeries would be beneficial. </a:t>
            </a:r>
          </a:p>
        </p:txBody>
      </p:sp>
      <p:sp>
        <p:nvSpPr>
          <p:cNvPr id="4" name="Slide Number Placeholder 3"/>
          <p:cNvSpPr>
            <a:spLocks noGrp="1"/>
          </p:cNvSpPr>
          <p:nvPr>
            <p:ph type="sldNum" sz="quarter" idx="10"/>
          </p:nvPr>
        </p:nvSpPr>
        <p:spPr/>
        <p:txBody>
          <a:bodyPr/>
          <a:lstStyle/>
          <a:p>
            <a:fld id="{6F3EE508-D938-9A47-B17E-F0311132CBD8}" type="slidenum">
              <a:rPr lang="en-US" smtClean="0"/>
              <a:t>71</a:t>
            </a:fld>
            <a:endParaRPr lang="en-US"/>
          </a:p>
        </p:txBody>
      </p:sp>
    </p:spTree>
    <p:extLst>
      <p:ext uri="{BB962C8B-B14F-4D97-AF65-F5344CB8AC3E}">
        <p14:creationId xmlns:p14="http://schemas.microsoft.com/office/powerpoint/2010/main" val="1735622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Placeholder 2"/>
          <p:cNvSpPr>
            <a:spLocks noGrp="1" noRot="1" noChangeAspect="1" noChangeArrowheads="1" noTextEdit="1"/>
          </p:cNvSpPr>
          <p:nvPr>
            <p:ph type="sldImg"/>
          </p:nvPr>
        </p:nvSpPr>
        <p:spPr>
          <a:ln/>
        </p:spPr>
      </p:sp>
      <p:sp>
        <p:nvSpPr>
          <p:cNvPr id="264194" name="Rectangle 3"/>
          <p:cNvSpPr>
            <a:spLocks noGrp="1" noChangeArrowheads="1"/>
          </p:cNvSpPr>
          <p:nvPr>
            <p:ph type="body" idx="1"/>
          </p:nvPr>
        </p:nvSpPr>
        <p:spPr>
          <a:noFill/>
          <a:ln/>
        </p:spPr>
        <p:txBody>
          <a:bodyPr/>
          <a:lstStyle/>
          <a:p>
            <a:r>
              <a:rPr lang="en-US">
                <a:latin typeface="Arial" pitchFamily="-72" charset="0"/>
              </a:rPr>
              <a:t>http://content.nejm.org/cgi/content/full/357/4/370/DC2</a:t>
            </a:r>
          </a:p>
        </p:txBody>
      </p:sp>
    </p:spTree>
    <p:extLst>
      <p:ext uri="{BB962C8B-B14F-4D97-AF65-F5344CB8AC3E}">
        <p14:creationId xmlns:p14="http://schemas.microsoft.com/office/powerpoint/2010/main" val="282870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We know that our social networks and our environment are powerful influences on what we know, what we think, what we have, and what we do. </a:t>
            </a:r>
          </a:p>
          <a:p>
            <a:endParaRPr lang="en-US" baseline="0" dirty="0"/>
          </a:p>
        </p:txBody>
      </p:sp>
      <p:sp>
        <p:nvSpPr>
          <p:cNvPr id="4" name="Slide Number Placeholder 3"/>
          <p:cNvSpPr>
            <a:spLocks noGrp="1"/>
          </p:cNvSpPr>
          <p:nvPr>
            <p:ph type="sldNum" sz="quarter" idx="10"/>
          </p:nvPr>
        </p:nvSpPr>
        <p:spPr/>
        <p:txBody>
          <a:bodyPr/>
          <a:lstStyle/>
          <a:p>
            <a:fld id="{5CCB3EE7-94C6-F645-BBCF-4862C57A1DE4}" type="slidenum">
              <a:rPr lang="en-US" smtClean="0"/>
              <a:t>8</a:t>
            </a:fld>
            <a:endParaRPr lang="en-US"/>
          </a:p>
        </p:txBody>
      </p:sp>
    </p:spTree>
    <p:extLst>
      <p:ext uri="{BB962C8B-B14F-4D97-AF65-F5344CB8AC3E}">
        <p14:creationId xmlns:p14="http://schemas.microsoft.com/office/powerpoint/2010/main" val="1002970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tend to choose similar others or relationships, which is known as homophily, or </a:t>
            </a:r>
            <a:r>
              <a:rPr lang="en-US" baseline="0" dirty="0" err="1"/>
              <a:t>assortative</a:t>
            </a:r>
            <a:r>
              <a:rPr lang="en-US" baseline="0" dirty="0"/>
              <a:t> mixing. In studies of social relationship choice, attitudinal homophily tends to be more important than demographic homophily. But this can lead to very homogenous networks. </a:t>
            </a:r>
          </a:p>
          <a:p>
            <a:endParaRPr lang="en-US" baseline="0" dirty="0"/>
          </a:p>
          <a:p>
            <a:r>
              <a:rPr lang="en-US" baseline="0" dirty="0"/>
              <a:t>It’s difficult for studies to distinguish between the effects of homophilous selection and the effects of similarity through adaptation on health behaviors and outcomes. </a:t>
            </a:r>
          </a:p>
          <a:p>
            <a:endParaRPr lang="en-US" baseline="0" dirty="0"/>
          </a:p>
          <a:p>
            <a:r>
              <a:rPr lang="en-US" baseline="0" dirty="0"/>
              <a:t>But it’s usually BOTH.</a:t>
            </a:r>
            <a:endParaRPr lang="en-US" dirty="0"/>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73</a:t>
            </a:fld>
            <a:endParaRPr lang="en-US"/>
          </a:p>
        </p:txBody>
      </p:sp>
    </p:spTree>
    <p:extLst>
      <p:ext uri="{BB962C8B-B14F-4D97-AF65-F5344CB8AC3E}">
        <p14:creationId xmlns:p14="http://schemas.microsoft.com/office/powerpoint/2010/main" val="820969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Perhaps the most important implication</a:t>
            </a:r>
            <a:r>
              <a:rPr lang="en-US" baseline="0" dirty="0"/>
              <a:t> of identifying network characteristics and their influence on behavior is the development of appropriate and effective interventions. </a:t>
            </a:r>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74</a:t>
            </a:fld>
            <a:endParaRPr lang="en-US"/>
          </a:p>
        </p:txBody>
      </p:sp>
    </p:spTree>
    <p:extLst>
      <p:ext uri="{BB962C8B-B14F-4D97-AF65-F5344CB8AC3E}">
        <p14:creationId xmlns:p14="http://schemas.microsoft.com/office/powerpoint/2010/main" val="3466978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interventions</a:t>
            </a:r>
            <a:r>
              <a:rPr lang="en-US" baseline="0" dirty="0"/>
              <a:t> with interpersonal components have been very effective.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75</a:t>
            </a:fld>
            <a:endParaRPr lang="en-US"/>
          </a:p>
        </p:txBody>
      </p:sp>
    </p:spTree>
    <p:extLst>
      <p:ext uri="{BB962C8B-B14F-4D97-AF65-F5344CB8AC3E}">
        <p14:creationId xmlns:p14="http://schemas.microsoft.com/office/powerpoint/2010/main" val="16129560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primarily from international-based</a:t>
            </a:r>
            <a:r>
              <a:rPr lang="en-US" baseline="0" dirty="0"/>
              <a:t> studies </a:t>
            </a:r>
            <a:r>
              <a:rPr lang="en-US" dirty="0"/>
              <a:t>shows that interpersonal network communication about family planning or sexual risk-reduction</a:t>
            </a:r>
            <a:r>
              <a:rPr lang="en-US" baseline="0" dirty="0"/>
              <a:t> is overall, associated with increased use of contraception and risk-reduction behaviors. </a:t>
            </a:r>
          </a:p>
          <a:p>
            <a:endParaRPr lang="en-US" baseline="0" dirty="0"/>
          </a:p>
          <a:p>
            <a:r>
              <a:rPr lang="en-US" baseline="0" dirty="0"/>
              <a:t>Both social learning -- </a:t>
            </a:r>
            <a:r>
              <a:rPr lang="en-US" dirty="0"/>
              <a:t> learning about others’ experiences through information, thereby reducing uncertainty</a:t>
            </a:r>
            <a:r>
              <a:rPr lang="en-US" baseline="0" dirty="0"/>
              <a:t> – and social influence – adopting behaviors that are norms of their peers – are effective, social LEARNING seems to dominate in family planning. </a:t>
            </a:r>
          </a:p>
          <a:p>
            <a:endParaRPr lang="en-US" baseline="0" dirty="0"/>
          </a:p>
          <a:p>
            <a:r>
              <a:rPr lang="en-US" baseline="0" dirty="0"/>
              <a:t>Overall, family planning was discussed more with similar or homophilous others, and ideas and experiences were transmitted through IPC networks. Women who had </a:t>
            </a:r>
            <a:r>
              <a:rPr lang="en-US" baseline="0" dirty="0" err="1"/>
              <a:t>contracpetive</a:t>
            </a:r>
            <a:r>
              <a:rPr lang="en-US" baseline="0" dirty="0"/>
              <a:t> users and advocates in their networks were more likely to use contraceptives, and to use similar methods as those in their network. Having more links OUTSIDE their network led to more knowledge and approval of family planning methods. </a:t>
            </a:r>
          </a:p>
          <a:p>
            <a:endParaRPr lang="en-US" baseline="0" dirty="0"/>
          </a:p>
          <a:p>
            <a:r>
              <a:rPr lang="en-US" dirty="0"/>
              <a:t>Participation</a:t>
            </a:r>
            <a:r>
              <a:rPr lang="en-US" baseline="0" dirty="0"/>
              <a:t> in market activities lowers the importance of having contraceptive users in ones’ network on influencing use. If she goes to the market (where she’s exposed to more information) fewer network partner users of contraception are needed to positively influence contraceptive adoption. In contrast…</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76</a:t>
            </a:fld>
            <a:endParaRPr lang="en-US"/>
          </a:p>
        </p:txBody>
      </p:sp>
    </p:spTree>
    <p:extLst>
      <p:ext uri="{BB962C8B-B14F-4D97-AF65-F5344CB8AC3E}">
        <p14:creationId xmlns:p14="http://schemas.microsoft.com/office/powerpoint/2010/main" val="29123203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77</a:t>
            </a:fld>
            <a:endParaRPr lang="en-US"/>
          </a:p>
        </p:txBody>
      </p:sp>
    </p:spTree>
    <p:extLst>
      <p:ext uri="{BB962C8B-B14F-4D97-AF65-F5344CB8AC3E}">
        <p14:creationId xmlns:p14="http://schemas.microsoft.com/office/powerpoint/2010/main" val="2692140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found here is that IPC about contraception serves as a source of information to</a:t>
            </a:r>
            <a:r>
              <a:rPr lang="en-US" baseline="0" dirty="0"/>
              <a:t> LEARN about options and EXPERIENCES with the contraception, a means of learning where to GET the method, a source of social APPROVAL and SUPPORT for adoption and use.</a:t>
            </a:r>
          </a:p>
          <a:p>
            <a:endParaRPr lang="en-US" baseline="0" dirty="0"/>
          </a:p>
          <a:p>
            <a:r>
              <a:rPr lang="en-US" baseline="0" dirty="0"/>
              <a:t>There’s a recurring theme that social learning tends to have more influence in </a:t>
            </a:r>
            <a:r>
              <a:rPr lang="en-US" baseline="0" dirty="0" err="1"/>
              <a:t>cntracpetive</a:t>
            </a:r>
            <a:r>
              <a:rPr lang="en-US" baseline="0" dirty="0"/>
              <a:t> knowledge and adoption than social influence – it’s the sharing of information and experiences in uncertain situations with something unknown that is influential, not necessarily the social norms surrounding an innovation. </a:t>
            </a:r>
            <a:endParaRPr lang="en-US" dirty="0"/>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78</a:t>
            </a:fld>
            <a:endParaRPr lang="en-US"/>
          </a:p>
        </p:txBody>
      </p:sp>
    </p:spTree>
    <p:extLst>
      <p:ext uri="{BB962C8B-B14F-4D97-AF65-F5344CB8AC3E}">
        <p14:creationId xmlns:p14="http://schemas.microsoft.com/office/powerpoint/2010/main" val="41866164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POLS: Very</a:t>
            </a:r>
            <a:r>
              <a:rPr lang="en-US" baseline="0" dirty="0"/>
              <a:t> effective for STD/HIV interventions, initiate conversations, change norms of the community, </a:t>
            </a:r>
          </a:p>
          <a:p>
            <a:r>
              <a:rPr lang="en-US" baseline="0" dirty="0"/>
              <a:t>Peer-led IDU harm-reduction interventions to use IPC and model risk-reduction behaviors for IDUs. Use former IDUs to do it. </a:t>
            </a:r>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79</a:t>
            </a:fld>
            <a:endParaRPr lang="en-US"/>
          </a:p>
        </p:txBody>
      </p:sp>
    </p:spTree>
    <p:extLst>
      <p:ext uri="{BB962C8B-B14F-4D97-AF65-F5344CB8AC3E}">
        <p14:creationId xmlns:p14="http://schemas.microsoft.com/office/powerpoint/2010/main" val="2425233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HIV prevention interventions that change group norms are effective. One of the more effective MSM HIV prevention </a:t>
            </a:r>
            <a:r>
              <a:rPr lang="en-US" baseline="0" dirty="0" err="1"/>
              <a:t>intervnetions</a:t>
            </a:r>
            <a:r>
              <a:rPr lang="en-US" baseline="0" dirty="0"/>
              <a:t> – the </a:t>
            </a:r>
            <a:r>
              <a:rPr lang="en-US" baseline="0" dirty="0" err="1"/>
              <a:t>Mpowerment</a:t>
            </a:r>
            <a:r>
              <a:rPr lang="en-US" baseline="0" dirty="0"/>
              <a:t> project – focused on changing the behavior of network leaders, leading to changes in behavioral norms.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Valente found that implementing a tobacco prevention </a:t>
            </a:r>
            <a:r>
              <a:rPr lang="en-US" baseline="0" dirty="0" err="1"/>
              <a:t>intervetion</a:t>
            </a:r>
            <a:r>
              <a:rPr lang="en-US" baseline="0" dirty="0"/>
              <a:t> using peer-nominated leaders had the effect of accelerating peer influence – those networks that supported NON-use decreased use, but those that supported use INCREASED use. </a:t>
            </a:r>
            <a:endParaRPr lang="en-US" dirty="0"/>
          </a:p>
          <a:p>
            <a:endParaRPr lang="en-US" dirty="0"/>
          </a:p>
        </p:txBody>
      </p:sp>
      <p:sp>
        <p:nvSpPr>
          <p:cNvPr id="4" name="Slide Number Placeholder 3"/>
          <p:cNvSpPr>
            <a:spLocks noGrp="1"/>
          </p:cNvSpPr>
          <p:nvPr>
            <p:ph type="sldNum" sz="quarter" idx="10"/>
          </p:nvPr>
        </p:nvSpPr>
        <p:spPr/>
        <p:txBody>
          <a:bodyPr/>
          <a:lstStyle/>
          <a:p>
            <a:fld id="{6F3EE508-D938-9A47-B17E-F0311132CBD8}" type="slidenum">
              <a:rPr lang="en-US" smtClean="0"/>
              <a:t>80</a:t>
            </a:fld>
            <a:endParaRPr lang="en-US"/>
          </a:p>
        </p:txBody>
      </p:sp>
    </p:spTree>
    <p:extLst>
      <p:ext uri="{BB962C8B-B14F-4D97-AF65-F5344CB8AC3E}">
        <p14:creationId xmlns:p14="http://schemas.microsoft.com/office/powerpoint/2010/main" val="15313660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important implication</a:t>
            </a:r>
            <a:r>
              <a:rPr lang="en-US" baseline="0" dirty="0"/>
              <a:t> of identifying network characteristics and their influence on behavior is the development of appropriate and effective interventions. </a:t>
            </a:r>
          </a:p>
          <a:p>
            <a:r>
              <a:rPr lang="en-US" baseline="0" dirty="0"/>
              <a:t>Sociometric – tailor on position; hubs for some behaviors and isolates for others</a:t>
            </a:r>
          </a:p>
          <a:p>
            <a:endParaRPr lang="en-US" baseline="0" dirty="0"/>
          </a:p>
        </p:txBody>
      </p:sp>
      <p:sp>
        <p:nvSpPr>
          <p:cNvPr id="4" name="Slide Number Placeholder 3"/>
          <p:cNvSpPr>
            <a:spLocks noGrp="1"/>
          </p:cNvSpPr>
          <p:nvPr>
            <p:ph type="sldNum" sz="quarter" idx="10"/>
          </p:nvPr>
        </p:nvSpPr>
        <p:spPr/>
        <p:txBody>
          <a:bodyPr/>
          <a:lstStyle/>
          <a:p>
            <a:fld id="{6F3EE508-D938-9A47-B17E-F0311132CBD8}" type="slidenum">
              <a:rPr lang="en-US" smtClean="0"/>
              <a:t>81</a:t>
            </a:fld>
            <a:endParaRPr lang="en-US"/>
          </a:p>
        </p:txBody>
      </p:sp>
    </p:spTree>
    <p:extLst>
      <p:ext uri="{BB962C8B-B14F-4D97-AF65-F5344CB8AC3E}">
        <p14:creationId xmlns:p14="http://schemas.microsoft.com/office/powerpoint/2010/main" val="36846337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a:t>
            </a:r>
            <a:br>
              <a:rPr lang="en-US" sz="1200" dirty="0"/>
            </a:br>
            <a:r>
              <a:rPr lang="en-US" sz="1200" dirty="0"/>
              <a:t>Taking time to carefully plan all aspects of data collection and study implementation and thoroughly training study staff before you ever begin collecting data will save time and resources spent on correcting errors later.</a:t>
            </a:r>
            <a:br>
              <a:rPr lang="en-US" sz="1200" dirty="0"/>
            </a:br>
            <a:br>
              <a:rPr lang="en-US" sz="1200" dirty="0"/>
            </a:br>
            <a:r>
              <a:rPr lang="en-US" sz="1200" dirty="0"/>
              <a:t>Thank you!</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82</a:t>
            </a:fld>
            <a:endParaRPr lang="en-US"/>
          </a:p>
        </p:txBody>
      </p:sp>
    </p:spTree>
    <p:extLst>
      <p:ext uri="{BB962C8B-B14F-4D97-AF65-F5344CB8AC3E}">
        <p14:creationId xmlns:p14="http://schemas.microsoft.com/office/powerpoint/2010/main" val="114730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We</a:t>
            </a:r>
            <a:r>
              <a:rPr lang="en-US" baseline="0" dirty="0"/>
              <a:t> don’t exist in a vacuum. We are influenced, knowingly or unknowingly, by the people around us, the organizations we belong to, the communities we live within, and the policies, laws and culture of our society. </a:t>
            </a:r>
            <a:endParaRPr lang="en-US" dirty="0"/>
          </a:p>
        </p:txBody>
      </p:sp>
      <p:sp>
        <p:nvSpPr>
          <p:cNvPr id="4" name="Slide Number Placeholder 3"/>
          <p:cNvSpPr>
            <a:spLocks noGrp="1"/>
          </p:cNvSpPr>
          <p:nvPr>
            <p:ph type="sldNum" sz="quarter" idx="5"/>
          </p:nvPr>
        </p:nvSpPr>
        <p:spPr/>
        <p:txBody>
          <a:bodyPr/>
          <a:lstStyle/>
          <a:p>
            <a:pPr>
              <a:defRPr/>
            </a:pPr>
            <a:fld id="{B90A261D-2820-4369-AD98-CBB656115497}"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is a dynamic relationship</a:t>
            </a:r>
            <a:r>
              <a:rPr lang="en-US" baseline="0" dirty="0"/>
              <a:t>, but much of the influence flows from the society and policy level down to shape our communities and institutions, which shape our social networks, which shape us. </a:t>
            </a:r>
            <a:endParaRPr lang="en-US" dirty="0"/>
          </a:p>
        </p:txBody>
      </p:sp>
      <p:sp>
        <p:nvSpPr>
          <p:cNvPr id="4" name="Slide Number Placeholder 3"/>
          <p:cNvSpPr>
            <a:spLocks noGrp="1"/>
          </p:cNvSpPr>
          <p:nvPr>
            <p:ph type="sldNum" sz="quarter" idx="5"/>
          </p:nvPr>
        </p:nvSpPr>
        <p:spPr/>
        <p:txBody>
          <a:bodyPr/>
          <a:lstStyle/>
          <a:p>
            <a:pPr>
              <a:defRPr/>
            </a:pPr>
            <a:fld id="{40565D7E-36B9-4048-8A52-2E2F3AA61FD7}"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4DEE7D-44CA-D340-4656-B62672D89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39C756-4C17-E342-81A7-984187418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490CC3-9128-CCF8-CAED-2C9AE1223794}"/>
              </a:ext>
            </a:extLst>
          </p:cNvPr>
          <p:cNvSpPr>
            <a:spLocks noGrp="1" noChangeArrowheads="1"/>
          </p:cNvSpPr>
          <p:nvPr>
            <p:ph type="sldNum" sz="quarter" idx="12"/>
          </p:nvPr>
        </p:nvSpPr>
        <p:spPr>
          <a:ln/>
        </p:spPr>
        <p:txBody>
          <a:bodyPr/>
          <a:lstStyle>
            <a:lvl1pPr>
              <a:defRPr/>
            </a:lvl1pPr>
          </a:lstStyle>
          <a:p>
            <a:fld id="{9A1BDE52-641E-4CFE-AAC9-12A23A3E7365}" type="slidenum">
              <a:rPr lang="en-US" altLang="en-US"/>
              <a:pPr/>
              <a:t>‹#›</a:t>
            </a:fld>
            <a:endParaRPr lang="en-US" altLang="en-US"/>
          </a:p>
        </p:txBody>
      </p:sp>
    </p:spTree>
    <p:extLst>
      <p:ext uri="{BB962C8B-B14F-4D97-AF65-F5344CB8AC3E}">
        <p14:creationId xmlns:p14="http://schemas.microsoft.com/office/powerpoint/2010/main" val="235002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1E6C-1CC3-3446-C86B-CB5FD39C07D5}"/>
              </a:ext>
            </a:extLst>
          </p:cNvPr>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5DB114CD-3A2F-4FC6-790D-281A3FFA574E}"/>
              </a:ext>
            </a:extLst>
          </p:cNvPr>
          <p:cNvSpPr>
            <a:spLocks noGrp="1"/>
          </p:cNvSpPr>
          <p:nvPr>
            <p:ph type="tbl" idx="1"/>
          </p:nvPr>
        </p:nvSpPr>
        <p:spPr>
          <a:xfrm>
            <a:off x="457200" y="1981200"/>
            <a:ext cx="8229600" cy="3886200"/>
          </a:xfrm>
        </p:spPr>
        <p:txBody>
          <a:bodyPr/>
          <a:lstStyle/>
          <a:p>
            <a:endParaRPr lang="en-US"/>
          </a:p>
        </p:txBody>
      </p:sp>
      <p:sp>
        <p:nvSpPr>
          <p:cNvPr id="4" name="Footer Placeholder 3">
            <a:extLst>
              <a:ext uri="{FF2B5EF4-FFF2-40B4-BE49-F238E27FC236}">
                <a16:creationId xmlns:a16="http://schemas.microsoft.com/office/drawing/2014/main" id="{DB9EC7DB-E447-4FC8-772D-2DBB3333902F}"/>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74599C1-64BC-2211-0EFD-249C5943EC01}"/>
              </a:ext>
            </a:extLst>
          </p:cNvPr>
          <p:cNvSpPr>
            <a:spLocks noGrp="1"/>
          </p:cNvSpPr>
          <p:nvPr>
            <p:ph type="sldNum" sz="quarter" idx="11"/>
          </p:nvPr>
        </p:nvSpPr>
        <p:spPr>
          <a:xfrm>
            <a:off x="6553200" y="6248400"/>
            <a:ext cx="2133600" cy="457200"/>
          </a:xfrm>
        </p:spPr>
        <p:txBody>
          <a:bodyPr/>
          <a:lstStyle>
            <a:lvl1pPr>
              <a:defRPr/>
            </a:lvl1pPr>
          </a:lstStyle>
          <a:p>
            <a:fld id="{09B22169-D18C-4F8C-956A-EF775E7C6C07}" type="slidenum">
              <a:rPr lang="en-US" altLang="en-US"/>
              <a:pPr/>
              <a:t>‹#›</a:t>
            </a:fld>
            <a:endParaRPr lang="en-US" altLang="en-US"/>
          </a:p>
        </p:txBody>
      </p:sp>
      <p:sp>
        <p:nvSpPr>
          <p:cNvPr id="6" name="Date Placeholder 5">
            <a:extLst>
              <a:ext uri="{FF2B5EF4-FFF2-40B4-BE49-F238E27FC236}">
                <a16:creationId xmlns:a16="http://schemas.microsoft.com/office/drawing/2014/main" id="{269AD487-C5C6-C251-7787-AFB30CD448BB}"/>
              </a:ext>
            </a:extLst>
          </p:cNvPr>
          <p:cNvSpPr>
            <a:spLocks noGrp="1"/>
          </p:cNvSpPr>
          <p:nvPr>
            <p:ph type="dt" sz="half" idx="12"/>
          </p:nvPr>
        </p:nvSpPr>
        <p:spPr>
          <a:xfrm>
            <a:off x="457200" y="6245225"/>
            <a:ext cx="2133600" cy="476250"/>
          </a:xfrm>
        </p:spPr>
        <p:txBody>
          <a:bodyPr/>
          <a:lstStyle>
            <a:lvl1pPr>
              <a:defRPr/>
            </a:lvl1pPr>
          </a:lstStyle>
          <a:p>
            <a:endParaRPr lang="en-US" altLang="en-US"/>
          </a:p>
        </p:txBody>
      </p:sp>
    </p:spTree>
    <p:extLst>
      <p:ext uri="{BB962C8B-B14F-4D97-AF65-F5344CB8AC3E}">
        <p14:creationId xmlns:p14="http://schemas.microsoft.com/office/powerpoint/2010/main" val="339405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7FD7-FD61-BAF6-5BEC-9F9C76AEBCDD}"/>
              </a:ext>
            </a:extLst>
          </p:cNvPr>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52B8D3-13F8-6D5A-B3F4-D8F135EFCD46}"/>
              </a:ext>
            </a:extLst>
          </p:cNvPr>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A308C-45D7-7B2B-4776-7F8A69C1501F}"/>
              </a:ext>
            </a:extLst>
          </p:cNvPr>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AD1DAF-722E-3DB0-DF70-6AF841FD79AF}"/>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C86F19-FBD2-A48A-68E3-7D67E4E45250}"/>
              </a:ext>
            </a:extLst>
          </p:cNvPr>
          <p:cNvSpPr>
            <a:spLocks noGrp="1"/>
          </p:cNvSpPr>
          <p:nvPr>
            <p:ph type="sldNum" sz="quarter" idx="11"/>
          </p:nvPr>
        </p:nvSpPr>
        <p:spPr>
          <a:xfrm>
            <a:off x="6553200" y="6248400"/>
            <a:ext cx="2133600" cy="457200"/>
          </a:xfrm>
        </p:spPr>
        <p:txBody>
          <a:bodyPr/>
          <a:lstStyle>
            <a:lvl1pPr>
              <a:defRPr/>
            </a:lvl1pPr>
          </a:lstStyle>
          <a:p>
            <a:fld id="{FE6E5614-DE01-4D2B-85A7-ECB6E9F0362E}" type="slidenum">
              <a:rPr lang="en-US" altLang="en-US"/>
              <a:pPr/>
              <a:t>‹#›</a:t>
            </a:fld>
            <a:endParaRPr lang="en-US" altLang="en-US"/>
          </a:p>
        </p:txBody>
      </p:sp>
      <p:sp>
        <p:nvSpPr>
          <p:cNvPr id="7" name="Date Placeholder 6">
            <a:extLst>
              <a:ext uri="{FF2B5EF4-FFF2-40B4-BE49-F238E27FC236}">
                <a16:creationId xmlns:a16="http://schemas.microsoft.com/office/drawing/2014/main" id="{53DAFE16-F99F-2687-5B94-3597E3EF87ED}"/>
              </a:ext>
            </a:extLst>
          </p:cNvPr>
          <p:cNvSpPr>
            <a:spLocks noGrp="1"/>
          </p:cNvSpPr>
          <p:nvPr>
            <p:ph type="dt" sz="half" idx="12"/>
          </p:nvPr>
        </p:nvSpPr>
        <p:spPr>
          <a:xfrm>
            <a:off x="457200" y="6245225"/>
            <a:ext cx="2133600" cy="476250"/>
          </a:xfrm>
        </p:spPr>
        <p:txBody>
          <a:bodyPr/>
          <a:lstStyle>
            <a:lvl1pPr>
              <a:defRPr/>
            </a:lvl1pPr>
          </a:lstStyle>
          <a:p>
            <a:endParaRPr lang="en-US" altLang="en-US"/>
          </a:p>
        </p:txBody>
      </p:sp>
    </p:spTree>
    <p:extLst>
      <p:ext uri="{BB962C8B-B14F-4D97-AF65-F5344CB8AC3E}">
        <p14:creationId xmlns:p14="http://schemas.microsoft.com/office/powerpoint/2010/main" val="3467566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7676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3F0F33-6911-B543-9B21-94B1B95315F1}"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65A33-9523-C340-8CA2-03648BE8823A}" type="slidenum">
              <a:rPr lang="en-US" smtClean="0"/>
              <a:t>‹#›</a:t>
            </a:fld>
            <a:endParaRPr lang="en-US"/>
          </a:p>
        </p:txBody>
      </p:sp>
    </p:spTree>
    <p:extLst>
      <p:ext uri="{BB962C8B-B14F-4D97-AF65-F5344CB8AC3E}">
        <p14:creationId xmlns:p14="http://schemas.microsoft.com/office/powerpoint/2010/main" val="79994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9" r:id="rId11"/>
    <p:sldLayoutId id="2147484050" r:id="rId12"/>
    <p:sldLayoutId id="2147484051" r:id="rId13"/>
    <p:sldLayoutId id="2147484052" r:id="rId14"/>
    <p:sldLayoutId id="2147484053" r:id="rId15"/>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emf"/><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emf"/><Relationship Id="rId4" Type="http://schemas.openxmlformats.org/officeDocument/2006/relationships/image" Target="../media/image36.png"/><Relationship Id="rId9"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emf"/><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jpe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2.tif"/><Relationship Id="rId5"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2.tif"/><Relationship Id="rId5"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52.tif"/><Relationship Id="rId5"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2.tif"/><Relationship Id="rId5"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hyperlink" Target="http://www.soc.washington.edu/users/stovel/Chains.pdf"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0.png"/><Relationship Id="rId4"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Autofit/>
          </a:bodyPr>
          <a:lstStyle/>
          <a:p>
            <a:pPr algn="ctr"/>
            <a:r>
              <a:rPr lang="en-US" sz="3200" b="1" dirty="0">
                <a:latin typeface="Georgia"/>
                <a:cs typeface="Arial"/>
              </a:rPr>
              <a:t>Topic 11.5</a:t>
            </a:r>
            <a:br>
              <a:rPr lang="en-US" sz="3200" b="1" dirty="0">
                <a:latin typeface="Georgia"/>
                <a:cs typeface="Arial"/>
              </a:rPr>
            </a:br>
            <a:r>
              <a:rPr lang="en-US" sz="3200" b="1" dirty="0">
                <a:latin typeface="Georgia"/>
                <a:cs typeface="Arial"/>
              </a:rPr>
              <a:t>Behavior Change Models Part 3:</a:t>
            </a:r>
            <a:br>
              <a:rPr lang="en-US" sz="3200" b="1" dirty="0">
                <a:latin typeface="Georgia"/>
                <a:cs typeface="Arial"/>
              </a:rPr>
            </a:br>
            <a:r>
              <a:rPr lang="en-US" sz="3200" b="1" dirty="0">
                <a:latin typeface="Georgia"/>
                <a:cs typeface="Arial"/>
              </a:rPr>
              <a:t>Social Networks and </a:t>
            </a:r>
            <a:br>
              <a:rPr lang="en-US" sz="3200" b="1" dirty="0">
                <a:latin typeface="Georgia"/>
                <a:cs typeface="Arial"/>
              </a:rPr>
            </a:br>
            <a:r>
              <a:rPr lang="en-US" sz="3200" b="1" dirty="0">
                <a:latin typeface="Georgia"/>
                <a:cs typeface="Arial"/>
              </a:rPr>
              <a:t>Diffusion of Innovations</a:t>
            </a:r>
            <a:endParaRPr lang="en-US" sz="3200"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sp>
        <p:nvSpPr>
          <p:cNvPr id="8" name="Subtitle 6">
            <a:extLst>
              <a:ext uri="{FF2B5EF4-FFF2-40B4-BE49-F238E27FC236}">
                <a16:creationId xmlns:a16="http://schemas.microsoft.com/office/drawing/2014/main" id="{9FEF09D7-1FA5-41DE-913A-D45D08A2AD44}"/>
              </a:ext>
            </a:extLst>
          </p:cNvPr>
          <p:cNvSpPr txBox="1">
            <a:spLocks/>
          </p:cNvSpPr>
          <p:nvPr/>
        </p:nvSpPr>
        <p:spPr>
          <a:xfrm>
            <a:off x="1299381" y="2592972"/>
            <a:ext cx="6545235" cy="1633329"/>
          </a:xfrm>
          <a:prstGeom prst="rect">
            <a:avLst/>
          </a:prstGeom>
        </p:spPr>
        <p:txBody>
          <a:bodyPr vert="horz" lIns="91440" tIns="45720" rIns="91440" bIns="45720" rtlCol="0">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kern="1200">
                <a:solidFill>
                  <a:schemeClr val="bg1"/>
                </a:solidFill>
                <a:latin typeface="Calibri" panose="020F0502020204030204" pitchFamily="34" charset="0"/>
                <a:ea typeface="+mn-ea"/>
                <a:cs typeface="Calibri" panose="020F050202020403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Calibri" panose="020F0502020204030204" pitchFamily="34" charset="0"/>
                <a:ea typeface="+mn-ea"/>
                <a:cs typeface="Calibri" panose="020F050202020403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Calibri" panose="020F0502020204030204" pitchFamily="34" charset="0"/>
                <a:ea typeface="+mn-ea"/>
                <a:cs typeface="Calibri" panose="020F050202020403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t>Training developed by Kate Eddens, PhD, MPH </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Tree>
    <p:extLst>
      <p:ext uri="{BB962C8B-B14F-4D97-AF65-F5344CB8AC3E}">
        <p14:creationId xmlns:p14="http://schemas.microsoft.com/office/powerpoint/2010/main" val="1673900420"/>
      </p:ext>
    </p:extLst>
  </p:cSld>
  <p:clrMapOvr>
    <a:masterClrMapping/>
  </p:clrMapOvr>
  <mc:AlternateContent xmlns:mc="http://schemas.openxmlformats.org/markup-compatibility/2006" xmlns:p14="http://schemas.microsoft.com/office/powerpoint/2010/main">
    <mc:Choice Requires="p14">
      <p:transition spd="slow" p14:dur="2000" advTm="6751"/>
    </mc:Choice>
    <mc:Fallback xmlns="">
      <p:transition spd="slow" advTm="67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Diagram 58"/>
          <p:cNvGraphicFramePr/>
          <p:nvPr/>
        </p:nvGraphicFramePr>
        <p:xfrm>
          <a:off x="592688" y="516469"/>
          <a:ext cx="7823201" cy="5748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1515664"/>
      </p:ext>
    </p:extLst>
  </p:cSld>
  <p:clrMapOvr>
    <a:masterClrMapping/>
  </p:clrMapOvr>
  <p:transition spd="slow" advClick="0" advTm="1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1" y="304800"/>
          <a:ext cx="8754534"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506133" y="440271"/>
            <a:ext cx="1981200" cy="1631216"/>
          </a:xfrm>
          <a:prstGeom prst="rect">
            <a:avLst/>
          </a:prstGeom>
          <a:noFill/>
        </p:spPr>
        <p:txBody>
          <a:bodyPr wrap="square" rtlCol="0">
            <a:spAutoFit/>
          </a:bodyPr>
          <a:lstStyle/>
          <a:p>
            <a:pPr algn="ctr"/>
            <a:r>
              <a:rPr lang="en-US" sz="2000" dirty="0"/>
              <a:t>Size</a:t>
            </a:r>
          </a:p>
          <a:p>
            <a:pPr algn="ctr"/>
            <a:endParaRPr lang="en-US" sz="2000" dirty="0"/>
          </a:p>
          <a:p>
            <a:pPr algn="ctr"/>
            <a:r>
              <a:rPr lang="en-US" sz="2000" dirty="0"/>
              <a:t>Reach</a:t>
            </a:r>
          </a:p>
          <a:p>
            <a:pPr algn="ctr"/>
            <a:endParaRPr lang="en-US" sz="2000" dirty="0"/>
          </a:p>
          <a:p>
            <a:pPr algn="ctr"/>
            <a:r>
              <a:rPr lang="en-US" sz="2000" dirty="0"/>
              <a:t>Homogeneity</a:t>
            </a:r>
          </a:p>
        </p:txBody>
      </p:sp>
      <p:sp>
        <p:nvSpPr>
          <p:cNvPr id="6" name="TextBox 5"/>
          <p:cNvSpPr txBox="1"/>
          <p:nvPr/>
        </p:nvSpPr>
        <p:spPr>
          <a:xfrm>
            <a:off x="372549" y="4157005"/>
            <a:ext cx="1710267" cy="2246769"/>
          </a:xfrm>
          <a:prstGeom prst="rect">
            <a:avLst/>
          </a:prstGeom>
          <a:noFill/>
        </p:spPr>
        <p:txBody>
          <a:bodyPr wrap="square" rtlCol="0">
            <a:spAutoFit/>
          </a:bodyPr>
          <a:lstStyle/>
          <a:p>
            <a:pPr algn="ctr"/>
            <a:r>
              <a:rPr lang="en-US" sz="2000" dirty="0"/>
              <a:t>Poverty </a:t>
            </a:r>
          </a:p>
          <a:p>
            <a:pPr algn="ctr"/>
            <a:endParaRPr lang="en-US" sz="2000" dirty="0"/>
          </a:p>
          <a:p>
            <a:pPr algn="ctr"/>
            <a:r>
              <a:rPr lang="en-US" sz="2000" dirty="0"/>
              <a:t>Geography</a:t>
            </a:r>
          </a:p>
          <a:p>
            <a:pPr algn="ctr"/>
            <a:endParaRPr lang="en-US" sz="2000" dirty="0"/>
          </a:p>
          <a:p>
            <a:pPr algn="ctr"/>
            <a:r>
              <a:rPr lang="en-US" sz="2000" dirty="0"/>
              <a:t>Laws</a:t>
            </a:r>
          </a:p>
          <a:p>
            <a:pPr algn="ctr"/>
            <a:endParaRPr lang="en-US" sz="2000" dirty="0"/>
          </a:p>
          <a:p>
            <a:pPr algn="ctr"/>
            <a:r>
              <a:rPr lang="en-US" sz="2000" dirty="0"/>
              <a:t>Economy</a:t>
            </a:r>
          </a:p>
        </p:txBody>
      </p:sp>
      <p:sp>
        <p:nvSpPr>
          <p:cNvPr id="7" name="TextBox 6"/>
          <p:cNvSpPr txBox="1"/>
          <p:nvPr/>
        </p:nvSpPr>
        <p:spPr>
          <a:xfrm>
            <a:off x="372549" y="423335"/>
            <a:ext cx="1710267" cy="1631216"/>
          </a:xfrm>
          <a:prstGeom prst="rect">
            <a:avLst/>
          </a:prstGeom>
          <a:noFill/>
        </p:spPr>
        <p:txBody>
          <a:bodyPr wrap="square" rtlCol="0">
            <a:spAutoFit/>
          </a:bodyPr>
          <a:lstStyle/>
          <a:p>
            <a:pPr algn="ctr"/>
            <a:r>
              <a:rPr lang="en-US" sz="2000" dirty="0"/>
              <a:t>Racism</a:t>
            </a:r>
          </a:p>
          <a:p>
            <a:pPr algn="ctr"/>
            <a:endParaRPr lang="en-US" sz="2000" dirty="0"/>
          </a:p>
          <a:p>
            <a:pPr algn="ctr"/>
            <a:r>
              <a:rPr lang="en-US" sz="2000" dirty="0"/>
              <a:t>Sexism</a:t>
            </a:r>
          </a:p>
          <a:p>
            <a:pPr algn="ctr"/>
            <a:endParaRPr lang="en-US" sz="2000" dirty="0"/>
          </a:p>
          <a:p>
            <a:pPr algn="ctr"/>
            <a:r>
              <a:rPr lang="en-US" sz="2000" dirty="0"/>
              <a:t>War</a:t>
            </a:r>
          </a:p>
        </p:txBody>
      </p:sp>
      <p:sp>
        <p:nvSpPr>
          <p:cNvPr id="8" name="TextBox 7"/>
          <p:cNvSpPr txBox="1"/>
          <p:nvPr/>
        </p:nvSpPr>
        <p:spPr>
          <a:xfrm>
            <a:off x="4673602" y="406404"/>
            <a:ext cx="2302934" cy="1631216"/>
          </a:xfrm>
          <a:prstGeom prst="rect">
            <a:avLst/>
          </a:prstGeom>
          <a:noFill/>
        </p:spPr>
        <p:txBody>
          <a:bodyPr wrap="square" rtlCol="0">
            <a:spAutoFit/>
          </a:bodyPr>
          <a:lstStyle/>
          <a:p>
            <a:pPr algn="ctr"/>
            <a:r>
              <a:rPr lang="en-US" sz="2000" dirty="0"/>
              <a:t>Social support</a:t>
            </a:r>
          </a:p>
          <a:p>
            <a:pPr algn="ctr"/>
            <a:endParaRPr lang="en-US" sz="2000" dirty="0"/>
          </a:p>
          <a:p>
            <a:pPr algn="ctr"/>
            <a:r>
              <a:rPr lang="en-US" sz="2000" dirty="0"/>
              <a:t>Norms, values</a:t>
            </a:r>
          </a:p>
          <a:p>
            <a:pPr algn="ctr"/>
            <a:endParaRPr lang="en-US" sz="2000" dirty="0"/>
          </a:p>
          <a:p>
            <a:pPr algn="ctr"/>
            <a:r>
              <a:rPr lang="en-US" sz="2000" dirty="0"/>
              <a:t>Peer influence</a:t>
            </a:r>
          </a:p>
        </p:txBody>
      </p:sp>
      <p:sp>
        <p:nvSpPr>
          <p:cNvPr id="10" name="TextBox 9"/>
          <p:cNvSpPr txBox="1"/>
          <p:nvPr/>
        </p:nvSpPr>
        <p:spPr>
          <a:xfrm>
            <a:off x="6976536" y="440273"/>
            <a:ext cx="2302934" cy="1631216"/>
          </a:xfrm>
          <a:prstGeom prst="rect">
            <a:avLst/>
          </a:prstGeom>
          <a:noFill/>
        </p:spPr>
        <p:txBody>
          <a:bodyPr wrap="square" rtlCol="0">
            <a:spAutoFit/>
          </a:bodyPr>
          <a:lstStyle/>
          <a:p>
            <a:pPr algn="ctr"/>
            <a:endParaRPr lang="en-US" sz="2000" dirty="0"/>
          </a:p>
          <a:p>
            <a:pPr algn="ctr"/>
            <a:r>
              <a:rPr lang="en-US" sz="2000" dirty="0"/>
              <a:t>Behavior</a:t>
            </a:r>
          </a:p>
          <a:p>
            <a:pPr algn="ctr"/>
            <a:endParaRPr lang="en-US" sz="2000" dirty="0"/>
          </a:p>
          <a:p>
            <a:pPr algn="ctr"/>
            <a:r>
              <a:rPr lang="en-US" sz="2000" dirty="0"/>
              <a:t>Risk</a:t>
            </a:r>
          </a:p>
          <a:p>
            <a:pPr algn="ctr"/>
            <a:endParaRPr lang="en-US" sz="2000" dirty="0"/>
          </a:p>
        </p:txBody>
      </p:sp>
      <p:sp>
        <p:nvSpPr>
          <p:cNvPr id="11" name="TextBox 10"/>
          <p:cNvSpPr txBox="1"/>
          <p:nvPr/>
        </p:nvSpPr>
        <p:spPr>
          <a:xfrm>
            <a:off x="6976536" y="4264175"/>
            <a:ext cx="2302934" cy="1323439"/>
          </a:xfrm>
          <a:prstGeom prst="rect">
            <a:avLst/>
          </a:prstGeom>
          <a:noFill/>
        </p:spPr>
        <p:txBody>
          <a:bodyPr wrap="square" rtlCol="0">
            <a:spAutoFit/>
          </a:bodyPr>
          <a:lstStyle/>
          <a:p>
            <a:pPr algn="ctr"/>
            <a:r>
              <a:rPr lang="en-US" sz="2000" dirty="0"/>
              <a:t>Psychological</a:t>
            </a:r>
          </a:p>
          <a:p>
            <a:pPr algn="ctr"/>
            <a:endParaRPr lang="en-US" sz="2000" dirty="0"/>
          </a:p>
          <a:p>
            <a:pPr algn="ctr"/>
            <a:r>
              <a:rPr lang="en-US" sz="2000" dirty="0"/>
              <a:t>Physiologic</a:t>
            </a:r>
          </a:p>
          <a:p>
            <a:pPr algn="ctr"/>
            <a:endParaRPr lang="en-US" sz="2000" dirty="0"/>
          </a:p>
        </p:txBody>
      </p:sp>
      <p:sp>
        <p:nvSpPr>
          <p:cNvPr id="12" name="TextBox 11"/>
          <p:cNvSpPr txBox="1"/>
          <p:nvPr/>
        </p:nvSpPr>
        <p:spPr>
          <a:xfrm>
            <a:off x="2506133" y="4157021"/>
            <a:ext cx="1981200" cy="2246769"/>
          </a:xfrm>
          <a:prstGeom prst="rect">
            <a:avLst/>
          </a:prstGeom>
          <a:noFill/>
        </p:spPr>
        <p:txBody>
          <a:bodyPr wrap="square" rtlCol="0">
            <a:spAutoFit/>
          </a:bodyPr>
          <a:lstStyle/>
          <a:p>
            <a:pPr algn="ctr"/>
            <a:r>
              <a:rPr lang="en-US" sz="2000" dirty="0"/>
              <a:t>How often you see each other or talk</a:t>
            </a:r>
          </a:p>
          <a:p>
            <a:pPr algn="ctr"/>
            <a:endParaRPr lang="en-US" sz="2000" dirty="0"/>
          </a:p>
          <a:p>
            <a:pPr algn="ctr"/>
            <a:r>
              <a:rPr lang="en-US" sz="2000" dirty="0"/>
              <a:t>Structure</a:t>
            </a:r>
          </a:p>
          <a:p>
            <a:pPr algn="ctr"/>
            <a:endParaRPr lang="en-US" sz="2000" dirty="0"/>
          </a:p>
          <a:p>
            <a:pPr algn="ctr"/>
            <a:r>
              <a:rPr lang="en-US" sz="2000" dirty="0"/>
              <a:t>Constraint</a:t>
            </a:r>
          </a:p>
        </p:txBody>
      </p:sp>
      <p:sp>
        <p:nvSpPr>
          <p:cNvPr id="13" name="TextBox 12"/>
          <p:cNvSpPr txBox="1"/>
          <p:nvPr/>
        </p:nvSpPr>
        <p:spPr>
          <a:xfrm>
            <a:off x="4673602" y="4201587"/>
            <a:ext cx="2302934" cy="1938992"/>
          </a:xfrm>
          <a:prstGeom prst="rect">
            <a:avLst/>
          </a:prstGeom>
          <a:noFill/>
        </p:spPr>
        <p:txBody>
          <a:bodyPr wrap="square" rtlCol="0">
            <a:spAutoFit/>
          </a:bodyPr>
          <a:lstStyle/>
          <a:p>
            <a:pPr algn="ctr"/>
            <a:r>
              <a:rPr lang="en-US" sz="2000" dirty="0"/>
              <a:t>Social contact</a:t>
            </a:r>
          </a:p>
          <a:p>
            <a:pPr algn="ctr"/>
            <a:endParaRPr lang="en-US" sz="2000" dirty="0"/>
          </a:p>
          <a:p>
            <a:pPr algn="ctr"/>
            <a:r>
              <a:rPr lang="en-US" sz="2000" dirty="0"/>
              <a:t>Physical contact</a:t>
            </a:r>
          </a:p>
          <a:p>
            <a:pPr algn="ctr"/>
            <a:endParaRPr lang="en-US" sz="2000" dirty="0"/>
          </a:p>
          <a:p>
            <a:pPr algn="ctr"/>
            <a:r>
              <a:rPr lang="en-US" sz="2000" dirty="0"/>
              <a:t>Access to material goods, information</a:t>
            </a:r>
          </a:p>
        </p:txBody>
      </p:sp>
    </p:spTree>
    <p:extLst>
      <p:ext uri="{BB962C8B-B14F-4D97-AF65-F5344CB8AC3E}">
        <p14:creationId xmlns:p14="http://schemas.microsoft.com/office/powerpoint/2010/main" val="3540406469"/>
      </p:ext>
    </p:extLst>
  </p:cSld>
  <p:clrMapOvr>
    <a:masterClrMapping/>
  </p:clrMapOvr>
  <p:transition spd="slow" advClick="0" advTm="1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1" y="304800"/>
          <a:ext cx="8754534"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5834498"/>
            <a:ext cx="9347199" cy="1846659"/>
          </a:xfrm>
          <a:prstGeom prst="rect">
            <a:avLst/>
          </a:prstGeom>
          <a:noFill/>
        </p:spPr>
        <p:txBody>
          <a:bodyPr wrap="square" rtlCol="0">
            <a:spAutoFit/>
          </a:bodyPr>
          <a:lstStyle/>
          <a:p>
            <a:r>
              <a:rPr lang="en-US" sz="1200" i="1" dirty="0"/>
              <a:t>Adapted from: </a:t>
            </a:r>
          </a:p>
          <a:p>
            <a:r>
              <a:rPr lang="en-US" sz="1100" dirty="0" err="1"/>
              <a:t>Berkman</a:t>
            </a:r>
            <a:r>
              <a:rPr lang="en-US" sz="1100" dirty="0"/>
              <a:t> LF, Glass T. Social Integration, Social Networks, Social Support, and Health. In: </a:t>
            </a:r>
            <a:r>
              <a:rPr lang="en-US" sz="1100" dirty="0" err="1"/>
              <a:t>Berkman</a:t>
            </a:r>
            <a:r>
              <a:rPr lang="en-US" sz="1100" dirty="0"/>
              <a:t> LF, </a:t>
            </a:r>
            <a:r>
              <a:rPr lang="en-US" sz="1100" dirty="0" err="1"/>
              <a:t>Kawachi</a:t>
            </a:r>
            <a:r>
              <a:rPr lang="en-US" sz="1100" dirty="0"/>
              <a:t> I, eds. </a:t>
            </a:r>
            <a:r>
              <a:rPr lang="en-US" sz="1100" i="1" dirty="0"/>
              <a:t>Social Epidemiology</a:t>
            </a:r>
            <a:r>
              <a:rPr lang="en-US" sz="1100" dirty="0"/>
              <a:t>. New York: Oxford University Press; 2000:137-173. </a:t>
            </a:r>
          </a:p>
          <a:p>
            <a:endParaRPr lang="en-US" sz="1100" dirty="0"/>
          </a:p>
          <a:p>
            <a:r>
              <a:rPr lang="en-US" sz="1100" dirty="0"/>
              <a:t>Ackerson L, </a:t>
            </a:r>
            <a:r>
              <a:rPr lang="en-US" sz="1100" dirty="0" err="1"/>
              <a:t>Viswanath</a:t>
            </a:r>
            <a:r>
              <a:rPr lang="en-US" sz="1100" dirty="0"/>
              <a:t> K. The social context of interpersonal communication and health </a:t>
            </a:r>
            <a:r>
              <a:rPr lang="en-US" sz="1100" i="1" dirty="0"/>
              <a:t>Journal of Health Communication. </a:t>
            </a:r>
            <a:r>
              <a:rPr lang="en-US" sz="1100" dirty="0"/>
              <a:t>2009;14:5-17. </a:t>
            </a:r>
          </a:p>
          <a:p>
            <a:endParaRPr lang="en-US" sz="1100" dirty="0"/>
          </a:p>
          <a:p>
            <a:endParaRPr lang="en-US" sz="1100" dirty="0"/>
          </a:p>
          <a:p>
            <a:endParaRPr lang="en-US" b="1" dirty="0"/>
          </a:p>
          <a:p>
            <a:endParaRPr lang="en-US" dirty="0"/>
          </a:p>
        </p:txBody>
      </p:sp>
    </p:spTree>
    <p:extLst>
      <p:ext uri="{BB962C8B-B14F-4D97-AF65-F5344CB8AC3E}">
        <p14:creationId xmlns:p14="http://schemas.microsoft.com/office/powerpoint/2010/main" val="345903776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1" y="304800"/>
          <a:ext cx="8754534"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93415FF-4171-46ED-855D-4E0CB14F5E99}"/>
              </a:ext>
            </a:extLst>
          </p:cNvPr>
          <p:cNvSpPr txBox="1"/>
          <p:nvPr/>
        </p:nvSpPr>
        <p:spPr>
          <a:xfrm>
            <a:off x="2634866" y="4731328"/>
            <a:ext cx="3874268" cy="1231106"/>
          </a:xfrm>
          <a:prstGeom prst="rect">
            <a:avLst/>
          </a:prstGeom>
          <a:noFill/>
        </p:spPr>
        <p:txBody>
          <a:bodyPr wrap="square" rtlCol="0">
            <a:spAutoFit/>
          </a:bodyPr>
          <a:lstStyle/>
          <a:p>
            <a:r>
              <a:rPr lang="en-US" sz="2000" b="1" dirty="0"/>
              <a:t>To access social capital, you must:</a:t>
            </a:r>
          </a:p>
          <a:p>
            <a:pPr marL="342900" indent="-342900">
              <a:buAutoNum type="arabicPeriod"/>
            </a:pPr>
            <a:r>
              <a:rPr lang="en-US" dirty="0"/>
              <a:t>Have the resources in your network</a:t>
            </a:r>
          </a:p>
          <a:p>
            <a:pPr marL="342900" indent="-342900">
              <a:buAutoNum type="arabicPeriod"/>
            </a:pPr>
            <a:r>
              <a:rPr lang="en-US" dirty="0"/>
              <a:t>Know these resources exist</a:t>
            </a:r>
          </a:p>
          <a:p>
            <a:pPr marL="342900" indent="-342900">
              <a:buAutoNum type="arabicPeriod"/>
            </a:pPr>
            <a:r>
              <a:rPr lang="en-US" dirty="0"/>
              <a:t>Activate them!</a:t>
            </a:r>
          </a:p>
        </p:txBody>
      </p:sp>
    </p:spTree>
    <p:extLst>
      <p:ext uri="{BB962C8B-B14F-4D97-AF65-F5344CB8AC3E}">
        <p14:creationId xmlns:p14="http://schemas.microsoft.com/office/powerpoint/2010/main" val="363664245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1" y="304800"/>
          <a:ext cx="8754534"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120692" y="5142287"/>
            <a:ext cx="2726267" cy="1183736"/>
          </a:xfrm>
          <a:prstGeom prst="roundRect">
            <a:avLst/>
          </a:prstGeom>
          <a:solidFill>
            <a:srgbClr val="725DA7"/>
          </a:solidFill>
          <a:ln>
            <a:solidFill>
              <a:srgbClr val="715C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rot="16945811">
            <a:off x="4793442" y="4404545"/>
            <a:ext cx="666595" cy="589740"/>
            <a:chOff x="1676714" y="2644530"/>
            <a:chExt cx="537320" cy="468271"/>
          </a:xfrm>
        </p:grpSpPr>
        <p:sp>
          <p:nvSpPr>
            <p:cNvPr id="5" name="Right Arrow 4"/>
            <p:cNvSpPr/>
            <p:nvPr/>
          </p:nvSpPr>
          <p:spPr>
            <a:xfrm>
              <a:off x="1676714" y="2644530"/>
              <a:ext cx="537320" cy="468271"/>
            </a:xfrm>
            <a:prstGeom prst="rightArrow">
              <a:avLst>
                <a:gd name="adj1" fmla="val 60000"/>
                <a:gd name="adj2" fmla="val 50000"/>
              </a:avLst>
            </a:prstGeom>
            <a:solidFill>
              <a:schemeClr val="accent4"/>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a:lstStyle/>
            <a:p>
              <a:endParaRPr lang="en-US"/>
            </a:p>
          </p:txBody>
        </p:sp>
        <p:sp>
          <p:nvSpPr>
            <p:cNvPr id="6" name="Right Arrow 4"/>
            <p:cNvSpPr/>
            <p:nvPr/>
          </p:nvSpPr>
          <p:spPr>
            <a:xfrm>
              <a:off x="1676714" y="2738184"/>
              <a:ext cx="396839" cy="2809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rgbClr val="660066"/>
                </a:solidFill>
              </a:endParaRPr>
            </a:p>
          </p:txBody>
        </p:sp>
      </p:grpSp>
      <p:grpSp>
        <p:nvGrpSpPr>
          <p:cNvPr id="7" name="Group 6"/>
          <p:cNvGrpSpPr/>
          <p:nvPr/>
        </p:nvGrpSpPr>
        <p:grpSpPr>
          <a:xfrm rot="13949358">
            <a:off x="3360288" y="4343047"/>
            <a:ext cx="666595" cy="589740"/>
            <a:chOff x="1676714" y="2644530"/>
            <a:chExt cx="537320" cy="468271"/>
          </a:xfrm>
        </p:grpSpPr>
        <p:sp>
          <p:nvSpPr>
            <p:cNvPr id="8" name="Right Arrow 7"/>
            <p:cNvSpPr/>
            <p:nvPr/>
          </p:nvSpPr>
          <p:spPr>
            <a:xfrm>
              <a:off x="1676714" y="2644530"/>
              <a:ext cx="537320" cy="468271"/>
            </a:xfrm>
            <a:prstGeom prst="rightArrow">
              <a:avLst>
                <a:gd name="adj1" fmla="val 60000"/>
                <a:gd name="adj2" fmla="val 50000"/>
              </a:avLst>
            </a:prstGeom>
            <a:solidFill>
              <a:schemeClr val="accent4"/>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a:lstStyle/>
            <a:p>
              <a:endParaRPr lang="en-US"/>
            </a:p>
          </p:txBody>
        </p:sp>
        <p:sp>
          <p:nvSpPr>
            <p:cNvPr id="9" name="Right Arrow 4"/>
            <p:cNvSpPr/>
            <p:nvPr/>
          </p:nvSpPr>
          <p:spPr>
            <a:xfrm>
              <a:off x="1676714" y="2738184"/>
              <a:ext cx="396839" cy="2809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rgbClr val="660066"/>
                </a:solidFill>
              </a:endParaRPr>
            </a:p>
          </p:txBody>
        </p:sp>
      </p:grpSp>
      <p:sp>
        <p:nvSpPr>
          <p:cNvPr id="10" name="TextBox 9"/>
          <p:cNvSpPr txBox="1"/>
          <p:nvPr/>
        </p:nvSpPr>
        <p:spPr>
          <a:xfrm>
            <a:off x="3200828" y="5131195"/>
            <a:ext cx="2573867" cy="1200328"/>
          </a:xfrm>
          <a:prstGeom prst="rect">
            <a:avLst/>
          </a:prstGeom>
          <a:noFill/>
        </p:spPr>
        <p:txBody>
          <a:bodyPr wrap="square" rtlCol="0">
            <a:spAutoFit/>
          </a:bodyPr>
          <a:lstStyle/>
          <a:p>
            <a:pPr algn="ctr"/>
            <a:r>
              <a:rPr lang="en-US" sz="2400" dirty="0">
                <a:solidFill>
                  <a:schemeClr val="bg1"/>
                </a:solidFill>
              </a:rPr>
              <a:t>Reach </a:t>
            </a:r>
          </a:p>
          <a:p>
            <a:pPr algn="ctr"/>
            <a:r>
              <a:rPr lang="en-US" sz="2400" dirty="0">
                <a:solidFill>
                  <a:schemeClr val="bg1"/>
                </a:solidFill>
              </a:rPr>
              <a:t>Effectiveness</a:t>
            </a:r>
          </a:p>
          <a:p>
            <a:pPr algn="ctr"/>
            <a:r>
              <a:rPr lang="en-US" sz="2400" dirty="0">
                <a:solidFill>
                  <a:schemeClr val="bg1"/>
                </a:solidFill>
              </a:rPr>
              <a:t>Connections</a:t>
            </a:r>
          </a:p>
        </p:txBody>
      </p:sp>
    </p:spTree>
    <p:extLst>
      <p:ext uri="{BB962C8B-B14F-4D97-AF65-F5344CB8AC3E}">
        <p14:creationId xmlns:p14="http://schemas.microsoft.com/office/powerpoint/2010/main" val="192332978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networks important?</a:t>
            </a:r>
          </a:p>
        </p:txBody>
      </p:sp>
      <p:sp>
        <p:nvSpPr>
          <p:cNvPr id="3" name="Content Placeholder 2"/>
          <p:cNvSpPr>
            <a:spLocks noGrp="1"/>
          </p:cNvSpPr>
          <p:nvPr>
            <p:ph sz="quarter" idx="10"/>
          </p:nvPr>
        </p:nvSpPr>
        <p:spPr/>
        <p:txBody>
          <a:bodyPr>
            <a:normAutofit/>
          </a:bodyPr>
          <a:lstStyle/>
          <a:p>
            <a:r>
              <a:rPr lang="en-US" dirty="0"/>
              <a:t>Theory – understanding complex systems in nature, society, and science</a:t>
            </a:r>
          </a:p>
          <a:p>
            <a:pPr lvl="1"/>
            <a:r>
              <a:rPr lang="en-US" dirty="0"/>
              <a:t>Ecological model</a:t>
            </a:r>
          </a:p>
          <a:p>
            <a:pPr lvl="1"/>
            <a:r>
              <a:rPr lang="en-US" dirty="0"/>
              <a:t>Systems science</a:t>
            </a:r>
          </a:p>
          <a:p>
            <a:pPr lvl="2"/>
            <a:r>
              <a:rPr lang="en-US" dirty="0"/>
              <a:t>Whole is greater than the sum of its parts</a:t>
            </a:r>
          </a:p>
          <a:p>
            <a:pPr lvl="1"/>
            <a:endParaRPr lang="en-US" dirty="0"/>
          </a:p>
          <a:p>
            <a:r>
              <a:rPr lang="en-US" dirty="0"/>
              <a:t>Mechanism</a:t>
            </a:r>
          </a:p>
          <a:p>
            <a:pPr lvl="1"/>
            <a:r>
              <a:rPr lang="en-US" dirty="0"/>
              <a:t>Reciprocal influence</a:t>
            </a:r>
          </a:p>
          <a:p>
            <a:pPr lvl="1"/>
            <a:r>
              <a:rPr lang="en-US" dirty="0"/>
              <a:t>Who is in network</a:t>
            </a:r>
          </a:p>
          <a:p>
            <a:pPr lvl="1"/>
            <a:r>
              <a:rPr lang="en-US" dirty="0"/>
              <a:t>STRUCTURE MATTERS!</a:t>
            </a:r>
          </a:p>
          <a:p>
            <a:pPr lvl="1"/>
            <a:endParaRPr lang="en-US" dirty="0"/>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68419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Network theory &amp; analysis in public health</a:t>
            </a:r>
          </a:p>
        </p:txBody>
      </p:sp>
      <p:sp>
        <p:nvSpPr>
          <p:cNvPr id="3" name="Content Placeholder 2"/>
          <p:cNvSpPr>
            <a:spLocks noGrp="1"/>
          </p:cNvSpPr>
          <p:nvPr>
            <p:ph sz="quarter" idx="10"/>
          </p:nvPr>
        </p:nvSpPr>
        <p:spPr/>
        <p:txBody>
          <a:bodyPr>
            <a:normAutofit/>
          </a:bodyPr>
          <a:lstStyle/>
          <a:p>
            <a:r>
              <a:rPr lang="en-US" dirty="0"/>
              <a:t>Influence of networks on:</a:t>
            </a:r>
          </a:p>
          <a:p>
            <a:pPr lvl="1"/>
            <a:r>
              <a:rPr lang="en-US" dirty="0"/>
              <a:t>Mortality</a:t>
            </a:r>
          </a:p>
          <a:p>
            <a:pPr lvl="1"/>
            <a:r>
              <a:rPr lang="en-US" dirty="0"/>
              <a:t>Disease incidence</a:t>
            </a:r>
          </a:p>
          <a:p>
            <a:pPr lvl="1"/>
            <a:r>
              <a:rPr lang="en-US" dirty="0"/>
              <a:t>Health-related behaviors</a:t>
            </a:r>
          </a:p>
          <a:p>
            <a:pPr lvl="1"/>
            <a:r>
              <a:rPr lang="en-US" dirty="0"/>
              <a:t>Opportunity for information, resources, and support</a:t>
            </a:r>
          </a:p>
          <a:p>
            <a:r>
              <a:rPr lang="en-US" dirty="0"/>
              <a:t>Social epidemiology</a:t>
            </a:r>
          </a:p>
          <a:p>
            <a:r>
              <a:rPr lang="en-US" dirty="0"/>
              <a:t>Social determinants of health and health behaviors</a:t>
            </a:r>
          </a:p>
          <a:p>
            <a:r>
              <a:rPr lang="en-US" dirty="0"/>
              <a:t>Effective ways to intervene on health behaviors</a:t>
            </a:r>
          </a:p>
          <a:p>
            <a:endParaRPr lang="en-US" dirty="0"/>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85010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Actor and relationship characteristics</a:t>
            </a:r>
          </a:p>
        </p:txBody>
      </p:sp>
      <p:sp>
        <p:nvSpPr>
          <p:cNvPr id="3" name="Content Placeholder 2">
            <a:extLst>
              <a:ext uri="{FF2B5EF4-FFF2-40B4-BE49-F238E27FC236}">
                <a16:creationId xmlns:a16="http://schemas.microsoft.com/office/drawing/2014/main" id="{C109D87E-4ACA-964C-04A0-B2020C570F34}"/>
              </a:ext>
            </a:extLst>
          </p:cNvPr>
          <p:cNvSpPr>
            <a:spLocks noGrp="1"/>
          </p:cNvSpPr>
          <p:nvPr>
            <p:ph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0" y="1574809"/>
            <a:ext cx="9144000" cy="2769264"/>
          </a:xfrm>
          <a:prstGeom prst="rect">
            <a:avLst/>
          </a:prstGeom>
        </p:spPr>
      </p:pic>
      <p:sp>
        <p:nvSpPr>
          <p:cNvPr id="5" name="Rectangle 4"/>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6267" y="4572000"/>
            <a:ext cx="8957733" cy="1569660"/>
          </a:xfrm>
          <a:prstGeom prst="rect">
            <a:avLst/>
          </a:prstGeom>
          <a:noFill/>
        </p:spPr>
        <p:txBody>
          <a:bodyPr wrap="square" rtlCol="0">
            <a:spAutoFit/>
          </a:bodyPr>
          <a:lstStyle/>
          <a:p>
            <a:pPr marL="342900" indent="-342900">
              <a:buAutoNum type="arabicParenR"/>
            </a:pPr>
            <a:r>
              <a:rPr lang="en-US" sz="2400" dirty="0"/>
              <a:t>Similarities – how nodes are alike</a:t>
            </a:r>
          </a:p>
          <a:p>
            <a:pPr marL="342900" indent="-342900">
              <a:buAutoNum type="arabicParenR"/>
            </a:pPr>
            <a:r>
              <a:rPr lang="en-US" sz="2400" dirty="0"/>
              <a:t>Social relations – what type of relationship </a:t>
            </a:r>
          </a:p>
          <a:p>
            <a:pPr marL="342900" indent="-342900">
              <a:buAutoNum type="arabicParenR"/>
            </a:pPr>
            <a:r>
              <a:rPr lang="en-US" sz="2400" dirty="0"/>
              <a:t>Interactions – what actions occur between the nodes</a:t>
            </a:r>
          </a:p>
          <a:p>
            <a:pPr marL="342900" indent="-342900">
              <a:buAutoNum type="arabicParenR"/>
            </a:pPr>
            <a:r>
              <a:rPr lang="en-US" sz="2400" dirty="0"/>
              <a:t>Flows – what is transmitted between the nodes</a:t>
            </a:r>
          </a:p>
        </p:txBody>
      </p:sp>
      <p:sp>
        <p:nvSpPr>
          <p:cNvPr id="7" name="TextBox 6"/>
          <p:cNvSpPr txBox="1"/>
          <p:nvPr/>
        </p:nvSpPr>
        <p:spPr>
          <a:xfrm>
            <a:off x="5384800" y="3928538"/>
            <a:ext cx="3302000" cy="369332"/>
          </a:xfrm>
          <a:prstGeom prst="rect">
            <a:avLst/>
          </a:prstGeom>
          <a:noFill/>
        </p:spPr>
        <p:txBody>
          <a:bodyPr wrap="square" rtlCol="0">
            <a:spAutoFit/>
          </a:bodyPr>
          <a:lstStyle/>
          <a:p>
            <a:r>
              <a:rPr lang="en-US" dirty="0" err="1"/>
              <a:t>Borgatti</a:t>
            </a:r>
            <a:r>
              <a:rPr lang="en-US" dirty="0"/>
              <a:t> et al, </a:t>
            </a:r>
            <a:r>
              <a:rPr lang="en-US" i="1" dirty="0"/>
              <a:t>Science, </a:t>
            </a:r>
            <a:r>
              <a:rPr lang="en-US" dirty="0"/>
              <a:t>2009</a:t>
            </a:r>
            <a:r>
              <a:rPr lang="en-US" i="1" dirty="0"/>
              <a:t> </a:t>
            </a:r>
            <a:endParaRPr lang="en-US" dirty="0"/>
          </a:p>
        </p:txBody>
      </p:sp>
    </p:spTree>
    <p:extLst>
      <p:ext uri="{BB962C8B-B14F-4D97-AF65-F5344CB8AC3E}">
        <p14:creationId xmlns:p14="http://schemas.microsoft.com/office/powerpoint/2010/main" val="57566639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Mechanisms of influence</a:t>
            </a:r>
          </a:p>
        </p:txBody>
      </p:sp>
      <p:sp>
        <p:nvSpPr>
          <p:cNvPr id="3" name="Content Placeholder 2"/>
          <p:cNvSpPr>
            <a:spLocks noGrp="1"/>
          </p:cNvSpPr>
          <p:nvPr>
            <p:ph sz="quarter" idx="10"/>
          </p:nvPr>
        </p:nvSpPr>
        <p:spPr/>
        <p:txBody>
          <a:bodyPr/>
          <a:lstStyle/>
          <a:p>
            <a:pPr marL="457200" indent="-457200">
              <a:lnSpc>
                <a:spcPct val="150000"/>
              </a:lnSpc>
              <a:buFont typeface="+mj-lt"/>
              <a:buAutoNum type="arabicPeriod"/>
            </a:pPr>
            <a:r>
              <a:rPr lang="en-US" sz="2800" dirty="0"/>
              <a:t>Transmission – direct flow</a:t>
            </a:r>
          </a:p>
          <a:p>
            <a:pPr marL="457200" indent="-457200">
              <a:lnSpc>
                <a:spcPct val="150000"/>
              </a:lnSpc>
              <a:buFont typeface="+mj-lt"/>
              <a:buAutoNum type="arabicPeriod"/>
            </a:pPr>
            <a:r>
              <a:rPr lang="en-US" sz="2800" dirty="0"/>
              <a:t>Adaptation – nodes become more similar</a:t>
            </a:r>
          </a:p>
          <a:p>
            <a:pPr marL="457200" indent="-457200">
              <a:lnSpc>
                <a:spcPct val="150000"/>
              </a:lnSpc>
              <a:buFont typeface="+mj-lt"/>
              <a:buAutoNum type="arabicPeriod"/>
            </a:pPr>
            <a:r>
              <a:rPr lang="en-US" sz="2800" dirty="0"/>
              <a:t>Binding – whole is not the sum of the parts</a:t>
            </a:r>
          </a:p>
          <a:p>
            <a:pPr marL="457200" indent="-457200">
              <a:lnSpc>
                <a:spcPct val="150000"/>
              </a:lnSpc>
              <a:buFont typeface="+mj-lt"/>
              <a:buAutoNum type="arabicPeriod"/>
            </a:pPr>
            <a:r>
              <a:rPr lang="en-US" sz="2800" dirty="0"/>
              <a:t>Exclusion – competition</a:t>
            </a:r>
          </a:p>
          <a:p>
            <a:pPr marL="0" indent="0">
              <a:buNone/>
            </a:pPr>
            <a:endParaRPr lang="en-US" dirty="0"/>
          </a:p>
          <a:p>
            <a:pPr marL="457200" indent="-457200">
              <a:buFont typeface="+mj-lt"/>
              <a:buAutoNum type="arabicPeriod"/>
            </a:pPr>
            <a:endParaRPr lang="en-US" dirty="0"/>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67266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Mechanisms of influence in public health</a:t>
            </a:r>
          </a:p>
        </p:txBody>
      </p:sp>
      <p:sp>
        <p:nvSpPr>
          <p:cNvPr id="5" name="Text Placeholder 4"/>
          <p:cNvSpPr>
            <a:spLocks noGrp="1"/>
          </p:cNvSpPr>
          <p:nvPr>
            <p:ph type="body" idx="1"/>
          </p:nvPr>
        </p:nvSpPr>
        <p:spPr/>
        <p:txBody>
          <a:bodyPr>
            <a:normAutofit/>
          </a:bodyPr>
          <a:lstStyle/>
          <a:p>
            <a:r>
              <a:rPr lang="en-US" sz="2800" b="1" dirty="0"/>
              <a:t>Interpersonal </a:t>
            </a:r>
            <a:r>
              <a:rPr lang="en-US" sz="3000" b="1" dirty="0"/>
              <a:t>influence</a:t>
            </a:r>
          </a:p>
        </p:txBody>
      </p:sp>
      <p:sp>
        <p:nvSpPr>
          <p:cNvPr id="3" name="Content Placeholder 2"/>
          <p:cNvSpPr>
            <a:spLocks noGrp="1"/>
          </p:cNvSpPr>
          <p:nvPr>
            <p:ph sz="half" idx="2"/>
          </p:nvPr>
        </p:nvSpPr>
        <p:spPr/>
        <p:txBody>
          <a:bodyPr>
            <a:normAutofit/>
          </a:bodyPr>
          <a:lstStyle/>
          <a:p>
            <a:pPr marL="457200" indent="-457200">
              <a:lnSpc>
                <a:spcPct val="150000"/>
              </a:lnSpc>
              <a:buFont typeface="+mj-lt"/>
              <a:buAutoNum type="arabicPeriod"/>
            </a:pPr>
            <a:r>
              <a:rPr lang="en-US" dirty="0"/>
              <a:t>Transmission</a:t>
            </a:r>
          </a:p>
          <a:p>
            <a:pPr marL="457200" indent="-457200">
              <a:lnSpc>
                <a:spcPct val="150000"/>
              </a:lnSpc>
              <a:buFont typeface="+mj-lt"/>
              <a:buAutoNum type="arabicPeriod"/>
            </a:pPr>
            <a:r>
              <a:rPr lang="en-US" dirty="0"/>
              <a:t>Adaptation</a:t>
            </a:r>
          </a:p>
          <a:p>
            <a:pPr marL="457200" indent="-457200">
              <a:buFont typeface="+mj-lt"/>
              <a:buAutoNum type="arabicPeriod"/>
            </a:pPr>
            <a:endParaRPr lang="en-US" dirty="0"/>
          </a:p>
        </p:txBody>
      </p:sp>
      <p:sp>
        <p:nvSpPr>
          <p:cNvPr id="6" name="Text Placeholder 5"/>
          <p:cNvSpPr>
            <a:spLocks noGrp="1"/>
          </p:cNvSpPr>
          <p:nvPr>
            <p:ph type="body" sz="quarter" idx="3"/>
          </p:nvPr>
        </p:nvSpPr>
        <p:spPr/>
        <p:txBody>
          <a:bodyPr>
            <a:normAutofit/>
          </a:bodyPr>
          <a:lstStyle/>
          <a:p>
            <a:r>
              <a:rPr lang="en-US" sz="2800" b="1" dirty="0"/>
              <a:t>Social capital</a:t>
            </a:r>
          </a:p>
        </p:txBody>
      </p:sp>
      <p:sp>
        <p:nvSpPr>
          <p:cNvPr id="7" name="Content Placeholder 6"/>
          <p:cNvSpPr>
            <a:spLocks noGrp="1"/>
          </p:cNvSpPr>
          <p:nvPr>
            <p:ph sz="quarter" idx="4"/>
          </p:nvPr>
        </p:nvSpPr>
        <p:spPr/>
        <p:txBody>
          <a:bodyPr/>
          <a:lstStyle/>
          <a:p>
            <a:pPr marL="457200" indent="-457200">
              <a:lnSpc>
                <a:spcPct val="150000"/>
              </a:lnSpc>
              <a:buFont typeface="+mj-lt"/>
              <a:buAutoNum type="arabicPeriod"/>
            </a:pPr>
            <a:r>
              <a:rPr lang="en-US" dirty="0"/>
              <a:t>Binding </a:t>
            </a:r>
          </a:p>
          <a:p>
            <a:pPr marL="457200" indent="-457200">
              <a:lnSpc>
                <a:spcPct val="150000"/>
              </a:lnSpc>
              <a:buFont typeface="+mj-lt"/>
              <a:buAutoNum type="arabicPeriod"/>
            </a:pPr>
            <a:r>
              <a:rPr lang="en-US" dirty="0"/>
              <a:t>Exclusion</a:t>
            </a:r>
          </a:p>
        </p:txBody>
      </p:sp>
      <p:sp>
        <p:nvSpPr>
          <p:cNvPr id="8" name="Rectangle 7"/>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56677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CDD7-1A11-A25D-2709-8198348D0BF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5654E9E-DA03-9654-DDA2-0F34441C1F4D}"/>
              </a:ext>
            </a:extLst>
          </p:cNvPr>
          <p:cNvSpPr>
            <a:spLocks noGrp="1"/>
          </p:cNvSpPr>
          <p:nvPr>
            <p:ph sz="quarter" idx="10"/>
          </p:nvPr>
        </p:nvSpPr>
        <p:spPr/>
        <p:txBody>
          <a:bodyPr>
            <a:normAutofit/>
          </a:bodyPr>
          <a:lstStyle/>
          <a:p>
            <a:pPr marL="342900" marR="0" lvl="0" indent="-342900" rtl="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Arial" panose="020B0604020202020204" pitchFamily="34" charset="0"/>
              </a:rPr>
              <a:t>Understand </a:t>
            </a:r>
            <a:r>
              <a:rPr lang="en-US" sz="2400" dirty="0">
                <a:ea typeface="Calibri" panose="020F0502020204030204" pitchFamily="34" charset="0"/>
                <a:cs typeface="Arial" panose="020B0604020202020204" pitchFamily="34" charset="0"/>
              </a:rPr>
              <a:t>what social </a:t>
            </a:r>
            <a:r>
              <a:rPr lang="en-US" sz="2400" dirty="0">
                <a:effectLst/>
                <a:latin typeface="Calibri" panose="020F0502020204030204" pitchFamily="34" charset="0"/>
                <a:ea typeface="Calibri" panose="020F0502020204030204" pitchFamily="34" charset="0"/>
                <a:cs typeface="Arial" panose="020B0604020202020204" pitchFamily="34" charset="0"/>
              </a:rPr>
              <a:t>networks provide in structure, content, and function, including: </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Arial" panose="020B0604020202020204" pitchFamily="34" charset="0"/>
              </a:rPr>
              <a:t>Access to resources, information</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Arial" panose="020B0604020202020204" pitchFamily="34" charset="0"/>
              </a:rPr>
              <a:t>Transmission/imposition of norms and values</a:t>
            </a:r>
          </a:p>
          <a:p>
            <a:pPr marL="742950" marR="0" lvl="1" indent="-285750">
              <a:lnSpc>
                <a:spcPct val="107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Arial" panose="020B0604020202020204" pitchFamily="34" charset="0"/>
              </a:rPr>
              <a:t>Selection vs. influence</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Arial" panose="020B0604020202020204" pitchFamily="34" charset="0"/>
              </a:rPr>
              <a:t>Describe how networks influence individual and community behavior</a:t>
            </a:r>
          </a:p>
          <a:p>
            <a:pPr marL="342900" marR="0" lvl="0" indent="-342900">
              <a:lnSpc>
                <a:spcPct val="107000"/>
              </a:lnSpc>
              <a:spcBef>
                <a:spcPts val="0"/>
              </a:spcBef>
              <a:spcAft>
                <a:spcPts val="0"/>
              </a:spcAft>
              <a:buFont typeface="Symbol" panose="05050102010706020507" pitchFamily="18" charset="2"/>
              <a:buChar char=""/>
            </a:pPr>
            <a:r>
              <a:rPr lang="en-US" sz="2400" dirty="0">
                <a:ea typeface="Calibri" panose="020F0502020204030204" pitchFamily="34" charset="0"/>
                <a:cs typeface="Arial" panose="020B0604020202020204" pitchFamily="34" charset="0"/>
              </a:rPr>
              <a:t>Explain</a:t>
            </a:r>
            <a:r>
              <a:rPr lang="en-US" sz="2400" dirty="0">
                <a:effectLst/>
                <a:latin typeface="Calibri" panose="020F0502020204030204" pitchFamily="34" charset="0"/>
                <a:ea typeface="Calibri" panose="020F0502020204030204" pitchFamily="34" charset="0"/>
                <a:cs typeface="Arial" panose="020B0604020202020204" pitchFamily="34" charset="0"/>
              </a:rPr>
              <a:t> the social determinants of our social networks</a:t>
            </a:r>
          </a:p>
          <a:p>
            <a:pPr marL="342900" marR="0" lvl="0" indent="-342900">
              <a:lnSpc>
                <a:spcPct val="107000"/>
              </a:lnSpc>
              <a:spcBef>
                <a:spcPts val="0"/>
              </a:spcBef>
              <a:spcAft>
                <a:spcPts val="0"/>
              </a:spcAft>
              <a:buFont typeface="Symbol" panose="05050102010706020507" pitchFamily="18" charset="2"/>
              <a:buChar char=""/>
            </a:pPr>
            <a:r>
              <a:rPr lang="en-US" sz="2400" dirty="0">
                <a:ea typeface="Calibri" panose="020F0502020204030204" pitchFamily="34" charset="0"/>
                <a:cs typeface="Arial" panose="020B0604020202020204" pitchFamily="34" charset="0"/>
              </a:rPr>
              <a:t>Know how</a:t>
            </a:r>
            <a:r>
              <a:rPr lang="en-US" sz="2400" dirty="0">
                <a:effectLst/>
                <a:latin typeface="Calibri" panose="020F0502020204030204" pitchFamily="34" charset="0"/>
                <a:ea typeface="Calibri" panose="020F0502020204030204" pitchFamily="34" charset="0"/>
                <a:cs typeface="Arial" panose="020B0604020202020204" pitchFamily="34" charset="0"/>
              </a:rPr>
              <a:t> network interventions can influence behavior change</a:t>
            </a:r>
          </a:p>
        </p:txBody>
      </p:sp>
      <p:sp>
        <p:nvSpPr>
          <p:cNvPr id="4" name="Slide Number Placeholder 3">
            <a:extLst>
              <a:ext uri="{FF2B5EF4-FFF2-40B4-BE49-F238E27FC236}">
                <a16:creationId xmlns:a16="http://schemas.microsoft.com/office/drawing/2014/main" id="{EBE37B84-96E1-4A55-8C80-82D00F4383C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spTree>
    <p:extLst>
      <p:ext uri="{BB962C8B-B14F-4D97-AF65-F5344CB8AC3E}">
        <p14:creationId xmlns:p14="http://schemas.microsoft.com/office/powerpoint/2010/main" val="1817274989"/>
      </p:ext>
    </p:extLst>
  </p:cSld>
  <p:clrMapOvr>
    <a:masterClrMapping/>
  </p:clrMapOvr>
  <mc:AlternateContent xmlns:mc="http://schemas.openxmlformats.org/markup-compatibility/2006" xmlns:p14="http://schemas.microsoft.com/office/powerpoint/2010/main">
    <mc:Choice Requires="p14">
      <p:transition spd="slow" p14:dur="2000" advTm="26347"/>
    </mc:Choice>
    <mc:Fallback xmlns="">
      <p:transition spd="slow" advTm="263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pathways to health behavior</a:t>
            </a:r>
          </a:p>
        </p:txBody>
      </p:sp>
      <p:sp>
        <p:nvSpPr>
          <p:cNvPr id="3" name="Content Placeholder 2"/>
          <p:cNvSpPr>
            <a:spLocks noGrp="1"/>
          </p:cNvSpPr>
          <p:nvPr>
            <p:ph sz="quarter" idx="10"/>
          </p:nvPr>
        </p:nvSpPr>
        <p:spPr/>
        <p:txBody>
          <a:bodyPr/>
          <a:lstStyle/>
          <a:p>
            <a:pPr marL="457200" indent="-457200">
              <a:lnSpc>
                <a:spcPct val="130000"/>
              </a:lnSpc>
              <a:buFont typeface="+mj-lt"/>
              <a:buAutoNum type="arabicPeriod"/>
            </a:pPr>
            <a:r>
              <a:rPr lang="en-US" dirty="0"/>
              <a:t>Person-to-person contact</a:t>
            </a:r>
          </a:p>
          <a:p>
            <a:pPr marL="457200" indent="-457200">
              <a:lnSpc>
                <a:spcPct val="130000"/>
              </a:lnSpc>
              <a:buFont typeface="+mj-lt"/>
              <a:buAutoNum type="arabicPeriod"/>
            </a:pPr>
            <a:r>
              <a:rPr lang="en-US" dirty="0"/>
              <a:t>Access to resources and material goods</a:t>
            </a:r>
          </a:p>
          <a:p>
            <a:pPr marL="457200" indent="-457200">
              <a:lnSpc>
                <a:spcPct val="130000"/>
              </a:lnSpc>
              <a:buFont typeface="+mj-lt"/>
              <a:buAutoNum type="arabicPeriod"/>
            </a:pPr>
            <a:r>
              <a:rPr lang="en-US" dirty="0"/>
              <a:t>Provision of social support</a:t>
            </a:r>
          </a:p>
          <a:p>
            <a:pPr marL="457200" indent="-457200">
              <a:lnSpc>
                <a:spcPct val="130000"/>
              </a:lnSpc>
              <a:buFont typeface="+mj-lt"/>
              <a:buAutoNum type="arabicPeriod"/>
            </a:pPr>
            <a:r>
              <a:rPr lang="en-US" dirty="0"/>
              <a:t>Social influence</a:t>
            </a:r>
          </a:p>
          <a:p>
            <a:pPr marL="457200" indent="-457200">
              <a:lnSpc>
                <a:spcPct val="130000"/>
              </a:lnSpc>
              <a:buFont typeface="+mj-lt"/>
              <a:buAutoNum type="arabicPeriod"/>
            </a:pPr>
            <a:r>
              <a:rPr lang="en-US" dirty="0"/>
              <a:t>Social engagement and attachment (selection)</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00811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pathways to health behavior</a:t>
            </a:r>
          </a:p>
        </p:txBody>
      </p:sp>
      <p:sp>
        <p:nvSpPr>
          <p:cNvPr id="3" name="Text Placeholder 2"/>
          <p:cNvSpPr>
            <a:spLocks noGrp="1"/>
          </p:cNvSpPr>
          <p:nvPr>
            <p:ph type="body" idx="1"/>
          </p:nvPr>
        </p:nvSpPr>
        <p:spPr/>
        <p:txBody>
          <a:bodyPr/>
          <a:lstStyle/>
          <a:p>
            <a:r>
              <a:rPr lang="en-US" dirty="0"/>
              <a:t>Upstream factors</a:t>
            </a:r>
          </a:p>
        </p:txBody>
      </p:sp>
      <p:sp>
        <p:nvSpPr>
          <p:cNvPr id="4" name="Content Placeholder 3"/>
          <p:cNvSpPr>
            <a:spLocks noGrp="1"/>
          </p:cNvSpPr>
          <p:nvPr>
            <p:ph sz="half" idx="2"/>
          </p:nvPr>
        </p:nvSpPr>
        <p:spPr/>
        <p:txBody>
          <a:bodyPr>
            <a:normAutofit fontScale="92500"/>
          </a:bodyPr>
          <a:lstStyle/>
          <a:p>
            <a:pPr marL="457200" indent="-457200">
              <a:buFont typeface="+mj-lt"/>
              <a:buAutoNum type="arabicPeriod"/>
            </a:pPr>
            <a:r>
              <a:rPr lang="en-US" dirty="0"/>
              <a:t>Person-to-person contact</a:t>
            </a:r>
          </a:p>
          <a:p>
            <a:pPr marL="457200" indent="-457200">
              <a:buFont typeface="+mj-lt"/>
              <a:buAutoNum type="arabicPeriod"/>
            </a:pPr>
            <a:r>
              <a:rPr lang="en-US" dirty="0"/>
              <a:t>Access to resources and material goods</a:t>
            </a:r>
          </a:p>
          <a:p>
            <a:pPr marL="457200" indent="-457200">
              <a:buFont typeface="+mj-lt"/>
              <a:buAutoNum type="arabicPeriod"/>
            </a:pPr>
            <a:r>
              <a:rPr lang="en-US" dirty="0"/>
              <a:t>Provision of social support</a:t>
            </a:r>
          </a:p>
          <a:p>
            <a:pPr marL="457200" indent="-457200">
              <a:buFont typeface="+mj-lt"/>
              <a:buAutoNum type="arabicPeriod"/>
            </a:pPr>
            <a:r>
              <a:rPr lang="en-US" dirty="0"/>
              <a:t>Social influence</a:t>
            </a:r>
          </a:p>
          <a:p>
            <a:pPr marL="457200" indent="-457200">
              <a:buFont typeface="+mj-lt"/>
              <a:buAutoNum type="arabicPeriod"/>
            </a:pPr>
            <a:r>
              <a:rPr lang="en-US" dirty="0"/>
              <a:t>Social engagement and attachment (selection)</a:t>
            </a:r>
          </a:p>
        </p:txBody>
      </p:sp>
      <p:sp>
        <p:nvSpPr>
          <p:cNvPr id="5" name="Text Placeholder 4"/>
          <p:cNvSpPr>
            <a:spLocks noGrp="1"/>
          </p:cNvSpPr>
          <p:nvPr>
            <p:ph type="body" sz="quarter" idx="3"/>
          </p:nvPr>
        </p:nvSpPr>
        <p:spPr/>
        <p:txBody>
          <a:bodyPr/>
          <a:lstStyle/>
          <a:p>
            <a:r>
              <a:rPr lang="en-US" dirty="0"/>
              <a:t>Mechanism of action</a:t>
            </a:r>
          </a:p>
        </p:txBody>
      </p:sp>
      <p:sp>
        <p:nvSpPr>
          <p:cNvPr id="6" name="Content Placeholder 5"/>
          <p:cNvSpPr>
            <a:spLocks noGrp="1"/>
          </p:cNvSpPr>
          <p:nvPr>
            <p:ph sz="quarter" idx="4"/>
          </p:nvPr>
        </p:nvSpPr>
        <p:spPr>
          <a:xfrm>
            <a:off x="5395646" y="2379554"/>
            <a:ext cx="3931920" cy="3951288"/>
          </a:xfrm>
        </p:spPr>
        <p:txBody>
          <a:bodyPr>
            <a:normAutofit/>
          </a:bodyPr>
          <a:lstStyle/>
          <a:p>
            <a:pPr marL="457200" indent="-457200">
              <a:lnSpc>
                <a:spcPct val="200000"/>
              </a:lnSpc>
              <a:buFont typeface="+mj-lt"/>
              <a:buAutoNum type="arabicPeriod"/>
            </a:pPr>
            <a:r>
              <a:rPr lang="en-US" dirty="0"/>
              <a:t>Transmission</a:t>
            </a:r>
          </a:p>
          <a:p>
            <a:pPr marL="457200" indent="-457200">
              <a:lnSpc>
                <a:spcPct val="200000"/>
              </a:lnSpc>
              <a:buFont typeface="+mj-lt"/>
              <a:buAutoNum type="arabicPeriod"/>
            </a:pPr>
            <a:r>
              <a:rPr lang="en-US" dirty="0"/>
              <a:t>Adaptation </a:t>
            </a:r>
          </a:p>
          <a:p>
            <a:pPr marL="457200" indent="-457200">
              <a:lnSpc>
                <a:spcPct val="200000"/>
              </a:lnSpc>
              <a:buFont typeface="+mj-lt"/>
              <a:buAutoNum type="arabicPeriod"/>
            </a:pPr>
            <a:r>
              <a:rPr lang="en-US" dirty="0"/>
              <a:t>Binding </a:t>
            </a:r>
          </a:p>
          <a:p>
            <a:pPr marL="457200" indent="-457200">
              <a:lnSpc>
                <a:spcPct val="200000"/>
              </a:lnSpc>
              <a:buFont typeface="+mj-lt"/>
              <a:buAutoNum type="arabicPeriod"/>
            </a:pPr>
            <a:r>
              <a:rPr lang="en-US" dirty="0"/>
              <a:t>Exclusion</a:t>
            </a:r>
          </a:p>
        </p:txBody>
      </p:sp>
    </p:spTree>
    <p:extLst>
      <p:ext uri="{BB962C8B-B14F-4D97-AF65-F5344CB8AC3E}">
        <p14:creationId xmlns:p14="http://schemas.microsoft.com/office/powerpoint/2010/main" val="316593115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pathways to health behavior</a:t>
            </a:r>
          </a:p>
        </p:txBody>
      </p:sp>
      <p:sp>
        <p:nvSpPr>
          <p:cNvPr id="3" name="Text Placeholder 2"/>
          <p:cNvSpPr>
            <a:spLocks noGrp="1"/>
          </p:cNvSpPr>
          <p:nvPr>
            <p:ph type="body" idx="1"/>
          </p:nvPr>
        </p:nvSpPr>
        <p:spPr/>
        <p:txBody>
          <a:bodyPr/>
          <a:lstStyle/>
          <a:p>
            <a:r>
              <a:rPr lang="en-US" dirty="0"/>
              <a:t>Upstream factors</a:t>
            </a:r>
          </a:p>
        </p:txBody>
      </p:sp>
      <p:sp>
        <p:nvSpPr>
          <p:cNvPr id="4" name="Content Placeholder 3"/>
          <p:cNvSpPr>
            <a:spLocks noGrp="1"/>
          </p:cNvSpPr>
          <p:nvPr>
            <p:ph sz="half" idx="2"/>
          </p:nvPr>
        </p:nvSpPr>
        <p:spPr/>
        <p:txBody>
          <a:bodyPr>
            <a:normAutofit fontScale="92500"/>
          </a:bodyPr>
          <a:lstStyle/>
          <a:p>
            <a:pPr marL="457200" indent="-457200">
              <a:buFont typeface="+mj-lt"/>
              <a:buAutoNum type="arabicPeriod"/>
            </a:pPr>
            <a:r>
              <a:rPr lang="en-US" dirty="0"/>
              <a:t>Person-to-person contact</a:t>
            </a:r>
          </a:p>
          <a:p>
            <a:pPr marL="457200" indent="-457200">
              <a:buFont typeface="+mj-lt"/>
              <a:buAutoNum type="arabicPeriod"/>
            </a:pPr>
            <a:r>
              <a:rPr lang="en-US" dirty="0"/>
              <a:t>Access to resources and material goods</a:t>
            </a:r>
          </a:p>
          <a:p>
            <a:pPr marL="457200" indent="-457200">
              <a:buFont typeface="+mj-lt"/>
              <a:buAutoNum type="arabicPeriod"/>
            </a:pPr>
            <a:r>
              <a:rPr lang="en-US" dirty="0"/>
              <a:t>Provision of social support</a:t>
            </a:r>
          </a:p>
          <a:p>
            <a:pPr marL="457200" indent="-457200">
              <a:buFont typeface="+mj-lt"/>
              <a:buAutoNum type="arabicPeriod"/>
            </a:pPr>
            <a:r>
              <a:rPr lang="en-US" dirty="0"/>
              <a:t>Social influence</a:t>
            </a:r>
          </a:p>
          <a:p>
            <a:pPr marL="457200" indent="-457200">
              <a:buFont typeface="+mj-lt"/>
              <a:buAutoNum type="arabicPeriod"/>
            </a:pPr>
            <a:r>
              <a:rPr lang="en-US" dirty="0"/>
              <a:t>Social engagement and attachment (selection)</a:t>
            </a:r>
          </a:p>
        </p:txBody>
      </p:sp>
      <p:sp>
        <p:nvSpPr>
          <p:cNvPr id="5" name="Text Placeholder 4"/>
          <p:cNvSpPr>
            <a:spLocks noGrp="1"/>
          </p:cNvSpPr>
          <p:nvPr>
            <p:ph type="body" sz="quarter" idx="3"/>
          </p:nvPr>
        </p:nvSpPr>
        <p:spPr/>
        <p:txBody>
          <a:bodyPr/>
          <a:lstStyle/>
          <a:p>
            <a:r>
              <a:rPr lang="en-US" dirty="0"/>
              <a:t>Mechanism of action</a:t>
            </a:r>
          </a:p>
        </p:txBody>
      </p:sp>
      <p:sp>
        <p:nvSpPr>
          <p:cNvPr id="6" name="Content Placeholder 5"/>
          <p:cNvSpPr>
            <a:spLocks noGrp="1"/>
          </p:cNvSpPr>
          <p:nvPr>
            <p:ph sz="quarter" idx="4"/>
          </p:nvPr>
        </p:nvSpPr>
        <p:spPr>
          <a:xfrm>
            <a:off x="5395646" y="2379554"/>
            <a:ext cx="3931920" cy="3951288"/>
          </a:xfrm>
        </p:spPr>
        <p:txBody>
          <a:bodyPr>
            <a:normAutofit/>
          </a:bodyPr>
          <a:lstStyle/>
          <a:p>
            <a:pPr marL="457200" indent="-457200">
              <a:lnSpc>
                <a:spcPct val="200000"/>
              </a:lnSpc>
              <a:buFont typeface="+mj-lt"/>
              <a:buAutoNum type="arabicPeriod"/>
            </a:pPr>
            <a:r>
              <a:rPr lang="en-US" dirty="0"/>
              <a:t>Transmission</a:t>
            </a:r>
          </a:p>
          <a:p>
            <a:pPr marL="457200" indent="-457200">
              <a:lnSpc>
                <a:spcPct val="200000"/>
              </a:lnSpc>
              <a:buFont typeface="+mj-lt"/>
              <a:buAutoNum type="arabicPeriod"/>
            </a:pPr>
            <a:r>
              <a:rPr lang="en-US" dirty="0"/>
              <a:t>Adaptation </a:t>
            </a:r>
          </a:p>
          <a:p>
            <a:pPr marL="457200" indent="-457200">
              <a:lnSpc>
                <a:spcPct val="200000"/>
              </a:lnSpc>
              <a:buFont typeface="+mj-lt"/>
              <a:buAutoNum type="arabicPeriod"/>
            </a:pPr>
            <a:r>
              <a:rPr lang="en-US" dirty="0"/>
              <a:t>Binding </a:t>
            </a:r>
          </a:p>
          <a:p>
            <a:pPr marL="457200" indent="-457200">
              <a:lnSpc>
                <a:spcPct val="200000"/>
              </a:lnSpc>
              <a:buFont typeface="+mj-lt"/>
              <a:buAutoNum type="arabicPeriod"/>
            </a:pPr>
            <a:r>
              <a:rPr lang="en-US" dirty="0"/>
              <a:t>Exclusion</a:t>
            </a:r>
          </a:p>
        </p:txBody>
      </p:sp>
      <p:sp>
        <p:nvSpPr>
          <p:cNvPr id="27" name="Right Arrow 26"/>
          <p:cNvSpPr/>
          <p:nvPr/>
        </p:nvSpPr>
        <p:spPr>
          <a:xfrm>
            <a:off x="4782531" y="2955291"/>
            <a:ext cx="509559" cy="222266"/>
          </a:xfrm>
          <a:prstGeom prst="rightArrow">
            <a:avLst/>
          </a:prstGeom>
          <a:solidFill>
            <a:schemeClr val="tx1"/>
          </a:solidFill>
          <a:ln>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Brace 17"/>
          <p:cNvSpPr/>
          <p:nvPr/>
        </p:nvSpPr>
        <p:spPr>
          <a:xfrm>
            <a:off x="4324380" y="2379554"/>
            <a:ext cx="717098" cy="2014617"/>
          </a:xfrm>
          <a:prstGeom prst="rightBrace">
            <a:avLst>
              <a:gd name="adj1" fmla="val 8333"/>
              <a:gd name="adj2" fmla="val 33914"/>
            </a:avLst>
          </a:prstGeom>
          <a:ln w="76200" cmpd="sng">
            <a:solidFill>
              <a:srgbClr val="29293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ight Arrow 28"/>
          <p:cNvSpPr/>
          <p:nvPr/>
        </p:nvSpPr>
        <p:spPr>
          <a:xfrm rot="18818527">
            <a:off x="4601218" y="4273441"/>
            <a:ext cx="1024128" cy="245919"/>
          </a:xfrm>
          <a:prstGeom prst="rightArrow">
            <a:avLst/>
          </a:prstGeom>
          <a:solidFill>
            <a:schemeClr val="tx1"/>
          </a:solidFill>
          <a:ln>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Brace 29"/>
          <p:cNvSpPr/>
          <p:nvPr/>
        </p:nvSpPr>
        <p:spPr>
          <a:xfrm>
            <a:off x="4263845" y="4597824"/>
            <a:ext cx="559615" cy="508000"/>
          </a:xfrm>
          <a:prstGeom prst="rightBrace">
            <a:avLst>
              <a:gd name="adj1" fmla="val 8333"/>
              <a:gd name="adj2" fmla="val 33914"/>
            </a:avLst>
          </a:prstGeom>
          <a:ln w="76200" cmpd="sng">
            <a:solidFill>
              <a:srgbClr val="29293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ight Arrow 30"/>
          <p:cNvSpPr/>
          <p:nvPr/>
        </p:nvSpPr>
        <p:spPr>
          <a:xfrm rot="18818527">
            <a:off x="4661919" y="5067951"/>
            <a:ext cx="867421" cy="220993"/>
          </a:xfrm>
          <a:prstGeom prst="rightArrow">
            <a:avLst/>
          </a:prstGeom>
          <a:solidFill>
            <a:schemeClr val="tx1"/>
          </a:solidFill>
          <a:ln>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Brace 31"/>
          <p:cNvSpPr/>
          <p:nvPr/>
        </p:nvSpPr>
        <p:spPr>
          <a:xfrm>
            <a:off x="4336654" y="5233668"/>
            <a:ext cx="559615" cy="668866"/>
          </a:xfrm>
          <a:prstGeom prst="rightBrace">
            <a:avLst>
              <a:gd name="adj1" fmla="val 8333"/>
              <a:gd name="adj2" fmla="val 33914"/>
            </a:avLst>
          </a:prstGeom>
          <a:ln w="76200" cmpd="sng">
            <a:solidFill>
              <a:srgbClr val="29293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Right Arrow 32"/>
          <p:cNvSpPr/>
          <p:nvPr/>
        </p:nvSpPr>
        <p:spPr>
          <a:xfrm>
            <a:off x="4592032" y="5554135"/>
            <a:ext cx="445212" cy="222266"/>
          </a:xfrm>
          <a:prstGeom prst="rightArrow">
            <a:avLst/>
          </a:prstGeom>
          <a:solidFill>
            <a:schemeClr val="tx1"/>
          </a:solidFill>
          <a:ln>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97063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71651"/>
            <a:ext cx="8520600" cy="763600"/>
          </a:xfrm>
        </p:spPr>
        <p:txBody>
          <a:bodyPr>
            <a:normAutofit/>
          </a:bodyPr>
          <a:lstStyle/>
          <a:p>
            <a:r>
              <a:rPr lang="en-US" dirty="0"/>
              <a:t>Networks, diffusion, health</a:t>
            </a:r>
          </a:p>
        </p:txBody>
      </p:sp>
      <p:sp>
        <p:nvSpPr>
          <p:cNvPr id="3" name="Text Placeholder 2"/>
          <p:cNvSpPr>
            <a:spLocks noGrp="1"/>
          </p:cNvSpPr>
          <p:nvPr>
            <p:ph type="body" idx="1"/>
          </p:nvPr>
        </p:nvSpPr>
        <p:spPr>
          <a:xfrm>
            <a:off x="89965" y="4333190"/>
            <a:ext cx="4909124" cy="4555200"/>
          </a:xfrm>
        </p:spPr>
        <p:txBody>
          <a:bodyPr>
            <a:normAutofit/>
          </a:bodyPr>
          <a:lstStyle/>
          <a:p>
            <a:pPr marL="0" lvl="0" indent="0">
              <a:lnSpc>
                <a:spcPct val="115000"/>
              </a:lnSpc>
              <a:spcAft>
                <a:spcPts val="1600"/>
              </a:spcAft>
              <a:buClr>
                <a:schemeClr val="dk1"/>
              </a:buClr>
              <a:buSzPts val="1100"/>
              <a:buNone/>
            </a:pPr>
            <a:r>
              <a:rPr lang="en" sz="1800" i="1" dirty="0">
                <a:solidFill>
                  <a:schemeClr val="dk2"/>
                </a:solidFill>
              </a:rPr>
              <a:t>Networks and knowledge of the Affordable Care Act in a low-income 211 calling population </a:t>
            </a:r>
            <a:endParaRPr lang="en" sz="1800" dirty="0"/>
          </a:p>
        </p:txBody>
      </p:sp>
      <p:pic>
        <p:nvPicPr>
          <p:cNvPr id="4" name="Picture 3" descr="RCPC Ribbon.jpg"/>
          <p:cNvPicPr>
            <a:picLocks noChangeAspect="1"/>
          </p:cNvPicPr>
          <p:nvPr/>
        </p:nvPicPr>
        <p:blipFill rotWithShape="1">
          <a:blip r:embed="rId2">
            <a:extLst>
              <a:ext uri="{28A0092B-C50C-407E-A947-70E740481C1C}">
                <a14:useLocalDpi xmlns:a14="http://schemas.microsoft.com/office/drawing/2010/main" val="0"/>
              </a:ext>
            </a:extLst>
          </a:blip>
          <a:srcRect r="65169" b="58588"/>
          <a:stretch/>
        </p:blipFill>
        <p:spPr>
          <a:xfrm>
            <a:off x="4999089" y="1598836"/>
            <a:ext cx="3265534" cy="2518835"/>
          </a:xfrm>
          <a:prstGeom prst="rect">
            <a:avLst/>
          </a:prstGeom>
        </p:spPr>
      </p:pic>
      <p:pic>
        <p:nvPicPr>
          <p:cNvPr id="5" name="Picture 4"/>
          <p:cNvPicPr>
            <a:picLocks noChangeAspect="1"/>
          </p:cNvPicPr>
          <p:nvPr/>
        </p:nvPicPr>
        <p:blipFill>
          <a:blip r:embed="rId3"/>
          <a:stretch>
            <a:fillRect/>
          </a:stretch>
        </p:blipFill>
        <p:spPr>
          <a:xfrm>
            <a:off x="311700" y="1356967"/>
            <a:ext cx="3315718" cy="3315718"/>
          </a:xfrm>
          <a:prstGeom prst="rect">
            <a:avLst/>
          </a:prstGeom>
        </p:spPr>
      </p:pic>
      <p:pic>
        <p:nvPicPr>
          <p:cNvPr id="6" name="Picture 5" descr="MR-SS-2.jpg"/>
          <p:cNvPicPr>
            <a:picLocks noChangeAspect="1"/>
          </p:cNvPicPr>
          <p:nvPr/>
        </p:nvPicPr>
        <p:blipFill>
          <a:blip r:embed="rId4"/>
          <a:srcRect l="31560" t="11636" r="33028" b="33455"/>
          <a:stretch>
            <a:fillRect/>
          </a:stretch>
        </p:blipFill>
        <p:spPr>
          <a:xfrm>
            <a:off x="2316473" y="1598836"/>
            <a:ext cx="1310945" cy="1025596"/>
          </a:xfrm>
          <a:prstGeom prst="rect">
            <a:avLst/>
          </a:prstGeom>
        </p:spPr>
      </p:pic>
      <p:pic>
        <p:nvPicPr>
          <p:cNvPr id="7" name="Picture 6"/>
          <p:cNvPicPr>
            <a:picLocks noChangeAspect="1"/>
          </p:cNvPicPr>
          <p:nvPr/>
        </p:nvPicPr>
        <p:blipFill>
          <a:blip r:embed="rId5"/>
          <a:stretch>
            <a:fillRect/>
          </a:stretch>
        </p:blipFill>
        <p:spPr>
          <a:xfrm>
            <a:off x="2027253" y="3316526"/>
            <a:ext cx="1930231" cy="1199174"/>
          </a:xfrm>
          <a:prstGeom prst="rect">
            <a:avLst/>
          </a:prstGeom>
        </p:spPr>
      </p:pic>
      <p:sp>
        <p:nvSpPr>
          <p:cNvPr id="8" name="Rectangle 7"/>
          <p:cNvSpPr/>
          <p:nvPr/>
        </p:nvSpPr>
        <p:spPr>
          <a:xfrm>
            <a:off x="5154970" y="4056761"/>
            <a:ext cx="3677329" cy="646331"/>
          </a:xfrm>
          <a:prstGeom prst="rect">
            <a:avLst/>
          </a:prstGeom>
        </p:spPr>
        <p:txBody>
          <a:bodyPr wrap="square">
            <a:spAutoFit/>
          </a:bodyPr>
          <a:lstStyle/>
          <a:p>
            <a:r>
              <a:rPr lang="en-US" i="1" dirty="0">
                <a:solidFill>
                  <a:schemeClr val="dk2"/>
                </a:solidFill>
              </a:rPr>
              <a:t>Understanding diffusion of a novel test for HPV in Appalachian women</a:t>
            </a:r>
            <a:r>
              <a:rPr lang="en" i="1" dirty="0">
                <a:solidFill>
                  <a:schemeClr val="dk2"/>
                </a:solidFill>
              </a:rPr>
              <a:t> </a:t>
            </a:r>
            <a:endParaRPr lang="en-US" i="1" dirty="0">
              <a:solidFill>
                <a:schemeClr val="accent1"/>
              </a:solidFill>
            </a:endParaRPr>
          </a:p>
        </p:txBody>
      </p:sp>
      <p:sp>
        <p:nvSpPr>
          <p:cNvPr id="9" name="Google Shape;78;p15"/>
          <p:cNvSpPr txBox="1"/>
          <p:nvPr/>
        </p:nvSpPr>
        <p:spPr>
          <a:xfrm>
            <a:off x="696323" y="5357540"/>
            <a:ext cx="4672800" cy="2506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Clr>
                <a:schemeClr val="dk1"/>
              </a:buClr>
              <a:buSzPts val="1100"/>
              <a:buFont typeface="Arial"/>
              <a:buNone/>
            </a:pPr>
            <a:r>
              <a:rPr lang="en-US" sz="1800" i="1" dirty="0">
                <a:solidFill>
                  <a:schemeClr val="dk2"/>
                </a:solidFill>
              </a:rPr>
              <a:t>Building a predictive model of </a:t>
            </a:r>
            <a:r>
              <a:rPr lang="en" sz="1800" i="1" dirty="0">
                <a:solidFill>
                  <a:schemeClr val="dk2"/>
                </a:solidFill>
              </a:rPr>
              <a:t>acceptance of lung cancer screening in rural Appalachian men and women</a:t>
            </a:r>
            <a:endParaRPr dirty="0"/>
          </a:p>
        </p:txBody>
      </p:sp>
      <p:pic>
        <p:nvPicPr>
          <p:cNvPr id="10" name="Google Shape;79;p15"/>
          <p:cNvPicPr preferRelativeResize="0"/>
          <p:nvPr/>
        </p:nvPicPr>
        <p:blipFill>
          <a:blip r:embed="rId6">
            <a:alphaModFix/>
          </a:blip>
          <a:stretch>
            <a:fillRect/>
          </a:stretch>
        </p:blipFill>
        <p:spPr>
          <a:xfrm>
            <a:off x="5369123" y="5196292"/>
            <a:ext cx="2393275" cy="1593450"/>
          </a:xfrm>
          <a:prstGeom prst="rect">
            <a:avLst/>
          </a:prstGeom>
          <a:noFill/>
          <a:ln>
            <a:noFill/>
          </a:ln>
        </p:spPr>
      </p:pic>
    </p:spTree>
    <p:extLst>
      <p:ext uri="{BB962C8B-B14F-4D97-AF65-F5344CB8AC3E}">
        <p14:creationId xmlns:p14="http://schemas.microsoft.com/office/powerpoint/2010/main" val="17584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40452" y="0"/>
            <a:ext cx="5747439" cy="6858000"/>
          </a:xfrm>
          <a:prstGeom prst="rect">
            <a:avLst/>
          </a:prstGeom>
        </p:spPr>
      </p:pic>
      <p:sp>
        <p:nvSpPr>
          <p:cNvPr id="5" name="Rectangle 4"/>
          <p:cNvSpPr/>
          <p:nvPr/>
        </p:nvSpPr>
        <p:spPr>
          <a:xfrm>
            <a:off x="1689100" y="6488355"/>
            <a:ext cx="729004" cy="36964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219" y="6011614"/>
            <a:ext cx="3406638" cy="707886"/>
          </a:xfrm>
          <a:prstGeom prst="rect">
            <a:avLst/>
          </a:prstGeom>
        </p:spPr>
        <p:txBody>
          <a:bodyPr wrap="square">
            <a:spAutoFit/>
          </a:bodyPr>
          <a:lstStyle/>
          <a:p>
            <a:r>
              <a:rPr lang="en-US" sz="800" dirty="0" err="1"/>
              <a:t>Pescosolido</a:t>
            </a:r>
            <a:r>
              <a:rPr lang="en-US" sz="800" dirty="0"/>
              <a:t>, B. A., </a:t>
            </a:r>
            <a:r>
              <a:rPr lang="en-US" sz="800" dirty="0" err="1"/>
              <a:t>Olafsdottir</a:t>
            </a:r>
            <a:r>
              <a:rPr lang="en-US" sz="800" dirty="0"/>
              <a:t>, S., </a:t>
            </a:r>
            <a:r>
              <a:rPr lang="en-US" sz="800" dirty="0" err="1"/>
              <a:t>Sporns</a:t>
            </a:r>
            <a:r>
              <a:rPr lang="en-US" sz="800" dirty="0"/>
              <a:t>, O., Perry, B. L., </a:t>
            </a:r>
            <a:r>
              <a:rPr lang="en-US" sz="800" dirty="0" err="1"/>
              <a:t>Meslin</a:t>
            </a:r>
            <a:r>
              <a:rPr lang="en-US" sz="800" dirty="0"/>
              <a:t>, E. M., </a:t>
            </a:r>
            <a:r>
              <a:rPr lang="en-US" sz="800" dirty="0" err="1"/>
              <a:t>Grubesic</a:t>
            </a:r>
            <a:r>
              <a:rPr lang="en-US" sz="800" dirty="0"/>
              <a:t>, T. H., ... </a:t>
            </a:r>
            <a:r>
              <a:rPr lang="en-US" sz="800" dirty="0" err="1"/>
              <a:t>Shekhar</a:t>
            </a:r>
            <a:r>
              <a:rPr lang="en-US" sz="800" dirty="0"/>
              <a:t>, A. (2016). The social </a:t>
            </a:r>
            <a:r>
              <a:rPr lang="en-US" sz="800" dirty="0" err="1"/>
              <a:t>symbiome</a:t>
            </a:r>
            <a:r>
              <a:rPr lang="en-US" sz="800" dirty="0"/>
              <a:t> framework: Linking genes-to-global cultures in public health using network science. In Handbook of Applied System Science (pp. 25-48). Taylor and Francis Inc.. DOI: 10.4324/9781315748771</a:t>
            </a:r>
          </a:p>
        </p:txBody>
      </p:sp>
      <p:sp>
        <p:nvSpPr>
          <p:cNvPr id="2" name="Rectangle 1"/>
          <p:cNvSpPr/>
          <p:nvPr/>
        </p:nvSpPr>
        <p:spPr>
          <a:xfrm>
            <a:off x="132104" y="223561"/>
            <a:ext cx="2831066" cy="2246769"/>
          </a:xfrm>
          <a:prstGeom prst="rect">
            <a:avLst/>
          </a:prstGeom>
        </p:spPr>
        <p:txBody>
          <a:bodyPr wrap="square">
            <a:spAutoFit/>
          </a:bodyPr>
          <a:lstStyle/>
          <a:p>
            <a:pPr algn="ctr"/>
            <a:r>
              <a:rPr lang="en-US" sz="2800" b="1" dirty="0"/>
              <a:t>PHI Precision-Medicine to Population-Health (P2P) Study </a:t>
            </a:r>
            <a:endParaRPr lang="en-US" sz="2800" dirty="0"/>
          </a:p>
        </p:txBody>
      </p:sp>
      <p:sp>
        <p:nvSpPr>
          <p:cNvPr id="3" name="TextBox 2"/>
          <p:cNvSpPr txBox="1"/>
          <p:nvPr/>
        </p:nvSpPr>
        <p:spPr>
          <a:xfrm>
            <a:off x="132104" y="2821807"/>
            <a:ext cx="2831066" cy="2554545"/>
          </a:xfrm>
          <a:prstGeom prst="rect">
            <a:avLst/>
          </a:prstGeom>
          <a:noFill/>
        </p:spPr>
        <p:txBody>
          <a:bodyPr wrap="square" rtlCol="0">
            <a:spAutoFit/>
          </a:bodyPr>
          <a:lstStyle/>
          <a:p>
            <a:pPr marL="285750" indent="-285750">
              <a:buFont typeface="Arial"/>
              <a:buChar char="•"/>
            </a:pPr>
            <a:r>
              <a:rPr lang="en-US" sz="2000" dirty="0"/>
              <a:t>Over 2,000 Hoosiers</a:t>
            </a:r>
          </a:p>
          <a:p>
            <a:pPr marL="285750" indent="-285750">
              <a:buFont typeface="Arial"/>
              <a:buChar char="•"/>
            </a:pPr>
            <a:endParaRPr lang="en-US" sz="2000" dirty="0"/>
          </a:p>
          <a:p>
            <a:pPr marL="285750" indent="-285750">
              <a:buFont typeface="Arial"/>
              <a:buChar char="•"/>
            </a:pPr>
            <a:r>
              <a:rPr lang="en-US" sz="2000" dirty="0"/>
              <a:t>State representative</a:t>
            </a:r>
          </a:p>
          <a:p>
            <a:pPr marL="285750" indent="-285750">
              <a:buFont typeface="Arial"/>
              <a:buChar char="•"/>
            </a:pPr>
            <a:endParaRPr lang="en-US" sz="2000" dirty="0"/>
          </a:p>
          <a:p>
            <a:pPr marL="285750" indent="-285750">
              <a:buFont typeface="Arial"/>
              <a:buChar char="•"/>
            </a:pPr>
            <a:r>
              <a:rPr lang="en-US" sz="2000" dirty="0"/>
              <a:t>Multi-level influences on health from gene to environment</a:t>
            </a:r>
          </a:p>
          <a:p>
            <a:endParaRPr lang="en-US" sz="2000" dirty="0"/>
          </a:p>
        </p:txBody>
      </p:sp>
    </p:spTree>
    <p:extLst>
      <p:ext uri="{BB962C8B-B14F-4D97-AF65-F5344CB8AC3E}">
        <p14:creationId xmlns:p14="http://schemas.microsoft.com/office/powerpoint/2010/main" val="201810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7628" y="64914"/>
            <a:ext cx="3668743" cy="2279240"/>
          </a:xfrm>
          <a:prstGeom prst="rect">
            <a:avLst/>
          </a:prstGeom>
        </p:spPr>
      </p:pic>
      <p:pic>
        <p:nvPicPr>
          <p:cNvPr id="44" name="Picture 43"/>
          <p:cNvPicPr>
            <a:picLocks noChangeAspect="1"/>
          </p:cNvPicPr>
          <p:nvPr/>
        </p:nvPicPr>
        <p:blipFill>
          <a:blip r:embed="rId4"/>
          <a:stretch>
            <a:fillRect/>
          </a:stretch>
        </p:blipFill>
        <p:spPr>
          <a:xfrm>
            <a:off x="3495996" y="2384013"/>
            <a:ext cx="2908501" cy="1879339"/>
          </a:xfrm>
          <a:prstGeom prst="rect">
            <a:avLst/>
          </a:prstGeom>
        </p:spPr>
      </p:pic>
      <p:sp>
        <p:nvSpPr>
          <p:cNvPr id="3" name="TextBox 2"/>
          <p:cNvSpPr txBox="1"/>
          <p:nvPr/>
        </p:nvSpPr>
        <p:spPr>
          <a:xfrm>
            <a:off x="4118336" y="5979857"/>
            <a:ext cx="4879242" cy="646331"/>
          </a:xfrm>
          <a:prstGeom prst="rect">
            <a:avLst/>
          </a:prstGeom>
          <a:noFill/>
        </p:spPr>
        <p:txBody>
          <a:bodyPr wrap="square" rtlCol="0">
            <a:spAutoFit/>
          </a:bodyPr>
          <a:lstStyle/>
          <a:p>
            <a:r>
              <a:rPr lang="en-US" sz="900" dirty="0"/>
              <a:t>Hall KL, </a:t>
            </a:r>
            <a:r>
              <a:rPr lang="en-US" sz="900" dirty="0" err="1"/>
              <a:t>Stipelman</a:t>
            </a:r>
            <a:r>
              <a:rPr lang="en-US" sz="900" dirty="0"/>
              <a:t> BA, </a:t>
            </a:r>
            <a:r>
              <a:rPr lang="en-US" sz="900" b="1" dirty="0"/>
              <a:t>Eddens KS</a:t>
            </a:r>
            <a:r>
              <a:rPr lang="en-US" sz="900" dirty="0"/>
              <a:t>, et al. Advancing collaborative research with 2-1-1 to reduce health disparities: challenges, opportunities, and recommendations. </a:t>
            </a:r>
            <a:r>
              <a:rPr lang="en-US" sz="900" i="1" dirty="0"/>
              <a:t>American Journal of Preventive Medicine. </a:t>
            </a:r>
            <a:r>
              <a:rPr lang="en-US" sz="900" dirty="0"/>
              <a:t>2012;43(6S5):S518 –S528. </a:t>
            </a:r>
          </a:p>
          <a:p>
            <a:endParaRPr lang="en-US" sz="900" dirty="0"/>
          </a:p>
        </p:txBody>
      </p:sp>
      <p:sp>
        <p:nvSpPr>
          <p:cNvPr id="5" name="TextBox 4"/>
          <p:cNvSpPr txBox="1"/>
          <p:nvPr/>
        </p:nvSpPr>
        <p:spPr>
          <a:xfrm>
            <a:off x="4118335" y="5604201"/>
            <a:ext cx="4879243" cy="507831"/>
          </a:xfrm>
          <a:prstGeom prst="rect">
            <a:avLst/>
          </a:prstGeom>
          <a:noFill/>
        </p:spPr>
        <p:txBody>
          <a:bodyPr wrap="square" rtlCol="0">
            <a:spAutoFit/>
          </a:bodyPr>
          <a:lstStyle/>
          <a:p>
            <a:r>
              <a:rPr lang="en-US" sz="900" b="1" dirty="0"/>
              <a:t>Eddens KS. </a:t>
            </a:r>
            <a:r>
              <a:rPr lang="en-US" sz="900" dirty="0"/>
              <a:t>Guiding principles for collaborative research with 2-1-1. </a:t>
            </a:r>
            <a:r>
              <a:rPr lang="en-US" sz="900" i="1" dirty="0"/>
              <a:t>American Journal of Preventive Medicine. </a:t>
            </a:r>
            <a:r>
              <a:rPr lang="en-US" sz="900" dirty="0"/>
              <a:t>2012;43(6S5):S512–S517. </a:t>
            </a:r>
          </a:p>
          <a:p>
            <a:endParaRPr lang="en-US" sz="900" dirty="0"/>
          </a:p>
        </p:txBody>
      </p:sp>
      <p:pic>
        <p:nvPicPr>
          <p:cNvPr id="12" name="Picture 7" descr="call_center.jpg">
            <a:extLst>
              <a:ext uri="{FF2B5EF4-FFF2-40B4-BE49-F238E27FC236}">
                <a16:creationId xmlns:a16="http://schemas.microsoft.com/office/drawing/2014/main" id="{82B22102-722C-4B22-8EA5-65A2E417E4B9}"/>
              </a:ext>
            </a:extLst>
          </p:cNvPr>
          <p:cNvPicPr>
            <a:picLocks noChangeAspect="1"/>
          </p:cNvPicPr>
          <p:nvPr/>
        </p:nvPicPr>
        <p:blipFill>
          <a:blip r:embed="rId5"/>
          <a:srcRect/>
          <a:stretch>
            <a:fillRect/>
          </a:stretch>
        </p:blipFill>
        <p:spPr bwMode="auto">
          <a:xfrm>
            <a:off x="6876990" y="183322"/>
            <a:ext cx="1930252" cy="1289025"/>
          </a:xfrm>
          <a:prstGeom prst="rect">
            <a:avLst/>
          </a:prstGeom>
          <a:noFill/>
          <a:ln w="9525">
            <a:noFill/>
            <a:miter lim="800000"/>
            <a:headEnd/>
            <a:tailEnd/>
          </a:ln>
        </p:spPr>
      </p:pic>
      <p:pic>
        <p:nvPicPr>
          <p:cNvPr id="13" name="Picture 59" descr="cover.jpg">
            <a:extLst>
              <a:ext uri="{FF2B5EF4-FFF2-40B4-BE49-F238E27FC236}">
                <a16:creationId xmlns:a16="http://schemas.microsoft.com/office/drawing/2014/main" id="{5A4D01EC-D49D-44B5-8E3D-685A4C4F693C}"/>
              </a:ext>
            </a:extLst>
          </p:cNvPr>
          <p:cNvPicPr>
            <a:picLocks noChangeAspect="1"/>
          </p:cNvPicPr>
          <p:nvPr/>
        </p:nvPicPr>
        <p:blipFill>
          <a:blip r:embed="rId6"/>
          <a:srcRect/>
          <a:stretch>
            <a:fillRect/>
          </a:stretch>
        </p:blipFill>
        <p:spPr bwMode="auto">
          <a:xfrm>
            <a:off x="6954827" y="2976118"/>
            <a:ext cx="1397001" cy="1780713"/>
          </a:xfrm>
          <a:prstGeom prst="rect">
            <a:avLst/>
          </a:prstGeom>
          <a:noFill/>
          <a:ln w="9525">
            <a:noFill/>
            <a:miter lim="800000"/>
            <a:headEnd/>
            <a:tailEnd/>
          </a:ln>
        </p:spPr>
      </p:pic>
      <p:pic>
        <p:nvPicPr>
          <p:cNvPr id="14" name="Picture 4" descr="Picture 160.png">
            <a:extLst>
              <a:ext uri="{FF2B5EF4-FFF2-40B4-BE49-F238E27FC236}">
                <a16:creationId xmlns:a16="http://schemas.microsoft.com/office/drawing/2014/main" id="{78370A43-4CE9-4155-BAC6-D8DEF312D9AC}"/>
              </a:ext>
            </a:extLst>
          </p:cNvPr>
          <p:cNvPicPr>
            <a:picLocks noChangeAspect="1"/>
          </p:cNvPicPr>
          <p:nvPr/>
        </p:nvPicPr>
        <p:blipFill>
          <a:blip r:embed="rId7"/>
          <a:srcRect/>
          <a:stretch>
            <a:fillRect/>
          </a:stretch>
        </p:blipFill>
        <p:spPr bwMode="auto">
          <a:xfrm>
            <a:off x="6428152" y="1604043"/>
            <a:ext cx="2450353" cy="1230685"/>
          </a:xfrm>
          <a:prstGeom prst="rect">
            <a:avLst/>
          </a:prstGeom>
          <a:noFill/>
          <a:ln w="9525">
            <a:noFill/>
            <a:miter lim="800000"/>
            <a:headEnd/>
            <a:tailEnd/>
          </a:ln>
        </p:spPr>
      </p:pic>
      <p:sp>
        <p:nvSpPr>
          <p:cNvPr id="15" name="TextBox 14">
            <a:extLst>
              <a:ext uri="{FF2B5EF4-FFF2-40B4-BE49-F238E27FC236}">
                <a16:creationId xmlns:a16="http://schemas.microsoft.com/office/drawing/2014/main" id="{4325CFE2-FAFC-491D-8956-6995FC9DC94F}"/>
              </a:ext>
            </a:extLst>
          </p:cNvPr>
          <p:cNvSpPr txBox="1"/>
          <p:nvPr/>
        </p:nvSpPr>
        <p:spPr>
          <a:xfrm>
            <a:off x="4118335" y="4801581"/>
            <a:ext cx="5094941" cy="784830"/>
          </a:xfrm>
          <a:prstGeom prst="rect">
            <a:avLst/>
          </a:prstGeom>
          <a:noFill/>
        </p:spPr>
        <p:txBody>
          <a:bodyPr wrap="square" rtlCol="0">
            <a:spAutoFit/>
          </a:bodyPr>
          <a:lstStyle/>
          <a:p>
            <a:r>
              <a:rPr lang="en-US" sz="900" b="1" dirty="0"/>
              <a:t>Eddens KS</a:t>
            </a:r>
            <a:r>
              <a:rPr lang="en-US" sz="900" dirty="0"/>
              <a:t>, </a:t>
            </a:r>
            <a:r>
              <a:rPr lang="en-US" sz="900" dirty="0" err="1"/>
              <a:t>Alcaraz</a:t>
            </a:r>
            <a:r>
              <a:rPr lang="en-US" sz="900" dirty="0"/>
              <a:t> KI, Kreuter MW, </a:t>
            </a:r>
            <a:r>
              <a:rPr lang="en-US" sz="900" dirty="0" err="1"/>
              <a:t>Rath</a:t>
            </a:r>
            <a:r>
              <a:rPr lang="en-US" sz="900" dirty="0"/>
              <a:t> S, Greer R. A 2-1-1 research collaboration: participant accrual and service quality indicators. </a:t>
            </a:r>
            <a:r>
              <a:rPr lang="en-US" sz="900" i="1" dirty="0"/>
              <a:t>American Journal of Preventive Medicine</a:t>
            </a:r>
            <a:r>
              <a:rPr lang="en-US" sz="900" dirty="0"/>
              <a:t>. 2012;43(6S5):S483–S489. </a:t>
            </a:r>
          </a:p>
          <a:p>
            <a:endParaRPr lang="en-US" sz="900" dirty="0"/>
          </a:p>
          <a:p>
            <a:r>
              <a:rPr lang="en-US" sz="900" dirty="0" err="1"/>
              <a:t>Alcaraz</a:t>
            </a:r>
            <a:r>
              <a:rPr lang="en-US" sz="900" dirty="0"/>
              <a:t> KI, Arnold LD, </a:t>
            </a:r>
            <a:r>
              <a:rPr lang="en-US" sz="900" b="1" dirty="0"/>
              <a:t>Eddens KS</a:t>
            </a:r>
            <a:r>
              <a:rPr lang="en-US" sz="900" dirty="0"/>
              <a:t>, et al. Exploring 2-1-1 service requests as potential markers for cancer control needs. </a:t>
            </a:r>
            <a:r>
              <a:rPr lang="en-US" sz="900" i="1" dirty="0"/>
              <a:t>American Journal of Preventive Medicine. </a:t>
            </a:r>
            <a:r>
              <a:rPr lang="en-US" sz="900" dirty="0"/>
              <a:t>2012;43(6S5):S469 –S474. </a:t>
            </a:r>
          </a:p>
        </p:txBody>
      </p:sp>
      <p:sp>
        <p:nvSpPr>
          <p:cNvPr id="16" name="Rectangle 15">
            <a:extLst>
              <a:ext uri="{FF2B5EF4-FFF2-40B4-BE49-F238E27FC236}">
                <a16:creationId xmlns:a16="http://schemas.microsoft.com/office/drawing/2014/main" id="{EE4DABBD-C771-4540-9598-EDEDD738615D}"/>
              </a:ext>
            </a:extLst>
          </p:cNvPr>
          <p:cNvSpPr>
            <a:spLocks noChangeArrowheads="1"/>
          </p:cNvSpPr>
          <p:nvPr/>
        </p:nvSpPr>
        <p:spPr bwMode="auto">
          <a:xfrm>
            <a:off x="4118335" y="6472801"/>
            <a:ext cx="47581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900" b="1" dirty="0">
                <a:solidFill>
                  <a:srgbClr val="000000"/>
                </a:solidFill>
                <a:effectLst/>
                <a:cs typeface="Helvetica"/>
              </a:rPr>
              <a:t>Eddens K</a:t>
            </a:r>
            <a:r>
              <a:rPr lang="en-US" sz="900" dirty="0">
                <a:solidFill>
                  <a:srgbClr val="000000"/>
                </a:solidFill>
                <a:effectLst/>
                <a:cs typeface="Helvetica"/>
              </a:rPr>
              <a:t>, Kreuter MW, Archer K. Proactive Screening for Health Needs in United Way’s 2-1-1 Information and Referral Service.  J of Social Service Research. 2011;37(2):113-123. </a:t>
            </a:r>
          </a:p>
        </p:txBody>
      </p:sp>
      <p:sp>
        <p:nvSpPr>
          <p:cNvPr id="17" name="TextBox 16">
            <a:extLst>
              <a:ext uri="{FF2B5EF4-FFF2-40B4-BE49-F238E27FC236}">
                <a16:creationId xmlns:a16="http://schemas.microsoft.com/office/drawing/2014/main" id="{78F40071-79F2-4A91-940F-D4E93C102004}"/>
              </a:ext>
            </a:extLst>
          </p:cNvPr>
          <p:cNvSpPr txBox="1"/>
          <p:nvPr/>
        </p:nvSpPr>
        <p:spPr>
          <a:xfrm>
            <a:off x="87102" y="6192021"/>
            <a:ext cx="3768030" cy="646331"/>
          </a:xfrm>
          <a:prstGeom prst="rect">
            <a:avLst/>
          </a:prstGeom>
          <a:noFill/>
        </p:spPr>
        <p:txBody>
          <a:bodyPr wrap="square" rtlCol="0">
            <a:spAutoFit/>
          </a:bodyPr>
          <a:lstStyle/>
          <a:p>
            <a:r>
              <a:rPr lang="en-US" sz="900" dirty="0" err="1"/>
              <a:t>Purnell</a:t>
            </a:r>
            <a:r>
              <a:rPr lang="en-US" sz="900" dirty="0"/>
              <a:t> JQ, Kreuter MW</a:t>
            </a:r>
            <a:r>
              <a:rPr lang="en-US" sz="900" b="1" dirty="0"/>
              <a:t>, Eddens KS</a:t>
            </a:r>
            <a:r>
              <a:rPr lang="en-US" sz="900" dirty="0"/>
              <a:t>, </a:t>
            </a:r>
            <a:r>
              <a:rPr lang="en-US" sz="900" dirty="0" err="1"/>
              <a:t>Ribisl</a:t>
            </a:r>
            <a:r>
              <a:rPr lang="en-US" sz="900" dirty="0"/>
              <a:t> KM, Hannon P, Fernandez ME, </a:t>
            </a:r>
            <a:r>
              <a:rPr lang="en-US" sz="900" dirty="0" err="1"/>
              <a:t>Jobe</a:t>
            </a:r>
            <a:r>
              <a:rPr lang="en-US" sz="900" dirty="0"/>
              <a:t> D, </a:t>
            </a:r>
            <a:r>
              <a:rPr lang="en-US" sz="900" dirty="0" err="1"/>
              <a:t>Gemmel</a:t>
            </a:r>
            <a:r>
              <a:rPr lang="en-US" sz="900" dirty="0"/>
              <a:t> S, Morris M, and Fagin D. Cancer Control Needs of 2-1-1 Callers in Missouri, North Carolina, Texas, and Washington. </a:t>
            </a:r>
            <a:r>
              <a:rPr lang="en-US" sz="900" i="1" dirty="0"/>
              <a:t>Journal of Health Care for the Poor and Underserved. </a:t>
            </a:r>
            <a:r>
              <a:rPr lang="en-US" sz="900" dirty="0"/>
              <a:t>2012;23(2):752-767.</a:t>
            </a:r>
          </a:p>
        </p:txBody>
      </p:sp>
      <p:pic>
        <p:nvPicPr>
          <p:cNvPr id="18" name="Picture 17">
            <a:extLst>
              <a:ext uri="{FF2B5EF4-FFF2-40B4-BE49-F238E27FC236}">
                <a16:creationId xmlns:a16="http://schemas.microsoft.com/office/drawing/2014/main" id="{CDA25996-BF71-4B4A-B44C-EDAB05434496}"/>
              </a:ext>
            </a:extLst>
          </p:cNvPr>
          <p:cNvPicPr>
            <a:picLocks noChangeAspect="1"/>
          </p:cNvPicPr>
          <p:nvPr/>
        </p:nvPicPr>
        <p:blipFill>
          <a:blip r:embed="rId8"/>
          <a:stretch>
            <a:fillRect/>
          </a:stretch>
        </p:blipFill>
        <p:spPr>
          <a:xfrm>
            <a:off x="189622" y="4969687"/>
            <a:ext cx="3306374" cy="1146861"/>
          </a:xfrm>
          <a:prstGeom prst="rect">
            <a:avLst/>
          </a:prstGeom>
        </p:spPr>
      </p:pic>
      <p:pic>
        <p:nvPicPr>
          <p:cNvPr id="19" name="Picture 18" descr="SFL_Logo_MO_Vert_RGB.jpg">
            <a:extLst>
              <a:ext uri="{FF2B5EF4-FFF2-40B4-BE49-F238E27FC236}">
                <a16:creationId xmlns:a16="http://schemas.microsoft.com/office/drawing/2014/main" id="{87E4F355-3011-47BD-8308-B2F6252DAE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132" y="170370"/>
            <a:ext cx="1911354" cy="2100081"/>
          </a:xfrm>
          <a:prstGeom prst="rect">
            <a:avLst/>
          </a:prstGeom>
        </p:spPr>
      </p:pic>
      <p:pic>
        <p:nvPicPr>
          <p:cNvPr id="20" name="Picture 19" descr="postcard_lat.pdf">
            <a:extLst>
              <a:ext uri="{FF2B5EF4-FFF2-40B4-BE49-F238E27FC236}">
                <a16:creationId xmlns:a16="http://schemas.microsoft.com/office/drawing/2014/main" id="{A87054D7-7A1D-4F9C-900A-AAED7EAFB5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691" y="2546499"/>
            <a:ext cx="2568704" cy="1548601"/>
          </a:xfrm>
          <a:prstGeom prst="rect">
            <a:avLst/>
          </a:prstGeom>
        </p:spPr>
      </p:pic>
      <p:sp>
        <p:nvSpPr>
          <p:cNvPr id="21" name="TextBox 20">
            <a:extLst>
              <a:ext uri="{FF2B5EF4-FFF2-40B4-BE49-F238E27FC236}">
                <a16:creationId xmlns:a16="http://schemas.microsoft.com/office/drawing/2014/main" id="{9E93EA65-C878-426D-8B3C-BA4C9AD764BB}"/>
              </a:ext>
            </a:extLst>
          </p:cNvPr>
          <p:cNvSpPr txBox="1"/>
          <p:nvPr/>
        </p:nvSpPr>
        <p:spPr>
          <a:xfrm>
            <a:off x="87102" y="4311116"/>
            <a:ext cx="3839882" cy="507831"/>
          </a:xfrm>
          <a:prstGeom prst="rect">
            <a:avLst/>
          </a:prstGeom>
          <a:noFill/>
        </p:spPr>
        <p:txBody>
          <a:bodyPr wrap="square" rtlCol="0">
            <a:spAutoFit/>
          </a:bodyPr>
          <a:lstStyle/>
          <a:p>
            <a:r>
              <a:rPr lang="en-US" sz="900" b="1" dirty="0"/>
              <a:t>Eddens K, </a:t>
            </a:r>
            <a:r>
              <a:rPr lang="en-US" sz="900" dirty="0"/>
              <a:t>Kreuter M, Snider R. Screen for Life: Using Targeted Health Messages to Increase Participation in a State Colorectal Cancer Screening Program. </a:t>
            </a:r>
            <a:r>
              <a:rPr lang="en-US" sz="900" i="1" dirty="0"/>
              <a:t>Cases in Public Health Communication &amp; Marketing.</a:t>
            </a:r>
            <a:r>
              <a:rPr lang="en-US" sz="900" dirty="0"/>
              <a:t> 2007 June.</a:t>
            </a:r>
            <a:endParaRPr lang="en-US" sz="1100" dirty="0"/>
          </a:p>
        </p:txBody>
      </p:sp>
    </p:spTree>
    <p:extLst>
      <p:ext uri="{BB962C8B-B14F-4D97-AF65-F5344CB8AC3E}">
        <p14:creationId xmlns:p14="http://schemas.microsoft.com/office/powerpoint/2010/main" val="138109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7253" y="1"/>
            <a:ext cx="5174399" cy="3214643"/>
          </a:xfrm>
          <a:prstGeom prst="rect">
            <a:avLst/>
          </a:prstGeom>
        </p:spPr>
      </p:pic>
      <p:pic>
        <p:nvPicPr>
          <p:cNvPr id="3" name="Picture 7" descr="call_center.jpg"/>
          <p:cNvPicPr>
            <a:picLocks noChangeAspect="1"/>
          </p:cNvPicPr>
          <p:nvPr/>
        </p:nvPicPr>
        <p:blipFill>
          <a:blip r:embed="rId4"/>
          <a:srcRect/>
          <a:stretch>
            <a:fillRect/>
          </a:stretch>
        </p:blipFill>
        <p:spPr bwMode="auto">
          <a:xfrm>
            <a:off x="6768314" y="5143233"/>
            <a:ext cx="2046942" cy="1366951"/>
          </a:xfrm>
          <a:prstGeom prst="rect">
            <a:avLst/>
          </a:prstGeom>
          <a:noFill/>
          <a:ln w="9525">
            <a:noFill/>
            <a:miter lim="800000"/>
            <a:headEnd/>
            <a:tailEnd/>
          </a:ln>
        </p:spPr>
      </p:pic>
      <p:pic>
        <p:nvPicPr>
          <p:cNvPr id="4" name="Picture 59" descr="cover.jpg"/>
          <p:cNvPicPr>
            <a:picLocks noChangeAspect="1"/>
          </p:cNvPicPr>
          <p:nvPr/>
        </p:nvPicPr>
        <p:blipFill>
          <a:blip r:embed="rId5"/>
          <a:srcRect/>
          <a:stretch>
            <a:fillRect/>
          </a:stretch>
        </p:blipFill>
        <p:spPr bwMode="auto">
          <a:xfrm>
            <a:off x="7093289" y="3142227"/>
            <a:ext cx="1397001" cy="1780713"/>
          </a:xfrm>
          <a:prstGeom prst="rect">
            <a:avLst/>
          </a:prstGeom>
          <a:noFill/>
          <a:ln w="9525">
            <a:noFill/>
            <a:miter lim="800000"/>
            <a:headEnd/>
            <a:tailEnd/>
          </a:ln>
        </p:spPr>
      </p:pic>
      <p:sp>
        <p:nvSpPr>
          <p:cNvPr id="6" name="TextBox 5"/>
          <p:cNvSpPr txBox="1"/>
          <p:nvPr/>
        </p:nvSpPr>
        <p:spPr>
          <a:xfrm>
            <a:off x="6215488" y="3633331"/>
            <a:ext cx="1083734" cy="1862048"/>
          </a:xfrm>
          <a:prstGeom prst="rect">
            <a:avLst/>
          </a:prstGeom>
          <a:noFill/>
        </p:spPr>
        <p:txBody>
          <a:bodyPr wrap="square" rtlCol="0">
            <a:spAutoFit/>
          </a:bodyPr>
          <a:lstStyle/>
          <a:p>
            <a:r>
              <a:rPr lang="en-US" sz="11500" b="1" dirty="0"/>
              <a:t>&gt;</a:t>
            </a:r>
          </a:p>
        </p:txBody>
      </p:sp>
      <p:pic>
        <p:nvPicPr>
          <p:cNvPr id="10" name="Picture 9" descr="Picture 160.png"/>
          <p:cNvPicPr>
            <a:picLocks noChangeAspect="1"/>
          </p:cNvPicPr>
          <p:nvPr/>
        </p:nvPicPr>
        <p:blipFill>
          <a:blip r:embed="rId6"/>
          <a:srcRect/>
          <a:stretch>
            <a:fillRect/>
          </a:stretch>
        </p:blipFill>
        <p:spPr bwMode="auto">
          <a:xfrm>
            <a:off x="3078294" y="3795062"/>
            <a:ext cx="3330095" cy="1672535"/>
          </a:xfrm>
          <a:prstGeom prst="rect">
            <a:avLst/>
          </a:prstGeom>
          <a:noFill/>
          <a:ln w="9525">
            <a:noFill/>
            <a:miter lim="800000"/>
            <a:headEnd/>
            <a:tailEnd/>
          </a:ln>
        </p:spPr>
      </p:pic>
      <p:sp>
        <p:nvSpPr>
          <p:cNvPr id="12" name="Rectangle 11"/>
          <p:cNvSpPr/>
          <p:nvPr/>
        </p:nvSpPr>
        <p:spPr>
          <a:xfrm>
            <a:off x="2" y="6480607"/>
            <a:ext cx="5154705" cy="369332"/>
          </a:xfrm>
          <a:prstGeom prst="rect">
            <a:avLst/>
          </a:prstGeom>
        </p:spPr>
        <p:txBody>
          <a:bodyPr wrap="square">
            <a:spAutoFit/>
          </a:bodyPr>
          <a:lstStyle/>
          <a:p>
            <a:r>
              <a:rPr lang="en-US" sz="900" dirty="0"/>
              <a:t>Thompson T, Kreuter MW, </a:t>
            </a:r>
            <a:r>
              <a:rPr lang="en-US" sz="900" dirty="0" err="1"/>
              <a:t>Boyum</a:t>
            </a:r>
            <a:r>
              <a:rPr lang="en-US" sz="900" dirty="0"/>
              <a:t> S. Promoting Health by Addressing Basic Needs: Effect of Problem Resolution on Contacting Health Referrals. </a:t>
            </a:r>
            <a:r>
              <a:rPr lang="en-US" sz="900" i="1" dirty="0"/>
              <a:t>Health Education &amp; Behavior </a:t>
            </a:r>
            <a:r>
              <a:rPr lang="en-US" sz="900" dirty="0"/>
              <a:t>2016;43(2):201–207</a:t>
            </a:r>
          </a:p>
        </p:txBody>
      </p:sp>
    </p:spTree>
    <p:extLst>
      <p:ext uri="{BB962C8B-B14F-4D97-AF65-F5344CB8AC3E}">
        <p14:creationId xmlns:p14="http://schemas.microsoft.com/office/powerpoint/2010/main" val="192946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ure 160.png"/>
          <p:cNvPicPr>
            <a:picLocks noChangeAspect="1"/>
          </p:cNvPicPr>
          <p:nvPr/>
        </p:nvPicPr>
        <p:blipFill>
          <a:blip r:embed="rId3"/>
          <a:srcRect/>
          <a:stretch>
            <a:fillRect/>
          </a:stretch>
        </p:blipFill>
        <p:spPr bwMode="auto">
          <a:xfrm>
            <a:off x="3078294" y="3795062"/>
            <a:ext cx="3330095" cy="167253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027253" y="1"/>
            <a:ext cx="5174399" cy="3214643"/>
          </a:xfrm>
          <a:prstGeom prst="rect">
            <a:avLst/>
          </a:prstGeom>
        </p:spPr>
      </p:pic>
      <p:sp>
        <p:nvSpPr>
          <p:cNvPr id="7" name="Up Arrow 6"/>
          <p:cNvSpPr/>
          <p:nvPr/>
        </p:nvSpPr>
        <p:spPr>
          <a:xfrm>
            <a:off x="298825" y="3406589"/>
            <a:ext cx="403412" cy="537883"/>
          </a:xfrm>
          <a:prstGeom prst="upArrow">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732120" y="3511178"/>
            <a:ext cx="2644590" cy="461665"/>
          </a:xfrm>
          <a:prstGeom prst="rect">
            <a:avLst/>
          </a:prstGeom>
          <a:noFill/>
        </p:spPr>
        <p:txBody>
          <a:bodyPr wrap="square" rtlCol="0">
            <a:spAutoFit/>
          </a:bodyPr>
          <a:lstStyle/>
          <a:p>
            <a:r>
              <a:rPr lang="en-US" sz="2400" dirty="0"/>
              <a:t>Unmet basic needs</a:t>
            </a:r>
          </a:p>
        </p:txBody>
      </p:sp>
      <p:sp>
        <p:nvSpPr>
          <p:cNvPr id="9" name="Up Arrow 8"/>
          <p:cNvSpPr/>
          <p:nvPr/>
        </p:nvSpPr>
        <p:spPr>
          <a:xfrm rot="10800000">
            <a:off x="298826" y="4334413"/>
            <a:ext cx="403412" cy="537883"/>
          </a:xfrm>
          <a:prstGeom prst="upArrow">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p:cNvSpPr txBox="1"/>
          <p:nvPr/>
        </p:nvSpPr>
        <p:spPr>
          <a:xfrm>
            <a:off x="776943" y="4319477"/>
            <a:ext cx="2644590" cy="461665"/>
          </a:xfrm>
          <a:prstGeom prst="rect">
            <a:avLst/>
          </a:prstGeom>
          <a:noFill/>
        </p:spPr>
        <p:txBody>
          <a:bodyPr wrap="square" rtlCol="0">
            <a:spAutoFit/>
          </a:bodyPr>
          <a:lstStyle/>
          <a:p>
            <a:r>
              <a:rPr lang="en-US" sz="2400" dirty="0"/>
              <a:t>Social support</a:t>
            </a:r>
          </a:p>
        </p:txBody>
      </p:sp>
      <p:sp>
        <p:nvSpPr>
          <p:cNvPr id="11" name="TextBox 10"/>
          <p:cNvSpPr txBox="1"/>
          <p:nvPr/>
        </p:nvSpPr>
        <p:spPr>
          <a:xfrm>
            <a:off x="791884" y="5143231"/>
            <a:ext cx="2644590" cy="1200328"/>
          </a:xfrm>
          <a:prstGeom prst="rect">
            <a:avLst/>
          </a:prstGeom>
          <a:noFill/>
        </p:spPr>
        <p:txBody>
          <a:bodyPr wrap="square" rtlCol="0">
            <a:spAutoFit/>
          </a:bodyPr>
          <a:lstStyle/>
          <a:p>
            <a:r>
              <a:rPr lang="en-US" sz="2400" dirty="0"/>
              <a:t>Provider recommendation</a:t>
            </a:r>
          </a:p>
          <a:p>
            <a:r>
              <a:rPr lang="en-US" sz="2400" dirty="0"/>
              <a:t>(mammogram)</a:t>
            </a:r>
          </a:p>
        </p:txBody>
      </p:sp>
      <p:sp>
        <p:nvSpPr>
          <p:cNvPr id="12" name="&quot;No&quot; Symbol 11"/>
          <p:cNvSpPr/>
          <p:nvPr/>
        </p:nvSpPr>
        <p:spPr>
          <a:xfrm>
            <a:off x="283883" y="5378823"/>
            <a:ext cx="433296" cy="463176"/>
          </a:xfrm>
          <a:prstGeom prst="noSmoking">
            <a:avLst>
              <a:gd name="adj" fmla="val 10161"/>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 y="6480380"/>
            <a:ext cx="5184589" cy="369332"/>
          </a:xfrm>
          <a:prstGeom prst="rect">
            <a:avLst/>
          </a:prstGeom>
        </p:spPr>
        <p:txBody>
          <a:bodyPr wrap="square">
            <a:spAutoFit/>
          </a:bodyPr>
          <a:lstStyle/>
          <a:p>
            <a:r>
              <a:rPr lang="en-US" sz="900" dirty="0"/>
              <a:t>Kreuter MW, </a:t>
            </a:r>
            <a:r>
              <a:rPr lang="en-US" sz="900" b="1" dirty="0"/>
              <a:t>Eddens KS</a:t>
            </a:r>
            <a:r>
              <a:rPr lang="en-US" sz="900" dirty="0"/>
              <a:t>, </a:t>
            </a:r>
            <a:r>
              <a:rPr lang="en-US" sz="900" dirty="0" err="1"/>
              <a:t>Alcaraz</a:t>
            </a:r>
            <a:r>
              <a:rPr lang="en-US" sz="900" dirty="0"/>
              <a:t> KI, et al. If you refer them, will they call? Use of cancer control referrals by 2-1-1 callers: a randomized trial. </a:t>
            </a:r>
            <a:r>
              <a:rPr lang="en-US" sz="900" i="1" dirty="0"/>
              <a:t>American Journal of Preventive Medicine. </a:t>
            </a:r>
            <a:r>
              <a:rPr lang="en-US" sz="900" dirty="0"/>
              <a:t>2012;43(6S5):S425–S434. </a:t>
            </a:r>
          </a:p>
        </p:txBody>
      </p:sp>
    </p:spTree>
    <p:extLst>
      <p:ext uri="{BB962C8B-B14F-4D97-AF65-F5344CB8AC3E}">
        <p14:creationId xmlns:p14="http://schemas.microsoft.com/office/powerpoint/2010/main" val="144415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H="1" flipV="1">
            <a:off x="5602945" y="4743751"/>
            <a:ext cx="1805307" cy="402292"/>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2027253" y="1"/>
            <a:ext cx="5174399" cy="3214643"/>
          </a:xfrm>
          <a:prstGeom prst="rect">
            <a:avLst/>
          </a:prstGeom>
        </p:spPr>
      </p:pic>
      <p:pic>
        <p:nvPicPr>
          <p:cNvPr id="5" name="Picture 4" descr="Picture 160.png"/>
          <p:cNvPicPr>
            <a:picLocks noChangeAspect="1"/>
          </p:cNvPicPr>
          <p:nvPr/>
        </p:nvPicPr>
        <p:blipFill>
          <a:blip r:embed="rId4"/>
          <a:srcRect/>
          <a:stretch>
            <a:fillRect/>
          </a:stretch>
        </p:blipFill>
        <p:spPr bwMode="auto">
          <a:xfrm>
            <a:off x="3078294" y="3795062"/>
            <a:ext cx="3330095" cy="1672535"/>
          </a:xfrm>
          <a:prstGeom prst="rect">
            <a:avLst/>
          </a:prstGeom>
          <a:noFill/>
          <a:ln w="9525">
            <a:noFill/>
            <a:miter lim="800000"/>
            <a:headEnd/>
            <a:tailEnd/>
          </a:ln>
        </p:spPr>
      </p:pic>
      <p:sp>
        <p:nvSpPr>
          <p:cNvPr id="7" name="Up Arrow 6"/>
          <p:cNvSpPr/>
          <p:nvPr/>
        </p:nvSpPr>
        <p:spPr>
          <a:xfrm>
            <a:off x="298825" y="3406589"/>
            <a:ext cx="403412" cy="537883"/>
          </a:xfrm>
          <a:prstGeom prst="upArrow">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732120" y="3511178"/>
            <a:ext cx="2644590" cy="461665"/>
          </a:xfrm>
          <a:prstGeom prst="rect">
            <a:avLst/>
          </a:prstGeom>
          <a:noFill/>
        </p:spPr>
        <p:txBody>
          <a:bodyPr wrap="square" rtlCol="0">
            <a:spAutoFit/>
          </a:bodyPr>
          <a:lstStyle/>
          <a:p>
            <a:r>
              <a:rPr lang="en-US" sz="2400" dirty="0"/>
              <a:t>Unmet basic needs</a:t>
            </a:r>
          </a:p>
        </p:txBody>
      </p:sp>
      <p:sp>
        <p:nvSpPr>
          <p:cNvPr id="9" name="Up Arrow 8"/>
          <p:cNvSpPr/>
          <p:nvPr/>
        </p:nvSpPr>
        <p:spPr>
          <a:xfrm rot="10800000">
            <a:off x="298826" y="4334413"/>
            <a:ext cx="403412" cy="537883"/>
          </a:xfrm>
          <a:prstGeom prst="upArrow">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p:cNvSpPr txBox="1"/>
          <p:nvPr/>
        </p:nvSpPr>
        <p:spPr>
          <a:xfrm>
            <a:off x="776943" y="4319477"/>
            <a:ext cx="2644590" cy="461665"/>
          </a:xfrm>
          <a:prstGeom prst="rect">
            <a:avLst/>
          </a:prstGeom>
          <a:noFill/>
        </p:spPr>
        <p:txBody>
          <a:bodyPr wrap="square" rtlCol="0">
            <a:spAutoFit/>
          </a:bodyPr>
          <a:lstStyle/>
          <a:p>
            <a:r>
              <a:rPr lang="en-US" sz="2400" dirty="0"/>
              <a:t>Social support</a:t>
            </a:r>
          </a:p>
        </p:txBody>
      </p:sp>
      <p:sp>
        <p:nvSpPr>
          <p:cNvPr id="11" name="TextBox 10"/>
          <p:cNvSpPr txBox="1"/>
          <p:nvPr/>
        </p:nvSpPr>
        <p:spPr>
          <a:xfrm>
            <a:off x="791884" y="5143231"/>
            <a:ext cx="2644590" cy="1200328"/>
          </a:xfrm>
          <a:prstGeom prst="rect">
            <a:avLst/>
          </a:prstGeom>
          <a:noFill/>
        </p:spPr>
        <p:txBody>
          <a:bodyPr wrap="square" rtlCol="0">
            <a:spAutoFit/>
          </a:bodyPr>
          <a:lstStyle/>
          <a:p>
            <a:r>
              <a:rPr lang="en-US" sz="2400" dirty="0"/>
              <a:t>Provider recommendation</a:t>
            </a:r>
          </a:p>
          <a:p>
            <a:r>
              <a:rPr lang="en-US" sz="2400" dirty="0"/>
              <a:t>(mammogram)</a:t>
            </a:r>
          </a:p>
        </p:txBody>
      </p:sp>
      <p:sp>
        <p:nvSpPr>
          <p:cNvPr id="12" name="&quot;No&quot; Symbol 11"/>
          <p:cNvSpPr/>
          <p:nvPr/>
        </p:nvSpPr>
        <p:spPr>
          <a:xfrm>
            <a:off x="283883" y="5378823"/>
            <a:ext cx="433296" cy="463176"/>
          </a:xfrm>
          <a:prstGeom prst="noSmoking">
            <a:avLst>
              <a:gd name="adj" fmla="val 10161"/>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p:nvPr/>
        </p:nvCxnSpPr>
        <p:spPr>
          <a:xfrm flipH="1" flipV="1">
            <a:off x="7053758" y="4024695"/>
            <a:ext cx="315902" cy="86647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393310" y="4167723"/>
            <a:ext cx="582933" cy="7542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408247" y="4743753"/>
            <a:ext cx="950196" cy="4022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489368" y="5146041"/>
            <a:ext cx="918880" cy="55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7408248" y="5146044"/>
            <a:ext cx="582932" cy="1041923"/>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singl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524" y="4594952"/>
            <a:ext cx="665453" cy="951997"/>
          </a:xfrm>
          <a:prstGeom prst="rect">
            <a:avLst/>
          </a:prstGeom>
        </p:spPr>
      </p:pic>
      <p:pic>
        <p:nvPicPr>
          <p:cNvPr id="17" name="Picture 16" descr="mal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544" y="5513527"/>
            <a:ext cx="651990" cy="859943"/>
          </a:xfrm>
          <a:prstGeom prst="rect">
            <a:avLst/>
          </a:prstGeom>
        </p:spPr>
      </p:pic>
      <p:pic>
        <p:nvPicPr>
          <p:cNvPr id="18" name="Picture 17" descr="singl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470" y="4454845"/>
            <a:ext cx="625085" cy="866640"/>
          </a:xfrm>
          <a:prstGeom prst="rect">
            <a:avLst/>
          </a:prstGeom>
        </p:spPr>
      </p:pic>
      <p:pic>
        <p:nvPicPr>
          <p:cNvPr id="19" name="Picture 18" descr="single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5487" y="5396353"/>
            <a:ext cx="597008" cy="871971"/>
          </a:xfrm>
          <a:prstGeom prst="rect">
            <a:avLst/>
          </a:prstGeom>
        </p:spPr>
      </p:pic>
      <p:pic>
        <p:nvPicPr>
          <p:cNvPr id="20" name="Picture 19" descr="single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7859" y="3407593"/>
            <a:ext cx="631805" cy="871971"/>
          </a:xfrm>
          <a:prstGeom prst="rect">
            <a:avLst/>
          </a:prstGeom>
        </p:spPr>
      </p:pic>
      <p:pic>
        <p:nvPicPr>
          <p:cNvPr id="21" name="Picture 20" descr="male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3916" y="3419633"/>
            <a:ext cx="734527" cy="972203"/>
          </a:xfrm>
          <a:prstGeom prst="rect">
            <a:avLst/>
          </a:prstGeom>
        </p:spPr>
      </p:pic>
      <p:sp>
        <p:nvSpPr>
          <p:cNvPr id="28" name="Rectangle 27"/>
          <p:cNvSpPr/>
          <p:nvPr/>
        </p:nvSpPr>
        <p:spPr>
          <a:xfrm>
            <a:off x="-1" y="6480380"/>
            <a:ext cx="5184589" cy="369332"/>
          </a:xfrm>
          <a:prstGeom prst="rect">
            <a:avLst/>
          </a:prstGeom>
        </p:spPr>
        <p:txBody>
          <a:bodyPr wrap="square">
            <a:spAutoFit/>
          </a:bodyPr>
          <a:lstStyle/>
          <a:p>
            <a:r>
              <a:rPr lang="en-US" sz="900" dirty="0"/>
              <a:t>Kreuter MW, </a:t>
            </a:r>
            <a:r>
              <a:rPr lang="en-US" sz="900" b="1" dirty="0"/>
              <a:t>Eddens KS</a:t>
            </a:r>
            <a:r>
              <a:rPr lang="en-US" sz="900" dirty="0"/>
              <a:t>, </a:t>
            </a:r>
            <a:r>
              <a:rPr lang="en-US" sz="900" dirty="0" err="1"/>
              <a:t>Alcaraz</a:t>
            </a:r>
            <a:r>
              <a:rPr lang="en-US" sz="900" dirty="0"/>
              <a:t> KI, et al. If you refer them, will they call? Use of cancer control referrals by 2-1-1 callers: a randomized trial. </a:t>
            </a:r>
            <a:r>
              <a:rPr lang="en-US" sz="900" i="1" dirty="0"/>
              <a:t>American Journal of Preventive Medicine. </a:t>
            </a:r>
            <a:r>
              <a:rPr lang="en-US" sz="900" dirty="0"/>
              <a:t>2012;43(6S5):S425–S434. </a:t>
            </a:r>
          </a:p>
        </p:txBody>
      </p:sp>
    </p:spTree>
    <p:extLst>
      <p:ext uri="{BB962C8B-B14F-4D97-AF65-F5344CB8AC3E}">
        <p14:creationId xmlns:p14="http://schemas.microsoft.com/office/powerpoint/2010/main" val="116591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1" y="304800"/>
          <a:ext cx="8754534"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3120688" y="5142287"/>
            <a:ext cx="2726267" cy="1183736"/>
          </a:xfrm>
          <a:prstGeom prst="roundRect">
            <a:avLst/>
          </a:prstGeom>
          <a:solidFill>
            <a:srgbClr val="725D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73088" y="5428600"/>
            <a:ext cx="2573867" cy="584776"/>
          </a:xfrm>
          <a:prstGeom prst="rect">
            <a:avLst/>
          </a:prstGeom>
          <a:noFill/>
        </p:spPr>
        <p:txBody>
          <a:bodyPr wrap="square" rtlCol="0">
            <a:spAutoFit/>
          </a:bodyPr>
          <a:lstStyle/>
          <a:p>
            <a:pPr algn="ctr"/>
            <a:r>
              <a:rPr lang="en-US" sz="3200" dirty="0">
                <a:solidFill>
                  <a:schemeClr val="bg1"/>
                </a:solidFill>
              </a:rPr>
              <a:t>Interventions</a:t>
            </a:r>
          </a:p>
        </p:txBody>
      </p:sp>
      <p:grpSp>
        <p:nvGrpSpPr>
          <p:cNvPr id="5" name="Group 4"/>
          <p:cNvGrpSpPr/>
          <p:nvPr/>
        </p:nvGrpSpPr>
        <p:grpSpPr>
          <a:xfrm rot="16945811">
            <a:off x="4793441" y="4404545"/>
            <a:ext cx="666595" cy="589740"/>
            <a:chOff x="1676714" y="2644530"/>
            <a:chExt cx="537320" cy="468271"/>
          </a:xfrm>
        </p:grpSpPr>
        <p:sp>
          <p:nvSpPr>
            <p:cNvPr id="6" name="Right Arrow 5"/>
            <p:cNvSpPr/>
            <p:nvPr/>
          </p:nvSpPr>
          <p:spPr>
            <a:xfrm>
              <a:off x="1676714" y="2644530"/>
              <a:ext cx="537320" cy="468271"/>
            </a:xfrm>
            <a:prstGeom prst="rightArrow">
              <a:avLst>
                <a:gd name="adj1" fmla="val 60000"/>
                <a:gd name="adj2" fmla="val 50000"/>
              </a:avLst>
            </a:prstGeom>
            <a:solidFill>
              <a:schemeClr val="accent4"/>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a:lstStyle/>
            <a:p>
              <a:endParaRPr lang="en-US"/>
            </a:p>
          </p:txBody>
        </p:sp>
        <p:sp>
          <p:nvSpPr>
            <p:cNvPr id="7" name="Right Arrow 4"/>
            <p:cNvSpPr/>
            <p:nvPr/>
          </p:nvSpPr>
          <p:spPr>
            <a:xfrm>
              <a:off x="1676714" y="2738184"/>
              <a:ext cx="396839" cy="2809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rgbClr val="660066"/>
                </a:solidFill>
              </a:endParaRPr>
            </a:p>
          </p:txBody>
        </p:sp>
      </p:grpSp>
      <p:grpSp>
        <p:nvGrpSpPr>
          <p:cNvPr id="8" name="Group 7"/>
          <p:cNvGrpSpPr/>
          <p:nvPr/>
        </p:nvGrpSpPr>
        <p:grpSpPr>
          <a:xfrm rot="13949358">
            <a:off x="3360286" y="4343047"/>
            <a:ext cx="666595" cy="589740"/>
            <a:chOff x="1676714" y="2644530"/>
            <a:chExt cx="537320" cy="468271"/>
          </a:xfrm>
        </p:grpSpPr>
        <p:sp>
          <p:nvSpPr>
            <p:cNvPr id="9" name="Right Arrow 8"/>
            <p:cNvSpPr/>
            <p:nvPr/>
          </p:nvSpPr>
          <p:spPr>
            <a:xfrm>
              <a:off x="1676714" y="2644530"/>
              <a:ext cx="537320" cy="468271"/>
            </a:xfrm>
            <a:prstGeom prst="rightArrow">
              <a:avLst>
                <a:gd name="adj1" fmla="val 60000"/>
                <a:gd name="adj2" fmla="val 50000"/>
              </a:avLst>
            </a:prstGeom>
            <a:solidFill>
              <a:schemeClr val="accent4"/>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a:lstStyle/>
            <a:p>
              <a:endParaRPr lang="en-US"/>
            </a:p>
          </p:txBody>
        </p:sp>
        <p:sp>
          <p:nvSpPr>
            <p:cNvPr id="10" name="Right Arrow 4"/>
            <p:cNvSpPr/>
            <p:nvPr/>
          </p:nvSpPr>
          <p:spPr>
            <a:xfrm>
              <a:off x="1676714" y="2738184"/>
              <a:ext cx="396839" cy="2809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solidFill>
                  <a:srgbClr val="660066"/>
                </a:solidFill>
              </a:endParaRPr>
            </a:p>
          </p:txBody>
        </p:sp>
      </p:grpSp>
    </p:spTree>
    <p:extLst>
      <p:ext uri="{BB962C8B-B14F-4D97-AF65-F5344CB8AC3E}">
        <p14:creationId xmlns:p14="http://schemas.microsoft.com/office/powerpoint/2010/main" val="3519054331"/>
      </p:ext>
    </p:extLst>
  </p:cSld>
  <p:clrMapOvr>
    <a:masterClrMapping/>
  </p:clrMapOvr>
  <p:transition spd="slow" advTm="3062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A0DD-826B-971A-8A6A-6ACFB95C38FC}"/>
              </a:ext>
            </a:extLst>
          </p:cNvPr>
          <p:cNvSpPr>
            <a:spLocks noGrp="1"/>
          </p:cNvSpPr>
          <p:nvPr>
            <p:ph type="title"/>
          </p:nvPr>
        </p:nvSpPr>
        <p:spPr/>
        <p:txBody>
          <a:bodyPr/>
          <a:lstStyle/>
          <a:p>
            <a:r>
              <a:rPr lang="en-US" dirty="0"/>
              <a:t>Social Networks</a:t>
            </a:r>
          </a:p>
        </p:txBody>
      </p:sp>
      <p:sp>
        <p:nvSpPr>
          <p:cNvPr id="3" name="Slide Number Placeholder 2">
            <a:extLst>
              <a:ext uri="{FF2B5EF4-FFF2-40B4-BE49-F238E27FC236}">
                <a16:creationId xmlns:a16="http://schemas.microsoft.com/office/drawing/2014/main" id="{FECACDE7-8D8D-61E1-9856-EBA5424F86F0}"/>
              </a:ext>
            </a:extLst>
          </p:cNvPr>
          <p:cNvSpPr>
            <a:spLocks noGrp="1"/>
          </p:cNvSpPr>
          <p:nvPr>
            <p:ph type="sldNum" sz="quarter" idx="10"/>
          </p:nvPr>
        </p:nvSpPr>
        <p:spPr/>
        <p:txBody>
          <a:bodyPr/>
          <a:lstStyle/>
          <a:p>
            <a:r>
              <a:rPr lang="en-US"/>
              <a:t>ANRCB   |   </a:t>
            </a:r>
            <a:fld id="{D8FE707D-7EDD-4671-B995-A3FBECAF0B25}" type="slidenum">
              <a:rPr lang="en-US" b="1" smtClean="0"/>
              <a:pPr/>
              <a:t>3</a:t>
            </a:fld>
            <a:endParaRPr lang="en-US" b="1" dirty="0"/>
          </a:p>
        </p:txBody>
      </p:sp>
    </p:spTree>
    <p:extLst>
      <p:ext uri="{BB962C8B-B14F-4D97-AF65-F5344CB8AC3E}">
        <p14:creationId xmlns:p14="http://schemas.microsoft.com/office/powerpoint/2010/main" val="802445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work – Social support &amp; mortality</a:t>
            </a:r>
          </a:p>
        </p:txBody>
      </p:sp>
      <p:sp>
        <p:nvSpPr>
          <p:cNvPr id="3" name="Content Placeholder 2"/>
          <p:cNvSpPr>
            <a:spLocks noGrp="1"/>
          </p:cNvSpPr>
          <p:nvPr>
            <p:ph sz="quarter" idx="10"/>
          </p:nvPr>
        </p:nvSpPr>
        <p:spPr/>
        <p:txBody>
          <a:bodyPr>
            <a:normAutofit/>
          </a:bodyPr>
          <a:lstStyle/>
          <a:p>
            <a:r>
              <a:rPr lang="en-US" dirty="0"/>
              <a:t>Social connectedness or integration</a:t>
            </a:r>
          </a:p>
          <a:p>
            <a:pPr marL="0" indent="0">
              <a:buNone/>
            </a:pPr>
            <a:endParaRPr lang="en-US" dirty="0"/>
          </a:p>
          <a:p>
            <a:r>
              <a:rPr lang="en-US" dirty="0"/>
              <a:t>Fewer links, or more isolation = higher mortality</a:t>
            </a:r>
          </a:p>
          <a:p>
            <a:pPr marL="0" indent="0">
              <a:buNone/>
            </a:pPr>
            <a:endParaRPr lang="en-US" dirty="0"/>
          </a:p>
          <a:p>
            <a:r>
              <a:rPr lang="en-US" dirty="0"/>
              <a:t>Social support</a:t>
            </a:r>
          </a:p>
          <a:p>
            <a:endParaRPr lang="en-US" dirty="0"/>
          </a:p>
          <a:p>
            <a:pPr lvl="1"/>
            <a:endParaRPr lang="en-US" dirty="0"/>
          </a:p>
        </p:txBody>
      </p:sp>
      <p:cxnSp>
        <p:nvCxnSpPr>
          <p:cNvPr id="5" name="Straight Connector 4"/>
          <p:cNvCxnSpPr>
            <a:stCxn id="30" idx="0"/>
          </p:cNvCxnSpPr>
          <p:nvPr/>
        </p:nvCxnSpPr>
        <p:spPr>
          <a:xfrm flipV="1">
            <a:off x="6434537" y="2119056"/>
            <a:ext cx="575821" cy="659593"/>
          </a:xfrm>
          <a:prstGeom prst="line">
            <a:avLst/>
          </a:prstGeom>
        </p:spPr>
        <p:style>
          <a:lnRef idx="2">
            <a:schemeClr val="dk1"/>
          </a:lnRef>
          <a:fillRef idx="0">
            <a:schemeClr val="dk1"/>
          </a:fillRef>
          <a:effectRef idx="1">
            <a:schemeClr val="dk1"/>
          </a:effectRef>
          <a:fontRef idx="minor">
            <a:schemeClr val="tx1"/>
          </a:fontRef>
        </p:style>
      </p:cxnSp>
      <p:sp>
        <p:nvSpPr>
          <p:cNvPr id="7" name="Oval 6"/>
          <p:cNvSpPr/>
          <p:nvPr/>
        </p:nvSpPr>
        <p:spPr>
          <a:xfrm>
            <a:off x="8301610" y="222065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 name="Oval 7"/>
          <p:cNvSpPr/>
          <p:nvPr/>
        </p:nvSpPr>
        <p:spPr>
          <a:xfrm>
            <a:off x="4254136" y="5512830"/>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9" name="Oval 8"/>
          <p:cNvSpPr/>
          <p:nvPr/>
        </p:nvSpPr>
        <p:spPr>
          <a:xfrm>
            <a:off x="6867868" y="179732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10" name="Straight Connector 9"/>
          <p:cNvCxnSpPr/>
          <p:nvPr/>
        </p:nvCxnSpPr>
        <p:spPr>
          <a:xfrm>
            <a:off x="7240402" y="211905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6901734" y="1796529"/>
            <a:ext cx="443995" cy="369332"/>
          </a:xfrm>
          <a:prstGeom prst="rect">
            <a:avLst/>
          </a:prstGeom>
          <a:noFill/>
        </p:spPr>
        <p:txBody>
          <a:bodyPr wrap="square" rtlCol="0">
            <a:spAutoFit/>
          </a:bodyPr>
          <a:lstStyle/>
          <a:p>
            <a:r>
              <a:rPr lang="en-US" b="1" dirty="0">
                <a:solidFill>
                  <a:srgbClr val="292934"/>
                </a:solidFill>
              </a:rPr>
              <a:t>K</a:t>
            </a:r>
          </a:p>
        </p:txBody>
      </p:sp>
      <p:sp>
        <p:nvSpPr>
          <p:cNvPr id="12" name="TextBox 11"/>
          <p:cNvSpPr txBox="1"/>
          <p:nvPr/>
        </p:nvSpPr>
        <p:spPr>
          <a:xfrm>
            <a:off x="8352409" y="2220654"/>
            <a:ext cx="443995" cy="369332"/>
          </a:xfrm>
          <a:prstGeom prst="rect">
            <a:avLst/>
          </a:prstGeom>
          <a:noFill/>
        </p:spPr>
        <p:txBody>
          <a:bodyPr wrap="square" rtlCol="0">
            <a:spAutoFit/>
          </a:bodyPr>
          <a:lstStyle/>
          <a:p>
            <a:r>
              <a:rPr lang="en-US" b="1" dirty="0">
                <a:solidFill>
                  <a:srgbClr val="292934"/>
                </a:solidFill>
              </a:rPr>
              <a:t>L</a:t>
            </a:r>
          </a:p>
        </p:txBody>
      </p:sp>
      <p:sp>
        <p:nvSpPr>
          <p:cNvPr id="13" name="TextBox 12"/>
          <p:cNvSpPr txBox="1"/>
          <p:nvPr/>
        </p:nvSpPr>
        <p:spPr>
          <a:xfrm>
            <a:off x="4306546" y="5532862"/>
            <a:ext cx="326146" cy="369332"/>
          </a:xfrm>
          <a:prstGeom prst="rect">
            <a:avLst/>
          </a:prstGeom>
          <a:noFill/>
        </p:spPr>
        <p:txBody>
          <a:bodyPr wrap="square" rtlCol="0">
            <a:spAutoFit/>
          </a:bodyPr>
          <a:lstStyle/>
          <a:p>
            <a:r>
              <a:rPr lang="en-US" b="1" dirty="0"/>
              <a:t>N</a:t>
            </a:r>
          </a:p>
        </p:txBody>
      </p:sp>
      <p:sp>
        <p:nvSpPr>
          <p:cNvPr id="14" name="Oval 13"/>
          <p:cNvSpPr/>
          <p:nvPr/>
        </p:nvSpPr>
        <p:spPr>
          <a:xfrm>
            <a:off x="5088089" y="316077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4952622" y="433491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6180538" y="276858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7" name="Oval 16"/>
          <p:cNvSpPr/>
          <p:nvPr/>
        </p:nvSpPr>
        <p:spPr>
          <a:xfrm>
            <a:off x="7315072" y="375071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8" name="Straight Connector 17"/>
          <p:cNvCxnSpPr>
            <a:stCxn id="28" idx="0"/>
            <a:endCxn id="16" idx="4"/>
          </p:cNvCxnSpPr>
          <p:nvPr/>
        </p:nvCxnSpPr>
        <p:spPr>
          <a:xfrm flipH="1" flipV="1">
            <a:off x="6383738" y="319191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8" idx="0"/>
          </p:cNvCxnSpPr>
          <p:nvPr/>
        </p:nvCxnSpPr>
        <p:spPr>
          <a:xfrm flipH="1">
            <a:off x="6510489" y="411205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4" idx="4"/>
          </p:cNvCxnSpPr>
          <p:nvPr/>
        </p:nvCxnSpPr>
        <p:spPr>
          <a:xfrm flipH="1">
            <a:off x="5155822" y="358410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7"/>
            <a:endCxn id="16" idx="2"/>
          </p:cNvCxnSpPr>
          <p:nvPr/>
        </p:nvCxnSpPr>
        <p:spPr>
          <a:xfrm flipV="1">
            <a:off x="5434973" y="298024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endCxn id="28" idx="1"/>
          </p:cNvCxnSpPr>
          <p:nvPr/>
        </p:nvCxnSpPr>
        <p:spPr>
          <a:xfrm>
            <a:off x="5299506" y="469625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4"/>
          </p:cNvCxnSpPr>
          <p:nvPr/>
        </p:nvCxnSpPr>
        <p:spPr>
          <a:xfrm flipH="1">
            <a:off x="5299506" y="319191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endCxn id="16" idx="5"/>
          </p:cNvCxnSpPr>
          <p:nvPr/>
        </p:nvCxnSpPr>
        <p:spPr>
          <a:xfrm flipH="1" flipV="1">
            <a:off x="6527422" y="312991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5299506" y="411205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28" idx="1"/>
          </p:cNvCxnSpPr>
          <p:nvPr/>
        </p:nvCxnSpPr>
        <p:spPr>
          <a:xfrm flipH="1" flipV="1">
            <a:off x="5434973" y="352211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flipV="1">
            <a:off x="5494489" y="337244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8" name="Oval 27"/>
          <p:cNvSpPr/>
          <p:nvPr/>
        </p:nvSpPr>
        <p:spPr>
          <a:xfrm>
            <a:off x="6307289" y="539324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9" name="TextBox 28"/>
          <p:cNvSpPr txBox="1"/>
          <p:nvPr/>
        </p:nvSpPr>
        <p:spPr>
          <a:xfrm>
            <a:off x="5121714" y="316491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30" name="TextBox 29"/>
          <p:cNvSpPr txBox="1"/>
          <p:nvPr/>
        </p:nvSpPr>
        <p:spPr>
          <a:xfrm>
            <a:off x="6212539" y="277864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1" name="TextBox 30"/>
          <p:cNvSpPr txBox="1"/>
          <p:nvPr/>
        </p:nvSpPr>
        <p:spPr>
          <a:xfrm>
            <a:off x="7328276" y="3767648"/>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2" name="TextBox 31"/>
          <p:cNvSpPr txBox="1"/>
          <p:nvPr/>
        </p:nvSpPr>
        <p:spPr>
          <a:xfrm>
            <a:off x="6356223" y="542438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3" name="TextBox 32"/>
          <p:cNvSpPr txBox="1"/>
          <p:nvPr/>
        </p:nvSpPr>
        <p:spPr>
          <a:xfrm>
            <a:off x="4967448" y="4371983"/>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4" name="Straight Connector 33"/>
          <p:cNvCxnSpPr/>
          <p:nvPr/>
        </p:nvCxnSpPr>
        <p:spPr>
          <a:xfrm flipV="1">
            <a:off x="7274268" y="176266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5" name="Oval 34"/>
          <p:cNvSpPr/>
          <p:nvPr/>
        </p:nvSpPr>
        <p:spPr>
          <a:xfrm>
            <a:off x="8335476" y="151319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6" name="TextBox 35"/>
          <p:cNvSpPr txBox="1"/>
          <p:nvPr/>
        </p:nvSpPr>
        <p:spPr>
          <a:xfrm>
            <a:off x="8369342" y="1531536"/>
            <a:ext cx="443995" cy="369332"/>
          </a:xfrm>
          <a:prstGeom prst="rect">
            <a:avLst/>
          </a:prstGeom>
          <a:noFill/>
        </p:spPr>
        <p:txBody>
          <a:bodyPr wrap="square" rtlCol="0">
            <a:spAutoFit/>
          </a:bodyPr>
          <a:lstStyle/>
          <a:p>
            <a:r>
              <a:rPr lang="en-US" b="1" dirty="0">
                <a:solidFill>
                  <a:srgbClr val="292934"/>
                </a:solidFill>
              </a:rPr>
              <a:t>M</a:t>
            </a:r>
          </a:p>
        </p:txBody>
      </p:sp>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77028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392302" y="1023299"/>
            <a:ext cx="2348521" cy="2326766"/>
          </a:xfrm>
          <a:prstGeom prst="ellipse">
            <a:avLst/>
          </a:prstGeom>
          <a:solidFill>
            <a:schemeClr val="accent2">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525858" y="1202045"/>
            <a:ext cx="1982232" cy="1937687"/>
            <a:chOff x="4556927" y="1532468"/>
            <a:chExt cx="4408063" cy="4527868"/>
          </a:xfrm>
        </p:grpSpPr>
        <p:grpSp>
          <p:nvGrpSpPr>
            <p:cNvPr id="6" name="Group 5"/>
            <p:cNvGrpSpPr/>
            <p:nvPr/>
          </p:nvGrpSpPr>
          <p:grpSpPr>
            <a:xfrm>
              <a:off x="5012700" y="2410691"/>
              <a:ext cx="3508892" cy="2870175"/>
              <a:chOff x="5012700" y="2410676"/>
              <a:chExt cx="3508892" cy="2870175"/>
            </a:xfrm>
          </p:grpSpPr>
          <p:cxnSp>
            <p:nvCxnSpPr>
              <p:cNvPr id="20" name="Straight Connector 19"/>
              <p:cNvCxnSpPr/>
              <p:nvPr/>
            </p:nvCxnSpPr>
            <p:spPr>
              <a:xfrm flipV="1">
                <a:off x="6910279" y="3676540"/>
                <a:ext cx="1611313" cy="272344"/>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910279" y="3948884"/>
                <a:ext cx="993077" cy="1331967"/>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583917" y="3948884"/>
                <a:ext cx="1326362" cy="1033152"/>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012700" y="3422081"/>
                <a:ext cx="1897579" cy="526803"/>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942874" y="2627874"/>
                <a:ext cx="728904" cy="1341437"/>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52504" y="2410676"/>
                <a:ext cx="890370" cy="1603812"/>
              </a:xfrm>
              <a:prstGeom prst="line">
                <a:avLst/>
              </a:prstGeom>
              <a:ln>
                <a:prstDash val="dot"/>
              </a:ln>
            </p:spPr>
            <p:style>
              <a:lnRef idx="2">
                <a:schemeClr val="accent1"/>
              </a:lnRef>
              <a:fillRef idx="0">
                <a:schemeClr val="accent1"/>
              </a:fillRef>
              <a:effectRef idx="1">
                <a:schemeClr val="accent1"/>
              </a:effectRef>
              <a:fontRef idx="minor">
                <a:schemeClr val="tx1"/>
              </a:fontRef>
            </p:style>
          </p:cxnSp>
        </p:grpSp>
        <p:cxnSp>
          <p:nvCxnSpPr>
            <p:cNvPr id="7" name="Straight Connector 6"/>
            <p:cNvCxnSpPr/>
            <p:nvPr/>
          </p:nvCxnSpPr>
          <p:spPr>
            <a:xfrm flipH="1">
              <a:off x="5548228" y="2260233"/>
              <a:ext cx="450101" cy="271981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671778" y="2410676"/>
              <a:ext cx="849814" cy="101140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5998329" y="2260233"/>
              <a:ext cx="2523283" cy="17220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564916" y="2410676"/>
              <a:ext cx="2106862" cy="257136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548206" y="4014489"/>
              <a:ext cx="3138594" cy="96754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5548221" y="4980041"/>
              <a:ext cx="2355151" cy="30081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3" name="Picture 12" descr="mal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927" y="2925981"/>
              <a:ext cx="878171" cy="1088507"/>
            </a:xfrm>
            <a:prstGeom prst="rect">
              <a:avLst/>
            </a:prstGeom>
          </p:spPr>
        </p:pic>
        <p:pic>
          <p:nvPicPr>
            <p:cNvPr id="14" name="Picture 13" descr="mal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37" y="4980040"/>
              <a:ext cx="855257" cy="1080296"/>
            </a:xfrm>
            <a:prstGeom prst="rect">
              <a:avLst/>
            </a:prstGeom>
          </p:spPr>
        </p:pic>
        <p:pic>
          <p:nvPicPr>
            <p:cNvPr id="15" name="Picture 14" descr="singl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026" y="3121268"/>
              <a:ext cx="819964" cy="1088709"/>
            </a:xfrm>
            <a:prstGeom prst="rect">
              <a:avLst/>
            </a:prstGeom>
          </p:spPr>
        </p:pic>
        <p:pic>
          <p:nvPicPr>
            <p:cNvPr id="16" name="Picture 15" descr="single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648" y="4680858"/>
              <a:ext cx="783133" cy="1095407"/>
            </a:xfrm>
            <a:prstGeom prst="rect">
              <a:avLst/>
            </a:prstGeom>
          </p:spPr>
        </p:pic>
        <p:pic>
          <p:nvPicPr>
            <p:cNvPr id="17" name="Picture 16" descr="single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3926" y="1532482"/>
              <a:ext cx="828779" cy="1095407"/>
            </a:xfrm>
            <a:prstGeom prst="rect">
              <a:avLst/>
            </a:prstGeom>
          </p:spPr>
        </p:pic>
        <p:pic>
          <p:nvPicPr>
            <p:cNvPr id="18" name="Picture 17" descr="mal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0015" y="1532468"/>
              <a:ext cx="963526" cy="1221320"/>
            </a:xfrm>
            <a:prstGeom prst="rect">
              <a:avLst/>
            </a:prstGeom>
          </p:spPr>
        </p:pic>
        <p:pic>
          <p:nvPicPr>
            <p:cNvPr id="19" name="Picture 18" descr="single1.png"/>
            <p:cNvPicPr>
              <a:picLocks noChangeAspect="1"/>
            </p:cNvPicPr>
            <p:nvPr/>
          </p:nvPicPr>
          <p:blipFill>
            <a:blip r:embed="rId8">
              <a:alphaModFix amt="28000"/>
              <a:extLst>
                <a:ext uri="{28A0092B-C50C-407E-A947-70E740481C1C}">
                  <a14:useLocalDpi xmlns:a14="http://schemas.microsoft.com/office/drawing/2010/main" val="0"/>
                </a:ext>
              </a:extLst>
            </a:blip>
            <a:stretch>
              <a:fillRect/>
            </a:stretch>
          </p:blipFill>
          <p:spPr>
            <a:xfrm>
              <a:off x="6397945" y="3026255"/>
              <a:ext cx="987449" cy="1412644"/>
            </a:xfrm>
            <a:prstGeom prst="rect">
              <a:avLst/>
            </a:prstGeom>
          </p:spPr>
        </p:pic>
      </p:grpSp>
      <p:grpSp>
        <p:nvGrpSpPr>
          <p:cNvPr id="51" name="Group 50"/>
          <p:cNvGrpSpPr/>
          <p:nvPr/>
        </p:nvGrpSpPr>
        <p:grpSpPr>
          <a:xfrm>
            <a:off x="3006736" y="4224413"/>
            <a:ext cx="3041926" cy="2558743"/>
            <a:chOff x="5589715" y="3129783"/>
            <a:chExt cx="3548790" cy="3151156"/>
          </a:xfrm>
        </p:grpSpPr>
        <p:pic>
          <p:nvPicPr>
            <p:cNvPr id="52" name="Picture 51"/>
            <p:cNvPicPr>
              <a:picLocks noChangeAspect="1"/>
            </p:cNvPicPr>
            <p:nvPr/>
          </p:nvPicPr>
          <p:blipFill>
            <a:blip r:embed="rId9"/>
            <a:stretch>
              <a:fillRect/>
            </a:stretch>
          </p:blipFill>
          <p:spPr>
            <a:xfrm>
              <a:off x="5589715" y="3129783"/>
              <a:ext cx="3548790" cy="2984210"/>
            </a:xfrm>
            <a:prstGeom prst="rect">
              <a:avLst/>
            </a:prstGeom>
          </p:spPr>
        </p:pic>
        <p:sp>
          <p:nvSpPr>
            <p:cNvPr id="53" name="Rectangle 52"/>
            <p:cNvSpPr/>
            <p:nvPr/>
          </p:nvSpPr>
          <p:spPr>
            <a:xfrm>
              <a:off x="5751464" y="5815620"/>
              <a:ext cx="648083" cy="4653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591588" y="3700645"/>
            <a:ext cx="2423106" cy="2949715"/>
          </a:xfrm>
          <a:prstGeom prst="rect">
            <a:avLst/>
          </a:prstGeom>
          <a:solidFill>
            <a:schemeClr val="accent2">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608752" y="4488122"/>
            <a:ext cx="2405942" cy="2031325"/>
          </a:xfrm>
          <a:prstGeom prst="rect">
            <a:avLst/>
          </a:prstGeom>
          <a:noFill/>
        </p:spPr>
        <p:txBody>
          <a:bodyPr wrap="square" rtlCol="0">
            <a:spAutoFit/>
          </a:bodyPr>
          <a:lstStyle/>
          <a:p>
            <a:r>
              <a:rPr lang="en-US" dirty="0" err="1"/>
              <a:t>Berkman-Syme</a:t>
            </a:r>
            <a:r>
              <a:rPr lang="en-US" dirty="0"/>
              <a:t> Social Network Index</a:t>
            </a:r>
          </a:p>
          <a:p>
            <a:pPr marL="285750" indent="-285750">
              <a:buFont typeface="Wingdings" charset="2"/>
              <a:buChar char="q"/>
            </a:pPr>
            <a:endParaRPr lang="en-US" dirty="0"/>
          </a:p>
          <a:p>
            <a:pPr marL="285750" indent="-285750">
              <a:buFont typeface="Wingdings" charset="2"/>
              <a:buChar char="q"/>
            </a:pPr>
            <a:r>
              <a:rPr lang="en-US" dirty="0"/>
              <a:t>Marital status</a:t>
            </a:r>
          </a:p>
          <a:p>
            <a:pPr marL="285750" indent="-285750">
              <a:buFont typeface="Wingdings" charset="2"/>
              <a:buChar char="q"/>
            </a:pPr>
            <a:r>
              <a:rPr lang="en-US" dirty="0"/>
              <a:t>Sociability</a:t>
            </a:r>
          </a:p>
          <a:p>
            <a:pPr marL="285750" indent="-285750">
              <a:buFont typeface="Wingdings" charset="2"/>
              <a:buChar char="q"/>
            </a:pPr>
            <a:r>
              <a:rPr lang="en-US" dirty="0"/>
              <a:t>Church member</a:t>
            </a:r>
          </a:p>
          <a:p>
            <a:pPr marL="285750" indent="-285750">
              <a:buFont typeface="Wingdings" charset="2"/>
              <a:buChar char="q"/>
            </a:pPr>
            <a:r>
              <a:rPr lang="en-US" dirty="0"/>
              <a:t>Other membership</a:t>
            </a:r>
          </a:p>
        </p:txBody>
      </p:sp>
      <p:sp>
        <p:nvSpPr>
          <p:cNvPr id="48" name="TextBox 47"/>
          <p:cNvSpPr txBox="1"/>
          <p:nvPr/>
        </p:nvSpPr>
        <p:spPr>
          <a:xfrm>
            <a:off x="351291" y="3717806"/>
            <a:ext cx="2934397" cy="400110"/>
          </a:xfrm>
          <a:prstGeom prst="rect">
            <a:avLst/>
          </a:prstGeom>
          <a:noFill/>
        </p:spPr>
        <p:txBody>
          <a:bodyPr wrap="square" rtlCol="0">
            <a:spAutoFit/>
          </a:bodyPr>
          <a:lstStyle/>
          <a:p>
            <a:pPr algn="ctr"/>
            <a:r>
              <a:rPr lang="en-US" sz="2000" b="1" dirty="0"/>
              <a:t>Proxies for networks</a:t>
            </a:r>
          </a:p>
        </p:txBody>
      </p:sp>
      <p:sp>
        <p:nvSpPr>
          <p:cNvPr id="49" name="TextBox 48"/>
          <p:cNvSpPr txBox="1"/>
          <p:nvPr/>
        </p:nvSpPr>
        <p:spPr>
          <a:xfrm>
            <a:off x="3280447" y="3717806"/>
            <a:ext cx="2934397" cy="400110"/>
          </a:xfrm>
          <a:prstGeom prst="rect">
            <a:avLst/>
          </a:prstGeom>
          <a:noFill/>
        </p:spPr>
        <p:txBody>
          <a:bodyPr wrap="square" rtlCol="0">
            <a:spAutoFit/>
          </a:bodyPr>
          <a:lstStyle/>
          <a:p>
            <a:pPr algn="ctr"/>
            <a:r>
              <a:rPr lang="en-US" sz="2000" b="1" dirty="0"/>
              <a:t>Egocentric networks</a:t>
            </a:r>
          </a:p>
        </p:txBody>
      </p:sp>
      <p:sp>
        <p:nvSpPr>
          <p:cNvPr id="50" name="TextBox 49"/>
          <p:cNvSpPr txBox="1"/>
          <p:nvPr/>
        </p:nvSpPr>
        <p:spPr>
          <a:xfrm>
            <a:off x="6209603" y="3717806"/>
            <a:ext cx="2934397" cy="400110"/>
          </a:xfrm>
          <a:prstGeom prst="rect">
            <a:avLst/>
          </a:prstGeom>
          <a:noFill/>
        </p:spPr>
        <p:txBody>
          <a:bodyPr wrap="square" rtlCol="0">
            <a:spAutoFit/>
          </a:bodyPr>
          <a:lstStyle/>
          <a:p>
            <a:pPr algn="ctr"/>
            <a:r>
              <a:rPr lang="en-US" sz="2000" b="1" dirty="0" err="1"/>
              <a:t>Sociocentric</a:t>
            </a:r>
            <a:r>
              <a:rPr lang="en-US" sz="2000" b="1" dirty="0"/>
              <a:t> networks</a:t>
            </a:r>
          </a:p>
        </p:txBody>
      </p:sp>
      <p:pic>
        <p:nvPicPr>
          <p:cNvPr id="54" name="Picture 53" descr="09f1"/>
          <p:cNvPicPr>
            <a:picLocks noChangeAspect="1" noChangeArrowheads="1"/>
          </p:cNvPicPr>
          <p:nvPr/>
        </p:nvPicPr>
        <p:blipFill>
          <a:blip r:embed="rId10"/>
          <a:srcRect/>
          <a:stretch>
            <a:fillRect/>
          </a:stretch>
        </p:blipFill>
        <p:spPr bwMode="auto">
          <a:xfrm>
            <a:off x="6040704" y="4340048"/>
            <a:ext cx="3103296" cy="2327473"/>
          </a:xfrm>
          <a:prstGeom prst="rect">
            <a:avLst/>
          </a:prstGeom>
          <a:noFill/>
          <a:ln w="9525">
            <a:noFill/>
            <a:miter lim="800000"/>
            <a:headEnd/>
            <a:tailEnd/>
          </a:ln>
        </p:spPr>
      </p:pic>
      <p:pic>
        <p:nvPicPr>
          <p:cNvPr id="33" name="Picture 32" descr="single1.png"/>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4349569" y="1819756"/>
            <a:ext cx="444039" cy="604537"/>
          </a:xfrm>
          <a:prstGeom prst="rect">
            <a:avLst/>
          </a:prstGeom>
        </p:spPr>
      </p:pic>
      <p:sp>
        <p:nvSpPr>
          <p:cNvPr id="37" name="Title 1"/>
          <p:cNvSpPr>
            <a:spLocks noGrp="1"/>
          </p:cNvSpPr>
          <p:nvPr>
            <p:ph type="title"/>
          </p:nvPr>
        </p:nvSpPr>
        <p:spPr/>
        <p:txBody>
          <a:bodyPr>
            <a:normAutofit/>
          </a:bodyPr>
          <a:lstStyle/>
          <a:p>
            <a:r>
              <a:rPr lang="en-US" dirty="0"/>
              <a:t>Network measurement in public health</a:t>
            </a:r>
          </a:p>
        </p:txBody>
      </p:sp>
      <p:sp>
        <p:nvSpPr>
          <p:cNvPr id="3" name="Content Placeholder 2">
            <a:extLst>
              <a:ext uri="{FF2B5EF4-FFF2-40B4-BE49-F238E27FC236}">
                <a16:creationId xmlns:a16="http://schemas.microsoft.com/office/drawing/2014/main" id="{8CA5DE6E-7D91-9FC2-A8F0-CFB3C67DA7A3}"/>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409215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Terminology</a:t>
            </a:r>
          </a:p>
        </p:txBody>
      </p:sp>
    </p:spTree>
    <p:extLst>
      <p:ext uri="{BB962C8B-B14F-4D97-AF65-F5344CB8AC3E}">
        <p14:creationId xmlns:p14="http://schemas.microsoft.com/office/powerpoint/2010/main" val="323672521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Actor</a:t>
            </a:r>
          </a:p>
          <a:p>
            <a:r>
              <a:rPr lang="en-US" dirty="0"/>
              <a:t>Relationship</a:t>
            </a:r>
          </a:p>
          <a:p>
            <a:r>
              <a:rPr lang="en-US" dirty="0"/>
              <a:t>Network</a:t>
            </a:r>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3" idx="7"/>
            <a:endCxn id="15" idx="2"/>
          </p:cNvCxnSpPr>
          <p:nvPr/>
        </p:nvCxnSpPr>
        <p:spPr>
          <a:xfrm flipV="1">
            <a:off x="5201438" y="279672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13628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Actor, node</a:t>
            </a:r>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3" idx="7"/>
            <a:endCxn id="15" idx="2"/>
          </p:cNvCxnSpPr>
          <p:nvPr/>
        </p:nvCxnSpPr>
        <p:spPr>
          <a:xfrm flipV="1">
            <a:off x="5201438" y="279672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nut 36"/>
          <p:cNvSpPr/>
          <p:nvPr/>
        </p:nvSpPr>
        <p:spPr>
          <a:xfrm>
            <a:off x="4630392" y="2812813"/>
            <a:ext cx="835544" cy="754382"/>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1760305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Actor, node</a:t>
            </a:r>
          </a:p>
          <a:p>
            <a:r>
              <a:rPr lang="en-US" dirty="0"/>
              <a:t>Lines, edges, ties</a:t>
            </a:r>
          </a:p>
          <a:p>
            <a:pPr lvl="1"/>
            <a:r>
              <a:rPr lang="en-US" dirty="0"/>
              <a:t>Undirected</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3" idx="7"/>
            <a:endCxn id="15" idx="2"/>
          </p:cNvCxnSpPr>
          <p:nvPr/>
        </p:nvCxnSpPr>
        <p:spPr>
          <a:xfrm flipV="1">
            <a:off x="5201438" y="279672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a:off x="5087380" y="2507731"/>
            <a:ext cx="935575" cy="830862"/>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745772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Actor, node</a:t>
            </a:r>
          </a:p>
          <a:p>
            <a:r>
              <a:rPr lang="en-US" dirty="0"/>
              <a:t>Lines, edges, ties</a:t>
            </a:r>
          </a:p>
          <a:p>
            <a:pPr lvl="1"/>
            <a:r>
              <a:rPr lang="en-US" dirty="0"/>
              <a:t>Undirected</a:t>
            </a:r>
          </a:p>
          <a:p>
            <a:pPr lvl="1"/>
            <a:r>
              <a:rPr lang="en-US" dirty="0"/>
              <a:t>Directed</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3" idx="7"/>
            <a:endCxn id="15" idx="2"/>
          </p:cNvCxnSpPr>
          <p:nvPr/>
        </p:nvCxnSpPr>
        <p:spPr>
          <a:xfrm flipV="1">
            <a:off x="5201438" y="2796728"/>
            <a:ext cx="745565" cy="242524"/>
          </a:xfrm>
          <a:prstGeom prst="line">
            <a:avLst/>
          </a:prstGeom>
          <a:ln w="57150" cmpd="sng">
            <a:headEnd type="none"/>
            <a:tailEnd type="triangle"/>
          </a:ln>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a:off x="4985782" y="2477400"/>
            <a:ext cx="1113622" cy="878126"/>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66401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Dyad</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rot="20541482">
            <a:off x="4482550" y="2515661"/>
            <a:ext cx="2155271" cy="923189"/>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p:nvCxnSpPr>
        <p:spPr>
          <a:xfrm flipV="1">
            <a:off x="5201438" y="2796728"/>
            <a:ext cx="745565" cy="242524"/>
          </a:xfrm>
          <a:prstGeom prst="line">
            <a:avLst/>
          </a:prstGeom>
          <a:ln w="76200" cmpd="sng"/>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2421220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Dyad</a:t>
            </a:r>
          </a:p>
          <a:p>
            <a:r>
              <a:rPr lang="en-US" dirty="0"/>
              <a:t>Triad</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rot="18748613">
            <a:off x="3904110" y="2628535"/>
            <a:ext cx="2922166" cy="1708425"/>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p:nvCxnSpPr>
        <p:spPr>
          <a:xfrm flipV="1">
            <a:off x="5201438" y="2796728"/>
            <a:ext cx="745565" cy="242524"/>
          </a:xfrm>
          <a:prstGeom prst="line">
            <a:avLst/>
          </a:prstGeom>
          <a:ln w="76200" cmpd="sng"/>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149683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 name="Content Placeholder 2"/>
          <p:cNvSpPr>
            <a:spLocks noGrp="1"/>
          </p:cNvSpPr>
          <p:nvPr>
            <p:ph sz="quarter" idx="10"/>
          </p:nvPr>
        </p:nvSpPr>
        <p:spPr/>
        <p:txBody>
          <a:bodyPr/>
          <a:lstStyle/>
          <a:p>
            <a:r>
              <a:rPr lang="en-US" dirty="0"/>
              <a:t>Dyad</a:t>
            </a:r>
          </a:p>
          <a:p>
            <a:r>
              <a:rPr lang="en-US" dirty="0"/>
              <a:t>Triad</a:t>
            </a:r>
          </a:p>
          <a:p>
            <a:r>
              <a:rPr lang="en-US" dirty="0"/>
              <a:t>Clique</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a:ln w="76200" cmpd="sng"/>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a:ln w="76200" cmpd="sng"/>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rot="18748613">
            <a:off x="4400012" y="2278855"/>
            <a:ext cx="3409701" cy="3589213"/>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p:nvCxnSpPr>
        <p:spPr>
          <a:xfrm flipV="1">
            <a:off x="5201438" y="2796728"/>
            <a:ext cx="745565" cy="242524"/>
          </a:xfrm>
          <a:prstGeom prst="line">
            <a:avLst/>
          </a:prstGeom>
          <a:ln w="76200" cmpd="sng"/>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544443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i="1" dirty="0"/>
              <a:t>Social Networks in Public Health</a:t>
            </a:r>
          </a:p>
        </p:txBody>
      </p:sp>
      <p:sp>
        <p:nvSpPr>
          <p:cNvPr id="35" name="Content Placeholder 34">
            <a:extLst>
              <a:ext uri="{FF2B5EF4-FFF2-40B4-BE49-F238E27FC236}">
                <a16:creationId xmlns:a16="http://schemas.microsoft.com/office/drawing/2014/main" id="{C410E14A-08E5-8B00-A596-2512F4071B68}"/>
              </a:ext>
            </a:extLst>
          </p:cNvPr>
          <p:cNvSpPr>
            <a:spLocks noGrp="1"/>
          </p:cNvSpPr>
          <p:nvPr>
            <p:ph sz="quarter" idx="10"/>
          </p:nvPr>
        </p:nvSpPr>
        <p:spPr/>
        <p:txBody>
          <a:bodyPr/>
          <a:lstStyle/>
          <a:p>
            <a:endParaRPr lang="en-US"/>
          </a:p>
        </p:txBody>
      </p:sp>
      <p:pic>
        <p:nvPicPr>
          <p:cNvPr id="29" name="Picture 28" descr="A picture containing chart&#10;&#10;Description automatically generated">
            <a:extLst>
              <a:ext uri="{FF2B5EF4-FFF2-40B4-BE49-F238E27FC236}">
                <a16:creationId xmlns:a16="http://schemas.microsoft.com/office/drawing/2014/main" id="{E040C192-C6D2-483C-A4BF-B398BAB6A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505" y="4649710"/>
            <a:ext cx="2844412" cy="1870614"/>
          </a:xfrm>
          <a:prstGeom prst="rect">
            <a:avLst/>
          </a:prstGeom>
        </p:spPr>
      </p:pic>
      <p:grpSp>
        <p:nvGrpSpPr>
          <p:cNvPr id="30" name="Group 29">
            <a:extLst>
              <a:ext uri="{FF2B5EF4-FFF2-40B4-BE49-F238E27FC236}">
                <a16:creationId xmlns:a16="http://schemas.microsoft.com/office/drawing/2014/main" id="{DDBE2CCC-63E4-4345-AB69-9A388E808E64}"/>
              </a:ext>
            </a:extLst>
          </p:cNvPr>
          <p:cNvGrpSpPr/>
          <p:nvPr/>
        </p:nvGrpSpPr>
        <p:grpSpPr>
          <a:xfrm>
            <a:off x="3304642" y="1718801"/>
            <a:ext cx="2483433" cy="2228562"/>
            <a:chOff x="5589715" y="3129783"/>
            <a:chExt cx="3548790" cy="3151156"/>
          </a:xfrm>
        </p:grpSpPr>
        <p:pic>
          <p:nvPicPr>
            <p:cNvPr id="31" name="Picture 30">
              <a:extLst>
                <a:ext uri="{FF2B5EF4-FFF2-40B4-BE49-F238E27FC236}">
                  <a16:creationId xmlns:a16="http://schemas.microsoft.com/office/drawing/2014/main" id="{F62B4776-9129-4A7F-BC29-FAD57CA2F814}"/>
                </a:ext>
              </a:extLst>
            </p:cNvPr>
            <p:cNvPicPr>
              <a:picLocks noChangeAspect="1"/>
            </p:cNvPicPr>
            <p:nvPr/>
          </p:nvPicPr>
          <p:blipFill>
            <a:blip r:embed="rId4"/>
            <a:stretch>
              <a:fillRect/>
            </a:stretch>
          </p:blipFill>
          <p:spPr>
            <a:xfrm>
              <a:off x="5589715" y="3129783"/>
              <a:ext cx="3548790" cy="2984210"/>
            </a:xfrm>
            <a:prstGeom prst="rect">
              <a:avLst/>
            </a:prstGeom>
          </p:spPr>
        </p:pic>
        <p:sp>
          <p:nvSpPr>
            <p:cNvPr id="32" name="Rectangle 31">
              <a:extLst>
                <a:ext uri="{FF2B5EF4-FFF2-40B4-BE49-F238E27FC236}">
                  <a16:creationId xmlns:a16="http://schemas.microsoft.com/office/drawing/2014/main" id="{8834E243-793F-45C1-86EC-B1042805BA8B}"/>
                </a:ext>
              </a:extLst>
            </p:cNvPr>
            <p:cNvSpPr/>
            <p:nvPr/>
          </p:nvSpPr>
          <p:spPr>
            <a:xfrm>
              <a:off x="5751464" y="5815620"/>
              <a:ext cx="648083" cy="4653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3" name="Picture 32" descr="09f1">
            <a:extLst>
              <a:ext uri="{FF2B5EF4-FFF2-40B4-BE49-F238E27FC236}">
                <a16:creationId xmlns:a16="http://schemas.microsoft.com/office/drawing/2014/main" id="{19C6FC1F-945C-41C5-88EF-D72A0438B76B}"/>
              </a:ext>
            </a:extLst>
          </p:cNvPr>
          <p:cNvPicPr>
            <a:picLocks noChangeAspect="1" noChangeArrowheads="1"/>
          </p:cNvPicPr>
          <p:nvPr/>
        </p:nvPicPr>
        <p:blipFill>
          <a:blip r:embed="rId5"/>
          <a:srcRect/>
          <a:stretch>
            <a:fillRect/>
          </a:stretch>
        </p:blipFill>
        <p:spPr bwMode="auto">
          <a:xfrm>
            <a:off x="1669807" y="4564579"/>
            <a:ext cx="2902192" cy="2176645"/>
          </a:xfrm>
          <a:prstGeom prst="rect">
            <a:avLst/>
          </a:prstGeom>
          <a:noFill/>
          <a:ln w="9525">
            <a:noFill/>
            <a:miter lim="800000"/>
            <a:headEnd/>
            <a:tailEnd/>
          </a:ln>
        </p:spPr>
      </p:pic>
      <p:grpSp>
        <p:nvGrpSpPr>
          <p:cNvPr id="3" name="Group 2">
            <a:extLst>
              <a:ext uri="{FF2B5EF4-FFF2-40B4-BE49-F238E27FC236}">
                <a16:creationId xmlns:a16="http://schemas.microsoft.com/office/drawing/2014/main" id="{77ED486D-CD16-4886-988F-61803BD3DBCA}"/>
              </a:ext>
            </a:extLst>
          </p:cNvPr>
          <p:cNvGrpSpPr>
            <a:grpSpLocks noChangeAspect="1"/>
          </p:cNvGrpSpPr>
          <p:nvPr/>
        </p:nvGrpSpPr>
        <p:grpSpPr>
          <a:xfrm>
            <a:off x="355822" y="1800828"/>
            <a:ext cx="2576692" cy="2848882"/>
            <a:chOff x="3821651" y="720443"/>
            <a:chExt cx="4548697" cy="5029200"/>
          </a:xfrm>
        </p:grpSpPr>
        <p:pic>
          <p:nvPicPr>
            <p:cNvPr id="4" name="Graphic 3">
              <a:extLst>
                <a:ext uri="{FF2B5EF4-FFF2-40B4-BE49-F238E27FC236}">
                  <a16:creationId xmlns:a16="http://schemas.microsoft.com/office/drawing/2014/main" id="{5795EB78-34C4-44E2-8E91-DDEBE54C3F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1651" y="720443"/>
              <a:ext cx="4548697" cy="5029200"/>
            </a:xfrm>
            <a:prstGeom prst="rect">
              <a:avLst/>
            </a:prstGeom>
          </p:spPr>
        </p:pic>
        <p:grpSp>
          <p:nvGrpSpPr>
            <p:cNvPr id="5" name="Group 4">
              <a:extLst>
                <a:ext uri="{FF2B5EF4-FFF2-40B4-BE49-F238E27FC236}">
                  <a16:creationId xmlns:a16="http://schemas.microsoft.com/office/drawing/2014/main" id="{53459F93-DAB8-4BE6-9487-8B45BA884551}"/>
                </a:ext>
              </a:extLst>
            </p:cNvPr>
            <p:cNvGrpSpPr/>
            <p:nvPr/>
          </p:nvGrpSpPr>
          <p:grpSpPr>
            <a:xfrm>
              <a:off x="5214441" y="4289510"/>
              <a:ext cx="1763115" cy="1047982"/>
              <a:chOff x="5095014" y="4311286"/>
              <a:chExt cx="2142435" cy="1294150"/>
            </a:xfrm>
          </p:grpSpPr>
          <p:pic>
            <p:nvPicPr>
              <p:cNvPr id="27" name="Graphic 26">
                <a:extLst>
                  <a:ext uri="{FF2B5EF4-FFF2-40B4-BE49-F238E27FC236}">
                    <a16:creationId xmlns:a16="http://schemas.microsoft.com/office/drawing/2014/main" id="{C6A3F057-7C56-4EAD-BEA9-575320083C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5014" y="4311286"/>
                <a:ext cx="2142435" cy="1294150"/>
              </a:xfrm>
              <a:prstGeom prst="rect">
                <a:avLst/>
              </a:prstGeom>
            </p:spPr>
          </p:pic>
          <p:pic>
            <p:nvPicPr>
              <p:cNvPr id="28" name="Graphic 27">
                <a:extLst>
                  <a:ext uri="{FF2B5EF4-FFF2-40B4-BE49-F238E27FC236}">
                    <a16:creationId xmlns:a16="http://schemas.microsoft.com/office/drawing/2014/main" id="{A59C219D-E597-43F2-A697-9A233FB902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95014" y="4311286"/>
                <a:ext cx="2142435" cy="1294150"/>
              </a:xfrm>
              <a:prstGeom prst="rect">
                <a:avLst/>
              </a:prstGeom>
            </p:spPr>
          </p:pic>
        </p:grpSp>
        <p:sp>
          <p:nvSpPr>
            <p:cNvPr id="6" name="Oval 5">
              <a:extLst>
                <a:ext uri="{FF2B5EF4-FFF2-40B4-BE49-F238E27FC236}">
                  <a16:creationId xmlns:a16="http://schemas.microsoft.com/office/drawing/2014/main" id="{925C73F7-14E8-414F-827A-49EC797E7411}"/>
                </a:ext>
              </a:extLst>
            </p:cNvPr>
            <p:cNvSpPr>
              <a:spLocks noChangeAspect="1"/>
            </p:cNvSpPr>
            <p:nvPr/>
          </p:nvSpPr>
          <p:spPr>
            <a:xfrm>
              <a:off x="4017837" y="1399166"/>
              <a:ext cx="4156324" cy="4059667"/>
            </a:xfrm>
            <a:prstGeom prst="ellipse">
              <a:avLst/>
            </a:prstGeom>
            <a:solidFill>
              <a:srgbClr val="DDC9D3">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7" name="Group 6">
              <a:extLst>
                <a:ext uri="{FF2B5EF4-FFF2-40B4-BE49-F238E27FC236}">
                  <a16:creationId xmlns:a16="http://schemas.microsoft.com/office/drawing/2014/main" id="{2E68B8D3-ED1F-4358-A8F3-F54FAF28B1AA}"/>
                </a:ext>
              </a:extLst>
            </p:cNvPr>
            <p:cNvGrpSpPr/>
            <p:nvPr/>
          </p:nvGrpSpPr>
          <p:grpSpPr>
            <a:xfrm>
              <a:off x="4605655" y="2268289"/>
              <a:ext cx="2626830" cy="1979090"/>
              <a:chOff x="5012700" y="2410676"/>
              <a:chExt cx="3508892" cy="2870175"/>
            </a:xfrm>
          </p:grpSpPr>
          <p:cxnSp>
            <p:nvCxnSpPr>
              <p:cNvPr id="21" name="Straight Connector 20">
                <a:extLst>
                  <a:ext uri="{FF2B5EF4-FFF2-40B4-BE49-F238E27FC236}">
                    <a16:creationId xmlns:a16="http://schemas.microsoft.com/office/drawing/2014/main" id="{9F63FC75-85A4-47DB-84B7-171E83E19116}"/>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495011E-64D3-48F2-82B2-9C9044502ADB}"/>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71AF126-5600-4D44-B934-6137B60819B4}"/>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946967C-C63E-42C0-BDB0-EC1710AF7BDC}"/>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F4D6224-F16C-4383-8BA2-8789D6718A12}"/>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A562CFE-2CF2-47FE-8FD8-EA33C6F02F19}"/>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cxnSp>
          <p:nvCxnSpPr>
            <p:cNvPr id="8" name="Straight Connector 7">
              <a:extLst>
                <a:ext uri="{FF2B5EF4-FFF2-40B4-BE49-F238E27FC236}">
                  <a16:creationId xmlns:a16="http://schemas.microsoft.com/office/drawing/2014/main" id="{9EA4CAC3-B45E-4555-BE8E-C2F2325F7837}"/>
                </a:ext>
              </a:extLst>
            </p:cNvPr>
            <p:cNvCxnSpPr/>
            <p:nvPr/>
          </p:nvCxnSpPr>
          <p:spPr>
            <a:xfrm flipH="1" flipV="1">
              <a:off x="6596296" y="2303221"/>
              <a:ext cx="636187" cy="697402"/>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876A3A3B-8FC7-4AF1-907A-ED66ED47C029}"/>
                </a:ext>
              </a:extLst>
            </p:cNvPr>
            <p:cNvCxnSpPr/>
            <p:nvPr/>
          </p:nvCxnSpPr>
          <p:spPr>
            <a:xfrm flipH="1">
              <a:off x="5006563" y="2199486"/>
              <a:ext cx="336955" cy="187541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A3006F39-E21A-4B90-8F8F-B7D88062E091}"/>
                </a:ext>
              </a:extLst>
            </p:cNvPr>
            <p:cNvCxnSpPr/>
            <p:nvPr/>
          </p:nvCxnSpPr>
          <p:spPr>
            <a:xfrm flipH="1" flipV="1">
              <a:off x="5343518" y="2199486"/>
              <a:ext cx="1888982" cy="1187434"/>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02E27114-96A7-4AE3-AA10-C8AD9B0874E9}"/>
                </a:ext>
              </a:extLst>
            </p:cNvPr>
            <p:cNvCxnSpPr/>
            <p:nvPr/>
          </p:nvCxnSpPr>
          <p:spPr>
            <a:xfrm flipH="1">
              <a:off x="5019057" y="2303221"/>
              <a:ext cx="1577240" cy="1773047"/>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25C057EC-2795-4FD1-85FC-835345EFD32B}"/>
                </a:ext>
              </a:extLst>
            </p:cNvPr>
            <p:cNvCxnSpPr/>
            <p:nvPr/>
          </p:nvCxnSpPr>
          <p:spPr>
            <a:xfrm flipH="1">
              <a:off x="5006548" y="3409109"/>
              <a:ext cx="2349614" cy="66716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FE8413A2-AFF8-43E2-8D9B-BF1B4BFBCF05}"/>
                </a:ext>
              </a:extLst>
            </p:cNvPr>
            <p:cNvCxnSpPr/>
            <p:nvPr/>
          </p:nvCxnSpPr>
          <p:spPr>
            <a:xfrm flipH="1" flipV="1">
              <a:off x="5006557" y="4074894"/>
              <a:ext cx="1763115" cy="207420"/>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Graphic 13">
              <a:extLst>
                <a:ext uri="{FF2B5EF4-FFF2-40B4-BE49-F238E27FC236}">
                  <a16:creationId xmlns:a16="http://schemas.microsoft.com/office/drawing/2014/main" id="{27249344-CE1C-44B2-B64D-BA8922594E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9612" y="2801535"/>
              <a:ext cx="808522" cy="1097280"/>
            </a:xfrm>
            <a:prstGeom prst="rect">
              <a:avLst/>
            </a:prstGeom>
          </p:spPr>
        </p:pic>
        <p:pic>
          <p:nvPicPr>
            <p:cNvPr id="15" name="Graphic 14">
              <a:extLst>
                <a:ext uri="{FF2B5EF4-FFF2-40B4-BE49-F238E27FC236}">
                  <a16:creationId xmlns:a16="http://schemas.microsoft.com/office/drawing/2014/main" id="{951A2422-D284-4CE8-8175-BA0AA55303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13498" y="2747666"/>
              <a:ext cx="723900" cy="914400"/>
            </a:xfrm>
            <a:prstGeom prst="rect">
              <a:avLst/>
            </a:prstGeom>
          </p:spPr>
        </p:pic>
        <p:pic>
          <p:nvPicPr>
            <p:cNvPr id="16" name="Graphic 15">
              <a:extLst>
                <a:ext uri="{FF2B5EF4-FFF2-40B4-BE49-F238E27FC236}">
                  <a16:creationId xmlns:a16="http://schemas.microsoft.com/office/drawing/2014/main" id="{BDB82040-C726-4FEC-94C0-FBF8A7598D0B}"/>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2787" r="2787"/>
            <a:stretch/>
          </p:blipFill>
          <p:spPr>
            <a:xfrm>
              <a:off x="6474621" y="3881013"/>
              <a:ext cx="822960" cy="822960"/>
            </a:xfrm>
            <a:prstGeom prst="rect">
              <a:avLst/>
            </a:prstGeom>
          </p:spPr>
        </p:pic>
        <p:pic>
          <p:nvPicPr>
            <p:cNvPr id="17" name="Graphic 16">
              <a:extLst>
                <a:ext uri="{FF2B5EF4-FFF2-40B4-BE49-F238E27FC236}">
                  <a16:creationId xmlns:a16="http://schemas.microsoft.com/office/drawing/2014/main" id="{67260B55-58C0-4FE9-86EE-5ED6175C41CD}"/>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3770" r="3770"/>
            <a:stretch/>
          </p:blipFill>
          <p:spPr>
            <a:xfrm>
              <a:off x="4681625" y="3754856"/>
              <a:ext cx="760901" cy="760901"/>
            </a:xfrm>
            <a:prstGeom prst="rect">
              <a:avLst/>
            </a:prstGeom>
          </p:spPr>
        </p:pic>
        <p:pic>
          <p:nvPicPr>
            <p:cNvPr id="18" name="Graphic 17">
              <a:extLst>
                <a:ext uri="{FF2B5EF4-FFF2-40B4-BE49-F238E27FC236}">
                  <a16:creationId xmlns:a16="http://schemas.microsoft.com/office/drawing/2014/main" id="{6464DEB3-6095-449E-B035-819E95C70831}"/>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l="2295" r="2295"/>
            <a:stretch/>
          </p:blipFill>
          <p:spPr>
            <a:xfrm>
              <a:off x="4224488" y="2611505"/>
              <a:ext cx="731520" cy="731520"/>
            </a:xfrm>
            <a:prstGeom prst="rect">
              <a:avLst/>
            </a:prstGeom>
          </p:spPr>
        </p:pic>
        <p:pic>
          <p:nvPicPr>
            <p:cNvPr id="19" name="Graphic 18">
              <a:extLst>
                <a:ext uri="{FF2B5EF4-FFF2-40B4-BE49-F238E27FC236}">
                  <a16:creationId xmlns:a16="http://schemas.microsoft.com/office/drawing/2014/main" id="{45F263E7-2244-49D9-A60D-5600AA4F061D}"/>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2787" r="2787"/>
            <a:stretch/>
          </p:blipFill>
          <p:spPr>
            <a:xfrm>
              <a:off x="6217873" y="1585347"/>
              <a:ext cx="822960" cy="822960"/>
            </a:xfrm>
            <a:prstGeom prst="rect">
              <a:avLst/>
            </a:prstGeom>
          </p:spPr>
        </p:pic>
        <p:pic>
          <p:nvPicPr>
            <p:cNvPr id="20" name="Picture 19" descr="A person wearing a mask&#10;&#10;Description automatically generated with low confidence">
              <a:extLst>
                <a:ext uri="{FF2B5EF4-FFF2-40B4-BE49-F238E27FC236}">
                  <a16:creationId xmlns:a16="http://schemas.microsoft.com/office/drawing/2014/main" id="{3845D3E6-490A-4B79-B9F5-7F369B1B136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22027" y="1612859"/>
              <a:ext cx="730496" cy="1005840"/>
            </a:xfrm>
            <a:prstGeom prst="rect">
              <a:avLst/>
            </a:prstGeom>
          </p:spPr>
        </p:pic>
      </p:grpSp>
      <p:pic>
        <p:nvPicPr>
          <p:cNvPr id="34" name="Picture 4" descr="earlyhivaids">
            <a:extLst>
              <a:ext uri="{FF2B5EF4-FFF2-40B4-BE49-F238E27FC236}">
                <a16:creationId xmlns:a16="http://schemas.microsoft.com/office/drawing/2014/main" id="{45AEF903-2A67-4EB6-9E6A-E26E1DFC422F}"/>
              </a:ext>
            </a:extLst>
          </p:cNvPr>
          <p:cNvPicPr>
            <a:picLocks noChangeAspect="1" noChangeArrowheads="1"/>
          </p:cNvPicPr>
          <p:nvPr/>
        </p:nvPicPr>
        <p:blipFill>
          <a:blip r:embed="rId25"/>
          <a:srcRect/>
          <a:stretch>
            <a:fillRect/>
          </a:stretch>
        </p:blipFill>
        <p:spPr bwMode="auto">
          <a:xfrm>
            <a:off x="6401754" y="1583621"/>
            <a:ext cx="2058082" cy="2576867"/>
          </a:xfrm>
          <a:prstGeom prst="rect">
            <a:avLst/>
          </a:prstGeom>
          <a:noFill/>
          <a:ln w="9525">
            <a:noFill/>
            <a:miter lim="800000"/>
            <a:headEnd/>
            <a:tailEnd/>
          </a:ln>
        </p:spPr>
      </p:pic>
    </p:spTree>
    <p:extLst>
      <p:ext uri="{BB962C8B-B14F-4D97-AF65-F5344CB8AC3E}">
        <p14:creationId xmlns:p14="http://schemas.microsoft.com/office/powerpoint/2010/main" val="2160011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0"/>
                                        </p:tgtEl>
                                      </p:cBhvr>
                                    </p:animEffect>
                                    <p:animScale>
                                      <p:cBhvr>
                                        <p:cTn id="17" dur="250" autoRev="1" fill="hold"/>
                                        <p:tgtEl>
                                          <p:spTgt spid="3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characteristics</a:t>
            </a:r>
          </a:p>
        </p:txBody>
      </p:sp>
      <p:sp>
        <p:nvSpPr>
          <p:cNvPr id="38" name="Content Placeholder 2"/>
          <p:cNvSpPr>
            <a:spLocks noGrp="1"/>
          </p:cNvSpPr>
          <p:nvPr>
            <p:ph sz="quarter" idx="10"/>
          </p:nvPr>
        </p:nvSpPr>
        <p:spPr/>
        <p:txBody>
          <a:bodyPr/>
          <a:lstStyle/>
          <a:p>
            <a:r>
              <a:rPr lang="en-US" dirty="0"/>
              <a:t>Dyad</a:t>
            </a:r>
          </a:p>
          <a:p>
            <a:r>
              <a:rPr lang="en-US" dirty="0"/>
              <a:t>Triad</a:t>
            </a:r>
          </a:p>
          <a:p>
            <a:r>
              <a:rPr lang="en-US" dirty="0"/>
              <a:t>Clique</a:t>
            </a:r>
          </a:p>
          <a:p>
            <a:r>
              <a:rPr lang="en-US" dirty="0"/>
              <a:t>Groups</a:t>
            </a:r>
          </a:p>
          <a:p>
            <a:pPr marL="0" indent="0">
              <a:buNone/>
            </a:pPr>
            <a:endParaRPr lang="en-US" dirty="0"/>
          </a:p>
        </p:txBody>
      </p:sp>
      <p:cxnSp>
        <p:nvCxnSpPr>
          <p:cNvPr id="4" name="Straight Connector 3"/>
          <p:cNvCxnSpPr>
            <a:stCxn id="29" idx="0"/>
          </p:cNvCxnSpPr>
          <p:nvPr/>
        </p:nvCxnSpPr>
        <p:spPr>
          <a:xfrm flipV="1">
            <a:off x="6201002" y="1935536"/>
            <a:ext cx="575821" cy="659593"/>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flipH="1">
            <a:off x="5413526" y="5593263"/>
            <a:ext cx="719744" cy="570661"/>
          </a:xfrm>
          <a:prstGeom prst="line">
            <a:avLst/>
          </a:prstGeom>
        </p:spPr>
        <p:style>
          <a:lnRef idx="2">
            <a:schemeClr val="dk1"/>
          </a:lnRef>
          <a:fillRef idx="0">
            <a:schemeClr val="dk1"/>
          </a:fillRef>
          <a:effectRef idx="1">
            <a:schemeClr val="dk1"/>
          </a:effectRef>
          <a:fontRef idx="minor">
            <a:schemeClr val="tx1"/>
          </a:fontRef>
        </p:style>
      </p:cxnSp>
      <p:sp>
        <p:nvSpPr>
          <p:cNvPr id="6" name="Oval 5"/>
          <p:cNvSpPr/>
          <p:nvPr/>
        </p:nvSpPr>
        <p:spPr>
          <a:xfrm>
            <a:off x="8034209" y="203713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 name="Oval 6"/>
          <p:cNvSpPr/>
          <p:nvPr/>
        </p:nvSpPr>
        <p:spPr>
          <a:xfrm>
            <a:off x="5087380" y="6023563"/>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8" name="Oval 7"/>
          <p:cNvSpPr/>
          <p:nvPr/>
        </p:nvSpPr>
        <p:spPr>
          <a:xfrm>
            <a:off x="6600467" y="1613801"/>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9" name="Straight Connector 8"/>
          <p:cNvCxnSpPr>
            <a:endCxn id="6" idx="2"/>
          </p:cNvCxnSpPr>
          <p:nvPr/>
        </p:nvCxnSpPr>
        <p:spPr>
          <a:xfrm>
            <a:off x="6973001" y="1935536"/>
            <a:ext cx="1061208" cy="313265"/>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634333" y="1613009"/>
            <a:ext cx="443995" cy="369332"/>
          </a:xfrm>
          <a:prstGeom prst="rect">
            <a:avLst/>
          </a:prstGeom>
          <a:noFill/>
        </p:spPr>
        <p:txBody>
          <a:bodyPr wrap="square" rtlCol="0">
            <a:spAutoFit/>
          </a:bodyPr>
          <a:lstStyle/>
          <a:p>
            <a:r>
              <a:rPr lang="en-US" b="1" dirty="0">
                <a:solidFill>
                  <a:srgbClr val="292934"/>
                </a:solidFill>
              </a:rPr>
              <a:t>K</a:t>
            </a:r>
          </a:p>
        </p:txBody>
      </p:sp>
      <p:sp>
        <p:nvSpPr>
          <p:cNvPr id="11" name="TextBox 10"/>
          <p:cNvSpPr txBox="1"/>
          <p:nvPr/>
        </p:nvSpPr>
        <p:spPr>
          <a:xfrm>
            <a:off x="8085008" y="2037134"/>
            <a:ext cx="443995" cy="369332"/>
          </a:xfrm>
          <a:prstGeom prst="rect">
            <a:avLst/>
          </a:prstGeom>
          <a:noFill/>
        </p:spPr>
        <p:txBody>
          <a:bodyPr wrap="square" rtlCol="0">
            <a:spAutoFit/>
          </a:bodyPr>
          <a:lstStyle/>
          <a:p>
            <a:r>
              <a:rPr lang="en-US" b="1" dirty="0">
                <a:solidFill>
                  <a:srgbClr val="292934"/>
                </a:solidFill>
              </a:rPr>
              <a:t>L</a:t>
            </a:r>
          </a:p>
        </p:txBody>
      </p:sp>
      <p:sp>
        <p:nvSpPr>
          <p:cNvPr id="12" name="TextBox 11"/>
          <p:cNvSpPr txBox="1"/>
          <p:nvPr/>
        </p:nvSpPr>
        <p:spPr>
          <a:xfrm>
            <a:off x="5139790" y="6043595"/>
            <a:ext cx="326146" cy="369332"/>
          </a:xfrm>
          <a:prstGeom prst="rect">
            <a:avLst/>
          </a:prstGeom>
          <a:noFill/>
        </p:spPr>
        <p:txBody>
          <a:bodyPr wrap="square" rtlCol="0">
            <a:spAutoFit/>
          </a:bodyPr>
          <a:lstStyle/>
          <a:p>
            <a:r>
              <a:rPr lang="en-US" b="1" dirty="0"/>
              <a:t>N</a:t>
            </a:r>
          </a:p>
        </p:txBody>
      </p:sp>
      <p:sp>
        <p:nvSpPr>
          <p:cNvPr id="13" name="Oval 12"/>
          <p:cNvSpPr/>
          <p:nvPr/>
        </p:nvSpPr>
        <p:spPr>
          <a:xfrm>
            <a:off x="4854554" y="297725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4" name="Oval 13"/>
          <p:cNvSpPr/>
          <p:nvPr/>
        </p:nvSpPr>
        <p:spPr>
          <a:xfrm>
            <a:off x="4719087" y="41513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5947003" y="258506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7081537" y="356719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7" name="Straight Connector 16"/>
          <p:cNvCxnSpPr>
            <a:stCxn id="27" idx="0"/>
            <a:endCxn id="15" idx="4"/>
          </p:cNvCxnSpPr>
          <p:nvPr/>
        </p:nvCxnSpPr>
        <p:spPr>
          <a:xfrm flipH="1" flipV="1">
            <a:off x="6150203" y="300839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a:stCxn id="16" idx="3"/>
            <a:endCxn id="27" idx="0"/>
          </p:cNvCxnSpPr>
          <p:nvPr/>
        </p:nvCxnSpPr>
        <p:spPr>
          <a:xfrm flipH="1">
            <a:off x="6276954" y="392853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stCxn id="13" idx="4"/>
            <a:endCxn id="14" idx="0"/>
          </p:cNvCxnSpPr>
          <p:nvPr/>
        </p:nvCxnSpPr>
        <p:spPr>
          <a:xfrm flipH="1">
            <a:off x="4922287" y="340058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3" idx="7"/>
            <a:endCxn id="15" idx="2"/>
          </p:cNvCxnSpPr>
          <p:nvPr/>
        </p:nvCxnSpPr>
        <p:spPr>
          <a:xfrm flipV="1">
            <a:off x="5201438" y="279672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5"/>
            <a:endCxn id="27" idx="1"/>
          </p:cNvCxnSpPr>
          <p:nvPr/>
        </p:nvCxnSpPr>
        <p:spPr>
          <a:xfrm>
            <a:off x="5065971" y="451273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15" idx="4"/>
            <a:endCxn id="14" idx="7"/>
          </p:cNvCxnSpPr>
          <p:nvPr/>
        </p:nvCxnSpPr>
        <p:spPr>
          <a:xfrm flipH="1">
            <a:off x="5065971" y="300839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1"/>
            <a:endCxn id="15" idx="5"/>
          </p:cNvCxnSpPr>
          <p:nvPr/>
        </p:nvCxnSpPr>
        <p:spPr>
          <a:xfrm flipH="1" flipV="1">
            <a:off x="6293887" y="294639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14" idx="7"/>
            <a:endCxn id="16" idx="3"/>
          </p:cNvCxnSpPr>
          <p:nvPr/>
        </p:nvCxnSpPr>
        <p:spPr>
          <a:xfrm flipV="1">
            <a:off x="5065971" y="392853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27" idx="1"/>
          </p:cNvCxnSpPr>
          <p:nvPr/>
        </p:nvCxnSpPr>
        <p:spPr>
          <a:xfrm flipH="1" flipV="1">
            <a:off x="5201438" y="333859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16" idx="2"/>
          </p:cNvCxnSpPr>
          <p:nvPr/>
        </p:nvCxnSpPr>
        <p:spPr>
          <a:xfrm flipH="1" flipV="1">
            <a:off x="5260954" y="318892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7" name="Oval 26"/>
          <p:cNvSpPr/>
          <p:nvPr/>
        </p:nvSpPr>
        <p:spPr>
          <a:xfrm>
            <a:off x="6073754" y="520972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8" name="TextBox 27"/>
          <p:cNvSpPr txBox="1"/>
          <p:nvPr/>
        </p:nvSpPr>
        <p:spPr>
          <a:xfrm>
            <a:off x="4888179" y="298139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29" name="TextBox 28"/>
          <p:cNvSpPr txBox="1"/>
          <p:nvPr/>
        </p:nvSpPr>
        <p:spPr>
          <a:xfrm>
            <a:off x="5979004" y="259512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0" name="TextBox 29"/>
          <p:cNvSpPr txBox="1"/>
          <p:nvPr/>
        </p:nvSpPr>
        <p:spPr>
          <a:xfrm>
            <a:off x="7111674" y="356719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1" name="TextBox 30"/>
          <p:cNvSpPr txBox="1"/>
          <p:nvPr/>
        </p:nvSpPr>
        <p:spPr>
          <a:xfrm>
            <a:off x="6122688" y="524086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2" name="TextBox 31"/>
          <p:cNvSpPr txBox="1"/>
          <p:nvPr/>
        </p:nvSpPr>
        <p:spPr>
          <a:xfrm>
            <a:off x="4750846" y="4171530"/>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3" name="Straight Connector 32"/>
          <p:cNvCxnSpPr/>
          <p:nvPr/>
        </p:nvCxnSpPr>
        <p:spPr>
          <a:xfrm flipV="1">
            <a:off x="7006867" y="1579143"/>
            <a:ext cx="1061208" cy="199760"/>
          </a:xfrm>
          <a:prstGeom prst="line">
            <a:avLst/>
          </a:prstGeom>
        </p:spPr>
        <p:style>
          <a:lnRef idx="2">
            <a:schemeClr val="dk1"/>
          </a:lnRef>
          <a:fillRef idx="0">
            <a:schemeClr val="dk1"/>
          </a:fillRef>
          <a:effectRef idx="1">
            <a:schemeClr val="dk1"/>
          </a:effectRef>
          <a:fontRef idx="minor">
            <a:schemeClr val="tx1"/>
          </a:fontRef>
        </p:style>
      </p:cxnSp>
      <p:sp>
        <p:nvSpPr>
          <p:cNvPr id="34" name="Oval 33"/>
          <p:cNvSpPr/>
          <p:nvPr/>
        </p:nvSpPr>
        <p:spPr>
          <a:xfrm>
            <a:off x="8068075" y="132967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5" name="TextBox 34"/>
          <p:cNvSpPr txBox="1"/>
          <p:nvPr/>
        </p:nvSpPr>
        <p:spPr>
          <a:xfrm>
            <a:off x="8101941" y="1348016"/>
            <a:ext cx="443995" cy="369332"/>
          </a:xfrm>
          <a:prstGeom prst="rect">
            <a:avLst/>
          </a:prstGeom>
          <a:noFill/>
        </p:spPr>
        <p:txBody>
          <a:bodyPr wrap="square" rtlCol="0">
            <a:spAutoFit/>
          </a:bodyPr>
          <a:lstStyle/>
          <a:p>
            <a:r>
              <a:rPr lang="en-US" b="1" dirty="0">
                <a:solidFill>
                  <a:srgbClr val="292934"/>
                </a:solidFill>
              </a:rPr>
              <a:t>M</a:t>
            </a:r>
          </a:p>
        </p:txBody>
      </p:sp>
      <p:sp>
        <p:nvSpPr>
          <p:cNvPr id="36" name="Rectangle 35"/>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onut 38"/>
          <p:cNvSpPr/>
          <p:nvPr/>
        </p:nvSpPr>
        <p:spPr>
          <a:xfrm rot="18748613">
            <a:off x="4193555" y="2333259"/>
            <a:ext cx="3540486" cy="3539800"/>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a:off x="6371310" y="1018395"/>
            <a:ext cx="2671089" cy="1661399"/>
          </a:xfrm>
          <a:prstGeom prst="donut">
            <a:avLst>
              <a:gd name="adj" fmla="val 29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071478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erson wearing a suit and tie&#10;&#10;Description automatically generated with low confidence">
            <a:extLst>
              <a:ext uri="{FF2B5EF4-FFF2-40B4-BE49-F238E27FC236}">
                <a16:creationId xmlns:a16="http://schemas.microsoft.com/office/drawing/2014/main" id="{3C68BE5B-34EA-4CDE-AE0E-D24A2C5C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899" y="1553644"/>
            <a:ext cx="672696" cy="934877"/>
          </a:xfrm>
          <a:prstGeom prst="rect">
            <a:avLst/>
          </a:prstGeom>
        </p:spPr>
      </p:pic>
      <p:sp>
        <p:nvSpPr>
          <p:cNvPr id="78" name="TextBox 77">
            <a:extLst>
              <a:ext uri="{FF2B5EF4-FFF2-40B4-BE49-F238E27FC236}">
                <a16:creationId xmlns:a16="http://schemas.microsoft.com/office/drawing/2014/main" id="{5E458636-C386-4BB0-BAC5-92894AAF4AAB}"/>
              </a:ext>
            </a:extLst>
          </p:cNvPr>
          <p:cNvSpPr txBox="1"/>
          <p:nvPr/>
        </p:nvSpPr>
        <p:spPr>
          <a:xfrm>
            <a:off x="3865815" y="2849128"/>
            <a:ext cx="1362864" cy="369332"/>
          </a:xfrm>
          <a:prstGeom prst="rect">
            <a:avLst/>
          </a:prstGeom>
          <a:noFill/>
        </p:spPr>
        <p:txBody>
          <a:bodyPr wrap="square" rtlCol="0">
            <a:spAutoFit/>
          </a:bodyPr>
          <a:lstStyle/>
          <a:p>
            <a:pPr algn="ctr"/>
            <a:r>
              <a:rPr lang="en-US" b="1" dirty="0"/>
              <a:t>Ego</a:t>
            </a:r>
          </a:p>
        </p:txBody>
      </p:sp>
    </p:spTree>
    <p:extLst>
      <p:ext uri="{BB962C8B-B14F-4D97-AF65-F5344CB8AC3E}">
        <p14:creationId xmlns:p14="http://schemas.microsoft.com/office/powerpoint/2010/main" val="324407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5F21322-AAEF-415E-AB4C-D6CEE12D648F}"/>
              </a:ext>
            </a:extLst>
          </p:cNvPr>
          <p:cNvGrpSpPr/>
          <p:nvPr/>
        </p:nvGrpSpPr>
        <p:grpSpPr>
          <a:xfrm>
            <a:off x="6505551" y="1257696"/>
            <a:ext cx="1843250" cy="1608722"/>
            <a:chOff x="8674068" y="533927"/>
            <a:chExt cx="2457666" cy="2144963"/>
          </a:xfrm>
        </p:grpSpPr>
        <p:grpSp>
          <p:nvGrpSpPr>
            <p:cNvPr id="28" name="Group 27">
              <a:extLst>
                <a:ext uri="{FF2B5EF4-FFF2-40B4-BE49-F238E27FC236}">
                  <a16:creationId xmlns:a16="http://schemas.microsoft.com/office/drawing/2014/main" id="{6A9A6673-6C3D-4ADF-B2E1-9EA8121C4551}"/>
                </a:ext>
              </a:extLst>
            </p:cNvPr>
            <p:cNvGrpSpPr/>
            <p:nvPr/>
          </p:nvGrpSpPr>
          <p:grpSpPr>
            <a:xfrm>
              <a:off x="8929723" y="976173"/>
              <a:ext cx="1787527" cy="1346748"/>
              <a:chOff x="5012700" y="2410676"/>
              <a:chExt cx="3508892" cy="2870175"/>
            </a:xfrm>
          </p:grpSpPr>
          <p:cxnSp>
            <p:nvCxnSpPr>
              <p:cNvPr id="42" name="Straight Connector 41">
                <a:extLst>
                  <a:ext uri="{FF2B5EF4-FFF2-40B4-BE49-F238E27FC236}">
                    <a16:creationId xmlns:a16="http://schemas.microsoft.com/office/drawing/2014/main" id="{C7FB337A-916E-4B41-BB67-6C75EE824F32}"/>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FADC26A-9280-464D-B9A3-12537F7708AD}"/>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2F4C9D7-BC93-4121-B408-4D3C64C50BF7}"/>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0916CC4-D084-4548-9FF1-4D0B45A3405C}"/>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5E32765-665C-47B2-AE61-61C01970B004}"/>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74000FD-7F0F-4560-AE0A-3A8AFB91E65A}"/>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pic>
          <p:nvPicPr>
            <p:cNvPr id="35" name="Picture 34" descr="A person wearing a suit and tie&#10;&#10;Description automatically generated with low confidence">
              <a:extLst>
                <a:ext uri="{FF2B5EF4-FFF2-40B4-BE49-F238E27FC236}">
                  <a16:creationId xmlns:a16="http://schemas.microsoft.com/office/drawing/2014/main" id="{658BE761-F8BF-4F2B-9430-AE660B0E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871" y="1270204"/>
              <a:ext cx="553186" cy="768788"/>
            </a:xfrm>
            <a:prstGeom prst="rect">
              <a:avLst/>
            </a:prstGeom>
          </p:spPr>
        </p:pic>
        <p:pic>
          <p:nvPicPr>
            <p:cNvPr id="36" name="Picture 35" descr="A person wearing a mask&#10;&#10;Description automatically generated with low confidence">
              <a:extLst>
                <a:ext uri="{FF2B5EF4-FFF2-40B4-BE49-F238E27FC236}">
                  <a16:creationId xmlns:a16="http://schemas.microsoft.com/office/drawing/2014/main" id="{7274FDCC-12FA-4241-B6A0-9C0076F03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281" y="1955707"/>
              <a:ext cx="498132" cy="723183"/>
            </a:xfrm>
            <a:prstGeom prst="rect">
              <a:avLst/>
            </a:prstGeom>
          </p:spPr>
        </p:pic>
        <p:pic>
          <p:nvPicPr>
            <p:cNvPr id="37" name="Picture 36">
              <a:extLst>
                <a:ext uri="{FF2B5EF4-FFF2-40B4-BE49-F238E27FC236}">
                  <a16:creationId xmlns:a16="http://schemas.microsoft.com/office/drawing/2014/main" id="{DEE4A730-E4B8-45AB-9EE7-A7737C76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459" y="2032398"/>
              <a:ext cx="553494" cy="624988"/>
            </a:xfrm>
            <a:prstGeom prst="rect">
              <a:avLst/>
            </a:prstGeom>
          </p:spPr>
        </p:pic>
        <p:pic>
          <p:nvPicPr>
            <p:cNvPr id="38" name="Picture 37">
              <a:extLst>
                <a:ext uri="{FF2B5EF4-FFF2-40B4-BE49-F238E27FC236}">
                  <a16:creationId xmlns:a16="http://schemas.microsoft.com/office/drawing/2014/main" id="{3D4C6985-D01C-49DB-98A3-970E86A62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6283" y="1242050"/>
              <a:ext cx="605451" cy="695349"/>
            </a:xfrm>
            <a:prstGeom prst="rect">
              <a:avLst/>
            </a:prstGeom>
          </p:spPr>
        </p:pic>
        <p:pic>
          <p:nvPicPr>
            <p:cNvPr id="39" name="Picture 38">
              <a:extLst>
                <a:ext uri="{FF2B5EF4-FFF2-40B4-BE49-F238E27FC236}">
                  <a16:creationId xmlns:a16="http://schemas.microsoft.com/office/drawing/2014/main" id="{220524AA-80C4-44EC-92F6-156DDBDC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4068" y="1140647"/>
              <a:ext cx="549342" cy="620300"/>
            </a:xfrm>
            <a:prstGeom prst="rect">
              <a:avLst/>
            </a:prstGeom>
          </p:spPr>
        </p:pic>
        <p:pic>
          <p:nvPicPr>
            <p:cNvPr id="40" name="Picture 39" descr="Icon&#10;&#10;Description automatically generated">
              <a:extLst>
                <a:ext uri="{FF2B5EF4-FFF2-40B4-BE49-F238E27FC236}">
                  <a16:creationId xmlns:a16="http://schemas.microsoft.com/office/drawing/2014/main" id="{FBB1B37E-C939-4FC0-9AA8-562A9670D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0742" y="533927"/>
              <a:ext cx="544186" cy="624988"/>
            </a:xfrm>
            <a:prstGeom prst="rect">
              <a:avLst/>
            </a:prstGeom>
          </p:spPr>
        </p:pic>
        <p:pic>
          <p:nvPicPr>
            <p:cNvPr id="41" name="Picture 40" descr="Icon&#10;&#10;Description automatically generated">
              <a:extLst>
                <a:ext uri="{FF2B5EF4-FFF2-40B4-BE49-F238E27FC236}">
                  <a16:creationId xmlns:a16="http://schemas.microsoft.com/office/drawing/2014/main" id="{70F93B6C-FD70-4A0D-A8E2-7E7EF6D36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0709" y="554360"/>
              <a:ext cx="526982" cy="569352"/>
            </a:xfrm>
            <a:prstGeom prst="rect">
              <a:avLst/>
            </a:prstGeom>
          </p:spPr>
        </p:pic>
      </p:grpSp>
      <p:pic>
        <p:nvPicPr>
          <p:cNvPr id="48" name="Picture 47" descr="A person wearing a suit and tie&#10;&#10;Description automatically generated with low confidence">
            <a:extLst>
              <a:ext uri="{FF2B5EF4-FFF2-40B4-BE49-F238E27FC236}">
                <a16:creationId xmlns:a16="http://schemas.microsoft.com/office/drawing/2014/main" id="{3C68BE5B-34EA-4CDE-AE0E-D24A2C5C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899" y="1553644"/>
            <a:ext cx="672696" cy="934877"/>
          </a:xfrm>
          <a:prstGeom prst="rect">
            <a:avLst/>
          </a:prstGeom>
        </p:spPr>
      </p:pic>
      <p:sp>
        <p:nvSpPr>
          <p:cNvPr id="18" name="TextBox 17">
            <a:extLst>
              <a:ext uri="{FF2B5EF4-FFF2-40B4-BE49-F238E27FC236}">
                <a16:creationId xmlns:a16="http://schemas.microsoft.com/office/drawing/2014/main" id="{4C9AAFA7-2EE0-42B1-868A-F65BA5AB292E}"/>
              </a:ext>
            </a:extLst>
          </p:cNvPr>
          <p:cNvSpPr txBox="1"/>
          <p:nvPr/>
        </p:nvSpPr>
        <p:spPr>
          <a:xfrm>
            <a:off x="3865815" y="2849128"/>
            <a:ext cx="1362864" cy="369332"/>
          </a:xfrm>
          <a:prstGeom prst="rect">
            <a:avLst/>
          </a:prstGeom>
          <a:noFill/>
        </p:spPr>
        <p:txBody>
          <a:bodyPr wrap="square" rtlCol="0">
            <a:spAutoFit/>
          </a:bodyPr>
          <a:lstStyle/>
          <a:p>
            <a:pPr algn="ctr"/>
            <a:r>
              <a:rPr lang="en-US" b="1" dirty="0"/>
              <a:t>Ego</a:t>
            </a:r>
          </a:p>
        </p:txBody>
      </p:sp>
      <p:sp>
        <p:nvSpPr>
          <p:cNvPr id="19" name="TextBox 18">
            <a:extLst>
              <a:ext uri="{FF2B5EF4-FFF2-40B4-BE49-F238E27FC236}">
                <a16:creationId xmlns:a16="http://schemas.microsoft.com/office/drawing/2014/main" id="{E502F84E-7EBE-4E71-85DB-9815B16B6AD3}"/>
              </a:ext>
            </a:extLst>
          </p:cNvPr>
          <p:cNvSpPr txBox="1"/>
          <p:nvPr/>
        </p:nvSpPr>
        <p:spPr>
          <a:xfrm>
            <a:off x="6711554" y="3317248"/>
            <a:ext cx="1362864" cy="369332"/>
          </a:xfrm>
          <a:prstGeom prst="rect">
            <a:avLst/>
          </a:prstGeom>
          <a:noFill/>
        </p:spPr>
        <p:txBody>
          <a:bodyPr wrap="square" rtlCol="0">
            <a:spAutoFit/>
          </a:bodyPr>
          <a:lstStyle/>
          <a:p>
            <a:pPr algn="ctr"/>
            <a:r>
              <a:rPr lang="en-US" b="1" dirty="0"/>
              <a:t>Alters</a:t>
            </a:r>
          </a:p>
        </p:txBody>
      </p:sp>
      <p:cxnSp>
        <p:nvCxnSpPr>
          <p:cNvPr id="3" name="Straight Arrow Connector 2">
            <a:extLst>
              <a:ext uri="{FF2B5EF4-FFF2-40B4-BE49-F238E27FC236}">
                <a16:creationId xmlns:a16="http://schemas.microsoft.com/office/drawing/2014/main" id="{C2683860-0A48-46AA-A9C0-6EA10916FD8A}"/>
              </a:ext>
            </a:extLst>
          </p:cNvPr>
          <p:cNvCxnSpPr/>
          <p:nvPr/>
        </p:nvCxnSpPr>
        <p:spPr>
          <a:xfrm flipV="1">
            <a:off x="7612014" y="2980172"/>
            <a:ext cx="118106" cy="2970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3B3761-1974-4D9A-9B73-019D0FD15863}"/>
              </a:ext>
            </a:extLst>
          </p:cNvPr>
          <p:cNvCxnSpPr>
            <a:cxnSpLocks/>
          </p:cNvCxnSpPr>
          <p:nvPr/>
        </p:nvCxnSpPr>
        <p:spPr>
          <a:xfrm flipH="1" flipV="1">
            <a:off x="7094571" y="2935763"/>
            <a:ext cx="144840" cy="3370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56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5F21322-AAEF-415E-AB4C-D6CEE12D648F}"/>
              </a:ext>
            </a:extLst>
          </p:cNvPr>
          <p:cNvGrpSpPr/>
          <p:nvPr/>
        </p:nvGrpSpPr>
        <p:grpSpPr>
          <a:xfrm>
            <a:off x="6505551" y="1257696"/>
            <a:ext cx="1843250" cy="1608722"/>
            <a:chOff x="8674068" y="533927"/>
            <a:chExt cx="2457666" cy="2144963"/>
          </a:xfrm>
        </p:grpSpPr>
        <p:grpSp>
          <p:nvGrpSpPr>
            <p:cNvPr id="28" name="Group 27">
              <a:extLst>
                <a:ext uri="{FF2B5EF4-FFF2-40B4-BE49-F238E27FC236}">
                  <a16:creationId xmlns:a16="http://schemas.microsoft.com/office/drawing/2014/main" id="{6A9A6673-6C3D-4ADF-B2E1-9EA8121C4551}"/>
                </a:ext>
              </a:extLst>
            </p:cNvPr>
            <p:cNvGrpSpPr/>
            <p:nvPr/>
          </p:nvGrpSpPr>
          <p:grpSpPr>
            <a:xfrm>
              <a:off x="8929723" y="976173"/>
              <a:ext cx="1787527" cy="1346748"/>
              <a:chOff x="5012700" y="2410676"/>
              <a:chExt cx="3508892" cy="2870175"/>
            </a:xfrm>
          </p:grpSpPr>
          <p:cxnSp>
            <p:nvCxnSpPr>
              <p:cNvPr id="42" name="Straight Connector 41">
                <a:extLst>
                  <a:ext uri="{FF2B5EF4-FFF2-40B4-BE49-F238E27FC236}">
                    <a16:creationId xmlns:a16="http://schemas.microsoft.com/office/drawing/2014/main" id="{C7FB337A-916E-4B41-BB67-6C75EE824F32}"/>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FADC26A-9280-464D-B9A3-12537F7708AD}"/>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2F4C9D7-BC93-4121-B408-4D3C64C50BF7}"/>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0916CC4-D084-4548-9FF1-4D0B45A3405C}"/>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5E32765-665C-47B2-AE61-61C01970B004}"/>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74000FD-7F0F-4560-AE0A-3A8AFB91E65A}"/>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pic>
          <p:nvPicPr>
            <p:cNvPr id="35" name="Picture 34" descr="A person wearing a suit and tie&#10;&#10;Description automatically generated with low confidence">
              <a:extLst>
                <a:ext uri="{FF2B5EF4-FFF2-40B4-BE49-F238E27FC236}">
                  <a16:creationId xmlns:a16="http://schemas.microsoft.com/office/drawing/2014/main" id="{658BE761-F8BF-4F2B-9430-AE660B0E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871" y="1270204"/>
              <a:ext cx="553186" cy="768788"/>
            </a:xfrm>
            <a:prstGeom prst="rect">
              <a:avLst/>
            </a:prstGeom>
          </p:spPr>
        </p:pic>
        <p:pic>
          <p:nvPicPr>
            <p:cNvPr id="36" name="Picture 35" descr="A person wearing a mask&#10;&#10;Description automatically generated with low confidence">
              <a:extLst>
                <a:ext uri="{FF2B5EF4-FFF2-40B4-BE49-F238E27FC236}">
                  <a16:creationId xmlns:a16="http://schemas.microsoft.com/office/drawing/2014/main" id="{7274FDCC-12FA-4241-B6A0-9C0076F03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281" y="1955707"/>
              <a:ext cx="498132" cy="723183"/>
            </a:xfrm>
            <a:prstGeom prst="rect">
              <a:avLst/>
            </a:prstGeom>
          </p:spPr>
        </p:pic>
        <p:pic>
          <p:nvPicPr>
            <p:cNvPr id="37" name="Picture 36">
              <a:extLst>
                <a:ext uri="{FF2B5EF4-FFF2-40B4-BE49-F238E27FC236}">
                  <a16:creationId xmlns:a16="http://schemas.microsoft.com/office/drawing/2014/main" id="{DEE4A730-E4B8-45AB-9EE7-A7737C76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459" y="2032398"/>
              <a:ext cx="553494" cy="624988"/>
            </a:xfrm>
            <a:prstGeom prst="rect">
              <a:avLst/>
            </a:prstGeom>
          </p:spPr>
        </p:pic>
        <p:pic>
          <p:nvPicPr>
            <p:cNvPr id="38" name="Picture 37">
              <a:extLst>
                <a:ext uri="{FF2B5EF4-FFF2-40B4-BE49-F238E27FC236}">
                  <a16:creationId xmlns:a16="http://schemas.microsoft.com/office/drawing/2014/main" id="{3D4C6985-D01C-49DB-98A3-970E86A62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6283" y="1242050"/>
              <a:ext cx="605451" cy="695349"/>
            </a:xfrm>
            <a:prstGeom prst="rect">
              <a:avLst/>
            </a:prstGeom>
          </p:spPr>
        </p:pic>
        <p:pic>
          <p:nvPicPr>
            <p:cNvPr id="39" name="Picture 38">
              <a:extLst>
                <a:ext uri="{FF2B5EF4-FFF2-40B4-BE49-F238E27FC236}">
                  <a16:creationId xmlns:a16="http://schemas.microsoft.com/office/drawing/2014/main" id="{220524AA-80C4-44EC-92F6-156DDBDC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4068" y="1140647"/>
              <a:ext cx="549342" cy="620300"/>
            </a:xfrm>
            <a:prstGeom prst="rect">
              <a:avLst/>
            </a:prstGeom>
          </p:spPr>
        </p:pic>
        <p:pic>
          <p:nvPicPr>
            <p:cNvPr id="40" name="Picture 39" descr="Icon&#10;&#10;Description automatically generated">
              <a:extLst>
                <a:ext uri="{FF2B5EF4-FFF2-40B4-BE49-F238E27FC236}">
                  <a16:creationId xmlns:a16="http://schemas.microsoft.com/office/drawing/2014/main" id="{FBB1B37E-C939-4FC0-9AA8-562A9670D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0742" y="533927"/>
              <a:ext cx="544186" cy="624988"/>
            </a:xfrm>
            <a:prstGeom prst="rect">
              <a:avLst/>
            </a:prstGeom>
          </p:spPr>
        </p:pic>
        <p:pic>
          <p:nvPicPr>
            <p:cNvPr id="41" name="Picture 40" descr="Icon&#10;&#10;Description automatically generated">
              <a:extLst>
                <a:ext uri="{FF2B5EF4-FFF2-40B4-BE49-F238E27FC236}">
                  <a16:creationId xmlns:a16="http://schemas.microsoft.com/office/drawing/2014/main" id="{70F93B6C-FD70-4A0D-A8E2-7E7EF6D36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0709" y="554360"/>
              <a:ext cx="526982" cy="569352"/>
            </a:xfrm>
            <a:prstGeom prst="rect">
              <a:avLst/>
            </a:prstGeom>
          </p:spPr>
        </p:pic>
      </p:grpSp>
      <p:pic>
        <p:nvPicPr>
          <p:cNvPr id="48" name="Picture 47" descr="A person wearing a suit and tie&#10;&#10;Description automatically generated with low confidence">
            <a:extLst>
              <a:ext uri="{FF2B5EF4-FFF2-40B4-BE49-F238E27FC236}">
                <a16:creationId xmlns:a16="http://schemas.microsoft.com/office/drawing/2014/main" id="{3C68BE5B-34EA-4CDE-AE0E-D24A2C5C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899" y="1553644"/>
            <a:ext cx="672696" cy="934877"/>
          </a:xfrm>
          <a:prstGeom prst="rect">
            <a:avLst/>
          </a:prstGeom>
        </p:spPr>
      </p:pic>
      <p:sp>
        <p:nvSpPr>
          <p:cNvPr id="18" name="TextBox 17">
            <a:extLst>
              <a:ext uri="{FF2B5EF4-FFF2-40B4-BE49-F238E27FC236}">
                <a16:creationId xmlns:a16="http://schemas.microsoft.com/office/drawing/2014/main" id="{4C9AAFA7-2EE0-42B1-868A-F65BA5AB292E}"/>
              </a:ext>
            </a:extLst>
          </p:cNvPr>
          <p:cNvSpPr txBox="1"/>
          <p:nvPr/>
        </p:nvSpPr>
        <p:spPr>
          <a:xfrm>
            <a:off x="3865815" y="2849128"/>
            <a:ext cx="1362864" cy="369332"/>
          </a:xfrm>
          <a:prstGeom prst="rect">
            <a:avLst/>
          </a:prstGeom>
          <a:noFill/>
        </p:spPr>
        <p:txBody>
          <a:bodyPr wrap="square" rtlCol="0">
            <a:spAutoFit/>
          </a:bodyPr>
          <a:lstStyle/>
          <a:p>
            <a:pPr algn="ctr"/>
            <a:r>
              <a:rPr lang="en-US" b="1" dirty="0"/>
              <a:t>Ego</a:t>
            </a:r>
          </a:p>
        </p:txBody>
      </p:sp>
      <p:sp>
        <p:nvSpPr>
          <p:cNvPr id="19" name="TextBox 18">
            <a:extLst>
              <a:ext uri="{FF2B5EF4-FFF2-40B4-BE49-F238E27FC236}">
                <a16:creationId xmlns:a16="http://schemas.microsoft.com/office/drawing/2014/main" id="{E502F84E-7EBE-4E71-85DB-9815B16B6AD3}"/>
              </a:ext>
            </a:extLst>
          </p:cNvPr>
          <p:cNvSpPr txBox="1"/>
          <p:nvPr/>
        </p:nvSpPr>
        <p:spPr>
          <a:xfrm>
            <a:off x="6711554" y="3317248"/>
            <a:ext cx="1362864" cy="646331"/>
          </a:xfrm>
          <a:prstGeom prst="rect">
            <a:avLst/>
          </a:prstGeom>
          <a:noFill/>
        </p:spPr>
        <p:txBody>
          <a:bodyPr wrap="square" rtlCol="0">
            <a:spAutoFit/>
          </a:bodyPr>
          <a:lstStyle/>
          <a:p>
            <a:pPr algn="ctr"/>
            <a:r>
              <a:rPr lang="en-US" b="1" dirty="0"/>
              <a:t>Ties to alters</a:t>
            </a:r>
          </a:p>
        </p:txBody>
      </p:sp>
      <p:cxnSp>
        <p:nvCxnSpPr>
          <p:cNvPr id="3" name="Straight Arrow Connector 2">
            <a:extLst>
              <a:ext uri="{FF2B5EF4-FFF2-40B4-BE49-F238E27FC236}">
                <a16:creationId xmlns:a16="http://schemas.microsoft.com/office/drawing/2014/main" id="{C2683860-0A48-46AA-A9C0-6EA10916FD8A}"/>
              </a:ext>
            </a:extLst>
          </p:cNvPr>
          <p:cNvCxnSpPr>
            <a:cxnSpLocks/>
          </p:cNvCxnSpPr>
          <p:nvPr/>
        </p:nvCxnSpPr>
        <p:spPr>
          <a:xfrm flipV="1">
            <a:off x="7398452" y="2153788"/>
            <a:ext cx="321174" cy="11395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3B3761-1974-4D9A-9B73-019D0FD15863}"/>
              </a:ext>
            </a:extLst>
          </p:cNvPr>
          <p:cNvCxnSpPr>
            <a:cxnSpLocks/>
          </p:cNvCxnSpPr>
          <p:nvPr/>
        </p:nvCxnSpPr>
        <p:spPr>
          <a:xfrm flipH="1" flipV="1">
            <a:off x="7116104" y="2426686"/>
            <a:ext cx="173033" cy="843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94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5F21322-AAEF-415E-AB4C-D6CEE12D648F}"/>
              </a:ext>
            </a:extLst>
          </p:cNvPr>
          <p:cNvGrpSpPr/>
          <p:nvPr/>
        </p:nvGrpSpPr>
        <p:grpSpPr>
          <a:xfrm>
            <a:off x="6505551" y="1257696"/>
            <a:ext cx="1843250" cy="1608722"/>
            <a:chOff x="8674068" y="533927"/>
            <a:chExt cx="2457666" cy="2144963"/>
          </a:xfrm>
        </p:grpSpPr>
        <p:grpSp>
          <p:nvGrpSpPr>
            <p:cNvPr id="28" name="Group 27">
              <a:extLst>
                <a:ext uri="{FF2B5EF4-FFF2-40B4-BE49-F238E27FC236}">
                  <a16:creationId xmlns:a16="http://schemas.microsoft.com/office/drawing/2014/main" id="{6A9A6673-6C3D-4ADF-B2E1-9EA8121C4551}"/>
                </a:ext>
              </a:extLst>
            </p:cNvPr>
            <p:cNvGrpSpPr/>
            <p:nvPr/>
          </p:nvGrpSpPr>
          <p:grpSpPr>
            <a:xfrm>
              <a:off x="8929723" y="976173"/>
              <a:ext cx="1787527" cy="1346748"/>
              <a:chOff x="5012700" y="2410676"/>
              <a:chExt cx="3508892" cy="2870175"/>
            </a:xfrm>
          </p:grpSpPr>
          <p:cxnSp>
            <p:nvCxnSpPr>
              <p:cNvPr id="42" name="Straight Connector 41">
                <a:extLst>
                  <a:ext uri="{FF2B5EF4-FFF2-40B4-BE49-F238E27FC236}">
                    <a16:creationId xmlns:a16="http://schemas.microsoft.com/office/drawing/2014/main" id="{C7FB337A-916E-4B41-BB67-6C75EE824F32}"/>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FADC26A-9280-464D-B9A3-12537F7708AD}"/>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2F4C9D7-BC93-4121-B408-4D3C64C50BF7}"/>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0916CC4-D084-4548-9FF1-4D0B45A3405C}"/>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5E32765-665C-47B2-AE61-61C01970B004}"/>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74000FD-7F0F-4560-AE0A-3A8AFB91E65A}"/>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pic>
          <p:nvPicPr>
            <p:cNvPr id="35" name="Picture 34" descr="A person wearing a suit and tie&#10;&#10;Description automatically generated with low confidence">
              <a:extLst>
                <a:ext uri="{FF2B5EF4-FFF2-40B4-BE49-F238E27FC236}">
                  <a16:creationId xmlns:a16="http://schemas.microsoft.com/office/drawing/2014/main" id="{658BE761-F8BF-4F2B-9430-AE660B0E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871" y="1270204"/>
              <a:ext cx="553186" cy="768788"/>
            </a:xfrm>
            <a:prstGeom prst="rect">
              <a:avLst/>
            </a:prstGeom>
          </p:spPr>
        </p:pic>
        <p:pic>
          <p:nvPicPr>
            <p:cNvPr id="36" name="Picture 35" descr="A person wearing a mask&#10;&#10;Description automatically generated with low confidence">
              <a:extLst>
                <a:ext uri="{FF2B5EF4-FFF2-40B4-BE49-F238E27FC236}">
                  <a16:creationId xmlns:a16="http://schemas.microsoft.com/office/drawing/2014/main" id="{7274FDCC-12FA-4241-B6A0-9C0076F03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281" y="1955707"/>
              <a:ext cx="498132" cy="723183"/>
            </a:xfrm>
            <a:prstGeom prst="rect">
              <a:avLst/>
            </a:prstGeom>
          </p:spPr>
        </p:pic>
        <p:pic>
          <p:nvPicPr>
            <p:cNvPr id="37" name="Picture 36">
              <a:extLst>
                <a:ext uri="{FF2B5EF4-FFF2-40B4-BE49-F238E27FC236}">
                  <a16:creationId xmlns:a16="http://schemas.microsoft.com/office/drawing/2014/main" id="{DEE4A730-E4B8-45AB-9EE7-A7737C76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459" y="2032398"/>
              <a:ext cx="553494" cy="624988"/>
            </a:xfrm>
            <a:prstGeom prst="rect">
              <a:avLst/>
            </a:prstGeom>
          </p:spPr>
        </p:pic>
        <p:pic>
          <p:nvPicPr>
            <p:cNvPr id="38" name="Picture 37">
              <a:extLst>
                <a:ext uri="{FF2B5EF4-FFF2-40B4-BE49-F238E27FC236}">
                  <a16:creationId xmlns:a16="http://schemas.microsoft.com/office/drawing/2014/main" id="{3D4C6985-D01C-49DB-98A3-970E86A62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6283" y="1242050"/>
              <a:ext cx="605451" cy="695349"/>
            </a:xfrm>
            <a:prstGeom prst="rect">
              <a:avLst/>
            </a:prstGeom>
          </p:spPr>
        </p:pic>
        <p:pic>
          <p:nvPicPr>
            <p:cNvPr id="39" name="Picture 38">
              <a:extLst>
                <a:ext uri="{FF2B5EF4-FFF2-40B4-BE49-F238E27FC236}">
                  <a16:creationId xmlns:a16="http://schemas.microsoft.com/office/drawing/2014/main" id="{220524AA-80C4-44EC-92F6-156DDBDC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4068" y="1140647"/>
              <a:ext cx="549342" cy="620300"/>
            </a:xfrm>
            <a:prstGeom prst="rect">
              <a:avLst/>
            </a:prstGeom>
          </p:spPr>
        </p:pic>
        <p:pic>
          <p:nvPicPr>
            <p:cNvPr id="40" name="Picture 39" descr="Icon&#10;&#10;Description automatically generated">
              <a:extLst>
                <a:ext uri="{FF2B5EF4-FFF2-40B4-BE49-F238E27FC236}">
                  <a16:creationId xmlns:a16="http://schemas.microsoft.com/office/drawing/2014/main" id="{FBB1B37E-C939-4FC0-9AA8-562A9670D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0742" y="533927"/>
              <a:ext cx="544186" cy="624988"/>
            </a:xfrm>
            <a:prstGeom prst="rect">
              <a:avLst/>
            </a:prstGeom>
          </p:spPr>
        </p:pic>
        <p:pic>
          <p:nvPicPr>
            <p:cNvPr id="41" name="Picture 40" descr="Icon&#10;&#10;Description automatically generated">
              <a:extLst>
                <a:ext uri="{FF2B5EF4-FFF2-40B4-BE49-F238E27FC236}">
                  <a16:creationId xmlns:a16="http://schemas.microsoft.com/office/drawing/2014/main" id="{70F93B6C-FD70-4A0D-A8E2-7E7EF6D36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0709" y="554360"/>
              <a:ext cx="526982" cy="569352"/>
            </a:xfrm>
            <a:prstGeom prst="rect">
              <a:avLst/>
            </a:prstGeom>
          </p:spPr>
        </p:pic>
      </p:grpSp>
      <p:pic>
        <p:nvPicPr>
          <p:cNvPr id="48" name="Picture 47" descr="A person wearing a suit and tie&#10;&#10;Description automatically generated with low confidence">
            <a:extLst>
              <a:ext uri="{FF2B5EF4-FFF2-40B4-BE49-F238E27FC236}">
                <a16:creationId xmlns:a16="http://schemas.microsoft.com/office/drawing/2014/main" id="{3C68BE5B-34EA-4CDE-AE0E-D24A2C5C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899" y="1553644"/>
            <a:ext cx="672696" cy="934877"/>
          </a:xfrm>
          <a:prstGeom prst="rect">
            <a:avLst/>
          </a:prstGeom>
        </p:spPr>
      </p:pic>
      <p:grpSp>
        <p:nvGrpSpPr>
          <p:cNvPr id="77" name="Group 76">
            <a:extLst>
              <a:ext uri="{FF2B5EF4-FFF2-40B4-BE49-F238E27FC236}">
                <a16:creationId xmlns:a16="http://schemas.microsoft.com/office/drawing/2014/main" id="{408771D8-BD56-4DE4-B40B-0992194F5D80}"/>
              </a:ext>
            </a:extLst>
          </p:cNvPr>
          <p:cNvGrpSpPr/>
          <p:nvPr/>
        </p:nvGrpSpPr>
        <p:grpSpPr>
          <a:xfrm>
            <a:off x="745693" y="1245182"/>
            <a:ext cx="1843250" cy="1608722"/>
            <a:chOff x="3978745" y="3209762"/>
            <a:chExt cx="2457666" cy="2144962"/>
          </a:xfrm>
        </p:grpSpPr>
        <p:grpSp>
          <p:nvGrpSpPr>
            <p:cNvPr id="55" name="Group 54">
              <a:extLst>
                <a:ext uri="{FF2B5EF4-FFF2-40B4-BE49-F238E27FC236}">
                  <a16:creationId xmlns:a16="http://schemas.microsoft.com/office/drawing/2014/main" id="{A2835F16-2A41-4297-827E-A43846716AD5}"/>
                </a:ext>
              </a:extLst>
            </p:cNvPr>
            <p:cNvGrpSpPr/>
            <p:nvPr/>
          </p:nvGrpSpPr>
          <p:grpSpPr>
            <a:xfrm>
              <a:off x="4234400" y="3652008"/>
              <a:ext cx="1787527" cy="1346748"/>
              <a:chOff x="5012700" y="2410676"/>
              <a:chExt cx="3508892" cy="2870175"/>
            </a:xfrm>
          </p:grpSpPr>
          <p:cxnSp>
            <p:nvCxnSpPr>
              <p:cNvPr id="68" name="Straight Connector 67">
                <a:extLst>
                  <a:ext uri="{FF2B5EF4-FFF2-40B4-BE49-F238E27FC236}">
                    <a16:creationId xmlns:a16="http://schemas.microsoft.com/office/drawing/2014/main" id="{82852A7F-D54E-41EF-8139-76B5C9EC58D0}"/>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47DFCB4-2E8B-40AB-BD9F-7EAB93D8318B}"/>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C1B444B-6227-47C2-A81D-E4D6FDABFC82}"/>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52F4D95-0806-4B38-993C-CB8A139CA214}"/>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3D92799-D7D8-4FF7-BEE7-CD8FD2A71FCC}"/>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303A48A-4E87-4BC4-9ADE-FE5907535CA0}"/>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cxnSp>
          <p:nvCxnSpPr>
            <p:cNvPr id="56" name="Straight Connector 55">
              <a:extLst>
                <a:ext uri="{FF2B5EF4-FFF2-40B4-BE49-F238E27FC236}">
                  <a16:creationId xmlns:a16="http://schemas.microsoft.com/office/drawing/2014/main" id="{C43C472D-E9DA-470F-86D2-13729B13D1E7}"/>
                </a:ext>
              </a:extLst>
            </p:cNvPr>
            <p:cNvCxnSpPr/>
            <p:nvPr/>
          </p:nvCxnSpPr>
          <p:spPr>
            <a:xfrm flipH="1" flipV="1">
              <a:off x="5589008" y="3652000"/>
              <a:ext cx="432918" cy="474574"/>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1B796A5D-DA7E-4E75-947D-3300F321687F}"/>
                </a:ext>
              </a:extLst>
            </p:cNvPr>
            <p:cNvCxnSpPr/>
            <p:nvPr/>
          </p:nvCxnSpPr>
          <p:spPr>
            <a:xfrm flipH="1">
              <a:off x="4507213" y="3581409"/>
              <a:ext cx="229294" cy="12761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93207B66-4C44-442B-9D3D-F0F171011E27}"/>
                </a:ext>
              </a:extLst>
            </p:cNvPr>
            <p:cNvCxnSpPr/>
            <p:nvPr/>
          </p:nvCxnSpPr>
          <p:spPr>
            <a:xfrm flipH="1" flipV="1">
              <a:off x="4736507" y="3581409"/>
              <a:ext cx="1285430" cy="80803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8E990BEC-0578-45A4-A6ED-F0FB5D3575BE}"/>
                </a:ext>
              </a:extLst>
            </p:cNvPr>
            <p:cNvCxnSpPr/>
            <p:nvPr/>
          </p:nvCxnSpPr>
          <p:spPr>
            <a:xfrm flipH="1">
              <a:off x="4515715" y="3652000"/>
              <a:ext cx="1073293" cy="1206538"/>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307B598A-05C1-4498-B74B-0338F9B1783C}"/>
                </a:ext>
              </a:extLst>
            </p:cNvPr>
            <p:cNvCxnSpPr/>
            <p:nvPr/>
          </p:nvCxnSpPr>
          <p:spPr>
            <a:xfrm flipH="1">
              <a:off x="4507203" y="4404544"/>
              <a:ext cx="1598885" cy="4539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D4FCE764-BA39-438F-A3A3-9FF32E0DA8BD}"/>
                </a:ext>
              </a:extLst>
            </p:cNvPr>
            <p:cNvCxnSpPr/>
            <p:nvPr/>
          </p:nvCxnSpPr>
          <p:spPr>
            <a:xfrm flipH="1" flipV="1">
              <a:off x="4507209" y="4857603"/>
              <a:ext cx="1199779" cy="141147"/>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2" name="Picture 61" descr="A person wearing a mask&#10;&#10;Description automatically generated with low confidence">
              <a:extLst>
                <a:ext uri="{FF2B5EF4-FFF2-40B4-BE49-F238E27FC236}">
                  <a16:creationId xmlns:a16="http://schemas.microsoft.com/office/drawing/2014/main" id="{776F5ADE-40E1-4960-A7EC-40B32FC77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58" y="4631541"/>
              <a:ext cx="498132" cy="723183"/>
            </a:xfrm>
            <a:prstGeom prst="rect">
              <a:avLst/>
            </a:prstGeom>
          </p:spPr>
        </p:pic>
        <p:pic>
          <p:nvPicPr>
            <p:cNvPr id="63" name="Picture 62">
              <a:extLst>
                <a:ext uri="{FF2B5EF4-FFF2-40B4-BE49-F238E27FC236}">
                  <a16:creationId xmlns:a16="http://schemas.microsoft.com/office/drawing/2014/main" id="{FAD4336D-FFE2-49E0-A24D-5992AB4B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136" y="4708233"/>
              <a:ext cx="553494" cy="624988"/>
            </a:xfrm>
            <a:prstGeom prst="rect">
              <a:avLst/>
            </a:prstGeom>
          </p:spPr>
        </p:pic>
        <p:pic>
          <p:nvPicPr>
            <p:cNvPr id="64" name="Picture 63">
              <a:extLst>
                <a:ext uri="{FF2B5EF4-FFF2-40B4-BE49-F238E27FC236}">
                  <a16:creationId xmlns:a16="http://schemas.microsoft.com/office/drawing/2014/main" id="{2771547B-26FB-43E6-8EAA-C9D1EB54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960" y="3917885"/>
              <a:ext cx="605451" cy="695349"/>
            </a:xfrm>
            <a:prstGeom prst="rect">
              <a:avLst/>
            </a:prstGeom>
          </p:spPr>
        </p:pic>
        <p:pic>
          <p:nvPicPr>
            <p:cNvPr id="65" name="Picture 64">
              <a:extLst>
                <a:ext uri="{FF2B5EF4-FFF2-40B4-BE49-F238E27FC236}">
                  <a16:creationId xmlns:a16="http://schemas.microsoft.com/office/drawing/2014/main" id="{D4668C7F-B571-4918-8399-83561E3E9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8745" y="3816482"/>
              <a:ext cx="549342" cy="620300"/>
            </a:xfrm>
            <a:prstGeom prst="rect">
              <a:avLst/>
            </a:prstGeom>
          </p:spPr>
        </p:pic>
        <p:pic>
          <p:nvPicPr>
            <p:cNvPr id="66" name="Picture 65" descr="Icon&#10;&#10;Description automatically generated">
              <a:extLst>
                <a:ext uri="{FF2B5EF4-FFF2-40B4-BE49-F238E27FC236}">
                  <a16:creationId xmlns:a16="http://schemas.microsoft.com/office/drawing/2014/main" id="{718E93E1-99FB-4304-A3AC-B7ABCA9B9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5420" y="3209762"/>
              <a:ext cx="544186" cy="624988"/>
            </a:xfrm>
            <a:prstGeom prst="rect">
              <a:avLst/>
            </a:prstGeom>
          </p:spPr>
        </p:pic>
        <p:pic>
          <p:nvPicPr>
            <p:cNvPr id="67" name="Picture 66" descr="Icon&#10;&#10;Description automatically generated">
              <a:extLst>
                <a:ext uri="{FF2B5EF4-FFF2-40B4-BE49-F238E27FC236}">
                  <a16:creationId xmlns:a16="http://schemas.microsoft.com/office/drawing/2014/main" id="{37201B11-C450-4AC8-95A2-1F42882A7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5389" y="3230196"/>
              <a:ext cx="526982" cy="569352"/>
            </a:xfrm>
            <a:prstGeom prst="rect">
              <a:avLst/>
            </a:prstGeom>
          </p:spPr>
        </p:pic>
        <p:pic>
          <p:nvPicPr>
            <p:cNvPr id="75" name="Picture 74" descr="A person wearing a suit and tie&#10;&#10;Description automatically generated with low confidence">
              <a:extLst>
                <a:ext uri="{FF2B5EF4-FFF2-40B4-BE49-F238E27FC236}">
                  <a16:creationId xmlns:a16="http://schemas.microsoft.com/office/drawing/2014/main" id="{B3517B12-BD87-43E4-A379-BCD23DCB2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886" y="3936059"/>
              <a:ext cx="553186" cy="768788"/>
            </a:xfrm>
            <a:prstGeom prst="rect">
              <a:avLst/>
            </a:prstGeom>
          </p:spPr>
        </p:pic>
      </p:grpSp>
      <p:sp>
        <p:nvSpPr>
          <p:cNvPr id="52" name="TextBox 51">
            <a:extLst>
              <a:ext uri="{FF2B5EF4-FFF2-40B4-BE49-F238E27FC236}">
                <a16:creationId xmlns:a16="http://schemas.microsoft.com/office/drawing/2014/main" id="{5EBAE5FF-2212-4ED4-9AAE-187859B54198}"/>
              </a:ext>
            </a:extLst>
          </p:cNvPr>
          <p:cNvSpPr txBox="1"/>
          <p:nvPr/>
        </p:nvSpPr>
        <p:spPr>
          <a:xfrm>
            <a:off x="6711554" y="3317248"/>
            <a:ext cx="1362864" cy="369332"/>
          </a:xfrm>
          <a:prstGeom prst="rect">
            <a:avLst/>
          </a:prstGeom>
          <a:noFill/>
        </p:spPr>
        <p:txBody>
          <a:bodyPr wrap="square" rtlCol="0">
            <a:spAutoFit/>
          </a:bodyPr>
          <a:lstStyle/>
          <a:p>
            <a:pPr algn="ctr"/>
            <a:r>
              <a:rPr lang="en-US" b="1" dirty="0"/>
              <a:t>Alters</a:t>
            </a:r>
          </a:p>
        </p:txBody>
      </p:sp>
      <p:sp>
        <p:nvSpPr>
          <p:cNvPr id="53" name="TextBox 52">
            <a:extLst>
              <a:ext uri="{FF2B5EF4-FFF2-40B4-BE49-F238E27FC236}">
                <a16:creationId xmlns:a16="http://schemas.microsoft.com/office/drawing/2014/main" id="{B55C9385-5052-45FA-BB24-AD3A13E48FAC}"/>
              </a:ext>
            </a:extLst>
          </p:cNvPr>
          <p:cNvSpPr txBox="1"/>
          <p:nvPr/>
        </p:nvSpPr>
        <p:spPr>
          <a:xfrm>
            <a:off x="3865815" y="2849128"/>
            <a:ext cx="1362864" cy="369332"/>
          </a:xfrm>
          <a:prstGeom prst="rect">
            <a:avLst/>
          </a:prstGeom>
          <a:noFill/>
        </p:spPr>
        <p:txBody>
          <a:bodyPr wrap="square" rtlCol="0">
            <a:spAutoFit/>
          </a:bodyPr>
          <a:lstStyle/>
          <a:p>
            <a:pPr algn="ctr"/>
            <a:r>
              <a:rPr lang="en-US" b="1" dirty="0"/>
              <a:t>Ego</a:t>
            </a:r>
          </a:p>
        </p:txBody>
      </p:sp>
      <p:sp>
        <p:nvSpPr>
          <p:cNvPr id="54" name="TextBox 53">
            <a:extLst>
              <a:ext uri="{FF2B5EF4-FFF2-40B4-BE49-F238E27FC236}">
                <a16:creationId xmlns:a16="http://schemas.microsoft.com/office/drawing/2014/main" id="{AD5BA2ED-A821-4B42-B7CC-A688C350E040}"/>
              </a:ext>
            </a:extLst>
          </p:cNvPr>
          <p:cNvSpPr txBox="1"/>
          <p:nvPr/>
        </p:nvSpPr>
        <p:spPr>
          <a:xfrm>
            <a:off x="6740870" y="3643328"/>
            <a:ext cx="1362864" cy="646331"/>
          </a:xfrm>
          <a:prstGeom prst="rect">
            <a:avLst/>
          </a:prstGeom>
          <a:noFill/>
        </p:spPr>
        <p:txBody>
          <a:bodyPr wrap="square" rtlCol="0">
            <a:spAutoFit/>
          </a:bodyPr>
          <a:lstStyle/>
          <a:p>
            <a:pPr algn="ctr"/>
            <a:r>
              <a:rPr lang="en-US" b="1" dirty="0"/>
              <a:t>Ties to alters</a:t>
            </a:r>
          </a:p>
        </p:txBody>
      </p:sp>
      <p:sp>
        <p:nvSpPr>
          <p:cNvPr id="74" name="TextBox 73">
            <a:extLst>
              <a:ext uri="{FF2B5EF4-FFF2-40B4-BE49-F238E27FC236}">
                <a16:creationId xmlns:a16="http://schemas.microsoft.com/office/drawing/2014/main" id="{6567EAA1-B061-4840-ADE3-660D48895205}"/>
              </a:ext>
            </a:extLst>
          </p:cNvPr>
          <p:cNvSpPr txBox="1"/>
          <p:nvPr/>
        </p:nvSpPr>
        <p:spPr>
          <a:xfrm>
            <a:off x="600410" y="3297080"/>
            <a:ext cx="2112669" cy="369332"/>
          </a:xfrm>
          <a:prstGeom prst="rect">
            <a:avLst/>
          </a:prstGeom>
          <a:noFill/>
        </p:spPr>
        <p:txBody>
          <a:bodyPr wrap="square" rtlCol="0">
            <a:spAutoFit/>
          </a:bodyPr>
          <a:lstStyle/>
          <a:p>
            <a:pPr algn="ctr"/>
            <a:r>
              <a:rPr lang="en-US" b="1" dirty="0"/>
              <a:t>Ties </a:t>
            </a:r>
            <a:r>
              <a:rPr lang="en-US" b="1" i="1" dirty="0"/>
              <a:t>between</a:t>
            </a:r>
            <a:r>
              <a:rPr lang="en-US" b="1" dirty="0"/>
              <a:t> alters</a:t>
            </a:r>
          </a:p>
        </p:txBody>
      </p:sp>
      <p:cxnSp>
        <p:nvCxnSpPr>
          <p:cNvPr id="76" name="Straight Arrow Connector 75">
            <a:extLst>
              <a:ext uri="{FF2B5EF4-FFF2-40B4-BE49-F238E27FC236}">
                <a16:creationId xmlns:a16="http://schemas.microsoft.com/office/drawing/2014/main" id="{CE0C280A-9008-44DB-A053-A60EABEDB8B4}"/>
              </a:ext>
            </a:extLst>
          </p:cNvPr>
          <p:cNvCxnSpPr>
            <a:cxnSpLocks/>
          </p:cNvCxnSpPr>
          <p:nvPr/>
        </p:nvCxnSpPr>
        <p:spPr>
          <a:xfrm flipH="1" flipV="1">
            <a:off x="1250373" y="2146825"/>
            <a:ext cx="316478" cy="11495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56B40B8-0770-413C-8318-1CCB1B367770}"/>
              </a:ext>
            </a:extLst>
          </p:cNvPr>
          <p:cNvCxnSpPr>
            <a:cxnSpLocks/>
            <a:stCxn id="74" idx="0"/>
          </p:cNvCxnSpPr>
          <p:nvPr/>
        </p:nvCxnSpPr>
        <p:spPr>
          <a:xfrm flipV="1">
            <a:off x="1656745" y="1826931"/>
            <a:ext cx="425690" cy="14701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435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5F21322-AAEF-415E-AB4C-D6CEE12D648F}"/>
              </a:ext>
            </a:extLst>
          </p:cNvPr>
          <p:cNvGrpSpPr/>
          <p:nvPr/>
        </p:nvGrpSpPr>
        <p:grpSpPr>
          <a:xfrm>
            <a:off x="6505551" y="1257696"/>
            <a:ext cx="1843250" cy="1608722"/>
            <a:chOff x="8674068" y="533927"/>
            <a:chExt cx="2457666" cy="2144963"/>
          </a:xfrm>
        </p:grpSpPr>
        <p:grpSp>
          <p:nvGrpSpPr>
            <p:cNvPr id="28" name="Group 27">
              <a:extLst>
                <a:ext uri="{FF2B5EF4-FFF2-40B4-BE49-F238E27FC236}">
                  <a16:creationId xmlns:a16="http://schemas.microsoft.com/office/drawing/2014/main" id="{6A9A6673-6C3D-4ADF-B2E1-9EA8121C4551}"/>
                </a:ext>
              </a:extLst>
            </p:cNvPr>
            <p:cNvGrpSpPr/>
            <p:nvPr/>
          </p:nvGrpSpPr>
          <p:grpSpPr>
            <a:xfrm>
              <a:off x="8929723" y="976173"/>
              <a:ext cx="1787527" cy="1346748"/>
              <a:chOff x="5012700" y="2410676"/>
              <a:chExt cx="3508892" cy="2870175"/>
            </a:xfrm>
          </p:grpSpPr>
          <p:cxnSp>
            <p:nvCxnSpPr>
              <p:cNvPr id="42" name="Straight Connector 41">
                <a:extLst>
                  <a:ext uri="{FF2B5EF4-FFF2-40B4-BE49-F238E27FC236}">
                    <a16:creationId xmlns:a16="http://schemas.microsoft.com/office/drawing/2014/main" id="{C7FB337A-916E-4B41-BB67-6C75EE824F32}"/>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FADC26A-9280-464D-B9A3-12537F7708AD}"/>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2F4C9D7-BC93-4121-B408-4D3C64C50BF7}"/>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0916CC4-D084-4548-9FF1-4D0B45A3405C}"/>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5E32765-665C-47B2-AE61-61C01970B004}"/>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74000FD-7F0F-4560-AE0A-3A8AFB91E65A}"/>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pic>
          <p:nvPicPr>
            <p:cNvPr id="35" name="Picture 34" descr="A person wearing a suit and tie&#10;&#10;Description automatically generated with low confidence">
              <a:extLst>
                <a:ext uri="{FF2B5EF4-FFF2-40B4-BE49-F238E27FC236}">
                  <a16:creationId xmlns:a16="http://schemas.microsoft.com/office/drawing/2014/main" id="{658BE761-F8BF-4F2B-9430-AE660B0E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871" y="1270204"/>
              <a:ext cx="553186" cy="768788"/>
            </a:xfrm>
            <a:prstGeom prst="rect">
              <a:avLst/>
            </a:prstGeom>
          </p:spPr>
        </p:pic>
        <p:pic>
          <p:nvPicPr>
            <p:cNvPr id="36" name="Picture 35" descr="A person wearing a mask&#10;&#10;Description automatically generated with low confidence">
              <a:extLst>
                <a:ext uri="{FF2B5EF4-FFF2-40B4-BE49-F238E27FC236}">
                  <a16:creationId xmlns:a16="http://schemas.microsoft.com/office/drawing/2014/main" id="{7274FDCC-12FA-4241-B6A0-9C0076F03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281" y="1955707"/>
              <a:ext cx="498132" cy="723183"/>
            </a:xfrm>
            <a:prstGeom prst="rect">
              <a:avLst/>
            </a:prstGeom>
          </p:spPr>
        </p:pic>
        <p:pic>
          <p:nvPicPr>
            <p:cNvPr id="37" name="Picture 36">
              <a:extLst>
                <a:ext uri="{FF2B5EF4-FFF2-40B4-BE49-F238E27FC236}">
                  <a16:creationId xmlns:a16="http://schemas.microsoft.com/office/drawing/2014/main" id="{DEE4A730-E4B8-45AB-9EE7-A7737C76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459" y="2032398"/>
              <a:ext cx="553494" cy="624988"/>
            </a:xfrm>
            <a:prstGeom prst="rect">
              <a:avLst/>
            </a:prstGeom>
          </p:spPr>
        </p:pic>
        <p:pic>
          <p:nvPicPr>
            <p:cNvPr id="38" name="Picture 37">
              <a:extLst>
                <a:ext uri="{FF2B5EF4-FFF2-40B4-BE49-F238E27FC236}">
                  <a16:creationId xmlns:a16="http://schemas.microsoft.com/office/drawing/2014/main" id="{3D4C6985-D01C-49DB-98A3-970E86A62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6283" y="1242050"/>
              <a:ext cx="605451" cy="695349"/>
            </a:xfrm>
            <a:prstGeom prst="rect">
              <a:avLst/>
            </a:prstGeom>
          </p:spPr>
        </p:pic>
        <p:pic>
          <p:nvPicPr>
            <p:cNvPr id="39" name="Picture 38">
              <a:extLst>
                <a:ext uri="{FF2B5EF4-FFF2-40B4-BE49-F238E27FC236}">
                  <a16:creationId xmlns:a16="http://schemas.microsoft.com/office/drawing/2014/main" id="{220524AA-80C4-44EC-92F6-156DDBDC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4068" y="1140647"/>
              <a:ext cx="549342" cy="620300"/>
            </a:xfrm>
            <a:prstGeom prst="rect">
              <a:avLst/>
            </a:prstGeom>
          </p:spPr>
        </p:pic>
        <p:pic>
          <p:nvPicPr>
            <p:cNvPr id="40" name="Picture 39" descr="Icon&#10;&#10;Description automatically generated">
              <a:extLst>
                <a:ext uri="{FF2B5EF4-FFF2-40B4-BE49-F238E27FC236}">
                  <a16:creationId xmlns:a16="http://schemas.microsoft.com/office/drawing/2014/main" id="{FBB1B37E-C939-4FC0-9AA8-562A9670D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0742" y="533927"/>
              <a:ext cx="544186" cy="624988"/>
            </a:xfrm>
            <a:prstGeom prst="rect">
              <a:avLst/>
            </a:prstGeom>
          </p:spPr>
        </p:pic>
        <p:pic>
          <p:nvPicPr>
            <p:cNvPr id="41" name="Picture 40" descr="Icon&#10;&#10;Description automatically generated">
              <a:extLst>
                <a:ext uri="{FF2B5EF4-FFF2-40B4-BE49-F238E27FC236}">
                  <a16:creationId xmlns:a16="http://schemas.microsoft.com/office/drawing/2014/main" id="{70F93B6C-FD70-4A0D-A8E2-7E7EF6D36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0709" y="554360"/>
              <a:ext cx="526982" cy="569352"/>
            </a:xfrm>
            <a:prstGeom prst="rect">
              <a:avLst/>
            </a:prstGeom>
          </p:spPr>
        </p:pic>
      </p:grpSp>
      <p:pic>
        <p:nvPicPr>
          <p:cNvPr id="48" name="Picture 47" descr="A person wearing a suit and tie&#10;&#10;Description automatically generated with low confidence">
            <a:extLst>
              <a:ext uri="{FF2B5EF4-FFF2-40B4-BE49-F238E27FC236}">
                <a16:creationId xmlns:a16="http://schemas.microsoft.com/office/drawing/2014/main" id="{3C68BE5B-34EA-4CDE-AE0E-D24A2C5C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898" y="1558012"/>
            <a:ext cx="672696" cy="934877"/>
          </a:xfrm>
          <a:prstGeom prst="rect">
            <a:avLst/>
          </a:prstGeom>
        </p:spPr>
      </p:pic>
      <p:grpSp>
        <p:nvGrpSpPr>
          <p:cNvPr id="2" name="Group 1">
            <a:extLst>
              <a:ext uri="{FF2B5EF4-FFF2-40B4-BE49-F238E27FC236}">
                <a16:creationId xmlns:a16="http://schemas.microsoft.com/office/drawing/2014/main" id="{CBDAE0FC-3332-4679-BDA6-124FD6D3C628}"/>
              </a:ext>
            </a:extLst>
          </p:cNvPr>
          <p:cNvGrpSpPr/>
          <p:nvPr/>
        </p:nvGrpSpPr>
        <p:grpSpPr>
          <a:xfrm>
            <a:off x="3549544" y="3634114"/>
            <a:ext cx="1995407" cy="1913384"/>
            <a:chOff x="4732724" y="3702484"/>
            <a:chExt cx="2660543" cy="2551179"/>
          </a:xfrm>
        </p:grpSpPr>
        <p:sp>
          <p:nvSpPr>
            <p:cNvPr id="5" name="Oval 4">
              <a:extLst>
                <a:ext uri="{FF2B5EF4-FFF2-40B4-BE49-F238E27FC236}">
                  <a16:creationId xmlns:a16="http://schemas.microsoft.com/office/drawing/2014/main" id="{5A0CC25F-634E-43B9-921C-5EE7CAEB58C5}"/>
                </a:ext>
              </a:extLst>
            </p:cNvPr>
            <p:cNvSpPr/>
            <p:nvPr/>
          </p:nvSpPr>
          <p:spPr>
            <a:xfrm>
              <a:off x="4732724" y="3702484"/>
              <a:ext cx="2660543" cy="2551179"/>
            </a:xfrm>
            <a:prstGeom prst="ellipse">
              <a:avLst/>
            </a:prstGeom>
            <a:solidFill>
              <a:srgbClr val="DDC9D3">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3669870-26EE-4F05-9568-5315B858E957}"/>
                </a:ext>
              </a:extLst>
            </p:cNvPr>
            <p:cNvGrpSpPr/>
            <p:nvPr/>
          </p:nvGrpSpPr>
          <p:grpSpPr>
            <a:xfrm>
              <a:off x="5116207" y="4310551"/>
              <a:ext cx="1787527" cy="1346748"/>
              <a:chOff x="5012700" y="2410676"/>
              <a:chExt cx="3508892" cy="2870175"/>
            </a:xfrm>
          </p:grpSpPr>
          <p:cxnSp>
            <p:nvCxnSpPr>
              <p:cNvPr id="20" name="Straight Connector 19">
                <a:extLst>
                  <a:ext uri="{FF2B5EF4-FFF2-40B4-BE49-F238E27FC236}">
                    <a16:creationId xmlns:a16="http://schemas.microsoft.com/office/drawing/2014/main" id="{F45A58B6-AF4D-48D3-9342-A83E25B9501B}"/>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281CA0A-F79B-4174-974F-8303D0C2DE07}"/>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A5ED90-16F1-495E-AA8B-9C86B7917F56}"/>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BAA0C9-B8C2-4F71-A1DA-3E58332347AF}"/>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CDBA933-54F9-44BC-A626-4083BA62B01F}"/>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32E346-193A-4D2D-896E-8E018C865DF2}"/>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cxnSp>
          <p:nvCxnSpPr>
            <p:cNvPr id="7" name="Straight Connector 6">
              <a:extLst>
                <a:ext uri="{FF2B5EF4-FFF2-40B4-BE49-F238E27FC236}">
                  <a16:creationId xmlns:a16="http://schemas.microsoft.com/office/drawing/2014/main" id="{4140B218-A427-442B-B7EC-492A967A78D3}"/>
                </a:ext>
              </a:extLst>
            </p:cNvPr>
            <p:cNvCxnSpPr/>
            <p:nvPr/>
          </p:nvCxnSpPr>
          <p:spPr>
            <a:xfrm flipH="1" flipV="1">
              <a:off x="6470815" y="4310543"/>
              <a:ext cx="432918" cy="474574"/>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4D0B8546-BE68-4BCA-91B2-99D83E97E4FB}"/>
                </a:ext>
              </a:extLst>
            </p:cNvPr>
            <p:cNvCxnSpPr/>
            <p:nvPr/>
          </p:nvCxnSpPr>
          <p:spPr>
            <a:xfrm flipH="1">
              <a:off x="5389020" y="4239952"/>
              <a:ext cx="229294" cy="12761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D62FF47-3D02-4803-9BAE-67F44DAECCB1}"/>
                </a:ext>
              </a:extLst>
            </p:cNvPr>
            <p:cNvCxnSpPr/>
            <p:nvPr/>
          </p:nvCxnSpPr>
          <p:spPr>
            <a:xfrm flipH="1" flipV="1">
              <a:off x="5618314" y="4239952"/>
              <a:ext cx="1285430" cy="80803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4392DB3-585B-4863-942A-25E885D58760}"/>
                </a:ext>
              </a:extLst>
            </p:cNvPr>
            <p:cNvCxnSpPr/>
            <p:nvPr/>
          </p:nvCxnSpPr>
          <p:spPr>
            <a:xfrm flipH="1">
              <a:off x="5397522" y="4310543"/>
              <a:ext cx="1073293" cy="1206538"/>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0ABF457B-907B-40E5-8CA9-C94E69E775A1}"/>
                </a:ext>
              </a:extLst>
            </p:cNvPr>
            <p:cNvCxnSpPr/>
            <p:nvPr/>
          </p:nvCxnSpPr>
          <p:spPr>
            <a:xfrm flipH="1">
              <a:off x="5389010" y="5063087"/>
              <a:ext cx="1598885" cy="4539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73F0819B-9092-41DB-828A-EEF60DE58EF2}"/>
                </a:ext>
              </a:extLst>
            </p:cNvPr>
            <p:cNvCxnSpPr/>
            <p:nvPr/>
          </p:nvCxnSpPr>
          <p:spPr>
            <a:xfrm flipH="1" flipV="1">
              <a:off x="5389016" y="5516146"/>
              <a:ext cx="1199779" cy="141147"/>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descr="A person wearing a mask&#10;&#10;Description automatically generated with low confidence">
              <a:extLst>
                <a:ext uri="{FF2B5EF4-FFF2-40B4-BE49-F238E27FC236}">
                  <a16:creationId xmlns:a16="http://schemas.microsoft.com/office/drawing/2014/main" id="{A4A4C7F6-5E92-4705-89E6-BB0BD3805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765" y="5290084"/>
              <a:ext cx="498132" cy="723183"/>
            </a:xfrm>
            <a:prstGeom prst="rect">
              <a:avLst/>
            </a:prstGeom>
          </p:spPr>
        </p:pic>
        <p:pic>
          <p:nvPicPr>
            <p:cNvPr id="15" name="Picture 14">
              <a:extLst>
                <a:ext uri="{FF2B5EF4-FFF2-40B4-BE49-F238E27FC236}">
                  <a16:creationId xmlns:a16="http://schemas.microsoft.com/office/drawing/2014/main" id="{65AA45BD-FAA7-4661-AC7C-A767FA5C9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943" y="5366776"/>
              <a:ext cx="553494" cy="624988"/>
            </a:xfrm>
            <a:prstGeom prst="rect">
              <a:avLst/>
            </a:prstGeom>
          </p:spPr>
        </p:pic>
        <p:pic>
          <p:nvPicPr>
            <p:cNvPr id="16" name="Picture 15">
              <a:extLst>
                <a:ext uri="{FF2B5EF4-FFF2-40B4-BE49-F238E27FC236}">
                  <a16:creationId xmlns:a16="http://schemas.microsoft.com/office/drawing/2014/main" id="{F05C2293-E32E-4192-9A22-581C1A83D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2767" y="4576428"/>
              <a:ext cx="605451" cy="695349"/>
            </a:xfrm>
            <a:prstGeom prst="rect">
              <a:avLst/>
            </a:prstGeom>
          </p:spPr>
        </p:pic>
        <p:pic>
          <p:nvPicPr>
            <p:cNvPr id="17" name="Picture 16">
              <a:extLst>
                <a:ext uri="{FF2B5EF4-FFF2-40B4-BE49-F238E27FC236}">
                  <a16:creationId xmlns:a16="http://schemas.microsoft.com/office/drawing/2014/main" id="{C5122B10-22E5-4156-91ED-D626E22D20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552" y="4475025"/>
              <a:ext cx="549342" cy="620300"/>
            </a:xfrm>
            <a:prstGeom prst="rect">
              <a:avLst/>
            </a:prstGeom>
          </p:spPr>
        </p:pic>
        <p:pic>
          <p:nvPicPr>
            <p:cNvPr id="18" name="Picture 17" descr="Icon&#10;&#10;Description automatically generated">
              <a:extLst>
                <a:ext uri="{FF2B5EF4-FFF2-40B4-BE49-F238E27FC236}">
                  <a16:creationId xmlns:a16="http://schemas.microsoft.com/office/drawing/2014/main" id="{63D864F9-4519-41E7-B6C5-114000D55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7227" y="3868305"/>
              <a:ext cx="544186" cy="624988"/>
            </a:xfrm>
            <a:prstGeom prst="rect">
              <a:avLst/>
            </a:prstGeom>
          </p:spPr>
        </p:pic>
        <p:pic>
          <p:nvPicPr>
            <p:cNvPr id="19" name="Picture 18" descr="Icon&#10;&#10;Description automatically generated">
              <a:extLst>
                <a:ext uri="{FF2B5EF4-FFF2-40B4-BE49-F238E27FC236}">
                  <a16:creationId xmlns:a16="http://schemas.microsoft.com/office/drawing/2014/main" id="{D02C8A74-80DA-42E8-8239-938D663FBA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7196" y="3888739"/>
              <a:ext cx="526982" cy="569352"/>
            </a:xfrm>
            <a:prstGeom prst="rect">
              <a:avLst/>
            </a:prstGeom>
          </p:spPr>
        </p:pic>
        <p:pic>
          <p:nvPicPr>
            <p:cNvPr id="49" name="Picture 48" descr="A person wearing a suit and tie&#10;&#10;Description automatically generated with low confidence">
              <a:extLst>
                <a:ext uri="{FF2B5EF4-FFF2-40B4-BE49-F238E27FC236}">
                  <a16:creationId xmlns:a16="http://schemas.microsoft.com/office/drawing/2014/main" id="{8D1527B5-2939-4B2C-BE01-AD7CD5D2F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375" y="4603530"/>
              <a:ext cx="553186" cy="768788"/>
            </a:xfrm>
            <a:prstGeom prst="rect">
              <a:avLst/>
            </a:prstGeom>
          </p:spPr>
        </p:pic>
      </p:grpSp>
      <p:grpSp>
        <p:nvGrpSpPr>
          <p:cNvPr id="77" name="Group 76">
            <a:extLst>
              <a:ext uri="{FF2B5EF4-FFF2-40B4-BE49-F238E27FC236}">
                <a16:creationId xmlns:a16="http://schemas.microsoft.com/office/drawing/2014/main" id="{408771D8-BD56-4DE4-B40B-0992194F5D80}"/>
              </a:ext>
            </a:extLst>
          </p:cNvPr>
          <p:cNvGrpSpPr/>
          <p:nvPr/>
        </p:nvGrpSpPr>
        <p:grpSpPr>
          <a:xfrm>
            <a:off x="745693" y="1245182"/>
            <a:ext cx="1843250" cy="1608722"/>
            <a:chOff x="3978745" y="3209762"/>
            <a:chExt cx="2457666" cy="2144962"/>
          </a:xfrm>
        </p:grpSpPr>
        <p:grpSp>
          <p:nvGrpSpPr>
            <p:cNvPr id="55" name="Group 54">
              <a:extLst>
                <a:ext uri="{FF2B5EF4-FFF2-40B4-BE49-F238E27FC236}">
                  <a16:creationId xmlns:a16="http://schemas.microsoft.com/office/drawing/2014/main" id="{A2835F16-2A41-4297-827E-A43846716AD5}"/>
                </a:ext>
              </a:extLst>
            </p:cNvPr>
            <p:cNvGrpSpPr/>
            <p:nvPr/>
          </p:nvGrpSpPr>
          <p:grpSpPr>
            <a:xfrm>
              <a:off x="4234400" y="3652008"/>
              <a:ext cx="1787527" cy="1346748"/>
              <a:chOff x="5012700" y="2410676"/>
              <a:chExt cx="3508892" cy="2870175"/>
            </a:xfrm>
          </p:grpSpPr>
          <p:cxnSp>
            <p:nvCxnSpPr>
              <p:cNvPr id="68" name="Straight Connector 67">
                <a:extLst>
                  <a:ext uri="{FF2B5EF4-FFF2-40B4-BE49-F238E27FC236}">
                    <a16:creationId xmlns:a16="http://schemas.microsoft.com/office/drawing/2014/main" id="{82852A7F-D54E-41EF-8139-76B5C9EC58D0}"/>
                  </a:ext>
                </a:extLst>
              </p:cNvPr>
              <p:cNvCxnSpPr/>
              <p:nvPr/>
            </p:nvCxnSpPr>
            <p:spPr>
              <a:xfrm flipV="1">
                <a:off x="6910279" y="3676540"/>
                <a:ext cx="1611313" cy="272344"/>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47DFCB4-2E8B-40AB-BD9F-7EAB93D8318B}"/>
                  </a:ext>
                </a:extLst>
              </p:cNvPr>
              <p:cNvCxnSpPr/>
              <p:nvPr/>
            </p:nvCxnSpPr>
            <p:spPr>
              <a:xfrm>
                <a:off x="6910279" y="3948884"/>
                <a:ext cx="993077" cy="133196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C1B444B-6227-47C2-A81D-E4D6FDABFC82}"/>
                  </a:ext>
                </a:extLst>
              </p:cNvPr>
              <p:cNvCxnSpPr/>
              <p:nvPr/>
            </p:nvCxnSpPr>
            <p:spPr>
              <a:xfrm flipH="1">
                <a:off x="5583917" y="3948884"/>
                <a:ext cx="1326362" cy="1033152"/>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52F4D95-0806-4B38-993C-CB8A139CA214}"/>
                  </a:ext>
                </a:extLst>
              </p:cNvPr>
              <p:cNvCxnSpPr/>
              <p:nvPr/>
            </p:nvCxnSpPr>
            <p:spPr>
              <a:xfrm>
                <a:off x="5012700" y="3422081"/>
                <a:ext cx="1897579" cy="52680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3D92799-D7D8-4FF7-BEE7-CD8FD2A71FCC}"/>
                  </a:ext>
                </a:extLst>
              </p:cNvPr>
              <p:cNvCxnSpPr/>
              <p:nvPr/>
            </p:nvCxnSpPr>
            <p:spPr>
              <a:xfrm flipV="1">
                <a:off x="6942874" y="2627874"/>
                <a:ext cx="728904" cy="1341437"/>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303A48A-4E87-4BC4-9ADE-FE5907535CA0}"/>
                  </a:ext>
                </a:extLst>
              </p:cNvPr>
              <p:cNvCxnSpPr/>
              <p:nvPr/>
            </p:nvCxnSpPr>
            <p:spPr>
              <a:xfrm>
                <a:off x="6052504" y="2410676"/>
                <a:ext cx="890370" cy="1603812"/>
              </a:xfrm>
              <a:prstGeom prst="line">
                <a:avLst/>
              </a:prstGeom>
              <a:ln>
                <a:prstDash val="solid"/>
              </a:ln>
            </p:spPr>
            <p:style>
              <a:lnRef idx="2">
                <a:schemeClr val="accent1"/>
              </a:lnRef>
              <a:fillRef idx="0">
                <a:schemeClr val="accent1"/>
              </a:fillRef>
              <a:effectRef idx="1">
                <a:schemeClr val="accent1"/>
              </a:effectRef>
              <a:fontRef idx="minor">
                <a:schemeClr val="tx1"/>
              </a:fontRef>
            </p:style>
          </p:cxnSp>
        </p:grpSp>
        <p:cxnSp>
          <p:nvCxnSpPr>
            <p:cNvPr id="56" name="Straight Connector 55">
              <a:extLst>
                <a:ext uri="{FF2B5EF4-FFF2-40B4-BE49-F238E27FC236}">
                  <a16:creationId xmlns:a16="http://schemas.microsoft.com/office/drawing/2014/main" id="{C43C472D-E9DA-470F-86D2-13729B13D1E7}"/>
                </a:ext>
              </a:extLst>
            </p:cNvPr>
            <p:cNvCxnSpPr/>
            <p:nvPr/>
          </p:nvCxnSpPr>
          <p:spPr>
            <a:xfrm flipH="1" flipV="1">
              <a:off x="5589008" y="3652000"/>
              <a:ext cx="432918" cy="474574"/>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1B796A5D-DA7E-4E75-947D-3300F321687F}"/>
                </a:ext>
              </a:extLst>
            </p:cNvPr>
            <p:cNvCxnSpPr/>
            <p:nvPr/>
          </p:nvCxnSpPr>
          <p:spPr>
            <a:xfrm flipH="1">
              <a:off x="4507213" y="3581409"/>
              <a:ext cx="229294" cy="12761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93207B66-4C44-442B-9D3D-F0F171011E27}"/>
                </a:ext>
              </a:extLst>
            </p:cNvPr>
            <p:cNvCxnSpPr/>
            <p:nvPr/>
          </p:nvCxnSpPr>
          <p:spPr>
            <a:xfrm flipH="1" flipV="1">
              <a:off x="4736507" y="3581409"/>
              <a:ext cx="1285430" cy="80803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8E990BEC-0578-45A4-A6ED-F0FB5D3575BE}"/>
                </a:ext>
              </a:extLst>
            </p:cNvPr>
            <p:cNvCxnSpPr/>
            <p:nvPr/>
          </p:nvCxnSpPr>
          <p:spPr>
            <a:xfrm flipH="1">
              <a:off x="4515715" y="3652000"/>
              <a:ext cx="1073293" cy="1206538"/>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307B598A-05C1-4498-B74B-0338F9B1783C}"/>
                </a:ext>
              </a:extLst>
            </p:cNvPr>
            <p:cNvCxnSpPr/>
            <p:nvPr/>
          </p:nvCxnSpPr>
          <p:spPr>
            <a:xfrm flipH="1">
              <a:off x="4507203" y="4404544"/>
              <a:ext cx="1598885" cy="453995"/>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D4FCE764-BA39-438F-A3A3-9FF32E0DA8BD}"/>
                </a:ext>
              </a:extLst>
            </p:cNvPr>
            <p:cNvCxnSpPr/>
            <p:nvPr/>
          </p:nvCxnSpPr>
          <p:spPr>
            <a:xfrm flipH="1" flipV="1">
              <a:off x="4507209" y="4857603"/>
              <a:ext cx="1199779" cy="141147"/>
            </a:xfrm>
            <a:prstGeom prst="line">
              <a:avLst/>
            </a:prstGeom>
            <a:ln w="1905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2" name="Picture 61" descr="A person wearing a mask&#10;&#10;Description automatically generated with low confidence">
              <a:extLst>
                <a:ext uri="{FF2B5EF4-FFF2-40B4-BE49-F238E27FC236}">
                  <a16:creationId xmlns:a16="http://schemas.microsoft.com/office/drawing/2014/main" id="{776F5ADE-40E1-4960-A7EC-40B32FC77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58" y="4631541"/>
              <a:ext cx="498132" cy="723183"/>
            </a:xfrm>
            <a:prstGeom prst="rect">
              <a:avLst/>
            </a:prstGeom>
          </p:spPr>
        </p:pic>
        <p:pic>
          <p:nvPicPr>
            <p:cNvPr id="63" name="Picture 62">
              <a:extLst>
                <a:ext uri="{FF2B5EF4-FFF2-40B4-BE49-F238E27FC236}">
                  <a16:creationId xmlns:a16="http://schemas.microsoft.com/office/drawing/2014/main" id="{FAD4336D-FFE2-49E0-A24D-5992AB4B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136" y="4708233"/>
              <a:ext cx="553494" cy="624988"/>
            </a:xfrm>
            <a:prstGeom prst="rect">
              <a:avLst/>
            </a:prstGeom>
          </p:spPr>
        </p:pic>
        <p:pic>
          <p:nvPicPr>
            <p:cNvPr id="64" name="Picture 63">
              <a:extLst>
                <a:ext uri="{FF2B5EF4-FFF2-40B4-BE49-F238E27FC236}">
                  <a16:creationId xmlns:a16="http://schemas.microsoft.com/office/drawing/2014/main" id="{2771547B-26FB-43E6-8EAA-C9D1EB54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960" y="3917885"/>
              <a:ext cx="605451" cy="695349"/>
            </a:xfrm>
            <a:prstGeom prst="rect">
              <a:avLst/>
            </a:prstGeom>
          </p:spPr>
        </p:pic>
        <p:pic>
          <p:nvPicPr>
            <p:cNvPr id="65" name="Picture 64">
              <a:extLst>
                <a:ext uri="{FF2B5EF4-FFF2-40B4-BE49-F238E27FC236}">
                  <a16:creationId xmlns:a16="http://schemas.microsoft.com/office/drawing/2014/main" id="{D4668C7F-B571-4918-8399-83561E3E9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8745" y="3816482"/>
              <a:ext cx="549342" cy="620300"/>
            </a:xfrm>
            <a:prstGeom prst="rect">
              <a:avLst/>
            </a:prstGeom>
          </p:spPr>
        </p:pic>
        <p:pic>
          <p:nvPicPr>
            <p:cNvPr id="66" name="Picture 65" descr="Icon&#10;&#10;Description automatically generated">
              <a:extLst>
                <a:ext uri="{FF2B5EF4-FFF2-40B4-BE49-F238E27FC236}">
                  <a16:creationId xmlns:a16="http://schemas.microsoft.com/office/drawing/2014/main" id="{718E93E1-99FB-4304-A3AC-B7ABCA9B91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5420" y="3209762"/>
              <a:ext cx="544186" cy="624988"/>
            </a:xfrm>
            <a:prstGeom prst="rect">
              <a:avLst/>
            </a:prstGeom>
          </p:spPr>
        </p:pic>
        <p:pic>
          <p:nvPicPr>
            <p:cNvPr id="67" name="Picture 66" descr="Icon&#10;&#10;Description automatically generated">
              <a:extLst>
                <a:ext uri="{FF2B5EF4-FFF2-40B4-BE49-F238E27FC236}">
                  <a16:creationId xmlns:a16="http://schemas.microsoft.com/office/drawing/2014/main" id="{37201B11-C450-4AC8-95A2-1F42882A7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5389" y="3230196"/>
              <a:ext cx="526982" cy="569352"/>
            </a:xfrm>
            <a:prstGeom prst="rect">
              <a:avLst/>
            </a:prstGeom>
          </p:spPr>
        </p:pic>
        <p:pic>
          <p:nvPicPr>
            <p:cNvPr id="75" name="Picture 74" descr="A person wearing a suit and tie&#10;&#10;Description automatically generated with low confidence">
              <a:extLst>
                <a:ext uri="{FF2B5EF4-FFF2-40B4-BE49-F238E27FC236}">
                  <a16:creationId xmlns:a16="http://schemas.microsoft.com/office/drawing/2014/main" id="{B3517B12-BD87-43E4-A379-BCD23DCB2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886" y="3936059"/>
              <a:ext cx="553186" cy="768788"/>
            </a:xfrm>
            <a:prstGeom prst="rect">
              <a:avLst/>
            </a:prstGeom>
          </p:spPr>
        </p:pic>
      </p:grpSp>
      <p:sp>
        <p:nvSpPr>
          <p:cNvPr id="74" name="TextBox 73">
            <a:extLst>
              <a:ext uri="{FF2B5EF4-FFF2-40B4-BE49-F238E27FC236}">
                <a16:creationId xmlns:a16="http://schemas.microsoft.com/office/drawing/2014/main" id="{99429235-F8B0-41FD-AA08-3B4F3A67F2E1}"/>
              </a:ext>
            </a:extLst>
          </p:cNvPr>
          <p:cNvSpPr txBox="1"/>
          <p:nvPr/>
        </p:nvSpPr>
        <p:spPr>
          <a:xfrm>
            <a:off x="3637252" y="2777172"/>
            <a:ext cx="1819990" cy="646331"/>
          </a:xfrm>
          <a:prstGeom prst="rect">
            <a:avLst/>
          </a:prstGeom>
          <a:noFill/>
        </p:spPr>
        <p:txBody>
          <a:bodyPr wrap="square" rtlCol="0">
            <a:spAutoFit/>
          </a:bodyPr>
          <a:lstStyle/>
          <a:p>
            <a:pPr algn="ctr"/>
            <a:r>
              <a:rPr lang="en-US" b="1" dirty="0"/>
              <a:t>Ego</a:t>
            </a:r>
          </a:p>
          <a:p>
            <a:pPr algn="ctr"/>
            <a:r>
              <a:rPr lang="en-US" b="1" dirty="0"/>
              <a:t>network</a:t>
            </a:r>
          </a:p>
        </p:txBody>
      </p:sp>
    </p:spTree>
    <p:extLst>
      <p:ext uri="{BB962C8B-B14F-4D97-AF65-F5344CB8AC3E}">
        <p14:creationId xmlns:p14="http://schemas.microsoft.com/office/powerpoint/2010/main" val="271221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 characteristics</a:t>
            </a:r>
          </a:p>
        </p:txBody>
      </p:sp>
      <p:sp>
        <p:nvSpPr>
          <p:cNvPr id="3" name="Content Placeholder 2"/>
          <p:cNvSpPr>
            <a:spLocks noGrp="1"/>
          </p:cNvSpPr>
          <p:nvPr>
            <p:ph idx="1"/>
          </p:nvPr>
        </p:nvSpPr>
        <p:spPr/>
        <p:txBody>
          <a:bodyPr>
            <a:normAutofit/>
          </a:bodyPr>
          <a:lstStyle/>
          <a:p>
            <a:pPr>
              <a:lnSpc>
                <a:spcPct val="120000"/>
              </a:lnSpc>
            </a:pPr>
            <a:r>
              <a:rPr lang="en-US" sz="2800" dirty="0"/>
              <a:t>Direct or indirect links</a:t>
            </a:r>
          </a:p>
          <a:p>
            <a:pPr>
              <a:lnSpc>
                <a:spcPct val="120000"/>
              </a:lnSpc>
            </a:pPr>
            <a:r>
              <a:rPr lang="en-US" sz="2800" dirty="0"/>
              <a:t>Frequency</a:t>
            </a:r>
          </a:p>
          <a:p>
            <a:pPr>
              <a:lnSpc>
                <a:spcPct val="120000"/>
              </a:lnSpc>
            </a:pPr>
            <a:r>
              <a:rPr lang="en-US" sz="2800" dirty="0"/>
              <a:t>Stability</a:t>
            </a:r>
          </a:p>
          <a:p>
            <a:pPr>
              <a:lnSpc>
                <a:spcPct val="120000"/>
              </a:lnSpc>
            </a:pPr>
            <a:r>
              <a:rPr lang="en-US" sz="2800" dirty="0" err="1"/>
              <a:t>Multiplexity</a:t>
            </a:r>
            <a:endParaRPr lang="en-US" sz="2800" dirty="0"/>
          </a:p>
          <a:p>
            <a:pPr>
              <a:lnSpc>
                <a:spcPct val="120000"/>
              </a:lnSpc>
            </a:pPr>
            <a:r>
              <a:rPr lang="en-US" sz="2800" dirty="0"/>
              <a:t>Strength</a:t>
            </a:r>
          </a:p>
          <a:p>
            <a:pPr>
              <a:lnSpc>
                <a:spcPct val="120000"/>
              </a:lnSpc>
            </a:pPr>
            <a:r>
              <a:rPr lang="en-US" sz="2800" dirty="0"/>
              <a:t>Direction</a:t>
            </a:r>
          </a:p>
          <a:p>
            <a:pPr>
              <a:lnSpc>
                <a:spcPct val="120000"/>
              </a:lnSpc>
            </a:pPr>
            <a:r>
              <a:rPr lang="en-US" sz="2800" dirty="0"/>
              <a:t>Reciprocity</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975780"/>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Reproductive health campaigns</a:t>
            </a:r>
          </a:p>
          <a:p>
            <a:r>
              <a:rPr lang="en-US" dirty="0"/>
              <a:t>HIV/AIDS peer influence campaigns</a:t>
            </a:r>
          </a:p>
          <a:p>
            <a:r>
              <a:rPr lang="en-US" dirty="0"/>
              <a:t>Interventions in social networks</a:t>
            </a:r>
          </a:p>
          <a:p>
            <a:pPr lvl="1"/>
            <a:r>
              <a:rPr lang="en-US" dirty="0"/>
              <a:t>Opinion leaders</a:t>
            </a:r>
          </a:p>
          <a:p>
            <a:pPr lvl="1"/>
            <a:r>
              <a:rPr lang="en-US" dirty="0"/>
              <a:t>Popular opinion leaders</a:t>
            </a:r>
          </a:p>
          <a:p>
            <a:pPr lvl="1"/>
            <a:r>
              <a:rPr lang="en-US" dirty="0"/>
              <a:t>Lay health advisors</a:t>
            </a:r>
          </a:p>
          <a:p>
            <a:pPr lvl="1"/>
            <a:r>
              <a:rPr lang="en-US" dirty="0"/>
              <a:t>Market mavens</a:t>
            </a:r>
          </a:p>
        </p:txBody>
      </p:sp>
      <p:sp>
        <p:nvSpPr>
          <p:cNvPr id="4" name="Title 1"/>
          <p:cNvSpPr txBox="1">
            <a:spLocks noGrp="1"/>
          </p:cNvSpPr>
          <p:nvPr>
            <p:ph type="title"/>
          </p:nvPr>
        </p:nvSpPr>
        <p:spPr>
          <a:prstGeom prst="rect">
            <a:avLst/>
          </a:prstGeom>
        </p:spPr>
        <p:txBody>
          <a:bodyP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Interpersonal communication and health</a:t>
            </a:r>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1515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t>Structural Influence Model of Communication (SIM)</a:t>
            </a:r>
          </a:p>
        </p:txBody>
      </p:sp>
      <p:graphicFrame>
        <p:nvGraphicFramePr>
          <p:cNvPr id="5" name="Object 4"/>
          <p:cNvGraphicFramePr>
            <a:graphicFrameLocks noChangeAspect="1"/>
          </p:cNvGraphicFramePr>
          <p:nvPr/>
        </p:nvGraphicFramePr>
        <p:xfrm>
          <a:off x="1323975" y="1676400"/>
          <a:ext cx="6448425" cy="4227513"/>
        </p:xfrm>
        <a:graphic>
          <a:graphicData uri="http://schemas.openxmlformats.org/presentationml/2006/ole">
            <mc:AlternateContent xmlns:mc="http://schemas.openxmlformats.org/markup-compatibility/2006">
              <mc:Choice xmlns:v="urn:schemas-microsoft-com:vml" Requires="v">
                <p:oleObj name="Document" r:id="rId3" imgW="4971288" imgH="3258312" progId="Word.Document.8">
                  <p:embed/>
                </p:oleObj>
              </mc:Choice>
              <mc:Fallback>
                <p:oleObj name="Document" r:id="rId3" imgW="4971288" imgH="3258312" progId="Word.Document.8">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676400"/>
                        <a:ext cx="6448425" cy="42275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 Box 5"/>
          <p:cNvSpPr txBox="1">
            <a:spLocks noChangeArrowheads="1"/>
          </p:cNvSpPr>
          <p:nvPr/>
        </p:nvSpPr>
        <p:spPr bwMode="auto">
          <a:xfrm>
            <a:off x="0" y="6262688"/>
            <a:ext cx="41148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t>Ackerson &amp; Viswanath, 2009</a:t>
            </a:r>
            <a:endParaRPr lang="en-US"/>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17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pic>
        <p:nvPicPr>
          <p:cNvPr id="7" name="Picture 4" descr="PPT174"/>
          <p:cNvPicPr>
            <a:picLocks noChangeAspect="1" noChangeArrowheads="1"/>
          </p:cNvPicPr>
          <p:nvPr/>
        </p:nvPicPr>
        <p:blipFill rotWithShape="1">
          <a:blip r:embed="rId5"/>
          <a:srcRect l="42708" r="24449" b="23835"/>
          <a:stretch/>
        </p:blipFill>
        <p:spPr bwMode="auto">
          <a:xfrm>
            <a:off x="2347295" y="1611475"/>
            <a:ext cx="4212270" cy="4435067"/>
          </a:xfrm>
          <a:prstGeom prst="rect">
            <a:avLst/>
          </a:prstGeom>
          <a:noFill/>
          <a:ln w="9525">
            <a:noFill/>
            <a:miter lim="800000"/>
            <a:headEnd/>
            <a:tailEnd/>
          </a:ln>
        </p:spPr>
      </p:pic>
      <p:sp>
        <p:nvSpPr>
          <p:cNvPr id="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support and social capital</a:t>
            </a:r>
          </a:p>
        </p:txBody>
      </p:sp>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0391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PT174"/>
          <p:cNvPicPr>
            <a:picLocks noChangeAspect="1" noChangeArrowheads="1"/>
          </p:cNvPicPr>
          <p:nvPr/>
        </p:nvPicPr>
        <p:blipFill>
          <a:blip r:embed="rId3"/>
          <a:srcRect/>
          <a:stretch>
            <a:fillRect/>
          </a:stretch>
        </p:blipFill>
        <p:spPr bwMode="auto">
          <a:xfrm>
            <a:off x="-22676" y="1773628"/>
            <a:ext cx="9296664" cy="4220773"/>
          </a:xfrm>
          <a:prstGeom prst="rect">
            <a:avLst/>
          </a:prstGeom>
          <a:noFill/>
          <a:ln w="9525">
            <a:noFill/>
            <a:miter lim="800000"/>
            <a:headEnd/>
            <a:tailEnd/>
          </a:ln>
        </p:spPr>
      </p:pic>
      <p:sp>
        <p:nvSpPr>
          <p:cNvPr id="5" name="Text Box 5"/>
          <p:cNvSpPr txBox="1">
            <a:spLocks noChangeArrowheads="1"/>
          </p:cNvSpPr>
          <p:nvPr/>
        </p:nvSpPr>
        <p:spPr bwMode="auto">
          <a:xfrm>
            <a:off x="0" y="6096000"/>
            <a:ext cx="3886200" cy="36933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t>From Luke &amp; Harris (2007)</a:t>
            </a:r>
          </a:p>
        </p:txBody>
      </p:sp>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2973769-9142-EE25-3B4A-9C503B05FC32}"/>
              </a:ext>
            </a:extLst>
          </p:cNvPr>
          <p:cNvSpPr>
            <a:spLocks noGrp="1"/>
          </p:cNvSpPr>
          <p:nvPr>
            <p:ph type="title"/>
          </p:nvPr>
        </p:nvSpPr>
        <p:spPr>
          <a:xfrm>
            <a:off x="628650" y="365126"/>
            <a:ext cx="7886700" cy="1017107"/>
          </a:xfrm>
        </p:spPr>
        <p:txBody>
          <a:bodyPr>
            <a:normAutofit/>
          </a:bodyPr>
          <a:lstStyle/>
          <a:p>
            <a:r>
              <a:rPr lang="en-US" dirty="0"/>
              <a:t>Uses of network analysis in public health</a:t>
            </a:r>
          </a:p>
        </p:txBody>
      </p:sp>
    </p:spTree>
    <p:extLst>
      <p:ext uri="{BB962C8B-B14F-4D97-AF65-F5344CB8AC3E}">
        <p14:creationId xmlns:p14="http://schemas.microsoft.com/office/powerpoint/2010/main" val="3573449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8" name="Content Placeholder 7"/>
          <p:cNvSpPr>
            <a:spLocks noGrp="1"/>
          </p:cNvSpPr>
          <p:nvPr>
            <p:ph idx="1"/>
          </p:nvPr>
        </p:nvSpPr>
        <p:spPr>
          <a:xfrm>
            <a:off x="457200" y="1986000"/>
            <a:ext cx="8229600" cy="4876800"/>
          </a:xfrm>
        </p:spPr>
        <p:txBody>
          <a:bodyPr/>
          <a:lstStyle/>
          <a:p>
            <a:pPr marL="0" indent="0" algn="ctr">
              <a:buNone/>
            </a:pPr>
            <a:r>
              <a:rPr lang="en-US" sz="3200" dirty="0"/>
              <a:t>Individual level measure of the </a:t>
            </a:r>
          </a:p>
          <a:p>
            <a:pPr marL="0" indent="0" algn="ctr">
              <a:buNone/>
            </a:pPr>
            <a:r>
              <a:rPr lang="en-US" sz="3200" dirty="0"/>
              <a:t>amount of perceived or actual resources </a:t>
            </a:r>
          </a:p>
          <a:p>
            <a:pPr marL="0" indent="0" algn="ctr">
              <a:buNone/>
            </a:pPr>
            <a:r>
              <a:rPr lang="en-US" sz="3200" dirty="0"/>
              <a:t>available to a person </a:t>
            </a:r>
          </a:p>
          <a:p>
            <a:pPr marL="0" indent="0" algn="ctr">
              <a:buNone/>
            </a:pPr>
            <a:r>
              <a:rPr lang="en-US" sz="3200" dirty="0"/>
              <a:t>through the quality and quantity </a:t>
            </a:r>
          </a:p>
          <a:p>
            <a:pPr marL="0" indent="0" algn="ctr">
              <a:buNone/>
            </a:pPr>
            <a:r>
              <a:rPr lang="en-US" sz="3200" dirty="0"/>
              <a:t>of his or her social ties</a:t>
            </a:r>
          </a:p>
          <a:p>
            <a:pPr marL="0" indent="0">
              <a:buNone/>
            </a:pPr>
            <a:endParaRPr lang="en-US" dirty="0"/>
          </a:p>
        </p:txBody>
      </p:sp>
      <p:sp>
        <p:nvSpPr>
          <p:cNvPr id="12"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support</a:t>
            </a:r>
          </a:p>
        </p:txBody>
      </p:sp>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15130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8" name="Content Placeholder 7"/>
          <p:cNvSpPr>
            <a:spLocks noGrp="1"/>
          </p:cNvSpPr>
          <p:nvPr>
            <p:ph idx="1"/>
          </p:nvPr>
        </p:nvSpPr>
        <p:spPr/>
        <p:txBody>
          <a:bodyPr/>
          <a:lstStyle/>
          <a:p>
            <a:pPr marL="0" indent="0">
              <a:buNone/>
            </a:pPr>
            <a:r>
              <a:rPr lang="en-US" sz="3600" dirty="0"/>
              <a:t>Four dimensions:</a:t>
            </a:r>
          </a:p>
          <a:p>
            <a:pPr marL="457200" indent="-457200">
              <a:buFont typeface="+mj-lt"/>
              <a:buAutoNum type="arabicPeriod"/>
            </a:pPr>
            <a:r>
              <a:rPr lang="en-US" sz="3200" dirty="0"/>
              <a:t>Emotional support</a:t>
            </a:r>
          </a:p>
          <a:p>
            <a:pPr marL="457200" indent="-457200">
              <a:buFont typeface="+mj-lt"/>
              <a:buAutoNum type="arabicPeriod"/>
            </a:pPr>
            <a:r>
              <a:rPr lang="en-US" sz="3200" dirty="0"/>
              <a:t>Instrumental support</a:t>
            </a:r>
          </a:p>
          <a:p>
            <a:pPr marL="457200" indent="-457200">
              <a:buFont typeface="+mj-lt"/>
              <a:buAutoNum type="arabicPeriod"/>
            </a:pPr>
            <a:r>
              <a:rPr lang="en-US" sz="3200" dirty="0"/>
              <a:t>Appraisal support</a:t>
            </a:r>
          </a:p>
          <a:p>
            <a:pPr marL="457200" indent="-457200">
              <a:buFont typeface="+mj-lt"/>
              <a:buAutoNum type="arabicPeriod"/>
            </a:pPr>
            <a:r>
              <a:rPr lang="en-US" sz="3200" dirty="0"/>
              <a:t>Informational support</a:t>
            </a:r>
          </a:p>
        </p:txBody>
      </p:sp>
      <p:sp>
        <p:nvSpPr>
          <p:cNvPr id="12"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support</a:t>
            </a:r>
          </a:p>
        </p:txBody>
      </p:sp>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2264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4294967295"/>
          </p:nvPr>
        </p:nvSpPr>
        <p:spPr>
          <a:xfrm>
            <a:off x="611560" y="1600200"/>
            <a:ext cx="8382000" cy="4530725"/>
          </a:xfrm>
        </p:spPr>
        <p:txBody>
          <a:bodyPr>
            <a:normAutofit/>
          </a:bodyPr>
          <a:lstStyle/>
          <a:p>
            <a:pPr marL="0" indent="0" eaLnBrk="1" hangingPunct="1">
              <a:buNone/>
            </a:pPr>
            <a:r>
              <a:rPr lang="en-US" sz="3600" dirty="0"/>
              <a:t>Greater social support = </a:t>
            </a:r>
          </a:p>
          <a:p>
            <a:pPr lvl="1"/>
            <a:r>
              <a:rPr lang="en-US" sz="3200" dirty="0"/>
              <a:t>Greater mental health </a:t>
            </a:r>
          </a:p>
          <a:p>
            <a:pPr lvl="1"/>
            <a:r>
              <a:rPr lang="en-US" sz="3200" dirty="0"/>
              <a:t>Greater self-reported health </a:t>
            </a:r>
          </a:p>
          <a:p>
            <a:pPr lvl="1"/>
            <a:r>
              <a:rPr lang="en-US" sz="3200" dirty="0"/>
              <a:t>Greater well-being </a:t>
            </a:r>
          </a:p>
          <a:p>
            <a:pPr lvl="1"/>
            <a:r>
              <a:rPr lang="en-US" sz="3200" dirty="0"/>
              <a:t>Reduced mortality</a:t>
            </a:r>
          </a:p>
        </p:txBody>
      </p:sp>
      <p:pic>
        <p:nvPicPr>
          <p:cNvPr id="4" name="Picture 3"/>
          <p:cNvPicPr>
            <a:picLocks noChangeAspect="1"/>
          </p:cNvPicPr>
          <p:nvPr/>
        </p:nvPicPr>
        <p:blipFill>
          <a:blip r:embed="rId3"/>
          <a:stretch>
            <a:fillRect/>
          </a:stretch>
        </p:blipFill>
        <p:spPr>
          <a:xfrm>
            <a:off x="6103303" y="5992110"/>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572584"/>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support benefits</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38668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4294967295"/>
          </p:nvPr>
        </p:nvSpPr>
        <p:spPr>
          <a:xfrm>
            <a:off x="683568" y="1524000"/>
            <a:ext cx="7772400" cy="4419600"/>
          </a:xfrm>
        </p:spPr>
        <p:txBody>
          <a:bodyPr/>
          <a:lstStyle/>
          <a:p>
            <a:pPr eaLnBrk="1" hangingPunct="1">
              <a:lnSpc>
                <a:spcPct val="90000"/>
              </a:lnSpc>
            </a:pPr>
            <a:r>
              <a:rPr lang="en-US" sz="2800" dirty="0"/>
              <a:t>Burn-out: </a:t>
            </a:r>
          </a:p>
          <a:p>
            <a:pPr lvl="1" eaLnBrk="1" hangingPunct="1">
              <a:lnSpc>
                <a:spcPct val="90000"/>
              </a:lnSpc>
            </a:pPr>
            <a:r>
              <a:rPr lang="en-US" sz="2400" dirty="0"/>
              <a:t>Social support networks for mental health patients “burn out” over time (</a:t>
            </a:r>
            <a:r>
              <a:rPr lang="en-US" sz="2400" dirty="0" err="1"/>
              <a:t>Biegel</a:t>
            </a:r>
            <a:r>
              <a:rPr lang="en-US" sz="2400" dirty="0"/>
              <a:t> et al, 1995)</a:t>
            </a:r>
          </a:p>
          <a:p>
            <a:pPr eaLnBrk="1" hangingPunct="1">
              <a:lnSpc>
                <a:spcPct val="90000"/>
              </a:lnSpc>
            </a:pPr>
            <a:r>
              <a:rPr lang="en-US" sz="2800" dirty="0"/>
              <a:t>Size: </a:t>
            </a:r>
          </a:p>
          <a:p>
            <a:pPr lvl="1" eaLnBrk="1" hangingPunct="1">
              <a:lnSpc>
                <a:spcPct val="90000"/>
              </a:lnSpc>
            </a:pPr>
            <a:r>
              <a:rPr lang="en-US" sz="2400" dirty="0"/>
              <a:t>Social support networks for HIV patients are smaller than for other groups (Shelley et all, 1995)</a:t>
            </a:r>
          </a:p>
          <a:p>
            <a:pPr eaLnBrk="1" hangingPunct="1">
              <a:lnSpc>
                <a:spcPct val="90000"/>
              </a:lnSpc>
            </a:pPr>
            <a:r>
              <a:rPr lang="en-US" sz="2800" dirty="0"/>
              <a:t>Homogeneity: </a:t>
            </a:r>
          </a:p>
          <a:p>
            <a:pPr lvl="1" eaLnBrk="1" hangingPunct="1">
              <a:lnSpc>
                <a:spcPct val="90000"/>
              </a:lnSpc>
            </a:pPr>
            <a:r>
              <a:rPr lang="en-US" sz="2400" dirty="0"/>
              <a:t>Networks of low-income HIV+ IDUs consist primarily of other low-income HIV+ IDUs (Knowlton, 2003)</a:t>
            </a:r>
            <a:endParaRPr lang="en-US" sz="2100" dirty="0"/>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Disadvantaged social support networks</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15665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ChangeArrowheads="1"/>
          </p:cNvSpPr>
          <p:nvPr/>
        </p:nvSpPr>
        <p:spPr bwMode="auto">
          <a:xfrm>
            <a:off x="685800" y="2013975"/>
            <a:ext cx="7772400" cy="4419600"/>
          </a:xfrm>
          <a:prstGeom prst="rect">
            <a:avLst/>
          </a:prstGeom>
          <a:noFill/>
          <a:ln w="9525">
            <a:noFill/>
            <a:miter lim="800000"/>
            <a:headEnd/>
            <a:tailEnd/>
          </a:ln>
        </p:spPr>
        <p:txBody>
          <a:bodyPr>
            <a:prstTxWarp prst="textNoShape">
              <a:avLst/>
            </a:prstTxWarp>
          </a:bodyPr>
          <a:lstStyle/>
          <a:p>
            <a:pPr algn="ctr">
              <a:lnSpc>
                <a:spcPct val="80000"/>
              </a:lnSpc>
              <a:spcBef>
                <a:spcPct val="20000"/>
              </a:spcBef>
            </a:pPr>
            <a:r>
              <a:rPr lang="en-US" sz="3200" b="0" dirty="0">
                <a:solidFill>
                  <a:srgbClr val="292934"/>
                </a:solidFill>
                <a:latin typeface="Helvetica" pitchFamily="-72" charset="0"/>
              </a:rPr>
              <a:t>Resources embedded </a:t>
            </a:r>
          </a:p>
          <a:p>
            <a:pPr algn="ctr">
              <a:lnSpc>
                <a:spcPct val="80000"/>
              </a:lnSpc>
              <a:spcBef>
                <a:spcPct val="20000"/>
              </a:spcBef>
            </a:pPr>
            <a:r>
              <a:rPr lang="en-US" sz="3200" b="0" dirty="0">
                <a:solidFill>
                  <a:srgbClr val="292934"/>
                </a:solidFill>
                <a:latin typeface="Helvetica" pitchFamily="-72" charset="0"/>
              </a:rPr>
              <a:t>in a social structure which are </a:t>
            </a:r>
          </a:p>
          <a:p>
            <a:pPr algn="ctr">
              <a:lnSpc>
                <a:spcPct val="80000"/>
              </a:lnSpc>
              <a:spcBef>
                <a:spcPct val="20000"/>
              </a:spcBef>
            </a:pPr>
            <a:r>
              <a:rPr lang="en-US" sz="3200" b="0" dirty="0">
                <a:solidFill>
                  <a:srgbClr val="292934"/>
                </a:solidFill>
                <a:latin typeface="Helvetica" pitchFamily="-72" charset="0"/>
              </a:rPr>
              <a:t>accessed and/or mobilized </a:t>
            </a:r>
          </a:p>
          <a:p>
            <a:pPr algn="ctr">
              <a:lnSpc>
                <a:spcPct val="80000"/>
              </a:lnSpc>
              <a:spcBef>
                <a:spcPct val="20000"/>
              </a:spcBef>
            </a:pPr>
            <a:r>
              <a:rPr lang="en-US" sz="3200" b="0" dirty="0">
                <a:solidFill>
                  <a:srgbClr val="292934"/>
                </a:solidFill>
                <a:latin typeface="Helvetica" pitchFamily="-72" charset="0"/>
              </a:rPr>
              <a:t>in purposive actions </a:t>
            </a:r>
          </a:p>
          <a:p>
            <a:pPr algn="ctr">
              <a:lnSpc>
                <a:spcPct val="80000"/>
              </a:lnSpc>
              <a:spcBef>
                <a:spcPct val="20000"/>
              </a:spcBef>
            </a:pPr>
            <a:r>
              <a:rPr lang="en-US" sz="3200" b="0" dirty="0">
                <a:solidFill>
                  <a:srgbClr val="292934"/>
                </a:solidFill>
                <a:latin typeface="Helvetica" pitchFamily="-72" charset="0"/>
              </a:rPr>
              <a:t>(Lin, 1999)</a:t>
            </a:r>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capital</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70873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ChangeArrowheads="1"/>
          </p:cNvSpPr>
          <p:nvPr/>
        </p:nvSpPr>
        <p:spPr bwMode="auto">
          <a:xfrm>
            <a:off x="685800" y="1676400"/>
            <a:ext cx="7772400" cy="4419600"/>
          </a:xfrm>
          <a:prstGeom prst="rect">
            <a:avLst/>
          </a:prstGeom>
          <a:noFill/>
          <a:ln w="9525">
            <a:noFill/>
            <a:miter lim="800000"/>
            <a:headEnd/>
            <a:tailEnd/>
          </a:ln>
        </p:spPr>
        <p:txBody>
          <a:bodyPr>
            <a:prstTxWarp prst="textNoShape">
              <a:avLst/>
            </a:prstTxWarp>
          </a:bodyPr>
          <a:lstStyle/>
          <a:p>
            <a:pPr marL="457200" indent="-457200">
              <a:lnSpc>
                <a:spcPct val="80000"/>
              </a:lnSpc>
              <a:spcBef>
                <a:spcPct val="20000"/>
              </a:spcBef>
              <a:buFont typeface="+mj-lt"/>
              <a:buAutoNum type="arabicPeriod"/>
            </a:pPr>
            <a:r>
              <a:rPr lang="en-US" sz="2500" b="0" dirty="0">
                <a:solidFill>
                  <a:srgbClr val="292934"/>
                </a:solidFill>
                <a:latin typeface="Helvetica" pitchFamily="-72" charset="0"/>
              </a:rPr>
              <a:t>Structural -- resources embedded in a structure</a:t>
            </a:r>
          </a:p>
          <a:p>
            <a:pPr marL="457200" indent="-457200">
              <a:lnSpc>
                <a:spcPct val="80000"/>
              </a:lnSpc>
              <a:spcBef>
                <a:spcPct val="20000"/>
              </a:spcBef>
              <a:buFont typeface="+mj-lt"/>
              <a:buAutoNum type="arabicPeriod"/>
            </a:pPr>
            <a:r>
              <a:rPr lang="en-US" sz="2500" b="0" dirty="0">
                <a:solidFill>
                  <a:srgbClr val="292934"/>
                </a:solidFill>
                <a:latin typeface="Helvetica" pitchFamily="-72" charset="0"/>
              </a:rPr>
              <a:t>Opportunity -- accessibility to the resources</a:t>
            </a:r>
          </a:p>
          <a:p>
            <a:pPr marL="457200" indent="-457200">
              <a:lnSpc>
                <a:spcPct val="80000"/>
              </a:lnSpc>
              <a:spcBef>
                <a:spcPct val="20000"/>
              </a:spcBef>
              <a:buFont typeface="+mj-lt"/>
              <a:buAutoNum type="arabicPeriod"/>
            </a:pPr>
            <a:r>
              <a:rPr lang="en-US" sz="2500" b="0" dirty="0">
                <a:solidFill>
                  <a:srgbClr val="292934"/>
                </a:solidFill>
                <a:latin typeface="Helvetica" pitchFamily="-72" charset="0"/>
              </a:rPr>
              <a:t>Use - use of or mobilization of resources</a:t>
            </a:r>
          </a:p>
          <a:p>
            <a:pPr marL="742950" lvl="1" indent="-285750">
              <a:lnSpc>
                <a:spcPct val="80000"/>
              </a:lnSpc>
              <a:spcBef>
                <a:spcPct val="20000"/>
              </a:spcBef>
            </a:pPr>
            <a:endParaRPr lang="en-US" sz="2500" b="0" dirty="0">
              <a:solidFill>
                <a:srgbClr val="292934"/>
              </a:solidFill>
              <a:latin typeface="Helvetica" pitchFamily="-72" charset="0"/>
            </a:endParaRPr>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capital</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75294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ChangeArrowheads="1"/>
          </p:cNvSpPr>
          <p:nvPr/>
        </p:nvSpPr>
        <p:spPr bwMode="auto">
          <a:xfrm>
            <a:off x="685800" y="1676400"/>
            <a:ext cx="7772400" cy="4419600"/>
          </a:xfrm>
          <a:prstGeom prst="rect">
            <a:avLst/>
          </a:prstGeom>
          <a:noFill/>
          <a:ln w="9525">
            <a:noFill/>
            <a:miter lim="800000"/>
            <a:headEnd/>
            <a:tailEnd/>
          </a:ln>
        </p:spPr>
        <p:txBody>
          <a:bodyPr>
            <a:prstTxWarp prst="textNoShape">
              <a:avLst/>
            </a:prstTxWarp>
          </a:bodyPr>
          <a:lstStyle/>
          <a:p>
            <a:pPr>
              <a:lnSpc>
                <a:spcPct val="80000"/>
              </a:lnSpc>
              <a:spcBef>
                <a:spcPct val="20000"/>
              </a:spcBef>
            </a:pPr>
            <a:r>
              <a:rPr lang="en-US" sz="2800" dirty="0">
                <a:solidFill>
                  <a:srgbClr val="292934"/>
                </a:solidFill>
                <a:latin typeface="Helvetica" pitchFamily="-72" charset="0"/>
              </a:rPr>
              <a:t>Is a collective, or group-level dimension</a:t>
            </a:r>
          </a:p>
          <a:p>
            <a:pPr>
              <a:lnSpc>
                <a:spcPct val="80000"/>
              </a:lnSpc>
              <a:spcBef>
                <a:spcPct val="20000"/>
              </a:spcBef>
            </a:pPr>
            <a:endParaRPr lang="en-US" sz="2800" dirty="0">
              <a:solidFill>
                <a:srgbClr val="292934"/>
              </a:solidFill>
              <a:latin typeface="Helvetica" pitchFamily="-72" charset="0"/>
            </a:endParaRPr>
          </a:p>
          <a:p>
            <a:pPr>
              <a:lnSpc>
                <a:spcPct val="80000"/>
              </a:lnSpc>
              <a:spcBef>
                <a:spcPct val="20000"/>
              </a:spcBef>
            </a:pPr>
            <a:r>
              <a:rPr lang="en-US" sz="2800" dirty="0">
                <a:solidFill>
                  <a:srgbClr val="292934"/>
                </a:solidFill>
                <a:latin typeface="Helvetica" pitchFamily="-72" charset="0"/>
              </a:rPr>
              <a:t>Cognitive components</a:t>
            </a:r>
          </a:p>
          <a:p>
            <a:pPr marL="914400" lvl="1" indent="-457200">
              <a:lnSpc>
                <a:spcPct val="80000"/>
              </a:lnSpc>
              <a:spcBef>
                <a:spcPct val="20000"/>
              </a:spcBef>
              <a:buFont typeface="Arial"/>
              <a:buChar char="•"/>
            </a:pPr>
            <a:r>
              <a:rPr lang="en-US" sz="2800" dirty="0">
                <a:solidFill>
                  <a:srgbClr val="292934"/>
                </a:solidFill>
                <a:latin typeface="Helvetica" pitchFamily="-72" charset="0"/>
              </a:rPr>
              <a:t>Norms, values, trust, beliefs</a:t>
            </a:r>
          </a:p>
          <a:p>
            <a:pPr lvl="1">
              <a:lnSpc>
                <a:spcPct val="80000"/>
              </a:lnSpc>
              <a:spcBef>
                <a:spcPct val="20000"/>
              </a:spcBef>
            </a:pPr>
            <a:endParaRPr lang="en-US" sz="2800" dirty="0">
              <a:solidFill>
                <a:srgbClr val="292934"/>
              </a:solidFill>
              <a:latin typeface="Helvetica" pitchFamily="-72" charset="0"/>
            </a:endParaRPr>
          </a:p>
          <a:p>
            <a:pPr>
              <a:lnSpc>
                <a:spcPct val="80000"/>
              </a:lnSpc>
              <a:spcBef>
                <a:spcPct val="20000"/>
              </a:spcBef>
            </a:pPr>
            <a:r>
              <a:rPr lang="en-US" sz="2800" dirty="0">
                <a:solidFill>
                  <a:srgbClr val="292934"/>
                </a:solidFill>
                <a:latin typeface="Helvetica" pitchFamily="-72" charset="0"/>
              </a:rPr>
              <a:t>Structural components</a:t>
            </a:r>
          </a:p>
          <a:p>
            <a:pPr marL="914400" lvl="1" indent="-457200">
              <a:lnSpc>
                <a:spcPct val="80000"/>
              </a:lnSpc>
              <a:spcBef>
                <a:spcPct val="20000"/>
              </a:spcBef>
              <a:buFont typeface="Arial"/>
              <a:buChar char="•"/>
            </a:pPr>
            <a:r>
              <a:rPr lang="en-US" sz="2800" dirty="0">
                <a:solidFill>
                  <a:srgbClr val="292934"/>
                </a:solidFill>
                <a:latin typeface="Helvetica" pitchFamily="-72" charset="0"/>
              </a:rPr>
              <a:t>Civic associations</a:t>
            </a:r>
          </a:p>
          <a:p>
            <a:pPr marL="914400" lvl="1" indent="-457200">
              <a:lnSpc>
                <a:spcPct val="80000"/>
              </a:lnSpc>
              <a:spcBef>
                <a:spcPct val="20000"/>
              </a:spcBef>
              <a:buFont typeface="Arial"/>
              <a:buChar char="•"/>
            </a:pPr>
            <a:r>
              <a:rPr lang="en-US" sz="2800" dirty="0">
                <a:solidFill>
                  <a:srgbClr val="292934"/>
                </a:solidFill>
                <a:latin typeface="Helvetica" pitchFamily="-72" charset="0"/>
              </a:rPr>
              <a:t>Density of social networks</a:t>
            </a:r>
          </a:p>
          <a:p>
            <a:pPr marL="742950" lvl="1" indent="-285750">
              <a:lnSpc>
                <a:spcPct val="80000"/>
              </a:lnSpc>
              <a:spcBef>
                <a:spcPct val="20000"/>
              </a:spcBef>
            </a:pPr>
            <a:endParaRPr lang="en-US" sz="2500" b="0" dirty="0">
              <a:solidFill>
                <a:srgbClr val="292934"/>
              </a:solidFill>
              <a:latin typeface="Helvetica" pitchFamily="-72" charset="0"/>
            </a:endParaRPr>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capital</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71220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3"/>
          <p:cNvSpPr>
            <a:spLocks noGrp="1" noChangeArrowheads="1"/>
          </p:cNvSpPr>
          <p:nvPr>
            <p:ph type="body" idx="4294967295"/>
          </p:nvPr>
        </p:nvSpPr>
        <p:spPr>
          <a:xfrm>
            <a:off x="755576" y="1330424"/>
            <a:ext cx="7772400" cy="4618856"/>
          </a:xfrm>
        </p:spPr>
        <p:txBody>
          <a:bodyPr>
            <a:normAutofit fontScale="92500" lnSpcReduction="10000"/>
          </a:bodyPr>
          <a:lstStyle/>
          <a:p>
            <a:pPr eaLnBrk="1" hangingPunct="1">
              <a:lnSpc>
                <a:spcPct val="120000"/>
              </a:lnSpc>
              <a:buFontTx/>
              <a:buNone/>
            </a:pPr>
            <a:r>
              <a:rPr lang="en-US" sz="2800" dirty="0"/>
              <a:t>Influence health related behaviors</a:t>
            </a:r>
          </a:p>
          <a:p>
            <a:pPr eaLnBrk="1" hangingPunct="1">
              <a:lnSpc>
                <a:spcPct val="120000"/>
              </a:lnSpc>
            </a:pPr>
            <a:r>
              <a:rPr lang="en-US" sz="2800" dirty="0"/>
              <a:t>Influence access to services</a:t>
            </a:r>
          </a:p>
          <a:p>
            <a:pPr eaLnBrk="1" hangingPunct="1">
              <a:lnSpc>
                <a:spcPct val="120000"/>
              </a:lnSpc>
            </a:pPr>
            <a:r>
              <a:rPr lang="en-US" sz="2800" dirty="0"/>
              <a:t>Affect psychosocial processes</a:t>
            </a:r>
          </a:p>
          <a:p>
            <a:pPr eaLnBrk="1" hangingPunct="1">
              <a:lnSpc>
                <a:spcPct val="90000"/>
              </a:lnSpc>
              <a:buFontTx/>
              <a:buNone/>
            </a:pPr>
            <a:endParaRPr lang="en-US" sz="2800" dirty="0"/>
          </a:p>
          <a:p>
            <a:pPr eaLnBrk="1" hangingPunct="1">
              <a:lnSpc>
                <a:spcPct val="120000"/>
              </a:lnSpc>
              <a:buFontTx/>
              <a:buNone/>
            </a:pPr>
            <a:r>
              <a:rPr lang="en-US" sz="2800" dirty="0"/>
              <a:t>Social capital is associated with better health:</a:t>
            </a:r>
            <a:endParaRPr lang="en-US" sz="2400" dirty="0"/>
          </a:p>
          <a:p>
            <a:pPr eaLnBrk="1" hangingPunct="1">
              <a:lnSpc>
                <a:spcPct val="120000"/>
              </a:lnSpc>
            </a:pPr>
            <a:r>
              <a:rPr lang="en-US" sz="2400" dirty="0"/>
              <a:t>Regular involvement in informal networks (neighborhoods, churches) was positively associated with better mental health (</a:t>
            </a:r>
            <a:r>
              <a:rPr lang="en-US" sz="2400" dirty="0" err="1"/>
              <a:t>Ziersh</a:t>
            </a:r>
            <a:r>
              <a:rPr lang="en-US" sz="2400" dirty="0"/>
              <a:t>, 2005)</a:t>
            </a:r>
          </a:p>
          <a:p>
            <a:pPr eaLnBrk="1" hangingPunct="1">
              <a:lnSpc>
                <a:spcPct val="120000"/>
              </a:lnSpc>
            </a:pPr>
            <a:r>
              <a:rPr lang="en-US" sz="2400" dirty="0"/>
              <a:t>Social cohesion in neighborhoods predicted lower rates of violence (Sampson et al, 1997)</a:t>
            </a:r>
            <a:endParaRPr lang="en-US" sz="2800" dirty="0"/>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capital and well-being</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04338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3"/>
          <p:cNvSpPr>
            <a:spLocks noGrp="1"/>
          </p:cNvSpPr>
          <p:nvPr>
            <p:ph type="title" idx="4294967295"/>
          </p:nvPr>
        </p:nvSpPr>
        <p:spPr>
          <a:xfrm>
            <a:off x="395536" y="116632"/>
            <a:ext cx="7772400" cy="1143000"/>
          </a:xfrm>
        </p:spPr>
        <p:txBody>
          <a:bodyPr anchor="b"/>
          <a:lstStyle/>
          <a:p>
            <a:pPr eaLnBrk="1" hangingPunct="1"/>
            <a:r>
              <a:rPr lang="en-US" dirty="0"/>
              <a:t>Bonding and bridging patterns</a:t>
            </a:r>
          </a:p>
        </p:txBody>
      </p:sp>
      <p:sp>
        <p:nvSpPr>
          <p:cNvPr id="260098" name="Content Placeholder 4"/>
          <p:cNvSpPr>
            <a:spLocks noGrp="1"/>
          </p:cNvSpPr>
          <p:nvPr>
            <p:ph sz="half" idx="4294967295"/>
          </p:nvPr>
        </p:nvSpPr>
        <p:spPr>
          <a:xfrm>
            <a:off x="971600" y="1772816"/>
            <a:ext cx="3814763" cy="4114800"/>
          </a:xfrm>
        </p:spPr>
        <p:txBody>
          <a:bodyPr/>
          <a:lstStyle/>
          <a:p>
            <a:pPr eaLnBrk="1" hangingPunct="1"/>
            <a:r>
              <a:rPr lang="en-US" sz="3000" dirty="0"/>
              <a:t>Leadership roles based on position in network</a:t>
            </a:r>
          </a:p>
          <a:p>
            <a:pPr lvl="1" eaLnBrk="1" hangingPunct="1"/>
            <a:r>
              <a:rPr lang="en-US" sz="2500" dirty="0"/>
              <a:t>Bonding</a:t>
            </a:r>
          </a:p>
          <a:p>
            <a:pPr lvl="1" eaLnBrk="1" hangingPunct="1"/>
            <a:r>
              <a:rPr lang="en-US" sz="2500" dirty="0"/>
              <a:t>Bridging</a:t>
            </a:r>
          </a:p>
        </p:txBody>
      </p:sp>
      <p:pic>
        <p:nvPicPr>
          <p:cNvPr id="260099" name="Picture 2"/>
          <p:cNvPicPr>
            <a:picLocks noGrp="1" noChangeAspect="1" noChangeArrowheads="1"/>
          </p:cNvPicPr>
          <p:nvPr>
            <p:ph sz="half" idx="4294967295"/>
          </p:nvPr>
        </p:nvPicPr>
        <p:blipFill>
          <a:blip r:embed="rId3"/>
          <a:srcRect/>
          <a:stretch>
            <a:fillRect/>
          </a:stretch>
        </p:blipFill>
        <p:spPr>
          <a:xfrm>
            <a:off x="6003925" y="1524000"/>
            <a:ext cx="3140075" cy="4114800"/>
          </a:xfrm>
        </p:spPr>
      </p:pic>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100" name="Rectangle 7"/>
          <p:cNvSpPr>
            <a:spLocks noChangeArrowheads="1"/>
          </p:cNvSpPr>
          <p:nvPr/>
        </p:nvSpPr>
        <p:spPr bwMode="auto">
          <a:xfrm>
            <a:off x="467544" y="6237312"/>
            <a:ext cx="6142038" cy="366713"/>
          </a:xfrm>
          <a:prstGeom prst="rect">
            <a:avLst/>
          </a:prstGeom>
          <a:noFill/>
          <a:ln w="9525">
            <a:noFill/>
            <a:miter lim="800000"/>
            <a:headEnd/>
            <a:tailEnd/>
          </a:ln>
        </p:spPr>
        <p:txBody>
          <a:bodyPr wrap="none">
            <a:prstTxWarp prst="textNoShape">
              <a:avLst/>
            </a:prstTxWarp>
            <a:spAutoFit/>
          </a:bodyPr>
          <a:lstStyle/>
          <a:p>
            <a:pPr algn="ctr">
              <a:spcBef>
                <a:spcPct val="50000"/>
              </a:spcBef>
            </a:pPr>
            <a:r>
              <a:rPr lang="en-US" sz="1800" dirty="0"/>
              <a:t>From Hoppe &amp; </a:t>
            </a:r>
            <a:r>
              <a:rPr lang="en-US" sz="1800" dirty="0" err="1"/>
              <a:t>Reinelt</a:t>
            </a:r>
            <a:r>
              <a:rPr lang="en-US" sz="1800" dirty="0"/>
              <a:t> (2006), based on Robert Putnam</a:t>
            </a:r>
          </a:p>
        </p:txBody>
      </p:sp>
    </p:spTree>
    <p:extLst>
      <p:ext uri="{BB962C8B-B14F-4D97-AF65-F5344CB8AC3E}">
        <p14:creationId xmlns:p14="http://schemas.microsoft.com/office/powerpoint/2010/main" val="93614520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pic>
        <p:nvPicPr>
          <p:cNvPr id="7" name="Picture 4" descr="PPT174"/>
          <p:cNvPicPr>
            <a:picLocks noChangeAspect="1" noChangeArrowheads="1"/>
          </p:cNvPicPr>
          <p:nvPr/>
        </p:nvPicPr>
        <p:blipFill rotWithShape="1">
          <a:blip r:embed="rId5"/>
          <a:srcRect l="42708" r="24449" b="23835"/>
          <a:stretch/>
        </p:blipFill>
        <p:spPr bwMode="auto">
          <a:xfrm>
            <a:off x="2347295" y="1611475"/>
            <a:ext cx="4212270" cy="4435067"/>
          </a:xfrm>
          <a:prstGeom prst="rect">
            <a:avLst/>
          </a:prstGeom>
          <a:noFill/>
          <a:ln w="9525">
            <a:noFill/>
            <a:miter lim="800000"/>
            <a:headEnd/>
            <a:tailEnd/>
          </a:ln>
        </p:spPr>
      </p:pic>
      <p:sp>
        <p:nvSpPr>
          <p:cNvPr id="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networks and health behavior</a:t>
            </a:r>
          </a:p>
        </p:txBody>
      </p:sp>
      <p:sp>
        <p:nvSpPr>
          <p:cNvPr id="6" name="Rectangle 5"/>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2298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Network theory &amp; analysis in public health</a:t>
            </a:r>
          </a:p>
        </p:txBody>
      </p:sp>
      <p:sp>
        <p:nvSpPr>
          <p:cNvPr id="3" name="Content Placeholder 2"/>
          <p:cNvSpPr>
            <a:spLocks noGrp="1"/>
          </p:cNvSpPr>
          <p:nvPr>
            <p:ph sz="quarter" idx="10"/>
          </p:nvPr>
        </p:nvSpPr>
        <p:spPr/>
        <p:txBody>
          <a:bodyPr/>
          <a:lstStyle/>
          <a:p>
            <a:pPr marL="0" indent="0" algn="ctr">
              <a:buNone/>
            </a:pPr>
            <a:r>
              <a:rPr lang="en-US" sz="4000" b="1" dirty="0"/>
              <a:t>Structure matters!!!!</a:t>
            </a:r>
          </a:p>
          <a:p>
            <a:pPr marL="0" indent="0" algn="ctr">
              <a:buNone/>
            </a:pPr>
            <a:endParaRPr lang="en-US" sz="1400" dirty="0"/>
          </a:p>
          <a:p>
            <a:pPr marL="0" indent="0" algn="ctr">
              <a:buNone/>
            </a:pPr>
            <a:r>
              <a:rPr lang="en-US" sz="3600" dirty="0"/>
              <a:t>“…a node’s position in the network determines in part the opportunities and constraints that it encounters, and in this way plays an important role in the node’s outcomes.”</a:t>
            </a:r>
          </a:p>
          <a:p>
            <a:endParaRPr lang="en-US" dirty="0"/>
          </a:p>
        </p:txBody>
      </p:sp>
      <p:sp>
        <p:nvSpPr>
          <p:cNvPr id="2" name="TextBox 1"/>
          <p:cNvSpPr txBox="1"/>
          <p:nvPr/>
        </p:nvSpPr>
        <p:spPr>
          <a:xfrm>
            <a:off x="337643" y="6269253"/>
            <a:ext cx="4164037" cy="369332"/>
          </a:xfrm>
          <a:prstGeom prst="rect">
            <a:avLst/>
          </a:prstGeom>
          <a:noFill/>
        </p:spPr>
        <p:txBody>
          <a:bodyPr wrap="square" rtlCol="0">
            <a:spAutoFit/>
          </a:bodyPr>
          <a:lstStyle/>
          <a:p>
            <a:r>
              <a:rPr lang="en-US" dirty="0" err="1"/>
              <a:t>Borgatti</a:t>
            </a:r>
            <a:r>
              <a:rPr lang="en-US" dirty="0"/>
              <a:t>, </a:t>
            </a:r>
            <a:r>
              <a:rPr lang="en-US" i="1" dirty="0"/>
              <a:t>Science, </a:t>
            </a:r>
            <a:r>
              <a:rPr lang="en-US" dirty="0"/>
              <a:t>2009, p. 894</a:t>
            </a:r>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054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Network-level characteristics and health behavior</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Network variables explain </a:t>
            </a:r>
          </a:p>
          <a:p>
            <a:pPr marL="0" indent="0">
              <a:buNone/>
            </a:pPr>
            <a:r>
              <a:rPr lang="en-US" dirty="0"/>
              <a:t>individual behavior</a:t>
            </a:r>
          </a:p>
          <a:p>
            <a:pPr marL="0" indent="0">
              <a:buNone/>
            </a:pPr>
            <a:endParaRPr lang="en-US" dirty="0"/>
          </a:p>
          <a:p>
            <a:pPr marL="0" indent="0">
              <a:buNone/>
            </a:pPr>
            <a:r>
              <a:rPr lang="en-US" dirty="0"/>
              <a:t>Positively related to behavior change:</a:t>
            </a:r>
          </a:p>
          <a:p>
            <a:r>
              <a:rPr lang="en-US" dirty="0"/>
              <a:t>Connectedness </a:t>
            </a:r>
          </a:p>
          <a:p>
            <a:r>
              <a:rPr lang="en-US" dirty="0"/>
              <a:t>Integration </a:t>
            </a:r>
          </a:p>
          <a:p>
            <a:r>
              <a:rPr lang="en-US" dirty="0"/>
              <a:t>Diversity </a:t>
            </a:r>
          </a:p>
        </p:txBody>
      </p:sp>
      <p:pic>
        <p:nvPicPr>
          <p:cNvPr id="4" name="Picture 2"/>
          <p:cNvPicPr>
            <a:picLocks noChangeAspect="1" noChangeArrowheads="1"/>
          </p:cNvPicPr>
          <p:nvPr/>
        </p:nvPicPr>
        <p:blipFill>
          <a:blip r:embed="rId3"/>
          <a:srcRect/>
          <a:stretch>
            <a:fillRect/>
          </a:stretch>
        </p:blipFill>
        <p:spPr>
          <a:xfrm>
            <a:off x="5827078" y="1524000"/>
            <a:ext cx="3140075" cy="4114800"/>
          </a:xfrm>
          <a:prstGeom prst="rect">
            <a:avLst/>
          </a:prstGeom>
        </p:spPr>
      </p:pic>
      <p:sp>
        <p:nvSpPr>
          <p:cNvPr id="5" name="Rectangle 4"/>
          <p:cNvSpPr/>
          <p:nvPr/>
        </p:nvSpPr>
        <p:spPr>
          <a:xfrm>
            <a:off x="6045088" y="3359677"/>
            <a:ext cx="787791" cy="2411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45088" y="4524802"/>
            <a:ext cx="723480" cy="241125"/>
          </a:xfrm>
          <a:prstGeom prst="rect">
            <a:avLst/>
          </a:prstGeom>
          <a:solidFill>
            <a:srgbClr val="FDFAA5"/>
          </a:solidFill>
          <a:ln>
            <a:solidFill>
              <a:srgbClr val="F6F3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616700" y="4349750"/>
            <a:ext cx="216179" cy="416177"/>
          </a:xfrm>
          <a:prstGeom prst="line">
            <a:avLst/>
          </a:prstGeom>
          <a:ln w="12700" cmpd="sng"/>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a:off x="6388100" y="4349750"/>
            <a:ext cx="164821" cy="654050"/>
          </a:xfrm>
          <a:prstGeom prst="line">
            <a:avLst/>
          </a:prstGeom>
          <a:ln w="12700" cmpd="sng"/>
        </p:spPr>
        <p:style>
          <a:lnRef idx="2">
            <a:schemeClr val="accent5"/>
          </a:lnRef>
          <a:fillRef idx="0">
            <a:schemeClr val="accent5"/>
          </a:fillRef>
          <a:effectRef idx="1">
            <a:schemeClr val="accent5"/>
          </a:effectRef>
          <a:fontRef idx="minor">
            <a:schemeClr val="tx1"/>
          </a:fontRef>
        </p:style>
      </p:cxnSp>
      <p:sp>
        <p:nvSpPr>
          <p:cNvPr id="12" name="Freeform 11"/>
          <p:cNvSpPr/>
          <p:nvPr/>
        </p:nvSpPr>
        <p:spPr>
          <a:xfrm>
            <a:off x="6006421" y="4514850"/>
            <a:ext cx="13379" cy="279411"/>
          </a:xfrm>
          <a:custGeom>
            <a:avLst/>
            <a:gdLst>
              <a:gd name="connsiteX0" fmla="*/ 13379 w 13379"/>
              <a:gd name="connsiteY0" fmla="*/ 0 h 279411"/>
              <a:gd name="connsiteX1" fmla="*/ 679 w 13379"/>
              <a:gd name="connsiteY1" fmla="*/ 279400 h 279411"/>
              <a:gd name="connsiteX2" fmla="*/ 13379 w 13379"/>
              <a:gd name="connsiteY2" fmla="*/ 0 h 279411"/>
            </a:gdLst>
            <a:ahLst/>
            <a:cxnLst>
              <a:cxn ang="0">
                <a:pos x="connsiteX0" y="connsiteY0"/>
              </a:cxn>
              <a:cxn ang="0">
                <a:pos x="connsiteX1" y="connsiteY1"/>
              </a:cxn>
              <a:cxn ang="0">
                <a:pos x="connsiteX2" y="connsiteY2"/>
              </a:cxn>
            </a:cxnLst>
            <a:rect l="l" t="t" r="r" b="b"/>
            <a:pathLst>
              <a:path w="13379" h="279411">
                <a:moveTo>
                  <a:pt x="13379" y="0"/>
                </a:moveTo>
                <a:cubicBezTo>
                  <a:pt x="13379" y="0"/>
                  <a:pt x="4912" y="277283"/>
                  <a:pt x="679" y="279400"/>
                </a:cubicBezTo>
                <a:cubicBezTo>
                  <a:pt x="-3554" y="281517"/>
                  <a:pt x="13379" y="0"/>
                  <a:pt x="13379" y="0"/>
                </a:cubicBezTo>
                <a:close/>
              </a:path>
            </a:pathLst>
          </a:custGeom>
          <a:solidFill>
            <a:schemeClr val="bg1"/>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04420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Network-level characteristics and health behavior</a:t>
            </a:r>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r>
              <a:rPr lang="en-US" dirty="0"/>
              <a:t>Network variables explain </a:t>
            </a:r>
          </a:p>
          <a:p>
            <a:pPr marL="0" indent="0">
              <a:buNone/>
            </a:pPr>
            <a:r>
              <a:rPr lang="en-US" dirty="0"/>
              <a:t>individual behavior</a:t>
            </a:r>
          </a:p>
          <a:p>
            <a:pPr marL="0" indent="0">
              <a:buNone/>
            </a:pPr>
            <a:endParaRPr lang="en-US" dirty="0"/>
          </a:p>
          <a:p>
            <a:pPr marL="0" indent="0">
              <a:buNone/>
            </a:pPr>
            <a:r>
              <a:rPr lang="en-US" dirty="0"/>
              <a:t>Positively related to behavior change:</a:t>
            </a:r>
          </a:p>
          <a:p>
            <a:r>
              <a:rPr lang="en-US" dirty="0"/>
              <a:t>Connectedness </a:t>
            </a:r>
          </a:p>
          <a:p>
            <a:r>
              <a:rPr lang="en-US" dirty="0"/>
              <a:t>Integration </a:t>
            </a:r>
          </a:p>
          <a:p>
            <a:r>
              <a:rPr lang="en-US" dirty="0"/>
              <a:t>Diversity </a:t>
            </a:r>
          </a:p>
          <a:p>
            <a:endParaRPr lang="en-US" dirty="0"/>
          </a:p>
          <a:p>
            <a:pPr marL="0" indent="0">
              <a:buNone/>
            </a:pPr>
            <a:r>
              <a:rPr lang="en-US" dirty="0"/>
              <a:t>Radial vs. Interlocking</a:t>
            </a:r>
          </a:p>
        </p:txBody>
      </p:sp>
      <p:pic>
        <p:nvPicPr>
          <p:cNvPr id="4" name="Picture 2"/>
          <p:cNvPicPr>
            <a:picLocks noChangeAspect="1" noChangeArrowheads="1"/>
          </p:cNvPicPr>
          <p:nvPr/>
        </p:nvPicPr>
        <p:blipFill>
          <a:blip r:embed="rId3"/>
          <a:srcRect/>
          <a:stretch>
            <a:fillRect/>
          </a:stretch>
        </p:blipFill>
        <p:spPr>
          <a:xfrm>
            <a:off x="5827078" y="1524000"/>
            <a:ext cx="3140075" cy="4114800"/>
          </a:xfrm>
          <a:prstGeom prst="rect">
            <a:avLst/>
          </a:prstGeom>
        </p:spPr>
      </p:pic>
      <p:sp>
        <p:nvSpPr>
          <p:cNvPr id="5" name="Rectangle 4"/>
          <p:cNvSpPr/>
          <p:nvPr/>
        </p:nvSpPr>
        <p:spPr>
          <a:xfrm>
            <a:off x="6045088" y="3359677"/>
            <a:ext cx="787791" cy="2411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45088" y="4524802"/>
            <a:ext cx="723480" cy="241125"/>
          </a:xfrm>
          <a:prstGeom prst="rect">
            <a:avLst/>
          </a:prstGeom>
          <a:solidFill>
            <a:srgbClr val="FDFAA5"/>
          </a:solidFill>
          <a:ln>
            <a:solidFill>
              <a:srgbClr val="F6F3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616700" y="4349750"/>
            <a:ext cx="216179" cy="416177"/>
          </a:xfrm>
          <a:prstGeom prst="line">
            <a:avLst/>
          </a:prstGeom>
          <a:ln w="12700" cmpd="sng"/>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a:off x="6388100" y="4349750"/>
            <a:ext cx="164821" cy="654050"/>
          </a:xfrm>
          <a:prstGeom prst="line">
            <a:avLst/>
          </a:prstGeom>
          <a:ln w="12700" cmpd="sng"/>
        </p:spPr>
        <p:style>
          <a:lnRef idx="2">
            <a:schemeClr val="accent5"/>
          </a:lnRef>
          <a:fillRef idx="0">
            <a:schemeClr val="accent5"/>
          </a:fillRef>
          <a:effectRef idx="1">
            <a:schemeClr val="accent5"/>
          </a:effectRef>
          <a:fontRef idx="minor">
            <a:schemeClr val="tx1"/>
          </a:fontRef>
        </p:style>
      </p:cxnSp>
      <p:sp>
        <p:nvSpPr>
          <p:cNvPr id="12" name="Freeform 11"/>
          <p:cNvSpPr/>
          <p:nvPr/>
        </p:nvSpPr>
        <p:spPr>
          <a:xfrm>
            <a:off x="6006421" y="4514850"/>
            <a:ext cx="13379" cy="279411"/>
          </a:xfrm>
          <a:custGeom>
            <a:avLst/>
            <a:gdLst>
              <a:gd name="connsiteX0" fmla="*/ 13379 w 13379"/>
              <a:gd name="connsiteY0" fmla="*/ 0 h 279411"/>
              <a:gd name="connsiteX1" fmla="*/ 679 w 13379"/>
              <a:gd name="connsiteY1" fmla="*/ 279400 h 279411"/>
              <a:gd name="connsiteX2" fmla="*/ 13379 w 13379"/>
              <a:gd name="connsiteY2" fmla="*/ 0 h 279411"/>
            </a:gdLst>
            <a:ahLst/>
            <a:cxnLst>
              <a:cxn ang="0">
                <a:pos x="connsiteX0" y="connsiteY0"/>
              </a:cxn>
              <a:cxn ang="0">
                <a:pos x="connsiteX1" y="connsiteY1"/>
              </a:cxn>
              <a:cxn ang="0">
                <a:pos x="connsiteX2" y="connsiteY2"/>
              </a:cxn>
            </a:cxnLst>
            <a:rect l="l" t="t" r="r" b="b"/>
            <a:pathLst>
              <a:path w="13379" h="279411">
                <a:moveTo>
                  <a:pt x="13379" y="0"/>
                </a:moveTo>
                <a:cubicBezTo>
                  <a:pt x="13379" y="0"/>
                  <a:pt x="4912" y="277283"/>
                  <a:pt x="679" y="279400"/>
                </a:cubicBezTo>
                <a:cubicBezTo>
                  <a:pt x="-3554" y="281517"/>
                  <a:pt x="13379" y="0"/>
                  <a:pt x="13379" y="0"/>
                </a:cubicBezTo>
                <a:close/>
              </a:path>
            </a:pathLst>
          </a:custGeom>
          <a:solidFill>
            <a:schemeClr val="bg1"/>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4897"/>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Network-level characteristics and health behavior</a:t>
            </a:r>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r>
              <a:rPr lang="en-US" dirty="0"/>
              <a:t>Network variables explain </a:t>
            </a:r>
          </a:p>
          <a:p>
            <a:pPr marL="0" indent="0">
              <a:buNone/>
            </a:pPr>
            <a:r>
              <a:rPr lang="en-US" dirty="0"/>
              <a:t>individual behavior</a:t>
            </a:r>
          </a:p>
          <a:p>
            <a:pPr marL="0" indent="0">
              <a:buNone/>
            </a:pPr>
            <a:endParaRPr lang="en-US" dirty="0"/>
          </a:p>
          <a:p>
            <a:pPr marL="0" indent="0">
              <a:buNone/>
            </a:pPr>
            <a:r>
              <a:rPr lang="en-US" dirty="0"/>
              <a:t>Positively related to behavior change:</a:t>
            </a:r>
          </a:p>
          <a:p>
            <a:r>
              <a:rPr lang="en-US" dirty="0"/>
              <a:t>Connectedness </a:t>
            </a:r>
          </a:p>
          <a:p>
            <a:r>
              <a:rPr lang="en-US" dirty="0"/>
              <a:t>Integration </a:t>
            </a:r>
          </a:p>
          <a:p>
            <a:r>
              <a:rPr lang="en-US" dirty="0"/>
              <a:t>Diversity </a:t>
            </a:r>
          </a:p>
          <a:p>
            <a:endParaRPr lang="en-US" dirty="0"/>
          </a:p>
          <a:p>
            <a:pPr marL="0" indent="0">
              <a:buNone/>
            </a:pPr>
            <a:r>
              <a:rPr lang="en-US" b="1" i="1" dirty="0"/>
              <a:t>Radial</a:t>
            </a:r>
            <a:r>
              <a:rPr lang="en-US" dirty="0"/>
              <a:t> vs. Interlocking</a:t>
            </a:r>
          </a:p>
        </p:txBody>
      </p:sp>
      <p:pic>
        <p:nvPicPr>
          <p:cNvPr id="4" name="Picture 2"/>
          <p:cNvPicPr>
            <a:picLocks noChangeAspect="1" noChangeArrowheads="1"/>
          </p:cNvPicPr>
          <p:nvPr/>
        </p:nvPicPr>
        <p:blipFill>
          <a:blip r:embed="rId3"/>
          <a:srcRect/>
          <a:stretch>
            <a:fillRect/>
          </a:stretch>
        </p:blipFill>
        <p:spPr>
          <a:xfrm>
            <a:off x="5827078" y="1524000"/>
            <a:ext cx="3140075" cy="4114800"/>
          </a:xfrm>
          <a:prstGeom prst="rect">
            <a:avLst/>
          </a:prstGeom>
        </p:spPr>
      </p:pic>
      <p:sp>
        <p:nvSpPr>
          <p:cNvPr id="5" name="Rectangle 4"/>
          <p:cNvSpPr/>
          <p:nvPr/>
        </p:nvSpPr>
        <p:spPr>
          <a:xfrm>
            <a:off x="6045088" y="3359677"/>
            <a:ext cx="787791" cy="2411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45088" y="4524802"/>
            <a:ext cx="723480" cy="241125"/>
          </a:xfrm>
          <a:prstGeom prst="rect">
            <a:avLst/>
          </a:prstGeom>
          <a:solidFill>
            <a:srgbClr val="FDFAA5"/>
          </a:solidFill>
          <a:ln>
            <a:solidFill>
              <a:srgbClr val="F6F3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616700" y="4349750"/>
            <a:ext cx="216179" cy="416177"/>
          </a:xfrm>
          <a:prstGeom prst="line">
            <a:avLst/>
          </a:prstGeom>
          <a:ln w="12700" cmpd="sng"/>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a:off x="6388100" y="4349750"/>
            <a:ext cx="164821" cy="654050"/>
          </a:xfrm>
          <a:prstGeom prst="line">
            <a:avLst/>
          </a:prstGeom>
          <a:ln w="12700" cmpd="sng"/>
        </p:spPr>
        <p:style>
          <a:lnRef idx="2">
            <a:schemeClr val="accent5"/>
          </a:lnRef>
          <a:fillRef idx="0">
            <a:schemeClr val="accent5"/>
          </a:fillRef>
          <a:effectRef idx="1">
            <a:schemeClr val="accent5"/>
          </a:effectRef>
          <a:fontRef idx="minor">
            <a:schemeClr val="tx1"/>
          </a:fontRef>
        </p:style>
      </p:cxnSp>
      <p:sp>
        <p:nvSpPr>
          <p:cNvPr id="12" name="Freeform 11"/>
          <p:cNvSpPr/>
          <p:nvPr/>
        </p:nvSpPr>
        <p:spPr>
          <a:xfrm>
            <a:off x="6006421" y="4514850"/>
            <a:ext cx="13379" cy="279411"/>
          </a:xfrm>
          <a:custGeom>
            <a:avLst/>
            <a:gdLst>
              <a:gd name="connsiteX0" fmla="*/ 13379 w 13379"/>
              <a:gd name="connsiteY0" fmla="*/ 0 h 279411"/>
              <a:gd name="connsiteX1" fmla="*/ 679 w 13379"/>
              <a:gd name="connsiteY1" fmla="*/ 279400 h 279411"/>
              <a:gd name="connsiteX2" fmla="*/ 13379 w 13379"/>
              <a:gd name="connsiteY2" fmla="*/ 0 h 279411"/>
            </a:gdLst>
            <a:ahLst/>
            <a:cxnLst>
              <a:cxn ang="0">
                <a:pos x="connsiteX0" y="connsiteY0"/>
              </a:cxn>
              <a:cxn ang="0">
                <a:pos x="connsiteX1" y="connsiteY1"/>
              </a:cxn>
              <a:cxn ang="0">
                <a:pos x="connsiteX2" y="connsiteY2"/>
              </a:cxn>
            </a:cxnLst>
            <a:rect l="l" t="t" r="r" b="b"/>
            <a:pathLst>
              <a:path w="13379" h="279411">
                <a:moveTo>
                  <a:pt x="13379" y="0"/>
                </a:moveTo>
                <a:cubicBezTo>
                  <a:pt x="13379" y="0"/>
                  <a:pt x="4912" y="277283"/>
                  <a:pt x="679" y="279400"/>
                </a:cubicBezTo>
                <a:cubicBezTo>
                  <a:pt x="-3554" y="281517"/>
                  <a:pt x="13379" y="0"/>
                  <a:pt x="13379" y="0"/>
                </a:cubicBezTo>
                <a:close/>
              </a:path>
            </a:pathLst>
          </a:custGeom>
          <a:solidFill>
            <a:schemeClr val="bg1"/>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365084">
            <a:off x="5723463" y="3149601"/>
            <a:ext cx="867833" cy="400402"/>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99147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Network-level characteristics and health behavior</a:t>
            </a:r>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r>
              <a:rPr lang="en-US" dirty="0"/>
              <a:t>Network variables explain </a:t>
            </a:r>
          </a:p>
          <a:p>
            <a:pPr marL="0" indent="0">
              <a:buNone/>
            </a:pPr>
            <a:r>
              <a:rPr lang="en-US" dirty="0"/>
              <a:t>individual behavior</a:t>
            </a:r>
          </a:p>
          <a:p>
            <a:pPr marL="0" indent="0">
              <a:buNone/>
            </a:pPr>
            <a:endParaRPr lang="en-US" dirty="0"/>
          </a:p>
          <a:p>
            <a:pPr marL="0" indent="0">
              <a:buNone/>
            </a:pPr>
            <a:r>
              <a:rPr lang="en-US" dirty="0"/>
              <a:t>Positively related to behavior change:</a:t>
            </a:r>
          </a:p>
          <a:p>
            <a:r>
              <a:rPr lang="en-US" dirty="0"/>
              <a:t>Connectedness </a:t>
            </a:r>
          </a:p>
          <a:p>
            <a:r>
              <a:rPr lang="en-US" dirty="0"/>
              <a:t>Integration </a:t>
            </a:r>
          </a:p>
          <a:p>
            <a:r>
              <a:rPr lang="en-US" dirty="0"/>
              <a:t>Diversity </a:t>
            </a:r>
          </a:p>
          <a:p>
            <a:endParaRPr lang="en-US" dirty="0"/>
          </a:p>
          <a:p>
            <a:pPr marL="0" indent="0">
              <a:buNone/>
            </a:pPr>
            <a:r>
              <a:rPr lang="en-US" dirty="0"/>
              <a:t>Radial vs. </a:t>
            </a:r>
            <a:r>
              <a:rPr lang="en-US" b="1" i="1" dirty="0"/>
              <a:t>Interlocking</a:t>
            </a:r>
          </a:p>
        </p:txBody>
      </p:sp>
      <p:pic>
        <p:nvPicPr>
          <p:cNvPr id="4" name="Picture 2"/>
          <p:cNvPicPr>
            <a:picLocks noChangeAspect="1" noChangeArrowheads="1"/>
          </p:cNvPicPr>
          <p:nvPr/>
        </p:nvPicPr>
        <p:blipFill>
          <a:blip r:embed="rId3"/>
          <a:srcRect/>
          <a:stretch>
            <a:fillRect/>
          </a:stretch>
        </p:blipFill>
        <p:spPr>
          <a:xfrm>
            <a:off x="5827078" y="1524000"/>
            <a:ext cx="3140075" cy="4114800"/>
          </a:xfrm>
          <a:prstGeom prst="rect">
            <a:avLst/>
          </a:prstGeom>
        </p:spPr>
      </p:pic>
      <p:sp>
        <p:nvSpPr>
          <p:cNvPr id="5" name="Rectangle 4"/>
          <p:cNvSpPr/>
          <p:nvPr/>
        </p:nvSpPr>
        <p:spPr>
          <a:xfrm>
            <a:off x="6045088" y="3359677"/>
            <a:ext cx="787791" cy="2411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45088" y="4524802"/>
            <a:ext cx="723480" cy="241125"/>
          </a:xfrm>
          <a:prstGeom prst="rect">
            <a:avLst/>
          </a:prstGeom>
          <a:solidFill>
            <a:srgbClr val="FDFAA5"/>
          </a:solidFill>
          <a:ln>
            <a:solidFill>
              <a:srgbClr val="F6F3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616700" y="4349750"/>
            <a:ext cx="216179" cy="416177"/>
          </a:xfrm>
          <a:prstGeom prst="line">
            <a:avLst/>
          </a:prstGeom>
          <a:ln w="12700" cmpd="sng"/>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a:off x="6388100" y="4349750"/>
            <a:ext cx="164821" cy="654050"/>
          </a:xfrm>
          <a:prstGeom prst="line">
            <a:avLst/>
          </a:prstGeom>
          <a:ln w="12700" cmpd="sng"/>
        </p:spPr>
        <p:style>
          <a:lnRef idx="2">
            <a:schemeClr val="accent5"/>
          </a:lnRef>
          <a:fillRef idx="0">
            <a:schemeClr val="accent5"/>
          </a:fillRef>
          <a:effectRef idx="1">
            <a:schemeClr val="accent5"/>
          </a:effectRef>
          <a:fontRef idx="minor">
            <a:schemeClr val="tx1"/>
          </a:fontRef>
        </p:style>
      </p:cxnSp>
      <p:sp>
        <p:nvSpPr>
          <p:cNvPr id="12" name="Freeform 11"/>
          <p:cNvSpPr/>
          <p:nvPr/>
        </p:nvSpPr>
        <p:spPr>
          <a:xfrm>
            <a:off x="6006421" y="4514850"/>
            <a:ext cx="13379" cy="279411"/>
          </a:xfrm>
          <a:custGeom>
            <a:avLst/>
            <a:gdLst>
              <a:gd name="connsiteX0" fmla="*/ 13379 w 13379"/>
              <a:gd name="connsiteY0" fmla="*/ 0 h 279411"/>
              <a:gd name="connsiteX1" fmla="*/ 679 w 13379"/>
              <a:gd name="connsiteY1" fmla="*/ 279400 h 279411"/>
              <a:gd name="connsiteX2" fmla="*/ 13379 w 13379"/>
              <a:gd name="connsiteY2" fmla="*/ 0 h 279411"/>
            </a:gdLst>
            <a:ahLst/>
            <a:cxnLst>
              <a:cxn ang="0">
                <a:pos x="connsiteX0" y="connsiteY0"/>
              </a:cxn>
              <a:cxn ang="0">
                <a:pos x="connsiteX1" y="connsiteY1"/>
              </a:cxn>
              <a:cxn ang="0">
                <a:pos x="connsiteX2" y="connsiteY2"/>
              </a:cxn>
            </a:cxnLst>
            <a:rect l="l" t="t" r="r" b="b"/>
            <a:pathLst>
              <a:path w="13379" h="279411">
                <a:moveTo>
                  <a:pt x="13379" y="0"/>
                </a:moveTo>
                <a:cubicBezTo>
                  <a:pt x="13379" y="0"/>
                  <a:pt x="4912" y="277283"/>
                  <a:pt x="679" y="279400"/>
                </a:cubicBezTo>
                <a:cubicBezTo>
                  <a:pt x="-3554" y="281517"/>
                  <a:pt x="13379" y="0"/>
                  <a:pt x="13379" y="0"/>
                </a:cubicBezTo>
                <a:close/>
              </a:path>
            </a:pathLst>
          </a:custGeom>
          <a:solidFill>
            <a:schemeClr val="bg1"/>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365084">
            <a:off x="5511692" y="4217280"/>
            <a:ext cx="867833" cy="400402"/>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080634"/>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3"/>
          <p:cNvSpPr>
            <a:spLocks noGrp="1" noChangeArrowheads="1"/>
          </p:cNvSpPr>
          <p:nvPr>
            <p:ph type="body" idx="4294967295"/>
          </p:nvPr>
        </p:nvSpPr>
        <p:spPr>
          <a:xfrm>
            <a:off x="510483" y="1823444"/>
            <a:ext cx="8229600" cy="4800600"/>
          </a:xfrm>
        </p:spPr>
        <p:txBody>
          <a:bodyPr>
            <a:normAutofit/>
          </a:bodyPr>
          <a:lstStyle/>
          <a:p>
            <a:pPr marL="0" indent="0" eaLnBrk="1" hangingPunct="1">
              <a:lnSpc>
                <a:spcPct val="80000"/>
              </a:lnSpc>
              <a:buNone/>
            </a:pPr>
            <a:r>
              <a:rPr lang="en-US" sz="3200" dirty="0"/>
              <a:t>Structure matters!</a:t>
            </a:r>
            <a:endParaRPr lang="en-US" sz="2000" dirty="0"/>
          </a:p>
          <a:p>
            <a:pPr lvl="1" eaLnBrk="1" hangingPunct="1">
              <a:lnSpc>
                <a:spcPct val="110000"/>
              </a:lnSpc>
            </a:pPr>
            <a:r>
              <a:rPr lang="en-US" sz="2800" i="1" dirty="0"/>
              <a:t>Isolates:</a:t>
            </a:r>
            <a:r>
              <a:rPr lang="en-US" sz="2800" dirty="0"/>
              <a:t> Risky behavior </a:t>
            </a:r>
          </a:p>
          <a:p>
            <a:pPr lvl="1" eaLnBrk="1" hangingPunct="1">
              <a:lnSpc>
                <a:spcPct val="110000"/>
              </a:lnSpc>
            </a:pPr>
            <a:r>
              <a:rPr lang="en-US" sz="2800" i="1" dirty="0"/>
              <a:t>Cliques: </a:t>
            </a:r>
            <a:r>
              <a:rPr lang="en-US" sz="2800" dirty="0"/>
              <a:t>Popular students &amp; norms </a:t>
            </a:r>
          </a:p>
          <a:p>
            <a:pPr lvl="1" eaLnBrk="1" hangingPunct="1">
              <a:lnSpc>
                <a:spcPct val="110000"/>
              </a:lnSpc>
            </a:pPr>
            <a:r>
              <a:rPr lang="en-US" sz="2800" i="1" dirty="0"/>
              <a:t>Perceived risk:</a:t>
            </a:r>
            <a:r>
              <a:rPr lang="en-US" sz="2800" dirty="0"/>
              <a:t> Cliques, bridges &amp; STD risk </a:t>
            </a:r>
          </a:p>
          <a:p>
            <a:pPr lvl="1" eaLnBrk="1" hangingPunct="1">
              <a:lnSpc>
                <a:spcPct val="110000"/>
              </a:lnSpc>
            </a:pPr>
            <a:r>
              <a:rPr lang="en-US" sz="2800" i="1" dirty="0"/>
              <a:t>Perceived norms:</a:t>
            </a:r>
            <a:r>
              <a:rPr lang="en-US" sz="2800" dirty="0"/>
              <a:t> Social group norms and mammography</a:t>
            </a:r>
            <a:endParaRPr lang="en-US" dirty="0"/>
          </a:p>
        </p:txBody>
      </p:sp>
      <p:pic>
        <p:nvPicPr>
          <p:cNvPr id="4" name="Picture 3"/>
          <p:cNvPicPr>
            <a:picLocks noChangeAspect="1"/>
          </p:cNvPicPr>
          <p:nvPr/>
        </p:nvPicPr>
        <p:blipFill>
          <a:blip r:embed="rId3"/>
          <a:stretch>
            <a:fillRect/>
          </a:stretch>
        </p:blipFill>
        <p:spPr>
          <a:xfrm>
            <a:off x="6103303" y="6028267"/>
            <a:ext cx="2933700" cy="812800"/>
          </a:xfrm>
          <a:prstGeom prst="rect">
            <a:avLst/>
          </a:prstGeom>
        </p:spPr>
      </p:pic>
      <p:pic>
        <p:nvPicPr>
          <p:cNvPr id="5" name="Picture 4" descr="Official_WUSTL-1line-4c-S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674" y="6608741"/>
            <a:ext cx="2883408" cy="240792"/>
          </a:xfrm>
          <a:prstGeom prst="rect">
            <a:avLst/>
          </a:prstGeom>
        </p:spPr>
      </p:pic>
      <p:sp>
        <p:nvSpPr>
          <p:cNvPr id="6" name="Title 1"/>
          <p:cNvSpPr txBox="1">
            <a:spLocks/>
          </p:cNvSpPr>
          <p:nvPr/>
        </p:nvSpPr>
        <p:spPr>
          <a:xfrm>
            <a:off x="457200" y="533400"/>
            <a:ext cx="8229600" cy="990600"/>
          </a:xfrm>
          <a:prstGeom prst="rect">
            <a:avLst/>
          </a:prstGeom>
        </p:spPr>
        <p:txBody>
          <a:bodyPr>
            <a:normAutofit fontScale="90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Network-level characteristics and health behavior</a:t>
            </a:r>
          </a:p>
        </p:txBody>
      </p:sp>
      <p:sp>
        <p:nvSpPr>
          <p:cNvPr id="7" name="Rectangle 6"/>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061166"/>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Straight Connector 82"/>
          <p:cNvCxnSpPr/>
          <p:nvPr/>
        </p:nvCxnSpPr>
        <p:spPr>
          <a:xfrm flipV="1">
            <a:off x="5269675" y="2561251"/>
            <a:ext cx="549485" cy="184666"/>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flipV="1">
            <a:off x="6180538" y="2376586"/>
            <a:ext cx="687330" cy="106869"/>
          </a:xfrm>
          <a:prstGeom prst="line">
            <a:avLst/>
          </a:prstGeom>
        </p:spPr>
        <p:style>
          <a:lnRef idx="2">
            <a:schemeClr val="dk1"/>
          </a:lnRef>
          <a:fillRef idx="0">
            <a:schemeClr val="dk1"/>
          </a:fillRef>
          <a:effectRef idx="1">
            <a:schemeClr val="dk1"/>
          </a:effectRef>
          <a:fontRef idx="minor">
            <a:schemeClr val="tx1"/>
          </a:fontRef>
        </p:style>
      </p:cxnSp>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p:txBody>
          <a:bodyPr>
            <a:normAutofit/>
          </a:bodyPr>
          <a:lstStyle/>
          <a:p>
            <a:r>
              <a:rPr lang="en-US" dirty="0"/>
              <a:t>Green = smokers</a:t>
            </a:r>
          </a:p>
          <a:p>
            <a:r>
              <a:rPr lang="en-US" dirty="0"/>
              <a:t>Blue = non-smokers</a:t>
            </a:r>
          </a:p>
          <a:p>
            <a:endParaRPr lang="en-US" dirty="0"/>
          </a:p>
          <a:p>
            <a:pPr lvl="1"/>
            <a:endParaRPr lang="en-US" dirty="0"/>
          </a:p>
        </p:txBody>
      </p:sp>
      <p:sp>
        <p:nvSpPr>
          <p:cNvPr id="7" name="Oval 6"/>
          <p:cNvSpPr/>
          <p:nvPr/>
        </p:nvSpPr>
        <p:spPr>
          <a:xfrm>
            <a:off x="8572538" y="238998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cxnSp>
        <p:nvCxnSpPr>
          <p:cNvPr id="10" name="Straight Connector 9"/>
          <p:cNvCxnSpPr/>
          <p:nvPr/>
        </p:nvCxnSpPr>
        <p:spPr>
          <a:xfrm>
            <a:off x="8468981" y="1919599"/>
            <a:ext cx="163073" cy="532381"/>
          </a:xfrm>
          <a:prstGeom prst="line">
            <a:avLst/>
          </a:prstGeom>
        </p:spPr>
        <p:style>
          <a:lnRef idx="2">
            <a:schemeClr val="dk1"/>
          </a:lnRef>
          <a:fillRef idx="0">
            <a:schemeClr val="dk1"/>
          </a:fillRef>
          <a:effectRef idx="1">
            <a:schemeClr val="dk1"/>
          </a:effectRef>
          <a:fontRef idx="minor">
            <a:schemeClr val="tx1"/>
          </a:fontRef>
        </p:style>
      </p:cxnSp>
      <p:sp>
        <p:nvSpPr>
          <p:cNvPr id="14" name="Oval 13"/>
          <p:cNvSpPr/>
          <p:nvPr/>
        </p:nvSpPr>
        <p:spPr>
          <a:xfrm>
            <a:off x="5088089" y="349943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4952622" y="467357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6180538" y="310724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7" name="Oval 16"/>
          <p:cNvSpPr/>
          <p:nvPr/>
        </p:nvSpPr>
        <p:spPr>
          <a:xfrm>
            <a:off x="7315072" y="408937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8" name="Straight Connector 17"/>
          <p:cNvCxnSpPr>
            <a:stCxn id="28" idx="0"/>
            <a:endCxn id="16" idx="4"/>
          </p:cNvCxnSpPr>
          <p:nvPr/>
        </p:nvCxnSpPr>
        <p:spPr>
          <a:xfrm flipH="1" flipV="1">
            <a:off x="6383738" y="353057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8" idx="0"/>
          </p:cNvCxnSpPr>
          <p:nvPr/>
        </p:nvCxnSpPr>
        <p:spPr>
          <a:xfrm flipH="1">
            <a:off x="6510489" y="445071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4" idx="4"/>
          </p:cNvCxnSpPr>
          <p:nvPr/>
        </p:nvCxnSpPr>
        <p:spPr>
          <a:xfrm flipH="1">
            <a:off x="5155822" y="392276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7"/>
            <a:endCxn id="16" idx="2"/>
          </p:cNvCxnSpPr>
          <p:nvPr/>
        </p:nvCxnSpPr>
        <p:spPr>
          <a:xfrm flipV="1">
            <a:off x="5434973" y="331890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endCxn id="28" idx="1"/>
          </p:cNvCxnSpPr>
          <p:nvPr/>
        </p:nvCxnSpPr>
        <p:spPr>
          <a:xfrm>
            <a:off x="5299506" y="503491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4"/>
          </p:cNvCxnSpPr>
          <p:nvPr/>
        </p:nvCxnSpPr>
        <p:spPr>
          <a:xfrm flipH="1">
            <a:off x="5299506" y="353057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endCxn id="16" idx="5"/>
          </p:cNvCxnSpPr>
          <p:nvPr/>
        </p:nvCxnSpPr>
        <p:spPr>
          <a:xfrm flipH="1" flipV="1">
            <a:off x="6527422" y="346857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5299506" y="445071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28" idx="1"/>
          </p:cNvCxnSpPr>
          <p:nvPr/>
        </p:nvCxnSpPr>
        <p:spPr>
          <a:xfrm flipH="1" flipV="1">
            <a:off x="5434973" y="386077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flipV="1">
            <a:off x="5494489" y="371110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8" name="Oval 27"/>
          <p:cNvSpPr/>
          <p:nvPr/>
        </p:nvSpPr>
        <p:spPr>
          <a:xfrm>
            <a:off x="6307289" y="573190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9" name="TextBox 28"/>
          <p:cNvSpPr txBox="1"/>
          <p:nvPr/>
        </p:nvSpPr>
        <p:spPr>
          <a:xfrm>
            <a:off x="5121714" y="350357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30" name="TextBox 29"/>
          <p:cNvSpPr txBox="1"/>
          <p:nvPr/>
        </p:nvSpPr>
        <p:spPr>
          <a:xfrm>
            <a:off x="6212539" y="311730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1" name="TextBox 30"/>
          <p:cNvSpPr txBox="1"/>
          <p:nvPr/>
        </p:nvSpPr>
        <p:spPr>
          <a:xfrm>
            <a:off x="7328276" y="4106308"/>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2" name="TextBox 31"/>
          <p:cNvSpPr txBox="1"/>
          <p:nvPr/>
        </p:nvSpPr>
        <p:spPr>
          <a:xfrm>
            <a:off x="6356223" y="576304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3" name="TextBox 32"/>
          <p:cNvSpPr txBox="1"/>
          <p:nvPr/>
        </p:nvSpPr>
        <p:spPr>
          <a:xfrm>
            <a:off x="4967448" y="4710643"/>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4" name="Straight Connector 33"/>
          <p:cNvCxnSpPr/>
          <p:nvPr/>
        </p:nvCxnSpPr>
        <p:spPr>
          <a:xfrm>
            <a:off x="7226300" y="2419260"/>
            <a:ext cx="495172" cy="359377"/>
          </a:xfrm>
          <a:prstGeom prst="line">
            <a:avLst/>
          </a:prstGeom>
        </p:spPr>
        <p:style>
          <a:lnRef idx="2">
            <a:schemeClr val="dk1"/>
          </a:lnRef>
          <a:fillRef idx="0">
            <a:schemeClr val="dk1"/>
          </a:fillRef>
          <a:effectRef idx="1">
            <a:schemeClr val="dk1"/>
          </a:effectRef>
          <a:fontRef idx="minor">
            <a:schemeClr val="tx1"/>
          </a:fontRef>
        </p:style>
      </p:cxnSp>
      <p:sp>
        <p:nvSpPr>
          <p:cNvPr id="35" name="Oval 34"/>
          <p:cNvSpPr/>
          <p:nvPr/>
        </p:nvSpPr>
        <p:spPr>
          <a:xfrm>
            <a:off x="8335476" y="1496266"/>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6" name="TextBox 35"/>
          <p:cNvSpPr txBox="1"/>
          <p:nvPr/>
        </p:nvSpPr>
        <p:spPr>
          <a:xfrm>
            <a:off x="8369342" y="1514603"/>
            <a:ext cx="443995" cy="369332"/>
          </a:xfrm>
          <a:prstGeom prst="rect">
            <a:avLst/>
          </a:prstGeom>
          <a:noFill/>
        </p:spPr>
        <p:txBody>
          <a:bodyPr wrap="square" rtlCol="0">
            <a:spAutoFit/>
          </a:bodyPr>
          <a:lstStyle/>
          <a:p>
            <a:r>
              <a:rPr lang="en-US" b="1" dirty="0">
                <a:solidFill>
                  <a:srgbClr val="292934"/>
                </a:solidFill>
              </a:rPr>
              <a:t>M</a:t>
            </a:r>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influence versus social selection</a:t>
            </a:r>
          </a:p>
        </p:txBody>
      </p:sp>
      <p:sp>
        <p:nvSpPr>
          <p:cNvPr id="43" name="Oval 42"/>
          <p:cNvSpPr/>
          <p:nvPr/>
        </p:nvSpPr>
        <p:spPr>
          <a:xfrm>
            <a:off x="7667452" y="2710117"/>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9" name="TextBox 38"/>
          <p:cNvSpPr txBox="1"/>
          <p:nvPr/>
        </p:nvSpPr>
        <p:spPr>
          <a:xfrm>
            <a:off x="7707459" y="2710117"/>
            <a:ext cx="443995" cy="369332"/>
          </a:xfrm>
          <a:prstGeom prst="rect">
            <a:avLst/>
          </a:prstGeom>
          <a:noFill/>
        </p:spPr>
        <p:txBody>
          <a:bodyPr wrap="square" rtlCol="0">
            <a:spAutoFit/>
          </a:bodyPr>
          <a:lstStyle/>
          <a:p>
            <a:r>
              <a:rPr lang="en-US" b="1" dirty="0">
                <a:solidFill>
                  <a:srgbClr val="292934"/>
                </a:solidFill>
              </a:rPr>
              <a:t>O</a:t>
            </a:r>
          </a:p>
        </p:txBody>
      </p:sp>
      <p:sp>
        <p:nvSpPr>
          <p:cNvPr id="40" name="TextBox 39"/>
          <p:cNvSpPr txBox="1"/>
          <p:nvPr/>
        </p:nvSpPr>
        <p:spPr>
          <a:xfrm>
            <a:off x="8623337" y="2409305"/>
            <a:ext cx="443995" cy="369332"/>
          </a:xfrm>
          <a:prstGeom prst="rect">
            <a:avLst/>
          </a:prstGeom>
          <a:noFill/>
        </p:spPr>
        <p:txBody>
          <a:bodyPr wrap="square" rtlCol="0">
            <a:spAutoFit/>
          </a:bodyPr>
          <a:lstStyle/>
          <a:p>
            <a:r>
              <a:rPr lang="en-US" b="1" dirty="0">
                <a:solidFill>
                  <a:srgbClr val="292934"/>
                </a:solidFill>
              </a:rPr>
              <a:t>L</a:t>
            </a:r>
          </a:p>
        </p:txBody>
      </p:sp>
      <p:cxnSp>
        <p:nvCxnSpPr>
          <p:cNvPr id="44" name="Straight Connector 43"/>
          <p:cNvCxnSpPr/>
          <p:nvPr/>
        </p:nvCxnSpPr>
        <p:spPr>
          <a:xfrm flipV="1">
            <a:off x="7954857" y="1919601"/>
            <a:ext cx="503385" cy="790516"/>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V="1">
            <a:off x="8039986" y="2457716"/>
            <a:ext cx="583351" cy="320921"/>
          </a:xfrm>
          <a:prstGeom prst="line">
            <a:avLst/>
          </a:prstGeom>
        </p:spPr>
        <p:style>
          <a:lnRef idx="2">
            <a:schemeClr val="dk1"/>
          </a:lnRef>
          <a:fillRef idx="0">
            <a:schemeClr val="dk1"/>
          </a:fillRef>
          <a:effectRef idx="1">
            <a:schemeClr val="dk1"/>
          </a:effectRef>
          <a:fontRef idx="minor">
            <a:schemeClr val="tx1"/>
          </a:fontRef>
        </p:style>
      </p:cxnSp>
      <p:sp>
        <p:nvSpPr>
          <p:cNvPr id="63" name="Oval 62"/>
          <p:cNvSpPr/>
          <p:nvPr/>
        </p:nvSpPr>
        <p:spPr>
          <a:xfrm>
            <a:off x="7633586" y="1595540"/>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64" name="TextBox 63"/>
          <p:cNvSpPr txBox="1"/>
          <p:nvPr/>
        </p:nvSpPr>
        <p:spPr>
          <a:xfrm>
            <a:off x="7666989" y="1604160"/>
            <a:ext cx="443995" cy="369332"/>
          </a:xfrm>
          <a:prstGeom prst="rect">
            <a:avLst/>
          </a:prstGeom>
          <a:noFill/>
        </p:spPr>
        <p:txBody>
          <a:bodyPr wrap="square" rtlCol="0">
            <a:spAutoFit/>
          </a:bodyPr>
          <a:lstStyle/>
          <a:p>
            <a:r>
              <a:rPr lang="en-US" b="1" dirty="0">
                <a:solidFill>
                  <a:srgbClr val="292934"/>
                </a:solidFill>
              </a:rPr>
              <a:t>P</a:t>
            </a:r>
          </a:p>
        </p:txBody>
      </p:sp>
      <p:cxnSp>
        <p:nvCxnSpPr>
          <p:cNvPr id="65" name="Straight Connector 64"/>
          <p:cNvCxnSpPr>
            <a:endCxn id="7" idx="1"/>
          </p:cNvCxnSpPr>
          <p:nvPr/>
        </p:nvCxnSpPr>
        <p:spPr>
          <a:xfrm>
            <a:off x="7856940" y="2029177"/>
            <a:ext cx="775114" cy="422803"/>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a:endCxn id="39" idx="0"/>
          </p:cNvCxnSpPr>
          <p:nvPr/>
        </p:nvCxnSpPr>
        <p:spPr>
          <a:xfrm>
            <a:off x="7856940" y="2027831"/>
            <a:ext cx="72517" cy="682286"/>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a:endCxn id="35" idx="2"/>
          </p:cNvCxnSpPr>
          <p:nvPr/>
        </p:nvCxnSpPr>
        <p:spPr>
          <a:xfrm flipV="1">
            <a:off x="8039986" y="1707933"/>
            <a:ext cx="295490" cy="49194"/>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5840618" y="1858741"/>
            <a:ext cx="130947" cy="517844"/>
          </a:xfrm>
          <a:prstGeom prst="line">
            <a:avLst/>
          </a:prstGeom>
        </p:spPr>
        <p:style>
          <a:lnRef idx="2">
            <a:schemeClr val="dk1"/>
          </a:lnRef>
          <a:fillRef idx="0">
            <a:schemeClr val="dk1"/>
          </a:fillRef>
          <a:effectRef idx="1">
            <a:schemeClr val="dk1"/>
          </a:effectRef>
          <a:fontRef idx="minor">
            <a:schemeClr val="tx1"/>
          </a:fontRef>
        </p:style>
      </p:cxnSp>
      <p:sp>
        <p:nvSpPr>
          <p:cNvPr id="78" name="Oval 77"/>
          <p:cNvSpPr/>
          <p:nvPr/>
        </p:nvSpPr>
        <p:spPr>
          <a:xfrm>
            <a:off x="5565165" y="1463546"/>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9" name="TextBox 78"/>
          <p:cNvSpPr txBox="1"/>
          <p:nvPr/>
        </p:nvSpPr>
        <p:spPr>
          <a:xfrm>
            <a:off x="5599031" y="1481883"/>
            <a:ext cx="443995" cy="369332"/>
          </a:xfrm>
          <a:prstGeom prst="rect">
            <a:avLst/>
          </a:prstGeom>
          <a:noFill/>
        </p:spPr>
        <p:txBody>
          <a:bodyPr wrap="square" rtlCol="0">
            <a:spAutoFit/>
          </a:bodyPr>
          <a:lstStyle/>
          <a:p>
            <a:r>
              <a:rPr lang="en-US" b="1" dirty="0">
                <a:solidFill>
                  <a:srgbClr val="292934"/>
                </a:solidFill>
              </a:rPr>
              <a:t>Q</a:t>
            </a:r>
          </a:p>
        </p:txBody>
      </p:sp>
      <p:sp>
        <p:nvSpPr>
          <p:cNvPr id="80" name="Oval 79"/>
          <p:cNvSpPr/>
          <p:nvPr/>
        </p:nvSpPr>
        <p:spPr>
          <a:xfrm>
            <a:off x="4897141" y="2677397"/>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6" name="Oval 75"/>
          <p:cNvSpPr/>
          <p:nvPr/>
        </p:nvSpPr>
        <p:spPr>
          <a:xfrm>
            <a:off x="5802227" y="235726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1" name="TextBox 80"/>
          <p:cNvSpPr txBox="1"/>
          <p:nvPr/>
        </p:nvSpPr>
        <p:spPr>
          <a:xfrm>
            <a:off x="4937148" y="2677397"/>
            <a:ext cx="443995" cy="369332"/>
          </a:xfrm>
          <a:prstGeom prst="rect">
            <a:avLst/>
          </a:prstGeom>
          <a:noFill/>
        </p:spPr>
        <p:txBody>
          <a:bodyPr wrap="square" rtlCol="0">
            <a:spAutoFit/>
          </a:bodyPr>
          <a:lstStyle/>
          <a:p>
            <a:r>
              <a:rPr lang="en-US" b="1" dirty="0">
                <a:solidFill>
                  <a:srgbClr val="292934"/>
                </a:solidFill>
              </a:rPr>
              <a:t>S</a:t>
            </a:r>
          </a:p>
        </p:txBody>
      </p:sp>
      <p:cxnSp>
        <p:nvCxnSpPr>
          <p:cNvPr id="82" name="Straight Connector 81"/>
          <p:cNvCxnSpPr>
            <a:stCxn id="81" idx="0"/>
          </p:cNvCxnSpPr>
          <p:nvPr/>
        </p:nvCxnSpPr>
        <p:spPr>
          <a:xfrm flipV="1">
            <a:off x="5159146" y="1886881"/>
            <a:ext cx="528785" cy="790516"/>
          </a:xfrm>
          <a:prstGeom prst="line">
            <a:avLst/>
          </a:prstGeom>
        </p:spPr>
        <p:style>
          <a:lnRef idx="2">
            <a:schemeClr val="dk1"/>
          </a:lnRef>
          <a:fillRef idx="0">
            <a:schemeClr val="dk1"/>
          </a:fillRef>
          <a:effectRef idx="1">
            <a:schemeClr val="dk1"/>
          </a:effectRef>
          <a:fontRef idx="minor">
            <a:schemeClr val="tx1"/>
          </a:fontRef>
        </p:style>
      </p:cxnSp>
      <p:sp>
        <p:nvSpPr>
          <p:cNvPr id="84" name="Oval 83"/>
          <p:cNvSpPr/>
          <p:nvPr/>
        </p:nvSpPr>
        <p:spPr>
          <a:xfrm>
            <a:off x="4863275" y="1562820"/>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5" name="TextBox 84"/>
          <p:cNvSpPr txBox="1"/>
          <p:nvPr/>
        </p:nvSpPr>
        <p:spPr>
          <a:xfrm>
            <a:off x="4896678" y="1571440"/>
            <a:ext cx="443995" cy="369332"/>
          </a:xfrm>
          <a:prstGeom prst="rect">
            <a:avLst/>
          </a:prstGeom>
          <a:noFill/>
        </p:spPr>
        <p:txBody>
          <a:bodyPr wrap="square" rtlCol="0">
            <a:spAutoFit/>
          </a:bodyPr>
          <a:lstStyle/>
          <a:p>
            <a:r>
              <a:rPr lang="en-US" b="1" dirty="0">
                <a:solidFill>
                  <a:srgbClr val="292934"/>
                </a:solidFill>
              </a:rPr>
              <a:t>R</a:t>
            </a:r>
          </a:p>
        </p:txBody>
      </p:sp>
      <p:cxnSp>
        <p:nvCxnSpPr>
          <p:cNvPr id="86" name="Straight Connector 85"/>
          <p:cNvCxnSpPr>
            <a:endCxn id="76" idx="1"/>
          </p:cNvCxnSpPr>
          <p:nvPr/>
        </p:nvCxnSpPr>
        <p:spPr>
          <a:xfrm>
            <a:off x="5269675" y="1877141"/>
            <a:ext cx="592068" cy="542119"/>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p:cNvCxnSpPr>
            <a:endCxn id="81" idx="0"/>
          </p:cNvCxnSpPr>
          <p:nvPr/>
        </p:nvCxnSpPr>
        <p:spPr>
          <a:xfrm>
            <a:off x="5086629" y="1995111"/>
            <a:ext cx="72517" cy="682286"/>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p:cNvCxnSpPr>
            <a:endCxn id="78" idx="2"/>
          </p:cNvCxnSpPr>
          <p:nvPr/>
        </p:nvCxnSpPr>
        <p:spPr>
          <a:xfrm flipV="1">
            <a:off x="5269675" y="1675213"/>
            <a:ext cx="295490" cy="49194"/>
          </a:xfrm>
          <a:prstGeom prst="line">
            <a:avLst/>
          </a:prstGeom>
        </p:spPr>
        <p:style>
          <a:lnRef idx="2">
            <a:schemeClr val="dk1"/>
          </a:lnRef>
          <a:fillRef idx="0">
            <a:schemeClr val="dk1"/>
          </a:fillRef>
          <a:effectRef idx="1">
            <a:schemeClr val="dk1"/>
          </a:effectRef>
          <a:fontRef idx="minor">
            <a:schemeClr val="tx1"/>
          </a:fontRef>
        </p:style>
      </p:cxnSp>
      <p:sp>
        <p:nvSpPr>
          <p:cNvPr id="89" name="TextBox 88"/>
          <p:cNvSpPr txBox="1"/>
          <p:nvPr/>
        </p:nvSpPr>
        <p:spPr>
          <a:xfrm>
            <a:off x="5857260" y="2377284"/>
            <a:ext cx="443995" cy="369332"/>
          </a:xfrm>
          <a:prstGeom prst="rect">
            <a:avLst/>
          </a:prstGeom>
          <a:noFill/>
        </p:spPr>
        <p:txBody>
          <a:bodyPr wrap="square" rtlCol="0">
            <a:spAutoFit/>
          </a:bodyPr>
          <a:lstStyle/>
          <a:p>
            <a:r>
              <a:rPr lang="en-US" b="1" dirty="0">
                <a:solidFill>
                  <a:srgbClr val="292934"/>
                </a:solidFill>
              </a:rPr>
              <a:t>T</a:t>
            </a:r>
          </a:p>
        </p:txBody>
      </p:sp>
      <p:sp>
        <p:nvSpPr>
          <p:cNvPr id="62" name="Oval 61"/>
          <p:cNvSpPr/>
          <p:nvPr/>
        </p:nvSpPr>
        <p:spPr>
          <a:xfrm>
            <a:off x="6867868" y="2111739"/>
            <a:ext cx="406400" cy="423333"/>
          </a:xfrm>
          <a:prstGeom prst="ellipse">
            <a:avLst/>
          </a:prstGeom>
          <a:solidFill>
            <a:srgbClr val="419BBA"/>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93" name="Oval 92"/>
          <p:cNvSpPr/>
          <p:nvPr/>
        </p:nvSpPr>
        <p:spPr>
          <a:xfrm>
            <a:off x="6681688" y="1345007"/>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94" name="TextBox 93"/>
          <p:cNvSpPr txBox="1"/>
          <p:nvPr/>
        </p:nvSpPr>
        <p:spPr>
          <a:xfrm>
            <a:off x="6713689" y="135507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U</a:t>
            </a:r>
          </a:p>
        </p:txBody>
      </p:sp>
      <p:cxnSp>
        <p:nvCxnSpPr>
          <p:cNvPr id="95" name="Straight Connector 94"/>
          <p:cNvCxnSpPr>
            <a:stCxn id="93" idx="4"/>
          </p:cNvCxnSpPr>
          <p:nvPr/>
        </p:nvCxnSpPr>
        <p:spPr>
          <a:xfrm>
            <a:off x="6884888" y="1768340"/>
            <a:ext cx="89363" cy="361089"/>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6899956" y="2114123"/>
            <a:ext cx="443995" cy="369332"/>
          </a:xfrm>
          <a:prstGeom prst="rect">
            <a:avLst/>
          </a:prstGeom>
          <a:noFill/>
        </p:spPr>
        <p:txBody>
          <a:bodyPr wrap="square" rtlCol="0">
            <a:spAutoFit/>
          </a:bodyPr>
          <a:lstStyle/>
          <a:p>
            <a:r>
              <a:rPr lang="en-US" b="1" dirty="0">
                <a:solidFill>
                  <a:srgbClr val="292934"/>
                </a:solidFill>
              </a:rPr>
              <a:t>K</a:t>
            </a:r>
          </a:p>
        </p:txBody>
      </p:sp>
      <p:sp>
        <p:nvSpPr>
          <p:cNvPr id="92" name="Oval 91"/>
          <p:cNvSpPr/>
          <p:nvPr/>
        </p:nvSpPr>
        <p:spPr>
          <a:xfrm>
            <a:off x="4254136" y="5851490"/>
            <a:ext cx="406400" cy="423333"/>
          </a:xfrm>
          <a:prstGeom prst="ellipse">
            <a:avLst/>
          </a:prstGeom>
          <a:solidFill>
            <a:srgbClr val="6DA38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sp>
        <p:nvSpPr>
          <p:cNvPr id="96" name="TextBox 95"/>
          <p:cNvSpPr txBox="1"/>
          <p:nvPr/>
        </p:nvSpPr>
        <p:spPr>
          <a:xfrm>
            <a:off x="4306546" y="5871522"/>
            <a:ext cx="326146" cy="369332"/>
          </a:xfrm>
          <a:prstGeom prst="rect">
            <a:avLst/>
          </a:prstGeom>
          <a:noFill/>
        </p:spPr>
        <p:txBody>
          <a:bodyPr wrap="square" rtlCol="0">
            <a:spAutoFit/>
          </a:bodyPr>
          <a:lstStyle/>
          <a:p>
            <a:r>
              <a:rPr lang="en-US" b="1" dirty="0"/>
              <a:t>N</a:t>
            </a:r>
          </a:p>
        </p:txBody>
      </p:sp>
    </p:spTree>
    <p:extLst>
      <p:ext uri="{BB962C8B-B14F-4D97-AF65-F5344CB8AC3E}">
        <p14:creationId xmlns:p14="http://schemas.microsoft.com/office/powerpoint/2010/main" val="314065866"/>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Straight Connector 82"/>
          <p:cNvCxnSpPr/>
          <p:nvPr/>
        </p:nvCxnSpPr>
        <p:spPr>
          <a:xfrm flipV="1">
            <a:off x="5269675" y="2561251"/>
            <a:ext cx="549485" cy="184666"/>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flipV="1">
            <a:off x="6180538" y="2376586"/>
            <a:ext cx="687330" cy="106869"/>
          </a:xfrm>
          <a:prstGeom prst="line">
            <a:avLst/>
          </a:prstGeom>
        </p:spPr>
        <p:style>
          <a:lnRef idx="2">
            <a:schemeClr val="dk1"/>
          </a:lnRef>
          <a:fillRef idx="0">
            <a:schemeClr val="dk1"/>
          </a:fillRef>
          <a:effectRef idx="1">
            <a:schemeClr val="dk1"/>
          </a:effectRef>
          <a:fontRef idx="minor">
            <a:schemeClr val="tx1"/>
          </a:fontRef>
        </p:style>
      </p:cxnSp>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p:txBody>
          <a:bodyPr>
            <a:normAutofit/>
          </a:bodyPr>
          <a:lstStyle/>
          <a:p>
            <a:r>
              <a:rPr lang="en-US" dirty="0"/>
              <a:t>Green = smokers</a:t>
            </a:r>
          </a:p>
          <a:p>
            <a:r>
              <a:rPr lang="en-US" dirty="0"/>
              <a:t>Blue = non-smokers</a:t>
            </a:r>
          </a:p>
          <a:p>
            <a:endParaRPr lang="en-US" dirty="0"/>
          </a:p>
          <a:p>
            <a:r>
              <a:rPr lang="en-US" dirty="0"/>
              <a:t>K = social influence</a:t>
            </a:r>
          </a:p>
          <a:p>
            <a:r>
              <a:rPr lang="en-US" dirty="0"/>
              <a:t>N = social selection</a:t>
            </a:r>
          </a:p>
          <a:p>
            <a:endParaRPr lang="en-US" dirty="0"/>
          </a:p>
          <a:p>
            <a:pPr lvl="1"/>
            <a:endParaRPr lang="en-US" dirty="0"/>
          </a:p>
        </p:txBody>
      </p:sp>
      <p:sp>
        <p:nvSpPr>
          <p:cNvPr id="7" name="Oval 6"/>
          <p:cNvSpPr/>
          <p:nvPr/>
        </p:nvSpPr>
        <p:spPr>
          <a:xfrm>
            <a:off x="8572538" y="238998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 name="Oval 7"/>
          <p:cNvSpPr/>
          <p:nvPr/>
        </p:nvSpPr>
        <p:spPr>
          <a:xfrm>
            <a:off x="8253498" y="3170843"/>
            <a:ext cx="406400" cy="423333"/>
          </a:xfrm>
          <a:prstGeom prst="ellipse">
            <a:avLst/>
          </a:prstGeom>
          <a:solidFill>
            <a:srgbClr val="6DA38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chemeClr val="tx1"/>
              </a:solidFill>
            </a:endParaRPr>
          </a:p>
        </p:txBody>
      </p:sp>
      <p:cxnSp>
        <p:nvCxnSpPr>
          <p:cNvPr id="10" name="Straight Connector 9"/>
          <p:cNvCxnSpPr/>
          <p:nvPr/>
        </p:nvCxnSpPr>
        <p:spPr>
          <a:xfrm>
            <a:off x="8468981" y="1919599"/>
            <a:ext cx="163073" cy="532381"/>
          </a:xfrm>
          <a:prstGeom prst="line">
            <a:avLst/>
          </a:prstGeom>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8305908" y="3178175"/>
            <a:ext cx="326146" cy="369332"/>
          </a:xfrm>
          <a:prstGeom prst="rect">
            <a:avLst/>
          </a:prstGeom>
          <a:noFill/>
        </p:spPr>
        <p:txBody>
          <a:bodyPr wrap="square" rtlCol="0">
            <a:spAutoFit/>
          </a:bodyPr>
          <a:lstStyle/>
          <a:p>
            <a:r>
              <a:rPr lang="en-US" b="1" dirty="0"/>
              <a:t>N</a:t>
            </a:r>
          </a:p>
        </p:txBody>
      </p:sp>
      <p:sp>
        <p:nvSpPr>
          <p:cNvPr id="14" name="Oval 13"/>
          <p:cNvSpPr/>
          <p:nvPr/>
        </p:nvSpPr>
        <p:spPr>
          <a:xfrm>
            <a:off x="5088089" y="349943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5" name="Oval 14"/>
          <p:cNvSpPr/>
          <p:nvPr/>
        </p:nvSpPr>
        <p:spPr>
          <a:xfrm>
            <a:off x="4952622" y="467357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6" name="Oval 15"/>
          <p:cNvSpPr/>
          <p:nvPr/>
        </p:nvSpPr>
        <p:spPr>
          <a:xfrm>
            <a:off x="6180538" y="3107241"/>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17" name="Oval 16"/>
          <p:cNvSpPr/>
          <p:nvPr/>
        </p:nvSpPr>
        <p:spPr>
          <a:xfrm>
            <a:off x="7315072" y="4089375"/>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cxnSp>
        <p:nvCxnSpPr>
          <p:cNvPr id="18" name="Straight Connector 17"/>
          <p:cNvCxnSpPr>
            <a:stCxn id="28" idx="0"/>
            <a:endCxn id="16" idx="4"/>
          </p:cNvCxnSpPr>
          <p:nvPr/>
        </p:nvCxnSpPr>
        <p:spPr>
          <a:xfrm flipH="1" flipV="1">
            <a:off x="6383738" y="3530574"/>
            <a:ext cx="126751" cy="220133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8" idx="0"/>
          </p:cNvCxnSpPr>
          <p:nvPr/>
        </p:nvCxnSpPr>
        <p:spPr>
          <a:xfrm flipH="1">
            <a:off x="6510489" y="4450712"/>
            <a:ext cx="864099" cy="128119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14" idx="4"/>
          </p:cNvCxnSpPr>
          <p:nvPr/>
        </p:nvCxnSpPr>
        <p:spPr>
          <a:xfrm flipH="1">
            <a:off x="5155822" y="3922769"/>
            <a:ext cx="135467" cy="75080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4" idx="7"/>
            <a:endCxn id="16" idx="2"/>
          </p:cNvCxnSpPr>
          <p:nvPr/>
        </p:nvCxnSpPr>
        <p:spPr>
          <a:xfrm flipV="1">
            <a:off x="5434973" y="3318908"/>
            <a:ext cx="745565" cy="242524"/>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endCxn id="28" idx="1"/>
          </p:cNvCxnSpPr>
          <p:nvPr/>
        </p:nvCxnSpPr>
        <p:spPr>
          <a:xfrm>
            <a:off x="5299506" y="5034912"/>
            <a:ext cx="1067299" cy="75899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6" idx="4"/>
          </p:cNvCxnSpPr>
          <p:nvPr/>
        </p:nvCxnSpPr>
        <p:spPr>
          <a:xfrm flipH="1">
            <a:off x="5299506" y="3530574"/>
            <a:ext cx="1084232" cy="1204997"/>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endCxn id="16" idx="5"/>
          </p:cNvCxnSpPr>
          <p:nvPr/>
        </p:nvCxnSpPr>
        <p:spPr>
          <a:xfrm flipH="1" flipV="1">
            <a:off x="6527422" y="3468578"/>
            <a:ext cx="847166" cy="682793"/>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5299506" y="4450712"/>
            <a:ext cx="2075082" cy="28485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28" idx="1"/>
          </p:cNvCxnSpPr>
          <p:nvPr/>
        </p:nvCxnSpPr>
        <p:spPr>
          <a:xfrm flipH="1" flipV="1">
            <a:off x="5434973" y="3860773"/>
            <a:ext cx="931832" cy="1933129"/>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flipV="1">
            <a:off x="5494489" y="3711103"/>
            <a:ext cx="1820583" cy="589939"/>
          </a:xfrm>
          <a:prstGeom prst="line">
            <a:avLst/>
          </a:prstGeom>
        </p:spPr>
        <p:style>
          <a:lnRef idx="2">
            <a:schemeClr val="dk1"/>
          </a:lnRef>
          <a:fillRef idx="0">
            <a:schemeClr val="dk1"/>
          </a:fillRef>
          <a:effectRef idx="1">
            <a:schemeClr val="dk1"/>
          </a:effectRef>
          <a:fontRef idx="minor">
            <a:schemeClr val="tx1"/>
          </a:fontRef>
        </p:style>
      </p:cxnSp>
      <p:sp>
        <p:nvSpPr>
          <p:cNvPr id="28" name="Oval 27"/>
          <p:cNvSpPr/>
          <p:nvPr/>
        </p:nvSpPr>
        <p:spPr>
          <a:xfrm>
            <a:off x="6307289" y="5731906"/>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29" name="TextBox 28"/>
          <p:cNvSpPr txBox="1"/>
          <p:nvPr/>
        </p:nvSpPr>
        <p:spPr>
          <a:xfrm>
            <a:off x="5121714" y="350357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A</a:t>
            </a:r>
          </a:p>
        </p:txBody>
      </p:sp>
      <p:sp>
        <p:nvSpPr>
          <p:cNvPr id="30" name="TextBox 29"/>
          <p:cNvSpPr txBox="1"/>
          <p:nvPr/>
        </p:nvSpPr>
        <p:spPr>
          <a:xfrm>
            <a:off x="6212539" y="3117309"/>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B</a:t>
            </a:r>
          </a:p>
        </p:txBody>
      </p:sp>
      <p:sp>
        <p:nvSpPr>
          <p:cNvPr id="31" name="TextBox 30"/>
          <p:cNvSpPr txBox="1"/>
          <p:nvPr/>
        </p:nvSpPr>
        <p:spPr>
          <a:xfrm>
            <a:off x="7328276" y="4106308"/>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C</a:t>
            </a:r>
          </a:p>
        </p:txBody>
      </p:sp>
      <p:sp>
        <p:nvSpPr>
          <p:cNvPr id="32" name="TextBox 31"/>
          <p:cNvSpPr txBox="1"/>
          <p:nvPr/>
        </p:nvSpPr>
        <p:spPr>
          <a:xfrm>
            <a:off x="6356223" y="5763044"/>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D</a:t>
            </a:r>
          </a:p>
        </p:txBody>
      </p:sp>
      <p:sp>
        <p:nvSpPr>
          <p:cNvPr id="33" name="TextBox 32"/>
          <p:cNvSpPr txBox="1"/>
          <p:nvPr/>
        </p:nvSpPr>
        <p:spPr>
          <a:xfrm>
            <a:off x="4967448" y="4710643"/>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E</a:t>
            </a:r>
          </a:p>
        </p:txBody>
      </p:sp>
      <p:cxnSp>
        <p:nvCxnSpPr>
          <p:cNvPr id="34" name="Straight Connector 33"/>
          <p:cNvCxnSpPr/>
          <p:nvPr/>
        </p:nvCxnSpPr>
        <p:spPr>
          <a:xfrm>
            <a:off x="7226300" y="2419260"/>
            <a:ext cx="495172" cy="359377"/>
          </a:xfrm>
          <a:prstGeom prst="line">
            <a:avLst/>
          </a:prstGeom>
        </p:spPr>
        <p:style>
          <a:lnRef idx="2">
            <a:schemeClr val="dk1"/>
          </a:lnRef>
          <a:fillRef idx="0">
            <a:schemeClr val="dk1"/>
          </a:fillRef>
          <a:effectRef idx="1">
            <a:schemeClr val="dk1"/>
          </a:effectRef>
          <a:fontRef idx="minor">
            <a:schemeClr val="tx1"/>
          </a:fontRef>
        </p:style>
      </p:cxnSp>
      <p:sp>
        <p:nvSpPr>
          <p:cNvPr id="35" name="Oval 34"/>
          <p:cNvSpPr/>
          <p:nvPr/>
        </p:nvSpPr>
        <p:spPr>
          <a:xfrm>
            <a:off x="8335476" y="1496266"/>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6" name="TextBox 35"/>
          <p:cNvSpPr txBox="1"/>
          <p:nvPr/>
        </p:nvSpPr>
        <p:spPr>
          <a:xfrm>
            <a:off x="8369342" y="1514603"/>
            <a:ext cx="443995" cy="369332"/>
          </a:xfrm>
          <a:prstGeom prst="rect">
            <a:avLst/>
          </a:prstGeom>
          <a:noFill/>
        </p:spPr>
        <p:txBody>
          <a:bodyPr wrap="square" rtlCol="0">
            <a:spAutoFit/>
          </a:bodyPr>
          <a:lstStyle/>
          <a:p>
            <a:r>
              <a:rPr lang="en-US" b="1" dirty="0">
                <a:solidFill>
                  <a:srgbClr val="292934"/>
                </a:solidFill>
              </a:rPr>
              <a:t>M</a:t>
            </a:r>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influence versus social selection</a:t>
            </a:r>
          </a:p>
        </p:txBody>
      </p:sp>
      <p:sp>
        <p:nvSpPr>
          <p:cNvPr id="43" name="Oval 42"/>
          <p:cNvSpPr/>
          <p:nvPr/>
        </p:nvSpPr>
        <p:spPr>
          <a:xfrm>
            <a:off x="7667452" y="2710117"/>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39" name="TextBox 38"/>
          <p:cNvSpPr txBox="1"/>
          <p:nvPr/>
        </p:nvSpPr>
        <p:spPr>
          <a:xfrm>
            <a:off x="7707459" y="2710117"/>
            <a:ext cx="443995" cy="369332"/>
          </a:xfrm>
          <a:prstGeom prst="rect">
            <a:avLst/>
          </a:prstGeom>
          <a:noFill/>
        </p:spPr>
        <p:txBody>
          <a:bodyPr wrap="square" rtlCol="0">
            <a:spAutoFit/>
          </a:bodyPr>
          <a:lstStyle/>
          <a:p>
            <a:r>
              <a:rPr lang="en-US" b="1" dirty="0">
                <a:solidFill>
                  <a:srgbClr val="292934"/>
                </a:solidFill>
              </a:rPr>
              <a:t>O</a:t>
            </a:r>
          </a:p>
        </p:txBody>
      </p:sp>
      <p:sp>
        <p:nvSpPr>
          <p:cNvPr id="40" name="TextBox 39"/>
          <p:cNvSpPr txBox="1"/>
          <p:nvPr/>
        </p:nvSpPr>
        <p:spPr>
          <a:xfrm>
            <a:off x="8623337" y="2409305"/>
            <a:ext cx="443995" cy="369332"/>
          </a:xfrm>
          <a:prstGeom prst="rect">
            <a:avLst/>
          </a:prstGeom>
          <a:noFill/>
        </p:spPr>
        <p:txBody>
          <a:bodyPr wrap="square" rtlCol="0">
            <a:spAutoFit/>
          </a:bodyPr>
          <a:lstStyle/>
          <a:p>
            <a:r>
              <a:rPr lang="en-US" b="1" dirty="0">
                <a:solidFill>
                  <a:srgbClr val="292934"/>
                </a:solidFill>
              </a:rPr>
              <a:t>L</a:t>
            </a:r>
          </a:p>
        </p:txBody>
      </p:sp>
      <p:cxnSp>
        <p:nvCxnSpPr>
          <p:cNvPr id="44" name="Straight Connector 43"/>
          <p:cNvCxnSpPr/>
          <p:nvPr/>
        </p:nvCxnSpPr>
        <p:spPr>
          <a:xfrm flipV="1">
            <a:off x="7954857" y="1919601"/>
            <a:ext cx="503385" cy="790516"/>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V="1">
            <a:off x="8039986" y="2457716"/>
            <a:ext cx="583351" cy="320921"/>
          </a:xfrm>
          <a:prstGeom prst="line">
            <a:avLst/>
          </a:prstGeom>
        </p:spPr>
        <p:style>
          <a:lnRef idx="2">
            <a:schemeClr val="dk1"/>
          </a:lnRef>
          <a:fillRef idx="0">
            <a:schemeClr val="dk1"/>
          </a:fillRef>
          <a:effectRef idx="1">
            <a:schemeClr val="dk1"/>
          </a:effectRef>
          <a:fontRef idx="minor">
            <a:schemeClr val="tx1"/>
          </a:fontRef>
        </p:style>
      </p:cxnSp>
      <p:sp>
        <p:nvSpPr>
          <p:cNvPr id="63" name="Oval 62"/>
          <p:cNvSpPr/>
          <p:nvPr/>
        </p:nvSpPr>
        <p:spPr>
          <a:xfrm>
            <a:off x="7633586" y="1595540"/>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64" name="TextBox 63"/>
          <p:cNvSpPr txBox="1"/>
          <p:nvPr/>
        </p:nvSpPr>
        <p:spPr>
          <a:xfrm>
            <a:off x="7666989" y="1604160"/>
            <a:ext cx="443995" cy="369332"/>
          </a:xfrm>
          <a:prstGeom prst="rect">
            <a:avLst/>
          </a:prstGeom>
          <a:noFill/>
        </p:spPr>
        <p:txBody>
          <a:bodyPr wrap="square" rtlCol="0">
            <a:spAutoFit/>
          </a:bodyPr>
          <a:lstStyle/>
          <a:p>
            <a:r>
              <a:rPr lang="en-US" b="1" dirty="0">
                <a:solidFill>
                  <a:srgbClr val="292934"/>
                </a:solidFill>
              </a:rPr>
              <a:t>P</a:t>
            </a:r>
          </a:p>
        </p:txBody>
      </p:sp>
      <p:cxnSp>
        <p:nvCxnSpPr>
          <p:cNvPr id="65" name="Straight Connector 64"/>
          <p:cNvCxnSpPr>
            <a:endCxn id="7" idx="1"/>
          </p:cNvCxnSpPr>
          <p:nvPr/>
        </p:nvCxnSpPr>
        <p:spPr>
          <a:xfrm>
            <a:off x="7856940" y="2029177"/>
            <a:ext cx="775114" cy="422803"/>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a:endCxn id="39" idx="0"/>
          </p:cNvCxnSpPr>
          <p:nvPr/>
        </p:nvCxnSpPr>
        <p:spPr>
          <a:xfrm>
            <a:off x="7856940" y="2027831"/>
            <a:ext cx="72517" cy="682286"/>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a:endCxn id="35" idx="2"/>
          </p:cNvCxnSpPr>
          <p:nvPr/>
        </p:nvCxnSpPr>
        <p:spPr>
          <a:xfrm flipV="1">
            <a:off x="8039986" y="1707933"/>
            <a:ext cx="295490" cy="49194"/>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5840618" y="1858741"/>
            <a:ext cx="130947" cy="517844"/>
          </a:xfrm>
          <a:prstGeom prst="line">
            <a:avLst/>
          </a:prstGeom>
        </p:spPr>
        <p:style>
          <a:lnRef idx="2">
            <a:schemeClr val="dk1"/>
          </a:lnRef>
          <a:fillRef idx="0">
            <a:schemeClr val="dk1"/>
          </a:fillRef>
          <a:effectRef idx="1">
            <a:schemeClr val="dk1"/>
          </a:effectRef>
          <a:fontRef idx="minor">
            <a:schemeClr val="tx1"/>
          </a:fontRef>
        </p:style>
      </p:cxnSp>
      <p:sp>
        <p:nvSpPr>
          <p:cNvPr id="78" name="Oval 77"/>
          <p:cNvSpPr/>
          <p:nvPr/>
        </p:nvSpPr>
        <p:spPr>
          <a:xfrm>
            <a:off x="5565165" y="1463546"/>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9" name="TextBox 78"/>
          <p:cNvSpPr txBox="1"/>
          <p:nvPr/>
        </p:nvSpPr>
        <p:spPr>
          <a:xfrm>
            <a:off x="5599031" y="1481883"/>
            <a:ext cx="443995" cy="369332"/>
          </a:xfrm>
          <a:prstGeom prst="rect">
            <a:avLst/>
          </a:prstGeom>
          <a:noFill/>
        </p:spPr>
        <p:txBody>
          <a:bodyPr wrap="square" rtlCol="0">
            <a:spAutoFit/>
          </a:bodyPr>
          <a:lstStyle/>
          <a:p>
            <a:r>
              <a:rPr lang="en-US" b="1" dirty="0">
                <a:solidFill>
                  <a:srgbClr val="292934"/>
                </a:solidFill>
              </a:rPr>
              <a:t>Q</a:t>
            </a:r>
          </a:p>
        </p:txBody>
      </p:sp>
      <p:sp>
        <p:nvSpPr>
          <p:cNvPr id="80" name="Oval 79"/>
          <p:cNvSpPr/>
          <p:nvPr/>
        </p:nvSpPr>
        <p:spPr>
          <a:xfrm>
            <a:off x="4897141" y="2677397"/>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76" name="Oval 75"/>
          <p:cNvSpPr/>
          <p:nvPr/>
        </p:nvSpPr>
        <p:spPr>
          <a:xfrm>
            <a:off x="5802227" y="2357264"/>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1" name="TextBox 80"/>
          <p:cNvSpPr txBox="1"/>
          <p:nvPr/>
        </p:nvSpPr>
        <p:spPr>
          <a:xfrm>
            <a:off x="4937148" y="2677397"/>
            <a:ext cx="443995" cy="369332"/>
          </a:xfrm>
          <a:prstGeom prst="rect">
            <a:avLst/>
          </a:prstGeom>
          <a:noFill/>
        </p:spPr>
        <p:txBody>
          <a:bodyPr wrap="square" rtlCol="0">
            <a:spAutoFit/>
          </a:bodyPr>
          <a:lstStyle/>
          <a:p>
            <a:r>
              <a:rPr lang="en-US" b="1" dirty="0">
                <a:solidFill>
                  <a:srgbClr val="292934"/>
                </a:solidFill>
              </a:rPr>
              <a:t>S</a:t>
            </a:r>
          </a:p>
        </p:txBody>
      </p:sp>
      <p:cxnSp>
        <p:nvCxnSpPr>
          <p:cNvPr id="82" name="Straight Connector 81"/>
          <p:cNvCxnSpPr>
            <a:stCxn id="81" idx="0"/>
          </p:cNvCxnSpPr>
          <p:nvPr/>
        </p:nvCxnSpPr>
        <p:spPr>
          <a:xfrm flipV="1">
            <a:off x="5159146" y="1886881"/>
            <a:ext cx="528785" cy="790516"/>
          </a:xfrm>
          <a:prstGeom prst="line">
            <a:avLst/>
          </a:prstGeom>
        </p:spPr>
        <p:style>
          <a:lnRef idx="2">
            <a:schemeClr val="dk1"/>
          </a:lnRef>
          <a:fillRef idx="0">
            <a:schemeClr val="dk1"/>
          </a:fillRef>
          <a:effectRef idx="1">
            <a:schemeClr val="dk1"/>
          </a:effectRef>
          <a:fontRef idx="minor">
            <a:schemeClr val="tx1"/>
          </a:fontRef>
        </p:style>
      </p:cxnSp>
      <p:sp>
        <p:nvSpPr>
          <p:cNvPr id="84" name="Oval 83"/>
          <p:cNvSpPr/>
          <p:nvPr/>
        </p:nvSpPr>
        <p:spPr>
          <a:xfrm>
            <a:off x="4863275" y="1562820"/>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85" name="TextBox 84"/>
          <p:cNvSpPr txBox="1"/>
          <p:nvPr/>
        </p:nvSpPr>
        <p:spPr>
          <a:xfrm>
            <a:off x="4896678" y="1571440"/>
            <a:ext cx="443995" cy="369332"/>
          </a:xfrm>
          <a:prstGeom prst="rect">
            <a:avLst/>
          </a:prstGeom>
          <a:noFill/>
        </p:spPr>
        <p:txBody>
          <a:bodyPr wrap="square" rtlCol="0">
            <a:spAutoFit/>
          </a:bodyPr>
          <a:lstStyle/>
          <a:p>
            <a:r>
              <a:rPr lang="en-US" b="1" dirty="0">
                <a:solidFill>
                  <a:srgbClr val="292934"/>
                </a:solidFill>
              </a:rPr>
              <a:t>R</a:t>
            </a:r>
          </a:p>
        </p:txBody>
      </p:sp>
      <p:cxnSp>
        <p:nvCxnSpPr>
          <p:cNvPr id="86" name="Straight Connector 85"/>
          <p:cNvCxnSpPr>
            <a:endCxn id="76" idx="1"/>
          </p:cNvCxnSpPr>
          <p:nvPr/>
        </p:nvCxnSpPr>
        <p:spPr>
          <a:xfrm>
            <a:off x="5269675" y="1877141"/>
            <a:ext cx="592068" cy="542119"/>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p:cNvCxnSpPr>
            <a:endCxn id="81" idx="0"/>
          </p:cNvCxnSpPr>
          <p:nvPr/>
        </p:nvCxnSpPr>
        <p:spPr>
          <a:xfrm>
            <a:off x="5086629" y="1995111"/>
            <a:ext cx="72517" cy="682286"/>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p:cNvCxnSpPr>
            <a:endCxn id="78" idx="2"/>
          </p:cNvCxnSpPr>
          <p:nvPr/>
        </p:nvCxnSpPr>
        <p:spPr>
          <a:xfrm flipV="1">
            <a:off x="5269675" y="1675213"/>
            <a:ext cx="295490" cy="49194"/>
          </a:xfrm>
          <a:prstGeom prst="line">
            <a:avLst/>
          </a:prstGeom>
        </p:spPr>
        <p:style>
          <a:lnRef idx="2">
            <a:schemeClr val="dk1"/>
          </a:lnRef>
          <a:fillRef idx="0">
            <a:schemeClr val="dk1"/>
          </a:fillRef>
          <a:effectRef idx="1">
            <a:schemeClr val="dk1"/>
          </a:effectRef>
          <a:fontRef idx="minor">
            <a:schemeClr val="tx1"/>
          </a:fontRef>
        </p:style>
      </p:cxnSp>
      <p:sp>
        <p:nvSpPr>
          <p:cNvPr id="89" name="TextBox 88"/>
          <p:cNvSpPr txBox="1"/>
          <p:nvPr/>
        </p:nvSpPr>
        <p:spPr>
          <a:xfrm>
            <a:off x="5857260" y="2377284"/>
            <a:ext cx="443995" cy="369332"/>
          </a:xfrm>
          <a:prstGeom prst="rect">
            <a:avLst/>
          </a:prstGeom>
          <a:noFill/>
        </p:spPr>
        <p:txBody>
          <a:bodyPr wrap="square" rtlCol="0">
            <a:spAutoFit/>
          </a:bodyPr>
          <a:lstStyle/>
          <a:p>
            <a:r>
              <a:rPr lang="en-US" b="1" dirty="0">
                <a:solidFill>
                  <a:srgbClr val="292934"/>
                </a:solidFill>
              </a:rPr>
              <a:t>T</a:t>
            </a:r>
          </a:p>
        </p:txBody>
      </p:sp>
      <p:sp>
        <p:nvSpPr>
          <p:cNvPr id="62" name="Oval 61"/>
          <p:cNvSpPr/>
          <p:nvPr/>
        </p:nvSpPr>
        <p:spPr>
          <a:xfrm>
            <a:off x="6867868" y="2111739"/>
            <a:ext cx="406400" cy="423333"/>
          </a:xfrm>
          <a:prstGeom prst="ellipse">
            <a:avLst/>
          </a:prstGeom>
          <a:solidFill>
            <a:srgbClr val="5FBA77"/>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solidFill>
                <a:srgbClr val="292934"/>
              </a:solidFill>
            </a:endParaRPr>
          </a:p>
        </p:txBody>
      </p:sp>
      <p:sp>
        <p:nvSpPr>
          <p:cNvPr id="93" name="Oval 92"/>
          <p:cNvSpPr/>
          <p:nvPr/>
        </p:nvSpPr>
        <p:spPr>
          <a:xfrm>
            <a:off x="6681688" y="1345007"/>
            <a:ext cx="406400" cy="423333"/>
          </a:xfrm>
          <a:prstGeom prst="ellipse">
            <a:avLst/>
          </a:prstGeom>
          <a:solidFill>
            <a:srgbClr val="5DA4D7"/>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solidFill>
                <a:srgbClr val="292934"/>
              </a:solidFill>
            </a:endParaRPr>
          </a:p>
        </p:txBody>
      </p:sp>
      <p:sp>
        <p:nvSpPr>
          <p:cNvPr id="94" name="TextBox 93"/>
          <p:cNvSpPr txBox="1"/>
          <p:nvPr/>
        </p:nvSpPr>
        <p:spPr>
          <a:xfrm>
            <a:off x="6713689" y="1355075"/>
            <a:ext cx="443995" cy="36933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rgbClr val="292934"/>
                </a:solidFill>
              </a:rPr>
              <a:t>U</a:t>
            </a:r>
          </a:p>
        </p:txBody>
      </p:sp>
      <p:cxnSp>
        <p:nvCxnSpPr>
          <p:cNvPr id="95" name="Straight Connector 94"/>
          <p:cNvCxnSpPr>
            <a:stCxn id="93" idx="4"/>
          </p:cNvCxnSpPr>
          <p:nvPr/>
        </p:nvCxnSpPr>
        <p:spPr>
          <a:xfrm>
            <a:off x="6884888" y="1768340"/>
            <a:ext cx="89363" cy="361089"/>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6899956" y="2114123"/>
            <a:ext cx="443995" cy="369332"/>
          </a:xfrm>
          <a:prstGeom prst="rect">
            <a:avLst/>
          </a:prstGeom>
          <a:noFill/>
        </p:spPr>
        <p:txBody>
          <a:bodyPr wrap="square" rtlCol="0">
            <a:spAutoFit/>
          </a:bodyPr>
          <a:lstStyle/>
          <a:p>
            <a:r>
              <a:rPr lang="en-US" b="1" dirty="0">
                <a:solidFill>
                  <a:srgbClr val="292934"/>
                </a:solidFill>
              </a:rPr>
              <a:t>K</a:t>
            </a:r>
          </a:p>
        </p:txBody>
      </p:sp>
      <p:cxnSp>
        <p:nvCxnSpPr>
          <p:cNvPr id="66" name="Straight Connector 65"/>
          <p:cNvCxnSpPr>
            <a:stCxn id="13" idx="0"/>
          </p:cNvCxnSpPr>
          <p:nvPr/>
        </p:nvCxnSpPr>
        <p:spPr>
          <a:xfrm flipV="1">
            <a:off x="8468981" y="2778637"/>
            <a:ext cx="190917" cy="399538"/>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a:off x="8016745" y="3058043"/>
            <a:ext cx="243103" cy="26086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p:cNvCxnSpPr>
            <a:endCxn id="13" idx="0"/>
          </p:cNvCxnSpPr>
          <p:nvPr/>
        </p:nvCxnSpPr>
        <p:spPr>
          <a:xfrm>
            <a:off x="7856940" y="2029177"/>
            <a:ext cx="612041" cy="1148998"/>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a:endCxn id="13" idx="0"/>
          </p:cNvCxnSpPr>
          <p:nvPr/>
        </p:nvCxnSpPr>
        <p:spPr>
          <a:xfrm>
            <a:off x="8468981" y="1919599"/>
            <a:ext cx="0" cy="125857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897230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673352"/>
            <a:ext cx="8382000" cy="4718304"/>
          </a:xfrm>
        </p:spPr>
        <p:txBody>
          <a:bodyPr>
            <a:normAutofit/>
          </a:bodyPr>
          <a:lstStyle/>
          <a:p>
            <a:r>
              <a:rPr lang="en-US" dirty="0"/>
              <a:t>Size/connectedness inversely related to risky behaviors</a:t>
            </a:r>
          </a:p>
          <a:p>
            <a:endParaRPr lang="en-US" sz="1800" dirty="0"/>
          </a:p>
          <a:p>
            <a:r>
              <a:rPr lang="en-US" dirty="0"/>
              <a:t>Levels of social support related to health promoting behaviors</a:t>
            </a:r>
          </a:p>
          <a:p>
            <a:endParaRPr lang="en-US" sz="1800" dirty="0"/>
          </a:p>
          <a:p>
            <a:r>
              <a:rPr lang="en-US" dirty="0"/>
              <a:t>Social position related to behaviors</a:t>
            </a:r>
          </a:p>
          <a:p>
            <a:pPr lvl="1"/>
            <a:r>
              <a:rPr lang="en-US" dirty="0"/>
              <a:t>Substance use</a:t>
            </a:r>
          </a:p>
          <a:p>
            <a:pPr lvl="1"/>
            <a:r>
              <a:rPr lang="en-US" dirty="0"/>
              <a:t>Delinquency</a:t>
            </a:r>
          </a:p>
          <a:p>
            <a:pPr lvl="1"/>
            <a:r>
              <a:rPr lang="en-US" dirty="0"/>
              <a:t>Bullying</a:t>
            </a:r>
          </a:p>
          <a:p>
            <a:pPr lvl="1"/>
            <a:endParaRPr lang="en-US" dirty="0"/>
          </a:p>
        </p:txBody>
      </p:sp>
      <p:sp>
        <p:nvSpPr>
          <p:cNvPr id="38" name="Title 1"/>
          <p:cNvSpPr txBox="1">
            <a:spLocks/>
          </p:cNvSpPr>
          <p:nvPr/>
        </p:nvSpPr>
        <p:spPr>
          <a:xfrm>
            <a:off x="457200" y="533400"/>
            <a:ext cx="8229600" cy="990600"/>
          </a:xfrm>
          <a:prstGeom prst="rect">
            <a:avLst/>
          </a:prstGeom>
        </p:spPr>
        <p:txBody>
          <a:bodyPr>
            <a:normAutofit fontScale="90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Empirical evidence of network size/position on health behavior</a:t>
            </a:r>
          </a:p>
        </p:txBody>
      </p:sp>
      <p:sp>
        <p:nvSpPr>
          <p:cNvPr id="2" name="TextBox 1"/>
          <p:cNvSpPr txBox="1"/>
          <p:nvPr/>
        </p:nvSpPr>
        <p:spPr>
          <a:xfrm>
            <a:off x="3217344" y="4683733"/>
            <a:ext cx="3979333" cy="1625060"/>
          </a:xfrm>
          <a:prstGeom prst="rect">
            <a:avLst/>
          </a:prstGeom>
          <a:noFill/>
        </p:spPr>
        <p:txBody>
          <a:bodyPr wrap="square" rtlCol="0">
            <a:spAutoFit/>
          </a:bodyPr>
          <a:lstStyle/>
          <a:p>
            <a:pPr lvl="1" indent="-182880">
              <a:spcBef>
                <a:spcPct val="20000"/>
              </a:spcBef>
              <a:buClr>
                <a:srgbClr val="93A299"/>
              </a:buClr>
              <a:buSzPct val="85000"/>
              <a:buFont typeface="Arial" pitchFamily="34" charset="0"/>
              <a:buChar char="•"/>
            </a:pPr>
            <a:r>
              <a:rPr lang="en-US" sz="2400" dirty="0">
                <a:solidFill>
                  <a:srgbClr val="292934"/>
                </a:solidFill>
              </a:rPr>
              <a:t>STD risk</a:t>
            </a:r>
          </a:p>
          <a:p>
            <a:pPr lvl="1" indent="-182880">
              <a:spcBef>
                <a:spcPct val="20000"/>
              </a:spcBef>
              <a:buClr>
                <a:srgbClr val="93A299"/>
              </a:buClr>
              <a:buSzPct val="85000"/>
              <a:buFont typeface="Arial" pitchFamily="34" charset="0"/>
              <a:buChar char="•"/>
            </a:pPr>
            <a:r>
              <a:rPr lang="en-US" sz="2400" dirty="0">
                <a:solidFill>
                  <a:srgbClr val="292934"/>
                </a:solidFill>
              </a:rPr>
              <a:t>Health care utilization</a:t>
            </a:r>
          </a:p>
          <a:p>
            <a:pPr lvl="1" indent="-182880">
              <a:spcBef>
                <a:spcPct val="20000"/>
              </a:spcBef>
              <a:buClr>
                <a:srgbClr val="93A299"/>
              </a:buClr>
              <a:buSzPct val="85000"/>
              <a:buFont typeface="Arial" pitchFamily="34" charset="0"/>
              <a:buChar char="•"/>
            </a:pPr>
            <a:r>
              <a:rPr lang="en-US" sz="2400" dirty="0">
                <a:solidFill>
                  <a:srgbClr val="292934"/>
                </a:solidFill>
              </a:rPr>
              <a:t>Weight gain and loss</a:t>
            </a:r>
          </a:p>
          <a:p>
            <a:endParaRPr lang="en-US" dirty="0"/>
          </a:p>
        </p:txBody>
      </p:sp>
    </p:spTree>
    <p:extLst>
      <p:ext uri="{BB962C8B-B14F-4D97-AF65-F5344CB8AC3E}">
        <p14:creationId xmlns:p14="http://schemas.microsoft.com/office/powerpoint/2010/main" val="52591833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385491"/>
            <a:ext cx="8382000" cy="4718304"/>
          </a:xfrm>
        </p:spPr>
        <p:txBody>
          <a:bodyPr>
            <a:normAutofit/>
          </a:bodyPr>
          <a:lstStyle/>
          <a:p>
            <a:r>
              <a:rPr lang="en-US" dirty="0"/>
              <a:t>Isolates</a:t>
            </a:r>
          </a:p>
          <a:p>
            <a:pPr lvl="1"/>
            <a:r>
              <a:rPr lang="en-US" dirty="0"/>
              <a:t>Smokers, risk-takers, smoked if best friend did</a:t>
            </a:r>
          </a:p>
          <a:p>
            <a:pPr lvl="1"/>
            <a:r>
              <a:rPr lang="en-US" dirty="0"/>
              <a:t>Drifted towards risk-taking groups</a:t>
            </a:r>
          </a:p>
          <a:p>
            <a:r>
              <a:rPr lang="en-US" dirty="0"/>
              <a:t>Cliques</a:t>
            </a:r>
          </a:p>
          <a:p>
            <a:pPr lvl="1"/>
            <a:r>
              <a:rPr lang="en-US" dirty="0"/>
              <a:t>Less smoking, less affected by friend or BFF smoking</a:t>
            </a:r>
          </a:p>
          <a:p>
            <a:pPr lvl="1"/>
            <a:r>
              <a:rPr lang="en-US" dirty="0"/>
              <a:t>Shifted to risk-taking behaviors over time</a:t>
            </a:r>
          </a:p>
          <a:p>
            <a:r>
              <a:rPr lang="en-US" dirty="0"/>
              <a:t>Liaisons</a:t>
            </a:r>
          </a:p>
          <a:p>
            <a:pPr lvl="1"/>
            <a:r>
              <a:rPr lang="en-US" dirty="0"/>
              <a:t>Less smoking, more risk for abuse b/c norm exposure</a:t>
            </a:r>
          </a:p>
          <a:p>
            <a:r>
              <a:rPr lang="en-US" dirty="0"/>
              <a:t>Popular kids</a:t>
            </a:r>
          </a:p>
          <a:p>
            <a:pPr lvl="1"/>
            <a:r>
              <a:rPr lang="en-US" dirty="0"/>
              <a:t>More smokers, or reflected norms of the school</a:t>
            </a:r>
          </a:p>
          <a:p>
            <a:endParaRPr lang="en-US" sz="1800" dirty="0"/>
          </a:p>
          <a:p>
            <a:pPr lvl="1"/>
            <a:endParaRPr lang="en-US" dirty="0"/>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Empirical evidence – Peer influence</a:t>
            </a:r>
          </a:p>
        </p:txBody>
      </p:sp>
    </p:spTree>
    <p:extLst>
      <p:ext uri="{BB962C8B-B14F-4D97-AF65-F5344CB8AC3E}">
        <p14:creationId xmlns:p14="http://schemas.microsoft.com/office/powerpoint/2010/main" val="17952372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385491"/>
            <a:ext cx="8382000" cy="4718304"/>
          </a:xfrm>
        </p:spPr>
        <p:txBody>
          <a:bodyPr>
            <a:normAutofit/>
          </a:bodyPr>
          <a:lstStyle/>
          <a:p>
            <a:r>
              <a:rPr lang="en-US" dirty="0"/>
              <a:t>Influence and selection matter in group smoking</a:t>
            </a:r>
          </a:p>
          <a:p>
            <a:r>
              <a:rPr lang="en-US" dirty="0"/>
              <a:t>Similarity in smoking important in choosing friends </a:t>
            </a:r>
          </a:p>
          <a:p>
            <a:r>
              <a:rPr lang="en-US" dirty="0"/>
              <a:t>Peripheral members select into smoking groups</a:t>
            </a:r>
          </a:p>
          <a:p>
            <a:endParaRPr lang="en-US" dirty="0"/>
          </a:p>
          <a:p>
            <a:r>
              <a:rPr lang="en-US" dirty="0"/>
              <a:t>Peer smoking important when concerned about friend reaction </a:t>
            </a:r>
          </a:p>
          <a:p>
            <a:r>
              <a:rPr lang="en-US" dirty="0"/>
              <a:t>Popular kids and school norms</a:t>
            </a:r>
          </a:p>
          <a:p>
            <a:r>
              <a:rPr lang="en-US" dirty="0"/>
              <a:t>Friend smoking assoc. w/ smoking and not quitting </a:t>
            </a:r>
          </a:p>
          <a:p>
            <a:r>
              <a:rPr lang="en-US" dirty="0"/>
              <a:t>Marrying nonsmoker/decreasing smoking friends</a:t>
            </a:r>
          </a:p>
          <a:p>
            <a:endParaRPr lang="en-US" sz="1800" dirty="0"/>
          </a:p>
          <a:p>
            <a:pPr lvl="1"/>
            <a:endParaRPr lang="en-US" dirty="0"/>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Social selection vs. social influence?</a:t>
            </a:r>
          </a:p>
        </p:txBody>
      </p:sp>
    </p:spTree>
    <p:extLst>
      <p:ext uri="{BB962C8B-B14F-4D97-AF65-F5344CB8AC3E}">
        <p14:creationId xmlns:p14="http://schemas.microsoft.com/office/powerpoint/2010/main" val="363289666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1354" y="6028268"/>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30402" name="Object 2"/>
          <p:cNvGraphicFramePr>
            <a:graphicFrameLocks noChangeAspect="1"/>
          </p:cNvGraphicFramePr>
          <p:nvPr/>
        </p:nvGraphicFramePr>
        <p:xfrm>
          <a:off x="0" y="14"/>
          <a:ext cx="9144000" cy="6381751"/>
        </p:xfrm>
        <a:graphic>
          <a:graphicData uri="http://schemas.openxmlformats.org/presentationml/2006/ole">
            <mc:AlternateContent xmlns:mc="http://schemas.openxmlformats.org/markup-compatibility/2006">
              <mc:Choice xmlns:v="urn:schemas-microsoft-com:vml" Requires="v">
                <p:oleObj name="Document" r:id="rId3" imgW="7772400" imgH="5425440" progId="Word.Document.8">
                  <p:embed/>
                </p:oleObj>
              </mc:Choice>
              <mc:Fallback>
                <p:oleObj name="Document" r:id="rId3" imgW="7772400" imgH="5425440" progId="Word.Document.8">
                  <p:embed/>
                  <p:pic>
                    <p:nvPicPr>
                      <p:cNvPr id="2304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
                        <a:ext cx="9144000" cy="638175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0404" name="Text Box 3"/>
          <p:cNvSpPr txBox="1">
            <a:spLocks noChangeArrowheads="1"/>
          </p:cNvSpPr>
          <p:nvPr/>
        </p:nvSpPr>
        <p:spPr bwMode="auto">
          <a:xfrm>
            <a:off x="76200" y="6324601"/>
            <a:ext cx="3429000" cy="400110"/>
          </a:xfrm>
          <a:prstGeom prst="rect">
            <a:avLst/>
          </a:prstGeom>
          <a:noFill/>
          <a:ln w="9525">
            <a:noFill/>
            <a:miter lim="800000"/>
            <a:headEnd/>
            <a:tailEnd/>
          </a:ln>
        </p:spPr>
        <p:txBody>
          <a:bodyPr>
            <a:prstTxWarp prst="textNoShape">
              <a:avLst/>
            </a:prstTxWarp>
            <a:spAutoFit/>
          </a:bodyPr>
          <a:lstStyle/>
          <a:p>
            <a:pPr>
              <a:spcBef>
                <a:spcPct val="50000"/>
              </a:spcBef>
            </a:pPr>
            <a:r>
              <a:rPr lang="en-US" sz="2000"/>
              <a:t>Berkman &amp; Glass, 2000</a:t>
            </a:r>
            <a:endParaRPr lang="en-US"/>
          </a:p>
        </p:txBody>
      </p:sp>
    </p:spTree>
    <p:extLst>
      <p:ext uri="{BB962C8B-B14F-4D97-AF65-F5344CB8AC3E}">
        <p14:creationId xmlns:p14="http://schemas.microsoft.com/office/powerpoint/2010/main" val="355273067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385491"/>
            <a:ext cx="8382000" cy="4718304"/>
          </a:xfrm>
        </p:spPr>
        <p:txBody>
          <a:bodyPr>
            <a:normAutofit/>
          </a:bodyPr>
          <a:lstStyle/>
          <a:p>
            <a:r>
              <a:rPr lang="en-US" dirty="0"/>
              <a:t>In adolescents:</a:t>
            </a:r>
          </a:p>
          <a:p>
            <a:pPr lvl="1"/>
            <a:r>
              <a:rPr lang="en-US" dirty="0"/>
              <a:t>Isolates are more likely to engage in risky behavior</a:t>
            </a:r>
          </a:p>
          <a:p>
            <a:pPr lvl="1"/>
            <a:r>
              <a:rPr lang="en-US" dirty="0"/>
              <a:t>Belonging to a clique influences norms...behavior</a:t>
            </a:r>
          </a:p>
          <a:p>
            <a:pPr lvl="1"/>
            <a:r>
              <a:rPr lang="en-US" dirty="0"/>
              <a:t>May choose to belong to a group with similar norms</a:t>
            </a:r>
          </a:p>
          <a:p>
            <a:pPr lvl="1"/>
            <a:endParaRPr lang="en-US" dirty="0"/>
          </a:p>
          <a:p>
            <a:r>
              <a:rPr lang="en-US" dirty="0"/>
              <a:t>Interventions in adolescents</a:t>
            </a:r>
          </a:p>
          <a:p>
            <a:pPr lvl="1"/>
            <a:r>
              <a:rPr lang="en-US" dirty="0"/>
              <a:t>Change norms of network</a:t>
            </a:r>
          </a:p>
          <a:p>
            <a:pPr lvl="1"/>
            <a:r>
              <a:rPr lang="en-US" dirty="0"/>
              <a:t>Increase involvement in network</a:t>
            </a:r>
          </a:p>
          <a:p>
            <a:pPr lvl="1"/>
            <a:endParaRPr lang="en-US" dirty="0"/>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What does it mean?</a:t>
            </a:r>
          </a:p>
        </p:txBody>
      </p:sp>
    </p:spTree>
    <p:extLst>
      <p:ext uri="{BB962C8B-B14F-4D97-AF65-F5344CB8AC3E}">
        <p14:creationId xmlns:p14="http://schemas.microsoft.com/office/powerpoint/2010/main" val="3404077693"/>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385491"/>
            <a:ext cx="8382000" cy="4718304"/>
          </a:xfrm>
        </p:spPr>
        <p:txBody>
          <a:bodyPr>
            <a:normAutofit/>
          </a:bodyPr>
          <a:lstStyle/>
          <a:p>
            <a:r>
              <a:rPr lang="en-US" sz="3200" dirty="0"/>
              <a:t>In adults:</a:t>
            </a:r>
          </a:p>
          <a:p>
            <a:pPr lvl="1">
              <a:lnSpc>
                <a:spcPct val="150000"/>
              </a:lnSpc>
            </a:pPr>
            <a:r>
              <a:rPr lang="en-US" sz="2800" dirty="0"/>
              <a:t>Weight-loss in friends/networks</a:t>
            </a:r>
          </a:p>
          <a:p>
            <a:pPr lvl="1">
              <a:lnSpc>
                <a:spcPct val="150000"/>
              </a:lnSpc>
            </a:pPr>
            <a:r>
              <a:rPr lang="en-US" sz="2800" dirty="0"/>
              <a:t>Alcohol and tobacco in siblings</a:t>
            </a:r>
          </a:p>
          <a:p>
            <a:pPr lvl="1">
              <a:lnSpc>
                <a:spcPct val="150000"/>
              </a:lnSpc>
            </a:pPr>
            <a:r>
              <a:rPr lang="en-US" sz="2800" dirty="0"/>
              <a:t>Peer perception of BC screening as a norm</a:t>
            </a:r>
          </a:p>
          <a:p>
            <a:pPr lvl="1">
              <a:lnSpc>
                <a:spcPct val="150000"/>
              </a:lnSpc>
            </a:pPr>
            <a:r>
              <a:rPr lang="en-US" sz="2800" dirty="0"/>
              <a:t>Close friends predictor of mammography</a:t>
            </a:r>
          </a:p>
          <a:p>
            <a:pPr lvl="1">
              <a:lnSpc>
                <a:spcPct val="150000"/>
              </a:lnSpc>
            </a:pPr>
            <a:r>
              <a:rPr lang="en-US" sz="2800" dirty="0"/>
              <a:t>Knowing someone with knee surgery</a:t>
            </a:r>
          </a:p>
        </p:txBody>
      </p:sp>
      <p:sp>
        <p:nvSpPr>
          <p:cNvPr id="38" name="Title 1"/>
          <p:cNvSpPr txBox="1">
            <a:spLocks/>
          </p:cNvSpPr>
          <p:nvPr/>
        </p:nvSpPr>
        <p:spPr>
          <a:xfrm>
            <a:off x="457200" y="5334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What does it mean?</a:t>
            </a:r>
          </a:p>
        </p:txBody>
      </p:sp>
    </p:spTree>
    <p:extLst>
      <p:ext uri="{BB962C8B-B14F-4D97-AF65-F5344CB8AC3E}">
        <p14:creationId xmlns:p14="http://schemas.microsoft.com/office/powerpoint/2010/main" val="1135827028"/>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4" descr="09f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01589393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199" y="1673352"/>
            <a:ext cx="8246533" cy="4718304"/>
          </a:xfrm>
        </p:spPr>
        <p:txBody>
          <a:bodyPr>
            <a:normAutofit/>
          </a:bodyPr>
          <a:lstStyle/>
          <a:p>
            <a:pPr marL="0" indent="0">
              <a:buNone/>
            </a:pPr>
            <a:endParaRPr lang="en-US" sz="1000" dirty="0"/>
          </a:p>
          <a:p>
            <a:r>
              <a:rPr lang="en-US" dirty="0" err="1"/>
              <a:t>Assortative</a:t>
            </a:r>
            <a:r>
              <a:rPr lang="en-US" dirty="0"/>
              <a:t> mixing: you choose others like you</a:t>
            </a:r>
          </a:p>
          <a:p>
            <a:r>
              <a:rPr lang="en-US" dirty="0"/>
              <a:t>Adaptation: you become more like others around you</a:t>
            </a:r>
          </a:p>
          <a:p>
            <a:endParaRPr lang="en-US" dirty="0"/>
          </a:p>
          <a:p>
            <a:r>
              <a:rPr lang="en-US" dirty="0"/>
              <a:t>Which is it?</a:t>
            </a:r>
          </a:p>
        </p:txBody>
      </p:sp>
      <p:sp>
        <p:nvSpPr>
          <p:cNvPr id="5" name="Title 1"/>
          <p:cNvSpPr txBox="1">
            <a:spLocks/>
          </p:cNvSpPr>
          <p:nvPr/>
        </p:nvSpPr>
        <p:spPr>
          <a:xfrm>
            <a:off x="609600" y="6858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Selection / </a:t>
            </a:r>
            <a:r>
              <a:rPr lang="en-US" dirty="0" err="1"/>
              <a:t>Assortative</a:t>
            </a:r>
            <a:r>
              <a:rPr lang="en-US" dirty="0"/>
              <a:t> mixing</a:t>
            </a:r>
          </a:p>
        </p:txBody>
      </p:sp>
      <p:sp>
        <p:nvSpPr>
          <p:cNvPr id="7" name="Text Box 6"/>
          <p:cNvSpPr txBox="1">
            <a:spLocks noChangeArrowheads="1"/>
          </p:cNvSpPr>
          <p:nvPr/>
        </p:nvSpPr>
        <p:spPr bwMode="auto">
          <a:xfrm>
            <a:off x="4097867" y="6199527"/>
            <a:ext cx="5046134" cy="646331"/>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200" dirty="0" err="1">
                <a:solidFill>
                  <a:srgbClr val="292934"/>
                </a:solidFill>
              </a:rPr>
              <a:t>Bearman</a:t>
            </a:r>
            <a:r>
              <a:rPr lang="en-US" sz="1200" dirty="0">
                <a:solidFill>
                  <a:srgbClr val="292934"/>
                </a:solidFill>
              </a:rPr>
              <a:t>, Moody, </a:t>
            </a:r>
            <a:r>
              <a:rPr lang="en-US" sz="1200" dirty="0" err="1">
                <a:solidFill>
                  <a:srgbClr val="292934"/>
                </a:solidFill>
              </a:rPr>
              <a:t>Stovel</a:t>
            </a:r>
            <a:r>
              <a:rPr lang="en-US" sz="1200" dirty="0">
                <a:solidFill>
                  <a:srgbClr val="292934"/>
                </a:solidFill>
              </a:rPr>
              <a:t>, </a:t>
            </a:r>
            <a:r>
              <a:rPr lang="en-US" sz="1200" dirty="0">
                <a:solidFill>
                  <a:srgbClr val="292934"/>
                </a:solidFill>
                <a:hlinkClick r:id="rId3"/>
              </a:rPr>
              <a:t>Chains of affection: The structure of adolescent romantic and sexual networks</a:t>
            </a:r>
            <a:r>
              <a:rPr lang="en-US" sz="1200" dirty="0">
                <a:solidFill>
                  <a:srgbClr val="292934"/>
                </a:solidFill>
              </a:rPr>
              <a:t>, </a:t>
            </a:r>
            <a:r>
              <a:rPr lang="en-US" sz="1200" i="1" dirty="0"/>
              <a:t>American Journal of Sociology</a:t>
            </a:r>
            <a:r>
              <a:rPr lang="en-US" sz="1200" dirty="0"/>
              <a:t> 110, 44-91 (2004). </a:t>
            </a:r>
          </a:p>
        </p:txBody>
      </p:sp>
    </p:spTree>
    <p:extLst>
      <p:ext uri="{BB962C8B-B14F-4D97-AF65-F5344CB8AC3E}">
        <p14:creationId xmlns:p14="http://schemas.microsoft.com/office/powerpoint/2010/main" val="4205627159"/>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11333" y="6028267"/>
            <a:ext cx="3132667" cy="8297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199" y="1419357"/>
            <a:ext cx="8195733" cy="4718304"/>
          </a:xfrm>
        </p:spPr>
        <p:txBody>
          <a:bodyPr>
            <a:normAutofit/>
          </a:bodyPr>
          <a:lstStyle/>
          <a:p>
            <a:pPr marL="0" indent="0">
              <a:buNone/>
            </a:pPr>
            <a:endParaRPr lang="en-US" sz="1000" dirty="0"/>
          </a:p>
          <a:p>
            <a:r>
              <a:rPr lang="en-US" dirty="0"/>
              <a:t>Observe networks over time</a:t>
            </a:r>
          </a:p>
          <a:p>
            <a:r>
              <a:rPr lang="en-US" dirty="0"/>
              <a:t>Use networks to identify risky subsets </a:t>
            </a:r>
          </a:p>
          <a:p>
            <a:r>
              <a:rPr lang="en-US" dirty="0"/>
              <a:t>Incorporate peer networks </a:t>
            </a:r>
          </a:p>
          <a:p>
            <a:pPr lvl="1"/>
            <a:r>
              <a:rPr lang="en-US" dirty="0"/>
              <a:t>for marginalized populations; IDUs and HIV prevention</a:t>
            </a:r>
          </a:p>
          <a:p>
            <a:pPr lvl="1"/>
            <a:r>
              <a:rPr lang="en-US" dirty="0"/>
              <a:t>Smoking and </a:t>
            </a:r>
            <a:r>
              <a:rPr lang="en-US" dirty="0" err="1"/>
              <a:t>EtOH</a:t>
            </a:r>
            <a:r>
              <a:rPr lang="en-US" dirty="0"/>
              <a:t> cessation in peers</a:t>
            </a:r>
          </a:p>
          <a:p>
            <a:pPr lvl="1"/>
            <a:r>
              <a:rPr lang="en-US" dirty="0"/>
              <a:t>Social norms campaigns</a:t>
            </a:r>
          </a:p>
          <a:p>
            <a:r>
              <a:rPr lang="en-US" dirty="0"/>
              <a:t>PA, condom use, smoking = effective</a:t>
            </a:r>
          </a:p>
          <a:p>
            <a:r>
              <a:rPr lang="en-US" dirty="0"/>
              <a:t>Breastfeeding, medication adherence ≠ effective</a:t>
            </a:r>
          </a:p>
          <a:p>
            <a:pPr lvl="1"/>
            <a:endParaRPr lang="en-US" dirty="0"/>
          </a:p>
          <a:p>
            <a:pPr marL="0" indent="0">
              <a:buNone/>
            </a:pPr>
            <a:endParaRPr lang="en-US" dirty="0"/>
          </a:p>
          <a:p>
            <a:endParaRPr lang="en-US" dirty="0"/>
          </a:p>
        </p:txBody>
      </p:sp>
      <p:sp>
        <p:nvSpPr>
          <p:cNvPr id="5" name="Title 1"/>
          <p:cNvSpPr txBox="1">
            <a:spLocks/>
          </p:cNvSpPr>
          <p:nvPr/>
        </p:nvSpPr>
        <p:spPr>
          <a:xfrm>
            <a:off x="609600" y="685800"/>
            <a:ext cx="8229600" cy="990600"/>
          </a:xfrm>
          <a:prstGeom prst="rect">
            <a:avLst/>
          </a:prstGeom>
        </p:spPr>
        <p:txBody>
          <a:bodyP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Interventions</a:t>
            </a:r>
          </a:p>
        </p:txBody>
      </p:sp>
    </p:spTree>
    <p:extLst>
      <p:ext uri="{BB962C8B-B14F-4D97-AF65-F5344CB8AC3E}">
        <p14:creationId xmlns:p14="http://schemas.microsoft.com/office/powerpoint/2010/main" val="3514011230"/>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Interventions with interpersonal components</a:t>
            </a:r>
          </a:p>
        </p:txBody>
      </p:sp>
      <p:sp>
        <p:nvSpPr>
          <p:cNvPr id="3" name="Content Placeholder 2"/>
          <p:cNvSpPr>
            <a:spLocks noGrp="1"/>
          </p:cNvSpPr>
          <p:nvPr>
            <p:ph idx="1"/>
          </p:nvPr>
        </p:nvSpPr>
        <p:spPr/>
        <p:txBody>
          <a:bodyPr>
            <a:normAutofit/>
          </a:bodyPr>
          <a:lstStyle/>
          <a:p>
            <a:pPr>
              <a:lnSpc>
                <a:spcPct val="150000"/>
              </a:lnSpc>
            </a:pPr>
            <a:r>
              <a:rPr lang="en-US" sz="2800" dirty="0"/>
              <a:t>Who delivers message as important as message</a:t>
            </a:r>
          </a:p>
          <a:p>
            <a:pPr marL="0" indent="0">
              <a:buNone/>
            </a:pPr>
            <a:endParaRPr lang="en-US" sz="1200" dirty="0"/>
          </a:p>
          <a:p>
            <a:pPr>
              <a:lnSpc>
                <a:spcPct val="150000"/>
              </a:lnSpc>
            </a:pPr>
            <a:r>
              <a:rPr lang="en-US" sz="2800" dirty="0"/>
              <a:t>Interpersonal communication important influence</a:t>
            </a:r>
          </a:p>
          <a:p>
            <a:pPr>
              <a:lnSpc>
                <a:spcPct val="150000"/>
              </a:lnSpc>
            </a:pPr>
            <a:endParaRPr lang="en-US" sz="1200" dirty="0"/>
          </a:p>
          <a:p>
            <a:r>
              <a:rPr lang="en-US" sz="2800" dirty="0"/>
              <a:t>Differential access to information leads to health disparities</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86149"/>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Interpersonal communication and contraception</a:t>
            </a:r>
          </a:p>
        </p:txBody>
      </p:sp>
      <p:sp>
        <p:nvSpPr>
          <p:cNvPr id="3" name="Content Placeholder 2"/>
          <p:cNvSpPr>
            <a:spLocks noGrp="1"/>
          </p:cNvSpPr>
          <p:nvPr>
            <p:ph idx="1"/>
          </p:nvPr>
        </p:nvSpPr>
        <p:spPr/>
        <p:txBody>
          <a:bodyPr>
            <a:normAutofit/>
          </a:bodyPr>
          <a:lstStyle/>
          <a:p>
            <a:r>
              <a:rPr lang="en-US" sz="2800" dirty="0"/>
              <a:t>Women discuss with similar women, but not men</a:t>
            </a:r>
          </a:p>
          <a:p>
            <a:pPr marL="0" indent="0">
              <a:buNone/>
            </a:pPr>
            <a:endParaRPr lang="en-US" sz="1000" dirty="0"/>
          </a:p>
          <a:p>
            <a:r>
              <a:rPr lang="en-US" sz="2800" dirty="0"/>
              <a:t>Number of known methods increased as women acquire information </a:t>
            </a:r>
          </a:p>
          <a:p>
            <a:pPr marL="0" indent="0">
              <a:buNone/>
            </a:pPr>
            <a:endParaRPr lang="en-US" sz="1000" dirty="0"/>
          </a:p>
          <a:p>
            <a:r>
              <a:rPr lang="en-US" sz="2800" dirty="0"/>
              <a:t>Association between method used and </a:t>
            </a:r>
            <a:r>
              <a:rPr lang="en-US" sz="2800" i="1" dirty="0"/>
              <a:t>perceived</a:t>
            </a:r>
            <a:r>
              <a:rPr lang="en-US" sz="2800" dirty="0"/>
              <a:t> method used by network members</a:t>
            </a:r>
          </a:p>
          <a:p>
            <a:pPr marL="0" indent="0">
              <a:buNone/>
            </a:pPr>
            <a:endParaRPr lang="en-US" sz="1000" dirty="0"/>
          </a:p>
          <a:p>
            <a:r>
              <a:rPr lang="en-US" sz="2800" dirty="0"/>
              <a:t>More likely to use contraception if network norm </a:t>
            </a:r>
          </a:p>
          <a:p>
            <a:pPr marL="0" indent="0">
              <a:buNone/>
            </a:pPr>
            <a:endParaRPr lang="en-US" sz="1000" dirty="0"/>
          </a:p>
          <a:p>
            <a:r>
              <a:rPr lang="en-US" sz="2800" dirty="0"/>
              <a:t>Social learning and social influence differences</a:t>
            </a:r>
          </a:p>
          <a:p>
            <a:endParaRPr lang="en-US" sz="2800" dirty="0"/>
          </a:p>
        </p:txBody>
      </p:sp>
      <p:sp>
        <p:nvSpPr>
          <p:cNvPr id="4" name="TextBox 3"/>
          <p:cNvSpPr txBox="1"/>
          <p:nvPr/>
        </p:nvSpPr>
        <p:spPr>
          <a:xfrm>
            <a:off x="118533" y="6477000"/>
            <a:ext cx="4318000" cy="276999"/>
          </a:xfrm>
          <a:prstGeom prst="rect">
            <a:avLst/>
          </a:prstGeom>
          <a:noFill/>
        </p:spPr>
        <p:txBody>
          <a:bodyPr wrap="square" rtlCol="0">
            <a:spAutoFit/>
          </a:bodyPr>
          <a:lstStyle/>
          <a:p>
            <a:r>
              <a:rPr lang="en-US" sz="1200" dirty="0"/>
              <a:t>Kohler, Behrman &amp; Watkins, </a:t>
            </a:r>
            <a:r>
              <a:rPr lang="en-US" sz="1200" i="1" dirty="0"/>
              <a:t>Demography</a:t>
            </a:r>
            <a:r>
              <a:rPr lang="en-US" sz="1200" dirty="0"/>
              <a:t>. 2001;38(1):43-58 </a:t>
            </a:r>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797530"/>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Interpersonal communication and contraception</a:t>
            </a:r>
          </a:p>
        </p:txBody>
      </p:sp>
      <p:sp>
        <p:nvSpPr>
          <p:cNvPr id="3" name="Content Placeholder 2"/>
          <p:cNvSpPr>
            <a:spLocks noGrp="1"/>
          </p:cNvSpPr>
          <p:nvPr>
            <p:ph idx="1"/>
          </p:nvPr>
        </p:nvSpPr>
        <p:spPr>
          <a:xfrm>
            <a:off x="457200" y="1837262"/>
            <a:ext cx="8229600" cy="4876800"/>
          </a:xfrm>
        </p:spPr>
        <p:txBody>
          <a:bodyPr>
            <a:normAutofit/>
          </a:bodyPr>
          <a:lstStyle/>
          <a:p>
            <a:r>
              <a:rPr lang="en-US" sz="2800" dirty="0" err="1"/>
              <a:t>Homophilous</a:t>
            </a:r>
            <a:r>
              <a:rPr lang="en-US" sz="2800" dirty="0"/>
              <a:t>, restricted, segmented sexual communication networks in </a:t>
            </a:r>
            <a:r>
              <a:rPr lang="en-US" sz="2800" dirty="0" err="1"/>
              <a:t>Channai</a:t>
            </a:r>
            <a:r>
              <a:rPr lang="en-US" sz="2800" dirty="0"/>
              <a:t>, India</a:t>
            </a:r>
          </a:p>
          <a:p>
            <a:r>
              <a:rPr lang="en-US" sz="2800" dirty="0"/>
              <a:t>Unmarried women only talk to one another and family members</a:t>
            </a:r>
          </a:p>
          <a:p>
            <a:r>
              <a:rPr lang="en-US" sz="2800" dirty="0"/>
              <a:t>Men talk to married men, unmarried men, and married women</a:t>
            </a:r>
          </a:p>
          <a:p>
            <a:r>
              <a:rPr lang="en-US" sz="2800" dirty="0"/>
              <a:t>Spread of health-damaging behaviors and advice</a:t>
            </a:r>
          </a:p>
        </p:txBody>
      </p:sp>
      <p:sp>
        <p:nvSpPr>
          <p:cNvPr id="4" name="TextBox 3"/>
          <p:cNvSpPr txBox="1"/>
          <p:nvPr/>
        </p:nvSpPr>
        <p:spPr>
          <a:xfrm>
            <a:off x="101598" y="6483065"/>
            <a:ext cx="4758267" cy="276999"/>
          </a:xfrm>
          <a:prstGeom prst="rect">
            <a:avLst/>
          </a:prstGeom>
          <a:noFill/>
        </p:spPr>
        <p:txBody>
          <a:bodyPr wrap="square" rtlCol="0">
            <a:spAutoFit/>
          </a:bodyPr>
          <a:lstStyle/>
          <a:p>
            <a:r>
              <a:rPr lang="en-US" sz="1200" dirty="0" err="1"/>
              <a:t>Sivaram</a:t>
            </a:r>
            <a:r>
              <a:rPr lang="en-US" sz="1200" dirty="0"/>
              <a:t>, et al. </a:t>
            </a:r>
            <a:r>
              <a:rPr lang="en-US" sz="1200" i="1" dirty="0"/>
              <a:t>Health Promotion International, </a:t>
            </a:r>
            <a:r>
              <a:rPr lang="en-US" sz="1200" dirty="0"/>
              <a:t>2005;20:327-333</a:t>
            </a:r>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11355"/>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Interpersonal communication and contraception</a:t>
            </a:r>
          </a:p>
        </p:txBody>
      </p:sp>
      <p:sp>
        <p:nvSpPr>
          <p:cNvPr id="3" name="Content Placeholder 2"/>
          <p:cNvSpPr>
            <a:spLocks noGrp="1"/>
          </p:cNvSpPr>
          <p:nvPr>
            <p:ph idx="1"/>
          </p:nvPr>
        </p:nvSpPr>
        <p:spPr>
          <a:xfrm>
            <a:off x="457200" y="1837262"/>
            <a:ext cx="8229600" cy="4876800"/>
          </a:xfrm>
        </p:spPr>
        <p:txBody>
          <a:bodyPr>
            <a:normAutofit/>
          </a:bodyPr>
          <a:lstStyle/>
          <a:p>
            <a:pPr>
              <a:lnSpc>
                <a:spcPct val="150000"/>
              </a:lnSpc>
            </a:pPr>
            <a:r>
              <a:rPr lang="en-US" sz="2800" dirty="0"/>
              <a:t>Learn about options and experiences</a:t>
            </a:r>
          </a:p>
          <a:p>
            <a:pPr>
              <a:lnSpc>
                <a:spcPct val="150000"/>
              </a:lnSpc>
            </a:pPr>
            <a:r>
              <a:rPr lang="en-US" sz="2800" dirty="0"/>
              <a:t>Learn where to get the method</a:t>
            </a:r>
          </a:p>
          <a:p>
            <a:pPr>
              <a:lnSpc>
                <a:spcPct val="150000"/>
              </a:lnSpc>
            </a:pPr>
            <a:r>
              <a:rPr lang="en-US" sz="2800" dirty="0"/>
              <a:t>Source of social approval and support</a:t>
            </a:r>
          </a:p>
          <a:p>
            <a:endParaRPr lang="en-US" sz="2800" dirty="0"/>
          </a:p>
          <a:p>
            <a:r>
              <a:rPr lang="en-US" sz="2800" dirty="0"/>
              <a:t>In contraception, social learning &gt; social influence</a:t>
            </a:r>
          </a:p>
        </p:txBody>
      </p:sp>
      <p:sp>
        <p:nvSpPr>
          <p:cNvPr id="5" name="Rectangle 4"/>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016736"/>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Peer-based and opinion-leader interventions</a:t>
            </a:r>
          </a:p>
        </p:txBody>
      </p:sp>
      <p:sp>
        <p:nvSpPr>
          <p:cNvPr id="3" name="Content Placeholder 2"/>
          <p:cNvSpPr>
            <a:spLocks noGrp="1"/>
          </p:cNvSpPr>
          <p:nvPr>
            <p:ph idx="1"/>
          </p:nvPr>
        </p:nvSpPr>
        <p:spPr/>
        <p:txBody>
          <a:bodyPr>
            <a:normAutofit/>
          </a:bodyPr>
          <a:lstStyle/>
          <a:p>
            <a:pPr>
              <a:lnSpc>
                <a:spcPct val="150000"/>
              </a:lnSpc>
            </a:pPr>
            <a:r>
              <a:rPr lang="en-US" sz="2800" dirty="0"/>
              <a:t>Popular opinion leaders</a:t>
            </a:r>
          </a:p>
          <a:p>
            <a:pPr>
              <a:lnSpc>
                <a:spcPct val="150000"/>
              </a:lnSpc>
            </a:pPr>
            <a:r>
              <a:rPr lang="en-US" sz="2800" dirty="0"/>
              <a:t>Opinion leaders</a:t>
            </a:r>
          </a:p>
          <a:p>
            <a:pPr>
              <a:lnSpc>
                <a:spcPct val="150000"/>
              </a:lnSpc>
            </a:pPr>
            <a:r>
              <a:rPr lang="en-US" sz="2800" dirty="0"/>
              <a:t>Lay health workers</a:t>
            </a:r>
          </a:p>
          <a:p>
            <a:pPr>
              <a:lnSpc>
                <a:spcPct val="150000"/>
              </a:lnSpc>
            </a:pPr>
            <a:r>
              <a:rPr lang="en-US" sz="2800" dirty="0"/>
              <a:t>Market mavens</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64184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 y="2675467"/>
            <a:ext cx="9087083" cy="1143000"/>
          </a:xfrm>
        </p:spPr>
        <p:txBody>
          <a:bodyPr>
            <a:normAutofit fontScale="90000"/>
          </a:bodyPr>
          <a:lstStyle/>
          <a:p>
            <a:pPr algn="ctr"/>
            <a:r>
              <a:rPr lang="en-US" i="1" dirty="0"/>
              <a:t>  </a:t>
            </a:r>
            <a:r>
              <a:rPr lang="en-US" sz="4900" i="1" dirty="0"/>
              <a:t>How can social networks help us understand and address health disparities?</a:t>
            </a:r>
          </a:p>
        </p:txBody>
      </p:sp>
    </p:spTree>
    <p:extLst>
      <p:ext uri="{BB962C8B-B14F-4D97-AF65-F5344CB8AC3E}">
        <p14:creationId xmlns:p14="http://schemas.microsoft.com/office/powerpoint/2010/main" val="1676971164"/>
      </p:ext>
    </p:extLst>
  </p:cSld>
  <p:clrMapOvr>
    <a:masterClrMapping/>
  </p:clrMapOvr>
  <p:transition spd="slow" advTm="5783"/>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Peer-based and opinion-leader interventions</a:t>
            </a:r>
          </a:p>
        </p:txBody>
      </p:sp>
      <p:sp>
        <p:nvSpPr>
          <p:cNvPr id="3" name="Content Placeholder 2"/>
          <p:cNvSpPr>
            <a:spLocks noGrp="1"/>
          </p:cNvSpPr>
          <p:nvPr>
            <p:ph idx="1"/>
          </p:nvPr>
        </p:nvSpPr>
        <p:spPr/>
        <p:txBody>
          <a:bodyPr>
            <a:normAutofit/>
          </a:bodyPr>
          <a:lstStyle/>
          <a:p>
            <a:r>
              <a:rPr lang="en-US" sz="2800" dirty="0"/>
              <a:t>Trusted community members</a:t>
            </a:r>
          </a:p>
          <a:p>
            <a:endParaRPr lang="en-US" sz="1600" dirty="0"/>
          </a:p>
          <a:p>
            <a:r>
              <a:rPr lang="en-US" sz="2800" dirty="0"/>
              <a:t>Trained to deliver information and affect behavior and norms</a:t>
            </a:r>
          </a:p>
          <a:p>
            <a:endParaRPr lang="en-US" sz="1600" dirty="0"/>
          </a:p>
          <a:p>
            <a:r>
              <a:rPr lang="en-US" sz="2800" dirty="0"/>
              <a:t>Similar to network members in attitudes, values and demographics</a:t>
            </a:r>
          </a:p>
          <a:p>
            <a:endParaRPr lang="en-US" sz="1600" dirty="0"/>
          </a:p>
          <a:p>
            <a:r>
              <a:rPr lang="en-US" sz="2800" dirty="0"/>
              <a:t>Motivated by altruism and having knowledge or position</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37990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interventions</a:t>
            </a:r>
          </a:p>
        </p:txBody>
      </p:sp>
      <p:sp>
        <p:nvSpPr>
          <p:cNvPr id="3" name="Content Placeholder 2"/>
          <p:cNvSpPr>
            <a:spLocks noGrp="1"/>
          </p:cNvSpPr>
          <p:nvPr>
            <p:ph idx="1"/>
          </p:nvPr>
        </p:nvSpPr>
        <p:spPr/>
        <p:txBody>
          <a:bodyPr>
            <a:normAutofit/>
          </a:bodyPr>
          <a:lstStyle/>
          <a:p>
            <a:r>
              <a:rPr lang="en-US" sz="2800" dirty="0"/>
              <a:t>Know and understand networks and behavior</a:t>
            </a:r>
          </a:p>
          <a:p>
            <a:endParaRPr lang="en-US" sz="2800" dirty="0"/>
          </a:p>
          <a:p>
            <a:r>
              <a:rPr lang="en-US" sz="2800" dirty="0"/>
              <a:t>Identify subgroups for focused interventions</a:t>
            </a:r>
          </a:p>
          <a:p>
            <a:endParaRPr lang="en-US" sz="2800" dirty="0"/>
          </a:p>
          <a:p>
            <a:r>
              <a:rPr lang="en-US" sz="2800" dirty="0"/>
              <a:t>Use peer networks and peer leaders</a:t>
            </a:r>
          </a:p>
          <a:p>
            <a:endParaRPr lang="en-US" sz="2800" dirty="0"/>
          </a:p>
          <a:p>
            <a:r>
              <a:rPr lang="en-US" sz="2800" dirty="0" err="1"/>
              <a:t>Sociometric</a:t>
            </a:r>
            <a:r>
              <a:rPr lang="en-US" sz="2800" dirty="0"/>
              <a:t> tailoring </a:t>
            </a:r>
          </a:p>
        </p:txBody>
      </p:sp>
      <p:sp>
        <p:nvSpPr>
          <p:cNvPr id="4" name="Rectangle 3"/>
          <p:cNvSpPr/>
          <p:nvPr/>
        </p:nvSpPr>
        <p:spPr>
          <a:xfrm>
            <a:off x="6045200" y="5994400"/>
            <a:ext cx="3098798" cy="863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934168"/>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1143000" y="1922979"/>
            <a:ext cx="6858000" cy="2387600"/>
          </a:xfrm>
        </p:spPr>
        <p:txBody>
          <a:bodyPr>
            <a:noAutofit/>
          </a:bodyPr>
          <a:lstStyle/>
          <a:p>
            <a:r>
              <a:rPr lang="en-US" sz="2800" dirty="0"/>
              <a:t>Final Thoughts: </a:t>
            </a:r>
            <a:br>
              <a:rPr lang="en-US" sz="2800" dirty="0"/>
            </a:br>
            <a:br>
              <a:rPr lang="en-US" sz="2800" dirty="0"/>
            </a:br>
            <a:br>
              <a:rPr lang="en-US" sz="2800" dirty="0"/>
            </a:br>
            <a:r>
              <a:rPr lang="en-US" sz="2800" dirty="0"/>
              <a:t>Thank you!</a:t>
            </a:r>
          </a:p>
        </p:txBody>
      </p:sp>
      <p:pic>
        <p:nvPicPr>
          <p:cNvPr id="2" name="Audio 1">
            <a:hlinkClick r:id="" action="ppaction://media"/>
            <a:extLst>
              <a:ext uri="{FF2B5EF4-FFF2-40B4-BE49-F238E27FC236}">
                <a16:creationId xmlns:a16="http://schemas.microsoft.com/office/drawing/2014/main" id="{B7BC701B-F5CA-3DBA-736A-959710DA5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stretch>
            <a:fillRect/>
          </a:stretch>
        </p:blipFill>
        <p:spPr>
          <a:xfrm>
            <a:off x="38122" y="0"/>
            <a:ext cx="9046981" cy="6858000"/>
          </a:xfrm>
          <a:prstGeom prst="rect">
            <a:avLst/>
          </a:prstGeom>
        </p:spPr>
      </p:pic>
    </p:spTree>
    <p:extLst>
      <p:ext uri="{BB962C8B-B14F-4D97-AF65-F5344CB8AC3E}">
        <p14:creationId xmlns:p14="http://schemas.microsoft.com/office/powerpoint/2010/main" val="2649231755"/>
      </p:ext>
    </p:extLst>
  </p:cSld>
  <p:clrMapOvr>
    <a:masterClrMapping/>
  </p:clrMapOvr>
  <p:transition spd="slow" advClick="0" advTm="15000"/>
</p:sld>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22" ma:contentTypeDescription="Create a new document." ma:contentTypeScope="" ma:versionID="3522945aae1883f66969de7df2474017">
  <xsd:schema xmlns:xsd="http://www.w3.org/2001/XMLSchema" xmlns:xs="http://www.w3.org/2001/XMLSchema" xmlns:p="http://schemas.microsoft.com/office/2006/metadata/properties" xmlns:ns2="d6596b82-1850-46b7-8677-7476bdde78e6" xmlns:ns3="53c17ed5-55f5-48da-bce3-199d61b38c9a" xmlns:ns4="b2594ab3-d42a-4e76-bde3-98c81b560ae9" targetNamespace="http://schemas.microsoft.com/office/2006/metadata/properties" ma:root="true" ma:fieldsID="c2757e4bd85873b2f775858b870b4c6b" ns2:_="" ns3:_="" ns4:_="">
    <xsd:import namespace="d6596b82-1850-46b7-8677-7476bdde78e6"/>
    <xsd:import namespace="53c17ed5-55f5-48da-bce3-199d61b38c9a"/>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64136f9-62dd-445b-bfda-eba738955f35}" ma:internalName="TaxCatchAll" ma:showField="CatchAllData" ma:web="53c17ed5-55f5-48da-bce3-199d61b38c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594ab3-d42a-4e76-bde3-98c81b560ae9" xsi:nil="true"/>
    <lcf76f155ced4ddcb4097134ff3c332f xmlns="d6596b82-1850-46b7-8677-7476bdde78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2.xml><?xml version="1.0" encoding="utf-8"?>
<ds:datastoreItem xmlns:ds="http://schemas.openxmlformats.org/officeDocument/2006/customXml" ds:itemID="{48D4AACE-2ACA-48E4-8B29-269D88456976}"/>
</file>

<file path=customXml/itemProps3.xml><?xml version="1.0" encoding="utf-8"?>
<ds:datastoreItem xmlns:ds="http://schemas.openxmlformats.org/officeDocument/2006/customXml" ds:itemID="{A3EDAF73-4893-4F4B-B2AD-01C785BB3A4F}">
  <ds:schemaRefs>
    <ds:schemaRef ds:uri="http://schemas.microsoft.com/office/2006/documentManagement/types"/>
    <ds:schemaRef ds:uri="http://schemas.openxmlformats.org/package/2006/metadata/core-properties"/>
    <ds:schemaRef ds:uri="d6596b82-1850-46b7-8677-7476bdde78e6"/>
    <ds:schemaRef ds:uri="http://purl.org/dc/elements/1.1/"/>
    <ds:schemaRef ds:uri="http://www.w3.org/XML/1998/namespace"/>
    <ds:schemaRef ds:uri="http://purl.org/dc/terms/"/>
    <ds:schemaRef ds:uri="http://purl.org/dc/dcmitype/"/>
    <ds:schemaRef ds:uri="http://schemas.microsoft.com/office/infopath/2007/PartnerControls"/>
    <ds:schemaRef ds:uri="53c17ed5-55f5-48da-bce3-199d61b38c9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23559</TotalTime>
  <Words>6531</Words>
  <Application>Microsoft Office PowerPoint</Application>
  <PresentationFormat>On-screen Show (4:3)</PresentationFormat>
  <Paragraphs>875</Paragraphs>
  <Slides>82</Slides>
  <Notes>79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3" baseType="lpstr">
      <vt:lpstr>Arial</vt:lpstr>
      <vt:lpstr>Calibri</vt:lpstr>
      <vt:lpstr>Cambria</vt:lpstr>
      <vt:lpstr>Courier New</vt:lpstr>
      <vt:lpstr>Georgia</vt:lpstr>
      <vt:lpstr>Helvetica</vt:lpstr>
      <vt:lpstr>Symbol</vt:lpstr>
      <vt:lpstr>Times</vt:lpstr>
      <vt:lpstr>Wingdings</vt:lpstr>
      <vt:lpstr>CRS_2020_PPT</vt:lpstr>
      <vt:lpstr>Document</vt:lpstr>
      <vt:lpstr>Topic 11.5 Behavior Change Models Part 3: Social Networks and  Diffusion of Innovations</vt:lpstr>
      <vt:lpstr>Learning Objectives</vt:lpstr>
      <vt:lpstr>Social Networks</vt:lpstr>
      <vt:lpstr>Social Networks in Public Health</vt:lpstr>
      <vt:lpstr>Uses of network analysis in public health</vt:lpstr>
      <vt:lpstr>Network theory &amp; analysis in public health</vt:lpstr>
      <vt:lpstr>PowerPoint Presentation</vt:lpstr>
      <vt:lpstr>  How can social networks help us understand and address health disparities?</vt:lpstr>
      <vt:lpstr>PowerPoint Presentation</vt:lpstr>
      <vt:lpstr>PowerPoint Presentation</vt:lpstr>
      <vt:lpstr>PowerPoint Presentation</vt:lpstr>
      <vt:lpstr>PowerPoint Presentation</vt:lpstr>
      <vt:lpstr>PowerPoint Presentation</vt:lpstr>
      <vt:lpstr>PowerPoint Presentation</vt:lpstr>
      <vt:lpstr>Why are networks important?</vt:lpstr>
      <vt:lpstr>Network theory &amp; analysis in public health</vt:lpstr>
      <vt:lpstr>Actor and relationship characteristics</vt:lpstr>
      <vt:lpstr>Mechanisms of influence</vt:lpstr>
      <vt:lpstr>Mechanisms of influence in public health</vt:lpstr>
      <vt:lpstr>Network pathways to health behavior</vt:lpstr>
      <vt:lpstr>Network pathways to health behavior</vt:lpstr>
      <vt:lpstr>Network pathways to health behavior</vt:lpstr>
      <vt:lpstr>Networks, diffusion, health</vt:lpstr>
      <vt:lpstr>PowerPoint Presentation</vt:lpstr>
      <vt:lpstr>PowerPoint Presentation</vt:lpstr>
      <vt:lpstr>PowerPoint Presentation</vt:lpstr>
      <vt:lpstr>PowerPoint Presentation</vt:lpstr>
      <vt:lpstr>PowerPoint Presentation</vt:lpstr>
      <vt:lpstr>PowerPoint Presentation</vt:lpstr>
      <vt:lpstr>Early work – Social support &amp; mortality</vt:lpstr>
      <vt:lpstr>Network measurement in public health</vt:lpstr>
      <vt:lpstr>Network Terminology</vt:lpstr>
      <vt:lpstr>Network characteristics</vt:lpstr>
      <vt:lpstr>Network characteristics</vt:lpstr>
      <vt:lpstr>Network characteristics</vt:lpstr>
      <vt:lpstr>Network characteristics</vt:lpstr>
      <vt:lpstr>Network characteristics</vt:lpstr>
      <vt:lpstr>Network characteristics</vt:lpstr>
      <vt:lpstr>Network characteristics</vt:lpstr>
      <vt:lpstr>Network characteristics</vt:lpstr>
      <vt:lpstr>PowerPoint Presentation</vt:lpstr>
      <vt:lpstr>PowerPoint Presentation</vt:lpstr>
      <vt:lpstr>PowerPoint Presentation</vt:lpstr>
      <vt:lpstr>PowerPoint Presentation</vt:lpstr>
      <vt:lpstr>PowerPoint Presentation</vt:lpstr>
      <vt:lpstr>Tie characteristics</vt:lpstr>
      <vt:lpstr>Interpersonal communication and health</vt:lpstr>
      <vt:lpstr>Structural Influence Model of Communication (SIM)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Bonding and bridging patterns</vt:lpstr>
      <vt:lpstr>PowerPoint Presentation</vt:lpstr>
      <vt:lpstr>Network-level characteristics and health behavior</vt:lpstr>
      <vt:lpstr>Network-level characteristics and health behavior</vt:lpstr>
      <vt:lpstr>Network-level characteristics and health behavior</vt:lpstr>
      <vt:lpstr>Network-level characteristics and health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Interventions with interpersonal components</vt:lpstr>
      <vt:lpstr>Interpersonal communication and contraception</vt:lpstr>
      <vt:lpstr>Interpersonal communication and contraception</vt:lpstr>
      <vt:lpstr>Interpersonal communication and contraception</vt:lpstr>
      <vt:lpstr>Peer-based and opinion-leader interventions</vt:lpstr>
      <vt:lpstr>Peer-based and opinion-leader interventions</vt:lpstr>
      <vt:lpstr>Network interventions</vt:lpstr>
      <vt:lpstr>Final Thoughts: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6.5 Statistical Design and Planning: Sample Size and Statistical Power</dc:title>
  <dc:creator>Eddens, Kate</dc:creator>
  <cp:lastModifiedBy>Eddens, Kate</cp:lastModifiedBy>
  <cp:revision>150</cp:revision>
  <dcterms:created xsi:type="dcterms:W3CDTF">2022-05-10T17:09:17Z</dcterms:created>
  <dcterms:modified xsi:type="dcterms:W3CDTF">2024-08-22T08:17:22Z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y fmtid="{D5CDD505-2E9C-101B-9397-08002B2CF9AE}" pid="3" name="MediaServiceImageTags">
    <vt:lpwstr/>
  </property>
</Properties>
</file>