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86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8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4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2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6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4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84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4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1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0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D702BC9-A27E-42E2-90A5-7D3B43073F4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1D82D31-CF51-4392-9858-F5B930CB7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1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DD71-F2F3-42A7-9EC6-B72C00ED0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179" y="261257"/>
            <a:ext cx="11137641" cy="3402984"/>
          </a:xfrm>
        </p:spPr>
        <p:txBody>
          <a:bodyPr>
            <a:normAutofit fontScale="90000"/>
          </a:bodyPr>
          <a:lstStyle/>
          <a:p>
            <a:r>
              <a:rPr lang="en-US" sz="8800" b="0" cap="none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  <a:t>2023 Mandela </a:t>
            </a:r>
            <a:br>
              <a:rPr lang="en-US" sz="8800" b="0" cap="none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</a:br>
            <a:r>
              <a:rPr lang="en-US" sz="8800" b="0" cap="none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  <a:t>Washington Fellowship Participants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B4F16-3FCC-4F88-A6CF-1C5FE5305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" y="4061638"/>
            <a:ext cx="5150498" cy="1957189"/>
          </a:xfrm>
          <a:prstGeom prst="rect">
            <a:avLst/>
          </a:prstGeom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347F3D5D-20C0-40B5-BFBA-9E0819E9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46" y="4568417"/>
            <a:ext cx="5271749" cy="94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24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62CF43-6BB5-4446-8C15-125285151506}"/>
              </a:ext>
            </a:extLst>
          </p:cNvPr>
          <p:cNvSpPr txBox="1">
            <a:spLocks/>
          </p:cNvSpPr>
          <p:nvPr/>
        </p:nvSpPr>
        <p:spPr>
          <a:xfrm>
            <a:off x="252439" y="1611086"/>
            <a:ext cx="5843562" cy="1815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Moustapha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Abass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C2BF4D-78F9-4CC8-96FD-97C65623165E}"/>
              </a:ext>
            </a:extLst>
          </p:cNvPr>
          <p:cNvCxnSpPr/>
          <p:nvPr/>
        </p:nvCxnSpPr>
        <p:spPr>
          <a:xfrm>
            <a:off x="1636138" y="3426152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4604A0E-97DD-4A9E-8CBF-CE506DA86DCC}"/>
              </a:ext>
            </a:extLst>
          </p:cNvPr>
          <p:cNvSpPr txBox="1"/>
          <p:nvPr/>
        </p:nvSpPr>
        <p:spPr>
          <a:xfrm>
            <a:off x="243280" y="3426152"/>
            <a:ext cx="585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Mauritania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C2316-44F3-4C8B-920E-FDC82652D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33828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39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145592-0471-4232-AC75-5A45C249031A}"/>
              </a:ext>
            </a:extLst>
          </p:cNvPr>
          <p:cNvSpPr txBox="1">
            <a:spLocks/>
          </p:cNvSpPr>
          <p:nvPr/>
        </p:nvSpPr>
        <p:spPr>
          <a:xfrm>
            <a:off x="6096000" y="1480457"/>
            <a:ext cx="5849923" cy="2104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Theodore Junior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Essono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Belibi</a:t>
            </a:r>
            <a:endParaRPr lang="en-U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18207-D511-4620-A6F7-19B23B295051}"/>
              </a:ext>
            </a:extLst>
          </p:cNvPr>
          <p:cNvSpPr txBox="1"/>
          <p:nvPr/>
        </p:nvSpPr>
        <p:spPr>
          <a:xfrm>
            <a:off x="6096000" y="3584733"/>
            <a:ext cx="584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Cameroon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5D5C1-9AD9-48B3-99D4-7CC726B2A276}"/>
              </a:ext>
            </a:extLst>
          </p:cNvPr>
          <p:cNvCxnSpPr/>
          <p:nvPr/>
        </p:nvCxnSpPr>
        <p:spPr>
          <a:xfrm>
            <a:off x="7525838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C6FD788-C3EF-451B-916F-16C960192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836676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0CCC97-A55D-4EE4-B291-35170F957D96}"/>
              </a:ext>
            </a:extLst>
          </p:cNvPr>
          <p:cNvSpPr txBox="1">
            <a:spLocks/>
          </p:cNvSpPr>
          <p:nvPr/>
        </p:nvSpPr>
        <p:spPr>
          <a:xfrm>
            <a:off x="243280" y="1706978"/>
            <a:ext cx="5852719" cy="172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Phindile 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Tarnia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Gosha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0D140-3083-4792-91AD-89DB61CAAC1F}"/>
              </a:ext>
            </a:extLst>
          </p:cNvPr>
          <p:cNvSpPr txBox="1"/>
          <p:nvPr/>
        </p:nvSpPr>
        <p:spPr>
          <a:xfrm>
            <a:off x="243280" y="3429000"/>
            <a:ext cx="585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Zimbabwe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ED969E-734E-409D-BC96-F3F635C42763}"/>
              </a:ext>
            </a:extLst>
          </p:cNvPr>
          <p:cNvCxnSpPr/>
          <p:nvPr/>
        </p:nvCxnSpPr>
        <p:spPr>
          <a:xfrm>
            <a:off x="1635503" y="3429000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2C718DB-0EF8-46F3-8F71-94E5D53A5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t="1" r="9839" b="609"/>
          <a:stretch/>
        </p:blipFill>
        <p:spPr>
          <a:xfrm>
            <a:off x="6095999" y="852468"/>
            <a:ext cx="5168099" cy="51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56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B56B94-DEFE-4ECF-9FF8-BC3D3B50788C}"/>
              </a:ext>
            </a:extLst>
          </p:cNvPr>
          <p:cNvSpPr txBox="1">
            <a:spLocks/>
          </p:cNvSpPr>
          <p:nvPr/>
        </p:nvSpPr>
        <p:spPr>
          <a:xfrm>
            <a:off x="6096001" y="1280162"/>
            <a:ext cx="5849924" cy="2304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Brian 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Kiberenge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Kamasi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AD2422-6BFD-4817-B1C0-E2A8853256F8}"/>
              </a:ext>
            </a:extLst>
          </p:cNvPr>
          <p:cNvCxnSpPr/>
          <p:nvPr/>
        </p:nvCxnSpPr>
        <p:spPr>
          <a:xfrm>
            <a:off x="7525838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CD06A6-DB6D-4037-892C-BD2477930138}"/>
              </a:ext>
            </a:extLst>
          </p:cNvPr>
          <p:cNvSpPr txBox="1"/>
          <p:nvPr/>
        </p:nvSpPr>
        <p:spPr>
          <a:xfrm>
            <a:off x="6096000" y="3584733"/>
            <a:ext cx="584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 Kenya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93FF0-CF01-403E-A5A0-BF1919261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992409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0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508BA5-D618-4B83-A3B0-CEB69243A9B9}"/>
              </a:ext>
            </a:extLst>
          </p:cNvPr>
          <p:cNvSpPr txBox="1">
            <a:spLocks/>
          </p:cNvSpPr>
          <p:nvPr/>
        </p:nvSpPr>
        <p:spPr>
          <a:xfrm>
            <a:off x="243280" y="1622114"/>
            <a:ext cx="5852719" cy="1806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Denise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Litopoe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Karway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BA672B-4ACB-48A0-A998-63C3214A24F9}"/>
              </a:ext>
            </a:extLst>
          </p:cNvPr>
          <p:cNvCxnSpPr/>
          <p:nvPr/>
        </p:nvCxnSpPr>
        <p:spPr>
          <a:xfrm>
            <a:off x="1635503" y="3429000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950EC7-82DD-4E2F-9206-81DB2DD39622}"/>
              </a:ext>
            </a:extLst>
          </p:cNvPr>
          <p:cNvSpPr txBox="1"/>
          <p:nvPr/>
        </p:nvSpPr>
        <p:spPr>
          <a:xfrm>
            <a:off x="243282" y="3429000"/>
            <a:ext cx="585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Liberia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A2781-3ECF-45AF-AC0F-DA8BAAB72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36675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8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251CC2-ED91-4CEF-AE1C-7EE97CEBB754}"/>
              </a:ext>
            </a:extLst>
          </p:cNvPr>
          <p:cNvSpPr txBox="1">
            <a:spLocks/>
          </p:cNvSpPr>
          <p:nvPr/>
        </p:nvSpPr>
        <p:spPr>
          <a:xfrm>
            <a:off x="6096000" y="923111"/>
            <a:ext cx="5849923" cy="2661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Dumisanie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Lawrence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Mambiya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822CE-422F-4F8B-9DC6-FA16D3624BBA}"/>
              </a:ext>
            </a:extLst>
          </p:cNvPr>
          <p:cNvSpPr txBox="1"/>
          <p:nvPr/>
        </p:nvSpPr>
        <p:spPr>
          <a:xfrm>
            <a:off x="6096000" y="3584733"/>
            <a:ext cx="584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Malawi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9AD1E8-BAAA-47FD-980E-F1CF3997A5DA}"/>
              </a:ext>
            </a:extLst>
          </p:cNvPr>
          <p:cNvCxnSpPr/>
          <p:nvPr/>
        </p:nvCxnSpPr>
        <p:spPr>
          <a:xfrm>
            <a:off x="7475504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6C7364E-0F47-4856-B536-7FC18C71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8" y="836676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42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2DBC0B-64DE-4188-A482-225C14A1C8C9}"/>
              </a:ext>
            </a:extLst>
          </p:cNvPr>
          <p:cNvSpPr txBox="1">
            <a:spLocks/>
          </p:cNvSpPr>
          <p:nvPr/>
        </p:nvSpPr>
        <p:spPr>
          <a:xfrm>
            <a:off x="243281" y="1341120"/>
            <a:ext cx="5852719" cy="2087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Terence </a:t>
            </a:r>
          </a:p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Maphosa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7BA14-EDE4-4969-96A0-62B6206BA3FA}"/>
              </a:ext>
            </a:extLst>
          </p:cNvPr>
          <p:cNvSpPr txBox="1"/>
          <p:nvPr/>
        </p:nvSpPr>
        <p:spPr>
          <a:xfrm>
            <a:off x="243281" y="3429000"/>
            <a:ext cx="585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Zimbabwe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DA7732-F16C-45F1-B019-38BA88F21645}"/>
              </a:ext>
            </a:extLst>
          </p:cNvPr>
          <p:cNvCxnSpPr/>
          <p:nvPr/>
        </p:nvCxnSpPr>
        <p:spPr>
          <a:xfrm>
            <a:off x="1635503" y="3429000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9A4C50-8E6D-409C-91A4-558975E02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6675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90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8CA6A0-E769-498F-B2D0-9DA49DFA5515}"/>
              </a:ext>
            </a:extLst>
          </p:cNvPr>
          <p:cNvSpPr txBox="1">
            <a:spLocks/>
          </p:cNvSpPr>
          <p:nvPr/>
        </p:nvSpPr>
        <p:spPr>
          <a:xfrm>
            <a:off x="6096000" y="1637210"/>
            <a:ext cx="5849923" cy="1947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Shadrack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Mulunga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E42B30-FEC9-474C-9562-7702D821E2A1}"/>
              </a:ext>
            </a:extLst>
          </p:cNvPr>
          <p:cNvCxnSpPr/>
          <p:nvPr/>
        </p:nvCxnSpPr>
        <p:spPr>
          <a:xfrm>
            <a:off x="7475504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AF7A0A-1FCD-4003-9254-08EA9E708FF4}"/>
              </a:ext>
            </a:extLst>
          </p:cNvPr>
          <p:cNvSpPr txBox="1"/>
          <p:nvPr/>
        </p:nvSpPr>
        <p:spPr>
          <a:xfrm>
            <a:off x="6096000" y="3584733"/>
            <a:ext cx="584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Kenya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D7770-CDAB-4D44-88A7-20423491F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19" y="836676"/>
            <a:ext cx="5099587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87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A62BD5-8E37-4E4A-BB25-C852D317AB57}"/>
              </a:ext>
            </a:extLst>
          </p:cNvPr>
          <p:cNvSpPr txBox="1">
            <a:spLocks/>
          </p:cNvSpPr>
          <p:nvPr/>
        </p:nvSpPr>
        <p:spPr>
          <a:xfrm>
            <a:off x="243281" y="923111"/>
            <a:ext cx="5852719" cy="2512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Hilaire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Amini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Mbogimbogi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Muzibao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0ED854-0FC8-4860-BDD7-5C04B01FE925}"/>
              </a:ext>
            </a:extLst>
          </p:cNvPr>
          <p:cNvCxnSpPr/>
          <p:nvPr/>
        </p:nvCxnSpPr>
        <p:spPr>
          <a:xfrm>
            <a:off x="1635503" y="3429000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E90897-B41B-47E9-A282-C14014CA2B97}"/>
              </a:ext>
            </a:extLst>
          </p:cNvPr>
          <p:cNvSpPr txBox="1"/>
          <p:nvPr/>
        </p:nvSpPr>
        <p:spPr>
          <a:xfrm>
            <a:off x="251803" y="3435531"/>
            <a:ext cx="5844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Democratic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the Congo (DRC)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2C410-4D04-4BBD-890C-7B11CD41F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0145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4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94C665-5A59-464B-ABB0-D0598420B593}"/>
              </a:ext>
            </a:extLst>
          </p:cNvPr>
          <p:cNvSpPr txBox="1">
            <a:spLocks/>
          </p:cNvSpPr>
          <p:nvPr/>
        </p:nvSpPr>
        <p:spPr>
          <a:xfrm>
            <a:off x="6093202" y="1527387"/>
            <a:ext cx="5849923" cy="205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Natasha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Mwansa</a:t>
            </a:r>
            <a:endParaRPr lang="en-US" sz="48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95BD1-CCE6-4440-81D8-4B2D5E469944}"/>
              </a:ext>
            </a:extLst>
          </p:cNvPr>
          <p:cNvSpPr txBox="1"/>
          <p:nvPr/>
        </p:nvSpPr>
        <p:spPr>
          <a:xfrm>
            <a:off x="6093202" y="3598666"/>
            <a:ext cx="584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Zambia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92C996-307F-4E07-BF3B-1244C9EFDD7E}"/>
              </a:ext>
            </a:extLst>
          </p:cNvPr>
          <p:cNvCxnSpPr/>
          <p:nvPr/>
        </p:nvCxnSpPr>
        <p:spPr>
          <a:xfrm>
            <a:off x="7475504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1CD0093-EDA9-47FF-8A14-AE7A91169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45"/>
          <a:stretch/>
        </p:blipFill>
        <p:spPr>
          <a:xfrm>
            <a:off x="911394" y="836676"/>
            <a:ext cx="518180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797234-04CB-4A68-AF69-DD9ED2B8ED22}"/>
              </a:ext>
            </a:extLst>
          </p:cNvPr>
          <p:cNvSpPr txBox="1"/>
          <p:nvPr/>
        </p:nvSpPr>
        <p:spPr>
          <a:xfrm>
            <a:off x="411061" y="507746"/>
            <a:ext cx="4697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to our sponsor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015F8-25BF-44DB-94BF-2FC45604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1" y="1476463"/>
            <a:ext cx="11579594" cy="36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09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BCFE3E-34AC-4B01-9D55-51BB1AFE58D2}"/>
              </a:ext>
            </a:extLst>
          </p:cNvPr>
          <p:cNvSpPr txBox="1">
            <a:spLocks/>
          </p:cNvSpPr>
          <p:nvPr/>
        </p:nvSpPr>
        <p:spPr>
          <a:xfrm>
            <a:off x="256064" y="1287096"/>
            <a:ext cx="5839936" cy="259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Alicia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Mbalire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Namakula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7EF11-C87A-413E-8A29-A66E5D87C916}"/>
              </a:ext>
            </a:extLst>
          </p:cNvPr>
          <p:cNvSpPr txBox="1"/>
          <p:nvPr/>
        </p:nvSpPr>
        <p:spPr>
          <a:xfrm>
            <a:off x="243281" y="3946046"/>
            <a:ext cx="585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Uganda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CAB152-B93F-46B5-8FB1-8066857F15F6}"/>
              </a:ext>
            </a:extLst>
          </p:cNvPr>
          <p:cNvCxnSpPr/>
          <p:nvPr/>
        </p:nvCxnSpPr>
        <p:spPr>
          <a:xfrm>
            <a:off x="1633371" y="3875228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9F1FB32-A7F1-4138-AD59-D54789575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6676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55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8F4445-C7E0-46B2-B7DA-CB5FAC3A617B}"/>
              </a:ext>
            </a:extLst>
          </p:cNvPr>
          <p:cNvSpPr txBox="1">
            <a:spLocks/>
          </p:cNvSpPr>
          <p:nvPr/>
        </p:nvSpPr>
        <p:spPr>
          <a:xfrm>
            <a:off x="6090406" y="1463043"/>
            <a:ext cx="5852720" cy="2121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Etienne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Niyigaba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2E28B0-1E7C-43FA-858C-C10C033EF52D}"/>
              </a:ext>
            </a:extLst>
          </p:cNvPr>
          <p:cNvCxnSpPr/>
          <p:nvPr/>
        </p:nvCxnSpPr>
        <p:spPr>
          <a:xfrm>
            <a:off x="7475504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1A1B4C-0FC9-485D-851E-B7D117FD1CE6}"/>
              </a:ext>
            </a:extLst>
          </p:cNvPr>
          <p:cNvSpPr txBox="1"/>
          <p:nvPr/>
        </p:nvSpPr>
        <p:spPr>
          <a:xfrm>
            <a:off x="6093202" y="3584733"/>
            <a:ext cx="5852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Rwanda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A8A2D-BC6A-4FBC-9741-F8BB253AE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836676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05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8DFDB1-2994-4BAF-8D34-B88B85636477}"/>
              </a:ext>
            </a:extLst>
          </p:cNvPr>
          <p:cNvCxnSpPr/>
          <p:nvPr/>
        </p:nvCxnSpPr>
        <p:spPr>
          <a:xfrm>
            <a:off x="1644209" y="3899056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F4ECA2E-772F-4251-B15F-D8755EDCD508}"/>
              </a:ext>
            </a:extLst>
          </p:cNvPr>
          <p:cNvSpPr txBox="1">
            <a:spLocks/>
          </p:cNvSpPr>
          <p:nvPr/>
        </p:nvSpPr>
        <p:spPr>
          <a:xfrm>
            <a:off x="243280" y="1280678"/>
            <a:ext cx="5852719" cy="2714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Gislaine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Matiedje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Nkenmayi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6FC75-911F-457F-A9D0-C806BB5C1F73}"/>
              </a:ext>
            </a:extLst>
          </p:cNvPr>
          <p:cNvSpPr txBox="1"/>
          <p:nvPr/>
        </p:nvSpPr>
        <p:spPr>
          <a:xfrm>
            <a:off x="243281" y="3899056"/>
            <a:ext cx="585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Cameroon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566D1-CCAC-412B-A6D2-A553FA4B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51916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01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8F4445-C7E0-46B2-B7DA-CB5FAC3A617B}"/>
              </a:ext>
            </a:extLst>
          </p:cNvPr>
          <p:cNvSpPr txBox="1">
            <a:spLocks/>
          </p:cNvSpPr>
          <p:nvPr/>
        </p:nvSpPr>
        <p:spPr>
          <a:xfrm>
            <a:off x="6096000" y="1463041"/>
            <a:ext cx="5849923" cy="2121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Lavender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Ogada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Odeny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2E28B0-1E7C-43FA-858C-C10C033EF52D}"/>
              </a:ext>
            </a:extLst>
          </p:cNvPr>
          <p:cNvCxnSpPr/>
          <p:nvPr/>
        </p:nvCxnSpPr>
        <p:spPr>
          <a:xfrm>
            <a:off x="7475504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1A1B4C-0FC9-485D-851E-B7D117FD1CE6}"/>
              </a:ext>
            </a:extLst>
          </p:cNvPr>
          <p:cNvSpPr txBox="1"/>
          <p:nvPr/>
        </p:nvSpPr>
        <p:spPr>
          <a:xfrm>
            <a:off x="6096000" y="3584733"/>
            <a:ext cx="584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Kenya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2C25A-BDF9-4BAC-91D8-2506EE9AC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r="2936"/>
          <a:stretch/>
        </p:blipFill>
        <p:spPr>
          <a:xfrm>
            <a:off x="943640" y="836676"/>
            <a:ext cx="5146766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1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8DFDB1-2994-4BAF-8D34-B88B85636477}"/>
              </a:ext>
            </a:extLst>
          </p:cNvPr>
          <p:cNvCxnSpPr/>
          <p:nvPr/>
        </p:nvCxnSpPr>
        <p:spPr>
          <a:xfrm>
            <a:off x="1635503" y="3429000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F4ECA2E-772F-4251-B15F-D8755EDCD508}"/>
              </a:ext>
            </a:extLst>
          </p:cNvPr>
          <p:cNvSpPr txBox="1">
            <a:spLocks/>
          </p:cNvSpPr>
          <p:nvPr/>
        </p:nvSpPr>
        <p:spPr>
          <a:xfrm>
            <a:off x="243281" y="1489166"/>
            <a:ext cx="5852719" cy="1939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Osato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Omo-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Osemwingie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6FC75-911F-457F-A9D0-C806BB5C1F73}"/>
              </a:ext>
            </a:extLst>
          </p:cNvPr>
          <p:cNvSpPr txBox="1"/>
          <p:nvPr/>
        </p:nvSpPr>
        <p:spPr>
          <a:xfrm>
            <a:off x="243281" y="3429000"/>
            <a:ext cx="585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Nigeria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C2A5E-23E7-432D-99DB-DABCC9B21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0"/>
          <a:stretch/>
        </p:blipFill>
        <p:spPr>
          <a:xfrm>
            <a:off x="6096000" y="836674"/>
            <a:ext cx="5196012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4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8F4445-C7E0-46B2-B7DA-CB5FAC3A617B}"/>
              </a:ext>
            </a:extLst>
          </p:cNvPr>
          <p:cNvSpPr txBox="1">
            <a:spLocks/>
          </p:cNvSpPr>
          <p:nvPr/>
        </p:nvSpPr>
        <p:spPr>
          <a:xfrm>
            <a:off x="6096000" y="1508291"/>
            <a:ext cx="5953185" cy="22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Miarizaka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Fabien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Randriamananjara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2E28B0-1E7C-43FA-858C-C10C033EF52D}"/>
              </a:ext>
            </a:extLst>
          </p:cNvPr>
          <p:cNvCxnSpPr/>
          <p:nvPr/>
        </p:nvCxnSpPr>
        <p:spPr>
          <a:xfrm>
            <a:off x="7475504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1A1B4C-0FC9-485D-851E-B7D117FD1CE6}"/>
              </a:ext>
            </a:extLst>
          </p:cNvPr>
          <p:cNvSpPr txBox="1"/>
          <p:nvPr/>
        </p:nvSpPr>
        <p:spPr>
          <a:xfrm>
            <a:off x="6096000" y="3584733"/>
            <a:ext cx="584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Zimbabwe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50098C-36A2-4EBB-9A22-95E803034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r="10886"/>
          <a:stretch/>
        </p:blipFill>
        <p:spPr>
          <a:xfrm>
            <a:off x="816730" y="836676"/>
            <a:ext cx="517600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37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8DFDB1-2994-4BAF-8D34-B88B85636477}"/>
              </a:ext>
            </a:extLst>
          </p:cNvPr>
          <p:cNvCxnSpPr/>
          <p:nvPr/>
        </p:nvCxnSpPr>
        <p:spPr>
          <a:xfrm>
            <a:off x="1635503" y="3429000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F4ECA2E-772F-4251-B15F-D8755EDCD508}"/>
              </a:ext>
            </a:extLst>
          </p:cNvPr>
          <p:cNvSpPr txBox="1">
            <a:spLocks/>
          </p:cNvSpPr>
          <p:nvPr/>
        </p:nvSpPr>
        <p:spPr>
          <a:xfrm>
            <a:off x="256065" y="1706978"/>
            <a:ext cx="5839936" cy="1722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Muhammad</a:t>
            </a:r>
          </a:p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Abdullahi Usman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6FC75-911F-457F-A9D0-C806BB5C1F73}"/>
              </a:ext>
            </a:extLst>
          </p:cNvPr>
          <p:cNvSpPr txBox="1"/>
          <p:nvPr/>
        </p:nvSpPr>
        <p:spPr>
          <a:xfrm>
            <a:off x="243281" y="3429000"/>
            <a:ext cx="585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Nigeria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5B389-C1D5-47DF-8E6E-F6FB80FF5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6675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92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8F4445-C7E0-46B2-B7DA-CB5FAC3A617B}"/>
              </a:ext>
            </a:extLst>
          </p:cNvPr>
          <p:cNvSpPr txBox="1">
            <a:spLocks/>
          </p:cNvSpPr>
          <p:nvPr/>
        </p:nvSpPr>
        <p:spPr>
          <a:xfrm>
            <a:off x="6096000" y="1541417"/>
            <a:ext cx="5849923" cy="2043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Temangweni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Zwane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2E28B0-1E7C-43FA-858C-C10C033EF52D}"/>
              </a:ext>
            </a:extLst>
          </p:cNvPr>
          <p:cNvCxnSpPr/>
          <p:nvPr/>
        </p:nvCxnSpPr>
        <p:spPr>
          <a:xfrm>
            <a:off x="7475504" y="3584733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1A1B4C-0FC9-485D-851E-B7D117FD1CE6}"/>
              </a:ext>
            </a:extLst>
          </p:cNvPr>
          <p:cNvSpPr txBox="1"/>
          <p:nvPr/>
        </p:nvSpPr>
        <p:spPr>
          <a:xfrm>
            <a:off x="6096000" y="3584733"/>
            <a:ext cx="584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Eswatini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3DEEA-5A6D-4AC0-A52F-191946585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r="3040"/>
          <a:stretch/>
        </p:blipFill>
        <p:spPr>
          <a:xfrm>
            <a:off x="908806" y="836676"/>
            <a:ext cx="51816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8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D0A1-1693-455C-AEBE-4860AFAC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694576"/>
            <a:ext cx="5841535" cy="173442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Hillary </a:t>
            </a:r>
            <a:b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Widanama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Adare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97234-04CB-4A68-AF69-DD9ED2B8ED22}"/>
              </a:ext>
            </a:extLst>
          </p:cNvPr>
          <p:cNvSpPr txBox="1"/>
          <p:nvPr/>
        </p:nvSpPr>
        <p:spPr>
          <a:xfrm>
            <a:off x="6095999" y="3443893"/>
            <a:ext cx="5841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 Ghana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A9F6D2-08D2-4E75-88F3-D7F7D3CC3711}"/>
              </a:ext>
            </a:extLst>
          </p:cNvPr>
          <p:cNvCxnSpPr/>
          <p:nvPr/>
        </p:nvCxnSpPr>
        <p:spPr>
          <a:xfrm>
            <a:off x="7474106" y="3422038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5421930-0B0E-4821-97EE-887FD7BED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1" y="851569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1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C61872-B59B-4644-9496-9BB79229A7F7}"/>
              </a:ext>
            </a:extLst>
          </p:cNvPr>
          <p:cNvSpPr txBox="1"/>
          <p:nvPr/>
        </p:nvSpPr>
        <p:spPr>
          <a:xfrm>
            <a:off x="226504" y="3481845"/>
            <a:ext cx="58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Ghana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9D4D6A-67D8-4328-A7BE-B6D0F8BCB80F}"/>
              </a:ext>
            </a:extLst>
          </p:cNvPr>
          <p:cNvCxnSpPr/>
          <p:nvPr/>
        </p:nvCxnSpPr>
        <p:spPr>
          <a:xfrm>
            <a:off x="1618590" y="3429000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C30364FB-EF79-4FA3-B03E-EE0817836A38}"/>
              </a:ext>
            </a:extLst>
          </p:cNvPr>
          <p:cNvSpPr txBox="1">
            <a:spLocks/>
          </p:cNvSpPr>
          <p:nvPr/>
        </p:nvSpPr>
        <p:spPr>
          <a:xfrm>
            <a:off x="226502" y="1576944"/>
            <a:ext cx="5869495" cy="1852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Agbalekpor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86A81-E963-446B-8C64-D0923A4A2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7" y="836675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2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7210B7-B0E1-4595-B333-15494CCC5130}"/>
              </a:ext>
            </a:extLst>
          </p:cNvPr>
          <p:cNvSpPr txBox="1">
            <a:spLocks/>
          </p:cNvSpPr>
          <p:nvPr/>
        </p:nvSpPr>
        <p:spPr>
          <a:xfrm>
            <a:off x="6095484" y="1419496"/>
            <a:ext cx="5849923" cy="1871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Terese </a:t>
            </a:r>
          </a:p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Shadrach Akpem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075275-44F9-4EF9-B76A-360A824EF2E0}"/>
              </a:ext>
            </a:extLst>
          </p:cNvPr>
          <p:cNvCxnSpPr/>
          <p:nvPr/>
        </p:nvCxnSpPr>
        <p:spPr>
          <a:xfrm>
            <a:off x="7477787" y="3291272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401FFE-98EE-40E2-A536-F4F61374E2F1}"/>
              </a:ext>
            </a:extLst>
          </p:cNvPr>
          <p:cNvSpPr txBox="1"/>
          <p:nvPr/>
        </p:nvSpPr>
        <p:spPr>
          <a:xfrm>
            <a:off x="6095485" y="3291272"/>
            <a:ext cx="5849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Nigeria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DB9AA-F2BD-4D29-B274-0B61EB6FF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4" y="836676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0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6AFF629-A92E-4026-8866-6A9A39B37AE7}"/>
              </a:ext>
            </a:extLst>
          </p:cNvPr>
          <p:cNvSpPr txBox="1">
            <a:spLocks/>
          </p:cNvSpPr>
          <p:nvPr/>
        </p:nvSpPr>
        <p:spPr>
          <a:xfrm>
            <a:off x="234891" y="1787871"/>
            <a:ext cx="5861108" cy="1640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Soume </a:t>
            </a:r>
          </a:p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Bouraima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93AB89-0F08-47BE-BE29-30EBD75F3DC3}"/>
              </a:ext>
            </a:extLst>
          </p:cNvPr>
          <p:cNvCxnSpPr/>
          <p:nvPr/>
        </p:nvCxnSpPr>
        <p:spPr>
          <a:xfrm>
            <a:off x="1622785" y="3428248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FC872B-1F95-4671-9D50-0C56E81F94CD}"/>
              </a:ext>
            </a:extLst>
          </p:cNvPr>
          <p:cNvSpPr txBox="1"/>
          <p:nvPr/>
        </p:nvSpPr>
        <p:spPr>
          <a:xfrm>
            <a:off x="234892" y="3428248"/>
            <a:ext cx="5861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Togo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CA979-4104-4087-B252-15B6604B8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35923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2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FDA2F8-9869-4A5E-A236-62072D8F3019}"/>
              </a:ext>
            </a:extLst>
          </p:cNvPr>
          <p:cNvSpPr txBox="1">
            <a:spLocks/>
          </p:cNvSpPr>
          <p:nvPr/>
        </p:nvSpPr>
        <p:spPr>
          <a:xfrm>
            <a:off x="6095994" y="1489166"/>
            <a:ext cx="5849927" cy="1796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Wenmanegda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Elie 2E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Jumeau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Dipama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5E6C67-D5A7-44B5-B9E3-F1B8129DEA3C}"/>
              </a:ext>
            </a:extLst>
          </p:cNvPr>
          <p:cNvCxnSpPr/>
          <p:nvPr/>
        </p:nvCxnSpPr>
        <p:spPr>
          <a:xfrm>
            <a:off x="7478298" y="3285517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4312440-CF57-4F01-AE90-FF055F9BF086}"/>
              </a:ext>
            </a:extLst>
          </p:cNvPr>
          <p:cNvSpPr txBox="1"/>
          <p:nvPr/>
        </p:nvSpPr>
        <p:spPr>
          <a:xfrm>
            <a:off x="6095994" y="3291272"/>
            <a:ext cx="584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Burkina Faso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FD0F3-EFAF-4AFC-A4C3-69EA06F56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4" y="836676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F3562A-DC63-4937-96A5-71ED0A6E9EF5}"/>
              </a:ext>
            </a:extLst>
          </p:cNvPr>
          <p:cNvSpPr txBox="1">
            <a:spLocks/>
          </p:cNvSpPr>
          <p:nvPr/>
        </p:nvSpPr>
        <p:spPr>
          <a:xfrm>
            <a:off x="234891" y="966652"/>
            <a:ext cx="5861108" cy="2461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Maya 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Mame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Fifame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Tertulienne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Dohou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341AE-769A-49FA-906F-D6C80C51E8DB}"/>
              </a:ext>
            </a:extLst>
          </p:cNvPr>
          <p:cNvSpPr txBox="1"/>
          <p:nvPr/>
        </p:nvSpPr>
        <p:spPr>
          <a:xfrm>
            <a:off x="234892" y="3428248"/>
            <a:ext cx="586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Benin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20B5D2-1AB5-45C1-BA0F-1BC689E2D4D7}"/>
              </a:ext>
            </a:extLst>
          </p:cNvPr>
          <p:cNvCxnSpPr/>
          <p:nvPr/>
        </p:nvCxnSpPr>
        <p:spPr>
          <a:xfrm>
            <a:off x="1940648" y="3428248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39176D5-D10D-47C0-B75E-240D00414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>
          <a:xfrm>
            <a:off x="6095999" y="840639"/>
            <a:ext cx="5184648" cy="51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2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3305BD-BED0-4BF9-92BD-EACB09A7B58C}"/>
              </a:ext>
            </a:extLst>
          </p:cNvPr>
          <p:cNvSpPr txBox="1">
            <a:spLocks/>
          </p:cNvSpPr>
          <p:nvPr/>
        </p:nvSpPr>
        <p:spPr>
          <a:xfrm>
            <a:off x="6096000" y="1402081"/>
            <a:ext cx="5858312" cy="1900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Bignon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Priscille</a:t>
            </a:r>
            <a:r>
              <a:rPr lang="en-US" sz="5400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Bijou </a:t>
            </a:r>
            <a:r>
              <a:rPr lang="en-US" sz="5400" b="1" dirty="0" err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Dossou</a:t>
            </a:r>
            <a:endParaRPr lang="en-US" sz="5400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923AA9-1D64-4084-B3C7-F1A1DA1AE9ED}"/>
              </a:ext>
            </a:extLst>
          </p:cNvPr>
          <p:cNvCxnSpPr/>
          <p:nvPr/>
        </p:nvCxnSpPr>
        <p:spPr>
          <a:xfrm>
            <a:off x="7402286" y="3302295"/>
            <a:ext cx="308532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15657F-7890-4BA5-85BB-7FA7A8AF31B1}"/>
              </a:ext>
            </a:extLst>
          </p:cNvPr>
          <p:cNvSpPr txBox="1"/>
          <p:nvPr/>
        </p:nvSpPr>
        <p:spPr>
          <a:xfrm>
            <a:off x="6095998" y="3302295"/>
            <a:ext cx="5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Country: Benin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F6014-1069-4C06-B895-E5DCBB4AE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9" y="836676"/>
            <a:ext cx="5184648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2698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605</TotalTime>
  <Words>171</Words>
  <Application>Microsoft Office PowerPoint</Application>
  <PresentationFormat>Widescreen</PresentationFormat>
  <Paragraphs>77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Bahnschrift SemiBold SemiConden</vt:lpstr>
      <vt:lpstr>Corbel</vt:lpstr>
      <vt:lpstr>Times New Roman</vt:lpstr>
      <vt:lpstr>Basis</vt:lpstr>
      <vt:lpstr>2023 Mandela  Washington Fellowship Participants</vt:lpstr>
      <vt:lpstr>PowerPoint Presentation</vt:lpstr>
      <vt:lpstr>Hillary  Widanama Adare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Mandela  Washington Fellowship Participants</dc:title>
  <dc:creator>Shaver, Holly Elizabeth</dc:creator>
  <cp:lastModifiedBy>Shaver, Holly Elizabeth</cp:lastModifiedBy>
  <cp:revision>50</cp:revision>
  <dcterms:created xsi:type="dcterms:W3CDTF">2022-06-13T13:58:47Z</dcterms:created>
  <dcterms:modified xsi:type="dcterms:W3CDTF">2023-06-27T12:31:49Z</dcterms:modified>
</cp:coreProperties>
</file>