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4" r:id="rId2"/>
  </p:sldMasterIdLst>
  <p:notesMasterIdLst>
    <p:notesMasterId r:id="rId19"/>
  </p:notesMasterIdLst>
  <p:handoutMasterIdLst>
    <p:handoutMasterId r:id="rId20"/>
  </p:handoutMasterIdLst>
  <p:sldIdLst>
    <p:sldId id="256" r:id="rId3"/>
    <p:sldId id="5328" r:id="rId4"/>
    <p:sldId id="393" r:id="rId5"/>
    <p:sldId id="398" r:id="rId6"/>
    <p:sldId id="5327" r:id="rId7"/>
    <p:sldId id="347" r:id="rId8"/>
    <p:sldId id="5326" r:id="rId9"/>
    <p:sldId id="376" r:id="rId10"/>
    <p:sldId id="397" r:id="rId11"/>
    <p:sldId id="394" r:id="rId12"/>
    <p:sldId id="385" r:id="rId13"/>
    <p:sldId id="386" r:id="rId14"/>
    <p:sldId id="390" r:id="rId15"/>
    <p:sldId id="388" r:id="rId16"/>
    <p:sldId id="395" r:id="rId17"/>
    <p:sldId id="5329" r:id="rId1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FF00"/>
    <a:srgbClr val="FF7C80"/>
    <a:srgbClr val="339933"/>
    <a:srgbClr val="CC9900"/>
    <a:srgbClr val="009999"/>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EE825-E623-4110-A6FE-800EC6B90E15}" v="267" dt="2022-06-13T15:34:51.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80" autoAdjust="0"/>
    <p:restoredTop sz="92537" autoAdjust="0"/>
  </p:normalViewPr>
  <p:slideViewPr>
    <p:cSldViewPr>
      <p:cViewPr>
        <p:scale>
          <a:sx n="53" d="100"/>
          <a:sy n="53" d="100"/>
        </p:scale>
        <p:origin x="498" y="762"/>
      </p:cViewPr>
      <p:guideLst>
        <p:guide orient="horz" pos="2160"/>
        <p:guide pos="2880"/>
      </p:guideLst>
    </p:cSldViewPr>
  </p:slideViewPr>
  <p:notesTextViewPr>
    <p:cViewPr>
      <p:scale>
        <a:sx n="100" d="100"/>
        <a:sy n="100" d="100"/>
      </p:scale>
      <p:origin x="0" y="0"/>
    </p:cViewPr>
  </p:notesTextViewPr>
  <p:notesViewPr>
    <p:cSldViewPr>
      <p:cViewPr varScale="1">
        <p:scale>
          <a:sx n="33" d="100"/>
          <a:sy n="33" d="100"/>
        </p:scale>
        <p:origin x="162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A1D45-3274-4F02-90EE-89696334363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ACA2E41F-D5FB-4B00-859E-656FB9F4774B}">
      <dgm:prSet phldrT="[Text]" custT="1"/>
      <dgm:spPr>
        <a:xfrm>
          <a:off x="2679615" y="199"/>
          <a:ext cx="1474956" cy="1474956"/>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000" dirty="0">
              <a:solidFill>
                <a:sysClr val="window" lastClr="FFFFFF"/>
              </a:solidFill>
              <a:latin typeface="Calibri"/>
              <a:ea typeface="+mn-ea"/>
              <a:cs typeface="+mn-cs"/>
            </a:rPr>
            <a:t>Analyze</a:t>
          </a:r>
        </a:p>
      </dgm:t>
    </dgm:pt>
    <dgm:pt modelId="{2CF5BEB1-4F8C-4B57-90BB-2DE917E3C0E3}" type="parTrans" cxnId="{E3FD1DD5-2391-433D-BA1A-4E0EDE183834}">
      <dgm:prSet/>
      <dgm:spPr/>
      <dgm:t>
        <a:bodyPr/>
        <a:lstStyle/>
        <a:p>
          <a:endParaRPr lang="en-US"/>
        </a:p>
      </dgm:t>
    </dgm:pt>
    <dgm:pt modelId="{663A422B-4CC4-401D-BE5F-44487727CA21}" type="sibTrans" cxnId="{E3FD1DD5-2391-433D-BA1A-4E0EDE183834}">
      <dgm:prSet/>
      <dgm:spPr>
        <a:xfrm rot="2700000">
          <a:off x="3996290" y="1264213"/>
          <a:ext cx="392475" cy="497797"/>
        </a:xfrm>
        <a:prstGeom prst="rightArrow">
          <a:avLst>
            <a:gd name="adj1" fmla="val 60000"/>
            <a:gd name="adj2" fmla="val 50000"/>
          </a:avLst>
        </a:prstGeom>
        <a:solidFill>
          <a:srgbClr val="C0504D">
            <a:hueOff val="0"/>
            <a:satOff val="0"/>
            <a:lumOff val="0"/>
            <a:alphaOff val="0"/>
          </a:srgbClr>
        </a:solidFill>
        <a:ln>
          <a:noFill/>
        </a:ln>
        <a:effectLst/>
      </dgm:spPr>
      <dgm:t>
        <a:bodyPr/>
        <a:lstStyle/>
        <a:p>
          <a:pPr>
            <a:buNone/>
          </a:pPr>
          <a:endParaRPr lang="en-US">
            <a:solidFill>
              <a:sysClr val="window" lastClr="FFFFFF"/>
            </a:solidFill>
            <a:latin typeface="Calibri"/>
            <a:ea typeface="+mn-ea"/>
            <a:cs typeface="+mn-cs"/>
          </a:endParaRPr>
        </a:p>
      </dgm:t>
    </dgm:pt>
    <dgm:pt modelId="{00F65746-6867-48E9-8FDD-3D6FF000418F}">
      <dgm:prSet phldrT="[Text]" custT="1"/>
      <dgm:spPr>
        <a:xfrm>
          <a:off x="4246193" y="1566778"/>
          <a:ext cx="1474956" cy="1474956"/>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000" dirty="0">
              <a:solidFill>
                <a:sysClr val="window" lastClr="FFFFFF"/>
              </a:solidFill>
              <a:latin typeface="Calibri"/>
              <a:ea typeface="+mn-ea"/>
              <a:cs typeface="+mn-cs"/>
            </a:rPr>
            <a:t>Plan</a:t>
          </a:r>
        </a:p>
      </dgm:t>
    </dgm:pt>
    <dgm:pt modelId="{57705F65-794C-45BF-9D5B-D6B9E42113DC}" type="parTrans" cxnId="{646DB5D8-E03C-46F9-BDCA-44D1D00FBDD8}">
      <dgm:prSet/>
      <dgm:spPr/>
      <dgm:t>
        <a:bodyPr/>
        <a:lstStyle/>
        <a:p>
          <a:endParaRPr lang="en-US"/>
        </a:p>
      </dgm:t>
    </dgm:pt>
    <dgm:pt modelId="{4927FDD3-30D7-4509-A7FB-9E5F72AF2A00}" type="sibTrans" cxnId="{646DB5D8-E03C-46F9-BDCA-44D1D00FBDD8}">
      <dgm:prSet/>
      <dgm:spPr>
        <a:xfrm rot="8100000">
          <a:off x="4011999" y="2830792"/>
          <a:ext cx="392475" cy="497797"/>
        </a:xfrm>
        <a:prstGeom prst="rightArrow">
          <a:avLst>
            <a:gd name="adj1" fmla="val 60000"/>
            <a:gd name="adj2" fmla="val 50000"/>
          </a:avLst>
        </a:prstGeom>
        <a:solidFill>
          <a:srgbClr val="9BBB59">
            <a:hueOff val="0"/>
            <a:satOff val="0"/>
            <a:lumOff val="0"/>
            <a:alphaOff val="0"/>
          </a:srgbClr>
        </a:solidFill>
        <a:ln>
          <a:noFill/>
        </a:ln>
        <a:effectLst/>
      </dgm:spPr>
      <dgm:t>
        <a:bodyPr/>
        <a:lstStyle/>
        <a:p>
          <a:pPr>
            <a:buNone/>
          </a:pPr>
          <a:endParaRPr lang="en-US">
            <a:solidFill>
              <a:sysClr val="window" lastClr="FFFFFF"/>
            </a:solidFill>
            <a:latin typeface="Calibri"/>
            <a:ea typeface="+mn-ea"/>
            <a:cs typeface="+mn-cs"/>
          </a:endParaRPr>
        </a:p>
      </dgm:t>
    </dgm:pt>
    <dgm:pt modelId="{E5784A4C-C3BA-4445-9D0D-D07C9DD6A529}">
      <dgm:prSet phldrT="[Text]" custT="1"/>
      <dgm:spPr>
        <a:xfrm>
          <a:off x="2679615" y="3133356"/>
          <a:ext cx="1474956" cy="1474956"/>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lIns="0" rIns="0"/>
        <a:lstStyle/>
        <a:p>
          <a:pPr>
            <a:buNone/>
          </a:pPr>
          <a:r>
            <a:rPr lang="en-US" sz="2000" dirty="0">
              <a:solidFill>
                <a:sysClr val="window" lastClr="FFFFFF"/>
              </a:solidFill>
              <a:latin typeface="Calibri"/>
              <a:ea typeface="+mn-ea"/>
              <a:cs typeface="+mn-cs"/>
            </a:rPr>
            <a:t>Implement</a:t>
          </a:r>
        </a:p>
      </dgm:t>
    </dgm:pt>
    <dgm:pt modelId="{B691820E-4B65-4088-8658-BA3466EA534C}" type="parTrans" cxnId="{D1CFCA35-D207-437D-95C1-9E679A78019D}">
      <dgm:prSet/>
      <dgm:spPr/>
      <dgm:t>
        <a:bodyPr/>
        <a:lstStyle/>
        <a:p>
          <a:endParaRPr lang="en-US"/>
        </a:p>
      </dgm:t>
    </dgm:pt>
    <dgm:pt modelId="{6938CE9B-43A7-4635-8894-C86719A52523}" type="sibTrans" cxnId="{D1CFCA35-D207-437D-95C1-9E679A78019D}">
      <dgm:prSet/>
      <dgm:spPr>
        <a:xfrm rot="13500000">
          <a:off x="2445420" y="2846501"/>
          <a:ext cx="392475" cy="497797"/>
        </a:xfrm>
        <a:prstGeom prst="rightArrow">
          <a:avLst>
            <a:gd name="adj1" fmla="val 60000"/>
            <a:gd name="adj2" fmla="val 50000"/>
          </a:avLst>
        </a:prstGeom>
        <a:solidFill>
          <a:srgbClr val="8064A2">
            <a:hueOff val="0"/>
            <a:satOff val="0"/>
            <a:lumOff val="0"/>
            <a:alphaOff val="0"/>
          </a:srgbClr>
        </a:solidFill>
        <a:ln>
          <a:noFill/>
        </a:ln>
        <a:effectLst/>
      </dgm:spPr>
      <dgm:t>
        <a:bodyPr/>
        <a:lstStyle/>
        <a:p>
          <a:pPr>
            <a:buNone/>
          </a:pPr>
          <a:endParaRPr lang="en-US">
            <a:solidFill>
              <a:sysClr val="window" lastClr="FFFFFF"/>
            </a:solidFill>
            <a:latin typeface="Calibri"/>
            <a:ea typeface="+mn-ea"/>
            <a:cs typeface="+mn-cs"/>
          </a:endParaRPr>
        </a:p>
      </dgm:t>
    </dgm:pt>
    <dgm:pt modelId="{503920F1-9AAD-4288-8EF2-5F27DAB4D0DD}">
      <dgm:prSet phldrT="[Text]" custT="1"/>
      <dgm:spPr>
        <a:xfrm>
          <a:off x="1113036" y="1566778"/>
          <a:ext cx="1474956" cy="1474956"/>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lIns="0" rIns="0"/>
        <a:lstStyle/>
        <a:p>
          <a:pPr>
            <a:buNone/>
          </a:pPr>
          <a:r>
            <a:rPr lang="en-US" sz="2000" dirty="0">
              <a:solidFill>
                <a:sysClr val="window" lastClr="FFFFFF"/>
              </a:solidFill>
              <a:latin typeface="Calibri"/>
              <a:ea typeface="+mn-ea"/>
              <a:cs typeface="+mn-cs"/>
            </a:rPr>
            <a:t>Measure</a:t>
          </a:r>
          <a:endParaRPr lang="en-US" sz="1400" dirty="0">
            <a:solidFill>
              <a:sysClr val="window" lastClr="FFFFFF"/>
            </a:solidFill>
            <a:latin typeface="Calibri"/>
            <a:ea typeface="+mn-ea"/>
            <a:cs typeface="+mn-cs"/>
          </a:endParaRPr>
        </a:p>
      </dgm:t>
    </dgm:pt>
    <dgm:pt modelId="{81C8165C-8810-4DE4-9277-60C36759CBDA}" type="parTrans" cxnId="{22F97BAE-FCC4-490C-8933-FE440547CB3B}">
      <dgm:prSet/>
      <dgm:spPr/>
      <dgm:t>
        <a:bodyPr/>
        <a:lstStyle/>
        <a:p>
          <a:endParaRPr lang="en-US"/>
        </a:p>
      </dgm:t>
    </dgm:pt>
    <dgm:pt modelId="{5D07F3D8-C521-42E8-A8A4-3DB4FBF421C7}" type="sibTrans" cxnId="{22F97BAE-FCC4-490C-8933-FE440547CB3B}">
      <dgm:prSet/>
      <dgm:spPr>
        <a:xfrm rot="18900000">
          <a:off x="2429712" y="1279922"/>
          <a:ext cx="392475" cy="497797"/>
        </a:xfrm>
        <a:prstGeom prst="rightArrow">
          <a:avLst>
            <a:gd name="adj1" fmla="val 60000"/>
            <a:gd name="adj2" fmla="val 50000"/>
          </a:avLst>
        </a:prstGeom>
        <a:solidFill>
          <a:srgbClr val="4BACC6">
            <a:hueOff val="0"/>
            <a:satOff val="0"/>
            <a:lumOff val="0"/>
            <a:alphaOff val="0"/>
          </a:srgbClr>
        </a:solidFill>
        <a:ln>
          <a:noFill/>
        </a:ln>
        <a:effectLst/>
      </dgm:spPr>
      <dgm:t>
        <a:bodyPr/>
        <a:lstStyle/>
        <a:p>
          <a:pPr>
            <a:buNone/>
          </a:pPr>
          <a:endParaRPr lang="en-US">
            <a:solidFill>
              <a:sysClr val="window" lastClr="FFFFFF"/>
            </a:solidFill>
            <a:latin typeface="Calibri"/>
            <a:ea typeface="+mn-ea"/>
            <a:cs typeface="+mn-cs"/>
          </a:endParaRPr>
        </a:p>
      </dgm:t>
    </dgm:pt>
    <dgm:pt modelId="{325D161C-D356-42C1-8F4C-DD2603F391D2}" type="pres">
      <dgm:prSet presAssocID="{126A1D45-3274-4F02-90EE-896963343633}" presName="cycle" presStyleCnt="0">
        <dgm:presLayoutVars>
          <dgm:dir/>
          <dgm:resizeHandles val="exact"/>
        </dgm:presLayoutVars>
      </dgm:prSet>
      <dgm:spPr/>
    </dgm:pt>
    <dgm:pt modelId="{FAFDDA04-ED58-4EB8-B171-CA557AEE4EC5}" type="pres">
      <dgm:prSet presAssocID="{ACA2E41F-D5FB-4B00-859E-656FB9F4774B}" presName="node" presStyleLbl="node1" presStyleIdx="0" presStyleCnt="4" custScaleX="131769" custScaleY="131769">
        <dgm:presLayoutVars>
          <dgm:bulletEnabled val="1"/>
        </dgm:presLayoutVars>
      </dgm:prSet>
      <dgm:spPr/>
    </dgm:pt>
    <dgm:pt modelId="{50D137A7-AB8B-4E13-9E1C-085822AD6235}" type="pres">
      <dgm:prSet presAssocID="{663A422B-4CC4-401D-BE5F-44487727CA21}" presName="sibTrans" presStyleLbl="sibTrans2D1" presStyleIdx="0" presStyleCnt="4"/>
      <dgm:spPr/>
    </dgm:pt>
    <dgm:pt modelId="{86CD1D48-E98C-4072-9071-C9A5FDBC7E53}" type="pres">
      <dgm:prSet presAssocID="{663A422B-4CC4-401D-BE5F-44487727CA21}" presName="connectorText" presStyleLbl="sibTrans2D1" presStyleIdx="0" presStyleCnt="4"/>
      <dgm:spPr/>
    </dgm:pt>
    <dgm:pt modelId="{C777137B-BFD9-4109-939D-E6CD3613B776}" type="pres">
      <dgm:prSet presAssocID="{00F65746-6867-48E9-8FDD-3D6FF000418F}" presName="node" presStyleLbl="node1" presStyleIdx="1" presStyleCnt="4" custScaleX="131769" custScaleY="131769" custRadScaleRad="105758" custRadScaleInc="-4241">
        <dgm:presLayoutVars>
          <dgm:bulletEnabled val="1"/>
        </dgm:presLayoutVars>
      </dgm:prSet>
      <dgm:spPr/>
    </dgm:pt>
    <dgm:pt modelId="{1811DCF7-E62F-417D-8B16-220BA8432C98}" type="pres">
      <dgm:prSet presAssocID="{4927FDD3-30D7-4509-A7FB-9E5F72AF2A00}" presName="sibTrans" presStyleLbl="sibTrans2D1" presStyleIdx="1" presStyleCnt="4"/>
      <dgm:spPr/>
    </dgm:pt>
    <dgm:pt modelId="{DBE650B5-C763-4AA3-849D-9296FFEEE421}" type="pres">
      <dgm:prSet presAssocID="{4927FDD3-30D7-4509-A7FB-9E5F72AF2A00}" presName="connectorText" presStyleLbl="sibTrans2D1" presStyleIdx="1" presStyleCnt="4"/>
      <dgm:spPr/>
    </dgm:pt>
    <dgm:pt modelId="{9D5CF139-30F6-4813-898D-2AB3AC8FC498}" type="pres">
      <dgm:prSet presAssocID="{E5784A4C-C3BA-4445-9D0D-D07C9DD6A529}" presName="node" presStyleLbl="node1" presStyleIdx="2" presStyleCnt="4" custScaleX="131769" custScaleY="131769">
        <dgm:presLayoutVars>
          <dgm:bulletEnabled val="1"/>
        </dgm:presLayoutVars>
      </dgm:prSet>
      <dgm:spPr/>
    </dgm:pt>
    <dgm:pt modelId="{DFCD1903-7E00-4EDE-A818-7AE2E906F536}" type="pres">
      <dgm:prSet presAssocID="{6938CE9B-43A7-4635-8894-C86719A52523}" presName="sibTrans" presStyleLbl="sibTrans2D1" presStyleIdx="2" presStyleCnt="4"/>
      <dgm:spPr/>
    </dgm:pt>
    <dgm:pt modelId="{FD2D8A17-F64F-4C0A-9CED-DB55BBA7A895}" type="pres">
      <dgm:prSet presAssocID="{6938CE9B-43A7-4635-8894-C86719A52523}" presName="connectorText" presStyleLbl="sibTrans2D1" presStyleIdx="2" presStyleCnt="4"/>
      <dgm:spPr/>
    </dgm:pt>
    <dgm:pt modelId="{F1219471-D41A-488B-9221-0DD2D346D2A1}" type="pres">
      <dgm:prSet presAssocID="{503920F1-9AAD-4288-8EF2-5F27DAB4D0DD}" presName="node" presStyleLbl="node1" presStyleIdx="3" presStyleCnt="4" custScaleX="131769" custScaleY="131769">
        <dgm:presLayoutVars>
          <dgm:bulletEnabled val="1"/>
        </dgm:presLayoutVars>
      </dgm:prSet>
      <dgm:spPr/>
    </dgm:pt>
    <dgm:pt modelId="{26C2A4AB-8118-4D6B-B2E4-F6ED77264EAA}" type="pres">
      <dgm:prSet presAssocID="{5D07F3D8-C521-42E8-A8A4-3DB4FBF421C7}" presName="sibTrans" presStyleLbl="sibTrans2D1" presStyleIdx="3" presStyleCnt="4"/>
      <dgm:spPr/>
    </dgm:pt>
    <dgm:pt modelId="{E06874FD-B449-47BC-B117-96FBD1E190B5}" type="pres">
      <dgm:prSet presAssocID="{5D07F3D8-C521-42E8-A8A4-3DB4FBF421C7}" presName="connectorText" presStyleLbl="sibTrans2D1" presStyleIdx="3" presStyleCnt="4"/>
      <dgm:spPr/>
    </dgm:pt>
  </dgm:ptLst>
  <dgm:cxnLst>
    <dgm:cxn modelId="{FE7E3D12-F01E-4EF5-A1AA-BF3D7A2A6661}" type="presOf" srcId="{4927FDD3-30D7-4509-A7FB-9E5F72AF2A00}" destId="{DBE650B5-C763-4AA3-849D-9296FFEEE421}" srcOrd="1" destOrd="0" presId="urn:microsoft.com/office/officeart/2005/8/layout/cycle2"/>
    <dgm:cxn modelId="{7D643B1F-B352-4227-8420-C04542ACAB55}" type="presOf" srcId="{ACA2E41F-D5FB-4B00-859E-656FB9F4774B}" destId="{FAFDDA04-ED58-4EB8-B171-CA557AEE4EC5}" srcOrd="0" destOrd="0" presId="urn:microsoft.com/office/officeart/2005/8/layout/cycle2"/>
    <dgm:cxn modelId="{22D0A333-1CE1-4F80-A081-078BCFB1338F}" type="presOf" srcId="{663A422B-4CC4-401D-BE5F-44487727CA21}" destId="{86CD1D48-E98C-4072-9071-C9A5FDBC7E53}" srcOrd="1" destOrd="0" presId="urn:microsoft.com/office/officeart/2005/8/layout/cycle2"/>
    <dgm:cxn modelId="{D1CFCA35-D207-437D-95C1-9E679A78019D}" srcId="{126A1D45-3274-4F02-90EE-896963343633}" destId="{E5784A4C-C3BA-4445-9D0D-D07C9DD6A529}" srcOrd="2" destOrd="0" parTransId="{B691820E-4B65-4088-8658-BA3466EA534C}" sibTransId="{6938CE9B-43A7-4635-8894-C86719A52523}"/>
    <dgm:cxn modelId="{0549EA45-A011-495B-8855-CB0D8E8D00D4}" type="presOf" srcId="{126A1D45-3274-4F02-90EE-896963343633}" destId="{325D161C-D356-42C1-8F4C-DD2603F391D2}" srcOrd="0" destOrd="0" presId="urn:microsoft.com/office/officeart/2005/8/layout/cycle2"/>
    <dgm:cxn modelId="{F9A08753-CF2A-498B-8EC3-DC4DE90F7ABB}" type="presOf" srcId="{6938CE9B-43A7-4635-8894-C86719A52523}" destId="{DFCD1903-7E00-4EDE-A818-7AE2E906F536}" srcOrd="0" destOrd="0" presId="urn:microsoft.com/office/officeart/2005/8/layout/cycle2"/>
    <dgm:cxn modelId="{8383445A-3964-48C5-AF58-7C861F72756F}" type="presOf" srcId="{5D07F3D8-C521-42E8-A8A4-3DB4FBF421C7}" destId="{E06874FD-B449-47BC-B117-96FBD1E190B5}" srcOrd="1" destOrd="0" presId="urn:microsoft.com/office/officeart/2005/8/layout/cycle2"/>
    <dgm:cxn modelId="{BFD45A86-7720-4BBE-8C17-7C0A8B8EA9A1}" type="presOf" srcId="{00F65746-6867-48E9-8FDD-3D6FF000418F}" destId="{C777137B-BFD9-4109-939D-E6CD3613B776}" srcOrd="0" destOrd="0" presId="urn:microsoft.com/office/officeart/2005/8/layout/cycle2"/>
    <dgm:cxn modelId="{CD5F8B8C-F2C1-4ACB-8FF0-62B0AE82B2D0}" type="presOf" srcId="{E5784A4C-C3BA-4445-9D0D-D07C9DD6A529}" destId="{9D5CF139-30F6-4813-898D-2AB3AC8FC498}" srcOrd="0" destOrd="0" presId="urn:microsoft.com/office/officeart/2005/8/layout/cycle2"/>
    <dgm:cxn modelId="{22F97BAE-FCC4-490C-8933-FE440547CB3B}" srcId="{126A1D45-3274-4F02-90EE-896963343633}" destId="{503920F1-9AAD-4288-8EF2-5F27DAB4D0DD}" srcOrd="3" destOrd="0" parTransId="{81C8165C-8810-4DE4-9277-60C36759CBDA}" sibTransId="{5D07F3D8-C521-42E8-A8A4-3DB4FBF421C7}"/>
    <dgm:cxn modelId="{2A15DCC0-871F-46D5-985C-4A35C66C70BE}" type="presOf" srcId="{5D07F3D8-C521-42E8-A8A4-3DB4FBF421C7}" destId="{26C2A4AB-8118-4D6B-B2E4-F6ED77264EAA}" srcOrd="0" destOrd="0" presId="urn:microsoft.com/office/officeart/2005/8/layout/cycle2"/>
    <dgm:cxn modelId="{19D09CC3-AE92-49A3-BB71-53FE6BF84E7A}" type="presOf" srcId="{4927FDD3-30D7-4509-A7FB-9E5F72AF2A00}" destId="{1811DCF7-E62F-417D-8B16-220BA8432C98}" srcOrd="0" destOrd="0" presId="urn:microsoft.com/office/officeart/2005/8/layout/cycle2"/>
    <dgm:cxn modelId="{CA6792D2-6257-4A75-818B-B8ABAC62EB62}" type="presOf" srcId="{663A422B-4CC4-401D-BE5F-44487727CA21}" destId="{50D137A7-AB8B-4E13-9E1C-085822AD6235}" srcOrd="0" destOrd="0" presId="urn:microsoft.com/office/officeart/2005/8/layout/cycle2"/>
    <dgm:cxn modelId="{E3FD1DD5-2391-433D-BA1A-4E0EDE183834}" srcId="{126A1D45-3274-4F02-90EE-896963343633}" destId="{ACA2E41F-D5FB-4B00-859E-656FB9F4774B}" srcOrd="0" destOrd="0" parTransId="{2CF5BEB1-4F8C-4B57-90BB-2DE917E3C0E3}" sibTransId="{663A422B-4CC4-401D-BE5F-44487727CA21}"/>
    <dgm:cxn modelId="{646DB5D8-E03C-46F9-BDCA-44D1D00FBDD8}" srcId="{126A1D45-3274-4F02-90EE-896963343633}" destId="{00F65746-6867-48E9-8FDD-3D6FF000418F}" srcOrd="1" destOrd="0" parTransId="{57705F65-794C-45BF-9D5B-D6B9E42113DC}" sibTransId="{4927FDD3-30D7-4509-A7FB-9E5F72AF2A00}"/>
    <dgm:cxn modelId="{383A45E7-62A1-483F-91FF-66C024C11008}" type="presOf" srcId="{503920F1-9AAD-4288-8EF2-5F27DAB4D0DD}" destId="{F1219471-D41A-488B-9221-0DD2D346D2A1}" srcOrd="0" destOrd="0" presId="urn:microsoft.com/office/officeart/2005/8/layout/cycle2"/>
    <dgm:cxn modelId="{C381B1EF-B5D5-48FA-86D0-E13033346DDA}" type="presOf" srcId="{6938CE9B-43A7-4635-8894-C86719A52523}" destId="{FD2D8A17-F64F-4C0A-9CED-DB55BBA7A895}" srcOrd="1" destOrd="0" presId="urn:microsoft.com/office/officeart/2005/8/layout/cycle2"/>
    <dgm:cxn modelId="{3E2CD284-10B9-411A-831B-79609926BECF}" type="presParOf" srcId="{325D161C-D356-42C1-8F4C-DD2603F391D2}" destId="{FAFDDA04-ED58-4EB8-B171-CA557AEE4EC5}" srcOrd="0" destOrd="0" presId="urn:microsoft.com/office/officeart/2005/8/layout/cycle2"/>
    <dgm:cxn modelId="{E74E99E3-130C-4EEA-BB3C-1B1F90ABED24}" type="presParOf" srcId="{325D161C-D356-42C1-8F4C-DD2603F391D2}" destId="{50D137A7-AB8B-4E13-9E1C-085822AD6235}" srcOrd="1" destOrd="0" presId="urn:microsoft.com/office/officeart/2005/8/layout/cycle2"/>
    <dgm:cxn modelId="{9D7E5896-1864-461C-90A7-3735E5F1CD1F}" type="presParOf" srcId="{50D137A7-AB8B-4E13-9E1C-085822AD6235}" destId="{86CD1D48-E98C-4072-9071-C9A5FDBC7E53}" srcOrd="0" destOrd="0" presId="urn:microsoft.com/office/officeart/2005/8/layout/cycle2"/>
    <dgm:cxn modelId="{9136016C-C852-42E5-A963-31D1ECD26C04}" type="presParOf" srcId="{325D161C-D356-42C1-8F4C-DD2603F391D2}" destId="{C777137B-BFD9-4109-939D-E6CD3613B776}" srcOrd="2" destOrd="0" presId="urn:microsoft.com/office/officeart/2005/8/layout/cycle2"/>
    <dgm:cxn modelId="{0DA1F2F3-7CFF-41E5-9F78-D61F94096BB3}" type="presParOf" srcId="{325D161C-D356-42C1-8F4C-DD2603F391D2}" destId="{1811DCF7-E62F-417D-8B16-220BA8432C98}" srcOrd="3" destOrd="0" presId="urn:microsoft.com/office/officeart/2005/8/layout/cycle2"/>
    <dgm:cxn modelId="{2CB72CFF-8E22-4436-9DF5-D000893805D9}" type="presParOf" srcId="{1811DCF7-E62F-417D-8B16-220BA8432C98}" destId="{DBE650B5-C763-4AA3-849D-9296FFEEE421}" srcOrd="0" destOrd="0" presId="urn:microsoft.com/office/officeart/2005/8/layout/cycle2"/>
    <dgm:cxn modelId="{A6A90F32-EB6E-4EEF-9E8C-37AB8933B7FC}" type="presParOf" srcId="{325D161C-D356-42C1-8F4C-DD2603F391D2}" destId="{9D5CF139-30F6-4813-898D-2AB3AC8FC498}" srcOrd="4" destOrd="0" presId="urn:microsoft.com/office/officeart/2005/8/layout/cycle2"/>
    <dgm:cxn modelId="{40B0AA84-1C2F-4CE6-8F56-037C98C5B5D3}" type="presParOf" srcId="{325D161C-D356-42C1-8F4C-DD2603F391D2}" destId="{DFCD1903-7E00-4EDE-A818-7AE2E906F536}" srcOrd="5" destOrd="0" presId="urn:microsoft.com/office/officeart/2005/8/layout/cycle2"/>
    <dgm:cxn modelId="{767192AD-55DC-43E4-BB57-7F4D5859907F}" type="presParOf" srcId="{DFCD1903-7E00-4EDE-A818-7AE2E906F536}" destId="{FD2D8A17-F64F-4C0A-9CED-DB55BBA7A895}" srcOrd="0" destOrd="0" presId="urn:microsoft.com/office/officeart/2005/8/layout/cycle2"/>
    <dgm:cxn modelId="{934869BD-0B26-4C17-9FF3-35DB4A768ED7}" type="presParOf" srcId="{325D161C-D356-42C1-8F4C-DD2603F391D2}" destId="{F1219471-D41A-488B-9221-0DD2D346D2A1}" srcOrd="6" destOrd="0" presId="urn:microsoft.com/office/officeart/2005/8/layout/cycle2"/>
    <dgm:cxn modelId="{EF75D547-BD25-4E66-886D-ABD606E1F7C9}" type="presParOf" srcId="{325D161C-D356-42C1-8F4C-DD2603F391D2}" destId="{26C2A4AB-8118-4D6B-B2E4-F6ED77264EAA}" srcOrd="7" destOrd="0" presId="urn:microsoft.com/office/officeart/2005/8/layout/cycle2"/>
    <dgm:cxn modelId="{26FAE4E0-C7A8-4DC6-8575-73A528242C9E}" type="presParOf" srcId="{26C2A4AB-8118-4D6B-B2E4-F6ED77264EAA}" destId="{E06874FD-B449-47BC-B117-96FBD1E190B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B6811-0D7C-40EE-B731-DE2A7D91CDCA}" type="doc">
      <dgm:prSet loTypeId="urn:microsoft.com/office/officeart/2005/8/layout/pyramid3" loCatId="pyramid" qsTypeId="urn:microsoft.com/office/officeart/2005/8/quickstyle/simple1" qsCatId="simple" csTypeId="urn:microsoft.com/office/officeart/2005/8/colors/accent1_2" csCatId="accent1" phldr="1"/>
      <dgm:spPr/>
    </dgm:pt>
    <dgm:pt modelId="{EFE12365-3BE3-4F44-8FF2-C0AA2E5FF86C}">
      <dgm:prSet phldrT="[Text]"/>
      <dgm:spPr>
        <a:solidFill>
          <a:srgbClr val="7030A0"/>
        </a:solidFill>
      </dgm:spPr>
      <dgm:t>
        <a:bodyPr/>
        <a:lstStyle/>
        <a:p>
          <a:pPr algn="ctr"/>
          <a:r>
            <a:rPr lang="en-US" b="1">
              <a:solidFill>
                <a:schemeClr val="bg1"/>
              </a:solidFill>
            </a:rPr>
            <a:t>Company Strategy</a:t>
          </a:r>
        </a:p>
      </dgm:t>
    </dgm:pt>
    <dgm:pt modelId="{B32A2259-9C42-4CE2-98EA-B66C08FD0C8B}" type="parTrans" cxnId="{63417428-091A-458D-AAFB-5C614EED7FB7}">
      <dgm:prSet/>
      <dgm:spPr/>
      <dgm:t>
        <a:bodyPr/>
        <a:lstStyle/>
        <a:p>
          <a:pPr algn="ctr"/>
          <a:endParaRPr lang="en-US"/>
        </a:p>
      </dgm:t>
    </dgm:pt>
    <dgm:pt modelId="{01B19CF8-89CF-4715-ACAE-135124930647}" type="sibTrans" cxnId="{63417428-091A-458D-AAFB-5C614EED7FB7}">
      <dgm:prSet/>
      <dgm:spPr/>
      <dgm:t>
        <a:bodyPr/>
        <a:lstStyle/>
        <a:p>
          <a:pPr algn="ctr"/>
          <a:endParaRPr lang="en-US"/>
        </a:p>
      </dgm:t>
    </dgm:pt>
    <dgm:pt modelId="{302E9559-9FD3-40ED-BB4F-39C4F1AF88F9}">
      <dgm:prSet phldrT="[Text]"/>
      <dgm:spPr>
        <a:solidFill>
          <a:srgbClr val="FFFF00"/>
        </a:solidFill>
      </dgm:spPr>
      <dgm:t>
        <a:bodyPr/>
        <a:lstStyle/>
        <a:p>
          <a:pPr algn="ctr"/>
          <a:r>
            <a:rPr lang="en-US" b="1" dirty="0"/>
            <a:t>Territory</a:t>
          </a:r>
        </a:p>
      </dgm:t>
    </dgm:pt>
    <dgm:pt modelId="{874753A2-B145-4B50-92B8-B2B99F5A6E89}" type="parTrans" cxnId="{D52522D5-78D6-433A-AF12-52A962A3726D}">
      <dgm:prSet/>
      <dgm:spPr/>
      <dgm:t>
        <a:bodyPr/>
        <a:lstStyle/>
        <a:p>
          <a:pPr algn="ctr"/>
          <a:endParaRPr lang="en-US"/>
        </a:p>
      </dgm:t>
    </dgm:pt>
    <dgm:pt modelId="{E06EEE45-C53C-47D2-842C-0E40527B4C57}" type="sibTrans" cxnId="{D52522D5-78D6-433A-AF12-52A962A3726D}">
      <dgm:prSet/>
      <dgm:spPr/>
      <dgm:t>
        <a:bodyPr/>
        <a:lstStyle/>
        <a:p>
          <a:pPr algn="ctr"/>
          <a:endParaRPr lang="en-US"/>
        </a:p>
      </dgm:t>
    </dgm:pt>
    <dgm:pt modelId="{F61517E4-D2B6-4B2C-A65F-F71B9F683140}">
      <dgm:prSet phldrT="[Text]"/>
      <dgm:spPr>
        <a:solidFill>
          <a:srgbClr val="FF9933"/>
        </a:solidFill>
      </dgm:spPr>
      <dgm:t>
        <a:bodyPr/>
        <a:lstStyle/>
        <a:p>
          <a:pPr algn="ctr"/>
          <a:r>
            <a:rPr lang="en-US" b="1"/>
            <a:t>Account</a:t>
          </a:r>
        </a:p>
      </dgm:t>
    </dgm:pt>
    <dgm:pt modelId="{E2A3EC96-BC4F-416B-B598-AFA1D1610F84}" type="parTrans" cxnId="{7A27CAD4-B797-4233-93BF-A1FB788921B6}">
      <dgm:prSet/>
      <dgm:spPr/>
      <dgm:t>
        <a:bodyPr/>
        <a:lstStyle/>
        <a:p>
          <a:pPr algn="ctr"/>
          <a:endParaRPr lang="en-US"/>
        </a:p>
      </dgm:t>
    </dgm:pt>
    <dgm:pt modelId="{A828A210-B4F8-4FF0-80B6-0203663550FF}" type="sibTrans" cxnId="{7A27CAD4-B797-4233-93BF-A1FB788921B6}">
      <dgm:prSet/>
      <dgm:spPr/>
      <dgm:t>
        <a:bodyPr/>
        <a:lstStyle/>
        <a:p>
          <a:pPr algn="ctr"/>
          <a:endParaRPr lang="en-US"/>
        </a:p>
      </dgm:t>
    </dgm:pt>
    <dgm:pt modelId="{C465DB62-C53F-4E68-8799-0E2B3A218369}">
      <dgm:prSet/>
      <dgm:spPr>
        <a:solidFill>
          <a:srgbClr val="0070C0"/>
        </a:solidFill>
      </dgm:spPr>
      <dgm:t>
        <a:bodyPr/>
        <a:lstStyle/>
        <a:p>
          <a:pPr algn="ctr"/>
          <a:r>
            <a:rPr lang="en-US" b="1">
              <a:solidFill>
                <a:schemeClr val="bg1"/>
              </a:solidFill>
            </a:rPr>
            <a:t>Marketing </a:t>
          </a:r>
        </a:p>
      </dgm:t>
    </dgm:pt>
    <dgm:pt modelId="{644E4D04-9A0C-44D1-A7A5-02E4C163D75B}" type="parTrans" cxnId="{35073684-D637-4B25-9B67-898513D8136D}">
      <dgm:prSet/>
      <dgm:spPr/>
      <dgm:t>
        <a:bodyPr/>
        <a:lstStyle/>
        <a:p>
          <a:pPr algn="ctr"/>
          <a:endParaRPr lang="en-US"/>
        </a:p>
      </dgm:t>
    </dgm:pt>
    <dgm:pt modelId="{F244CF7A-9D87-423D-94A5-FB8328A2A765}" type="sibTrans" cxnId="{35073684-D637-4B25-9B67-898513D8136D}">
      <dgm:prSet/>
      <dgm:spPr/>
      <dgm:t>
        <a:bodyPr/>
        <a:lstStyle/>
        <a:p>
          <a:pPr algn="ctr"/>
          <a:endParaRPr lang="en-US"/>
        </a:p>
      </dgm:t>
    </dgm:pt>
    <dgm:pt modelId="{92CAF557-D557-4085-A5BF-930126EF1824}">
      <dgm:prSet/>
      <dgm:spPr>
        <a:solidFill>
          <a:srgbClr val="C00000"/>
        </a:solidFill>
      </dgm:spPr>
      <dgm:t>
        <a:bodyPr/>
        <a:lstStyle/>
        <a:p>
          <a:pPr algn="ctr"/>
          <a:r>
            <a:rPr lang="en-US" b="1">
              <a:solidFill>
                <a:schemeClr val="bg1"/>
              </a:solidFill>
            </a:rPr>
            <a:t>Call</a:t>
          </a:r>
        </a:p>
      </dgm:t>
    </dgm:pt>
    <dgm:pt modelId="{D4BB89EF-197C-4BC1-AF40-78DC2041628B}" type="parTrans" cxnId="{80CF3E24-72D5-4971-AF10-CCD3EED2B293}">
      <dgm:prSet/>
      <dgm:spPr/>
      <dgm:t>
        <a:bodyPr/>
        <a:lstStyle/>
        <a:p>
          <a:pPr algn="ctr"/>
          <a:endParaRPr lang="en-US"/>
        </a:p>
      </dgm:t>
    </dgm:pt>
    <dgm:pt modelId="{DAC7AD45-0472-4801-A190-C10BAC09723E}" type="sibTrans" cxnId="{80CF3E24-72D5-4971-AF10-CCD3EED2B293}">
      <dgm:prSet/>
      <dgm:spPr/>
      <dgm:t>
        <a:bodyPr/>
        <a:lstStyle/>
        <a:p>
          <a:pPr algn="ctr"/>
          <a:endParaRPr lang="en-US"/>
        </a:p>
      </dgm:t>
    </dgm:pt>
    <dgm:pt modelId="{87194FA6-D681-4246-A051-74A3469E9F4E}">
      <dgm:prSet/>
      <dgm:spPr>
        <a:solidFill>
          <a:srgbClr val="C00000"/>
        </a:solidFill>
      </dgm:spPr>
      <dgm:t>
        <a:bodyPr/>
        <a:lstStyle/>
        <a:p>
          <a:pPr algn="ctr"/>
          <a:endParaRPr lang="en-US"/>
        </a:p>
      </dgm:t>
    </dgm:pt>
    <dgm:pt modelId="{686A2EEB-0226-4C74-AE0B-CF437ED4E9BE}" type="parTrans" cxnId="{C4185114-DB2E-4410-BBF0-070DCCF48351}">
      <dgm:prSet/>
      <dgm:spPr/>
      <dgm:t>
        <a:bodyPr/>
        <a:lstStyle/>
        <a:p>
          <a:pPr algn="ctr"/>
          <a:endParaRPr lang="en-US"/>
        </a:p>
      </dgm:t>
    </dgm:pt>
    <dgm:pt modelId="{D56BD1F8-ECDE-4F44-8E07-B7A0E9C79476}" type="sibTrans" cxnId="{C4185114-DB2E-4410-BBF0-070DCCF48351}">
      <dgm:prSet/>
      <dgm:spPr/>
      <dgm:t>
        <a:bodyPr/>
        <a:lstStyle/>
        <a:p>
          <a:pPr algn="ctr"/>
          <a:endParaRPr lang="en-US"/>
        </a:p>
      </dgm:t>
    </dgm:pt>
    <dgm:pt modelId="{2721F318-F87B-476E-9D14-D356C95F86BE}">
      <dgm:prSet/>
      <dgm:spPr>
        <a:solidFill>
          <a:srgbClr val="009900"/>
        </a:solidFill>
      </dgm:spPr>
      <dgm:t>
        <a:bodyPr/>
        <a:lstStyle/>
        <a:p>
          <a:pPr algn="ctr"/>
          <a:r>
            <a:rPr lang="en-US" b="1">
              <a:solidFill>
                <a:schemeClr val="bg1"/>
              </a:solidFill>
            </a:rPr>
            <a:t>Sales </a:t>
          </a:r>
        </a:p>
      </dgm:t>
    </dgm:pt>
    <dgm:pt modelId="{D786D4B7-82FC-4557-8C28-BF2FC4A196BF}" type="parTrans" cxnId="{3DF8EB90-0167-42B0-9753-E94B9298A024}">
      <dgm:prSet/>
      <dgm:spPr/>
      <dgm:t>
        <a:bodyPr/>
        <a:lstStyle/>
        <a:p>
          <a:pPr algn="ctr"/>
          <a:endParaRPr lang="en-US"/>
        </a:p>
      </dgm:t>
    </dgm:pt>
    <dgm:pt modelId="{73EA78FC-F471-4752-B495-5E2C47A7440F}" type="sibTrans" cxnId="{3DF8EB90-0167-42B0-9753-E94B9298A024}">
      <dgm:prSet/>
      <dgm:spPr/>
      <dgm:t>
        <a:bodyPr/>
        <a:lstStyle/>
        <a:p>
          <a:pPr algn="ctr"/>
          <a:endParaRPr lang="en-US"/>
        </a:p>
      </dgm:t>
    </dgm:pt>
    <dgm:pt modelId="{137CEFCA-757A-4B11-AF9E-523CEBFA6FA4}">
      <dgm:prSet/>
      <dgm:spPr>
        <a:solidFill>
          <a:schemeClr val="accent3">
            <a:lumMod val="50000"/>
          </a:schemeClr>
        </a:solidFill>
      </dgm:spPr>
      <dgm:t>
        <a:bodyPr/>
        <a:lstStyle/>
        <a:p>
          <a:pPr algn="ctr"/>
          <a:r>
            <a:rPr lang="en-US" b="1">
              <a:solidFill>
                <a:schemeClr val="bg1"/>
              </a:solidFill>
            </a:rPr>
            <a:t>Promotion</a:t>
          </a:r>
        </a:p>
      </dgm:t>
    </dgm:pt>
    <dgm:pt modelId="{EF0F68C0-7B2A-4B8F-90FE-5CF11813BAB0}" type="sibTrans" cxnId="{9310218D-668B-42A4-BC1B-7C5BDD1E435C}">
      <dgm:prSet/>
      <dgm:spPr/>
      <dgm:t>
        <a:bodyPr/>
        <a:lstStyle/>
        <a:p>
          <a:pPr algn="ctr"/>
          <a:endParaRPr lang="en-US"/>
        </a:p>
      </dgm:t>
    </dgm:pt>
    <dgm:pt modelId="{7153999A-5F9F-4107-9193-BBEC65893306}" type="parTrans" cxnId="{9310218D-668B-42A4-BC1B-7C5BDD1E435C}">
      <dgm:prSet/>
      <dgm:spPr/>
      <dgm:t>
        <a:bodyPr/>
        <a:lstStyle/>
        <a:p>
          <a:pPr algn="ctr"/>
          <a:endParaRPr lang="en-US"/>
        </a:p>
      </dgm:t>
    </dgm:pt>
    <dgm:pt modelId="{D96313EE-8918-4775-A22D-CD7577BD7332}" type="pres">
      <dgm:prSet presAssocID="{528B6811-0D7C-40EE-B731-DE2A7D91CDCA}" presName="Name0" presStyleCnt="0">
        <dgm:presLayoutVars>
          <dgm:dir/>
          <dgm:animLvl val="lvl"/>
          <dgm:resizeHandles val="exact"/>
        </dgm:presLayoutVars>
      </dgm:prSet>
      <dgm:spPr/>
    </dgm:pt>
    <dgm:pt modelId="{44B6976A-7A63-4FD9-AECC-D01EA2526A28}" type="pres">
      <dgm:prSet presAssocID="{EFE12365-3BE3-4F44-8FF2-C0AA2E5FF86C}" presName="Name8" presStyleCnt="0"/>
      <dgm:spPr/>
    </dgm:pt>
    <dgm:pt modelId="{863FCDFE-CD5F-4541-BBE1-DCFB53B5924D}" type="pres">
      <dgm:prSet presAssocID="{EFE12365-3BE3-4F44-8FF2-C0AA2E5FF86C}" presName="level" presStyleLbl="node1" presStyleIdx="0" presStyleCnt="8" custScaleY="121000">
        <dgm:presLayoutVars>
          <dgm:chMax val="1"/>
          <dgm:bulletEnabled val="1"/>
        </dgm:presLayoutVars>
      </dgm:prSet>
      <dgm:spPr/>
    </dgm:pt>
    <dgm:pt modelId="{A9CCF53B-9D45-4C6C-80F2-6C20B81A1D82}" type="pres">
      <dgm:prSet presAssocID="{EFE12365-3BE3-4F44-8FF2-C0AA2E5FF86C}" presName="levelTx" presStyleLbl="revTx" presStyleIdx="0" presStyleCnt="0">
        <dgm:presLayoutVars>
          <dgm:chMax val="1"/>
          <dgm:bulletEnabled val="1"/>
        </dgm:presLayoutVars>
      </dgm:prSet>
      <dgm:spPr/>
    </dgm:pt>
    <dgm:pt modelId="{531F719B-D145-4667-9295-7847DDBD3975}" type="pres">
      <dgm:prSet presAssocID="{C465DB62-C53F-4E68-8799-0E2B3A218369}" presName="Name8" presStyleCnt="0"/>
      <dgm:spPr/>
    </dgm:pt>
    <dgm:pt modelId="{656256F4-7918-41FA-81B6-ED3BD6F547B5}" type="pres">
      <dgm:prSet presAssocID="{C465DB62-C53F-4E68-8799-0E2B3A218369}" presName="level" presStyleLbl="node1" presStyleIdx="1" presStyleCnt="8">
        <dgm:presLayoutVars>
          <dgm:chMax val="1"/>
          <dgm:bulletEnabled val="1"/>
        </dgm:presLayoutVars>
      </dgm:prSet>
      <dgm:spPr/>
    </dgm:pt>
    <dgm:pt modelId="{878C48A2-18B1-4A05-A8E1-B343118EEE51}" type="pres">
      <dgm:prSet presAssocID="{C465DB62-C53F-4E68-8799-0E2B3A218369}" presName="levelTx" presStyleLbl="revTx" presStyleIdx="0" presStyleCnt="0">
        <dgm:presLayoutVars>
          <dgm:chMax val="1"/>
          <dgm:bulletEnabled val="1"/>
        </dgm:presLayoutVars>
      </dgm:prSet>
      <dgm:spPr/>
    </dgm:pt>
    <dgm:pt modelId="{4B8C1568-31FF-4C5E-B5C0-FE8AD5E641C3}" type="pres">
      <dgm:prSet presAssocID="{137CEFCA-757A-4B11-AF9E-523CEBFA6FA4}" presName="Name8" presStyleCnt="0"/>
      <dgm:spPr/>
    </dgm:pt>
    <dgm:pt modelId="{56AD5CF2-C3EF-4BF6-9C3A-AAA4CF3A8E20}" type="pres">
      <dgm:prSet presAssocID="{137CEFCA-757A-4B11-AF9E-523CEBFA6FA4}" presName="level" presStyleLbl="node1" presStyleIdx="2" presStyleCnt="8">
        <dgm:presLayoutVars>
          <dgm:chMax val="1"/>
          <dgm:bulletEnabled val="1"/>
        </dgm:presLayoutVars>
      </dgm:prSet>
      <dgm:spPr/>
    </dgm:pt>
    <dgm:pt modelId="{7BFE452D-7810-40AE-B437-13D755A1C341}" type="pres">
      <dgm:prSet presAssocID="{137CEFCA-757A-4B11-AF9E-523CEBFA6FA4}" presName="levelTx" presStyleLbl="revTx" presStyleIdx="0" presStyleCnt="0">
        <dgm:presLayoutVars>
          <dgm:chMax val="1"/>
          <dgm:bulletEnabled val="1"/>
        </dgm:presLayoutVars>
      </dgm:prSet>
      <dgm:spPr/>
    </dgm:pt>
    <dgm:pt modelId="{D2F30BCC-D595-4539-ADAA-C9631113109E}" type="pres">
      <dgm:prSet presAssocID="{2721F318-F87B-476E-9D14-D356C95F86BE}" presName="Name8" presStyleCnt="0"/>
      <dgm:spPr/>
    </dgm:pt>
    <dgm:pt modelId="{BA9560FA-F2A2-4DCD-AD55-622CCAF9EBC4}" type="pres">
      <dgm:prSet presAssocID="{2721F318-F87B-476E-9D14-D356C95F86BE}" presName="level" presStyleLbl="node1" presStyleIdx="3" presStyleCnt="8">
        <dgm:presLayoutVars>
          <dgm:chMax val="1"/>
          <dgm:bulletEnabled val="1"/>
        </dgm:presLayoutVars>
      </dgm:prSet>
      <dgm:spPr/>
    </dgm:pt>
    <dgm:pt modelId="{6E504571-4E2C-4975-8748-096A54BCF639}" type="pres">
      <dgm:prSet presAssocID="{2721F318-F87B-476E-9D14-D356C95F86BE}" presName="levelTx" presStyleLbl="revTx" presStyleIdx="0" presStyleCnt="0">
        <dgm:presLayoutVars>
          <dgm:chMax val="1"/>
          <dgm:bulletEnabled val="1"/>
        </dgm:presLayoutVars>
      </dgm:prSet>
      <dgm:spPr/>
    </dgm:pt>
    <dgm:pt modelId="{4AD2268A-5AD0-4C90-9B48-2253A9EFB54D}" type="pres">
      <dgm:prSet presAssocID="{302E9559-9FD3-40ED-BB4F-39C4F1AF88F9}" presName="Name8" presStyleCnt="0"/>
      <dgm:spPr/>
    </dgm:pt>
    <dgm:pt modelId="{1448AA34-03C9-4411-A2D4-919D920A4D14}" type="pres">
      <dgm:prSet presAssocID="{302E9559-9FD3-40ED-BB4F-39C4F1AF88F9}" presName="level" presStyleLbl="node1" presStyleIdx="4" presStyleCnt="8">
        <dgm:presLayoutVars>
          <dgm:chMax val="1"/>
          <dgm:bulletEnabled val="1"/>
        </dgm:presLayoutVars>
      </dgm:prSet>
      <dgm:spPr/>
    </dgm:pt>
    <dgm:pt modelId="{B09CF068-4640-4583-8BD7-2CBBB3F3E101}" type="pres">
      <dgm:prSet presAssocID="{302E9559-9FD3-40ED-BB4F-39C4F1AF88F9}" presName="levelTx" presStyleLbl="revTx" presStyleIdx="0" presStyleCnt="0">
        <dgm:presLayoutVars>
          <dgm:chMax val="1"/>
          <dgm:bulletEnabled val="1"/>
        </dgm:presLayoutVars>
      </dgm:prSet>
      <dgm:spPr/>
    </dgm:pt>
    <dgm:pt modelId="{7BCE81D3-5044-421D-9B70-C952FFCC4A50}" type="pres">
      <dgm:prSet presAssocID="{F61517E4-D2B6-4B2C-A65F-F71B9F683140}" presName="Name8" presStyleCnt="0"/>
      <dgm:spPr/>
    </dgm:pt>
    <dgm:pt modelId="{2F359FAA-DEEF-41B0-9E5A-F1B003AA4BFA}" type="pres">
      <dgm:prSet presAssocID="{F61517E4-D2B6-4B2C-A65F-F71B9F683140}" presName="level" presStyleLbl="node1" presStyleIdx="5" presStyleCnt="8">
        <dgm:presLayoutVars>
          <dgm:chMax val="1"/>
          <dgm:bulletEnabled val="1"/>
        </dgm:presLayoutVars>
      </dgm:prSet>
      <dgm:spPr/>
    </dgm:pt>
    <dgm:pt modelId="{14A65228-A557-4B8D-96D3-3ED54332D6E2}" type="pres">
      <dgm:prSet presAssocID="{F61517E4-D2B6-4B2C-A65F-F71B9F683140}" presName="levelTx" presStyleLbl="revTx" presStyleIdx="0" presStyleCnt="0">
        <dgm:presLayoutVars>
          <dgm:chMax val="1"/>
          <dgm:bulletEnabled val="1"/>
        </dgm:presLayoutVars>
      </dgm:prSet>
      <dgm:spPr/>
    </dgm:pt>
    <dgm:pt modelId="{A6E351B7-EB7E-4DC4-A62A-E3FA06513696}" type="pres">
      <dgm:prSet presAssocID="{92CAF557-D557-4085-A5BF-930126EF1824}" presName="Name8" presStyleCnt="0"/>
      <dgm:spPr/>
    </dgm:pt>
    <dgm:pt modelId="{8BD195AA-CA7F-4505-9975-85C8D7EA3736}" type="pres">
      <dgm:prSet presAssocID="{92CAF557-D557-4085-A5BF-930126EF1824}" presName="level" presStyleLbl="node1" presStyleIdx="6" presStyleCnt="8">
        <dgm:presLayoutVars>
          <dgm:chMax val="1"/>
          <dgm:bulletEnabled val="1"/>
        </dgm:presLayoutVars>
      </dgm:prSet>
      <dgm:spPr/>
    </dgm:pt>
    <dgm:pt modelId="{3E062EBD-7BC7-4ABD-B4BF-95789C045A2F}" type="pres">
      <dgm:prSet presAssocID="{92CAF557-D557-4085-A5BF-930126EF1824}" presName="levelTx" presStyleLbl="revTx" presStyleIdx="0" presStyleCnt="0">
        <dgm:presLayoutVars>
          <dgm:chMax val="1"/>
          <dgm:bulletEnabled val="1"/>
        </dgm:presLayoutVars>
      </dgm:prSet>
      <dgm:spPr/>
    </dgm:pt>
    <dgm:pt modelId="{334FB0F7-6319-4CA2-B751-48AAE23829BE}" type="pres">
      <dgm:prSet presAssocID="{87194FA6-D681-4246-A051-74A3469E9F4E}" presName="Name8" presStyleCnt="0"/>
      <dgm:spPr/>
    </dgm:pt>
    <dgm:pt modelId="{01B6AB90-6EAD-4B02-91DA-EE1FD9316219}" type="pres">
      <dgm:prSet presAssocID="{87194FA6-D681-4246-A051-74A3469E9F4E}" presName="level" presStyleLbl="node1" presStyleIdx="7" presStyleCnt="8">
        <dgm:presLayoutVars>
          <dgm:chMax val="1"/>
          <dgm:bulletEnabled val="1"/>
        </dgm:presLayoutVars>
      </dgm:prSet>
      <dgm:spPr/>
    </dgm:pt>
    <dgm:pt modelId="{920E74F1-2F6B-49EF-9E0C-41FB3A6A57FF}" type="pres">
      <dgm:prSet presAssocID="{87194FA6-D681-4246-A051-74A3469E9F4E}" presName="levelTx" presStyleLbl="revTx" presStyleIdx="0" presStyleCnt="0">
        <dgm:presLayoutVars>
          <dgm:chMax val="1"/>
          <dgm:bulletEnabled val="1"/>
        </dgm:presLayoutVars>
      </dgm:prSet>
      <dgm:spPr/>
    </dgm:pt>
  </dgm:ptLst>
  <dgm:cxnLst>
    <dgm:cxn modelId="{EC7FC708-58F6-46EB-BD39-069C2C6D8379}" type="presOf" srcId="{92CAF557-D557-4085-A5BF-930126EF1824}" destId="{3E062EBD-7BC7-4ABD-B4BF-95789C045A2F}" srcOrd="1" destOrd="0" presId="urn:microsoft.com/office/officeart/2005/8/layout/pyramid3"/>
    <dgm:cxn modelId="{9D294E0A-7E98-4297-B8D7-AAC4159FA843}" type="presOf" srcId="{F61517E4-D2B6-4B2C-A65F-F71B9F683140}" destId="{2F359FAA-DEEF-41B0-9E5A-F1B003AA4BFA}" srcOrd="0" destOrd="0" presId="urn:microsoft.com/office/officeart/2005/8/layout/pyramid3"/>
    <dgm:cxn modelId="{C17C380B-B984-4BBA-B725-DEA23D22AB43}" type="presOf" srcId="{2721F318-F87B-476E-9D14-D356C95F86BE}" destId="{BA9560FA-F2A2-4DCD-AD55-622CCAF9EBC4}" srcOrd="0" destOrd="0" presId="urn:microsoft.com/office/officeart/2005/8/layout/pyramid3"/>
    <dgm:cxn modelId="{C4185114-DB2E-4410-BBF0-070DCCF48351}" srcId="{528B6811-0D7C-40EE-B731-DE2A7D91CDCA}" destId="{87194FA6-D681-4246-A051-74A3469E9F4E}" srcOrd="7" destOrd="0" parTransId="{686A2EEB-0226-4C74-AE0B-CF437ED4E9BE}" sibTransId="{D56BD1F8-ECDE-4F44-8E07-B7A0E9C79476}"/>
    <dgm:cxn modelId="{80CF3E24-72D5-4971-AF10-CCD3EED2B293}" srcId="{528B6811-0D7C-40EE-B731-DE2A7D91CDCA}" destId="{92CAF557-D557-4085-A5BF-930126EF1824}" srcOrd="6" destOrd="0" parTransId="{D4BB89EF-197C-4BC1-AF40-78DC2041628B}" sibTransId="{DAC7AD45-0472-4801-A190-C10BAC09723E}"/>
    <dgm:cxn modelId="{47C60526-6AA7-4AF6-B96C-9F706A224D5A}" type="presOf" srcId="{2721F318-F87B-476E-9D14-D356C95F86BE}" destId="{6E504571-4E2C-4975-8748-096A54BCF639}" srcOrd="1" destOrd="0" presId="urn:microsoft.com/office/officeart/2005/8/layout/pyramid3"/>
    <dgm:cxn modelId="{63417428-091A-458D-AAFB-5C614EED7FB7}" srcId="{528B6811-0D7C-40EE-B731-DE2A7D91CDCA}" destId="{EFE12365-3BE3-4F44-8FF2-C0AA2E5FF86C}" srcOrd="0" destOrd="0" parTransId="{B32A2259-9C42-4CE2-98EA-B66C08FD0C8B}" sibTransId="{01B19CF8-89CF-4715-ACAE-135124930647}"/>
    <dgm:cxn modelId="{04E59235-2314-4E5C-9886-DDDD7FA11BCE}" type="presOf" srcId="{137CEFCA-757A-4B11-AF9E-523CEBFA6FA4}" destId="{56AD5CF2-C3EF-4BF6-9C3A-AAA4CF3A8E20}" srcOrd="0" destOrd="0" presId="urn:microsoft.com/office/officeart/2005/8/layout/pyramid3"/>
    <dgm:cxn modelId="{C5B6C565-862F-456B-9EF2-E3FD79D2A8AA}" type="presOf" srcId="{87194FA6-D681-4246-A051-74A3469E9F4E}" destId="{920E74F1-2F6B-49EF-9E0C-41FB3A6A57FF}" srcOrd="1" destOrd="0" presId="urn:microsoft.com/office/officeart/2005/8/layout/pyramid3"/>
    <dgm:cxn modelId="{9FE90A7C-A72C-4BAB-8E61-AB17BA330B7B}" type="presOf" srcId="{87194FA6-D681-4246-A051-74A3469E9F4E}" destId="{01B6AB90-6EAD-4B02-91DA-EE1FD9316219}" srcOrd="0" destOrd="0" presId="urn:microsoft.com/office/officeart/2005/8/layout/pyramid3"/>
    <dgm:cxn modelId="{35073684-D637-4B25-9B67-898513D8136D}" srcId="{528B6811-0D7C-40EE-B731-DE2A7D91CDCA}" destId="{C465DB62-C53F-4E68-8799-0E2B3A218369}" srcOrd="1" destOrd="0" parTransId="{644E4D04-9A0C-44D1-A7A5-02E4C163D75B}" sibTransId="{F244CF7A-9D87-423D-94A5-FB8328A2A765}"/>
    <dgm:cxn modelId="{9310218D-668B-42A4-BC1B-7C5BDD1E435C}" srcId="{528B6811-0D7C-40EE-B731-DE2A7D91CDCA}" destId="{137CEFCA-757A-4B11-AF9E-523CEBFA6FA4}" srcOrd="2" destOrd="0" parTransId="{7153999A-5F9F-4107-9193-BBEC65893306}" sibTransId="{EF0F68C0-7B2A-4B8F-90FE-5CF11813BAB0}"/>
    <dgm:cxn modelId="{3DF8EB90-0167-42B0-9753-E94B9298A024}" srcId="{528B6811-0D7C-40EE-B731-DE2A7D91CDCA}" destId="{2721F318-F87B-476E-9D14-D356C95F86BE}" srcOrd="3" destOrd="0" parTransId="{D786D4B7-82FC-4557-8C28-BF2FC4A196BF}" sibTransId="{73EA78FC-F471-4752-B495-5E2C47A7440F}"/>
    <dgm:cxn modelId="{8223ACA0-46AA-4372-BE6D-CCFD51025290}" type="presOf" srcId="{92CAF557-D557-4085-A5BF-930126EF1824}" destId="{8BD195AA-CA7F-4505-9975-85C8D7EA3736}" srcOrd="0" destOrd="0" presId="urn:microsoft.com/office/officeart/2005/8/layout/pyramid3"/>
    <dgm:cxn modelId="{4C6A4CAA-EE0E-4F3F-8CE8-027B2C76A06F}" type="presOf" srcId="{EFE12365-3BE3-4F44-8FF2-C0AA2E5FF86C}" destId="{A9CCF53B-9D45-4C6C-80F2-6C20B81A1D82}" srcOrd="1" destOrd="0" presId="urn:microsoft.com/office/officeart/2005/8/layout/pyramid3"/>
    <dgm:cxn modelId="{D21164BE-0ACA-4611-9472-FFCDEC266349}" type="presOf" srcId="{C465DB62-C53F-4E68-8799-0E2B3A218369}" destId="{656256F4-7918-41FA-81B6-ED3BD6F547B5}" srcOrd="0" destOrd="0" presId="urn:microsoft.com/office/officeart/2005/8/layout/pyramid3"/>
    <dgm:cxn modelId="{DB348DC4-FB30-411A-A32D-39C0743FD04C}" type="presOf" srcId="{302E9559-9FD3-40ED-BB4F-39C4F1AF88F9}" destId="{1448AA34-03C9-4411-A2D4-919D920A4D14}" srcOrd="0" destOrd="0" presId="urn:microsoft.com/office/officeart/2005/8/layout/pyramid3"/>
    <dgm:cxn modelId="{7F6D9AC9-254E-4A64-8969-73C8ACE16EFC}" type="presOf" srcId="{302E9559-9FD3-40ED-BB4F-39C4F1AF88F9}" destId="{B09CF068-4640-4583-8BD7-2CBBB3F3E101}" srcOrd="1" destOrd="0" presId="urn:microsoft.com/office/officeart/2005/8/layout/pyramid3"/>
    <dgm:cxn modelId="{2A12B9D1-06CF-469A-AF52-3D2BFB8F4133}" type="presOf" srcId="{137CEFCA-757A-4B11-AF9E-523CEBFA6FA4}" destId="{7BFE452D-7810-40AE-B437-13D755A1C341}" srcOrd="1" destOrd="0" presId="urn:microsoft.com/office/officeart/2005/8/layout/pyramid3"/>
    <dgm:cxn modelId="{7A27CAD4-B797-4233-93BF-A1FB788921B6}" srcId="{528B6811-0D7C-40EE-B731-DE2A7D91CDCA}" destId="{F61517E4-D2B6-4B2C-A65F-F71B9F683140}" srcOrd="5" destOrd="0" parTransId="{E2A3EC96-BC4F-416B-B598-AFA1D1610F84}" sibTransId="{A828A210-B4F8-4FF0-80B6-0203663550FF}"/>
    <dgm:cxn modelId="{D52522D5-78D6-433A-AF12-52A962A3726D}" srcId="{528B6811-0D7C-40EE-B731-DE2A7D91CDCA}" destId="{302E9559-9FD3-40ED-BB4F-39C4F1AF88F9}" srcOrd="4" destOrd="0" parTransId="{874753A2-B145-4B50-92B8-B2B99F5A6E89}" sibTransId="{E06EEE45-C53C-47D2-842C-0E40527B4C57}"/>
    <dgm:cxn modelId="{C1B854D7-AB31-45E4-9EA2-FD05808C9816}" type="presOf" srcId="{EFE12365-3BE3-4F44-8FF2-C0AA2E5FF86C}" destId="{863FCDFE-CD5F-4541-BBE1-DCFB53B5924D}" srcOrd="0" destOrd="0" presId="urn:microsoft.com/office/officeart/2005/8/layout/pyramid3"/>
    <dgm:cxn modelId="{D7C0EFE4-3CBE-4DA6-AC41-3434222DC7BD}" type="presOf" srcId="{F61517E4-D2B6-4B2C-A65F-F71B9F683140}" destId="{14A65228-A557-4B8D-96D3-3ED54332D6E2}" srcOrd="1" destOrd="0" presId="urn:microsoft.com/office/officeart/2005/8/layout/pyramid3"/>
    <dgm:cxn modelId="{3464DAF3-20E5-4D66-A3BD-C1B0190E46CE}" type="presOf" srcId="{528B6811-0D7C-40EE-B731-DE2A7D91CDCA}" destId="{D96313EE-8918-4775-A22D-CD7577BD7332}" srcOrd="0" destOrd="0" presId="urn:microsoft.com/office/officeart/2005/8/layout/pyramid3"/>
    <dgm:cxn modelId="{776B8EF4-DB57-4E23-ADA4-9550C0F41B6E}" type="presOf" srcId="{C465DB62-C53F-4E68-8799-0E2B3A218369}" destId="{878C48A2-18B1-4A05-A8E1-B343118EEE51}" srcOrd="1" destOrd="0" presId="urn:microsoft.com/office/officeart/2005/8/layout/pyramid3"/>
    <dgm:cxn modelId="{F6F90AEB-C2C3-4BA0-B7E9-635EB3FFB6B6}" type="presParOf" srcId="{D96313EE-8918-4775-A22D-CD7577BD7332}" destId="{44B6976A-7A63-4FD9-AECC-D01EA2526A28}" srcOrd="0" destOrd="0" presId="urn:microsoft.com/office/officeart/2005/8/layout/pyramid3"/>
    <dgm:cxn modelId="{DD3417E6-D196-4B06-AC88-5793AD85040E}" type="presParOf" srcId="{44B6976A-7A63-4FD9-AECC-D01EA2526A28}" destId="{863FCDFE-CD5F-4541-BBE1-DCFB53B5924D}" srcOrd="0" destOrd="0" presId="urn:microsoft.com/office/officeart/2005/8/layout/pyramid3"/>
    <dgm:cxn modelId="{57178ADC-BFFB-4D9C-BC3C-A64400E0154B}" type="presParOf" srcId="{44B6976A-7A63-4FD9-AECC-D01EA2526A28}" destId="{A9CCF53B-9D45-4C6C-80F2-6C20B81A1D82}" srcOrd="1" destOrd="0" presId="urn:microsoft.com/office/officeart/2005/8/layout/pyramid3"/>
    <dgm:cxn modelId="{F9A4F702-1A80-43EB-8D88-5EC18CF50ADE}" type="presParOf" srcId="{D96313EE-8918-4775-A22D-CD7577BD7332}" destId="{531F719B-D145-4667-9295-7847DDBD3975}" srcOrd="1" destOrd="0" presId="urn:microsoft.com/office/officeart/2005/8/layout/pyramid3"/>
    <dgm:cxn modelId="{8995FA5E-3E07-4B68-A6B3-55BB210A0692}" type="presParOf" srcId="{531F719B-D145-4667-9295-7847DDBD3975}" destId="{656256F4-7918-41FA-81B6-ED3BD6F547B5}" srcOrd="0" destOrd="0" presId="urn:microsoft.com/office/officeart/2005/8/layout/pyramid3"/>
    <dgm:cxn modelId="{FCDD760C-607F-4125-9090-463FADFD0400}" type="presParOf" srcId="{531F719B-D145-4667-9295-7847DDBD3975}" destId="{878C48A2-18B1-4A05-A8E1-B343118EEE51}" srcOrd="1" destOrd="0" presId="urn:microsoft.com/office/officeart/2005/8/layout/pyramid3"/>
    <dgm:cxn modelId="{04474958-89AF-44EA-B452-92EDF36EFFE7}" type="presParOf" srcId="{D96313EE-8918-4775-A22D-CD7577BD7332}" destId="{4B8C1568-31FF-4C5E-B5C0-FE8AD5E641C3}" srcOrd="2" destOrd="0" presId="urn:microsoft.com/office/officeart/2005/8/layout/pyramid3"/>
    <dgm:cxn modelId="{6F57ACD4-F133-4F34-B9A1-3AA289F29E13}" type="presParOf" srcId="{4B8C1568-31FF-4C5E-B5C0-FE8AD5E641C3}" destId="{56AD5CF2-C3EF-4BF6-9C3A-AAA4CF3A8E20}" srcOrd="0" destOrd="0" presId="urn:microsoft.com/office/officeart/2005/8/layout/pyramid3"/>
    <dgm:cxn modelId="{85AAD049-DA66-4793-9101-8AF578AE0C4C}" type="presParOf" srcId="{4B8C1568-31FF-4C5E-B5C0-FE8AD5E641C3}" destId="{7BFE452D-7810-40AE-B437-13D755A1C341}" srcOrd="1" destOrd="0" presId="urn:microsoft.com/office/officeart/2005/8/layout/pyramid3"/>
    <dgm:cxn modelId="{6DAAE114-B982-402A-8C7A-60680F3B1645}" type="presParOf" srcId="{D96313EE-8918-4775-A22D-CD7577BD7332}" destId="{D2F30BCC-D595-4539-ADAA-C9631113109E}" srcOrd="3" destOrd="0" presId="urn:microsoft.com/office/officeart/2005/8/layout/pyramid3"/>
    <dgm:cxn modelId="{1671992A-0BBC-476D-B454-5F36AC125439}" type="presParOf" srcId="{D2F30BCC-D595-4539-ADAA-C9631113109E}" destId="{BA9560FA-F2A2-4DCD-AD55-622CCAF9EBC4}" srcOrd="0" destOrd="0" presId="urn:microsoft.com/office/officeart/2005/8/layout/pyramid3"/>
    <dgm:cxn modelId="{36C601F0-CF60-4021-81C1-68CD62F0EE0D}" type="presParOf" srcId="{D2F30BCC-D595-4539-ADAA-C9631113109E}" destId="{6E504571-4E2C-4975-8748-096A54BCF639}" srcOrd="1" destOrd="0" presId="urn:microsoft.com/office/officeart/2005/8/layout/pyramid3"/>
    <dgm:cxn modelId="{4993AFAE-A56E-494F-A29E-6D277A9D614A}" type="presParOf" srcId="{D96313EE-8918-4775-A22D-CD7577BD7332}" destId="{4AD2268A-5AD0-4C90-9B48-2253A9EFB54D}" srcOrd="4" destOrd="0" presId="urn:microsoft.com/office/officeart/2005/8/layout/pyramid3"/>
    <dgm:cxn modelId="{622556FA-95E8-4F4D-80D2-BA7FBABE860C}" type="presParOf" srcId="{4AD2268A-5AD0-4C90-9B48-2253A9EFB54D}" destId="{1448AA34-03C9-4411-A2D4-919D920A4D14}" srcOrd="0" destOrd="0" presId="urn:microsoft.com/office/officeart/2005/8/layout/pyramid3"/>
    <dgm:cxn modelId="{F38A9196-D637-4D30-869C-AC407E97096D}" type="presParOf" srcId="{4AD2268A-5AD0-4C90-9B48-2253A9EFB54D}" destId="{B09CF068-4640-4583-8BD7-2CBBB3F3E101}" srcOrd="1" destOrd="0" presId="urn:microsoft.com/office/officeart/2005/8/layout/pyramid3"/>
    <dgm:cxn modelId="{57A9288C-89C8-4EC9-88EF-711B97096FDA}" type="presParOf" srcId="{D96313EE-8918-4775-A22D-CD7577BD7332}" destId="{7BCE81D3-5044-421D-9B70-C952FFCC4A50}" srcOrd="5" destOrd="0" presId="urn:microsoft.com/office/officeart/2005/8/layout/pyramid3"/>
    <dgm:cxn modelId="{0855EBC0-76A6-46E8-BF53-CE5D5C9F49C8}" type="presParOf" srcId="{7BCE81D3-5044-421D-9B70-C952FFCC4A50}" destId="{2F359FAA-DEEF-41B0-9E5A-F1B003AA4BFA}" srcOrd="0" destOrd="0" presId="urn:microsoft.com/office/officeart/2005/8/layout/pyramid3"/>
    <dgm:cxn modelId="{47EBFB9E-96C1-4EBB-8983-0BDD90D61510}" type="presParOf" srcId="{7BCE81D3-5044-421D-9B70-C952FFCC4A50}" destId="{14A65228-A557-4B8D-96D3-3ED54332D6E2}" srcOrd="1" destOrd="0" presId="urn:microsoft.com/office/officeart/2005/8/layout/pyramid3"/>
    <dgm:cxn modelId="{86951359-7BF8-487D-9241-CAD77084C963}" type="presParOf" srcId="{D96313EE-8918-4775-A22D-CD7577BD7332}" destId="{A6E351B7-EB7E-4DC4-A62A-E3FA06513696}" srcOrd="6" destOrd="0" presId="urn:microsoft.com/office/officeart/2005/8/layout/pyramid3"/>
    <dgm:cxn modelId="{37FA6212-5293-46FC-BDDA-005EB836B9E8}" type="presParOf" srcId="{A6E351B7-EB7E-4DC4-A62A-E3FA06513696}" destId="{8BD195AA-CA7F-4505-9975-85C8D7EA3736}" srcOrd="0" destOrd="0" presId="urn:microsoft.com/office/officeart/2005/8/layout/pyramid3"/>
    <dgm:cxn modelId="{BF84B12A-9418-490A-A9C7-B232BA874317}" type="presParOf" srcId="{A6E351B7-EB7E-4DC4-A62A-E3FA06513696}" destId="{3E062EBD-7BC7-4ABD-B4BF-95789C045A2F}" srcOrd="1" destOrd="0" presId="urn:microsoft.com/office/officeart/2005/8/layout/pyramid3"/>
    <dgm:cxn modelId="{42B5A3CB-CA39-434D-9D6F-83146110312C}" type="presParOf" srcId="{D96313EE-8918-4775-A22D-CD7577BD7332}" destId="{334FB0F7-6319-4CA2-B751-48AAE23829BE}" srcOrd="7" destOrd="0" presId="urn:microsoft.com/office/officeart/2005/8/layout/pyramid3"/>
    <dgm:cxn modelId="{82972C35-2E1C-4E82-8125-B5ED2B290B59}" type="presParOf" srcId="{334FB0F7-6319-4CA2-B751-48AAE23829BE}" destId="{01B6AB90-6EAD-4B02-91DA-EE1FD9316219}" srcOrd="0" destOrd="0" presId="urn:microsoft.com/office/officeart/2005/8/layout/pyramid3"/>
    <dgm:cxn modelId="{81DF51D5-A278-4816-B0F1-C2E1AFEA3CC3}" type="presParOf" srcId="{334FB0F7-6319-4CA2-B751-48AAE23829BE}" destId="{920E74F1-2F6B-49EF-9E0C-41FB3A6A57FF}"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DDA04-ED58-4EB8-B171-CA557AEE4EC5}">
      <dsp:nvSpPr>
        <dsp:cNvPr id="0" name=""/>
        <dsp:cNvSpPr/>
      </dsp:nvSpPr>
      <dsp:spPr>
        <a:xfrm>
          <a:off x="2013346" y="-192779"/>
          <a:ext cx="1600200" cy="1600200"/>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a:ea typeface="+mn-ea"/>
              <a:cs typeface="+mn-cs"/>
            </a:rPr>
            <a:t>Analyze</a:t>
          </a:r>
        </a:p>
      </dsp:txBody>
      <dsp:txXfrm>
        <a:off x="2247690" y="41565"/>
        <a:ext cx="1131512" cy="1131512"/>
      </dsp:txXfrm>
    </dsp:sp>
    <dsp:sp modelId="{50D137A7-AB8B-4E13-9E1C-085822AD6235}">
      <dsp:nvSpPr>
        <dsp:cNvPr id="0" name=""/>
        <dsp:cNvSpPr/>
      </dsp:nvSpPr>
      <dsp:spPr>
        <a:xfrm rot="2543312">
          <a:off x="3427281" y="1022066"/>
          <a:ext cx="130138" cy="409859"/>
        </a:xfrm>
        <a:prstGeom prst="righ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a:off x="3432384" y="1090878"/>
        <a:ext cx="91097" cy="245915"/>
      </dsp:txXfrm>
    </dsp:sp>
    <dsp:sp modelId="{C777137B-BFD9-4109-939D-E6CD3613B776}">
      <dsp:nvSpPr>
        <dsp:cNvPr id="0" name=""/>
        <dsp:cNvSpPr/>
      </dsp:nvSpPr>
      <dsp:spPr>
        <a:xfrm>
          <a:off x="3376596" y="1051537"/>
          <a:ext cx="1600200" cy="1600200"/>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a:ea typeface="+mn-ea"/>
              <a:cs typeface="+mn-cs"/>
            </a:rPr>
            <a:t>Plan</a:t>
          </a:r>
        </a:p>
      </dsp:txBody>
      <dsp:txXfrm>
        <a:off x="3610940" y="1285881"/>
        <a:ext cx="1131512" cy="1131512"/>
      </dsp:txXfrm>
    </dsp:sp>
    <dsp:sp modelId="{1811DCF7-E62F-417D-8B16-220BA8432C98}">
      <dsp:nvSpPr>
        <dsp:cNvPr id="0" name=""/>
        <dsp:cNvSpPr/>
      </dsp:nvSpPr>
      <dsp:spPr>
        <a:xfrm rot="8135775">
          <a:off x="3416759" y="2311059"/>
          <a:ext cx="163225" cy="409859"/>
        </a:xfrm>
        <a:prstGeom prst="righ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rot="10800000">
        <a:off x="3458734" y="2375900"/>
        <a:ext cx="114258" cy="245915"/>
      </dsp:txXfrm>
    </dsp:sp>
    <dsp:sp modelId="{9D5CF139-30F6-4813-898D-2AB3AC8FC498}">
      <dsp:nvSpPr>
        <dsp:cNvPr id="0" name=""/>
        <dsp:cNvSpPr/>
      </dsp:nvSpPr>
      <dsp:spPr>
        <a:xfrm>
          <a:off x="2013346" y="2386704"/>
          <a:ext cx="1600200" cy="1600200"/>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a:ea typeface="+mn-ea"/>
              <a:cs typeface="+mn-cs"/>
            </a:rPr>
            <a:t>Implement</a:t>
          </a:r>
        </a:p>
      </dsp:txBody>
      <dsp:txXfrm>
        <a:off x="2247690" y="2621048"/>
        <a:ext cx="1131512" cy="1131512"/>
      </dsp:txXfrm>
    </dsp:sp>
    <dsp:sp modelId="{DFCD1903-7E00-4EDE-A818-7AE2E906F536}">
      <dsp:nvSpPr>
        <dsp:cNvPr id="0" name=""/>
        <dsp:cNvSpPr/>
      </dsp:nvSpPr>
      <dsp:spPr>
        <a:xfrm rot="13500000">
          <a:off x="2111649" y="2339377"/>
          <a:ext cx="118598" cy="409859"/>
        </a:xfrm>
        <a:prstGeom prst="righ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rot="10800000">
        <a:off x="2142018" y="2433928"/>
        <a:ext cx="83019" cy="245915"/>
      </dsp:txXfrm>
    </dsp:sp>
    <dsp:sp modelId="{F1219471-D41A-488B-9221-0DD2D346D2A1}">
      <dsp:nvSpPr>
        <dsp:cNvPr id="0" name=""/>
        <dsp:cNvSpPr/>
      </dsp:nvSpPr>
      <dsp:spPr>
        <a:xfrm>
          <a:off x="723604" y="1096962"/>
          <a:ext cx="1600200" cy="1600200"/>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a:ea typeface="+mn-ea"/>
              <a:cs typeface="+mn-cs"/>
            </a:rPr>
            <a:t>Measure</a:t>
          </a:r>
          <a:endParaRPr lang="en-US" sz="1400" kern="1200" dirty="0">
            <a:solidFill>
              <a:sysClr val="window" lastClr="FFFFFF"/>
            </a:solidFill>
            <a:latin typeface="Calibri"/>
            <a:ea typeface="+mn-ea"/>
            <a:cs typeface="+mn-cs"/>
          </a:endParaRPr>
        </a:p>
      </dsp:txBody>
      <dsp:txXfrm>
        <a:off x="957948" y="1331306"/>
        <a:ext cx="1131512" cy="1131512"/>
      </dsp:txXfrm>
    </dsp:sp>
    <dsp:sp modelId="{26C2A4AB-8118-4D6B-B2E4-F6ED77264EAA}">
      <dsp:nvSpPr>
        <dsp:cNvPr id="0" name=""/>
        <dsp:cNvSpPr/>
      </dsp:nvSpPr>
      <dsp:spPr>
        <a:xfrm rot="18900000">
          <a:off x="2106903" y="1049635"/>
          <a:ext cx="118598" cy="409859"/>
        </a:xfrm>
        <a:prstGeom prst="righ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a:off x="2112113" y="1144186"/>
        <a:ext cx="83019" cy="24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FCDFE-CD5F-4541-BBE1-DCFB53B5924D}">
      <dsp:nvSpPr>
        <dsp:cNvPr id="0" name=""/>
        <dsp:cNvSpPr/>
      </dsp:nvSpPr>
      <dsp:spPr>
        <a:xfrm rot="10800000">
          <a:off x="0" y="0"/>
          <a:ext cx="6877049" cy="489928"/>
        </a:xfrm>
        <a:prstGeom prst="trapezoid">
          <a:avLst>
            <a:gd name="adj" fmla="val 103438"/>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Company Strategy</a:t>
          </a:r>
        </a:p>
      </dsp:txBody>
      <dsp:txXfrm rot="-10800000">
        <a:off x="1203483" y="0"/>
        <a:ext cx="4470082" cy="489928"/>
      </dsp:txXfrm>
    </dsp:sp>
    <dsp:sp modelId="{656256F4-7918-41FA-81B6-ED3BD6F547B5}">
      <dsp:nvSpPr>
        <dsp:cNvPr id="0" name=""/>
        <dsp:cNvSpPr/>
      </dsp:nvSpPr>
      <dsp:spPr>
        <a:xfrm rot="10800000">
          <a:off x="506774" y="489928"/>
          <a:ext cx="5863501" cy="404899"/>
        </a:xfrm>
        <a:prstGeom prst="trapezoid">
          <a:avLst>
            <a:gd name="adj" fmla="val 103438"/>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Marketing </a:t>
          </a:r>
        </a:p>
      </dsp:txBody>
      <dsp:txXfrm rot="-10800000">
        <a:off x="1532886" y="489928"/>
        <a:ext cx="3811276" cy="404899"/>
      </dsp:txXfrm>
    </dsp:sp>
    <dsp:sp modelId="{56AD5CF2-C3EF-4BF6-9C3A-AAA4CF3A8E20}">
      <dsp:nvSpPr>
        <dsp:cNvPr id="0" name=""/>
        <dsp:cNvSpPr/>
      </dsp:nvSpPr>
      <dsp:spPr>
        <a:xfrm rot="10800000">
          <a:off x="925595" y="894827"/>
          <a:ext cx="5025858" cy="404899"/>
        </a:xfrm>
        <a:prstGeom prst="trapezoid">
          <a:avLst>
            <a:gd name="adj" fmla="val 103438"/>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Promotion</a:t>
          </a:r>
        </a:p>
      </dsp:txBody>
      <dsp:txXfrm rot="-10800000">
        <a:off x="1805120" y="894827"/>
        <a:ext cx="3266808" cy="404899"/>
      </dsp:txXfrm>
    </dsp:sp>
    <dsp:sp modelId="{BA9560FA-F2A2-4DCD-AD55-622CCAF9EBC4}">
      <dsp:nvSpPr>
        <dsp:cNvPr id="0" name=""/>
        <dsp:cNvSpPr/>
      </dsp:nvSpPr>
      <dsp:spPr>
        <a:xfrm rot="10800000">
          <a:off x="1344417" y="1299727"/>
          <a:ext cx="4188215" cy="404899"/>
        </a:xfrm>
        <a:prstGeom prst="trapezoid">
          <a:avLst>
            <a:gd name="adj" fmla="val 103438"/>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Sales </a:t>
          </a:r>
        </a:p>
      </dsp:txBody>
      <dsp:txXfrm rot="-10800000">
        <a:off x="2077354" y="1299727"/>
        <a:ext cx="2722340" cy="404899"/>
      </dsp:txXfrm>
    </dsp:sp>
    <dsp:sp modelId="{1448AA34-03C9-4411-A2D4-919D920A4D14}">
      <dsp:nvSpPr>
        <dsp:cNvPr id="0" name=""/>
        <dsp:cNvSpPr/>
      </dsp:nvSpPr>
      <dsp:spPr>
        <a:xfrm rot="10800000">
          <a:off x="1763238" y="1704626"/>
          <a:ext cx="3350572" cy="404899"/>
        </a:xfrm>
        <a:prstGeom prst="trapezoid">
          <a:avLst>
            <a:gd name="adj" fmla="val 103438"/>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Territory</a:t>
          </a:r>
        </a:p>
      </dsp:txBody>
      <dsp:txXfrm rot="-10800000">
        <a:off x="2349588" y="1704626"/>
        <a:ext cx="2177872" cy="404899"/>
      </dsp:txXfrm>
    </dsp:sp>
    <dsp:sp modelId="{2F359FAA-DEEF-41B0-9E5A-F1B003AA4BFA}">
      <dsp:nvSpPr>
        <dsp:cNvPr id="0" name=""/>
        <dsp:cNvSpPr/>
      </dsp:nvSpPr>
      <dsp:spPr>
        <a:xfrm rot="10800000">
          <a:off x="2182060" y="2109526"/>
          <a:ext cx="2512929" cy="404899"/>
        </a:xfrm>
        <a:prstGeom prst="trapezoid">
          <a:avLst>
            <a:gd name="adj" fmla="val 103438"/>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Account</a:t>
          </a:r>
        </a:p>
      </dsp:txBody>
      <dsp:txXfrm rot="-10800000">
        <a:off x="2621822" y="2109526"/>
        <a:ext cx="1633404" cy="404899"/>
      </dsp:txXfrm>
    </dsp:sp>
    <dsp:sp modelId="{8BD195AA-CA7F-4505-9975-85C8D7EA3736}">
      <dsp:nvSpPr>
        <dsp:cNvPr id="0" name=""/>
        <dsp:cNvSpPr/>
      </dsp:nvSpPr>
      <dsp:spPr>
        <a:xfrm rot="10800000">
          <a:off x="2600881" y="2514425"/>
          <a:ext cx="1675286" cy="404899"/>
        </a:xfrm>
        <a:prstGeom prst="trapezoid">
          <a:avLst>
            <a:gd name="adj" fmla="val 103438"/>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Call</a:t>
          </a:r>
        </a:p>
      </dsp:txBody>
      <dsp:txXfrm rot="-10800000">
        <a:off x="2894056" y="2514425"/>
        <a:ext cx="1088936" cy="404899"/>
      </dsp:txXfrm>
    </dsp:sp>
    <dsp:sp modelId="{01B6AB90-6EAD-4B02-91DA-EE1FD9316219}">
      <dsp:nvSpPr>
        <dsp:cNvPr id="0" name=""/>
        <dsp:cNvSpPr/>
      </dsp:nvSpPr>
      <dsp:spPr>
        <a:xfrm rot="10800000">
          <a:off x="3019703" y="2919325"/>
          <a:ext cx="837643" cy="404899"/>
        </a:xfrm>
        <a:prstGeom prst="trapezoid">
          <a:avLst>
            <a:gd name="adj" fmla="val 103438"/>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3019703" y="2919325"/>
        <a:ext cx="837643" cy="40489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1A88849-F9E2-4FBC-B372-532295D81CE0}" type="datetimeFigureOut">
              <a:rPr lang="en-US" smtClean="0"/>
              <a:t>6/13/2022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C59374E-8CC4-4A16-A6BE-5F4FF0FF8F42}" type="slidenum">
              <a:rPr lang="en-US" smtClean="0"/>
              <a:t>‹#›</a:t>
            </a:fld>
            <a:endParaRPr lang="en-US"/>
          </a:p>
        </p:txBody>
      </p:sp>
    </p:spTree>
    <p:extLst>
      <p:ext uri="{BB962C8B-B14F-4D97-AF65-F5344CB8AC3E}">
        <p14:creationId xmlns:p14="http://schemas.microsoft.com/office/powerpoint/2010/main" val="115973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ltLang="en-US"/>
          </a:p>
        </p:txBody>
      </p:sp>
      <p:sp>
        <p:nvSpPr>
          <p:cNvPr id="12291"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ltLang="en-US"/>
          </a:p>
        </p:txBody>
      </p:sp>
      <p:sp>
        <p:nvSpPr>
          <p:cNvPr id="122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ltLang="en-US"/>
          </a:p>
        </p:txBody>
      </p:sp>
      <p:sp>
        <p:nvSpPr>
          <p:cNvPr id="12295"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8D625060-EB8F-4E64-B277-0AB0EEEC498A}" type="slidenum">
              <a:rPr lang="en-US" altLang="en-US"/>
              <a:pPr/>
              <a:t>‹#›</a:t>
            </a:fld>
            <a:endParaRPr lang="en-US" altLang="en-US"/>
          </a:p>
        </p:txBody>
      </p:sp>
    </p:spTree>
    <p:extLst>
      <p:ext uri="{BB962C8B-B14F-4D97-AF65-F5344CB8AC3E}">
        <p14:creationId xmlns:p14="http://schemas.microsoft.com/office/powerpoint/2010/main" val="8667535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8F3A4-33A2-4AE3-959E-A0795F92FBB3}" type="slidenum">
              <a:rPr lang="en-US" altLang="en-US"/>
              <a:pPr/>
              <a:t>1</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176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7A69C-C3C8-45F0-84D8-8636EB1BAB15}"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2618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9BF22-4BA1-4FB4-84CD-2C90567C7E1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8724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math first, increase and decrease</a:t>
            </a:r>
          </a:p>
          <a:p>
            <a:r>
              <a:rPr lang="en-US" dirty="0"/>
              <a:t>Then get into the “How”</a:t>
            </a:r>
          </a:p>
          <a:p>
            <a:r>
              <a:rPr lang="en-US" dirty="0"/>
              <a:t>Ask,</a:t>
            </a:r>
            <a:r>
              <a:rPr lang="en-US" baseline="0" dirty="0"/>
              <a:t> of all of these, which one is “easiest” to increase and “hardest” to increase? Why?</a:t>
            </a:r>
          </a:p>
          <a:p>
            <a:r>
              <a:rPr lang="en-US" baseline="0" dirty="0"/>
              <a:t>Which one is “easiest” to decrease and “hardest” to decrease? Why?</a:t>
            </a:r>
            <a:endParaRPr lang="en-US" dirty="0"/>
          </a:p>
        </p:txBody>
      </p:sp>
      <p:sp>
        <p:nvSpPr>
          <p:cNvPr id="4" name="Slide Number Placeholder 3"/>
          <p:cNvSpPr>
            <a:spLocks noGrp="1"/>
          </p:cNvSpPr>
          <p:nvPr>
            <p:ph type="sldNum" sz="quarter" idx="10"/>
          </p:nvPr>
        </p:nvSpPr>
        <p:spPr/>
        <p:txBody>
          <a:bodyPr/>
          <a:lstStyle/>
          <a:p>
            <a:fld id="{FE7B2B33-71B3-4D12-B463-BDA98C6F8A23}" type="slidenum">
              <a:rPr lang="en-US" smtClean="0"/>
              <a:t>8</a:t>
            </a:fld>
            <a:endParaRPr lang="en-US"/>
          </a:p>
        </p:txBody>
      </p:sp>
    </p:spTree>
    <p:extLst>
      <p:ext uri="{BB962C8B-B14F-4D97-AF65-F5344CB8AC3E}">
        <p14:creationId xmlns:p14="http://schemas.microsoft.com/office/powerpoint/2010/main" val="20513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takes place at every level in the firm.  The company has a strategy.  DAS</a:t>
            </a:r>
            <a:r>
              <a:rPr lang="en-US" baseline="0" dirty="0"/>
              <a:t> has a marketing strategy (as well as a financial strategy, probably a production strategy too). Probably the marketing strategies are broken down by products.  There are many promotional strategies – probably at the brand and product levels – these would include advertising, public relations, social media, and sales.  Within the broad sales strategy, it is likely that there are strategies for many different territories.  Each salesperson, in fact, will probably have a strategy for how they intend to accomplish sales objectives within their territory.  Those sales strategies will be accomplished account by account, so each account will have it’s own strategy.  And those account strategies will be accomplished sales call by sales call, so each sales call will have it’s own strategy.</a:t>
            </a:r>
          </a:p>
          <a:p>
            <a:endParaRPr lang="en-US" baseline="0" dirty="0"/>
          </a:p>
          <a:p>
            <a:r>
              <a:rPr lang="en-US" baseline="0" dirty="0"/>
              <a:t>We can have a conversation about the differences between strategies and tactics, but it’s pretty academic.  At the end of the day, each strategy has tactics, but if you are assigned the completion of a tactic, you will likely have a strategy for accomplishing it!  So there ultimately become strategies for tactics, which can get really confusing!  The main point to make is that accomplishing a future state is done with strategy at many levels.</a:t>
            </a:r>
            <a:endParaRPr lang="en-US" dirty="0"/>
          </a:p>
        </p:txBody>
      </p:sp>
      <p:sp>
        <p:nvSpPr>
          <p:cNvPr id="4" name="Slide Number Placeholder 3"/>
          <p:cNvSpPr>
            <a:spLocks noGrp="1"/>
          </p:cNvSpPr>
          <p:nvPr>
            <p:ph type="sldNum" sz="quarter" idx="10"/>
          </p:nvPr>
        </p:nvSpPr>
        <p:spPr/>
        <p:txBody>
          <a:bodyPr/>
          <a:lstStyle/>
          <a:p>
            <a:fld id="{C4614E39-D61D-4C94-B03D-B6891193C591}" type="slidenum">
              <a:rPr lang="en-US" smtClean="0"/>
              <a:pPr/>
              <a:t>9</a:t>
            </a:fld>
            <a:endParaRPr lang="en-US"/>
          </a:p>
        </p:txBody>
      </p:sp>
    </p:spTree>
    <p:extLst>
      <p:ext uri="{BB962C8B-B14F-4D97-AF65-F5344CB8AC3E}">
        <p14:creationId xmlns:p14="http://schemas.microsoft.com/office/powerpoint/2010/main" val="31821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3738"/>
            <a:ext cx="4552950" cy="341471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5643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382713" y="757238"/>
            <a:ext cx="5040312" cy="3779837"/>
          </a:xfrm>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35797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54601-B216-40B7-A2DC-CE9C918FF1D2}" type="slidenum">
              <a:rPr lang="en-US" altLang="en-US"/>
              <a:pPr/>
              <a:t>14</a:t>
            </a:fld>
            <a:endParaRPr lang="en-US" altLang="en-US"/>
          </a:p>
        </p:txBody>
      </p:sp>
      <p:sp>
        <p:nvSpPr>
          <p:cNvPr id="15362" name="Rectangle 2"/>
          <p:cNvSpPr>
            <a:spLocks noGrp="1" noRot="1" noChangeAspect="1" noChangeArrowheads="1" noTextEdit="1"/>
          </p:cNvSpPr>
          <p:nvPr>
            <p:ph type="sldImg"/>
          </p:nvPr>
        </p:nvSpPr>
        <p:spPr>
          <a:xfrm>
            <a:off x="1258888" y="720725"/>
            <a:ext cx="4800600" cy="3600450"/>
          </a:xfrm>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32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C7D4C45A-EBBD-46FE-93D0-FCB44EDB6982}" type="slidenum">
              <a:rPr lang="en-US">
                <a:solidFill>
                  <a:srgbClr val="000000"/>
                </a:solidFill>
              </a:rPr>
              <a:pPr/>
              <a:t>15</a:t>
            </a:fld>
            <a:endParaRPr lang="en-US">
              <a:solidFill>
                <a:srgbClr val="000000"/>
              </a:solidFill>
            </a:endParaRPr>
          </a:p>
        </p:txBody>
      </p:sp>
      <p:sp>
        <p:nvSpPr>
          <p:cNvPr id="57346" name="Rectangle 190465"/>
          <p:cNvSpPr>
            <a:spLocks noGrp="1" noRot="1" noChangeAspect="1" noChangeArrowheads="1" noTextEdit="1"/>
          </p:cNvSpPr>
          <p:nvPr>
            <p:ph type="sldImg"/>
          </p:nvPr>
        </p:nvSpPr>
        <p:spPr>
          <a:xfrm>
            <a:off x="1119188" y="696913"/>
            <a:ext cx="4648200" cy="3487737"/>
          </a:xfrm>
          <a:noFill/>
          <a:ln cap="flat">
            <a:headEnd type="none" w="med" len="med"/>
            <a:tailEnd type="none" w="med" len="med"/>
          </a:ln>
        </p:spPr>
      </p:sp>
      <p:sp>
        <p:nvSpPr>
          <p:cNvPr id="190467" name="Rectangle 190466"/>
          <p:cNvSpPr>
            <a:spLocks noGrp="1" noChangeArrowheads="1"/>
          </p:cNvSpPr>
          <p:nvPr>
            <p:ph type="body" idx="1"/>
          </p:nvPr>
        </p:nvSpPr>
        <p:spPr/>
        <p:txBody>
          <a:bodyPr/>
          <a:lstStyle/>
          <a:p>
            <a:pPr eaLnBrk="1" hangingPunct="1"/>
            <a:r>
              <a:rPr lang="en-US">
                <a:latin typeface="Arial" pitchFamily="34" charset="0"/>
              </a:rPr>
              <a:t>Find out what they value</a:t>
            </a:r>
          </a:p>
          <a:p>
            <a:pPr eaLnBrk="1" hangingPunct="1"/>
            <a:r>
              <a:rPr lang="en-US">
                <a:latin typeface="Arial" pitchFamily="34" charset="0"/>
              </a:rPr>
              <a:t>Understand how </a:t>
            </a:r>
            <a:r>
              <a:rPr lang="en-US" u="sng">
                <a:latin typeface="Arial" pitchFamily="34" charset="0"/>
              </a:rPr>
              <a:t>they</a:t>
            </a:r>
            <a:r>
              <a:rPr lang="en-US">
                <a:latin typeface="Arial" pitchFamily="34" charset="0"/>
              </a:rPr>
              <a:t> measure it</a:t>
            </a:r>
          </a:p>
          <a:p>
            <a:pPr eaLnBrk="1" hangingPunct="1"/>
            <a:r>
              <a:rPr lang="en-US">
                <a:latin typeface="Arial" pitchFamily="34" charset="0"/>
              </a:rPr>
              <a:t>Agree on measures</a:t>
            </a:r>
          </a:p>
          <a:p>
            <a:pPr eaLnBrk="1" hangingPunct="1"/>
            <a:r>
              <a:rPr lang="en-US">
                <a:latin typeface="Arial" pitchFamily="34" charset="0"/>
              </a:rPr>
              <a:t>Monitor progress</a:t>
            </a:r>
          </a:p>
          <a:p>
            <a:pPr eaLnBrk="1" hangingPunct="1"/>
            <a:endParaRPr lang="en-US">
              <a:latin typeface="Arial" pitchFamily="34" charset="0"/>
            </a:endParaRPr>
          </a:p>
        </p:txBody>
      </p:sp>
    </p:spTree>
    <p:extLst>
      <p:ext uri="{BB962C8B-B14F-4D97-AF65-F5344CB8AC3E}">
        <p14:creationId xmlns:p14="http://schemas.microsoft.com/office/powerpoint/2010/main" val="113215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295400" y="6324600"/>
            <a:ext cx="2895600" cy="365125"/>
          </a:xfrm>
          <a:prstGeom prst="rect">
            <a:avLst/>
          </a:prstGeom>
        </p:spPr>
        <p:txBody>
          <a:bodyPr/>
          <a:lstStyle/>
          <a:p>
            <a:endParaRPr lang="en-US">
              <a:solidFill>
                <a:srgbClr val="003300">
                  <a:tint val="75000"/>
                </a:srgbClr>
              </a:solidFill>
            </a:endParaRPr>
          </a:p>
        </p:txBody>
      </p:sp>
      <p:sp>
        <p:nvSpPr>
          <p:cNvPr id="6" name="Slide Number Placeholder 5"/>
          <p:cNvSpPr>
            <a:spLocks noGrp="1"/>
          </p:cNvSpPr>
          <p:nvPr>
            <p:ph type="sldNum" sz="quarter" idx="12"/>
          </p:nvPr>
        </p:nvSpPr>
        <p:spPr/>
        <p:txBody>
          <a:bodyPr/>
          <a:lstStyle/>
          <a:p>
            <a:fld id="{D7901B8D-A47D-4404-A9A9-1EA114D82C13}" type="slidenum">
              <a:rPr lang="en-US" smtClean="0">
                <a:solidFill>
                  <a:srgbClr val="003300">
                    <a:tint val="75000"/>
                  </a:srgbClr>
                </a:solidFill>
              </a:rPr>
              <a:pPr/>
              <a:t>‹#›</a:t>
            </a:fld>
            <a:endParaRPr lang="en-US">
              <a:solidFill>
                <a:srgbClr val="003300">
                  <a:tint val="75000"/>
                </a:srgbClr>
              </a:solidFill>
            </a:endParaRPr>
          </a:p>
        </p:txBody>
      </p:sp>
    </p:spTree>
    <p:extLst>
      <p:ext uri="{BB962C8B-B14F-4D97-AF65-F5344CB8AC3E}">
        <p14:creationId xmlns:p14="http://schemas.microsoft.com/office/powerpoint/2010/main" val="33811536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8672D8-5B93-4B2A-BF0D-27A2C20F8345}"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105251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8672D8-5B93-4B2A-BF0D-27A2C20F8345}" type="datetimeFigureOut">
              <a:rPr lang="en-US" smtClean="0"/>
              <a:pPr/>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254186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8672D8-5B93-4B2A-BF0D-27A2C20F8345}" type="datetimeFigureOut">
              <a:rPr lang="en-US" smtClean="0"/>
              <a:pPr/>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277909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672D8-5B93-4B2A-BF0D-27A2C20F8345}" type="datetimeFigureOut">
              <a:rPr lang="en-US" smtClean="0"/>
              <a:pPr/>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384311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8672D8-5B93-4B2A-BF0D-27A2C20F8345}"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102315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a:t>Click to edit Master title style</a:t>
            </a:r>
            <a:endParaRPr lang="en-US" dirty="0"/>
          </a:p>
        </p:txBody>
      </p:sp>
      <p:sp>
        <p:nvSpPr>
          <p:cNvPr id="5" name="Footer Placeholder 4"/>
          <p:cNvSpPr>
            <a:spLocks noGrp="1"/>
          </p:cNvSpPr>
          <p:nvPr>
            <p:ph type="ftr" sz="quarter" idx="11"/>
          </p:nvPr>
        </p:nvSpPr>
        <p:spPr>
          <a:xfrm>
            <a:off x="7495" y="6705600"/>
            <a:ext cx="2278505" cy="136161"/>
          </a:xfrm>
        </p:spPr>
        <p:txBody>
          <a:bodyPr/>
          <a:lstStyle>
            <a:lvl1pPr algn="l">
              <a:defRPr sz="800"/>
            </a:lvl1pPr>
          </a:lstStyle>
          <a:p>
            <a:r>
              <a:rPr lang="en-US" dirty="0"/>
              <a:t>Copyright 2011.  All Rights Reserved</a:t>
            </a:r>
          </a:p>
        </p:txBody>
      </p:sp>
      <p:sp>
        <p:nvSpPr>
          <p:cNvPr id="7" name="Content Placeholder 2"/>
          <p:cNvSpPr>
            <a:spLocks noGrp="1"/>
          </p:cNvSpPr>
          <p:nvPr>
            <p:ph idx="1"/>
          </p:nvPr>
        </p:nvSpPr>
        <p:spPr>
          <a:xfrm>
            <a:off x="457200" y="1600200"/>
            <a:ext cx="8229600" cy="4525963"/>
          </a:xfrm>
          <a:prstGeom prst="rect">
            <a:avLst/>
          </a:prstGeom>
        </p:spPr>
        <p:txBody>
          <a:bodyPr>
            <a:normAutofit/>
          </a:bodyPr>
          <a:lstStyle>
            <a:lvl1pPr marL="457200" indent="-457200" algn="l">
              <a:buFont typeface="Arial" pitchFamily="34" charset="0"/>
              <a:buChar char="•"/>
              <a:defRPr sz="2800"/>
            </a:lvl1pPr>
            <a:lvl2pPr marL="914400" indent="-457200" algn="l">
              <a:buClr>
                <a:srgbClr val="FF0000"/>
              </a:buClr>
              <a:buFont typeface="Arial" pitchFamily="34" charset="0"/>
              <a:buChar char="•"/>
              <a:defRPr sz="2800"/>
            </a:lvl2pPr>
            <a:lvl3pPr algn="l">
              <a:buClr>
                <a:schemeClr val="tx2">
                  <a:lumMod val="75000"/>
                </a:schemeClr>
              </a:buClr>
              <a:buSzPct val="75000"/>
              <a:buFont typeface="Courier New" pitchFamily="49" charset="0"/>
              <a:buChar char="o"/>
              <a:defRPr sz="2800"/>
            </a:lvl3pPr>
            <a:lvl4pPr marL="1828800" indent="-457200" algn="l">
              <a:buClr>
                <a:schemeClr val="accent4">
                  <a:lumMod val="75000"/>
                </a:schemeClr>
              </a:buClr>
              <a:buFont typeface="Arial" pitchFamily="34" charset="0"/>
              <a:buChar char="•"/>
              <a:defRPr sz="2800"/>
            </a:lvl4pPr>
            <a:lvl5pPr marL="2286000" indent="-457200" algn="l">
              <a:buClr>
                <a:schemeClr val="accent3">
                  <a:lumMod val="75000"/>
                </a:schemeClr>
              </a:buClr>
              <a:buFont typeface="Arial" pitchFamily="34" charset="0"/>
              <a:buChar cha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7315200" y="6477000"/>
            <a:ext cx="18288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Chapter 9   </a:t>
            </a:r>
            <a:fld id="{D2D5A2E1-FC72-4D79-A74A-A37DA54671DE}" type="slidenum">
              <a:rPr lang="en-US" smtClean="0"/>
              <a:t>‹#›</a:t>
            </a:fld>
            <a:endParaRPr lang="en-US" dirty="0"/>
          </a:p>
        </p:txBody>
      </p:sp>
    </p:spTree>
    <p:extLst>
      <p:ext uri="{BB962C8B-B14F-4D97-AF65-F5344CB8AC3E}">
        <p14:creationId xmlns:p14="http://schemas.microsoft.com/office/powerpoint/2010/main" val="205822455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a:t>Click to edit Master title style</a:t>
            </a:r>
            <a:endParaRPr lang="en-US" dirty="0"/>
          </a:p>
        </p:txBody>
      </p:sp>
      <p:sp>
        <p:nvSpPr>
          <p:cNvPr id="5" name="Footer Placeholder 4"/>
          <p:cNvSpPr>
            <a:spLocks noGrp="1"/>
          </p:cNvSpPr>
          <p:nvPr>
            <p:ph type="ftr" sz="quarter" idx="11"/>
          </p:nvPr>
        </p:nvSpPr>
        <p:spPr>
          <a:xfrm>
            <a:off x="7495" y="6705600"/>
            <a:ext cx="2278505" cy="136161"/>
          </a:xfrm>
        </p:spPr>
        <p:txBody>
          <a:bodyPr/>
          <a:lstStyle>
            <a:lvl1pPr algn="l">
              <a:defRPr sz="800"/>
            </a:lvl1pPr>
          </a:lstStyle>
          <a:p>
            <a:r>
              <a:rPr lang="en-US" dirty="0"/>
              <a:t>Copyright 2011.  All Rights Reserved</a:t>
            </a:r>
          </a:p>
        </p:txBody>
      </p:sp>
      <p:sp>
        <p:nvSpPr>
          <p:cNvPr id="7" name="Content Placeholder 2"/>
          <p:cNvSpPr>
            <a:spLocks noGrp="1"/>
          </p:cNvSpPr>
          <p:nvPr>
            <p:ph idx="1"/>
          </p:nvPr>
        </p:nvSpPr>
        <p:spPr>
          <a:xfrm>
            <a:off x="457200" y="1600200"/>
            <a:ext cx="8229600" cy="4525963"/>
          </a:xfrm>
          <a:prstGeom prst="rect">
            <a:avLst/>
          </a:prstGeom>
        </p:spPr>
        <p:txBody>
          <a:bodyPr>
            <a:normAutofit/>
          </a:bodyPr>
          <a:lstStyle>
            <a:lvl1pPr marL="457200" indent="-457200" algn="l">
              <a:buFont typeface="Arial" pitchFamily="34" charset="0"/>
              <a:buChar char="•"/>
              <a:defRPr sz="2800"/>
            </a:lvl1pPr>
            <a:lvl2pPr marL="914400" indent="-457200" algn="l">
              <a:buClr>
                <a:srgbClr val="FF0000"/>
              </a:buClr>
              <a:buFont typeface="Arial" pitchFamily="34" charset="0"/>
              <a:buChar char="•"/>
              <a:defRPr sz="2800"/>
            </a:lvl2pPr>
            <a:lvl3pPr marL="1371600" indent="-457200" algn="l">
              <a:buClr>
                <a:schemeClr val="tx2">
                  <a:lumMod val="75000"/>
                </a:schemeClr>
              </a:buClr>
              <a:buSzPct val="75000"/>
              <a:buFont typeface="Courier New" pitchFamily="49" charset="0"/>
              <a:buChar char="o"/>
              <a:defRPr sz="2800"/>
            </a:lvl3pPr>
            <a:lvl4pPr marL="1828800" indent="-457200" algn="l">
              <a:buClr>
                <a:schemeClr val="accent4">
                  <a:lumMod val="75000"/>
                </a:schemeClr>
              </a:buClr>
              <a:buFont typeface="Arial" pitchFamily="34" charset="0"/>
              <a:buChar char="•"/>
              <a:defRPr sz="2800"/>
            </a:lvl4pPr>
            <a:lvl5pPr marL="2286000" indent="-457200" algn="l">
              <a:buClr>
                <a:schemeClr val="accent3">
                  <a:lumMod val="75000"/>
                </a:schemeClr>
              </a:buClr>
              <a:buFont typeface="Arial" pitchFamily="34" charset="0"/>
              <a:buChar cha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7315200" y="6477000"/>
            <a:ext cx="18288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Chapter 11   </a:t>
            </a:r>
            <a:fld id="{D2D5A2E1-FC72-4D79-A74A-A37DA54671DE}" type="slidenum">
              <a:rPr lang="en-US" smtClean="0"/>
              <a:t>‹#›</a:t>
            </a:fld>
            <a:endParaRPr lang="en-US" dirty="0"/>
          </a:p>
        </p:txBody>
      </p:sp>
    </p:spTree>
    <p:extLst>
      <p:ext uri="{BB962C8B-B14F-4D97-AF65-F5344CB8AC3E}">
        <p14:creationId xmlns:p14="http://schemas.microsoft.com/office/powerpoint/2010/main" val="286039167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D1945A-A6DA-40AC-B14C-095FC5DFB4C6}" type="datetimeFigureOut">
              <a:rPr lang="en-US" smtClean="0"/>
              <a:t>6/13/2022</a:t>
            </a:fld>
            <a:endParaRPr lang="en-US"/>
          </a:p>
        </p:txBody>
      </p:sp>
      <p:sp>
        <p:nvSpPr>
          <p:cNvPr id="6" name="Slide Number Placeholder 5"/>
          <p:cNvSpPr>
            <a:spLocks noGrp="1"/>
          </p:cNvSpPr>
          <p:nvPr>
            <p:ph type="sldNum" sz="quarter" idx="12"/>
          </p:nvPr>
        </p:nvSpPr>
        <p:spPr/>
        <p:txBody>
          <a:bodyPr/>
          <a:lstStyle/>
          <a:p>
            <a:fld id="{87B3D5DE-DA9E-4DD4-A20D-FD9B2C9C9C6A}" type="slidenum">
              <a:rPr lang="en-US" smtClean="0"/>
              <a:t>‹#›</a:t>
            </a:fld>
            <a:endParaRPr lang="en-US"/>
          </a:p>
        </p:txBody>
      </p:sp>
      <p:sp>
        <p:nvSpPr>
          <p:cNvPr id="7" name="Title 1">
            <a:extLst>
              <a:ext uri="{FF2B5EF4-FFF2-40B4-BE49-F238E27FC236}">
                <a16:creationId xmlns:a16="http://schemas.microsoft.com/office/drawing/2014/main" id="{103BB77C-F2B7-4FA0-9720-7E1590DD21AE}"/>
              </a:ext>
            </a:extLst>
          </p:cNvPr>
          <p:cNvSpPr>
            <a:spLocks noGrp="1"/>
          </p:cNvSpPr>
          <p:nvPr>
            <p:ph type="title"/>
          </p:nvPr>
        </p:nvSpPr>
        <p:spPr>
          <a:xfrm>
            <a:off x="904672" y="340469"/>
            <a:ext cx="7324928" cy="1254868"/>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E1E4BD0C-1F08-4983-9E0E-DF0AC326B25B}"/>
              </a:ext>
            </a:extLst>
          </p:cNvPr>
          <p:cNvSpPr>
            <a:spLocks noGrp="1"/>
          </p:cNvSpPr>
          <p:nvPr>
            <p:ph idx="1"/>
          </p:nvPr>
        </p:nvSpPr>
        <p:spPr>
          <a:xfrm>
            <a:off x="904672" y="1825625"/>
            <a:ext cx="7324928" cy="4351338"/>
          </a:xfrm>
        </p:spPr>
        <p:txBody>
          <a:bodyPr/>
          <a:lstStyle>
            <a:lvl2pPr>
              <a:defRPr>
                <a:solidFill>
                  <a:schemeClr val="accent1"/>
                </a:solidFill>
              </a:defRPr>
            </a:lvl2pPr>
            <a:lvl3pPr>
              <a:defRPr>
                <a:solidFill>
                  <a:schemeClr val="accent2"/>
                </a:solidFill>
              </a:defRPr>
            </a:lvl3pPr>
            <a:lvl4pPr>
              <a:defRPr>
                <a:solidFill>
                  <a:schemeClr val="accent4"/>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28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defRPr sz="2100"/>
            </a:lvl1pPr>
            <a:lvl2pPr>
              <a:spcBef>
                <a:spcPts val="0"/>
              </a:spcBef>
              <a:defRPr sz="2100"/>
            </a:lvl2pPr>
            <a:lvl3pPr>
              <a:spcBef>
                <a:spcPts val="0"/>
              </a:spcBef>
              <a:defRPr sz="2100"/>
            </a:lvl3pPr>
            <a:lvl4pPr>
              <a:spcBef>
                <a:spcPts val="0"/>
              </a:spcBef>
              <a:defRPr sz="2100"/>
            </a:lvl4pPr>
            <a:lvl5pPr>
              <a:spcBef>
                <a:spcPts val="0"/>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AC91EBD-B65F-4F95-B3CD-2571329B74A9}" type="datetime1">
              <a:rPr lang="en-US"/>
              <a:pPr>
                <a:defRPr/>
              </a:pPr>
              <a:t>6/13/2022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B9E38-5978-4A81-ABA8-45525F99C2C7}" type="slidenum">
              <a:rPr lang="en-US"/>
              <a:pPr>
                <a:defRPr/>
              </a:pPr>
              <a:t>‹#›</a:t>
            </a:fld>
            <a:endParaRPr lang="en-US"/>
          </a:p>
        </p:txBody>
      </p:sp>
    </p:spTree>
    <p:extLst>
      <p:ext uri="{BB962C8B-B14F-4D97-AF65-F5344CB8AC3E}">
        <p14:creationId xmlns:p14="http://schemas.microsoft.com/office/powerpoint/2010/main" val="23111337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defRPr sz="2100"/>
            </a:lvl1pPr>
            <a:lvl2pPr>
              <a:spcBef>
                <a:spcPts val="0"/>
              </a:spcBef>
              <a:defRPr sz="2100"/>
            </a:lvl2pPr>
            <a:lvl3pPr>
              <a:spcBef>
                <a:spcPts val="0"/>
              </a:spcBef>
              <a:defRPr sz="2100"/>
            </a:lvl3pPr>
            <a:lvl4pPr>
              <a:spcBef>
                <a:spcPts val="0"/>
              </a:spcBef>
              <a:defRPr sz="2100"/>
            </a:lvl4pPr>
            <a:lvl5pPr>
              <a:spcBef>
                <a:spcPts val="0"/>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AC91EBD-B65F-4F95-B3CD-2571329B74A9}" type="datetime1">
              <a:rPr lang="en-US"/>
              <a:pPr>
                <a:defRPr/>
              </a:pPr>
              <a:t>6/13/2022</a:t>
            </a:fld>
            <a:endParaRPr lang="en-US"/>
          </a:p>
        </p:txBody>
      </p:sp>
      <p:sp>
        <p:nvSpPr>
          <p:cNvPr id="5" name="Footer Placeholder 4"/>
          <p:cNvSpPr>
            <a:spLocks noGrp="1"/>
          </p:cNvSpPr>
          <p:nvPr>
            <p:ph type="ftr" sz="quarter" idx="11"/>
          </p:nvPr>
        </p:nvSpPr>
        <p:spPr>
          <a:xfrm>
            <a:off x="1295400" y="632460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B9E38-5978-4A81-ABA8-45525F99C2C7}" type="slidenum">
              <a:rPr lang="en-US"/>
              <a:pPr>
                <a:defRPr/>
              </a:pPr>
              <a:t>‹#›</a:t>
            </a:fld>
            <a:endParaRPr lang="en-US"/>
          </a:p>
        </p:txBody>
      </p:sp>
    </p:spTree>
    <p:extLst>
      <p:ext uri="{BB962C8B-B14F-4D97-AF65-F5344CB8AC3E}">
        <p14:creationId xmlns:p14="http://schemas.microsoft.com/office/powerpoint/2010/main" val="388247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3252"/>
          <p:cNvSpPr>
            <a:spLocks noGrp="1" noChangeArrowheads="1"/>
          </p:cNvSpPr>
          <p:nvPr>
            <p:ph type="ftr" sz="quarter" idx="11"/>
          </p:nvPr>
        </p:nvSpPr>
        <p:spPr>
          <a:ln/>
        </p:spPr>
        <p:txBody>
          <a:bodyPr/>
          <a:lstStyle>
            <a:lvl1pPr>
              <a:defRPr/>
            </a:lvl1pPr>
          </a:lstStyle>
          <a:p>
            <a:endParaRPr lang="en-US" dirty="0">
              <a:solidFill>
                <a:srgbClr val="003300">
                  <a:tint val="75000"/>
                </a:srgbClr>
              </a:solidFill>
            </a:endParaRPr>
          </a:p>
        </p:txBody>
      </p:sp>
      <p:sp>
        <p:nvSpPr>
          <p:cNvPr id="6" name="Rectangle 5"/>
          <p:cNvSpPr>
            <a:spLocks noGrp="1" noChangeArrowheads="1"/>
          </p:cNvSpPr>
          <p:nvPr>
            <p:ph type="sldNum" sz="quarter" idx="12"/>
          </p:nvPr>
        </p:nvSpPr>
        <p:spPr/>
        <p:txBody>
          <a:bodyPr/>
          <a:lstStyle>
            <a:lvl1pPr>
              <a:defRPr/>
            </a:lvl1pPr>
          </a:lstStyle>
          <a:p>
            <a:fld id="{FE52D735-D313-4DE6-9BFB-177BD92F3B0F}" type="slidenum">
              <a:rPr lang="en-US">
                <a:solidFill>
                  <a:srgbClr val="003300">
                    <a:tint val="75000"/>
                  </a:srgbClr>
                </a:solidFill>
              </a:rPr>
              <a:pPr/>
              <a:t>‹#›</a:t>
            </a:fld>
            <a:endParaRPr lang="en-US">
              <a:solidFill>
                <a:srgbClr val="003300">
                  <a:tint val="75000"/>
                </a:srgbClr>
              </a:solidFill>
            </a:endParaRPr>
          </a:p>
        </p:txBody>
      </p:sp>
    </p:spTree>
    <p:extLst>
      <p:ext uri="{BB962C8B-B14F-4D97-AF65-F5344CB8AC3E}">
        <p14:creationId xmlns:p14="http://schemas.microsoft.com/office/powerpoint/2010/main" val="42211776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D1945A-A6DA-40AC-B14C-095FC5DFB4C6}" type="datetimeFigureOut">
              <a:rPr lang="en-US" smtClean="0"/>
              <a:t>6/13/2022</a:t>
            </a:fld>
            <a:endParaRPr lang="en-US"/>
          </a:p>
        </p:txBody>
      </p:sp>
      <p:sp>
        <p:nvSpPr>
          <p:cNvPr id="6" name="Slide Number Placeholder 5"/>
          <p:cNvSpPr>
            <a:spLocks noGrp="1"/>
          </p:cNvSpPr>
          <p:nvPr>
            <p:ph type="sldNum" sz="quarter" idx="12"/>
          </p:nvPr>
        </p:nvSpPr>
        <p:spPr/>
        <p:txBody>
          <a:bodyPr/>
          <a:lstStyle/>
          <a:p>
            <a:fld id="{87B3D5DE-DA9E-4DD4-A20D-FD9B2C9C9C6A}" type="slidenum">
              <a:rPr lang="en-US" smtClean="0"/>
              <a:t>‹#›</a:t>
            </a:fld>
            <a:endParaRPr lang="en-US"/>
          </a:p>
        </p:txBody>
      </p:sp>
      <p:sp>
        <p:nvSpPr>
          <p:cNvPr id="7" name="Title 1">
            <a:extLst>
              <a:ext uri="{FF2B5EF4-FFF2-40B4-BE49-F238E27FC236}">
                <a16:creationId xmlns:a16="http://schemas.microsoft.com/office/drawing/2014/main" id="{103BB77C-F2B7-4FA0-9720-7E1590DD21AE}"/>
              </a:ext>
            </a:extLst>
          </p:cNvPr>
          <p:cNvSpPr>
            <a:spLocks noGrp="1"/>
          </p:cNvSpPr>
          <p:nvPr>
            <p:ph type="title"/>
          </p:nvPr>
        </p:nvSpPr>
        <p:spPr>
          <a:xfrm>
            <a:off x="904672" y="340469"/>
            <a:ext cx="7324928" cy="1254868"/>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E1E4BD0C-1F08-4983-9E0E-DF0AC326B25B}"/>
              </a:ext>
            </a:extLst>
          </p:cNvPr>
          <p:cNvSpPr>
            <a:spLocks noGrp="1"/>
          </p:cNvSpPr>
          <p:nvPr>
            <p:ph idx="1"/>
          </p:nvPr>
        </p:nvSpPr>
        <p:spPr>
          <a:xfrm>
            <a:off x="904672" y="1825625"/>
            <a:ext cx="7324928" cy="4351338"/>
          </a:xfrm>
        </p:spPr>
        <p:txBody>
          <a:bodyPr/>
          <a:lstStyle>
            <a:lvl2pPr>
              <a:defRPr>
                <a:solidFill>
                  <a:schemeClr val="accent1"/>
                </a:solidFill>
              </a:defRPr>
            </a:lvl2pPr>
            <a:lvl3pPr>
              <a:defRPr>
                <a:solidFill>
                  <a:schemeClr val="accent2"/>
                </a:solidFill>
              </a:defRPr>
            </a:lvl3pPr>
            <a:lvl4pPr>
              <a:defRPr>
                <a:solidFill>
                  <a:schemeClr val="accent4"/>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7693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defRPr sz="2100"/>
            </a:lvl1pPr>
            <a:lvl2pPr>
              <a:spcBef>
                <a:spcPts val="0"/>
              </a:spcBef>
              <a:defRPr sz="2100"/>
            </a:lvl2pPr>
            <a:lvl3pPr>
              <a:spcBef>
                <a:spcPts val="0"/>
              </a:spcBef>
              <a:defRPr sz="2100"/>
            </a:lvl3pPr>
            <a:lvl4pPr>
              <a:spcBef>
                <a:spcPts val="0"/>
              </a:spcBef>
              <a:defRPr sz="2100"/>
            </a:lvl4pPr>
            <a:lvl5pPr>
              <a:spcBef>
                <a:spcPts val="0"/>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6AC91EBD-B65F-4F95-B3CD-2571329B74A9}" type="datetime1">
              <a:rPr lang="en-US">
                <a:solidFill>
                  <a:prstClr val="black">
                    <a:tint val="75000"/>
                  </a:prstClr>
                </a:solidFill>
              </a:rPr>
              <a:pPr>
                <a:defRPr/>
              </a:pPr>
              <a:t>6/13/2022</a:t>
            </a:fld>
            <a:endParaRPr lang="en-US">
              <a:solidFill>
                <a:prstClr val="black">
                  <a:tint val="75000"/>
                </a:prstClr>
              </a:solidFill>
            </a:endParaRPr>
          </a:p>
        </p:txBody>
      </p:sp>
      <p:sp>
        <p:nvSpPr>
          <p:cNvPr id="5" name="Footer Placeholder 4"/>
          <p:cNvSpPr>
            <a:spLocks noGrp="1"/>
          </p:cNvSpPr>
          <p:nvPr>
            <p:ph type="ftr" sz="quarter" idx="11"/>
          </p:nvPr>
        </p:nvSpPr>
        <p:spPr>
          <a:xfrm>
            <a:off x="1295400" y="6324602"/>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3B9E38-5978-4A81-ABA8-45525F99C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1599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135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Content wLogo">
    <p:spTree>
      <p:nvGrpSpPr>
        <p:cNvPr id="1" name=""/>
        <p:cNvGrpSpPr/>
        <p:nvPr/>
      </p:nvGrpSpPr>
      <p:grpSpPr>
        <a:xfrm>
          <a:off x="0" y="0"/>
          <a:ext cx="0" cy="0"/>
          <a:chOff x="0" y="0"/>
          <a:chExt cx="0" cy="0"/>
        </a:xfrm>
      </p:grpSpPr>
      <p:sp>
        <p:nvSpPr>
          <p:cNvPr id="9" name="Slide Number Placeholder 5"/>
          <p:cNvSpPr txBox="1">
            <a:spLocks/>
          </p:cNvSpPr>
          <p:nvPr userDrawn="1"/>
        </p:nvSpPr>
        <p:spPr>
          <a:xfrm>
            <a:off x="351076" y="6228993"/>
            <a:ext cx="291193" cy="365125"/>
          </a:xfrm>
          <a:prstGeom prst="rect">
            <a:avLst/>
          </a:prstGeom>
        </p:spPr>
        <p:txBody>
          <a:bodyPr vert="horz" lIns="0" tIns="0" rIns="0" bIns="0" rtlCol="0" anchor="ctr"/>
          <a:lstStyle>
            <a:defPPr>
              <a:defRPr lang="en-US"/>
            </a:defPPr>
            <a:lvl1pPr marL="0" algn="ctr" defTabSz="914400" rtl="0" eaLnBrk="1" latinLnBrk="0" hangingPunct="1">
              <a:defRPr sz="1000" b="0" i="0" kern="1200" spc="3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22" b="1" dirty="0">
              <a:latin typeface="+mn-lt"/>
            </a:endParaRPr>
          </a:p>
        </p:txBody>
      </p:sp>
    </p:spTree>
    <p:extLst>
      <p:ext uri="{BB962C8B-B14F-4D97-AF65-F5344CB8AC3E}">
        <p14:creationId xmlns:p14="http://schemas.microsoft.com/office/powerpoint/2010/main" val="2929425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19" b="1"/>
            </a:lvl1pPr>
          </a:lstStyle>
          <a:p>
            <a:r>
              <a:rPr lang="en-US"/>
              <a:t>Click to edit Master title style</a:t>
            </a:r>
            <a:endParaRPr lang="en-US" dirty="0"/>
          </a:p>
        </p:txBody>
      </p:sp>
      <p:sp>
        <p:nvSpPr>
          <p:cNvPr id="5" name="Footer Placeholder 4"/>
          <p:cNvSpPr>
            <a:spLocks noGrp="1"/>
          </p:cNvSpPr>
          <p:nvPr>
            <p:ph type="ftr" sz="quarter" idx="11"/>
          </p:nvPr>
        </p:nvSpPr>
        <p:spPr>
          <a:xfrm>
            <a:off x="7498" y="6705606"/>
            <a:ext cx="2278505" cy="136161"/>
          </a:xfrm>
          <a:prstGeom prst="rect">
            <a:avLst/>
          </a:prstGeom>
        </p:spPr>
        <p:txBody>
          <a:bodyPr/>
          <a:lstStyle>
            <a:lvl1pPr algn="l">
              <a:defRPr sz="338"/>
            </a:lvl1pPr>
          </a:lstStyle>
          <a:p>
            <a:r>
              <a:rPr lang="en-US" dirty="0"/>
              <a:t>Copyright 2018.  All Rights Reserved</a:t>
            </a:r>
          </a:p>
        </p:txBody>
      </p:sp>
      <p:sp>
        <p:nvSpPr>
          <p:cNvPr id="7" name="Content Placeholder 2"/>
          <p:cNvSpPr>
            <a:spLocks noGrp="1"/>
          </p:cNvSpPr>
          <p:nvPr>
            <p:ph idx="1"/>
          </p:nvPr>
        </p:nvSpPr>
        <p:spPr>
          <a:xfrm>
            <a:off x="457200" y="1600206"/>
            <a:ext cx="8229600" cy="4525963"/>
          </a:xfrm>
          <a:prstGeom prst="rect">
            <a:avLst/>
          </a:prstGeom>
        </p:spPr>
        <p:txBody>
          <a:bodyPr>
            <a:normAutofit/>
          </a:bodyPr>
          <a:lstStyle>
            <a:lvl1pPr marL="192881" indent="-192881" algn="l">
              <a:buFont typeface="Arial" pitchFamily="34" charset="0"/>
              <a:buChar char="•"/>
              <a:defRPr sz="1181"/>
            </a:lvl1pPr>
            <a:lvl2pPr marL="385763" indent="-192881" algn="l">
              <a:buClr>
                <a:srgbClr val="FF0000"/>
              </a:buClr>
              <a:buFont typeface="Arial" pitchFamily="34" charset="0"/>
              <a:buChar char="•"/>
              <a:defRPr sz="1181"/>
            </a:lvl2pPr>
            <a:lvl3pPr algn="l">
              <a:buClr>
                <a:schemeClr val="tx2">
                  <a:lumMod val="75000"/>
                </a:schemeClr>
              </a:buClr>
              <a:buSzPct val="75000"/>
              <a:buFont typeface="Courier New" pitchFamily="49" charset="0"/>
              <a:buChar char="o"/>
              <a:defRPr sz="1181"/>
            </a:lvl3pPr>
            <a:lvl4pPr marL="771525" indent="-192881" algn="l">
              <a:buClr>
                <a:schemeClr val="accent4">
                  <a:lumMod val="75000"/>
                </a:schemeClr>
              </a:buClr>
              <a:buFont typeface="Arial" pitchFamily="34" charset="0"/>
              <a:buChar char="•"/>
              <a:defRPr sz="1181"/>
            </a:lvl4pPr>
            <a:lvl5pPr marL="964406" indent="-192881" algn="l">
              <a:buClr>
                <a:schemeClr val="accent3">
                  <a:lumMod val="75000"/>
                </a:schemeClr>
              </a:buClr>
              <a:buFont typeface="Arial" pitchFamily="34" charset="0"/>
              <a:buChar char="•"/>
              <a:defRPr sz="118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7315200" y="6477000"/>
            <a:ext cx="1828800" cy="381000"/>
          </a:xfrm>
          <a:prstGeom prst="rect">
            <a:avLst/>
          </a:prstGeom>
        </p:spPr>
        <p:txBody>
          <a:bodyPr vert="horz" lIns="38576" tIns="19289" rIns="38576" bIns="1928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6" dirty="0"/>
              <a:t>   </a:t>
            </a:r>
          </a:p>
        </p:txBody>
      </p:sp>
    </p:spTree>
    <p:extLst>
      <p:ext uri="{BB962C8B-B14F-4D97-AF65-F5344CB8AC3E}">
        <p14:creationId xmlns:p14="http://schemas.microsoft.com/office/powerpoint/2010/main" val="15060371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defRPr sz="1575"/>
            </a:lvl1pPr>
            <a:lvl2pPr>
              <a:spcBef>
                <a:spcPts val="0"/>
              </a:spcBef>
              <a:defRPr sz="1575"/>
            </a:lvl2pPr>
            <a:lvl3pPr>
              <a:spcBef>
                <a:spcPts val="0"/>
              </a:spcBef>
              <a:defRPr sz="1575"/>
            </a:lvl3pPr>
            <a:lvl4pPr>
              <a:spcBef>
                <a:spcPts val="0"/>
              </a:spcBef>
              <a:defRPr sz="1575"/>
            </a:lvl4pPr>
            <a:lvl5pPr>
              <a:spcBef>
                <a:spcPts val="0"/>
              </a:spcBef>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517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Content wLogo">
    <p:spTree>
      <p:nvGrpSpPr>
        <p:cNvPr id="1" name=""/>
        <p:cNvGrpSpPr/>
        <p:nvPr/>
      </p:nvGrpSpPr>
      <p:grpSpPr>
        <a:xfrm>
          <a:off x="0" y="0"/>
          <a:ext cx="0" cy="0"/>
          <a:chOff x="0" y="0"/>
          <a:chExt cx="0" cy="0"/>
        </a:xfrm>
      </p:grpSpPr>
      <p:sp>
        <p:nvSpPr>
          <p:cNvPr id="11" name="Freeform 9"/>
          <p:cNvSpPr>
            <a:spLocks noChangeAspect="1"/>
          </p:cNvSpPr>
          <p:nvPr userDrawn="1"/>
        </p:nvSpPr>
        <p:spPr bwMode="auto">
          <a:xfrm>
            <a:off x="938181" y="424750"/>
            <a:ext cx="6800248" cy="5629667"/>
          </a:xfrm>
          <a:custGeom>
            <a:avLst/>
            <a:gdLst>
              <a:gd name="T0" fmla="*/ 900 w 954"/>
              <a:gd name="T1" fmla="*/ 230 h 592"/>
              <a:gd name="T2" fmla="*/ 900 w 954"/>
              <a:gd name="T3" fmla="*/ 564 h 592"/>
              <a:gd name="T4" fmla="*/ 927 w 954"/>
              <a:gd name="T5" fmla="*/ 592 h 592"/>
              <a:gd name="T6" fmla="*/ 954 w 954"/>
              <a:gd name="T7" fmla="*/ 559 h 592"/>
              <a:gd name="T8" fmla="*/ 954 w 954"/>
              <a:gd name="T9" fmla="*/ 216 h 592"/>
              <a:gd name="T10" fmla="*/ 944 w 954"/>
              <a:gd name="T11" fmla="*/ 194 h 592"/>
              <a:gd name="T12" fmla="*/ 713 w 954"/>
              <a:gd name="T13" fmla="*/ 8 h 592"/>
              <a:gd name="T14" fmla="*/ 681 w 954"/>
              <a:gd name="T15" fmla="*/ 8 h 592"/>
              <a:gd name="T16" fmla="*/ 438 w 954"/>
              <a:gd name="T17" fmla="*/ 193 h 592"/>
              <a:gd name="T18" fmla="*/ 427 w 954"/>
              <a:gd name="T19" fmla="*/ 216 h 592"/>
              <a:gd name="T20" fmla="*/ 427 w 954"/>
              <a:gd name="T21" fmla="*/ 536 h 592"/>
              <a:gd name="T22" fmla="*/ 374 w 954"/>
              <a:gd name="T23" fmla="*/ 536 h 592"/>
              <a:gd name="T24" fmla="*/ 374 w 954"/>
              <a:gd name="T25" fmla="*/ 216 h 592"/>
              <a:gd name="T26" fmla="*/ 347 w 954"/>
              <a:gd name="T27" fmla="*/ 188 h 592"/>
              <a:gd name="T28" fmla="*/ 320 w 954"/>
              <a:gd name="T29" fmla="*/ 216 h 592"/>
              <a:gd name="T30" fmla="*/ 320 w 954"/>
              <a:gd name="T31" fmla="*/ 536 h 592"/>
              <a:gd name="T32" fmla="*/ 264 w 954"/>
              <a:gd name="T33" fmla="*/ 536 h 592"/>
              <a:gd name="T34" fmla="*/ 264 w 954"/>
              <a:gd name="T35" fmla="*/ 319 h 592"/>
              <a:gd name="T36" fmla="*/ 237 w 954"/>
              <a:gd name="T37" fmla="*/ 290 h 592"/>
              <a:gd name="T38" fmla="*/ 210 w 954"/>
              <a:gd name="T39" fmla="*/ 319 h 592"/>
              <a:gd name="T40" fmla="*/ 210 w 954"/>
              <a:gd name="T41" fmla="*/ 536 h 592"/>
              <a:gd name="T42" fmla="*/ 154 w 954"/>
              <a:gd name="T43" fmla="*/ 536 h 592"/>
              <a:gd name="T44" fmla="*/ 154 w 954"/>
              <a:gd name="T45" fmla="*/ 413 h 592"/>
              <a:gd name="T46" fmla="*/ 127 w 954"/>
              <a:gd name="T47" fmla="*/ 385 h 592"/>
              <a:gd name="T48" fmla="*/ 100 w 954"/>
              <a:gd name="T49" fmla="*/ 413 h 592"/>
              <a:gd name="T50" fmla="*/ 100 w 954"/>
              <a:gd name="T51" fmla="*/ 536 h 592"/>
              <a:gd name="T52" fmla="*/ 27 w 954"/>
              <a:gd name="T53" fmla="*/ 536 h 592"/>
              <a:gd name="T54" fmla="*/ 0 w 954"/>
              <a:gd name="T55" fmla="*/ 564 h 592"/>
              <a:gd name="T56" fmla="*/ 27 w 954"/>
              <a:gd name="T57" fmla="*/ 592 h 592"/>
              <a:gd name="T58" fmla="*/ 454 w 954"/>
              <a:gd name="T59" fmla="*/ 592 h 592"/>
              <a:gd name="T60" fmla="*/ 481 w 954"/>
              <a:gd name="T61" fmla="*/ 564 h 592"/>
              <a:gd name="T62" fmla="*/ 481 w 954"/>
              <a:gd name="T63" fmla="*/ 230 h 592"/>
              <a:gd name="T64" fmla="*/ 696 w 954"/>
              <a:gd name="T65" fmla="*/ 66 h 592"/>
              <a:gd name="T66" fmla="*/ 900 w 954"/>
              <a:gd name="T67" fmla="*/ 23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4" h="592">
                <a:moveTo>
                  <a:pt x="900" y="230"/>
                </a:moveTo>
                <a:cubicBezTo>
                  <a:pt x="900" y="564"/>
                  <a:pt x="900" y="564"/>
                  <a:pt x="900" y="564"/>
                </a:cubicBezTo>
                <a:cubicBezTo>
                  <a:pt x="900" y="579"/>
                  <a:pt x="913" y="592"/>
                  <a:pt x="927" y="592"/>
                </a:cubicBezTo>
                <a:cubicBezTo>
                  <a:pt x="947" y="592"/>
                  <a:pt x="954" y="570"/>
                  <a:pt x="954" y="559"/>
                </a:cubicBezTo>
                <a:cubicBezTo>
                  <a:pt x="954" y="548"/>
                  <a:pt x="954" y="216"/>
                  <a:pt x="954" y="216"/>
                </a:cubicBezTo>
                <a:cubicBezTo>
                  <a:pt x="954" y="207"/>
                  <a:pt x="950" y="199"/>
                  <a:pt x="944" y="194"/>
                </a:cubicBezTo>
                <a:cubicBezTo>
                  <a:pt x="713" y="8"/>
                  <a:pt x="713" y="8"/>
                  <a:pt x="713" y="8"/>
                </a:cubicBezTo>
                <a:cubicBezTo>
                  <a:pt x="704" y="1"/>
                  <a:pt x="691" y="0"/>
                  <a:pt x="681" y="8"/>
                </a:cubicBezTo>
                <a:cubicBezTo>
                  <a:pt x="438" y="193"/>
                  <a:pt x="438" y="193"/>
                  <a:pt x="438" y="193"/>
                </a:cubicBezTo>
                <a:cubicBezTo>
                  <a:pt x="431" y="198"/>
                  <a:pt x="427" y="207"/>
                  <a:pt x="427" y="216"/>
                </a:cubicBezTo>
                <a:cubicBezTo>
                  <a:pt x="427" y="536"/>
                  <a:pt x="427" y="536"/>
                  <a:pt x="427" y="536"/>
                </a:cubicBezTo>
                <a:cubicBezTo>
                  <a:pt x="374" y="536"/>
                  <a:pt x="374" y="536"/>
                  <a:pt x="374" y="536"/>
                </a:cubicBezTo>
                <a:cubicBezTo>
                  <a:pt x="374" y="216"/>
                  <a:pt x="374" y="216"/>
                  <a:pt x="374" y="216"/>
                </a:cubicBezTo>
                <a:cubicBezTo>
                  <a:pt x="374" y="200"/>
                  <a:pt x="362" y="188"/>
                  <a:pt x="347" y="188"/>
                </a:cubicBezTo>
                <a:cubicBezTo>
                  <a:pt x="332" y="188"/>
                  <a:pt x="320" y="200"/>
                  <a:pt x="320" y="216"/>
                </a:cubicBezTo>
                <a:cubicBezTo>
                  <a:pt x="320" y="536"/>
                  <a:pt x="320" y="536"/>
                  <a:pt x="320" y="536"/>
                </a:cubicBezTo>
                <a:cubicBezTo>
                  <a:pt x="264" y="536"/>
                  <a:pt x="264" y="536"/>
                  <a:pt x="264" y="536"/>
                </a:cubicBezTo>
                <a:cubicBezTo>
                  <a:pt x="264" y="319"/>
                  <a:pt x="264" y="319"/>
                  <a:pt x="264" y="319"/>
                </a:cubicBezTo>
                <a:cubicBezTo>
                  <a:pt x="264" y="303"/>
                  <a:pt x="252" y="290"/>
                  <a:pt x="237" y="290"/>
                </a:cubicBezTo>
                <a:cubicBezTo>
                  <a:pt x="222" y="290"/>
                  <a:pt x="210" y="303"/>
                  <a:pt x="210" y="319"/>
                </a:cubicBezTo>
                <a:cubicBezTo>
                  <a:pt x="210" y="536"/>
                  <a:pt x="210" y="536"/>
                  <a:pt x="210" y="536"/>
                </a:cubicBezTo>
                <a:cubicBezTo>
                  <a:pt x="154" y="536"/>
                  <a:pt x="154" y="536"/>
                  <a:pt x="154" y="536"/>
                </a:cubicBezTo>
                <a:cubicBezTo>
                  <a:pt x="154" y="413"/>
                  <a:pt x="154" y="413"/>
                  <a:pt x="154" y="413"/>
                </a:cubicBezTo>
                <a:cubicBezTo>
                  <a:pt x="154" y="397"/>
                  <a:pt x="142" y="385"/>
                  <a:pt x="127" y="385"/>
                </a:cubicBezTo>
                <a:cubicBezTo>
                  <a:pt x="112" y="385"/>
                  <a:pt x="100" y="397"/>
                  <a:pt x="100" y="413"/>
                </a:cubicBezTo>
                <a:cubicBezTo>
                  <a:pt x="100" y="536"/>
                  <a:pt x="100" y="536"/>
                  <a:pt x="100" y="536"/>
                </a:cubicBezTo>
                <a:cubicBezTo>
                  <a:pt x="27" y="536"/>
                  <a:pt x="27" y="536"/>
                  <a:pt x="27" y="536"/>
                </a:cubicBezTo>
                <a:cubicBezTo>
                  <a:pt x="12" y="536"/>
                  <a:pt x="0" y="548"/>
                  <a:pt x="0" y="564"/>
                </a:cubicBezTo>
                <a:cubicBezTo>
                  <a:pt x="0" y="579"/>
                  <a:pt x="12" y="592"/>
                  <a:pt x="27" y="592"/>
                </a:cubicBezTo>
                <a:cubicBezTo>
                  <a:pt x="454" y="592"/>
                  <a:pt x="454" y="592"/>
                  <a:pt x="454" y="592"/>
                </a:cubicBezTo>
                <a:cubicBezTo>
                  <a:pt x="469" y="592"/>
                  <a:pt x="481" y="579"/>
                  <a:pt x="481" y="564"/>
                </a:cubicBezTo>
                <a:cubicBezTo>
                  <a:pt x="481" y="230"/>
                  <a:pt x="481" y="230"/>
                  <a:pt x="481" y="230"/>
                </a:cubicBezTo>
                <a:cubicBezTo>
                  <a:pt x="696" y="66"/>
                  <a:pt x="696" y="66"/>
                  <a:pt x="696" y="66"/>
                </a:cubicBezTo>
                <a:cubicBezTo>
                  <a:pt x="900" y="230"/>
                  <a:pt x="900" y="230"/>
                  <a:pt x="900" y="230"/>
                </a:cubicBezTo>
              </a:path>
            </a:pathLst>
          </a:custGeom>
          <a:solidFill>
            <a:schemeClr val="tx1">
              <a:lumMod val="60000"/>
              <a:lumOff val="40000"/>
              <a:alpha val="10000"/>
            </a:schemeClr>
          </a:solidFill>
          <a:ln>
            <a:noFill/>
          </a:ln>
        </p:spPr>
        <p:txBody>
          <a:bodyPr vert="horz" wrap="square" lIns="38576" tIns="19289" rIns="38576" bIns="19289" numCol="1" anchor="t" anchorCtr="0" compatLnSpc="1">
            <a:prstTxWarp prst="textNoShape">
              <a:avLst/>
            </a:prstTxWarp>
          </a:bodyPr>
          <a:lstStyle/>
          <a:p>
            <a:endParaRPr lang="en-US" sz="760"/>
          </a:p>
        </p:txBody>
      </p:sp>
      <p:sp>
        <p:nvSpPr>
          <p:cNvPr id="2" name="Title 1"/>
          <p:cNvSpPr>
            <a:spLocks noGrp="1"/>
          </p:cNvSpPr>
          <p:nvPr>
            <p:ph type="title"/>
          </p:nvPr>
        </p:nvSpPr>
        <p:spPr>
          <a:xfrm>
            <a:off x="813710" y="365129"/>
            <a:ext cx="7886700" cy="1325563"/>
          </a:xfrm>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a:xfrm>
            <a:off x="813710" y="1825625"/>
            <a:ext cx="7886700" cy="4351338"/>
          </a:xfrm>
        </p:spPr>
        <p:txBody>
          <a:bodyPr/>
          <a:lstStyle>
            <a:lvl5pPr marL="867966" marR="0" indent="-96441" algn="l" defTabSz="385763" rtl="0" eaLnBrk="1" fontAlgn="auto" latinLnBrk="0" hangingPunct="1">
              <a:lnSpc>
                <a:spcPct val="90000"/>
              </a:lnSpc>
              <a:spcBef>
                <a:spcPts val="211"/>
              </a:spcBef>
              <a:spcAft>
                <a:spcPts val="0"/>
              </a:spcAft>
              <a:buClrTx/>
              <a:buSzTx/>
              <a:buFont typeface="Arial" panose="020B0604020202020204" pitchFamily="34" charset="0"/>
              <a:buChar char="•"/>
              <a:tabLst/>
              <a:defRPr/>
            </a:lvl5pPr>
            <a:lvl6pPr marL="988517" marR="0" indent="0" algn="l" defTabSz="385763" rtl="0" eaLnBrk="1" fontAlgn="auto" latinLnBrk="0" hangingPunct="1">
              <a:lnSpc>
                <a:spcPct val="90000"/>
              </a:lnSpc>
              <a:spcBef>
                <a:spcPts val="211"/>
              </a:spcBef>
              <a:spcAft>
                <a:spcPts val="0"/>
              </a:spcAft>
              <a:buClrTx/>
              <a:buSzPct val="75000"/>
              <a:buFont typeface="Courier New" panose="02070309020205020404" pitchFamily="49" charset="0"/>
              <a:buChar char="o"/>
              <a:tabLst/>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1084958" marR="0" lvl="5" indent="-120551" algn="l" defTabSz="385763" rtl="0" eaLnBrk="1" fontAlgn="auto" latinLnBrk="0" hangingPunct="1">
              <a:lnSpc>
                <a:spcPct val="90000"/>
              </a:lnSpc>
              <a:spcBef>
                <a:spcPts val="211"/>
              </a:spcBef>
              <a:spcAft>
                <a:spcPts val="0"/>
              </a:spcAft>
              <a:buClrTx/>
              <a:buSzPct val="75000"/>
              <a:buFont typeface="Wingdings" panose="05000000000000000000" pitchFamily="2" charset="2"/>
              <a:buChar char="v"/>
              <a:tabLst/>
              <a:defRPr/>
            </a:pPr>
            <a:r>
              <a:rPr kumimoji="0" lang="en-US" sz="760" b="0" i="0" u="none" strike="noStrike" kern="1200" cap="none" spc="0" normalizeH="0" baseline="0" noProof="0" dirty="0">
                <a:ln>
                  <a:noFill/>
                </a:ln>
                <a:solidFill>
                  <a:srgbClr val="747680"/>
                </a:solidFill>
                <a:effectLst/>
                <a:uLnTx/>
                <a:uFillTx/>
                <a:latin typeface="+mn-lt"/>
                <a:ea typeface="+mn-ea"/>
                <a:cs typeface="+mn-cs"/>
              </a:rPr>
              <a:t>Sixth level</a:t>
            </a:r>
          </a:p>
          <a:p>
            <a:pPr marL="1084958" marR="0" lvl="5" indent="-96441" algn="l" defTabSz="385763" rtl="0" eaLnBrk="1" fontAlgn="auto" latinLnBrk="0" hangingPunct="1">
              <a:lnSpc>
                <a:spcPct val="90000"/>
              </a:lnSpc>
              <a:spcBef>
                <a:spcPts val="211"/>
              </a:spcBef>
              <a:spcAft>
                <a:spcPts val="0"/>
              </a:spcAft>
              <a:buClrTx/>
              <a:buSzTx/>
              <a:buFont typeface="Arial" panose="020B0604020202020204" pitchFamily="34" charset="0"/>
              <a:buChar char="•"/>
              <a:tabLst/>
              <a:defRPr/>
            </a:pPr>
            <a:endParaRPr lang="en-US" dirty="0"/>
          </a:p>
          <a:p>
            <a:pPr lvl="4"/>
            <a:endParaRPr lang="en-US" dirty="0"/>
          </a:p>
        </p:txBody>
      </p:sp>
      <p:cxnSp>
        <p:nvCxnSpPr>
          <p:cNvPr id="7" name="Straight Connector 6"/>
          <p:cNvCxnSpPr/>
          <p:nvPr userDrawn="1"/>
        </p:nvCxnSpPr>
        <p:spPr>
          <a:xfrm flipH="1">
            <a:off x="758704" y="6441852"/>
            <a:ext cx="6676814" cy="0"/>
          </a:xfrm>
          <a:prstGeom prst="line">
            <a:avLst/>
          </a:prstGeom>
          <a:ln w="381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351076" y="6228993"/>
            <a:ext cx="291193" cy="365125"/>
          </a:xfrm>
          <a:prstGeom prst="rect">
            <a:avLst/>
          </a:prstGeom>
        </p:spPr>
        <p:txBody>
          <a:bodyPr vert="horz" lIns="0" tIns="0" rIns="0" bIns="0" rtlCol="0" anchor="ctr"/>
          <a:lstStyle>
            <a:defPPr>
              <a:defRPr lang="en-US"/>
            </a:defPPr>
            <a:lvl1pPr marL="0" algn="ctr" defTabSz="914400" rtl="0" eaLnBrk="1" latinLnBrk="0" hangingPunct="1">
              <a:defRPr sz="1000" b="0" i="0" kern="1200" spc="3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6550F-30A3-394F-9149-215008B3E700}" type="slidenum">
              <a:rPr lang="en-US" sz="422" b="1" smtClean="0">
                <a:latin typeface="+mn-lt"/>
              </a:rPr>
              <a:pPr/>
              <a:t>‹#›</a:t>
            </a:fld>
            <a:endParaRPr lang="en-US" sz="422" b="1" dirty="0">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8278" t="28119"/>
          <a:stretch/>
        </p:blipFill>
        <p:spPr>
          <a:xfrm>
            <a:off x="-7295" y="894948"/>
            <a:ext cx="773292" cy="328069"/>
          </a:xfrm>
          <a:prstGeom prst="rect">
            <a:avLst/>
          </a:prstGeom>
        </p:spPr>
      </p:pic>
      <p:pic>
        <p:nvPicPr>
          <p:cNvPr id="13" name="Picture 12" descr="L:\Shared\CAB\Marketing\CAB Media\CAB Programs\2 Custom Programs\Compeer\Logo\Final\SCP-Logo-Final\Digital\SCP-digital.png">
            <a:extLst>
              <a:ext uri="{FF2B5EF4-FFF2-40B4-BE49-F238E27FC236}">
                <a16:creationId xmlns:a16="http://schemas.microsoft.com/office/drawing/2014/main" id="{25CB88F4-9809-4411-B5F0-CF0F306B4BE3}"/>
              </a:ext>
            </a:extLst>
          </p:cNvPr>
          <p:cNvPicPr/>
          <p:nvPr userDrawn="1"/>
        </p:nvPicPr>
        <p:blipFill rotWithShape="1">
          <a:blip r:embed="rId3" cstate="print">
            <a:extLst>
              <a:ext uri="{28A0092B-C50C-407E-A947-70E740481C1C}">
                <a14:useLocalDpi xmlns:a14="http://schemas.microsoft.com/office/drawing/2010/main" val="0"/>
              </a:ext>
            </a:extLst>
          </a:blip>
          <a:srcRect b="16540"/>
          <a:stretch/>
        </p:blipFill>
        <p:spPr bwMode="auto">
          <a:xfrm>
            <a:off x="8385298" y="6176968"/>
            <a:ext cx="680798" cy="6810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5469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hapter - Section 2">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6584950"/>
            <a:ext cx="3048000" cy="273050"/>
          </a:xfrm>
        </p:spPr>
        <p:txBody>
          <a:bodyPr/>
          <a:lstStyle>
            <a:lvl1pPr>
              <a:defRPr sz="600"/>
            </a:lvl1pPr>
          </a:lstStyle>
          <a:p>
            <a:r>
              <a:rPr lang="en-US" dirty="0"/>
              <a:t>W. Scott Downey Copyright 2019  All Rights Reserved</a:t>
            </a:r>
          </a:p>
        </p:txBody>
      </p:sp>
    </p:spTree>
    <p:extLst>
      <p:ext uri="{BB962C8B-B14F-4D97-AF65-F5344CB8AC3E}">
        <p14:creationId xmlns:p14="http://schemas.microsoft.com/office/powerpoint/2010/main" val="222376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6FDBDDD-4548-4856-9EBD-142EC1E637D8}" type="slidenum">
              <a:rPr lang="en-US" smtClean="0">
                <a:solidFill>
                  <a:srgbClr val="003300">
                    <a:tint val="75000"/>
                  </a:srgbClr>
                </a:solidFill>
              </a:rPr>
              <a:pPr/>
              <a:t>‹#›</a:t>
            </a:fld>
            <a:endParaRPr lang="en-US">
              <a:solidFill>
                <a:srgbClr val="003300">
                  <a:tint val="75000"/>
                </a:srgbClr>
              </a:solidFill>
            </a:endParaRPr>
          </a:p>
        </p:txBody>
      </p:sp>
      <p:sp>
        <p:nvSpPr>
          <p:cNvPr id="7" name="Text Placeholder 2">
            <a:extLst>
              <a:ext uri="{FF2B5EF4-FFF2-40B4-BE49-F238E27FC236}">
                <a16:creationId xmlns:a16="http://schemas.microsoft.com/office/drawing/2014/main" id="{EC8CEE57-1FB6-B05F-D78E-9010A1C3E63E}"/>
              </a:ext>
            </a:extLst>
          </p:cNvPr>
          <p:cNvSpPr>
            <a:spLocks noGrp="1"/>
          </p:cNvSpPr>
          <p:nvPr>
            <p:ph type="body" idx="1"/>
          </p:nvPr>
        </p:nvSpPr>
        <p:spPr>
          <a:xfrm>
            <a:off x="228600" y="1600200"/>
            <a:ext cx="8686800" cy="4525963"/>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1620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6166F2C-F958-40A4-848E-C08C9AE17531}" type="slidenum">
              <a:rPr lang="en-US" smtClean="0">
                <a:solidFill>
                  <a:srgbClr val="003300">
                    <a:tint val="75000"/>
                  </a:srgbClr>
                </a:solidFill>
              </a:rPr>
              <a:pPr/>
              <a:t>‹#›</a:t>
            </a:fld>
            <a:endParaRPr lang="en-US">
              <a:solidFill>
                <a:srgbClr val="003300">
                  <a:tint val="75000"/>
                </a:srgbClr>
              </a:solidFill>
            </a:endParaRPr>
          </a:p>
        </p:txBody>
      </p:sp>
    </p:spTree>
    <p:extLst>
      <p:ext uri="{BB962C8B-B14F-4D97-AF65-F5344CB8AC3E}">
        <p14:creationId xmlns:p14="http://schemas.microsoft.com/office/powerpoint/2010/main" val="36769580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903D61B-3630-4A66-A711-D807F453D895}" type="slidenum">
              <a:rPr lang="en-US" smtClean="0">
                <a:solidFill>
                  <a:srgbClr val="003300">
                    <a:tint val="75000"/>
                  </a:srgbClr>
                </a:solidFill>
              </a:rPr>
              <a:pPr/>
              <a:t>‹#›</a:t>
            </a:fld>
            <a:endParaRPr lang="en-US">
              <a:solidFill>
                <a:srgbClr val="003300">
                  <a:tint val="75000"/>
                </a:srgbClr>
              </a:solidFill>
            </a:endParaRPr>
          </a:p>
        </p:txBody>
      </p:sp>
    </p:spTree>
    <p:extLst>
      <p:ext uri="{BB962C8B-B14F-4D97-AF65-F5344CB8AC3E}">
        <p14:creationId xmlns:p14="http://schemas.microsoft.com/office/powerpoint/2010/main" val="5013932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2474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8672D8-5B93-4B2A-BF0D-27A2C20F8345}"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176080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672D8-5B93-4B2A-BF0D-27A2C20F8345}"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424545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8672D8-5B93-4B2A-BF0D-27A2C20F8345}"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35079-2D36-441C-B5BE-93E0F2E77003}" type="slidenum">
              <a:rPr lang="en-US" smtClean="0"/>
              <a:pPr/>
              <a:t>‹#›</a:t>
            </a:fld>
            <a:endParaRPr lang="en-US"/>
          </a:p>
        </p:txBody>
      </p:sp>
    </p:spTree>
    <p:extLst>
      <p:ext uri="{BB962C8B-B14F-4D97-AF65-F5344CB8AC3E}">
        <p14:creationId xmlns:p14="http://schemas.microsoft.com/office/powerpoint/2010/main" val="320610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CFBD72A4-1951-4D93-9A94-26AD080BCB0A}" type="slidenum">
              <a:rPr lang="en-US" smtClean="0">
                <a:solidFill>
                  <a:srgbClr val="003300">
                    <a:tint val="75000"/>
                  </a:srgbClr>
                </a:solidFill>
                <a:latin typeface="Verdana" pitchFamily="34" charset="0"/>
              </a:rPr>
              <a:pPr eaLnBrk="0" hangingPunct="0"/>
              <a:t>‹#›</a:t>
            </a:fld>
            <a:endParaRPr lang="en-US" dirty="0">
              <a:solidFill>
                <a:srgbClr val="003300">
                  <a:tint val="75000"/>
                </a:srgbClr>
              </a:solidFill>
              <a:latin typeface="Verdana" pitchFamily="34" charset="0"/>
            </a:endParaRPr>
          </a:p>
        </p:txBody>
      </p:sp>
      <p:cxnSp>
        <p:nvCxnSpPr>
          <p:cNvPr id="8" name="Straight Connector 7"/>
          <p:cNvCxnSpPr/>
          <p:nvPr userDrawn="1"/>
        </p:nvCxnSpPr>
        <p:spPr>
          <a:xfrm>
            <a:off x="228600" y="6248400"/>
            <a:ext cx="8686800" cy="1588"/>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1Purduelogo.jpeg"/>
          <p:cNvPicPr>
            <a:picLocks noChangeAspect="1"/>
          </p:cNvPicPr>
          <p:nvPr userDrawn="1"/>
        </p:nvPicPr>
        <p:blipFill>
          <a:blip r:embed="rId8" cstate="print"/>
          <a:stretch>
            <a:fillRect/>
          </a:stretch>
        </p:blipFill>
        <p:spPr>
          <a:xfrm>
            <a:off x="152400" y="6324600"/>
            <a:ext cx="1143000" cy="381000"/>
          </a:xfrm>
          <a:prstGeom prst="rect">
            <a:avLst/>
          </a:prstGeom>
        </p:spPr>
      </p:pic>
    </p:spTree>
    <p:extLst>
      <p:ext uri="{BB962C8B-B14F-4D97-AF65-F5344CB8AC3E}">
        <p14:creationId xmlns:p14="http://schemas.microsoft.com/office/powerpoint/2010/main" val="267594571"/>
      </p:ext>
    </p:extLst>
  </p:cSld>
  <p:clrMap bg1="lt1" tx1="dk1" bg2="lt2" tx2="dk2" accent1="accent1" accent2="accent2" accent3="accent3" accent4="accent4" accent5="accent5" accent6="accent6" hlink="hlink" folHlink="folHlink"/>
  <p:sldLayoutIdLst>
    <p:sldLayoutId id="2147483709" r:id="rId1"/>
    <p:sldLayoutId id="2147483743" r:id="rId2"/>
    <p:sldLayoutId id="2147483710" r:id="rId3"/>
    <p:sldLayoutId id="2147483713" r:id="rId4"/>
    <p:sldLayoutId id="2147483714" r:id="rId5"/>
    <p:sldLayoutId id="2147483742" r:id="rId6"/>
  </p:sldLayoutIdLst>
  <p:transition/>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ts val="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buClr>
          <a:schemeClr val="accent1"/>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ts val="0"/>
        </a:spcBef>
        <a:buClr>
          <a:srgbClr val="7030A0"/>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ts val="0"/>
        </a:spcBef>
        <a:buClr>
          <a:schemeClr val="accent5"/>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672D8-5B93-4B2A-BF0D-27A2C20F8345}" type="datetimeFigureOut">
              <a:rPr lang="en-US" smtClean="0"/>
              <a:pPr/>
              <a:t>6/13/2022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35079-2D36-441C-B5BE-93E0F2E77003}" type="slidenum">
              <a:rPr lang="en-US" smtClean="0"/>
              <a:pPr/>
              <a:t>‹#›</a:t>
            </a:fld>
            <a:endParaRPr lang="en-US"/>
          </a:p>
        </p:txBody>
      </p:sp>
    </p:spTree>
    <p:extLst>
      <p:ext uri="{BB962C8B-B14F-4D97-AF65-F5344CB8AC3E}">
        <p14:creationId xmlns:p14="http://schemas.microsoft.com/office/powerpoint/2010/main" val="2857495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rgbClr val="0099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7030A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chor="ctr"/>
          <a:lstStyle/>
          <a:p>
            <a:r>
              <a:rPr lang="en-US" altLang="en-US" sz="4400" dirty="0"/>
              <a:t>Market and Supply Chain Development</a:t>
            </a:r>
          </a:p>
        </p:txBody>
      </p:sp>
      <p:sp>
        <p:nvSpPr>
          <p:cNvPr id="2051" name="Rectangle 3"/>
          <p:cNvSpPr>
            <a:spLocks noGrp="1" noChangeArrowheads="1"/>
          </p:cNvSpPr>
          <p:nvPr>
            <p:ph type="subTitle" idx="1"/>
          </p:nvPr>
        </p:nvSpPr>
        <p:spPr>
          <a:xfrm>
            <a:off x="1371600" y="3886200"/>
            <a:ext cx="6400800" cy="1752600"/>
          </a:xfrm>
        </p:spPr>
        <p:txBody>
          <a:bodyPr/>
          <a:lstStyle/>
          <a:p>
            <a:pPr>
              <a:lnSpc>
                <a:spcPct val="90000"/>
              </a:lnSpc>
            </a:pPr>
            <a:r>
              <a:rPr lang="en-US" altLang="en-US" sz="2000" dirty="0"/>
              <a:t>W. Scott Downey</a:t>
            </a:r>
          </a:p>
          <a:p>
            <a:pPr>
              <a:lnSpc>
                <a:spcPct val="90000"/>
              </a:lnSpc>
            </a:pPr>
            <a:r>
              <a:rPr lang="en-US" altLang="en-US" sz="2000" dirty="0"/>
              <a:t>Presentation to </a:t>
            </a:r>
          </a:p>
          <a:p>
            <a:pPr>
              <a:lnSpc>
                <a:spcPct val="90000"/>
              </a:lnSpc>
            </a:pPr>
            <a:r>
              <a:rPr lang="en-US" altLang="en-US" sz="2000" dirty="0"/>
              <a:t>Mandela Scholars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Communication Process</a:t>
            </a:r>
            <a:endParaRPr lang="en-US" dirty="0"/>
          </a:p>
        </p:txBody>
      </p:sp>
      <p:sp>
        <p:nvSpPr>
          <p:cNvPr id="11" name="Text Placeholder 10">
            <a:extLst>
              <a:ext uri="{FF2B5EF4-FFF2-40B4-BE49-F238E27FC236}">
                <a16:creationId xmlns:a16="http://schemas.microsoft.com/office/drawing/2014/main" id="{FA6E76BD-73F0-0A7A-60C1-3BF6E5F94DD3}"/>
              </a:ext>
            </a:extLst>
          </p:cNvPr>
          <p:cNvSpPr>
            <a:spLocks noGrp="1"/>
          </p:cNvSpPr>
          <p:nvPr>
            <p:ph type="body" idx="1"/>
          </p:nvPr>
        </p:nvSpPr>
        <p:spPr/>
        <p:txBody>
          <a:bodyPr/>
          <a:lstStyle/>
          <a:p>
            <a:endParaRPr lang="en-US"/>
          </a:p>
        </p:txBody>
      </p:sp>
      <p:cxnSp>
        <p:nvCxnSpPr>
          <p:cNvPr id="12" name="Straight Arrow Connector 11"/>
          <p:cNvCxnSpPr>
            <a:stCxn id="3" idx="3"/>
            <a:endCxn id="4" idx="1"/>
          </p:cNvCxnSpPr>
          <p:nvPr/>
        </p:nvCxnSpPr>
        <p:spPr>
          <a:xfrm>
            <a:off x="1803000" y="25527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10" idx="1"/>
          </p:cNvCxnSpPr>
          <p:nvPr/>
        </p:nvCxnSpPr>
        <p:spPr>
          <a:xfrm>
            <a:off x="3555600" y="25527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a:endCxn id="5" idx="1"/>
          </p:cNvCxnSpPr>
          <p:nvPr/>
        </p:nvCxnSpPr>
        <p:spPr>
          <a:xfrm>
            <a:off x="5155800" y="25527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6" idx="1"/>
          </p:cNvCxnSpPr>
          <p:nvPr/>
        </p:nvCxnSpPr>
        <p:spPr>
          <a:xfrm>
            <a:off x="6908400" y="2552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8" idx="0"/>
          </p:cNvCxnSpPr>
          <p:nvPr/>
        </p:nvCxnSpPr>
        <p:spPr>
          <a:xfrm rot="16200000" flipH="1">
            <a:off x="6807000" y="3873300"/>
            <a:ext cx="2133600" cy="2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3" idx="2"/>
          </p:cNvCxnSpPr>
          <p:nvPr/>
        </p:nvCxnSpPr>
        <p:spPr>
          <a:xfrm rot="16200000" flipV="1">
            <a:off x="18000" y="3880500"/>
            <a:ext cx="2140800" cy="1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a:endCxn id="7" idx="3"/>
          </p:cNvCxnSpPr>
          <p:nvPr/>
        </p:nvCxnSpPr>
        <p:spPr>
          <a:xfrm rot="10800000" flipV="1">
            <a:off x="1821600" y="5219700"/>
            <a:ext cx="5341200" cy="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55200" y="2286000"/>
            <a:ext cx="1447800"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sz="2400" dirty="0">
                <a:solidFill>
                  <a:srgbClr val="FFFFFF"/>
                </a:solidFill>
              </a:rPr>
              <a:t>Sender</a:t>
            </a:r>
          </a:p>
        </p:txBody>
      </p:sp>
      <p:sp>
        <p:nvSpPr>
          <p:cNvPr id="4" name="Rounded Rectangle 3"/>
          <p:cNvSpPr/>
          <p:nvPr/>
        </p:nvSpPr>
        <p:spPr>
          <a:xfrm>
            <a:off x="2107800" y="2286000"/>
            <a:ext cx="1447800"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sz="2400" dirty="0">
                <a:solidFill>
                  <a:srgbClr val="FFFFFF"/>
                </a:solidFill>
              </a:rPr>
              <a:t>Encode</a:t>
            </a:r>
          </a:p>
        </p:txBody>
      </p:sp>
      <p:sp>
        <p:nvSpPr>
          <p:cNvPr id="5" name="Rounded Rectangle 4"/>
          <p:cNvSpPr/>
          <p:nvPr/>
        </p:nvSpPr>
        <p:spPr>
          <a:xfrm>
            <a:off x="5460600" y="2286000"/>
            <a:ext cx="1447800"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sz="2400" dirty="0">
                <a:solidFill>
                  <a:srgbClr val="FFFFFF"/>
                </a:solidFill>
              </a:rPr>
              <a:t>Receiver</a:t>
            </a:r>
          </a:p>
        </p:txBody>
      </p:sp>
      <p:sp>
        <p:nvSpPr>
          <p:cNvPr id="6" name="Rounded Rectangle 5"/>
          <p:cNvSpPr/>
          <p:nvPr/>
        </p:nvSpPr>
        <p:spPr>
          <a:xfrm>
            <a:off x="7137000" y="2286000"/>
            <a:ext cx="1447800"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sz="2400" dirty="0">
                <a:solidFill>
                  <a:srgbClr val="FFFFFF"/>
                </a:solidFill>
              </a:rPr>
              <a:t>Decodes</a:t>
            </a:r>
          </a:p>
        </p:txBody>
      </p:sp>
      <p:sp>
        <p:nvSpPr>
          <p:cNvPr id="7" name="Rounded Rectangle 6"/>
          <p:cNvSpPr/>
          <p:nvPr/>
        </p:nvSpPr>
        <p:spPr>
          <a:xfrm>
            <a:off x="373800" y="4960200"/>
            <a:ext cx="1447800"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sz="2400" dirty="0">
                <a:solidFill>
                  <a:srgbClr val="FFFFFF"/>
                </a:solidFill>
              </a:rPr>
              <a:t>Feedback</a:t>
            </a:r>
          </a:p>
        </p:txBody>
      </p:sp>
      <p:sp>
        <p:nvSpPr>
          <p:cNvPr id="8" name="Rounded Rectangle 7"/>
          <p:cNvSpPr/>
          <p:nvPr/>
        </p:nvSpPr>
        <p:spPr>
          <a:xfrm>
            <a:off x="7162800" y="4953000"/>
            <a:ext cx="1447800"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sz="2400" dirty="0">
                <a:solidFill>
                  <a:srgbClr val="FFFFFF"/>
                </a:solidFill>
              </a:rPr>
              <a:t>Response</a:t>
            </a:r>
          </a:p>
        </p:txBody>
      </p:sp>
      <p:sp>
        <p:nvSpPr>
          <p:cNvPr id="9" name="Rounded Rectangle 8"/>
          <p:cNvSpPr/>
          <p:nvPr/>
        </p:nvSpPr>
        <p:spPr>
          <a:xfrm>
            <a:off x="3784200" y="4038600"/>
            <a:ext cx="1447800" cy="533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sz="2400" dirty="0">
                <a:solidFill>
                  <a:srgbClr val="FFFFFF"/>
                </a:solidFill>
              </a:rPr>
              <a:t>Noise</a:t>
            </a:r>
          </a:p>
        </p:txBody>
      </p:sp>
      <p:sp>
        <p:nvSpPr>
          <p:cNvPr id="10" name="Rounded Rectangle 9"/>
          <p:cNvSpPr/>
          <p:nvPr/>
        </p:nvSpPr>
        <p:spPr>
          <a:xfrm>
            <a:off x="4012800" y="1676400"/>
            <a:ext cx="1143000" cy="17526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eaLnBrk="0" hangingPunct="0"/>
            <a:r>
              <a:rPr lang="en-US" dirty="0">
                <a:solidFill>
                  <a:srgbClr val="FFFFFF"/>
                </a:solidFill>
              </a:rPr>
              <a:t>Message</a:t>
            </a:r>
          </a:p>
          <a:p>
            <a:pPr algn="ctr" eaLnBrk="0" hangingPunct="0"/>
            <a:endParaRPr lang="en-US" dirty="0">
              <a:solidFill>
                <a:srgbClr val="FFFFFF"/>
              </a:solidFill>
            </a:endParaRPr>
          </a:p>
          <a:p>
            <a:pPr algn="ctr" eaLnBrk="0" hangingPunct="0"/>
            <a:r>
              <a:rPr lang="en-US" dirty="0">
                <a:solidFill>
                  <a:srgbClr val="FFFFFF"/>
                </a:solidFill>
              </a:rPr>
              <a:t>Media</a:t>
            </a:r>
            <a:endParaRPr lang="en-US" sz="2400" dirty="0">
              <a:solidFill>
                <a:srgbClr val="FFFFFF"/>
              </a:solidFill>
            </a:endParaRPr>
          </a:p>
        </p:txBody>
      </p:sp>
    </p:spTree>
    <p:extLst>
      <p:ext uri="{BB962C8B-B14F-4D97-AF65-F5344CB8AC3E}">
        <p14:creationId xmlns:p14="http://schemas.microsoft.com/office/powerpoint/2010/main" val="119536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274638"/>
            <a:ext cx="8229600" cy="1143000"/>
          </a:xfrm>
        </p:spPr>
        <p:txBody>
          <a:bodyPr rtlCol="0">
            <a:normAutofit/>
          </a:bodyPr>
          <a:lstStyle/>
          <a:p>
            <a:pPr defTabSz="895350" fontAlgn="auto">
              <a:spcAft>
                <a:spcPts val="0"/>
              </a:spcAft>
              <a:defRPr/>
            </a:pPr>
            <a:r>
              <a:rPr lang="en-US" sz="4400" dirty="0"/>
              <a:t>Expectations of Value</a:t>
            </a:r>
          </a:p>
        </p:txBody>
      </p:sp>
      <p:sp>
        <p:nvSpPr>
          <p:cNvPr id="58371" name="Rectangle 3"/>
          <p:cNvSpPr>
            <a:spLocks noGrp="1" noChangeArrowheads="1"/>
          </p:cNvSpPr>
          <p:nvPr>
            <p:ph idx="4294967295"/>
          </p:nvPr>
        </p:nvSpPr>
        <p:spPr>
          <a:xfrm>
            <a:off x="1981200" y="2590800"/>
            <a:ext cx="2057400" cy="609600"/>
          </a:xfrm>
        </p:spPr>
        <p:txBody>
          <a:bodyPr/>
          <a:lstStyle/>
          <a:p>
            <a:pPr marL="168275" indent="-168275" defTabSz="495300">
              <a:buFont typeface="Wingdings" pitchFamily="2" charset="2"/>
              <a:buNone/>
            </a:pPr>
            <a:r>
              <a:rPr lang="en-US" dirty="0">
                <a:solidFill>
                  <a:schemeClr val="bg2">
                    <a:lumMod val="10000"/>
                  </a:schemeClr>
                </a:solidFill>
                <a:latin typeface="+mj-lt"/>
              </a:rPr>
              <a:t>Value</a:t>
            </a:r>
            <a:r>
              <a:rPr lang="en-US" dirty="0"/>
              <a:t> =</a:t>
            </a:r>
          </a:p>
        </p:txBody>
      </p:sp>
      <p:sp>
        <p:nvSpPr>
          <p:cNvPr id="58372" name="Text Box 4"/>
          <p:cNvSpPr txBox="1">
            <a:spLocks noChangeArrowheads="1"/>
          </p:cNvSpPr>
          <p:nvPr/>
        </p:nvSpPr>
        <p:spPr bwMode="auto">
          <a:xfrm>
            <a:off x="6096000" y="914400"/>
            <a:ext cx="2301875" cy="519113"/>
          </a:xfrm>
          <a:prstGeom prst="rect">
            <a:avLst/>
          </a:prstGeom>
          <a:noFill/>
          <a:ln w="9525">
            <a:noFill/>
            <a:miter lim="800000"/>
            <a:headEnd/>
            <a:tailEnd/>
          </a:ln>
        </p:spPr>
        <p:txBody>
          <a:bodyPr>
            <a:spAutoFit/>
          </a:bodyPr>
          <a:lstStyle/>
          <a:p>
            <a:pPr algn="ctr"/>
            <a:endParaRPr lang="en-US" sz="2800">
              <a:solidFill>
                <a:srgbClr val="333300"/>
              </a:solidFill>
              <a:latin typeface="Tahoma" pitchFamily="34" charset="0"/>
            </a:endParaRPr>
          </a:p>
        </p:txBody>
      </p:sp>
      <p:sp>
        <p:nvSpPr>
          <p:cNvPr id="58373" name="Text Box 5"/>
          <p:cNvSpPr txBox="1">
            <a:spLocks noChangeArrowheads="1"/>
          </p:cNvSpPr>
          <p:nvPr/>
        </p:nvSpPr>
        <p:spPr bwMode="auto">
          <a:xfrm>
            <a:off x="4800600" y="2441575"/>
            <a:ext cx="1981200" cy="519113"/>
          </a:xfrm>
          <a:prstGeom prst="rect">
            <a:avLst/>
          </a:prstGeom>
          <a:noFill/>
          <a:ln w="9525">
            <a:noFill/>
            <a:miter lim="800000"/>
            <a:headEnd/>
            <a:tailEnd/>
          </a:ln>
        </p:spPr>
        <p:txBody>
          <a:bodyPr>
            <a:spAutoFit/>
          </a:bodyPr>
          <a:lstStyle/>
          <a:p>
            <a:pPr algn="ctr">
              <a:spcBef>
                <a:spcPct val="50000"/>
              </a:spcBef>
            </a:pPr>
            <a:r>
              <a:rPr lang="en-US" sz="2800" u="sng" dirty="0">
                <a:solidFill>
                  <a:srgbClr val="333300"/>
                </a:solidFill>
                <a:latin typeface="+mj-lt"/>
              </a:rPr>
              <a:t>  Benefits</a:t>
            </a:r>
          </a:p>
        </p:txBody>
      </p:sp>
      <p:sp>
        <p:nvSpPr>
          <p:cNvPr id="58374" name="Text Box 6"/>
          <p:cNvSpPr txBox="1">
            <a:spLocks noChangeArrowheads="1"/>
          </p:cNvSpPr>
          <p:nvPr/>
        </p:nvSpPr>
        <p:spPr bwMode="auto">
          <a:xfrm>
            <a:off x="4800600" y="2822575"/>
            <a:ext cx="2133600" cy="519113"/>
          </a:xfrm>
          <a:prstGeom prst="rect">
            <a:avLst/>
          </a:prstGeom>
          <a:noFill/>
          <a:ln w="9525">
            <a:noFill/>
            <a:miter lim="800000"/>
            <a:headEnd/>
            <a:tailEnd/>
          </a:ln>
        </p:spPr>
        <p:txBody>
          <a:bodyPr>
            <a:spAutoFit/>
          </a:bodyPr>
          <a:lstStyle/>
          <a:p>
            <a:pPr>
              <a:spcBef>
                <a:spcPct val="50000"/>
              </a:spcBef>
            </a:pPr>
            <a:r>
              <a:rPr lang="en-US" sz="2800" dirty="0">
                <a:solidFill>
                  <a:srgbClr val="333300"/>
                </a:solidFill>
                <a:latin typeface="+mj-lt"/>
              </a:rPr>
              <a:t>    Costs</a:t>
            </a:r>
          </a:p>
        </p:txBody>
      </p:sp>
      <p:sp>
        <p:nvSpPr>
          <p:cNvPr id="58375" name="Text Box 7"/>
          <p:cNvSpPr txBox="1">
            <a:spLocks noChangeArrowheads="1"/>
          </p:cNvSpPr>
          <p:nvPr/>
        </p:nvSpPr>
        <p:spPr bwMode="auto">
          <a:xfrm>
            <a:off x="0" y="2600980"/>
            <a:ext cx="2438400" cy="523220"/>
          </a:xfrm>
          <a:prstGeom prst="rect">
            <a:avLst/>
          </a:prstGeom>
          <a:noFill/>
          <a:ln w="9525">
            <a:noFill/>
            <a:miter lim="800000"/>
            <a:headEnd/>
            <a:tailEnd/>
          </a:ln>
        </p:spPr>
        <p:txBody>
          <a:bodyPr>
            <a:spAutoFit/>
          </a:bodyPr>
          <a:lstStyle/>
          <a:p>
            <a:pPr algn="ctr">
              <a:spcBef>
                <a:spcPct val="50000"/>
              </a:spcBef>
            </a:pPr>
            <a:r>
              <a:rPr lang="en-US" sz="2800" dirty="0">
                <a:solidFill>
                  <a:srgbClr val="333300"/>
                </a:solidFill>
                <a:latin typeface="+mj-lt"/>
              </a:rPr>
              <a:t>Perceived</a:t>
            </a:r>
          </a:p>
        </p:txBody>
      </p:sp>
      <p:sp>
        <p:nvSpPr>
          <p:cNvPr id="58376" name="Text Box 8"/>
          <p:cNvSpPr txBox="1">
            <a:spLocks noChangeArrowheads="1"/>
          </p:cNvSpPr>
          <p:nvPr/>
        </p:nvSpPr>
        <p:spPr bwMode="auto">
          <a:xfrm>
            <a:off x="3048000" y="2822575"/>
            <a:ext cx="2438400" cy="519113"/>
          </a:xfrm>
          <a:prstGeom prst="rect">
            <a:avLst/>
          </a:prstGeom>
          <a:noFill/>
          <a:ln w="9525">
            <a:noFill/>
            <a:miter lim="800000"/>
            <a:headEnd/>
            <a:tailEnd/>
          </a:ln>
        </p:spPr>
        <p:txBody>
          <a:bodyPr>
            <a:spAutoFit/>
          </a:bodyPr>
          <a:lstStyle/>
          <a:p>
            <a:pPr algn="ctr">
              <a:spcBef>
                <a:spcPct val="50000"/>
              </a:spcBef>
            </a:pPr>
            <a:r>
              <a:rPr lang="en-US" sz="2800" dirty="0">
                <a:solidFill>
                  <a:srgbClr val="333300"/>
                </a:solidFill>
                <a:latin typeface="+mj-lt"/>
              </a:rPr>
              <a:t>Perceived  </a:t>
            </a:r>
          </a:p>
        </p:txBody>
      </p:sp>
      <p:sp>
        <p:nvSpPr>
          <p:cNvPr id="58377" name="Text Box 9"/>
          <p:cNvSpPr txBox="1">
            <a:spLocks noChangeArrowheads="1"/>
          </p:cNvSpPr>
          <p:nvPr/>
        </p:nvSpPr>
        <p:spPr bwMode="auto">
          <a:xfrm>
            <a:off x="3048000" y="2441575"/>
            <a:ext cx="2438400" cy="519113"/>
          </a:xfrm>
          <a:prstGeom prst="rect">
            <a:avLst/>
          </a:prstGeom>
          <a:noFill/>
          <a:ln w="9525">
            <a:noFill/>
            <a:miter lim="800000"/>
            <a:headEnd/>
            <a:tailEnd/>
          </a:ln>
        </p:spPr>
        <p:txBody>
          <a:bodyPr>
            <a:spAutoFit/>
          </a:bodyPr>
          <a:lstStyle/>
          <a:p>
            <a:pPr algn="ctr">
              <a:spcBef>
                <a:spcPct val="50000"/>
              </a:spcBef>
            </a:pPr>
            <a:r>
              <a:rPr lang="en-US" sz="2800" u="sng" dirty="0">
                <a:solidFill>
                  <a:srgbClr val="333300"/>
                </a:solidFill>
                <a:latin typeface="+mj-lt"/>
              </a:rPr>
              <a:t>Perceived</a:t>
            </a:r>
          </a:p>
        </p:txBody>
      </p:sp>
      <p:pic>
        <p:nvPicPr>
          <p:cNvPr id="58379" name="Picture 11" descr="MPj01784330000[1]"/>
          <p:cNvPicPr>
            <a:picLocks noChangeAspect="1" noChangeArrowheads="1"/>
          </p:cNvPicPr>
          <p:nvPr/>
        </p:nvPicPr>
        <p:blipFill>
          <a:blip r:embed="rId3" cstate="print"/>
          <a:srcRect/>
          <a:stretch>
            <a:fillRect/>
          </a:stretch>
        </p:blipFill>
        <p:spPr bwMode="auto">
          <a:xfrm>
            <a:off x="6705600" y="3362470"/>
            <a:ext cx="2235200" cy="3352800"/>
          </a:xfrm>
          <a:prstGeom prst="rect">
            <a:avLst/>
          </a:prstGeom>
          <a:noFill/>
          <a:ln w="9525">
            <a:noFill/>
            <a:miter lim="800000"/>
            <a:headEnd/>
            <a:tailEnd/>
          </a:ln>
        </p:spPr>
      </p:pic>
      <p:sp>
        <p:nvSpPr>
          <p:cNvPr id="13" name="Text Box 11"/>
          <p:cNvSpPr txBox="1">
            <a:spLocks noChangeArrowheads="1"/>
          </p:cNvSpPr>
          <p:nvPr/>
        </p:nvSpPr>
        <p:spPr bwMode="auto">
          <a:xfrm>
            <a:off x="990600" y="3968750"/>
            <a:ext cx="4800600" cy="2677656"/>
          </a:xfrm>
          <a:prstGeom prst="rect">
            <a:avLst/>
          </a:prstGeom>
          <a:solidFill>
            <a:srgbClr val="FF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rgbClr val="003399"/>
                </a:solidFill>
              </a:rPr>
              <a:t>Costs are easily measured,</a:t>
            </a:r>
          </a:p>
          <a:p>
            <a:r>
              <a:rPr lang="en-US" altLang="en-US" sz="2400" dirty="0">
                <a:solidFill>
                  <a:srgbClr val="003399"/>
                </a:solidFill>
              </a:rPr>
              <a:t>	Benefits may not be!</a:t>
            </a:r>
          </a:p>
          <a:p>
            <a:endParaRPr lang="en-US" altLang="en-US" sz="2400" dirty="0">
              <a:solidFill>
                <a:srgbClr val="003399"/>
              </a:solidFill>
            </a:endParaRPr>
          </a:p>
          <a:p>
            <a:r>
              <a:rPr lang="en-US" altLang="en-US" sz="2400" dirty="0">
                <a:solidFill>
                  <a:srgbClr val="003399"/>
                </a:solidFill>
              </a:rPr>
              <a:t>When times are tight, there is much more focus on </a:t>
            </a:r>
            <a:r>
              <a:rPr lang="en-US" altLang="en-US" sz="2400" b="1" u="sng" dirty="0">
                <a:solidFill>
                  <a:srgbClr val="003399"/>
                </a:solidFill>
              </a:rPr>
              <a:t>measured</a:t>
            </a:r>
            <a:r>
              <a:rPr lang="en-US" altLang="en-US" sz="2400" dirty="0">
                <a:solidFill>
                  <a:srgbClr val="003399"/>
                </a:solidFill>
              </a:rPr>
              <a:t> value</a:t>
            </a:r>
          </a:p>
          <a:p>
            <a:endParaRPr lang="en-US" altLang="en-US" sz="2400" dirty="0">
              <a:solidFill>
                <a:srgbClr val="003399"/>
              </a:solidFill>
            </a:endParaRPr>
          </a:p>
        </p:txBody>
      </p:sp>
    </p:spTree>
    <p:extLst>
      <p:ext uri="{BB962C8B-B14F-4D97-AF65-F5344CB8AC3E}">
        <p14:creationId xmlns:p14="http://schemas.microsoft.com/office/powerpoint/2010/main" val="3786051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P spid="58377"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Expectations and Trust</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2056" name="Picture 8" descr="http://images.wikia.com/ronaldmcdonald/images/d/d5/McDonald's_Hambur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 y="1409461"/>
            <a:ext cx="8869680" cy="490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71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Delight  vs. Disappointment</a:t>
            </a:r>
          </a:p>
        </p:txBody>
      </p:sp>
      <p:sp>
        <p:nvSpPr>
          <p:cNvPr id="3" name="Content Placeholder 2"/>
          <p:cNvSpPr>
            <a:spLocks noGrp="1"/>
          </p:cNvSpPr>
          <p:nvPr>
            <p:ph idx="4294967295"/>
          </p:nvPr>
        </p:nvSpPr>
        <p:spPr>
          <a:xfrm>
            <a:off x="228600" y="1600200"/>
            <a:ext cx="8686800" cy="4525963"/>
          </a:xfrm>
        </p:spPr>
        <p:txBody>
          <a:bodyPr/>
          <a:lstStyle/>
          <a:p>
            <a:endParaRPr lang="en-US" dirty="0"/>
          </a:p>
        </p:txBody>
      </p:sp>
      <p:sp>
        <p:nvSpPr>
          <p:cNvPr id="5" name="Rectangle 3"/>
          <p:cNvSpPr txBox="1">
            <a:spLocks noChangeArrowheads="1"/>
          </p:cNvSpPr>
          <p:nvPr/>
        </p:nvSpPr>
        <p:spPr bwMode="auto">
          <a:xfrm>
            <a:off x="1066800" y="3094038"/>
            <a:ext cx="746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CC00"/>
              </a:buClr>
              <a:buChar char="•"/>
              <a:defRPr sz="28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3pPr>
            <a:lvl4pPr marL="1600200" indent="-228600" algn="l" rtl="0" fontAlgn="base">
              <a:spcBef>
                <a:spcPct val="20000"/>
              </a:spcBef>
              <a:spcAft>
                <a:spcPct val="0"/>
              </a:spcAft>
              <a:buClr>
                <a:srgbClr val="009999"/>
              </a:buClr>
              <a:buFont typeface="Arial" panose="020B0604020202020204" pitchFamily="34" charset="0"/>
              <a:buChar char="–"/>
              <a:defRPr sz="2800" kern="1200">
                <a:solidFill>
                  <a:schemeClr val="tx1"/>
                </a:solidFill>
                <a:latin typeface="+mn-lt"/>
                <a:ea typeface="+mn-ea"/>
                <a:cs typeface="+mn-cs"/>
              </a:defRPr>
            </a:lvl4pPr>
            <a:lvl5pPr marL="2057400" indent="-228600" algn="l" rtl="0" fontAlgn="base">
              <a:spcBef>
                <a:spcPct val="20000"/>
              </a:spcBef>
              <a:spcAft>
                <a:spcPct val="0"/>
              </a:spcAft>
              <a:buClr>
                <a:srgbClr val="CC0099"/>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8275" defTabSz="495300">
              <a:buFont typeface="Wingdings" pitchFamily="2" charset="2"/>
              <a:buNone/>
            </a:pPr>
            <a:r>
              <a:rPr lang="en-US" dirty="0">
                <a:solidFill>
                  <a:schemeClr val="bg2">
                    <a:lumMod val="10000"/>
                  </a:schemeClr>
                </a:solidFill>
                <a:latin typeface="+mj-lt"/>
              </a:rPr>
              <a:t>Satisfaction</a:t>
            </a:r>
            <a:r>
              <a:rPr lang="en-US" dirty="0"/>
              <a:t> = Actual Value = Perceived Value</a:t>
            </a:r>
          </a:p>
        </p:txBody>
      </p:sp>
      <p:sp>
        <p:nvSpPr>
          <p:cNvPr id="11" name="Rectangle 3"/>
          <p:cNvSpPr txBox="1">
            <a:spLocks noChangeArrowheads="1"/>
          </p:cNvSpPr>
          <p:nvPr/>
        </p:nvSpPr>
        <p:spPr bwMode="auto">
          <a:xfrm>
            <a:off x="457200" y="35814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CC00"/>
              </a:buClr>
              <a:buChar char="•"/>
              <a:defRPr sz="28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3pPr>
            <a:lvl4pPr marL="1600200" indent="-228600" algn="l" rtl="0" fontAlgn="base">
              <a:spcBef>
                <a:spcPct val="20000"/>
              </a:spcBef>
              <a:spcAft>
                <a:spcPct val="0"/>
              </a:spcAft>
              <a:buClr>
                <a:srgbClr val="009999"/>
              </a:buClr>
              <a:buFont typeface="Arial" panose="020B0604020202020204" pitchFamily="34" charset="0"/>
              <a:buChar char="–"/>
              <a:defRPr sz="2800" kern="1200">
                <a:solidFill>
                  <a:schemeClr val="tx1"/>
                </a:solidFill>
                <a:latin typeface="+mn-lt"/>
                <a:ea typeface="+mn-ea"/>
                <a:cs typeface="+mn-cs"/>
              </a:defRPr>
            </a:lvl4pPr>
            <a:lvl5pPr marL="2057400" indent="-228600" algn="l" rtl="0" fontAlgn="base">
              <a:spcBef>
                <a:spcPct val="20000"/>
              </a:spcBef>
              <a:spcAft>
                <a:spcPct val="0"/>
              </a:spcAft>
              <a:buClr>
                <a:srgbClr val="CC0099"/>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8275" defTabSz="495300">
              <a:buFont typeface="Wingdings" pitchFamily="2" charset="2"/>
              <a:buNone/>
            </a:pPr>
            <a:r>
              <a:rPr lang="en-US" dirty="0">
                <a:solidFill>
                  <a:schemeClr val="bg2">
                    <a:lumMod val="10000"/>
                  </a:schemeClr>
                </a:solidFill>
                <a:latin typeface="+mj-lt"/>
              </a:rPr>
              <a:t>Disappointment</a:t>
            </a:r>
            <a:r>
              <a:rPr lang="en-US" dirty="0"/>
              <a:t> = Actual Value &lt; Perceived Value</a:t>
            </a:r>
          </a:p>
        </p:txBody>
      </p:sp>
      <p:sp>
        <p:nvSpPr>
          <p:cNvPr id="12" name="Rectangle 3"/>
          <p:cNvSpPr txBox="1">
            <a:spLocks noChangeArrowheads="1"/>
          </p:cNvSpPr>
          <p:nvPr/>
        </p:nvSpPr>
        <p:spPr bwMode="auto">
          <a:xfrm>
            <a:off x="1143000" y="2607469"/>
            <a:ext cx="746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CC00"/>
              </a:buClr>
              <a:buChar char="•"/>
              <a:defRPr sz="28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3pPr>
            <a:lvl4pPr marL="1600200" indent="-228600" algn="l" rtl="0" fontAlgn="base">
              <a:spcBef>
                <a:spcPct val="20000"/>
              </a:spcBef>
              <a:spcAft>
                <a:spcPct val="0"/>
              </a:spcAft>
              <a:buClr>
                <a:srgbClr val="009999"/>
              </a:buClr>
              <a:buFont typeface="Arial" panose="020B0604020202020204" pitchFamily="34" charset="0"/>
              <a:buChar char="–"/>
              <a:defRPr sz="2800" kern="1200">
                <a:solidFill>
                  <a:schemeClr val="tx1"/>
                </a:solidFill>
                <a:latin typeface="+mn-lt"/>
                <a:ea typeface="+mn-ea"/>
                <a:cs typeface="+mn-cs"/>
              </a:defRPr>
            </a:lvl4pPr>
            <a:lvl5pPr marL="2057400" indent="-228600" algn="l" rtl="0" fontAlgn="base">
              <a:spcBef>
                <a:spcPct val="20000"/>
              </a:spcBef>
              <a:spcAft>
                <a:spcPct val="0"/>
              </a:spcAft>
              <a:buClr>
                <a:srgbClr val="CC0099"/>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8275" defTabSz="495300">
              <a:buFont typeface="Wingdings" pitchFamily="2" charset="2"/>
              <a:buNone/>
            </a:pPr>
            <a:r>
              <a:rPr lang="en-US" dirty="0">
                <a:solidFill>
                  <a:schemeClr val="bg2">
                    <a:lumMod val="10000"/>
                  </a:schemeClr>
                </a:solidFill>
                <a:latin typeface="+mj-lt"/>
              </a:rPr>
              <a:t>       Delight</a:t>
            </a:r>
            <a:r>
              <a:rPr lang="en-US" dirty="0"/>
              <a:t> = Actual Value &gt; Perceived Value</a:t>
            </a:r>
          </a:p>
        </p:txBody>
      </p:sp>
    </p:spTree>
    <p:extLst>
      <p:ext uri="{BB962C8B-B14F-4D97-AF65-F5344CB8AC3E}">
        <p14:creationId xmlns:p14="http://schemas.microsoft.com/office/powerpoint/2010/main" val="34812198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4294967295"/>
          </p:nvPr>
        </p:nvSpPr>
        <p:spPr>
          <a:xfrm>
            <a:off x="152400" y="133277"/>
            <a:ext cx="8839200" cy="4525963"/>
          </a:xfrm>
        </p:spPr>
        <p:txBody>
          <a:bodyPr/>
          <a:lstStyle/>
          <a:p>
            <a:pPr>
              <a:lnSpc>
                <a:spcPct val="80000"/>
              </a:lnSpc>
              <a:buFontTx/>
              <a:buNone/>
            </a:pPr>
            <a:endParaRPr lang="en-US" altLang="en-US" dirty="0"/>
          </a:p>
          <a:p>
            <a:pPr algn="ctr">
              <a:lnSpc>
                <a:spcPct val="80000"/>
              </a:lnSpc>
              <a:buFontTx/>
              <a:buNone/>
            </a:pPr>
            <a:r>
              <a:rPr lang="en-US" altLang="en-US" dirty="0"/>
              <a:t>Repeated </a:t>
            </a:r>
            <a:r>
              <a:rPr lang="en-US" altLang="en-US" b="1" dirty="0">
                <a:solidFill>
                  <a:schemeClr val="accent2"/>
                </a:solidFill>
              </a:rPr>
              <a:t>Satisfaction</a:t>
            </a:r>
            <a:r>
              <a:rPr lang="en-US" altLang="en-US" dirty="0"/>
              <a:t> begets </a:t>
            </a:r>
            <a:r>
              <a:rPr lang="en-US" altLang="en-US" b="1" dirty="0">
                <a:solidFill>
                  <a:srgbClr val="008000"/>
                </a:solidFill>
              </a:rPr>
              <a:t>Loyalty</a:t>
            </a:r>
          </a:p>
          <a:p>
            <a:pPr>
              <a:lnSpc>
                <a:spcPct val="80000"/>
              </a:lnSpc>
            </a:pPr>
            <a:endParaRPr lang="en-US" altLang="en-US" b="1" dirty="0">
              <a:solidFill>
                <a:srgbClr val="727C50"/>
              </a:solidFill>
            </a:endParaRPr>
          </a:p>
          <a:p>
            <a:pPr>
              <a:lnSpc>
                <a:spcPct val="80000"/>
              </a:lnSpc>
              <a:buFontTx/>
              <a:buNone/>
            </a:pPr>
            <a:r>
              <a:rPr lang="en-US" altLang="en-US" sz="2400" b="1" u="sng" dirty="0"/>
              <a:t>Transactional Loyalty </a:t>
            </a:r>
          </a:p>
          <a:p>
            <a:pPr lvl="1">
              <a:lnSpc>
                <a:spcPct val="80000"/>
              </a:lnSpc>
            </a:pPr>
            <a:r>
              <a:rPr lang="en-US" altLang="en-US" sz="2400" dirty="0"/>
              <a:t>Repeat Purchases</a:t>
            </a:r>
          </a:p>
          <a:p>
            <a:pPr lvl="1">
              <a:lnSpc>
                <a:spcPct val="80000"/>
              </a:lnSpc>
            </a:pPr>
            <a:r>
              <a:rPr lang="en-US" altLang="en-US" sz="2400" dirty="0"/>
              <a:t>Derived from Tangible Value</a:t>
            </a:r>
          </a:p>
          <a:p>
            <a:pPr lvl="1">
              <a:lnSpc>
                <a:spcPct val="80000"/>
              </a:lnSpc>
            </a:pPr>
            <a:endParaRPr lang="en-US" altLang="en-US" sz="2400" dirty="0"/>
          </a:p>
          <a:p>
            <a:pPr>
              <a:lnSpc>
                <a:spcPct val="80000"/>
              </a:lnSpc>
              <a:buFontTx/>
              <a:buNone/>
            </a:pPr>
            <a:r>
              <a:rPr lang="en-US" altLang="en-US" sz="2400" b="1" u="sng" dirty="0"/>
              <a:t>Emotional Loyalty</a:t>
            </a:r>
          </a:p>
          <a:p>
            <a:pPr lvl="1">
              <a:lnSpc>
                <a:spcPct val="80000"/>
              </a:lnSpc>
            </a:pPr>
            <a:r>
              <a:rPr lang="en-US" altLang="en-US" sz="2400" dirty="0"/>
              <a:t>Ownership, Price Premiums</a:t>
            </a:r>
          </a:p>
          <a:p>
            <a:pPr lvl="1">
              <a:lnSpc>
                <a:spcPct val="80000"/>
              </a:lnSpc>
            </a:pPr>
            <a:r>
              <a:rPr lang="en-US" altLang="en-US" sz="2400" dirty="0"/>
              <a:t>Derived from Intangible</a:t>
            </a:r>
          </a:p>
        </p:txBody>
      </p:sp>
      <p:pic>
        <p:nvPicPr>
          <p:cNvPr id="14340" name="Picture 4" descr="MPj02625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5867400" y="6392863"/>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000"/>
              <a:t>Adapted from Sampson Lee Montgomery Research (2004)</a:t>
            </a:r>
          </a:p>
        </p:txBody>
      </p:sp>
    </p:spTree>
    <p:extLst>
      <p:ext uri="{BB962C8B-B14F-4D97-AF65-F5344CB8AC3E}">
        <p14:creationId xmlns:p14="http://schemas.microsoft.com/office/powerpoint/2010/main" val="37373788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itle 189441"/>
          <p:cNvSpPr>
            <a:spLocks noGrp="1" noChangeArrowheads="1"/>
          </p:cNvSpPr>
          <p:nvPr>
            <p:ph type="title"/>
          </p:nvPr>
        </p:nvSpPr>
        <p:spPr>
          <a:noFill/>
        </p:spPr>
        <p:txBody>
          <a:bodyPr anchor="b">
            <a:normAutofit/>
          </a:bodyPr>
          <a:lstStyle/>
          <a:p>
            <a:pPr marL="0" indent="0" defTabSz="914400" eaLnBrk="1" hangingPunct="1"/>
            <a:r>
              <a:rPr lang="en-US" sz="4000" dirty="0">
                <a:solidFill>
                  <a:schemeClr val="hlink"/>
                </a:solidFill>
              </a:rPr>
              <a:t>Measure</a:t>
            </a:r>
          </a:p>
        </p:txBody>
      </p:sp>
      <p:sp>
        <p:nvSpPr>
          <p:cNvPr id="189443" name="Text Placeholder 189442"/>
          <p:cNvSpPr>
            <a:spLocks noGrp="1" noChangeArrowheads="1"/>
          </p:cNvSpPr>
          <p:nvPr>
            <p:ph type="body" idx="1"/>
          </p:nvPr>
        </p:nvSpPr>
        <p:spPr>
          <a:noFill/>
        </p:spPr>
        <p:txBody>
          <a:bodyPr/>
          <a:lstStyle/>
          <a:p>
            <a:pPr defTabSz="914400" eaLnBrk="1" hangingPunct="1">
              <a:buFont typeface="Wingdings" pitchFamily="2" charset="2"/>
              <a:buNone/>
            </a:pPr>
            <a:r>
              <a:rPr lang="en-US" dirty="0"/>
              <a:t>Steps in AIDA</a:t>
            </a:r>
          </a:p>
          <a:p>
            <a:pPr>
              <a:buNone/>
            </a:pPr>
            <a:r>
              <a:rPr lang="en-US" dirty="0"/>
              <a:t>Buyer perceptions</a:t>
            </a:r>
          </a:p>
          <a:p>
            <a:pPr defTabSz="914400" eaLnBrk="1" hangingPunct="1">
              <a:buFont typeface="Wingdings" pitchFamily="2" charset="2"/>
              <a:buNone/>
            </a:pPr>
            <a:r>
              <a:rPr lang="en-US" dirty="0"/>
              <a:t>Satisfaction</a:t>
            </a:r>
          </a:p>
          <a:p>
            <a:pPr defTabSz="914400" eaLnBrk="1" hangingPunct="1">
              <a:buFont typeface="Wingdings" pitchFamily="2" charset="2"/>
              <a:buNone/>
            </a:pPr>
            <a:r>
              <a:rPr lang="en-US" dirty="0"/>
              <a:t>Communication Goals</a:t>
            </a:r>
          </a:p>
          <a:p>
            <a:pPr defTabSz="914400" eaLnBrk="1" hangingPunct="1">
              <a:buFont typeface="Wingdings" pitchFamily="2" charset="2"/>
              <a:buNone/>
            </a:pPr>
            <a:r>
              <a:rPr lang="en-US" dirty="0"/>
              <a:t>Buyer Feedback</a:t>
            </a:r>
          </a:p>
          <a:p>
            <a:pPr defTabSz="914400" eaLnBrk="1" hangingPunct="1">
              <a:buFont typeface="Wingdings" pitchFamily="2" charset="2"/>
              <a:buNone/>
            </a:pPr>
            <a:endParaRPr lang="en-US" dirty="0"/>
          </a:p>
          <a:p>
            <a:pPr defTabSz="914400" eaLnBrk="1" hangingPunct="1">
              <a:buFont typeface="Wingdings" pitchFamily="2" charset="2"/>
              <a:buNone/>
            </a:pPr>
            <a:endParaRPr lang="en-US" dirty="0"/>
          </a:p>
        </p:txBody>
      </p:sp>
      <p:pic>
        <p:nvPicPr>
          <p:cNvPr id="48132" name="Rectangle 189443"/>
          <p:cNvPicPr>
            <a:picLocks noChangeAspect="1" noChangeArrowheads="1"/>
          </p:cNvPicPr>
          <p:nvPr/>
        </p:nvPicPr>
        <p:blipFill>
          <a:blip r:embed="rId3"/>
          <a:srcRect/>
          <a:stretch>
            <a:fillRect/>
          </a:stretch>
        </p:blipFill>
        <p:spPr bwMode="auto">
          <a:xfrm>
            <a:off x="4800600" y="1732229"/>
            <a:ext cx="2987965" cy="4261903"/>
          </a:xfrm>
          <a:prstGeom prst="rect">
            <a:avLst/>
          </a:prstGeom>
          <a:noFill/>
          <a:ln w="9525">
            <a:noFill/>
            <a:miter lim="800000"/>
            <a:headEnd/>
            <a:tailEnd/>
          </a:ln>
        </p:spPr>
      </p:pic>
    </p:spTree>
    <p:extLst>
      <p:ext uri="{BB962C8B-B14F-4D97-AF65-F5344CB8AC3E}">
        <p14:creationId xmlns:p14="http://schemas.microsoft.com/office/powerpoint/2010/main" val="2854546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A853-DF8E-AB72-7A1C-0F388C495EFE}"/>
              </a:ext>
            </a:extLst>
          </p:cNvPr>
          <p:cNvSpPr>
            <a:spLocks noGrp="1"/>
          </p:cNvSpPr>
          <p:nvPr>
            <p:ph type="title"/>
          </p:nvPr>
        </p:nvSpPr>
        <p:spPr/>
        <p:txBody>
          <a:bodyPr/>
          <a:lstStyle/>
          <a:p>
            <a:r>
              <a:rPr lang="en-US" dirty="0"/>
              <a:t>Tim’s </a:t>
            </a:r>
            <a:r>
              <a:rPr lang="en-US" dirty="0" err="1"/>
              <a:t>TargetSorg</a:t>
            </a:r>
            <a:r>
              <a:rPr lang="en-US" dirty="0"/>
              <a:t> Challenge</a:t>
            </a:r>
          </a:p>
        </p:txBody>
      </p:sp>
      <p:sp>
        <p:nvSpPr>
          <p:cNvPr id="3" name="Text Placeholder 2">
            <a:extLst>
              <a:ext uri="{FF2B5EF4-FFF2-40B4-BE49-F238E27FC236}">
                <a16:creationId xmlns:a16="http://schemas.microsoft.com/office/drawing/2014/main" id="{4C775F4D-800F-79FA-A01E-E729433BEC56}"/>
              </a:ext>
            </a:extLst>
          </p:cNvPr>
          <p:cNvSpPr>
            <a:spLocks noGrp="1"/>
          </p:cNvSpPr>
          <p:nvPr>
            <p:ph type="body" idx="1"/>
          </p:nvPr>
        </p:nvSpPr>
        <p:spPr/>
        <p:txBody>
          <a:bodyPr/>
          <a:lstStyle/>
          <a:p>
            <a:endParaRPr lang="en-US"/>
          </a:p>
        </p:txBody>
      </p:sp>
      <p:pic>
        <p:nvPicPr>
          <p:cNvPr id="5" name="Picture 4" descr="A close-up of a plant&#10;&#10;Description automatically generated with low confidence">
            <a:extLst>
              <a:ext uri="{FF2B5EF4-FFF2-40B4-BE49-F238E27FC236}">
                <a16:creationId xmlns:a16="http://schemas.microsoft.com/office/drawing/2014/main" id="{E6B91509-1BF5-5232-9433-4F6237922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439863"/>
            <a:ext cx="4686300" cy="4686300"/>
          </a:xfrm>
          <a:prstGeom prst="rect">
            <a:avLst/>
          </a:prstGeom>
        </p:spPr>
      </p:pic>
    </p:spTree>
    <p:extLst>
      <p:ext uri="{BB962C8B-B14F-4D97-AF65-F5344CB8AC3E}">
        <p14:creationId xmlns:p14="http://schemas.microsoft.com/office/powerpoint/2010/main" val="2204152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80C3-F5B7-6447-FED6-6AD4BBE0275A}"/>
              </a:ext>
            </a:extLst>
          </p:cNvPr>
          <p:cNvSpPr>
            <a:spLocks noGrp="1"/>
          </p:cNvSpPr>
          <p:nvPr>
            <p:ph type="title"/>
          </p:nvPr>
        </p:nvSpPr>
        <p:spPr/>
        <p:txBody>
          <a:bodyPr/>
          <a:lstStyle/>
          <a:p>
            <a:r>
              <a:rPr lang="en-US" dirty="0">
                <a:solidFill>
                  <a:schemeClr val="accent3"/>
                </a:solidFill>
              </a:rPr>
              <a:t>Supply Chain Alignment</a:t>
            </a:r>
          </a:p>
        </p:txBody>
      </p:sp>
      <p:sp>
        <p:nvSpPr>
          <p:cNvPr id="3" name="Content Placeholder 2">
            <a:extLst>
              <a:ext uri="{FF2B5EF4-FFF2-40B4-BE49-F238E27FC236}">
                <a16:creationId xmlns:a16="http://schemas.microsoft.com/office/drawing/2014/main" id="{9CC3C178-F84E-1110-B9BF-905B5743D5B1}"/>
              </a:ext>
            </a:extLst>
          </p:cNvPr>
          <p:cNvSpPr>
            <a:spLocks noGrp="1"/>
          </p:cNvSpPr>
          <p:nvPr>
            <p:ph idx="4294967295"/>
          </p:nvPr>
        </p:nvSpPr>
        <p:spPr>
          <a:xfrm>
            <a:off x="0" y="1295400"/>
            <a:ext cx="8686800" cy="4525963"/>
          </a:xfrm>
        </p:spPr>
        <p:txBody>
          <a:bodyPr/>
          <a:lstStyle/>
          <a:p>
            <a:r>
              <a:rPr lang="en-US" dirty="0"/>
              <a:t>Supply management</a:t>
            </a:r>
          </a:p>
          <a:p>
            <a:pPr lvl="1"/>
            <a:r>
              <a:rPr lang="en-US" dirty="0"/>
              <a:t>Procurement</a:t>
            </a:r>
          </a:p>
          <a:p>
            <a:pPr lvl="1"/>
            <a:r>
              <a:rPr lang="en-US" dirty="0"/>
              <a:t>Input Storage</a:t>
            </a:r>
          </a:p>
          <a:p>
            <a:pPr lvl="1"/>
            <a:r>
              <a:rPr lang="en-US" dirty="0"/>
              <a:t>Capacity</a:t>
            </a:r>
          </a:p>
          <a:p>
            <a:pPr lvl="1"/>
            <a:r>
              <a:rPr lang="en-US" dirty="0"/>
              <a:t>Production</a:t>
            </a:r>
          </a:p>
          <a:p>
            <a:pPr lvl="1"/>
            <a:r>
              <a:rPr lang="en-US" dirty="0"/>
              <a:t>Inventory</a:t>
            </a:r>
          </a:p>
          <a:p>
            <a:pPr lvl="1"/>
            <a:endParaRPr lang="en-US" dirty="0"/>
          </a:p>
          <a:p>
            <a:pPr lvl="1"/>
            <a:endParaRPr lang="en-US" dirty="0"/>
          </a:p>
        </p:txBody>
      </p:sp>
      <p:sp>
        <p:nvSpPr>
          <p:cNvPr id="5" name="Content Placeholder 2">
            <a:extLst>
              <a:ext uri="{FF2B5EF4-FFF2-40B4-BE49-F238E27FC236}">
                <a16:creationId xmlns:a16="http://schemas.microsoft.com/office/drawing/2014/main" id="{1BA00FB2-34BF-D49B-9881-DDF2636833E8}"/>
              </a:ext>
            </a:extLst>
          </p:cNvPr>
          <p:cNvSpPr txBox="1">
            <a:spLocks/>
          </p:cNvSpPr>
          <p:nvPr/>
        </p:nvSpPr>
        <p:spPr bwMode="auto">
          <a:xfrm>
            <a:off x="5410200" y="1352947"/>
            <a:ext cx="441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CC00"/>
              </a:buClr>
              <a:buChar char="•"/>
              <a:defRPr sz="28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3pPr>
            <a:lvl4pPr marL="1600200" indent="-228600" algn="l" rtl="0" fontAlgn="base">
              <a:spcBef>
                <a:spcPct val="20000"/>
              </a:spcBef>
              <a:spcAft>
                <a:spcPct val="0"/>
              </a:spcAft>
              <a:buClr>
                <a:srgbClr val="009999"/>
              </a:buClr>
              <a:buFont typeface="Arial" panose="020B0604020202020204" pitchFamily="34" charset="0"/>
              <a:buChar char="–"/>
              <a:defRPr sz="2800" kern="1200">
                <a:solidFill>
                  <a:schemeClr val="tx1"/>
                </a:solidFill>
                <a:latin typeface="+mn-lt"/>
                <a:ea typeface="+mn-ea"/>
                <a:cs typeface="+mn-cs"/>
              </a:defRPr>
            </a:lvl4pPr>
            <a:lvl5pPr marL="2057400" indent="-228600" algn="l" rtl="0" fontAlgn="base">
              <a:spcBef>
                <a:spcPct val="20000"/>
              </a:spcBef>
              <a:spcAft>
                <a:spcPct val="0"/>
              </a:spcAft>
              <a:buClr>
                <a:srgbClr val="CC0099"/>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Demand management</a:t>
            </a:r>
          </a:p>
          <a:p>
            <a:pPr lvl="1">
              <a:spcBef>
                <a:spcPts val="0"/>
              </a:spcBef>
            </a:pPr>
            <a:r>
              <a:rPr lang="en-US" dirty="0"/>
              <a:t>Forecasting</a:t>
            </a:r>
          </a:p>
          <a:p>
            <a:pPr lvl="1">
              <a:spcBef>
                <a:spcPts val="0"/>
              </a:spcBef>
            </a:pPr>
            <a:r>
              <a:rPr lang="en-US" dirty="0"/>
              <a:t>Selling</a:t>
            </a:r>
          </a:p>
          <a:p>
            <a:pPr lvl="1">
              <a:spcBef>
                <a:spcPts val="0"/>
              </a:spcBef>
            </a:pPr>
            <a:r>
              <a:rPr lang="en-US" dirty="0"/>
              <a:t>Distributing</a:t>
            </a:r>
          </a:p>
          <a:p>
            <a:pPr lvl="1">
              <a:spcBef>
                <a:spcPts val="0"/>
              </a:spcBef>
            </a:pPr>
            <a:r>
              <a:rPr lang="en-US" dirty="0"/>
              <a:t>Warehousing</a:t>
            </a:r>
          </a:p>
          <a:p>
            <a:pPr lvl="1">
              <a:spcBef>
                <a:spcPts val="0"/>
              </a:spcBef>
            </a:pPr>
            <a:r>
              <a:rPr lang="en-US" dirty="0"/>
              <a:t>Logistics</a:t>
            </a:r>
          </a:p>
          <a:p>
            <a:pPr lvl="1"/>
            <a:endParaRPr lang="en-US" dirty="0"/>
          </a:p>
          <a:p>
            <a:pPr lvl="1"/>
            <a:endParaRPr lang="en-US" dirty="0"/>
          </a:p>
        </p:txBody>
      </p:sp>
      <p:sp>
        <p:nvSpPr>
          <p:cNvPr id="11" name="TextBox 10">
            <a:extLst>
              <a:ext uri="{FF2B5EF4-FFF2-40B4-BE49-F238E27FC236}">
                <a16:creationId xmlns:a16="http://schemas.microsoft.com/office/drawing/2014/main" id="{3A61791C-9AB1-6005-0009-3E2A15884244}"/>
              </a:ext>
            </a:extLst>
          </p:cNvPr>
          <p:cNvSpPr txBox="1"/>
          <p:nvPr/>
        </p:nvSpPr>
        <p:spPr>
          <a:xfrm>
            <a:off x="2286000" y="3246597"/>
            <a:ext cx="4572000" cy="369332"/>
          </a:xfrm>
          <a:prstGeom prst="rect">
            <a:avLst/>
          </a:prstGeom>
          <a:noFill/>
        </p:spPr>
        <p:txBody>
          <a:bodyPr wrap="square">
            <a:spAutoFit/>
          </a:bodyPr>
          <a:lstStyle/>
          <a:p>
            <a:r>
              <a:rPr lang="en-US" dirty="0"/>
              <a:t> </a:t>
            </a:r>
          </a:p>
        </p:txBody>
      </p:sp>
      <p:graphicFrame>
        <p:nvGraphicFramePr>
          <p:cNvPr id="13" name="Content Placeholder 5">
            <a:extLst>
              <a:ext uri="{FF2B5EF4-FFF2-40B4-BE49-F238E27FC236}">
                <a16:creationId xmlns:a16="http://schemas.microsoft.com/office/drawing/2014/main" id="{4E8A708E-249C-5638-A5F5-F84EB531D220}"/>
              </a:ext>
            </a:extLst>
          </p:cNvPr>
          <p:cNvGraphicFramePr>
            <a:graphicFrameLocks/>
          </p:cNvGraphicFramePr>
          <p:nvPr>
            <p:extLst>
              <p:ext uri="{D42A27DB-BD31-4B8C-83A1-F6EECF244321}">
                <p14:modId xmlns:p14="http://schemas.microsoft.com/office/powerpoint/2010/main" val="999292074"/>
              </p:ext>
            </p:extLst>
          </p:nvPr>
        </p:nvGraphicFramePr>
        <p:xfrm>
          <a:off x="1758553" y="2822433"/>
          <a:ext cx="5626894" cy="379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6C35F8C3-1F2A-48B8-FBE9-2FA50E51F508}"/>
              </a:ext>
            </a:extLst>
          </p:cNvPr>
          <p:cNvSpPr/>
          <p:nvPr/>
        </p:nvSpPr>
        <p:spPr>
          <a:xfrm>
            <a:off x="3543300" y="2438400"/>
            <a:ext cx="2057400" cy="36933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solidFill>
              </a:rPr>
              <a:t>Management</a:t>
            </a:r>
          </a:p>
        </p:txBody>
      </p:sp>
    </p:spTree>
    <p:extLst>
      <p:ext uri="{BB962C8B-B14F-4D97-AF65-F5344CB8AC3E}">
        <p14:creationId xmlns:p14="http://schemas.microsoft.com/office/powerpoint/2010/main" val="37830373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wrap="square" lIns="89064" tIns="43751" rIns="89064" bIns="43751" anchor="b">
            <a:spAutoFit/>
          </a:bodyPr>
          <a:lstStyle/>
          <a:p>
            <a:pPr>
              <a:defRPr/>
            </a:pPr>
            <a:r>
              <a:rPr lang="en-US" dirty="0"/>
              <a:t>Marketing Framework</a:t>
            </a:r>
          </a:p>
        </p:txBody>
      </p:sp>
      <p:sp>
        <p:nvSpPr>
          <p:cNvPr id="2" name="Content Placeholder 1">
            <a:extLst>
              <a:ext uri="{FF2B5EF4-FFF2-40B4-BE49-F238E27FC236}">
                <a16:creationId xmlns:a16="http://schemas.microsoft.com/office/drawing/2014/main" id="{C0AA8226-7130-931B-E05E-3F69E4FF2E8F}"/>
              </a:ext>
            </a:extLst>
          </p:cNvPr>
          <p:cNvSpPr>
            <a:spLocks noGrp="1"/>
          </p:cNvSpPr>
          <p:nvPr>
            <p:ph idx="4294967295"/>
          </p:nvPr>
        </p:nvSpPr>
        <p:spPr>
          <a:xfrm>
            <a:off x="228600" y="1600200"/>
            <a:ext cx="8686800" cy="4525963"/>
          </a:xfrm>
        </p:spPr>
        <p:txBody>
          <a:bodyPr/>
          <a:lstStyle/>
          <a:p>
            <a:endParaRPr lang="en-US"/>
          </a:p>
        </p:txBody>
      </p:sp>
      <p:sp>
        <p:nvSpPr>
          <p:cNvPr id="10243" name="Rectangle 3"/>
          <p:cNvSpPr>
            <a:spLocks noChangeArrowheads="1"/>
          </p:cNvSpPr>
          <p:nvPr/>
        </p:nvSpPr>
        <p:spPr bwMode="auto">
          <a:xfrm>
            <a:off x="5387975" y="4300538"/>
            <a:ext cx="752475" cy="304800"/>
          </a:xfrm>
          <a:prstGeom prst="rect">
            <a:avLst/>
          </a:prstGeom>
          <a:noFill/>
          <a:ln w="12700">
            <a:solidFill>
              <a:schemeClr val="tx2"/>
            </a:solidFill>
            <a:miter lim="800000"/>
            <a:headEnd/>
            <a:tailEnd/>
          </a:ln>
        </p:spPr>
        <p:txBody>
          <a:bodyPr wrap="none" lIns="79928" tIns="39287" rIns="79928" bIns="39287">
            <a:spAutoFit/>
          </a:bodyPr>
          <a:lstStyle/>
          <a:p>
            <a:pPr defTabSz="909638" eaLnBrk="0" hangingPunct="0"/>
            <a:r>
              <a:rPr lang="en-US" sz="1400" b="1">
                <a:solidFill>
                  <a:srgbClr val="003300"/>
                </a:solidFill>
              </a:rPr>
              <a:t>People</a:t>
            </a:r>
          </a:p>
        </p:txBody>
      </p:sp>
      <p:sp>
        <p:nvSpPr>
          <p:cNvPr id="10244" name="Oval 4"/>
          <p:cNvSpPr>
            <a:spLocks noChangeArrowheads="1"/>
          </p:cNvSpPr>
          <p:nvPr/>
        </p:nvSpPr>
        <p:spPr bwMode="auto">
          <a:xfrm>
            <a:off x="2012156" y="1611067"/>
            <a:ext cx="5157787" cy="5086350"/>
          </a:xfrm>
          <a:prstGeom prst="ellipse">
            <a:avLst/>
          </a:prstGeom>
          <a:solidFill>
            <a:schemeClr val="accent2"/>
          </a:solidFill>
          <a:ln w="25400">
            <a:solidFill>
              <a:schemeClr val="tx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45" name="Oval 5"/>
          <p:cNvSpPr>
            <a:spLocks noChangeArrowheads="1"/>
          </p:cNvSpPr>
          <p:nvPr/>
        </p:nvSpPr>
        <p:spPr bwMode="auto">
          <a:xfrm>
            <a:off x="2871787" y="2378075"/>
            <a:ext cx="3438525" cy="3392487"/>
          </a:xfrm>
          <a:prstGeom prst="ellipse">
            <a:avLst/>
          </a:prstGeom>
          <a:solidFill>
            <a:schemeClr val="tx1"/>
          </a:solidFill>
          <a:ln w="25400">
            <a:solidFill>
              <a:schemeClr val="tx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46" name="Oval 6"/>
          <p:cNvSpPr>
            <a:spLocks noChangeArrowheads="1"/>
          </p:cNvSpPr>
          <p:nvPr/>
        </p:nvSpPr>
        <p:spPr bwMode="auto">
          <a:xfrm>
            <a:off x="3727450" y="3238500"/>
            <a:ext cx="1714500" cy="1692275"/>
          </a:xfrm>
          <a:prstGeom prst="ellipse">
            <a:avLst/>
          </a:prstGeom>
          <a:solidFill>
            <a:schemeClr val="accent2"/>
          </a:solidFill>
          <a:ln w="25400">
            <a:solidFill>
              <a:schemeClr val="tx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47" name="Line 7"/>
          <p:cNvSpPr>
            <a:spLocks noChangeShapeType="1"/>
          </p:cNvSpPr>
          <p:nvPr/>
        </p:nvSpPr>
        <p:spPr bwMode="auto">
          <a:xfrm flipH="1">
            <a:off x="3570288" y="4794250"/>
            <a:ext cx="538162" cy="671513"/>
          </a:xfrm>
          <a:prstGeom prst="line">
            <a:avLst/>
          </a:prstGeom>
          <a:noFill/>
          <a:ln w="50800">
            <a:solidFill>
              <a:schemeClr val="bg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48" name="Line 8"/>
          <p:cNvSpPr>
            <a:spLocks noChangeShapeType="1"/>
          </p:cNvSpPr>
          <p:nvPr/>
        </p:nvSpPr>
        <p:spPr bwMode="auto">
          <a:xfrm>
            <a:off x="5062538" y="4818063"/>
            <a:ext cx="525462" cy="647700"/>
          </a:xfrm>
          <a:prstGeom prst="line">
            <a:avLst/>
          </a:prstGeom>
          <a:noFill/>
          <a:ln w="50800">
            <a:solidFill>
              <a:schemeClr val="bg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49" name="Line 9"/>
          <p:cNvSpPr>
            <a:spLocks noChangeShapeType="1"/>
          </p:cNvSpPr>
          <p:nvPr/>
        </p:nvSpPr>
        <p:spPr bwMode="auto">
          <a:xfrm flipV="1">
            <a:off x="5408613" y="3563938"/>
            <a:ext cx="796925" cy="285750"/>
          </a:xfrm>
          <a:prstGeom prst="line">
            <a:avLst/>
          </a:prstGeom>
          <a:noFill/>
          <a:ln w="50800">
            <a:solidFill>
              <a:schemeClr val="bg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50" name="Line 10"/>
          <p:cNvSpPr>
            <a:spLocks noChangeShapeType="1"/>
          </p:cNvSpPr>
          <p:nvPr/>
        </p:nvSpPr>
        <p:spPr bwMode="auto">
          <a:xfrm flipH="1" flipV="1">
            <a:off x="2935288" y="3611563"/>
            <a:ext cx="835025" cy="246062"/>
          </a:xfrm>
          <a:prstGeom prst="line">
            <a:avLst/>
          </a:prstGeom>
          <a:noFill/>
          <a:ln w="50800">
            <a:solidFill>
              <a:schemeClr val="bg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51" name="Line 11"/>
          <p:cNvSpPr>
            <a:spLocks noChangeShapeType="1"/>
          </p:cNvSpPr>
          <p:nvPr/>
        </p:nvSpPr>
        <p:spPr bwMode="auto">
          <a:xfrm flipV="1">
            <a:off x="4591050" y="2378075"/>
            <a:ext cx="0" cy="871538"/>
          </a:xfrm>
          <a:prstGeom prst="line">
            <a:avLst/>
          </a:prstGeom>
          <a:noFill/>
          <a:ln w="50800">
            <a:solidFill>
              <a:schemeClr val="bg2"/>
            </a:solidFill>
            <a:round/>
            <a:headEnd/>
            <a:tailEnd/>
          </a:ln>
        </p:spPr>
        <p:txBody>
          <a:bodyPr wrap="none" lIns="79928" tIns="39287" rIns="79928" bIns="39287">
            <a:spAutoFit/>
          </a:bodyPr>
          <a:lstStyle/>
          <a:p>
            <a:pPr eaLnBrk="0" hangingPunct="0"/>
            <a:endParaRPr lang="en-US">
              <a:solidFill>
                <a:srgbClr val="003300"/>
              </a:solidFill>
              <a:latin typeface="Verdana" pitchFamily="34" charset="0"/>
            </a:endParaRPr>
          </a:p>
        </p:txBody>
      </p:sp>
      <p:sp>
        <p:nvSpPr>
          <p:cNvPr id="10252" name="Rectangle 12"/>
          <p:cNvSpPr>
            <a:spLocks noChangeArrowheads="1"/>
          </p:cNvSpPr>
          <p:nvPr/>
        </p:nvSpPr>
        <p:spPr bwMode="auto">
          <a:xfrm>
            <a:off x="3429000" y="2849563"/>
            <a:ext cx="935668" cy="325563"/>
          </a:xfrm>
          <a:prstGeom prst="rect">
            <a:avLst/>
          </a:prstGeom>
          <a:noFill/>
          <a:ln w="12700">
            <a:noFill/>
            <a:miter lim="800000"/>
            <a:headEnd/>
            <a:tailEnd/>
          </a:ln>
        </p:spPr>
        <p:txBody>
          <a:bodyPr wrap="none" lIns="79928" tIns="39287" rIns="79928" bIns="39287">
            <a:spAutoFit/>
          </a:bodyPr>
          <a:lstStyle/>
          <a:p>
            <a:pPr defTabSz="909638" eaLnBrk="0" hangingPunct="0"/>
            <a:r>
              <a:rPr lang="en-US" sz="1600" b="1">
                <a:solidFill>
                  <a:srgbClr val="FFFF00"/>
                </a:solidFill>
              </a:rPr>
              <a:t>Product</a:t>
            </a:r>
          </a:p>
        </p:txBody>
      </p:sp>
      <p:sp>
        <p:nvSpPr>
          <p:cNvPr id="10253" name="Rectangle 13"/>
          <p:cNvSpPr>
            <a:spLocks noChangeArrowheads="1"/>
          </p:cNvSpPr>
          <p:nvPr/>
        </p:nvSpPr>
        <p:spPr bwMode="auto">
          <a:xfrm>
            <a:off x="3976688" y="5149850"/>
            <a:ext cx="1187339" cy="325563"/>
          </a:xfrm>
          <a:prstGeom prst="rect">
            <a:avLst/>
          </a:prstGeom>
          <a:noFill/>
          <a:ln w="12700">
            <a:noFill/>
            <a:miter lim="800000"/>
            <a:headEnd/>
            <a:tailEnd/>
          </a:ln>
        </p:spPr>
        <p:txBody>
          <a:bodyPr wrap="none" lIns="79928" tIns="39287" rIns="79928" bIns="39287">
            <a:spAutoFit/>
          </a:bodyPr>
          <a:lstStyle/>
          <a:p>
            <a:pPr defTabSz="909638" eaLnBrk="0" hangingPunct="0"/>
            <a:r>
              <a:rPr lang="en-US" sz="1600" b="1">
                <a:solidFill>
                  <a:srgbClr val="FFFF00"/>
                </a:solidFill>
              </a:rPr>
              <a:t>Promotion</a:t>
            </a:r>
          </a:p>
        </p:txBody>
      </p:sp>
      <p:sp>
        <p:nvSpPr>
          <p:cNvPr id="10254" name="Rectangle 14"/>
          <p:cNvSpPr>
            <a:spLocks noChangeArrowheads="1"/>
          </p:cNvSpPr>
          <p:nvPr/>
        </p:nvSpPr>
        <p:spPr bwMode="auto">
          <a:xfrm>
            <a:off x="4981575" y="2874963"/>
            <a:ext cx="696820" cy="325563"/>
          </a:xfrm>
          <a:prstGeom prst="rect">
            <a:avLst/>
          </a:prstGeom>
          <a:noFill/>
          <a:ln w="12700">
            <a:noFill/>
            <a:miter lim="800000"/>
            <a:headEnd/>
            <a:tailEnd/>
          </a:ln>
        </p:spPr>
        <p:txBody>
          <a:bodyPr wrap="none" lIns="79928" tIns="39287" rIns="79928" bIns="39287">
            <a:spAutoFit/>
          </a:bodyPr>
          <a:lstStyle/>
          <a:p>
            <a:pPr defTabSz="909638" eaLnBrk="0" hangingPunct="0"/>
            <a:r>
              <a:rPr lang="en-US" sz="1600" b="1">
                <a:solidFill>
                  <a:srgbClr val="FFFF00"/>
                </a:solidFill>
              </a:rPr>
              <a:t>Place</a:t>
            </a:r>
          </a:p>
        </p:txBody>
      </p:sp>
      <p:sp>
        <p:nvSpPr>
          <p:cNvPr id="10255" name="Rectangle 15"/>
          <p:cNvSpPr>
            <a:spLocks noChangeArrowheads="1"/>
          </p:cNvSpPr>
          <p:nvPr/>
        </p:nvSpPr>
        <p:spPr bwMode="auto">
          <a:xfrm>
            <a:off x="3032125" y="4346575"/>
            <a:ext cx="663158" cy="325563"/>
          </a:xfrm>
          <a:prstGeom prst="rect">
            <a:avLst/>
          </a:prstGeom>
          <a:noFill/>
          <a:ln w="12700">
            <a:noFill/>
            <a:miter lim="800000"/>
            <a:headEnd/>
            <a:tailEnd/>
          </a:ln>
        </p:spPr>
        <p:txBody>
          <a:bodyPr wrap="none" lIns="79928" tIns="39287" rIns="79928" bIns="39287">
            <a:spAutoFit/>
          </a:bodyPr>
          <a:lstStyle/>
          <a:p>
            <a:pPr defTabSz="909638" eaLnBrk="0" hangingPunct="0"/>
            <a:r>
              <a:rPr lang="en-US" sz="1600" b="1">
                <a:solidFill>
                  <a:srgbClr val="FFFF00"/>
                </a:solidFill>
              </a:rPr>
              <a:t>Price</a:t>
            </a:r>
          </a:p>
        </p:txBody>
      </p:sp>
      <p:sp>
        <p:nvSpPr>
          <p:cNvPr id="10256" name="Rectangle 16"/>
          <p:cNvSpPr>
            <a:spLocks noChangeArrowheads="1"/>
          </p:cNvSpPr>
          <p:nvPr/>
        </p:nvSpPr>
        <p:spPr bwMode="auto">
          <a:xfrm>
            <a:off x="3935413" y="3679825"/>
            <a:ext cx="1261077" cy="694894"/>
          </a:xfrm>
          <a:prstGeom prst="rect">
            <a:avLst/>
          </a:prstGeom>
          <a:noFill/>
          <a:ln w="12700">
            <a:noFill/>
            <a:miter lim="800000"/>
            <a:headEnd/>
            <a:tailEnd/>
          </a:ln>
        </p:spPr>
        <p:txBody>
          <a:bodyPr wrap="none" lIns="79928" tIns="39287" rIns="79928" bIns="39287">
            <a:spAutoFit/>
          </a:bodyPr>
          <a:lstStyle/>
          <a:p>
            <a:pPr algn="ctr" defTabSz="909638" eaLnBrk="0" hangingPunct="0"/>
            <a:r>
              <a:rPr lang="en-US" sz="2000" b="1" dirty="0">
                <a:solidFill>
                  <a:srgbClr val="FFFF00"/>
                </a:solidFill>
                <a:latin typeface="Geneva" charset="0"/>
              </a:rPr>
              <a:t>TARGET</a:t>
            </a:r>
          </a:p>
          <a:p>
            <a:pPr algn="ctr" defTabSz="909638" eaLnBrk="0" hangingPunct="0"/>
            <a:r>
              <a:rPr lang="en-US" sz="2000" b="1" dirty="0">
                <a:solidFill>
                  <a:srgbClr val="FFFF00"/>
                </a:solidFill>
                <a:latin typeface="Geneva" charset="0"/>
              </a:rPr>
              <a:t>MARKET</a:t>
            </a:r>
          </a:p>
        </p:txBody>
      </p:sp>
      <p:sp>
        <p:nvSpPr>
          <p:cNvPr id="10257" name="Rectangle 17"/>
          <p:cNvSpPr>
            <a:spLocks noChangeArrowheads="1"/>
          </p:cNvSpPr>
          <p:nvPr/>
        </p:nvSpPr>
        <p:spPr bwMode="auto">
          <a:xfrm>
            <a:off x="3962400" y="5827528"/>
            <a:ext cx="1351565" cy="725672"/>
          </a:xfrm>
          <a:prstGeom prst="rect">
            <a:avLst/>
          </a:prstGeom>
          <a:noFill/>
          <a:ln w="12700">
            <a:noFill/>
            <a:miter lim="800000"/>
            <a:headEnd/>
            <a:tailEnd/>
          </a:ln>
        </p:spPr>
        <p:txBody>
          <a:bodyPr wrap="square" lIns="79928" tIns="39287" rIns="79928" bIns="39287">
            <a:spAutoFit/>
          </a:bodyPr>
          <a:lstStyle/>
          <a:p>
            <a:pPr algn="ctr" defTabSz="909638" eaLnBrk="0" hangingPunct="0"/>
            <a:r>
              <a:rPr lang="en-US" sz="1400" b="1" dirty="0">
                <a:solidFill>
                  <a:srgbClr val="FFFF00"/>
                </a:solidFill>
              </a:rPr>
              <a:t>Economic and Competitive</a:t>
            </a:r>
          </a:p>
        </p:txBody>
      </p:sp>
      <p:sp>
        <p:nvSpPr>
          <p:cNvPr id="10258" name="Rectangle 18"/>
          <p:cNvSpPr>
            <a:spLocks noChangeArrowheads="1"/>
          </p:cNvSpPr>
          <p:nvPr/>
        </p:nvSpPr>
        <p:spPr bwMode="auto">
          <a:xfrm>
            <a:off x="3812270" y="2073276"/>
            <a:ext cx="1347787" cy="292100"/>
          </a:xfrm>
          <a:prstGeom prst="rect">
            <a:avLst/>
          </a:prstGeom>
          <a:noFill/>
          <a:ln w="12700">
            <a:noFill/>
            <a:miter lim="800000"/>
            <a:headEnd/>
            <a:tailEnd/>
          </a:ln>
        </p:spPr>
        <p:txBody>
          <a:bodyPr wrap="none" lIns="79928" tIns="39287" rIns="79928" bIns="39287">
            <a:spAutoFit/>
          </a:bodyPr>
          <a:lstStyle/>
          <a:p>
            <a:pPr defTabSz="909638" eaLnBrk="0" hangingPunct="0"/>
            <a:r>
              <a:rPr lang="en-US" sz="1400" b="1" dirty="0">
                <a:solidFill>
                  <a:srgbClr val="FFFF00"/>
                </a:solidFill>
              </a:rPr>
              <a:t>Technological</a:t>
            </a:r>
          </a:p>
        </p:txBody>
      </p:sp>
      <p:sp>
        <p:nvSpPr>
          <p:cNvPr id="10259" name="Rectangle 19"/>
          <p:cNvSpPr>
            <a:spLocks noChangeArrowheads="1"/>
          </p:cNvSpPr>
          <p:nvPr/>
        </p:nvSpPr>
        <p:spPr bwMode="auto">
          <a:xfrm>
            <a:off x="6354763" y="4006850"/>
            <a:ext cx="688806" cy="294785"/>
          </a:xfrm>
          <a:prstGeom prst="rect">
            <a:avLst/>
          </a:prstGeom>
          <a:noFill/>
          <a:ln w="12700">
            <a:noFill/>
            <a:miter lim="800000"/>
            <a:headEnd/>
            <a:tailEnd/>
          </a:ln>
        </p:spPr>
        <p:txBody>
          <a:bodyPr wrap="none" lIns="79928" tIns="39287" rIns="79928" bIns="39287">
            <a:spAutoFit/>
          </a:bodyPr>
          <a:lstStyle/>
          <a:p>
            <a:pPr defTabSz="909638" eaLnBrk="0" hangingPunct="0"/>
            <a:r>
              <a:rPr lang="en-US" sz="1400" b="1">
                <a:solidFill>
                  <a:srgbClr val="FFFF00"/>
                </a:solidFill>
              </a:rPr>
              <a:t>Social</a:t>
            </a:r>
          </a:p>
        </p:txBody>
      </p:sp>
      <p:sp>
        <p:nvSpPr>
          <p:cNvPr id="10260" name="Rectangle 20"/>
          <p:cNvSpPr>
            <a:spLocks noChangeArrowheads="1"/>
          </p:cNvSpPr>
          <p:nvPr/>
        </p:nvSpPr>
        <p:spPr bwMode="auto">
          <a:xfrm>
            <a:off x="2049686" y="4006850"/>
            <a:ext cx="847502" cy="294785"/>
          </a:xfrm>
          <a:prstGeom prst="rect">
            <a:avLst/>
          </a:prstGeom>
          <a:noFill/>
          <a:ln w="12700">
            <a:noFill/>
            <a:miter lim="800000"/>
            <a:headEnd/>
            <a:tailEnd/>
          </a:ln>
        </p:spPr>
        <p:txBody>
          <a:bodyPr wrap="none" lIns="79928" tIns="39287" rIns="79928" bIns="39287">
            <a:spAutoFit/>
          </a:bodyPr>
          <a:lstStyle/>
          <a:p>
            <a:pPr defTabSz="909638" eaLnBrk="0" hangingPunct="0"/>
            <a:r>
              <a:rPr lang="en-US" sz="1400" b="1" dirty="0">
                <a:solidFill>
                  <a:srgbClr val="FFFF00"/>
                </a:solidFill>
              </a:rPr>
              <a:t>Political</a:t>
            </a:r>
          </a:p>
        </p:txBody>
      </p:sp>
      <p:sp>
        <p:nvSpPr>
          <p:cNvPr id="10261" name="Rectangle 21"/>
          <p:cNvSpPr>
            <a:spLocks noChangeArrowheads="1"/>
          </p:cNvSpPr>
          <p:nvPr/>
        </p:nvSpPr>
        <p:spPr bwMode="auto">
          <a:xfrm>
            <a:off x="5432425" y="4356100"/>
            <a:ext cx="833076" cy="325563"/>
          </a:xfrm>
          <a:prstGeom prst="rect">
            <a:avLst/>
          </a:prstGeom>
          <a:noFill/>
          <a:ln w="12700">
            <a:noFill/>
            <a:miter lim="800000"/>
            <a:headEnd/>
            <a:tailEnd/>
          </a:ln>
        </p:spPr>
        <p:txBody>
          <a:bodyPr wrap="none" lIns="79928" tIns="39287" rIns="79928" bIns="39287">
            <a:spAutoFit/>
          </a:bodyPr>
          <a:lstStyle/>
          <a:p>
            <a:pPr defTabSz="909638" eaLnBrk="0" hangingPunct="0"/>
            <a:r>
              <a:rPr lang="en-US" sz="1600" b="1">
                <a:solidFill>
                  <a:srgbClr val="FFFF00"/>
                </a:solidFill>
              </a:rPr>
              <a:t>People</a:t>
            </a:r>
          </a:p>
        </p:txBody>
      </p:sp>
    </p:spTree>
    <p:extLst>
      <p:ext uri="{BB962C8B-B14F-4D97-AF65-F5344CB8AC3E}">
        <p14:creationId xmlns:p14="http://schemas.microsoft.com/office/powerpoint/2010/main" val="38383112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D4C7-13DC-EABE-D186-00757D89DC74}"/>
              </a:ext>
            </a:extLst>
          </p:cNvPr>
          <p:cNvSpPr>
            <a:spLocks noGrp="1"/>
          </p:cNvSpPr>
          <p:nvPr>
            <p:ph type="title"/>
          </p:nvPr>
        </p:nvSpPr>
        <p:spPr/>
        <p:txBody>
          <a:bodyPr/>
          <a:lstStyle/>
          <a:p>
            <a:r>
              <a:rPr lang="en-US" dirty="0"/>
              <a:t>Stages of Adoption</a:t>
            </a:r>
          </a:p>
        </p:txBody>
      </p:sp>
      <p:sp>
        <p:nvSpPr>
          <p:cNvPr id="15" name="Content Placeholder 14">
            <a:extLst>
              <a:ext uri="{FF2B5EF4-FFF2-40B4-BE49-F238E27FC236}">
                <a16:creationId xmlns:a16="http://schemas.microsoft.com/office/drawing/2014/main" id="{1EEB2A1F-4BEA-7BE4-2670-B00CA1A1112C}"/>
              </a:ext>
            </a:extLst>
          </p:cNvPr>
          <p:cNvSpPr>
            <a:spLocks noGrp="1"/>
          </p:cNvSpPr>
          <p:nvPr>
            <p:ph idx="4294967295"/>
          </p:nvPr>
        </p:nvSpPr>
        <p:spPr>
          <a:xfrm>
            <a:off x="228600" y="1600200"/>
            <a:ext cx="8686800" cy="4525963"/>
          </a:xfrm>
        </p:spPr>
        <p:txBody>
          <a:bodyPr/>
          <a:lstStyle/>
          <a:p>
            <a:pPr marL="0" indent="0">
              <a:buNone/>
            </a:pPr>
            <a:r>
              <a:rPr lang="en-US" dirty="0"/>
              <a:t>Market Adoption</a:t>
            </a:r>
          </a:p>
        </p:txBody>
      </p:sp>
      <p:pic>
        <p:nvPicPr>
          <p:cNvPr id="7" name="Picture 6" descr="Diagram&#10;&#10;Description automatically generated">
            <a:extLst>
              <a:ext uri="{FF2B5EF4-FFF2-40B4-BE49-F238E27FC236}">
                <a16:creationId xmlns:a16="http://schemas.microsoft.com/office/drawing/2014/main" id="{FF1B3DB1-9F14-355A-EA4F-134F8DC89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1" y="1566702"/>
            <a:ext cx="8573157" cy="3277091"/>
          </a:xfrm>
          <a:prstGeom prst="rect">
            <a:avLst/>
          </a:prstGeom>
        </p:spPr>
      </p:pic>
      <p:sp>
        <p:nvSpPr>
          <p:cNvPr id="9" name="Left Brace 8">
            <a:extLst>
              <a:ext uri="{FF2B5EF4-FFF2-40B4-BE49-F238E27FC236}">
                <a16:creationId xmlns:a16="http://schemas.microsoft.com/office/drawing/2014/main" id="{36FF6594-1655-0210-1F3E-6D17600B97D4}"/>
              </a:ext>
            </a:extLst>
          </p:cNvPr>
          <p:cNvSpPr/>
          <p:nvPr/>
        </p:nvSpPr>
        <p:spPr>
          <a:xfrm rot="16200000">
            <a:off x="1255980" y="4020606"/>
            <a:ext cx="585835" cy="1878595"/>
          </a:xfrm>
          <a:prstGeom prst="leftBrace">
            <a:avLst>
              <a:gd name="adj1" fmla="val 8333"/>
              <a:gd name="adj2" fmla="val 214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DA0F357-A7BB-2DB2-C133-4D6EBF793DE1}"/>
              </a:ext>
            </a:extLst>
          </p:cNvPr>
          <p:cNvSpPr/>
          <p:nvPr/>
        </p:nvSpPr>
        <p:spPr>
          <a:xfrm rot="16200000">
            <a:off x="3005921" y="4183408"/>
            <a:ext cx="369334" cy="1878593"/>
          </a:xfrm>
          <a:prstGeom prst="leftBrace">
            <a:avLst>
              <a:gd name="adj1" fmla="val 8333"/>
              <a:gd name="adj2" fmla="val 56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1144830B-652E-02BB-E430-8774D81EDBDC}"/>
              </a:ext>
            </a:extLst>
          </p:cNvPr>
          <p:cNvSpPr/>
          <p:nvPr/>
        </p:nvSpPr>
        <p:spPr>
          <a:xfrm rot="16200000">
            <a:off x="4802095" y="4403655"/>
            <a:ext cx="369336" cy="1874426"/>
          </a:xfrm>
          <a:prstGeom prst="leftBrace">
            <a:avLst>
              <a:gd name="adj1" fmla="val 8333"/>
              <a:gd name="adj2" fmla="val 954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1FF860E-54F5-5B6C-C1D9-E6B13C824A59}"/>
              </a:ext>
            </a:extLst>
          </p:cNvPr>
          <p:cNvSpPr txBox="1"/>
          <p:nvPr/>
        </p:nvSpPr>
        <p:spPr>
          <a:xfrm>
            <a:off x="298398" y="5291298"/>
            <a:ext cx="2366350" cy="1477328"/>
          </a:xfrm>
          <a:prstGeom prst="rect">
            <a:avLst/>
          </a:prstGeom>
          <a:noFill/>
        </p:spPr>
        <p:txBody>
          <a:bodyPr wrap="square" rtlCol="0">
            <a:spAutoFit/>
          </a:bodyPr>
          <a:lstStyle/>
          <a:p>
            <a:pPr algn="ctr"/>
            <a:r>
              <a:rPr lang="en-US" dirty="0"/>
              <a:t>Market Development</a:t>
            </a:r>
          </a:p>
          <a:p>
            <a:pPr marL="285750" indent="-285750">
              <a:buFont typeface="Arial" panose="020B0604020202020204" pitchFamily="34" charset="0"/>
              <a:buChar char="•"/>
            </a:pPr>
            <a:r>
              <a:rPr lang="en-US" dirty="0"/>
              <a:t>Beta</a:t>
            </a:r>
          </a:p>
          <a:p>
            <a:pPr marL="285750" indent="-285750">
              <a:buFont typeface="Arial" panose="020B0604020202020204" pitchFamily="34" charset="0"/>
              <a:buChar char="•"/>
            </a:pPr>
            <a:r>
              <a:rPr lang="en-US" dirty="0"/>
              <a:t>Education</a:t>
            </a:r>
          </a:p>
          <a:p>
            <a:pPr marL="285750" indent="-285750">
              <a:buFont typeface="Arial" panose="020B0604020202020204" pitchFamily="34" charset="0"/>
              <a:buChar char="•"/>
            </a:pPr>
            <a:r>
              <a:rPr lang="en-US" dirty="0"/>
              <a:t>Emphasize Research</a:t>
            </a:r>
          </a:p>
        </p:txBody>
      </p:sp>
      <p:sp>
        <p:nvSpPr>
          <p:cNvPr id="13" name="TextBox 12">
            <a:extLst>
              <a:ext uri="{FF2B5EF4-FFF2-40B4-BE49-F238E27FC236}">
                <a16:creationId xmlns:a16="http://schemas.microsoft.com/office/drawing/2014/main" id="{0C2E852E-C4FA-3ADC-DBD1-9C01D2B62140}"/>
              </a:ext>
            </a:extLst>
          </p:cNvPr>
          <p:cNvSpPr txBox="1"/>
          <p:nvPr/>
        </p:nvSpPr>
        <p:spPr>
          <a:xfrm>
            <a:off x="2404749" y="5333855"/>
            <a:ext cx="1790699" cy="1477328"/>
          </a:xfrm>
          <a:prstGeom prst="rect">
            <a:avLst/>
          </a:prstGeom>
          <a:noFill/>
        </p:spPr>
        <p:txBody>
          <a:bodyPr wrap="square" rtlCol="0">
            <a:spAutoFit/>
          </a:bodyPr>
          <a:lstStyle/>
          <a:p>
            <a:pPr algn="ctr"/>
            <a:r>
              <a:rPr lang="en-US" dirty="0"/>
              <a:t>Sales</a:t>
            </a:r>
          </a:p>
          <a:p>
            <a:pPr marL="285750" indent="-285750">
              <a:buFont typeface="Arial" panose="020B0604020202020204" pitchFamily="34" charset="0"/>
              <a:buChar char="•"/>
            </a:pPr>
            <a:r>
              <a:rPr lang="en-US" dirty="0"/>
              <a:t>One-on-one</a:t>
            </a:r>
          </a:p>
          <a:p>
            <a:pPr marL="285750" indent="-285750">
              <a:buFont typeface="Arial" panose="020B0604020202020204" pitchFamily="34" charset="0"/>
              <a:buChar char="•"/>
            </a:pPr>
            <a:r>
              <a:rPr lang="en-US" dirty="0"/>
              <a:t>Relational</a:t>
            </a:r>
          </a:p>
          <a:p>
            <a:pPr marL="285750" indent="-285750">
              <a:buFont typeface="Arial" panose="020B0604020202020204" pitchFamily="34" charset="0"/>
              <a:buChar char="•"/>
            </a:pPr>
            <a:r>
              <a:rPr lang="en-US" dirty="0"/>
              <a:t>Emphasize Benefits</a:t>
            </a:r>
          </a:p>
        </p:txBody>
      </p:sp>
      <p:sp>
        <p:nvSpPr>
          <p:cNvPr id="14" name="TextBox 13">
            <a:extLst>
              <a:ext uri="{FF2B5EF4-FFF2-40B4-BE49-F238E27FC236}">
                <a16:creationId xmlns:a16="http://schemas.microsoft.com/office/drawing/2014/main" id="{7A6170AE-2A3E-7E99-7C13-98881C4FF361}"/>
              </a:ext>
            </a:extLst>
          </p:cNvPr>
          <p:cNvSpPr txBox="1"/>
          <p:nvPr/>
        </p:nvSpPr>
        <p:spPr>
          <a:xfrm>
            <a:off x="4927331" y="5420997"/>
            <a:ext cx="2737733" cy="1477328"/>
          </a:xfrm>
          <a:prstGeom prst="rect">
            <a:avLst/>
          </a:prstGeom>
          <a:noFill/>
        </p:spPr>
        <p:txBody>
          <a:bodyPr wrap="square" rtlCol="0">
            <a:spAutoFit/>
          </a:bodyPr>
          <a:lstStyle/>
          <a:p>
            <a:r>
              <a:rPr lang="en-US" dirty="0"/>
              <a:t>      Advertising       </a:t>
            </a:r>
          </a:p>
          <a:p>
            <a:pPr marL="285750" indent="-285750">
              <a:buFont typeface="Arial" panose="020B0604020202020204" pitchFamily="34" charset="0"/>
              <a:buChar char="•"/>
            </a:pPr>
            <a:r>
              <a:rPr lang="en-US" dirty="0"/>
              <a:t>Mass communication</a:t>
            </a:r>
          </a:p>
          <a:p>
            <a:pPr marL="285750" indent="-285750">
              <a:buFont typeface="Arial" panose="020B0604020202020204" pitchFamily="34" charset="0"/>
              <a:buChar char="•"/>
            </a:pPr>
            <a:r>
              <a:rPr lang="en-US" dirty="0"/>
              <a:t>Transactional</a:t>
            </a:r>
          </a:p>
          <a:p>
            <a:pPr marL="285750" indent="-285750">
              <a:buFont typeface="Arial" panose="020B0604020202020204" pitchFamily="34" charset="0"/>
              <a:buChar char="•"/>
            </a:pPr>
            <a:r>
              <a:rPr lang="en-US" dirty="0"/>
              <a:t>Emphasize </a:t>
            </a:r>
          </a:p>
          <a:p>
            <a:pPr marL="285750" indent="-285750">
              <a:buFont typeface="Arial" panose="020B0604020202020204" pitchFamily="34" charset="0"/>
              <a:buChar char="•"/>
            </a:pPr>
            <a:r>
              <a:rPr lang="en-US" dirty="0"/>
              <a:t>Price</a:t>
            </a:r>
          </a:p>
        </p:txBody>
      </p:sp>
    </p:spTree>
    <p:extLst>
      <p:ext uri="{BB962C8B-B14F-4D97-AF65-F5344CB8AC3E}">
        <p14:creationId xmlns:p14="http://schemas.microsoft.com/office/powerpoint/2010/main" val="4569944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1A4B-154E-EB3E-C385-FEEA5256E1E5}"/>
              </a:ext>
            </a:extLst>
          </p:cNvPr>
          <p:cNvSpPr>
            <a:spLocks noGrp="1"/>
          </p:cNvSpPr>
          <p:nvPr>
            <p:ph type="title"/>
          </p:nvPr>
        </p:nvSpPr>
        <p:spPr/>
        <p:txBody>
          <a:bodyPr/>
          <a:lstStyle/>
          <a:p>
            <a:r>
              <a:rPr lang="en-US" dirty="0"/>
              <a:t>Individual Stages of Adoption</a:t>
            </a:r>
          </a:p>
        </p:txBody>
      </p:sp>
      <p:sp>
        <p:nvSpPr>
          <p:cNvPr id="3" name="Content Placeholder 2">
            <a:extLst>
              <a:ext uri="{FF2B5EF4-FFF2-40B4-BE49-F238E27FC236}">
                <a16:creationId xmlns:a16="http://schemas.microsoft.com/office/drawing/2014/main" id="{9AA35323-2D68-1831-10E3-B67F1DFC3EE6}"/>
              </a:ext>
            </a:extLst>
          </p:cNvPr>
          <p:cNvSpPr>
            <a:spLocks noGrp="1"/>
          </p:cNvSpPr>
          <p:nvPr>
            <p:ph idx="4294967295"/>
          </p:nvPr>
        </p:nvSpPr>
        <p:spPr>
          <a:xfrm>
            <a:off x="228600" y="1600200"/>
            <a:ext cx="8686800" cy="4525963"/>
          </a:xfrm>
        </p:spPr>
        <p:txBody>
          <a:bodyPr>
            <a:normAutofit/>
          </a:bodyPr>
          <a:lstStyle/>
          <a:p>
            <a:pPr marL="0" indent="0">
              <a:buNone/>
            </a:pPr>
            <a:r>
              <a:rPr lang="en-US" dirty="0"/>
              <a:t>Individual Adoption</a:t>
            </a:r>
          </a:p>
          <a:p>
            <a:r>
              <a:rPr lang="en-US" sz="2200" dirty="0"/>
              <a:t>Awareness</a:t>
            </a:r>
          </a:p>
          <a:p>
            <a:r>
              <a:rPr lang="en-US" sz="2200" dirty="0"/>
              <a:t>Interest</a:t>
            </a:r>
          </a:p>
          <a:p>
            <a:r>
              <a:rPr lang="en-US" sz="2200" dirty="0"/>
              <a:t>Desire</a:t>
            </a:r>
          </a:p>
          <a:p>
            <a:r>
              <a:rPr lang="en-US" sz="2200" dirty="0"/>
              <a:t>Trial</a:t>
            </a:r>
          </a:p>
          <a:p>
            <a:r>
              <a:rPr lang="en-US" sz="2200" dirty="0"/>
              <a:t>Confirmation</a:t>
            </a:r>
          </a:p>
          <a:p>
            <a:r>
              <a:rPr lang="en-US" sz="2200" dirty="0"/>
              <a:t>Adoption</a:t>
            </a:r>
          </a:p>
          <a:p>
            <a:r>
              <a:rPr lang="en-US" sz="2200" dirty="0"/>
              <a:t>Loyalty</a:t>
            </a:r>
          </a:p>
          <a:p>
            <a:pPr lvl="1"/>
            <a:r>
              <a:rPr lang="en-US" sz="2200" dirty="0"/>
              <a:t>Tell others</a:t>
            </a:r>
          </a:p>
          <a:p>
            <a:pPr lvl="1"/>
            <a:r>
              <a:rPr lang="en-US" sz="2200" dirty="0"/>
              <a:t>Resist Competition</a:t>
            </a:r>
          </a:p>
          <a:p>
            <a:pPr lvl="1"/>
            <a:r>
              <a:rPr lang="en-US" sz="2200" dirty="0"/>
              <a:t>Pay Extra</a:t>
            </a:r>
          </a:p>
          <a:p>
            <a:pPr marL="0" indent="0">
              <a:buNone/>
            </a:pPr>
            <a:endParaRPr lang="en-US" dirty="0"/>
          </a:p>
        </p:txBody>
      </p:sp>
      <p:pic>
        <p:nvPicPr>
          <p:cNvPr id="5" name="Picture 4" descr="Chart, funnel chart&#10;&#10;Description automatically generated">
            <a:extLst>
              <a:ext uri="{FF2B5EF4-FFF2-40B4-BE49-F238E27FC236}">
                <a16:creationId xmlns:a16="http://schemas.microsoft.com/office/drawing/2014/main" id="{3FC66000-8D5D-4FD4-1E86-63CB3C4B3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676400"/>
            <a:ext cx="4981407" cy="4525964"/>
          </a:xfrm>
          <a:prstGeom prst="rect">
            <a:avLst/>
          </a:prstGeom>
        </p:spPr>
      </p:pic>
    </p:spTree>
    <p:extLst>
      <p:ext uri="{BB962C8B-B14F-4D97-AF65-F5344CB8AC3E}">
        <p14:creationId xmlns:p14="http://schemas.microsoft.com/office/powerpoint/2010/main" val="31623705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pPr eaLnBrk="1" hangingPunct="1"/>
            <a:r>
              <a:rPr lang="en-US" sz="3200" dirty="0">
                <a:solidFill>
                  <a:srgbClr val="FF0000"/>
                </a:solidFill>
              </a:rPr>
              <a:t>“If you don’t know where you are going, then any old path will get you there”</a:t>
            </a:r>
          </a:p>
        </p:txBody>
      </p:sp>
      <p:sp>
        <p:nvSpPr>
          <p:cNvPr id="3" name="Content Placeholder 2"/>
          <p:cNvSpPr>
            <a:spLocks noGrp="1"/>
          </p:cNvSpPr>
          <p:nvPr>
            <p:ph idx="4294967295"/>
          </p:nvPr>
        </p:nvSpPr>
        <p:spPr>
          <a:xfrm>
            <a:off x="228600" y="1600200"/>
            <a:ext cx="8686800" cy="4525963"/>
          </a:xfrm>
        </p:spPr>
        <p:txBody>
          <a:bodyPr/>
          <a:lstStyle/>
          <a:p>
            <a:endParaRPr lang="en-US" dirty="0"/>
          </a:p>
        </p:txBody>
      </p:sp>
      <p:sp>
        <p:nvSpPr>
          <p:cNvPr id="4" name="Rectangle 2"/>
          <p:cNvSpPr txBox="1">
            <a:spLocks noChangeArrowheads="1"/>
          </p:cNvSpPr>
          <p:nvPr/>
        </p:nvSpPr>
        <p:spPr>
          <a:xfrm>
            <a:off x="725454" y="1295400"/>
            <a:ext cx="38571311" cy="25534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srgbClr val="FF0000"/>
                </a:solidFill>
              </a:rPr>
              <a:t>“If you don’t know where you are going, then any old path will get you there”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2626331"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2738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3977" y="3886200"/>
            <a:ext cx="1714500" cy="1714500"/>
          </a:xfrm>
          <a:prstGeom prst="ellipse">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dirty="0">
                <a:solidFill>
                  <a:prstClr val="white"/>
                </a:solidFill>
                <a:latin typeface="Calibri" panose="020F0502020204030204"/>
              </a:rPr>
              <a:t>Where are we now?</a:t>
            </a:r>
          </a:p>
        </p:txBody>
      </p:sp>
      <p:sp>
        <p:nvSpPr>
          <p:cNvPr id="5" name="Oval 4"/>
          <p:cNvSpPr/>
          <p:nvPr/>
        </p:nvSpPr>
        <p:spPr>
          <a:xfrm>
            <a:off x="5403152" y="1908833"/>
            <a:ext cx="1714500" cy="1714500"/>
          </a:xfrm>
          <a:prstGeom prst="ellipse">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dirty="0">
                <a:solidFill>
                  <a:prstClr val="white"/>
                </a:solidFill>
                <a:latin typeface="Calibri" panose="020F0502020204030204"/>
              </a:rPr>
              <a:t>Where do we want to be?</a:t>
            </a:r>
          </a:p>
        </p:txBody>
      </p:sp>
      <p:sp>
        <p:nvSpPr>
          <p:cNvPr id="8" name="Oval 7"/>
          <p:cNvSpPr/>
          <p:nvPr/>
        </p:nvSpPr>
        <p:spPr>
          <a:xfrm>
            <a:off x="2819432" y="1441063"/>
            <a:ext cx="1714500" cy="1714500"/>
          </a:xfrm>
          <a:prstGeom prst="ellipse">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dirty="0">
                <a:solidFill>
                  <a:prstClr val="white"/>
                </a:solidFill>
                <a:latin typeface="Calibri" panose="020F0502020204030204"/>
              </a:rPr>
              <a:t>How will we use our resources to get there?</a:t>
            </a:r>
          </a:p>
        </p:txBody>
      </p:sp>
      <p:sp>
        <p:nvSpPr>
          <p:cNvPr id="9" name="Right Arrow 8"/>
          <p:cNvSpPr/>
          <p:nvPr/>
        </p:nvSpPr>
        <p:spPr>
          <a:xfrm rot="3648786">
            <a:off x="3844549" y="3176742"/>
            <a:ext cx="891119" cy="3758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nvGrpSpPr>
          <p:cNvPr id="19" name="Group 18">
            <a:extLst>
              <a:ext uri="{FF2B5EF4-FFF2-40B4-BE49-F238E27FC236}">
                <a16:creationId xmlns:a16="http://schemas.microsoft.com/office/drawing/2014/main" id="{4D5073F9-7F6B-4EB2-95BC-0968E3356787}"/>
              </a:ext>
            </a:extLst>
          </p:cNvPr>
          <p:cNvGrpSpPr/>
          <p:nvPr/>
        </p:nvGrpSpPr>
        <p:grpSpPr>
          <a:xfrm rot="3635716">
            <a:off x="3670465" y="2700892"/>
            <a:ext cx="1157288" cy="1157288"/>
            <a:chOff x="9514173" y="3307736"/>
            <a:chExt cx="1830597" cy="1364012"/>
          </a:xfrm>
        </p:grpSpPr>
        <p:sp>
          <p:nvSpPr>
            <p:cNvPr id="20" name="Rectangle 19">
              <a:extLst>
                <a:ext uri="{FF2B5EF4-FFF2-40B4-BE49-F238E27FC236}">
                  <a16:creationId xmlns:a16="http://schemas.microsoft.com/office/drawing/2014/main" id="{791D376C-A965-4815-B6D6-CC537A6ACE85}"/>
                </a:ext>
              </a:extLst>
            </p:cNvPr>
            <p:cNvSpPr/>
            <p:nvPr/>
          </p:nvSpPr>
          <p:spPr>
            <a:xfrm>
              <a:off x="9515970" y="3638299"/>
              <a:ext cx="1828800" cy="3474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85763">
                <a:defRPr/>
              </a:pPr>
              <a:r>
                <a:rPr lang="en-US" sz="1181" dirty="0">
                  <a:solidFill>
                    <a:prstClr val="white"/>
                  </a:solidFill>
                  <a:latin typeface="Calibri"/>
                </a:rPr>
                <a:t>Time</a:t>
              </a:r>
            </a:p>
          </p:txBody>
        </p:sp>
        <p:sp>
          <p:nvSpPr>
            <p:cNvPr id="21" name="Rectangle 20">
              <a:extLst>
                <a:ext uri="{FF2B5EF4-FFF2-40B4-BE49-F238E27FC236}">
                  <a16:creationId xmlns:a16="http://schemas.microsoft.com/office/drawing/2014/main" id="{4C02275E-8FAA-44AE-866A-066D1FD2C87B}"/>
                </a:ext>
              </a:extLst>
            </p:cNvPr>
            <p:cNvSpPr/>
            <p:nvPr/>
          </p:nvSpPr>
          <p:spPr>
            <a:xfrm>
              <a:off x="9515970" y="3983453"/>
              <a:ext cx="1828800" cy="3474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85763">
                <a:defRPr/>
              </a:pPr>
              <a:r>
                <a:rPr lang="en-US" sz="1181" dirty="0">
                  <a:solidFill>
                    <a:prstClr val="white"/>
                  </a:solidFill>
                  <a:latin typeface="Calibri"/>
                </a:rPr>
                <a:t>Knowledge</a:t>
              </a:r>
            </a:p>
          </p:txBody>
        </p:sp>
        <p:sp>
          <p:nvSpPr>
            <p:cNvPr id="22" name="Rectangle 21">
              <a:extLst>
                <a:ext uri="{FF2B5EF4-FFF2-40B4-BE49-F238E27FC236}">
                  <a16:creationId xmlns:a16="http://schemas.microsoft.com/office/drawing/2014/main" id="{C494613A-E1D0-4385-9C18-807762AC4763}"/>
                </a:ext>
              </a:extLst>
            </p:cNvPr>
            <p:cNvSpPr/>
            <p:nvPr/>
          </p:nvSpPr>
          <p:spPr>
            <a:xfrm>
              <a:off x="9514173" y="4324276"/>
              <a:ext cx="1828800" cy="3474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85763">
                <a:defRPr/>
              </a:pPr>
              <a:r>
                <a:rPr lang="en-US" sz="1181" dirty="0">
                  <a:solidFill>
                    <a:prstClr val="white"/>
                  </a:solidFill>
                  <a:latin typeface="Calibri"/>
                </a:rPr>
                <a:t>People</a:t>
              </a:r>
            </a:p>
          </p:txBody>
        </p:sp>
        <p:sp>
          <p:nvSpPr>
            <p:cNvPr id="23" name="Rectangle 22">
              <a:extLst>
                <a:ext uri="{FF2B5EF4-FFF2-40B4-BE49-F238E27FC236}">
                  <a16:creationId xmlns:a16="http://schemas.microsoft.com/office/drawing/2014/main" id="{ED6BD005-6713-4ACA-AFCF-5416DB328DC5}"/>
                </a:ext>
              </a:extLst>
            </p:cNvPr>
            <p:cNvSpPr/>
            <p:nvPr/>
          </p:nvSpPr>
          <p:spPr>
            <a:xfrm>
              <a:off x="9514173" y="3307736"/>
              <a:ext cx="1828800" cy="347472"/>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85763">
                <a:defRPr/>
              </a:pPr>
              <a:r>
                <a:rPr lang="en-US" sz="1181" dirty="0">
                  <a:solidFill>
                    <a:prstClr val="white"/>
                  </a:solidFill>
                  <a:latin typeface="Calibri"/>
                </a:rPr>
                <a:t>Money</a:t>
              </a:r>
            </a:p>
          </p:txBody>
        </p:sp>
      </p:grpSp>
      <p:sp>
        <p:nvSpPr>
          <p:cNvPr id="12" name="TextBox 11">
            <a:extLst>
              <a:ext uri="{FF2B5EF4-FFF2-40B4-BE49-F238E27FC236}">
                <a16:creationId xmlns:a16="http://schemas.microsoft.com/office/drawing/2014/main" id="{D299009A-7247-4472-847D-B6D55617E316}"/>
              </a:ext>
            </a:extLst>
          </p:cNvPr>
          <p:cNvSpPr txBox="1"/>
          <p:nvPr/>
        </p:nvSpPr>
        <p:spPr>
          <a:xfrm>
            <a:off x="5331528" y="3938050"/>
            <a:ext cx="3559777" cy="1823576"/>
          </a:xfrm>
          <a:prstGeom prst="rect">
            <a:avLst/>
          </a:prstGeom>
          <a:noFill/>
          <a:ln w="76200">
            <a:solidFill>
              <a:schemeClr val="tx2"/>
            </a:solidFill>
          </a:ln>
        </p:spPr>
        <p:txBody>
          <a:bodyPr wrap="square" rtlCol="0">
            <a:spAutoFit/>
          </a:bodyPr>
          <a:lstStyle/>
          <a:p>
            <a:pPr algn="ctr" defTabSz="514350">
              <a:defRPr/>
            </a:pPr>
            <a:r>
              <a:rPr lang="en-US" sz="2250" dirty="0">
                <a:solidFill>
                  <a:srgbClr val="44546A">
                    <a:lumMod val="75000"/>
                  </a:srgbClr>
                </a:solidFill>
                <a:latin typeface="Calibri" panose="020F0502020204030204"/>
                <a:cs typeface="Arial" charset="0"/>
              </a:rPr>
              <a:t>The fastest way to move buyers and distributors through the adoption process is to connect with their existing strategies</a:t>
            </a:r>
          </a:p>
        </p:txBody>
      </p:sp>
      <p:sp>
        <p:nvSpPr>
          <p:cNvPr id="7" name="Right Arrow 6"/>
          <p:cNvSpPr/>
          <p:nvPr/>
        </p:nvSpPr>
        <p:spPr>
          <a:xfrm rot="19825285">
            <a:off x="3391618" y="3466335"/>
            <a:ext cx="2272158" cy="601554"/>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700" b="1" dirty="0">
                <a:solidFill>
                  <a:prstClr val="white"/>
                </a:solidFill>
                <a:latin typeface="Calibri" panose="020F0502020204030204"/>
              </a:rPr>
              <a:t>NEED</a:t>
            </a:r>
          </a:p>
        </p:txBody>
      </p:sp>
      <p:sp>
        <p:nvSpPr>
          <p:cNvPr id="13" name="TextBox 12">
            <a:extLst>
              <a:ext uri="{FF2B5EF4-FFF2-40B4-BE49-F238E27FC236}">
                <a16:creationId xmlns:a16="http://schemas.microsoft.com/office/drawing/2014/main" id="{34C4276B-84B9-4656-88CD-9A3324B939E2}"/>
              </a:ext>
            </a:extLst>
          </p:cNvPr>
          <p:cNvSpPr txBox="1"/>
          <p:nvPr/>
        </p:nvSpPr>
        <p:spPr>
          <a:xfrm>
            <a:off x="513251" y="1190317"/>
            <a:ext cx="1714500" cy="2169825"/>
          </a:xfrm>
          <a:prstGeom prst="rect">
            <a:avLst/>
          </a:prstGeom>
          <a:noFill/>
          <a:ln w="76200">
            <a:solidFill>
              <a:schemeClr val="tx2"/>
            </a:solidFill>
          </a:ln>
        </p:spPr>
        <p:txBody>
          <a:bodyPr wrap="square" rtlCol="0">
            <a:spAutoFit/>
          </a:bodyPr>
          <a:lstStyle/>
          <a:p>
            <a:pPr algn="ctr" defTabSz="514350">
              <a:defRPr/>
            </a:pPr>
            <a:r>
              <a:rPr lang="en-US" sz="2250" dirty="0">
                <a:solidFill>
                  <a:srgbClr val="44546A">
                    <a:lumMod val="75000"/>
                  </a:srgbClr>
                </a:solidFill>
                <a:latin typeface="Calibri" panose="020F0502020204030204"/>
                <a:cs typeface="Arial" charset="0"/>
              </a:rPr>
              <a:t>Understand others’ strategies through observation over time</a:t>
            </a:r>
          </a:p>
        </p:txBody>
      </p:sp>
    </p:spTree>
    <p:extLst>
      <p:ext uri="{BB962C8B-B14F-4D97-AF65-F5344CB8AC3E}">
        <p14:creationId xmlns:p14="http://schemas.microsoft.com/office/powerpoint/2010/main" val="3710572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23" presetClass="entr" presetSubtype="16"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9" grpId="1" animBg="1"/>
      <p:bldP spid="12" grpId="0" animBg="1"/>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5152" y="6477000"/>
            <a:ext cx="8839200" cy="246221"/>
          </a:xfrm>
          <a:prstGeom prst="rect">
            <a:avLst/>
          </a:prstGeom>
          <a:noFill/>
        </p:spPr>
        <p:txBody>
          <a:bodyPr wrap="square">
            <a:spAutoFit/>
          </a:bodyPr>
          <a:lstStyle/>
          <a:p>
            <a:pPr algn="ctr">
              <a:defRPr/>
            </a:pPr>
            <a:r>
              <a:rPr lang="en-US" sz="1000" b="1" dirty="0">
                <a:solidFill>
                  <a:prstClr val="black"/>
                </a:solidFill>
              </a:rPr>
              <a:t>Source: “The Trusted Advisor” Authors, David H. </a:t>
            </a:r>
            <a:r>
              <a:rPr lang="en-US" sz="1000" b="1" dirty="0" err="1">
                <a:solidFill>
                  <a:prstClr val="black"/>
                </a:solidFill>
              </a:rPr>
              <a:t>Maister</a:t>
            </a:r>
            <a:r>
              <a:rPr lang="en-US" sz="1000" b="1" dirty="0">
                <a:solidFill>
                  <a:prstClr val="black"/>
                </a:solidFill>
              </a:rPr>
              <a:t>, Charles H. Green, and Robert M. </a:t>
            </a:r>
            <a:r>
              <a:rPr lang="en-US" sz="1000" b="1" dirty="0" err="1">
                <a:solidFill>
                  <a:prstClr val="black"/>
                </a:solidFill>
              </a:rPr>
              <a:t>Galford</a:t>
            </a:r>
            <a:r>
              <a:rPr lang="en-US" sz="1000" b="1" dirty="0">
                <a:solidFill>
                  <a:prstClr val="black"/>
                </a:solidFill>
              </a:rPr>
              <a:t> </a:t>
            </a:r>
          </a:p>
        </p:txBody>
      </p:sp>
      <mc:AlternateContent xmlns:mc="http://schemas.openxmlformats.org/markup-compatibility/2006">
        <mc:Choice xmlns:a14="http://schemas.microsoft.com/office/drawing/2010/main" Requires="a14">
          <p:sp>
            <p:nvSpPr>
              <p:cNvPr id="9" name="TextBox 8"/>
              <p:cNvSpPr txBox="1"/>
              <p:nvPr/>
            </p:nvSpPr>
            <p:spPr>
              <a:xfrm>
                <a:off x="949452" y="1752600"/>
                <a:ext cx="7239000" cy="9228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800" b="1" i="0" smtClean="0">
                          <a:solidFill>
                            <a:schemeClr val="accent2"/>
                          </a:solidFill>
                        </a:rPr>
                        <m:t>T</m:t>
                      </m:r>
                      <m:r>
                        <m:rPr>
                          <m:nor/>
                        </m:rPr>
                        <a:rPr lang="en-US" sz="2800" b="0" i="0" smtClean="0">
                          <a:solidFill>
                            <a:schemeClr val="accent2"/>
                          </a:solidFill>
                        </a:rPr>
                        <m:t>rust</m:t>
                      </m:r>
                      <m:r>
                        <m:rPr>
                          <m:nor/>
                        </m:rPr>
                        <a:rPr lang="en-US" sz="2800" b="0" i="0" smtClean="0">
                          <a:solidFill>
                            <a:schemeClr val="accent2"/>
                          </a:solidFill>
                        </a:rPr>
                        <m:t>=</m:t>
                      </m:r>
                      <m:f>
                        <m:fPr>
                          <m:ctrlPr>
                            <a:rPr lang="en-US" sz="2800" b="1" i="1">
                              <a:solidFill>
                                <a:schemeClr val="accent2"/>
                              </a:solidFill>
                              <a:latin typeface="Cambria Math" panose="02040503050406030204" pitchFamily="18" charset="0"/>
                            </a:rPr>
                          </m:ctrlPr>
                        </m:fPr>
                        <m:num>
                          <m:r>
                            <m:rPr>
                              <m:nor/>
                            </m:rPr>
                            <a:rPr lang="en-US" sz="2800" b="1" i="0" smtClean="0">
                              <a:solidFill>
                                <a:schemeClr val="accent2"/>
                              </a:solidFill>
                            </a:rPr>
                            <m:t>C</m:t>
                          </m:r>
                          <m:r>
                            <m:rPr>
                              <m:nor/>
                            </m:rPr>
                            <a:rPr lang="en-US" sz="2800" b="0" i="0" smtClean="0">
                              <a:solidFill>
                                <a:schemeClr val="accent2"/>
                              </a:solidFill>
                            </a:rPr>
                            <m:t>redibility</m:t>
                          </m:r>
                          <m:r>
                            <m:rPr>
                              <m:nor/>
                            </m:rPr>
                            <a:rPr lang="en-US" sz="2800" b="0" i="0" smtClean="0">
                              <a:solidFill>
                                <a:schemeClr val="accent2"/>
                              </a:solidFill>
                            </a:rPr>
                            <m:t> +</m:t>
                          </m:r>
                          <m:r>
                            <m:rPr>
                              <m:nor/>
                            </m:rPr>
                            <a:rPr lang="en-US" sz="2800" b="1" i="0" smtClean="0">
                              <a:solidFill>
                                <a:schemeClr val="accent2"/>
                              </a:solidFill>
                            </a:rPr>
                            <m:t> </m:t>
                          </m:r>
                          <m:r>
                            <m:rPr>
                              <m:nor/>
                            </m:rPr>
                            <a:rPr lang="en-US" sz="2800" b="1" i="0" smtClean="0">
                              <a:solidFill>
                                <a:schemeClr val="accent2"/>
                              </a:solidFill>
                            </a:rPr>
                            <m:t>R</m:t>
                          </m:r>
                          <m:r>
                            <m:rPr>
                              <m:nor/>
                            </m:rPr>
                            <a:rPr lang="en-US" sz="2800" b="0" i="0" smtClean="0">
                              <a:solidFill>
                                <a:schemeClr val="accent2"/>
                              </a:solidFill>
                            </a:rPr>
                            <m:t>el</m:t>
                          </m:r>
                          <m:r>
                            <m:rPr>
                              <m:nor/>
                            </m:rPr>
                            <a:rPr lang="en-US" sz="2800" i="0">
                              <a:solidFill>
                                <a:schemeClr val="accent2"/>
                              </a:solidFill>
                            </a:rPr>
                            <m:t>i</m:t>
                          </m:r>
                          <m:r>
                            <m:rPr>
                              <m:nor/>
                            </m:rPr>
                            <a:rPr lang="en-US" sz="2800" b="0" i="0" smtClean="0">
                              <a:solidFill>
                                <a:schemeClr val="accent2"/>
                              </a:solidFill>
                            </a:rPr>
                            <m:t>a</m:t>
                          </m:r>
                          <m:r>
                            <m:rPr>
                              <m:nor/>
                            </m:rPr>
                            <a:rPr lang="en-US" sz="2800" i="0">
                              <a:solidFill>
                                <a:schemeClr val="accent2"/>
                              </a:solidFill>
                            </a:rPr>
                            <m:t>bility</m:t>
                          </m:r>
                          <m:r>
                            <m:rPr>
                              <m:nor/>
                            </m:rPr>
                            <a:rPr lang="en-US" sz="2800" b="0" i="0" smtClean="0">
                              <a:solidFill>
                                <a:schemeClr val="accent2"/>
                              </a:solidFill>
                            </a:rPr>
                            <m:t> +</m:t>
                          </m:r>
                          <m:r>
                            <m:rPr>
                              <m:nor/>
                            </m:rPr>
                            <a:rPr lang="en-US" sz="2800" b="1" i="0" smtClean="0">
                              <a:solidFill>
                                <a:schemeClr val="accent2"/>
                              </a:solidFill>
                            </a:rPr>
                            <m:t> </m:t>
                          </m:r>
                          <m:r>
                            <m:rPr>
                              <m:nor/>
                            </m:rPr>
                            <a:rPr lang="en-US" sz="2800" b="1" i="0" smtClean="0">
                              <a:solidFill>
                                <a:schemeClr val="accent2"/>
                              </a:solidFill>
                            </a:rPr>
                            <m:t>I</m:t>
                          </m:r>
                          <m:r>
                            <m:rPr>
                              <m:nor/>
                            </m:rPr>
                            <a:rPr lang="en-US" sz="2800" b="0" i="0" smtClean="0">
                              <a:solidFill>
                                <a:schemeClr val="accent2"/>
                              </a:solidFill>
                            </a:rPr>
                            <m:t>ntimacy</m:t>
                          </m:r>
                        </m:num>
                        <m:den>
                          <m:r>
                            <m:rPr>
                              <m:nor/>
                            </m:rPr>
                            <a:rPr lang="en-US" sz="2800" b="1" i="0" smtClean="0">
                              <a:solidFill>
                                <a:schemeClr val="accent2"/>
                              </a:solidFill>
                            </a:rPr>
                            <m:t>S</m:t>
                          </m:r>
                          <m:r>
                            <m:rPr>
                              <m:nor/>
                            </m:rPr>
                            <a:rPr lang="en-US" sz="2800" b="0" i="0" smtClean="0">
                              <a:solidFill>
                                <a:schemeClr val="accent2"/>
                              </a:solidFill>
                            </a:rPr>
                            <m:t>elf</m:t>
                          </m:r>
                          <m:r>
                            <m:rPr>
                              <m:nor/>
                            </m:rPr>
                            <a:rPr lang="en-US" sz="2800" b="0" i="0" smtClean="0">
                              <a:solidFill>
                                <a:schemeClr val="accent2"/>
                              </a:solidFill>
                            </a:rPr>
                            <m:t> </m:t>
                          </m:r>
                          <m:r>
                            <m:rPr>
                              <m:nor/>
                            </m:rPr>
                            <a:rPr lang="en-US" sz="2800" b="0" i="0" smtClean="0">
                              <a:solidFill>
                                <a:schemeClr val="accent2"/>
                              </a:solidFill>
                            </a:rPr>
                            <m:t>orientation</m:t>
                          </m:r>
                        </m:den>
                      </m:f>
                    </m:oMath>
                  </m:oMathPara>
                </a14:m>
                <a:endParaRPr lang="en-US" sz="3200" dirty="0"/>
              </a:p>
            </p:txBody>
          </p:sp>
        </mc:Choice>
        <mc:Fallback>
          <p:sp>
            <p:nvSpPr>
              <p:cNvPr id="9" name="TextBox 8"/>
              <p:cNvSpPr txBox="1">
                <a:spLocks noRot="1" noChangeAspect="1" noMove="1" noResize="1" noEditPoints="1" noAdjustHandles="1" noChangeArrowheads="1" noChangeShapeType="1" noTextEdit="1"/>
              </p:cNvSpPr>
              <p:nvPr/>
            </p:nvSpPr>
            <p:spPr>
              <a:xfrm>
                <a:off x="949452" y="1752600"/>
                <a:ext cx="7239000" cy="922817"/>
              </a:xfrm>
              <a:prstGeom prst="rect">
                <a:avLst/>
              </a:prstGeom>
              <a:blipFill>
                <a:blip r:embed="rId3"/>
                <a:stretch>
                  <a:fillRect/>
                </a:stretch>
              </a:blipFill>
            </p:spPr>
            <p:txBody>
              <a:bodyPr/>
              <a:lstStyle/>
              <a:p>
                <a:r>
                  <a:rPr lang="en-US">
                    <a:noFill/>
                  </a:rPr>
                  <a:t> </a:t>
                </a:r>
              </a:p>
            </p:txBody>
          </p:sp>
        </mc:Fallback>
      </mc:AlternateContent>
      <p:sp>
        <p:nvSpPr>
          <p:cNvPr id="13" name="Title 1"/>
          <p:cNvSpPr>
            <a:spLocks noGrp="1"/>
          </p:cNvSpPr>
          <p:nvPr>
            <p:ph type="title"/>
          </p:nvPr>
        </p:nvSpPr>
        <p:spPr>
          <a:xfrm>
            <a:off x="454152" y="281782"/>
            <a:ext cx="8229600" cy="1143000"/>
          </a:xfrm>
        </p:spPr>
        <p:txBody>
          <a:bodyPr>
            <a:normAutofit fontScale="90000"/>
          </a:bodyPr>
          <a:lstStyle/>
          <a:p>
            <a:r>
              <a:rPr lang="en-US" dirty="0"/>
              <a:t>Trust is needed in order to have access to understanding others’ strategies</a:t>
            </a:r>
          </a:p>
        </p:txBody>
      </p:sp>
      <p:pic>
        <p:nvPicPr>
          <p:cNvPr id="1026" name="Picture 2">
            <a:extLst>
              <a:ext uri="{FF2B5EF4-FFF2-40B4-BE49-F238E27FC236}">
                <a16:creationId xmlns:a16="http://schemas.microsoft.com/office/drawing/2014/main" id="{FFA02F5F-6BA6-19C2-A664-DD2DECEAD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314" y="3061215"/>
            <a:ext cx="18192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528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355513"/>
            <a:ext cx="7886700" cy="1325563"/>
          </a:xfrm>
        </p:spPr>
        <p:txBody>
          <a:bodyPr/>
          <a:lstStyle/>
          <a:p>
            <a:r>
              <a:rPr lang="en-US" dirty="0"/>
              <a:t>Strategy is Developed at Many Levels</a:t>
            </a:r>
          </a:p>
        </p:txBody>
      </p:sp>
      <p:sp>
        <p:nvSpPr>
          <p:cNvPr id="3" name="Content Placeholder 2"/>
          <p:cNvSpPr>
            <a:spLocks noGrp="1"/>
          </p:cNvSpPr>
          <p:nvPr>
            <p:ph idx="4294967295"/>
          </p:nvPr>
        </p:nvSpPr>
        <p:spPr>
          <a:xfrm>
            <a:off x="5539740" y="3276600"/>
            <a:ext cx="3581400" cy="3429000"/>
          </a:xfrm>
        </p:spPr>
        <p:txBody>
          <a:bodyPr>
            <a:normAutofit/>
          </a:bodyPr>
          <a:lstStyle/>
          <a:p>
            <a:pPr marL="0" indent="0" algn="r">
              <a:spcBef>
                <a:spcPts val="0"/>
              </a:spcBef>
              <a:buNone/>
            </a:pPr>
            <a:r>
              <a:rPr lang="en-US" dirty="0"/>
              <a:t>Each </a:t>
            </a:r>
          </a:p>
          <a:p>
            <a:pPr marL="0" indent="0" algn="r">
              <a:spcBef>
                <a:spcPts val="0"/>
              </a:spcBef>
              <a:buNone/>
            </a:pPr>
            <a:r>
              <a:rPr lang="en-US" dirty="0"/>
              <a:t>component</a:t>
            </a:r>
          </a:p>
          <a:p>
            <a:pPr marL="0" indent="0" algn="r">
              <a:spcBef>
                <a:spcPts val="0"/>
              </a:spcBef>
              <a:buNone/>
            </a:pPr>
            <a:r>
              <a:rPr lang="en-US" dirty="0"/>
              <a:t> of the marketing </a:t>
            </a:r>
          </a:p>
          <a:p>
            <a:pPr marL="0" indent="0" algn="r">
              <a:spcBef>
                <a:spcPts val="0"/>
              </a:spcBef>
              <a:buNone/>
            </a:pPr>
            <a:r>
              <a:rPr lang="en-US" dirty="0"/>
              <a:t>mix has it’s own strategy:  Price, Distribution, People and Product</a:t>
            </a:r>
          </a:p>
        </p:txBody>
      </p:sp>
      <p:graphicFrame>
        <p:nvGraphicFramePr>
          <p:cNvPr id="4" name="Diagram 3"/>
          <p:cNvGraphicFramePr/>
          <p:nvPr/>
        </p:nvGraphicFramePr>
        <p:xfrm>
          <a:off x="1133475" y="1766887"/>
          <a:ext cx="6877050" cy="332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2667000"/>
            <a:ext cx="3810000" cy="3886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US" sz="2800" b="0" dirty="0">
                <a:latin typeface="+mn-lt"/>
              </a:rPr>
              <a:t>Sales </a:t>
            </a:r>
          </a:p>
          <a:p>
            <a:pPr algn="l"/>
            <a:r>
              <a:rPr lang="en-US" sz="2800" b="0" u="sng" dirty="0">
                <a:latin typeface="+mn-lt"/>
              </a:rPr>
              <a:t>strategy</a:t>
            </a:r>
            <a:r>
              <a:rPr lang="en-US" sz="2800" b="0" dirty="0">
                <a:latin typeface="+mn-lt"/>
              </a:rPr>
              <a:t> is </a:t>
            </a:r>
          </a:p>
          <a:p>
            <a:pPr algn="l"/>
            <a:r>
              <a:rPr lang="en-US" sz="2800" b="0" dirty="0">
                <a:latin typeface="+mn-lt"/>
              </a:rPr>
              <a:t>only one part </a:t>
            </a:r>
          </a:p>
          <a:p>
            <a:pPr algn="l"/>
            <a:r>
              <a:rPr lang="en-US" sz="2800" b="0" dirty="0">
                <a:latin typeface="+mn-lt"/>
              </a:rPr>
              <a:t>of a company’s promotional strategy</a:t>
            </a:r>
          </a:p>
          <a:p>
            <a:pPr algn="l"/>
            <a:r>
              <a:rPr lang="en-US" sz="2800" b="0" dirty="0">
                <a:latin typeface="+mn-lt"/>
              </a:rPr>
              <a:t>Advertising, Public Relations would also have strategies</a:t>
            </a:r>
          </a:p>
        </p:txBody>
      </p:sp>
    </p:spTree>
    <p:extLst>
      <p:ext uri="{BB962C8B-B14F-4D97-AF65-F5344CB8AC3E}">
        <p14:creationId xmlns:p14="http://schemas.microsoft.com/office/powerpoint/2010/main" val="2511128390"/>
      </p:ext>
    </p:extLst>
  </p:cSld>
  <p:clrMapOvr>
    <a:masterClrMapping/>
  </p:clrMapOvr>
</p:sld>
</file>

<file path=ppt/theme/theme1.xml><?xml version="1.0" encoding="utf-8"?>
<a:theme xmlns:a="http://schemas.openxmlformats.org/drawingml/2006/main" name="1_Office Theme">
  <a:themeElements>
    <a:clrScheme name="Custom 1">
      <a:dk1>
        <a:srgbClr val="003300"/>
      </a:dk1>
      <a:lt1>
        <a:srgbClr val="FFFFFF"/>
      </a:lt1>
      <a:dk2>
        <a:srgbClr val="CC9900"/>
      </a:dk2>
      <a:lt2>
        <a:srgbClr val="99CC00"/>
      </a:lt2>
      <a:accent1>
        <a:srgbClr val="FF0000"/>
      </a:accent1>
      <a:accent2>
        <a:srgbClr val="0000FF"/>
      </a:accent2>
      <a:accent3>
        <a:srgbClr val="7030A0"/>
      </a:accent3>
      <a:accent4>
        <a:srgbClr val="FFFF00"/>
      </a:accent4>
      <a:accent5>
        <a:srgbClr val="009900"/>
      </a:accent5>
      <a:accent6>
        <a:srgbClr val="663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TotalTime>
  <Words>720</Words>
  <Application>Microsoft Office PowerPoint</Application>
  <PresentationFormat>On-screen Show (4:3)</PresentationFormat>
  <Paragraphs>158</Paragraphs>
  <Slides>16</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Cambria Math</vt:lpstr>
      <vt:lpstr>Courier New</vt:lpstr>
      <vt:lpstr>Geneva</vt:lpstr>
      <vt:lpstr>Tahoma</vt:lpstr>
      <vt:lpstr>Verdana</vt:lpstr>
      <vt:lpstr>Wingdings</vt:lpstr>
      <vt:lpstr>1_Office Theme</vt:lpstr>
      <vt:lpstr>Custom Design</vt:lpstr>
      <vt:lpstr>Market and Supply Chain Development</vt:lpstr>
      <vt:lpstr>Supply Chain Alignment</vt:lpstr>
      <vt:lpstr>Marketing Framework</vt:lpstr>
      <vt:lpstr>Stages of Adoption</vt:lpstr>
      <vt:lpstr>Individual Stages of Adoption</vt:lpstr>
      <vt:lpstr>“If you don’t know where you are going, then any old path will get you there”</vt:lpstr>
      <vt:lpstr>PowerPoint Presentation</vt:lpstr>
      <vt:lpstr>Trust is needed in order to have access to understanding others’ strategies</vt:lpstr>
      <vt:lpstr>Strategy is Developed at Many Levels</vt:lpstr>
      <vt:lpstr>The Communication Process</vt:lpstr>
      <vt:lpstr>Expectations of Value</vt:lpstr>
      <vt:lpstr>Setting Expectations and Trust</vt:lpstr>
      <vt:lpstr>Delight  vs. Disappointment</vt:lpstr>
      <vt:lpstr>PowerPoint Presentation</vt:lpstr>
      <vt:lpstr>Measure</vt:lpstr>
      <vt:lpstr>Tim’s TargetSorg Challenge</vt:lpstr>
    </vt:vector>
  </TitlesOfParts>
  <Company>Agricultural Economics-Purdue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Great Relationship?</dc:title>
  <dc:creator>downeyws</dc:creator>
  <cp:lastModifiedBy>Scott Downey</cp:lastModifiedBy>
  <cp:revision>23</cp:revision>
  <cp:lastPrinted>2016-04-20T17:50:08Z</cp:lastPrinted>
  <dcterms:created xsi:type="dcterms:W3CDTF">2006-04-11T16:04:42Z</dcterms:created>
  <dcterms:modified xsi:type="dcterms:W3CDTF">2022-06-13T15:55:50Z</dcterms:modified>
</cp:coreProperties>
</file>